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647A7B5-84FD-42B9-9D69-270EB76CCBF2}" v="4" dt="2021-11-26T22:15:27.37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72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18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Owen Sheedy" userId="b1c9949c-efb5-4f8f-8e1c-29dbcaf5146f" providerId="ADAL" clId="{3647A7B5-84FD-42B9-9D69-270EB76CCBF2}"/>
    <pc:docChg chg="undo custSel addSld delSld modSld">
      <pc:chgData name="Owen Sheedy" userId="b1c9949c-efb5-4f8f-8e1c-29dbcaf5146f" providerId="ADAL" clId="{3647A7B5-84FD-42B9-9D69-270EB76CCBF2}" dt="2021-11-26T22:21:40.736" v="288" actId="20577"/>
      <pc:docMkLst>
        <pc:docMk/>
      </pc:docMkLst>
      <pc:sldChg chg="addSp delSp modSp mod">
        <pc:chgData name="Owen Sheedy" userId="b1c9949c-efb5-4f8f-8e1c-29dbcaf5146f" providerId="ADAL" clId="{3647A7B5-84FD-42B9-9D69-270EB76CCBF2}" dt="2021-11-26T22:21:40.736" v="288" actId="20577"/>
        <pc:sldMkLst>
          <pc:docMk/>
          <pc:sldMk cId="1314928135" sldId="257"/>
        </pc:sldMkLst>
        <pc:spChg chg="mod">
          <ac:chgData name="Owen Sheedy" userId="b1c9949c-efb5-4f8f-8e1c-29dbcaf5146f" providerId="ADAL" clId="{3647A7B5-84FD-42B9-9D69-270EB76CCBF2}" dt="2021-11-26T22:21:40.736" v="288" actId="20577"/>
          <ac:spMkLst>
            <pc:docMk/>
            <pc:sldMk cId="1314928135" sldId="257"/>
            <ac:spMk id="3" creationId="{4E6FAD5E-1105-4AF7-9455-E9BE430592CE}"/>
          </ac:spMkLst>
        </pc:spChg>
        <pc:picChg chg="del">
          <ac:chgData name="Owen Sheedy" userId="b1c9949c-efb5-4f8f-8e1c-29dbcaf5146f" providerId="ADAL" clId="{3647A7B5-84FD-42B9-9D69-270EB76CCBF2}" dt="2021-11-26T22:13:29.521" v="59" actId="478"/>
          <ac:picMkLst>
            <pc:docMk/>
            <pc:sldMk cId="1314928135" sldId="257"/>
            <ac:picMk id="2" creationId="{51C675A9-F903-4BA4-A98A-FD4883272813}"/>
          </ac:picMkLst>
        </pc:picChg>
        <pc:picChg chg="add mod">
          <ac:chgData name="Owen Sheedy" userId="b1c9949c-efb5-4f8f-8e1c-29dbcaf5146f" providerId="ADAL" clId="{3647A7B5-84FD-42B9-9D69-270EB76CCBF2}" dt="2021-11-26T22:15:00.160" v="61" actId="1076"/>
          <ac:picMkLst>
            <pc:docMk/>
            <pc:sldMk cId="1314928135" sldId="257"/>
            <ac:picMk id="4" creationId="{14A1964A-F987-402C-A468-86C6A61A7077}"/>
          </ac:picMkLst>
        </pc:picChg>
        <pc:picChg chg="del">
          <ac:chgData name="Owen Sheedy" userId="b1c9949c-efb5-4f8f-8e1c-29dbcaf5146f" providerId="ADAL" clId="{3647A7B5-84FD-42B9-9D69-270EB76CCBF2}" dt="2021-11-26T22:13:29.105" v="58" actId="478"/>
          <ac:picMkLst>
            <pc:docMk/>
            <pc:sldMk cId="1314928135" sldId="257"/>
            <ac:picMk id="1026" creationId="{57C1F383-5EBB-4F94-84F2-7CADB197F09B}"/>
          </ac:picMkLst>
        </pc:picChg>
      </pc:sldChg>
      <pc:sldChg chg="addSp delSp modSp mod">
        <pc:chgData name="Owen Sheedy" userId="b1c9949c-efb5-4f8f-8e1c-29dbcaf5146f" providerId="ADAL" clId="{3647A7B5-84FD-42B9-9D69-270EB76CCBF2}" dt="2021-11-26T22:15:48.971" v="69" actId="1076"/>
        <pc:sldMkLst>
          <pc:docMk/>
          <pc:sldMk cId="1934871731" sldId="258"/>
        </pc:sldMkLst>
        <pc:spChg chg="del">
          <ac:chgData name="Owen Sheedy" userId="b1c9949c-efb5-4f8f-8e1c-29dbcaf5146f" providerId="ADAL" clId="{3647A7B5-84FD-42B9-9D69-270EB76CCBF2}" dt="2021-11-26T22:15:33.959" v="65" actId="26606"/>
          <ac:spMkLst>
            <pc:docMk/>
            <pc:sldMk cId="1934871731" sldId="258"/>
            <ac:spMk id="7" creationId="{32BC26D8-82FB-445E-AA49-62A77D7C1EE0}"/>
          </ac:spMkLst>
        </pc:spChg>
        <pc:spChg chg="del">
          <ac:chgData name="Owen Sheedy" userId="b1c9949c-efb5-4f8f-8e1c-29dbcaf5146f" providerId="ADAL" clId="{3647A7B5-84FD-42B9-9D69-270EB76CCBF2}" dt="2021-11-26T22:15:33.959" v="65" actId="26606"/>
          <ac:spMkLst>
            <pc:docMk/>
            <pc:sldMk cId="1934871731" sldId="258"/>
            <ac:spMk id="9" creationId="{CB44330D-EA18-4254-AA95-EB49948539B8}"/>
          </ac:spMkLst>
        </pc:spChg>
        <pc:picChg chg="add mod">
          <ac:chgData name="Owen Sheedy" userId="b1c9949c-efb5-4f8f-8e1c-29dbcaf5146f" providerId="ADAL" clId="{3647A7B5-84FD-42B9-9D69-270EB76CCBF2}" dt="2021-11-26T22:15:48.971" v="69" actId="1076"/>
          <ac:picMkLst>
            <pc:docMk/>
            <pc:sldMk cId="1934871731" sldId="258"/>
            <ac:picMk id="3" creationId="{BD888C85-8349-4FB9-9E10-F7E325076136}"/>
          </ac:picMkLst>
        </pc:picChg>
        <pc:picChg chg="del">
          <ac:chgData name="Owen Sheedy" userId="b1c9949c-efb5-4f8f-8e1c-29dbcaf5146f" providerId="ADAL" clId="{3647A7B5-84FD-42B9-9D69-270EB76CCBF2}" dt="2021-11-26T22:15:27.372" v="63" actId="478"/>
          <ac:picMkLst>
            <pc:docMk/>
            <pc:sldMk cId="1934871731" sldId="258"/>
            <ac:picMk id="4" creationId="{350B3DF0-5B92-48BF-8F9C-A8D41969A519}"/>
          </ac:picMkLst>
        </pc:picChg>
      </pc:sldChg>
      <pc:sldChg chg="add del">
        <pc:chgData name="Owen Sheedy" userId="b1c9949c-efb5-4f8f-8e1c-29dbcaf5146f" providerId="ADAL" clId="{3647A7B5-84FD-42B9-9D69-270EB76CCBF2}" dt="2021-11-26T22:15:50.826" v="70" actId="47"/>
        <pc:sldMkLst>
          <pc:docMk/>
          <pc:sldMk cId="4079236510" sldId="259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11/26/2021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11/26/2021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11/26/2021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11/26/2021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11/26/2021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11/26/2021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11/26/2021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11/26/2021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11/26/2021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11/26/2021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11/26/2021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11/26/2021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3D513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E6FAD5E-1105-4AF7-9455-E9BE430592CE}"/>
              </a:ext>
            </a:extLst>
          </p:cNvPr>
          <p:cNvSpPr txBox="1"/>
          <p:nvPr/>
        </p:nvSpPr>
        <p:spPr>
          <a:xfrm>
            <a:off x="743533" y="480060"/>
            <a:ext cx="5791491" cy="57938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Aharoni" panose="020B0604020202020204" pitchFamily="2" charset="-79"/>
                <a:cs typeface="Aharoni" panose="020B0604020202020204" pitchFamily="2" charset="-79"/>
              </a:rPr>
              <a:t>Name: Hungarian Dance # 5</a:t>
            </a:r>
          </a:p>
          <a:p>
            <a:r>
              <a:rPr lang="en-US" sz="2400" dirty="0">
                <a:latin typeface="Aharoni" panose="020B0604020202020204" pitchFamily="2" charset="-79"/>
                <a:cs typeface="Aharoni" panose="020B0604020202020204" pitchFamily="2" charset="-79"/>
              </a:rPr>
              <a:t>Composer: Johannes Brahms (1833-1897)</a:t>
            </a:r>
          </a:p>
          <a:p>
            <a:endParaRPr lang="en-US" sz="2400" dirty="0">
              <a:latin typeface="Aharoni" panose="020B0604020202020204" pitchFamily="2" charset="-79"/>
              <a:cs typeface="Aharoni" panose="020B0604020202020204" pitchFamily="2" charset="-79"/>
            </a:endParaRPr>
          </a:p>
          <a:p>
            <a:r>
              <a:rPr lang="en-US" sz="2400" dirty="0">
                <a:latin typeface="Aharoni" panose="020B0604020202020204" pitchFamily="2" charset="-79"/>
                <a:cs typeface="Aharoni" panose="020B0604020202020204" pitchFamily="2" charset="-79"/>
              </a:rPr>
              <a:t>Form:</a:t>
            </a:r>
          </a:p>
          <a:p>
            <a:endParaRPr lang="en-US" sz="1050" dirty="0">
              <a:latin typeface="Aharoni" panose="020B0604020202020204" pitchFamily="2" charset="-79"/>
              <a:cs typeface="Aharoni" panose="020B0604020202020204" pitchFamily="2" charset="-79"/>
            </a:endParaRPr>
          </a:p>
          <a:p>
            <a:r>
              <a:rPr lang="en-US" sz="2400" dirty="0">
                <a:solidFill>
                  <a:srgbClr val="FF0000"/>
                </a:solidFill>
                <a:latin typeface="Aharoni" panose="020B0604020202020204" pitchFamily="2" charset="-79"/>
                <a:cs typeface="Aharoni" panose="020B0604020202020204" pitchFamily="2" charset="-79"/>
              </a:rPr>
              <a:t>A – </a:t>
            </a:r>
            <a:r>
              <a:rPr lang="en-US" sz="2400" dirty="0">
                <a:latin typeface="Aharoni" panose="020B0604020202020204" pitchFamily="2" charset="-79"/>
                <a:cs typeface="Aharoni" panose="020B0604020202020204" pitchFamily="2" charset="-79"/>
              </a:rPr>
              <a:t>Floor, Together, Side, Together x3</a:t>
            </a:r>
          </a:p>
          <a:p>
            <a:r>
              <a:rPr lang="en-US" sz="2400" dirty="0">
                <a:latin typeface="Aharoni" panose="020B0604020202020204" pitchFamily="2" charset="-79"/>
                <a:cs typeface="Aharoni" panose="020B0604020202020204" pitchFamily="2" charset="-79"/>
              </a:rPr>
              <a:t>	Fan x4, Floor and Slide</a:t>
            </a:r>
          </a:p>
          <a:p>
            <a:r>
              <a:rPr lang="en-US" sz="2400" dirty="0">
                <a:solidFill>
                  <a:srgbClr val="FF0000"/>
                </a:solidFill>
                <a:latin typeface="Aharoni" panose="020B0604020202020204" pitchFamily="2" charset="-79"/>
                <a:cs typeface="Aharoni" panose="020B0604020202020204" pitchFamily="2" charset="-79"/>
              </a:rPr>
              <a:t>B – </a:t>
            </a:r>
            <a:r>
              <a:rPr lang="en-US" sz="2400" dirty="0">
                <a:latin typeface="Aharoni" panose="020B0604020202020204" pitchFamily="2" charset="-79"/>
                <a:cs typeface="Aharoni" panose="020B0604020202020204" pitchFamily="2" charset="-79"/>
              </a:rPr>
              <a:t>Brushes, Shimmer x2, dishes, clap</a:t>
            </a:r>
          </a:p>
          <a:p>
            <a:endParaRPr lang="en-US" sz="2400" dirty="0">
              <a:latin typeface="Aharoni" panose="020B0604020202020204" pitchFamily="2" charset="-79"/>
              <a:cs typeface="Aharoni" panose="020B0604020202020204" pitchFamily="2" charset="-79"/>
            </a:endParaRPr>
          </a:p>
          <a:p>
            <a:r>
              <a:rPr lang="en-US" sz="2400" dirty="0">
                <a:solidFill>
                  <a:srgbClr val="FF0000"/>
                </a:solidFill>
                <a:latin typeface="Aharoni" panose="020B0604020202020204" pitchFamily="2" charset="-79"/>
                <a:cs typeface="Aharoni" panose="020B0604020202020204" pitchFamily="2" charset="-79"/>
              </a:rPr>
              <a:t>C – </a:t>
            </a:r>
            <a:r>
              <a:rPr lang="en-US" sz="2400" dirty="0">
                <a:latin typeface="Aharoni" panose="020B0604020202020204" pitchFamily="2" charset="-79"/>
                <a:cs typeface="Aharoni" panose="020B0604020202020204" pitchFamily="2" charset="-79"/>
              </a:rPr>
              <a:t>Head, Head, Snaky Arms, Head</a:t>
            </a:r>
          </a:p>
          <a:p>
            <a:endParaRPr lang="en-US" sz="2400" dirty="0">
              <a:latin typeface="Aharoni" panose="020B0604020202020204" pitchFamily="2" charset="-79"/>
              <a:cs typeface="Aharoni" panose="020B0604020202020204" pitchFamily="2" charset="-79"/>
            </a:endParaRPr>
          </a:p>
          <a:p>
            <a:r>
              <a:rPr lang="en-US" sz="2400" dirty="0">
                <a:solidFill>
                  <a:srgbClr val="FF0000"/>
                </a:solidFill>
                <a:latin typeface="Aharoni" panose="020B0604020202020204" pitchFamily="2" charset="-79"/>
                <a:cs typeface="Aharoni" panose="020B0604020202020204" pitchFamily="2" charset="-79"/>
              </a:rPr>
              <a:t>A – </a:t>
            </a:r>
            <a:r>
              <a:rPr lang="en-US" sz="2400" dirty="0">
                <a:latin typeface="Aharoni" panose="020B0604020202020204" pitchFamily="2" charset="-79"/>
                <a:cs typeface="Aharoni" panose="020B0604020202020204" pitchFamily="2" charset="-79"/>
              </a:rPr>
              <a:t>Floor, Together, Side, Together x3</a:t>
            </a:r>
          </a:p>
          <a:p>
            <a:r>
              <a:rPr lang="en-US" sz="2400" dirty="0">
                <a:latin typeface="Aharoni" panose="020B0604020202020204" pitchFamily="2" charset="-79"/>
                <a:cs typeface="Aharoni" panose="020B0604020202020204" pitchFamily="2" charset="-79"/>
              </a:rPr>
              <a:t>	Fan x4, Floor and Slide</a:t>
            </a:r>
          </a:p>
          <a:p>
            <a:r>
              <a:rPr lang="en-US" sz="2400" dirty="0">
                <a:solidFill>
                  <a:srgbClr val="FF0000"/>
                </a:solidFill>
                <a:latin typeface="Aharoni" panose="020B0604020202020204" pitchFamily="2" charset="-79"/>
                <a:cs typeface="Aharoni" panose="020B0604020202020204" pitchFamily="2" charset="-79"/>
              </a:rPr>
              <a:t>B – </a:t>
            </a:r>
            <a:r>
              <a:rPr lang="en-US" sz="2400" dirty="0">
                <a:latin typeface="Aharoni" panose="020B0604020202020204" pitchFamily="2" charset="-79"/>
                <a:cs typeface="Aharoni" panose="020B0604020202020204" pitchFamily="2" charset="-79"/>
              </a:rPr>
              <a:t>Brushes, Shimmer x2, dishes, clap</a:t>
            </a:r>
          </a:p>
          <a:p>
            <a:endParaRPr lang="en-US" sz="2400" dirty="0">
              <a:latin typeface="Aharoni" panose="020B0604020202020204" pitchFamily="2" charset="-79"/>
              <a:cs typeface="Aharoni" panose="020B0604020202020204" pitchFamily="2" charset="-79"/>
            </a:endParaRPr>
          </a:p>
          <a:p>
            <a:r>
              <a:rPr lang="en-US" sz="2400" dirty="0">
                <a:solidFill>
                  <a:srgbClr val="FF0000"/>
                </a:solidFill>
                <a:latin typeface="Aharoni" panose="020B0604020202020204" pitchFamily="2" charset="-79"/>
                <a:cs typeface="Aharoni" panose="020B0604020202020204" pitchFamily="2" charset="-79"/>
              </a:rPr>
              <a:t>Coda – </a:t>
            </a:r>
            <a:r>
              <a:rPr lang="en-US" sz="2400" dirty="0">
                <a:latin typeface="Aharoni" panose="020B0604020202020204" pitchFamily="2" charset="-79"/>
                <a:cs typeface="Aharoni" panose="020B0604020202020204" pitchFamily="2" charset="-79"/>
              </a:rPr>
              <a:t>Lap, Clap, Up</a:t>
            </a:r>
          </a:p>
        </p:txBody>
      </p:sp>
      <p:pic>
        <p:nvPicPr>
          <p:cNvPr id="4" name="Picture 2" descr="Johannes Brahms | Discography | Discogs">
            <a:extLst>
              <a:ext uri="{FF2B5EF4-FFF2-40B4-BE49-F238E27FC236}">
                <a16:creationId xmlns:a16="http://schemas.microsoft.com/office/drawing/2014/main" id="{14A1964A-F987-402C-A468-86C6A61A707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0486" y="990994"/>
            <a:ext cx="3533775" cy="4772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149281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BD888C85-8349-4FB9-9E10-F7E32507613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57664" y="0"/>
            <a:ext cx="5476672" cy="67822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48717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48</TotalTime>
  <Words>86</Words>
  <Application>Microsoft Office PowerPoint</Application>
  <PresentationFormat>Widescreen</PresentationFormat>
  <Paragraphs>16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Aharoni</vt:lpstr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Owen Sheedy</cp:lastModifiedBy>
  <cp:revision>10</cp:revision>
  <dcterms:created xsi:type="dcterms:W3CDTF">2021-08-30T22:43:40Z</dcterms:created>
  <dcterms:modified xsi:type="dcterms:W3CDTF">2021-11-26T22:21:44Z</dcterms:modified>
</cp:coreProperties>
</file>