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3" r:id="rId4"/>
    <p:sldId id="260" r:id="rId5"/>
    <p:sldId id="264" r:id="rId6"/>
    <p:sldId id="265" r:id="rId7"/>
    <p:sldId id="262" r:id="rId8"/>
    <p:sldId id="266" r:id="rId9"/>
    <p:sldId id="261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65C13-B79D-447B-B21B-5DD18C030093}" v="1" dt="2021-05-25T18:50:11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42751D0F-1498-4BE3-B402-2EECCB6EB0FD}"/>
    <pc:docChg chg="modSld">
      <pc:chgData name="Owen Sheedy" userId="b1c9949c-efb5-4f8f-8e1c-29dbcaf5146f" providerId="ADAL" clId="{42751D0F-1498-4BE3-B402-2EECCB6EB0FD}" dt="2021-02-19T20:25:27.094" v="1"/>
      <pc:docMkLst>
        <pc:docMk/>
      </pc:docMkLst>
      <pc:sldChg chg="addSp delSp">
        <pc:chgData name="Owen Sheedy" userId="b1c9949c-efb5-4f8f-8e1c-29dbcaf5146f" providerId="ADAL" clId="{42751D0F-1498-4BE3-B402-2EECCB6EB0FD}" dt="2021-02-19T20:25:27.094" v="1"/>
        <pc:sldMkLst>
          <pc:docMk/>
          <pc:sldMk cId="941844554" sldId="261"/>
        </pc:sldMkLst>
        <pc:picChg chg="add del">
          <ac:chgData name="Owen Sheedy" userId="b1c9949c-efb5-4f8f-8e1c-29dbcaf5146f" providerId="ADAL" clId="{42751D0F-1498-4BE3-B402-2EECCB6EB0FD}" dt="2021-02-19T20:25:27.094" v="1"/>
          <ac:picMkLst>
            <pc:docMk/>
            <pc:sldMk cId="941844554" sldId="261"/>
            <ac:picMk id="3" creationId="{C6E2D478-6AA4-4012-8F4B-8A23FB8509DE}"/>
          </ac:picMkLst>
        </pc:picChg>
      </pc:sldChg>
    </pc:docChg>
  </pc:docChgLst>
  <pc:docChgLst>
    <pc:chgData name="Owen Sheedy" userId="S::owen.sheedy@lethsd.ab.ca::b1c9949c-efb5-4f8f-8e1c-29dbcaf5146f" providerId="AD" clId="Web-{D136F8D0-6E7E-4FCC-D99C-8987E4DB1F87}"/>
    <pc:docChg chg="modSld">
      <pc:chgData name="Owen Sheedy" userId="S::owen.sheedy@lethsd.ab.ca::b1c9949c-efb5-4f8f-8e1c-29dbcaf5146f" providerId="AD" clId="Web-{D136F8D0-6E7E-4FCC-D99C-8987E4DB1F87}" dt="2021-02-19T20:18:56.933" v="1" actId="1076"/>
      <pc:docMkLst>
        <pc:docMk/>
      </pc:docMkLst>
      <pc:sldChg chg="modSp">
        <pc:chgData name="Owen Sheedy" userId="S::owen.sheedy@lethsd.ab.ca::b1c9949c-efb5-4f8f-8e1c-29dbcaf5146f" providerId="AD" clId="Web-{D136F8D0-6E7E-4FCC-D99C-8987E4DB1F87}" dt="2021-02-19T20:18:46.464" v="0" actId="1076"/>
        <pc:sldMkLst>
          <pc:docMk/>
          <pc:sldMk cId="3857778148" sldId="259"/>
        </pc:sldMkLst>
        <pc:picChg chg="mod">
          <ac:chgData name="Owen Sheedy" userId="S::owen.sheedy@lethsd.ab.ca::b1c9949c-efb5-4f8f-8e1c-29dbcaf5146f" providerId="AD" clId="Web-{D136F8D0-6E7E-4FCC-D99C-8987E4DB1F87}" dt="2021-02-19T20:18:46.464" v="0" actId="1076"/>
          <ac:picMkLst>
            <pc:docMk/>
            <pc:sldMk cId="3857778148" sldId="259"/>
            <ac:picMk id="5" creationId="{AA3D92C2-C55C-447A-B755-80CB936349CD}"/>
          </ac:picMkLst>
        </pc:picChg>
      </pc:sldChg>
      <pc:sldChg chg="modSp">
        <pc:chgData name="Owen Sheedy" userId="S::owen.sheedy@lethsd.ab.ca::b1c9949c-efb5-4f8f-8e1c-29dbcaf5146f" providerId="AD" clId="Web-{D136F8D0-6E7E-4FCC-D99C-8987E4DB1F87}" dt="2021-02-19T20:18:56.933" v="1" actId="1076"/>
        <pc:sldMkLst>
          <pc:docMk/>
          <pc:sldMk cId="389410886" sldId="262"/>
        </pc:sldMkLst>
        <pc:spChg chg="mod">
          <ac:chgData name="Owen Sheedy" userId="S::owen.sheedy@lethsd.ab.ca::b1c9949c-efb5-4f8f-8e1c-29dbcaf5146f" providerId="AD" clId="Web-{D136F8D0-6E7E-4FCC-D99C-8987E4DB1F87}" dt="2021-02-19T20:18:56.933" v="1" actId="1076"/>
          <ac:spMkLst>
            <pc:docMk/>
            <pc:sldMk cId="389410886" sldId="262"/>
            <ac:spMk id="2" creationId="{8395B8D3-1A35-4DAA-B15A-73762793B410}"/>
          </ac:spMkLst>
        </pc:spChg>
      </pc:sldChg>
    </pc:docChg>
  </pc:docChgLst>
  <pc:docChgLst>
    <pc:chgData name="Owen Sheedy" userId="S::owen.sheedy@lethsd.ab.ca::b1c9949c-efb5-4f8f-8e1c-29dbcaf5146f" providerId="AD" clId="Web-{262329CC-F2F5-6DBE-4A13-7753253868B1}"/>
    <pc:docChg chg="modSld">
      <pc:chgData name="Owen Sheedy" userId="S::owen.sheedy@lethsd.ab.ca::b1c9949c-efb5-4f8f-8e1c-29dbcaf5146f" providerId="AD" clId="Web-{262329CC-F2F5-6DBE-4A13-7753253868B1}" dt="2020-08-26T21:57:09.575" v="12" actId="1076"/>
      <pc:docMkLst>
        <pc:docMk/>
      </pc:docMkLst>
      <pc:sldChg chg="addSp modSp">
        <pc:chgData name="Owen Sheedy" userId="S::owen.sheedy@lethsd.ab.ca::b1c9949c-efb5-4f8f-8e1c-29dbcaf5146f" providerId="AD" clId="Web-{262329CC-F2F5-6DBE-4A13-7753253868B1}" dt="2020-08-26T21:57:09.575" v="12" actId="1076"/>
        <pc:sldMkLst>
          <pc:docMk/>
          <pc:sldMk cId="389410886" sldId="262"/>
        </pc:sldMkLst>
        <pc:spChg chg="add mod">
          <ac:chgData name="Owen Sheedy" userId="S::owen.sheedy@lethsd.ab.ca::b1c9949c-efb5-4f8f-8e1c-29dbcaf5146f" providerId="AD" clId="Web-{262329CC-F2F5-6DBE-4A13-7753253868B1}" dt="2020-08-26T21:50:59.608" v="11"/>
          <ac:spMkLst>
            <pc:docMk/>
            <pc:sldMk cId="389410886" sldId="262"/>
            <ac:spMk id="2" creationId="{8395B8D3-1A35-4DAA-B15A-73762793B410}"/>
          </ac:spMkLst>
        </pc:spChg>
        <pc:picChg chg="mod">
          <ac:chgData name="Owen Sheedy" userId="S::owen.sheedy@lethsd.ab.ca::b1c9949c-efb5-4f8f-8e1c-29dbcaf5146f" providerId="AD" clId="Web-{262329CC-F2F5-6DBE-4A13-7753253868B1}" dt="2020-08-26T21:57:09.575" v="12" actId="1076"/>
          <ac:picMkLst>
            <pc:docMk/>
            <pc:sldMk cId="389410886" sldId="262"/>
            <ac:picMk id="5" creationId="{7119E2A0-0DF8-4EEE-9A3B-132BA8696BD1}"/>
          </ac:picMkLst>
        </pc:picChg>
      </pc:sldChg>
    </pc:docChg>
  </pc:docChgLst>
  <pc:docChgLst>
    <pc:chgData name="Owen Sheedy" userId="b1c9949c-efb5-4f8f-8e1c-29dbcaf5146f" providerId="ADAL" clId="{2C465C13-B79D-447B-B21B-5DD18C030093}"/>
    <pc:docChg chg="custSel addSld modSld sldOrd">
      <pc:chgData name="Owen Sheedy" userId="b1c9949c-efb5-4f8f-8e1c-29dbcaf5146f" providerId="ADAL" clId="{2C465C13-B79D-447B-B21B-5DD18C030093}" dt="2021-05-25T18:50:39.832" v="10"/>
      <pc:docMkLst>
        <pc:docMk/>
      </pc:docMkLst>
      <pc:sldChg chg="ord">
        <pc:chgData name="Owen Sheedy" userId="b1c9949c-efb5-4f8f-8e1c-29dbcaf5146f" providerId="ADAL" clId="{2C465C13-B79D-447B-B21B-5DD18C030093}" dt="2021-05-25T18:50:27.159" v="6"/>
        <pc:sldMkLst>
          <pc:docMk/>
          <pc:sldMk cId="534957592" sldId="260"/>
        </pc:sldMkLst>
      </pc:sldChg>
      <pc:sldChg chg="ord">
        <pc:chgData name="Owen Sheedy" userId="b1c9949c-efb5-4f8f-8e1c-29dbcaf5146f" providerId="ADAL" clId="{2C465C13-B79D-447B-B21B-5DD18C030093}" dt="2021-05-25T18:50:39.832" v="10"/>
        <pc:sldMkLst>
          <pc:docMk/>
          <pc:sldMk cId="941844554" sldId="261"/>
        </pc:sldMkLst>
      </pc:sldChg>
      <pc:sldChg chg="delSp modSp mod ord">
        <pc:chgData name="Owen Sheedy" userId="b1c9949c-efb5-4f8f-8e1c-29dbcaf5146f" providerId="ADAL" clId="{2C465C13-B79D-447B-B21B-5DD18C030093}" dt="2021-05-25T18:50:34.648" v="8"/>
        <pc:sldMkLst>
          <pc:docMk/>
          <pc:sldMk cId="389410886" sldId="262"/>
        </pc:sldMkLst>
        <pc:spChg chg="del">
          <ac:chgData name="Owen Sheedy" userId="b1c9949c-efb5-4f8f-8e1c-29dbcaf5146f" providerId="ADAL" clId="{2C465C13-B79D-447B-B21B-5DD18C030093}" dt="2021-05-25T18:49:51.031" v="0" actId="478"/>
          <ac:spMkLst>
            <pc:docMk/>
            <pc:sldMk cId="389410886" sldId="262"/>
            <ac:spMk id="2" creationId="{8395B8D3-1A35-4DAA-B15A-73762793B410}"/>
          </ac:spMkLst>
        </pc:spChg>
        <pc:picChg chg="mod">
          <ac:chgData name="Owen Sheedy" userId="b1c9949c-efb5-4f8f-8e1c-29dbcaf5146f" providerId="ADAL" clId="{2C465C13-B79D-447B-B21B-5DD18C030093}" dt="2021-05-25T18:49:53.925" v="1" actId="1076"/>
          <ac:picMkLst>
            <pc:docMk/>
            <pc:sldMk cId="389410886" sldId="262"/>
            <ac:picMk id="5" creationId="{7119E2A0-0DF8-4EEE-9A3B-132BA8696BD1}"/>
          </ac:picMkLst>
        </pc:picChg>
      </pc:sldChg>
      <pc:sldChg chg="add ord">
        <pc:chgData name="Owen Sheedy" userId="b1c9949c-efb5-4f8f-8e1c-29dbcaf5146f" providerId="ADAL" clId="{2C465C13-B79D-447B-B21B-5DD18C030093}" dt="2021-05-25T18:50:19.840" v="4"/>
        <pc:sldMkLst>
          <pc:docMk/>
          <pc:sldMk cId="1319000668" sldId="263"/>
        </pc:sldMkLst>
      </pc:sldChg>
      <pc:sldChg chg="add ord">
        <pc:chgData name="Owen Sheedy" userId="b1c9949c-efb5-4f8f-8e1c-29dbcaf5146f" providerId="ADAL" clId="{2C465C13-B79D-447B-B21B-5DD18C030093}" dt="2021-05-25T18:50:19.840" v="4"/>
        <pc:sldMkLst>
          <pc:docMk/>
          <pc:sldMk cId="2940191061" sldId="264"/>
        </pc:sldMkLst>
      </pc:sldChg>
      <pc:sldChg chg="add ord">
        <pc:chgData name="Owen Sheedy" userId="b1c9949c-efb5-4f8f-8e1c-29dbcaf5146f" providerId="ADAL" clId="{2C465C13-B79D-447B-B21B-5DD18C030093}" dt="2021-05-25T18:50:19.840" v="4"/>
        <pc:sldMkLst>
          <pc:docMk/>
          <pc:sldMk cId="2272249799" sldId="265"/>
        </pc:sldMkLst>
      </pc:sldChg>
      <pc:sldChg chg="add ord">
        <pc:chgData name="Owen Sheedy" userId="b1c9949c-efb5-4f8f-8e1c-29dbcaf5146f" providerId="ADAL" clId="{2C465C13-B79D-447B-B21B-5DD18C030093}" dt="2021-05-25T18:50:19.840" v="4"/>
        <pc:sldMkLst>
          <pc:docMk/>
          <pc:sldMk cId="1865651282" sldId="266"/>
        </pc:sldMkLst>
      </pc:sldChg>
      <pc:sldChg chg="add ord">
        <pc:chgData name="Owen Sheedy" userId="b1c9949c-efb5-4f8f-8e1c-29dbcaf5146f" providerId="ADAL" clId="{2C465C13-B79D-447B-B21B-5DD18C030093}" dt="2021-05-25T18:50:19.840" v="4"/>
        <pc:sldMkLst>
          <pc:docMk/>
          <pc:sldMk cId="2066920763" sldId="267"/>
        </pc:sldMkLst>
      </pc:sldChg>
      <pc:sldChg chg="add ord">
        <pc:chgData name="Owen Sheedy" userId="b1c9949c-efb5-4f8f-8e1c-29dbcaf5146f" providerId="ADAL" clId="{2C465C13-B79D-447B-B21B-5DD18C030093}" dt="2021-05-25T18:50:19.840" v="4"/>
        <pc:sldMkLst>
          <pc:docMk/>
          <pc:sldMk cId="1780063666" sldId="268"/>
        </pc:sldMkLst>
      </pc:sldChg>
    </pc:docChg>
  </pc:docChgLst>
  <pc:docChgLst>
    <pc:chgData name="Owen Sheedy" userId="b1c9949c-efb5-4f8f-8e1c-29dbcaf5146f" providerId="ADAL" clId="{57E45AA6-22D3-46E7-BD5F-4BCF603A66F2}"/>
    <pc:docChg chg="custSel addSld delSld modSld sldOrd">
      <pc:chgData name="Owen Sheedy" userId="b1c9949c-efb5-4f8f-8e1c-29dbcaf5146f" providerId="ADAL" clId="{57E45AA6-22D3-46E7-BD5F-4BCF603A66F2}" dt="2020-05-12T20:32:33.437" v="156" actId="2696"/>
      <pc:docMkLst>
        <pc:docMk/>
      </pc:docMkLst>
      <pc:sldChg chg="modSp mod">
        <pc:chgData name="Owen Sheedy" userId="b1c9949c-efb5-4f8f-8e1c-29dbcaf5146f" providerId="ADAL" clId="{57E45AA6-22D3-46E7-BD5F-4BCF603A66F2}" dt="2020-05-12T19:57:02.590" v="16" actId="20577"/>
        <pc:sldMkLst>
          <pc:docMk/>
          <pc:sldMk cId="109857222" sldId="256"/>
        </pc:sldMkLst>
        <pc:spChg chg="mod">
          <ac:chgData name="Owen Sheedy" userId="b1c9949c-efb5-4f8f-8e1c-29dbcaf5146f" providerId="ADAL" clId="{57E45AA6-22D3-46E7-BD5F-4BCF603A66F2}" dt="2020-05-12T19:57:02.590" v="16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new del">
        <pc:chgData name="Owen Sheedy" userId="b1c9949c-efb5-4f8f-8e1c-29dbcaf5146f" providerId="ADAL" clId="{57E45AA6-22D3-46E7-BD5F-4BCF603A66F2}" dt="2020-05-12T19:58:56.403" v="31" actId="47"/>
        <pc:sldMkLst>
          <pc:docMk/>
          <pc:sldMk cId="3096711092" sldId="257"/>
        </pc:sldMkLst>
      </pc:sldChg>
      <pc:sldChg chg="new del">
        <pc:chgData name="Owen Sheedy" userId="b1c9949c-efb5-4f8f-8e1c-29dbcaf5146f" providerId="ADAL" clId="{57E45AA6-22D3-46E7-BD5F-4BCF603A66F2}" dt="2020-05-12T19:58:57.645" v="32" actId="47"/>
        <pc:sldMkLst>
          <pc:docMk/>
          <pc:sldMk cId="387478150" sldId="258"/>
        </pc:sldMkLst>
      </pc:sldChg>
      <pc:sldChg chg="addSp delSp modSp new mod ord">
        <pc:chgData name="Owen Sheedy" userId="b1c9949c-efb5-4f8f-8e1c-29dbcaf5146f" providerId="ADAL" clId="{57E45AA6-22D3-46E7-BD5F-4BCF603A66F2}" dt="2020-05-12T20:01:06.958" v="76" actId="1440"/>
        <pc:sldMkLst>
          <pc:docMk/>
          <pc:sldMk cId="3857778148" sldId="259"/>
        </pc:sldMkLst>
        <pc:spChg chg="del">
          <ac:chgData name="Owen Sheedy" userId="b1c9949c-efb5-4f8f-8e1c-29dbcaf5146f" providerId="ADAL" clId="{57E45AA6-22D3-46E7-BD5F-4BCF603A66F2}" dt="2020-05-12T19:58:02.244" v="22" actId="478"/>
          <ac:spMkLst>
            <pc:docMk/>
            <pc:sldMk cId="3857778148" sldId="259"/>
            <ac:spMk id="2" creationId="{E2156B27-2DF6-439B-A25F-FE87C26729EF}"/>
          </ac:spMkLst>
        </pc:spChg>
        <pc:spChg chg="del">
          <ac:chgData name="Owen Sheedy" userId="b1c9949c-efb5-4f8f-8e1c-29dbcaf5146f" providerId="ADAL" clId="{57E45AA6-22D3-46E7-BD5F-4BCF603A66F2}" dt="2020-05-12T19:57:56.408" v="20" actId="931"/>
          <ac:spMkLst>
            <pc:docMk/>
            <pc:sldMk cId="3857778148" sldId="259"/>
            <ac:spMk id="3" creationId="{27B4A769-44C5-4A04-917E-5401919F9038}"/>
          </ac:spMkLst>
        </pc:spChg>
        <pc:picChg chg="add mod">
          <ac:chgData name="Owen Sheedy" userId="b1c9949c-efb5-4f8f-8e1c-29dbcaf5146f" providerId="ADAL" clId="{57E45AA6-22D3-46E7-BD5F-4BCF603A66F2}" dt="2020-05-12T20:01:06.958" v="76" actId="1440"/>
          <ac:picMkLst>
            <pc:docMk/>
            <pc:sldMk cId="3857778148" sldId="259"/>
            <ac:picMk id="5" creationId="{AA3D92C2-C55C-447A-B755-80CB936349CD}"/>
          </ac:picMkLst>
        </pc:picChg>
      </pc:sldChg>
      <pc:sldChg chg="addSp delSp modSp add mod">
        <pc:chgData name="Owen Sheedy" userId="b1c9949c-efb5-4f8f-8e1c-29dbcaf5146f" providerId="ADAL" clId="{57E45AA6-22D3-46E7-BD5F-4BCF603A66F2}" dt="2020-05-12T20:01:03.366" v="75" actId="1440"/>
        <pc:sldMkLst>
          <pc:docMk/>
          <pc:sldMk cId="534957592" sldId="260"/>
        </pc:sldMkLst>
        <pc:spChg chg="add del mod">
          <ac:chgData name="Owen Sheedy" userId="b1c9949c-efb5-4f8f-8e1c-29dbcaf5146f" providerId="ADAL" clId="{57E45AA6-22D3-46E7-BD5F-4BCF603A66F2}" dt="2020-05-12T19:59:14.139" v="34" actId="931"/>
          <ac:spMkLst>
            <pc:docMk/>
            <pc:sldMk cId="534957592" sldId="260"/>
            <ac:spMk id="3" creationId="{A09A6CC7-6956-4544-A9DA-CCE96826B4A0}"/>
          </ac:spMkLst>
        </pc:spChg>
        <pc:picChg chg="del">
          <ac:chgData name="Owen Sheedy" userId="b1c9949c-efb5-4f8f-8e1c-29dbcaf5146f" providerId="ADAL" clId="{57E45AA6-22D3-46E7-BD5F-4BCF603A66F2}" dt="2020-05-12T19:59:11.355" v="33" actId="478"/>
          <ac:picMkLst>
            <pc:docMk/>
            <pc:sldMk cId="534957592" sldId="260"/>
            <ac:picMk id="5" creationId="{AA3D92C2-C55C-447A-B755-80CB936349CD}"/>
          </ac:picMkLst>
        </pc:picChg>
        <pc:picChg chg="add mod">
          <ac:chgData name="Owen Sheedy" userId="b1c9949c-efb5-4f8f-8e1c-29dbcaf5146f" providerId="ADAL" clId="{57E45AA6-22D3-46E7-BD5F-4BCF603A66F2}" dt="2020-05-12T20:01:03.366" v="75" actId="1440"/>
          <ac:picMkLst>
            <pc:docMk/>
            <pc:sldMk cId="534957592" sldId="260"/>
            <ac:picMk id="6" creationId="{BD7E7DAC-9B5A-4746-BA51-D0653070BFF8}"/>
          </ac:picMkLst>
        </pc:picChg>
      </pc:sldChg>
      <pc:sldChg chg="addSp delSp modSp add mod">
        <pc:chgData name="Owen Sheedy" userId="b1c9949c-efb5-4f8f-8e1c-29dbcaf5146f" providerId="ADAL" clId="{57E45AA6-22D3-46E7-BD5F-4BCF603A66F2}" dt="2020-05-12T20:00:59.518" v="74" actId="1440"/>
        <pc:sldMkLst>
          <pc:docMk/>
          <pc:sldMk cId="941844554" sldId="261"/>
        </pc:sldMkLst>
        <pc:spChg chg="add del mod">
          <ac:chgData name="Owen Sheedy" userId="b1c9949c-efb5-4f8f-8e1c-29dbcaf5146f" providerId="ADAL" clId="{57E45AA6-22D3-46E7-BD5F-4BCF603A66F2}" dt="2020-05-12T20:00:19.416" v="54" actId="931"/>
          <ac:spMkLst>
            <pc:docMk/>
            <pc:sldMk cId="941844554" sldId="261"/>
            <ac:spMk id="3" creationId="{034ED65F-A64D-4E87-BC79-5F4EEFFF0961}"/>
          </ac:spMkLst>
        </pc:spChg>
        <pc:picChg chg="del">
          <ac:chgData name="Owen Sheedy" userId="b1c9949c-efb5-4f8f-8e1c-29dbcaf5146f" providerId="ADAL" clId="{57E45AA6-22D3-46E7-BD5F-4BCF603A66F2}" dt="2020-05-12T20:00:16.824" v="53" actId="478"/>
          <ac:picMkLst>
            <pc:docMk/>
            <pc:sldMk cId="941844554" sldId="261"/>
            <ac:picMk id="5" creationId="{AA3D92C2-C55C-447A-B755-80CB936349CD}"/>
          </ac:picMkLst>
        </pc:picChg>
        <pc:picChg chg="add mod">
          <ac:chgData name="Owen Sheedy" userId="b1c9949c-efb5-4f8f-8e1c-29dbcaf5146f" providerId="ADAL" clId="{57E45AA6-22D3-46E7-BD5F-4BCF603A66F2}" dt="2020-05-12T20:00:59.518" v="74" actId="1440"/>
          <ac:picMkLst>
            <pc:docMk/>
            <pc:sldMk cId="941844554" sldId="261"/>
            <ac:picMk id="6" creationId="{A84E71C6-E225-44CD-BF58-9803BC551BEF}"/>
          </ac:picMkLst>
        </pc:picChg>
      </pc:sldChg>
      <pc:sldChg chg="addSp delSp modSp add mod">
        <pc:chgData name="Owen Sheedy" userId="b1c9949c-efb5-4f8f-8e1c-29dbcaf5146f" providerId="ADAL" clId="{57E45AA6-22D3-46E7-BD5F-4BCF603A66F2}" dt="2020-05-12T20:01:23.386" v="81" actId="1076"/>
        <pc:sldMkLst>
          <pc:docMk/>
          <pc:sldMk cId="389410886" sldId="262"/>
        </pc:sldMkLst>
        <pc:spChg chg="add del mod">
          <ac:chgData name="Owen Sheedy" userId="b1c9949c-efb5-4f8f-8e1c-29dbcaf5146f" providerId="ADAL" clId="{57E45AA6-22D3-46E7-BD5F-4BCF603A66F2}" dt="2020-05-12T20:00:45.861" v="67" actId="931"/>
          <ac:spMkLst>
            <pc:docMk/>
            <pc:sldMk cId="389410886" sldId="262"/>
            <ac:spMk id="3" creationId="{F02004A1-C171-49EA-BAEC-879DD73484C8}"/>
          </ac:spMkLst>
        </pc:spChg>
        <pc:picChg chg="add mod">
          <ac:chgData name="Owen Sheedy" userId="b1c9949c-efb5-4f8f-8e1c-29dbcaf5146f" providerId="ADAL" clId="{57E45AA6-22D3-46E7-BD5F-4BCF603A66F2}" dt="2020-05-12T20:01:23.386" v="81" actId="1076"/>
          <ac:picMkLst>
            <pc:docMk/>
            <pc:sldMk cId="389410886" sldId="262"/>
            <ac:picMk id="5" creationId="{7119E2A0-0DF8-4EEE-9A3B-132BA8696BD1}"/>
          </ac:picMkLst>
        </pc:picChg>
        <pc:picChg chg="del">
          <ac:chgData name="Owen Sheedy" userId="b1c9949c-efb5-4f8f-8e1c-29dbcaf5146f" providerId="ADAL" clId="{57E45AA6-22D3-46E7-BD5F-4BCF603A66F2}" dt="2020-05-12T20:00:41.060" v="65" actId="478"/>
          <ac:picMkLst>
            <pc:docMk/>
            <pc:sldMk cId="389410886" sldId="262"/>
            <ac:picMk id="6" creationId="{A84E71C6-E225-44CD-BF58-9803BC551BEF}"/>
          </ac:picMkLst>
        </pc:picChg>
      </pc:sldChg>
      <pc:sldChg chg="addSp delSp modSp add del mod">
        <pc:chgData name="Owen Sheedy" userId="b1c9949c-efb5-4f8f-8e1c-29dbcaf5146f" providerId="ADAL" clId="{57E45AA6-22D3-46E7-BD5F-4BCF603A66F2}" dt="2020-05-12T20:32:33.437" v="156" actId="2696"/>
        <pc:sldMkLst>
          <pc:docMk/>
          <pc:sldMk cId="1319000668" sldId="263"/>
        </pc:sldMkLst>
        <pc:spChg chg="add del mod">
          <ac:chgData name="Owen Sheedy" userId="b1c9949c-efb5-4f8f-8e1c-29dbcaf5146f" providerId="ADAL" clId="{57E45AA6-22D3-46E7-BD5F-4BCF603A66F2}" dt="2020-05-12T20:01:48.598" v="82" actId="931"/>
          <ac:spMkLst>
            <pc:docMk/>
            <pc:sldMk cId="1319000668" sldId="263"/>
            <ac:spMk id="3" creationId="{99C69AD5-837A-477B-94E5-754F5246E053}"/>
          </ac:spMkLst>
        </pc:spChg>
        <pc:picChg chg="add mod modCrop">
          <ac:chgData name="Owen Sheedy" userId="b1c9949c-efb5-4f8f-8e1c-29dbcaf5146f" providerId="ADAL" clId="{57E45AA6-22D3-46E7-BD5F-4BCF603A66F2}" dt="2020-05-12T20:02:13.722" v="91" actId="1076"/>
          <ac:picMkLst>
            <pc:docMk/>
            <pc:sldMk cId="1319000668" sldId="263"/>
            <ac:picMk id="5" creationId="{83C5623F-E70D-4EC8-B652-1CE2581DEBCB}"/>
          </ac:picMkLst>
        </pc:picChg>
        <pc:picChg chg="del">
          <ac:chgData name="Owen Sheedy" userId="b1c9949c-efb5-4f8f-8e1c-29dbcaf5146f" providerId="ADAL" clId="{57E45AA6-22D3-46E7-BD5F-4BCF603A66F2}" dt="2020-05-12T20:00:42.558" v="66" actId="478"/>
          <ac:picMkLst>
            <pc:docMk/>
            <pc:sldMk cId="1319000668" sldId="263"/>
            <ac:picMk id="6" creationId="{A84E71C6-E225-44CD-BF58-9803BC551BEF}"/>
          </ac:picMkLst>
        </pc:picChg>
      </pc:sldChg>
      <pc:sldChg chg="addSp delSp modSp add del mod">
        <pc:chgData name="Owen Sheedy" userId="b1c9949c-efb5-4f8f-8e1c-29dbcaf5146f" providerId="ADAL" clId="{57E45AA6-22D3-46E7-BD5F-4BCF603A66F2}" dt="2020-05-12T20:32:33.437" v="156" actId="2696"/>
        <pc:sldMkLst>
          <pc:docMk/>
          <pc:sldMk cId="2940191061" sldId="264"/>
        </pc:sldMkLst>
        <pc:spChg chg="add del mod">
          <ac:chgData name="Owen Sheedy" userId="b1c9949c-efb5-4f8f-8e1c-29dbcaf5146f" providerId="ADAL" clId="{57E45AA6-22D3-46E7-BD5F-4BCF603A66F2}" dt="2020-05-12T20:02:23.376" v="96" actId="931"/>
          <ac:spMkLst>
            <pc:docMk/>
            <pc:sldMk cId="2940191061" sldId="264"/>
            <ac:spMk id="3" creationId="{237057F5-8F72-457C-BD34-1C6EDB2B50B1}"/>
          </ac:spMkLst>
        </pc:spChg>
        <pc:picChg chg="del">
          <ac:chgData name="Owen Sheedy" userId="b1c9949c-efb5-4f8f-8e1c-29dbcaf5146f" providerId="ADAL" clId="{57E45AA6-22D3-46E7-BD5F-4BCF603A66F2}" dt="2020-05-12T20:02:18.882" v="94" actId="478"/>
          <ac:picMkLst>
            <pc:docMk/>
            <pc:sldMk cId="2940191061" sldId="264"/>
            <ac:picMk id="5" creationId="{83C5623F-E70D-4EC8-B652-1CE2581DEBCB}"/>
          </ac:picMkLst>
        </pc:picChg>
        <pc:picChg chg="add mod">
          <ac:chgData name="Owen Sheedy" userId="b1c9949c-efb5-4f8f-8e1c-29dbcaf5146f" providerId="ADAL" clId="{57E45AA6-22D3-46E7-BD5F-4BCF603A66F2}" dt="2020-05-12T20:02:48.083" v="107" actId="1076"/>
          <ac:picMkLst>
            <pc:docMk/>
            <pc:sldMk cId="2940191061" sldId="264"/>
            <ac:picMk id="6" creationId="{55A31819-5994-4737-BF06-0BBB3028F27E}"/>
          </ac:picMkLst>
        </pc:picChg>
      </pc:sldChg>
      <pc:sldChg chg="addSp delSp modSp add del mod">
        <pc:chgData name="Owen Sheedy" userId="b1c9949c-efb5-4f8f-8e1c-29dbcaf5146f" providerId="ADAL" clId="{57E45AA6-22D3-46E7-BD5F-4BCF603A66F2}" dt="2020-05-12T20:32:33.437" v="156" actId="2696"/>
        <pc:sldMkLst>
          <pc:docMk/>
          <pc:sldMk cId="2272249799" sldId="265"/>
        </pc:sldMkLst>
        <pc:spChg chg="add del mod">
          <ac:chgData name="Owen Sheedy" userId="b1c9949c-efb5-4f8f-8e1c-29dbcaf5146f" providerId="ADAL" clId="{57E45AA6-22D3-46E7-BD5F-4BCF603A66F2}" dt="2020-05-12T20:03:02.661" v="110" actId="931"/>
          <ac:spMkLst>
            <pc:docMk/>
            <pc:sldMk cId="2272249799" sldId="265"/>
            <ac:spMk id="3" creationId="{50F8C765-7BAA-4BCD-B6EF-B769FF69DFF8}"/>
          </ac:spMkLst>
        </pc:spChg>
        <pc:picChg chg="del">
          <ac:chgData name="Owen Sheedy" userId="b1c9949c-efb5-4f8f-8e1c-29dbcaf5146f" providerId="ADAL" clId="{57E45AA6-22D3-46E7-BD5F-4BCF603A66F2}" dt="2020-05-12T20:02:20.451" v="95" actId="478"/>
          <ac:picMkLst>
            <pc:docMk/>
            <pc:sldMk cId="2272249799" sldId="265"/>
            <ac:picMk id="5" creationId="{83C5623F-E70D-4EC8-B652-1CE2581DEBCB}"/>
          </ac:picMkLst>
        </pc:picChg>
        <pc:picChg chg="add mod">
          <ac:chgData name="Owen Sheedy" userId="b1c9949c-efb5-4f8f-8e1c-29dbcaf5146f" providerId="ADAL" clId="{57E45AA6-22D3-46E7-BD5F-4BCF603A66F2}" dt="2020-05-12T20:03:26.628" v="122" actId="1076"/>
          <ac:picMkLst>
            <pc:docMk/>
            <pc:sldMk cId="2272249799" sldId="265"/>
            <ac:picMk id="6" creationId="{09A7BA21-F144-4174-B335-1E9E2B1510DF}"/>
          </ac:picMkLst>
        </pc:picChg>
      </pc:sldChg>
      <pc:sldChg chg="addSp delSp modSp add del mod">
        <pc:chgData name="Owen Sheedy" userId="b1c9949c-efb5-4f8f-8e1c-29dbcaf5146f" providerId="ADAL" clId="{57E45AA6-22D3-46E7-BD5F-4BCF603A66F2}" dt="2020-05-12T20:32:33.437" v="156" actId="2696"/>
        <pc:sldMkLst>
          <pc:docMk/>
          <pc:sldMk cId="1865651282" sldId="266"/>
        </pc:sldMkLst>
        <pc:spChg chg="del">
          <ac:chgData name="Owen Sheedy" userId="b1c9949c-efb5-4f8f-8e1c-29dbcaf5146f" providerId="ADAL" clId="{57E45AA6-22D3-46E7-BD5F-4BCF603A66F2}" dt="2020-05-12T20:03:36.558" v="123" actId="931"/>
          <ac:spMkLst>
            <pc:docMk/>
            <pc:sldMk cId="1865651282" sldId="266"/>
            <ac:spMk id="3" creationId="{50F8C765-7BAA-4BCD-B6EF-B769FF69DFF8}"/>
          </ac:spMkLst>
        </pc:spChg>
        <pc:picChg chg="add mod">
          <ac:chgData name="Owen Sheedy" userId="b1c9949c-efb5-4f8f-8e1c-29dbcaf5146f" providerId="ADAL" clId="{57E45AA6-22D3-46E7-BD5F-4BCF603A66F2}" dt="2020-05-12T20:03:47.869" v="131" actId="1076"/>
          <ac:picMkLst>
            <pc:docMk/>
            <pc:sldMk cId="1865651282" sldId="266"/>
            <ac:picMk id="4" creationId="{18794090-6855-4D5C-B7B1-FFC74DB5800D}"/>
          </ac:picMkLst>
        </pc:picChg>
      </pc:sldChg>
      <pc:sldChg chg="addSp delSp modSp add del mod">
        <pc:chgData name="Owen Sheedy" userId="b1c9949c-efb5-4f8f-8e1c-29dbcaf5146f" providerId="ADAL" clId="{57E45AA6-22D3-46E7-BD5F-4BCF603A66F2}" dt="2020-05-12T20:32:33.437" v="156" actId="2696"/>
        <pc:sldMkLst>
          <pc:docMk/>
          <pc:sldMk cId="2066920763" sldId="267"/>
        </pc:sldMkLst>
        <pc:spChg chg="del">
          <ac:chgData name="Owen Sheedy" userId="b1c9949c-efb5-4f8f-8e1c-29dbcaf5146f" providerId="ADAL" clId="{57E45AA6-22D3-46E7-BD5F-4BCF603A66F2}" dt="2020-05-12T20:03:57.287" v="132" actId="931"/>
          <ac:spMkLst>
            <pc:docMk/>
            <pc:sldMk cId="2066920763" sldId="267"/>
            <ac:spMk id="3" creationId="{50F8C765-7BAA-4BCD-B6EF-B769FF69DFF8}"/>
          </ac:spMkLst>
        </pc:spChg>
        <pc:picChg chg="add mod">
          <ac:chgData name="Owen Sheedy" userId="b1c9949c-efb5-4f8f-8e1c-29dbcaf5146f" providerId="ADAL" clId="{57E45AA6-22D3-46E7-BD5F-4BCF603A66F2}" dt="2020-05-12T20:04:08.645" v="140" actId="1076"/>
          <ac:picMkLst>
            <pc:docMk/>
            <pc:sldMk cId="2066920763" sldId="267"/>
            <ac:picMk id="4" creationId="{ADCEA40F-CFED-47A4-A17B-68A286BD0823}"/>
          </ac:picMkLst>
        </pc:picChg>
      </pc:sldChg>
      <pc:sldChg chg="addSp delSp modSp add del mod">
        <pc:chgData name="Owen Sheedy" userId="b1c9949c-efb5-4f8f-8e1c-29dbcaf5146f" providerId="ADAL" clId="{57E45AA6-22D3-46E7-BD5F-4BCF603A66F2}" dt="2020-05-12T20:32:33.437" v="156" actId="2696"/>
        <pc:sldMkLst>
          <pc:docMk/>
          <pc:sldMk cId="1780063666" sldId="268"/>
        </pc:sldMkLst>
        <pc:spChg chg="add del mod">
          <ac:chgData name="Owen Sheedy" userId="b1c9949c-efb5-4f8f-8e1c-29dbcaf5146f" providerId="ADAL" clId="{57E45AA6-22D3-46E7-BD5F-4BCF603A66F2}" dt="2020-05-12T20:04:24.321" v="143" actId="931"/>
          <ac:spMkLst>
            <pc:docMk/>
            <pc:sldMk cId="1780063666" sldId="268"/>
            <ac:spMk id="3" creationId="{BCCF64B3-EEC4-4B61-BF86-CA209E1A81E1}"/>
          </ac:spMkLst>
        </pc:spChg>
        <pc:picChg chg="del">
          <ac:chgData name="Owen Sheedy" userId="b1c9949c-efb5-4f8f-8e1c-29dbcaf5146f" providerId="ADAL" clId="{57E45AA6-22D3-46E7-BD5F-4BCF603A66F2}" dt="2020-05-12T20:04:19.774" v="142" actId="478"/>
          <ac:picMkLst>
            <pc:docMk/>
            <pc:sldMk cId="1780063666" sldId="268"/>
            <ac:picMk id="4" creationId="{ADCEA40F-CFED-47A4-A17B-68A286BD0823}"/>
          </ac:picMkLst>
        </pc:picChg>
        <pc:picChg chg="add mod">
          <ac:chgData name="Owen Sheedy" userId="b1c9949c-efb5-4f8f-8e1c-29dbcaf5146f" providerId="ADAL" clId="{57E45AA6-22D3-46E7-BD5F-4BCF603A66F2}" dt="2020-05-12T20:04:43.854" v="155" actId="1076"/>
          <ac:picMkLst>
            <pc:docMk/>
            <pc:sldMk cId="1780063666" sldId="268"/>
            <ac:picMk id="6" creationId="{82E10ED5-A49E-4FA5-8603-84A8496CEF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Grade 1 - Rhythms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indoor, photo, boat, clock&#10;&#10;Description automatically generated">
            <a:extLst>
              <a:ext uri="{FF2B5EF4-FFF2-40B4-BE49-F238E27FC236}">
                <a16:creationId xmlns:a16="http://schemas.microsoft.com/office/drawing/2014/main" id="{ADCEA40F-CFED-47A4-A17B-68A286BD0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5820" y="-672178"/>
            <a:ext cx="6300359" cy="82023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692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clock, display&#10;&#10;Description automatically generated">
            <a:extLst>
              <a:ext uri="{FF2B5EF4-FFF2-40B4-BE49-F238E27FC236}">
                <a16:creationId xmlns:a16="http://schemas.microsoft.com/office/drawing/2014/main" id="{82E10ED5-A49E-4FA5-8603-84A8496CE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8411" y="-577673"/>
            <a:ext cx="6155179" cy="8013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006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A3D92C2-C55C-447A-B755-80CB93634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2071" y="-372541"/>
            <a:ext cx="5959770" cy="77589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5777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clock, boat, room&#10;&#10;Description automatically generated">
            <a:extLst>
              <a:ext uri="{FF2B5EF4-FFF2-40B4-BE49-F238E27FC236}">
                <a16:creationId xmlns:a16="http://schemas.microsoft.com/office/drawing/2014/main" id="{83C5623F-E70D-4EC8-B652-1CE2581DE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/>
          <a:stretch/>
        </p:blipFill>
        <p:spPr>
          <a:xfrm rot="5400000">
            <a:off x="2981932" y="-457201"/>
            <a:ext cx="6228135" cy="77724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900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BD7E7DAC-9B5A-4746-BA51-D0653070B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1472" y="-417461"/>
            <a:ext cx="5909056" cy="76929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495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5A31819-5994-4737-BF06-0BBB3028F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2185" y="-585778"/>
            <a:ext cx="6167629" cy="80295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019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clock, meter, group&#10;&#10;Description automatically generated">
            <a:extLst>
              <a:ext uri="{FF2B5EF4-FFF2-40B4-BE49-F238E27FC236}">
                <a16:creationId xmlns:a16="http://schemas.microsoft.com/office/drawing/2014/main" id="{09A7BA21-F144-4174-B335-1E9E2B151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9591" y="-524061"/>
            <a:ext cx="6072817" cy="79061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7224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lock&#10;&#10;Description automatically generated">
            <a:extLst>
              <a:ext uri="{FF2B5EF4-FFF2-40B4-BE49-F238E27FC236}">
                <a16:creationId xmlns:a16="http://schemas.microsoft.com/office/drawing/2014/main" id="{7119E2A0-0DF8-4EEE-9A3B-132BA8696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9794" y="-601911"/>
            <a:ext cx="6192413" cy="80618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41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18794090-6855-4D5C-B7B1-FFC74DB58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1262" y="-599999"/>
            <a:ext cx="6189476" cy="80579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6565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A84E71C6-E225-44CD-BF58-9803BC551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0948" y="-457200"/>
            <a:ext cx="5970104" cy="777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1844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Grade 1 -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Owen Sheedy</cp:lastModifiedBy>
  <cp:revision>1</cp:revision>
  <dcterms:created xsi:type="dcterms:W3CDTF">2020-05-12T19:56:27Z</dcterms:created>
  <dcterms:modified xsi:type="dcterms:W3CDTF">2021-05-25T18:50:43Z</dcterms:modified>
</cp:coreProperties>
</file>