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4" r:id="rId12"/>
    <p:sldId id="26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3CFF44-0264-4562-BF02-6E888E1C0BE3}" v="13" dt="2021-05-19T20:05:39.1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wen Sheedy" userId="b1c9949c-efb5-4f8f-8e1c-29dbcaf5146f" providerId="ADAL" clId="{0B3CFF44-0264-4562-BF02-6E888E1C0BE3}"/>
    <pc:docChg chg="custSel addSld modSld sldOrd">
      <pc:chgData name="Owen Sheedy" userId="b1c9949c-efb5-4f8f-8e1c-29dbcaf5146f" providerId="ADAL" clId="{0B3CFF44-0264-4562-BF02-6E888E1C0BE3}" dt="2021-05-19T20:06:07.666" v="77" actId="1076"/>
      <pc:docMkLst>
        <pc:docMk/>
      </pc:docMkLst>
      <pc:sldChg chg="addSp delSp modSp mod">
        <pc:chgData name="Owen Sheedy" userId="b1c9949c-efb5-4f8f-8e1c-29dbcaf5146f" providerId="ADAL" clId="{0B3CFF44-0264-4562-BF02-6E888E1C0BE3}" dt="2021-05-19T20:01:43.079" v="18" actId="478"/>
        <pc:sldMkLst>
          <pc:docMk/>
          <pc:sldMk cId="109857222" sldId="256"/>
        </pc:sldMkLst>
        <pc:spChg chg="del">
          <ac:chgData name="Owen Sheedy" userId="b1c9949c-efb5-4f8f-8e1c-29dbcaf5146f" providerId="ADAL" clId="{0B3CFF44-0264-4562-BF02-6E888E1C0BE3}" dt="2021-05-19T20:01:41.669" v="17" actId="478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Owen Sheedy" userId="b1c9949c-efb5-4f8f-8e1c-29dbcaf5146f" providerId="ADAL" clId="{0B3CFF44-0264-4562-BF02-6E888E1C0BE3}" dt="2021-05-19T20:01:43.079" v="18" actId="478"/>
          <ac:spMkLst>
            <pc:docMk/>
            <pc:sldMk cId="109857222" sldId="256"/>
            <ac:spMk id="3" creationId="{00000000-0000-0000-0000-000000000000}"/>
          </ac:spMkLst>
        </pc:spChg>
        <pc:picChg chg="add mod">
          <ac:chgData name="Owen Sheedy" userId="b1c9949c-efb5-4f8f-8e1c-29dbcaf5146f" providerId="ADAL" clId="{0B3CFF44-0264-4562-BF02-6E888E1C0BE3}" dt="2021-05-19T20:01:39.708" v="16"/>
          <ac:picMkLst>
            <pc:docMk/>
            <pc:sldMk cId="109857222" sldId="256"/>
            <ac:picMk id="5" creationId="{BF95E9BF-37AE-44BD-BDAF-801F404D500B}"/>
          </ac:picMkLst>
        </pc:picChg>
      </pc:sldChg>
      <pc:sldChg chg="addSp delSp modSp add mod">
        <pc:chgData name="Owen Sheedy" userId="b1c9949c-efb5-4f8f-8e1c-29dbcaf5146f" providerId="ADAL" clId="{0B3CFF44-0264-4562-BF02-6E888E1C0BE3}" dt="2021-05-19T20:01:56.045" v="23" actId="478"/>
        <pc:sldMkLst>
          <pc:docMk/>
          <pc:sldMk cId="603545827" sldId="257"/>
        </pc:sldMkLst>
        <pc:spChg chg="del">
          <ac:chgData name="Owen Sheedy" userId="b1c9949c-efb5-4f8f-8e1c-29dbcaf5146f" providerId="ADAL" clId="{0B3CFF44-0264-4562-BF02-6E888E1C0BE3}" dt="2021-05-19T20:01:55.304" v="22" actId="478"/>
          <ac:spMkLst>
            <pc:docMk/>
            <pc:sldMk cId="603545827" sldId="257"/>
            <ac:spMk id="2" creationId="{00000000-0000-0000-0000-000000000000}"/>
          </ac:spMkLst>
        </pc:spChg>
        <pc:spChg chg="del">
          <ac:chgData name="Owen Sheedy" userId="b1c9949c-efb5-4f8f-8e1c-29dbcaf5146f" providerId="ADAL" clId="{0B3CFF44-0264-4562-BF02-6E888E1C0BE3}" dt="2021-05-19T20:01:56.045" v="23" actId="478"/>
          <ac:spMkLst>
            <pc:docMk/>
            <pc:sldMk cId="603545827" sldId="257"/>
            <ac:spMk id="3" creationId="{00000000-0000-0000-0000-000000000000}"/>
          </ac:spMkLst>
        </pc:spChg>
        <pc:picChg chg="add mod">
          <ac:chgData name="Owen Sheedy" userId="b1c9949c-efb5-4f8f-8e1c-29dbcaf5146f" providerId="ADAL" clId="{0B3CFF44-0264-4562-BF02-6E888E1C0BE3}" dt="2021-05-19T20:01:54.387" v="21" actId="962"/>
          <ac:picMkLst>
            <pc:docMk/>
            <pc:sldMk cId="603545827" sldId="257"/>
            <ac:picMk id="5" creationId="{72B91754-9383-4376-A961-00114DB4D4F0}"/>
          </ac:picMkLst>
        </pc:picChg>
      </pc:sldChg>
      <pc:sldChg chg="addSp delSp modSp add mod">
        <pc:chgData name="Owen Sheedy" userId="b1c9949c-efb5-4f8f-8e1c-29dbcaf5146f" providerId="ADAL" clId="{0B3CFF44-0264-4562-BF02-6E888E1C0BE3}" dt="2021-05-19T20:02:12.957" v="28" actId="478"/>
        <pc:sldMkLst>
          <pc:docMk/>
          <pc:sldMk cId="4176976862" sldId="258"/>
        </pc:sldMkLst>
        <pc:spChg chg="del">
          <ac:chgData name="Owen Sheedy" userId="b1c9949c-efb5-4f8f-8e1c-29dbcaf5146f" providerId="ADAL" clId="{0B3CFF44-0264-4562-BF02-6E888E1C0BE3}" dt="2021-05-19T20:02:11.558" v="27" actId="478"/>
          <ac:spMkLst>
            <pc:docMk/>
            <pc:sldMk cId="4176976862" sldId="258"/>
            <ac:spMk id="2" creationId="{00000000-0000-0000-0000-000000000000}"/>
          </ac:spMkLst>
        </pc:spChg>
        <pc:spChg chg="del">
          <ac:chgData name="Owen Sheedy" userId="b1c9949c-efb5-4f8f-8e1c-29dbcaf5146f" providerId="ADAL" clId="{0B3CFF44-0264-4562-BF02-6E888E1C0BE3}" dt="2021-05-19T20:02:12.957" v="28" actId="478"/>
          <ac:spMkLst>
            <pc:docMk/>
            <pc:sldMk cId="4176976862" sldId="258"/>
            <ac:spMk id="3" creationId="{00000000-0000-0000-0000-000000000000}"/>
          </ac:spMkLst>
        </pc:spChg>
        <pc:picChg chg="add mod">
          <ac:chgData name="Owen Sheedy" userId="b1c9949c-efb5-4f8f-8e1c-29dbcaf5146f" providerId="ADAL" clId="{0B3CFF44-0264-4562-BF02-6E888E1C0BE3}" dt="2021-05-19T20:02:10.109" v="26" actId="962"/>
          <ac:picMkLst>
            <pc:docMk/>
            <pc:sldMk cId="4176976862" sldId="258"/>
            <ac:picMk id="5" creationId="{71C63FFE-6B71-472E-8251-C7E31E736124}"/>
          </ac:picMkLst>
        </pc:picChg>
      </pc:sldChg>
      <pc:sldChg chg="addSp delSp modSp add mod">
        <pc:chgData name="Owen Sheedy" userId="b1c9949c-efb5-4f8f-8e1c-29dbcaf5146f" providerId="ADAL" clId="{0B3CFF44-0264-4562-BF02-6E888E1C0BE3}" dt="2021-05-19T20:02:28.977" v="32" actId="478"/>
        <pc:sldMkLst>
          <pc:docMk/>
          <pc:sldMk cId="3496619227" sldId="259"/>
        </pc:sldMkLst>
        <pc:spChg chg="del">
          <ac:chgData name="Owen Sheedy" userId="b1c9949c-efb5-4f8f-8e1c-29dbcaf5146f" providerId="ADAL" clId="{0B3CFF44-0264-4562-BF02-6E888E1C0BE3}" dt="2021-05-19T20:02:27.544" v="30" actId="478"/>
          <ac:spMkLst>
            <pc:docMk/>
            <pc:sldMk cId="3496619227" sldId="259"/>
            <ac:spMk id="2" creationId="{00000000-0000-0000-0000-000000000000}"/>
          </ac:spMkLst>
        </pc:spChg>
        <pc:spChg chg="del">
          <ac:chgData name="Owen Sheedy" userId="b1c9949c-efb5-4f8f-8e1c-29dbcaf5146f" providerId="ADAL" clId="{0B3CFF44-0264-4562-BF02-6E888E1C0BE3}" dt="2021-05-19T20:02:28.977" v="32" actId="478"/>
          <ac:spMkLst>
            <pc:docMk/>
            <pc:sldMk cId="3496619227" sldId="259"/>
            <ac:spMk id="3" creationId="{00000000-0000-0000-0000-000000000000}"/>
          </ac:spMkLst>
        </pc:spChg>
        <pc:picChg chg="add mod">
          <ac:chgData name="Owen Sheedy" userId="b1c9949c-efb5-4f8f-8e1c-29dbcaf5146f" providerId="ADAL" clId="{0B3CFF44-0264-4562-BF02-6E888E1C0BE3}" dt="2021-05-19T20:02:27.619" v="31" actId="27614"/>
          <ac:picMkLst>
            <pc:docMk/>
            <pc:sldMk cId="3496619227" sldId="259"/>
            <ac:picMk id="5" creationId="{74E2D8D1-050B-4C64-8845-0BE9ABDA7AC9}"/>
          </ac:picMkLst>
        </pc:picChg>
      </pc:sldChg>
      <pc:sldChg chg="addSp delSp modSp add mod">
        <pc:chgData name="Owen Sheedy" userId="b1c9949c-efb5-4f8f-8e1c-29dbcaf5146f" providerId="ADAL" clId="{0B3CFF44-0264-4562-BF02-6E888E1C0BE3}" dt="2021-05-19T20:02:42.784" v="37" actId="478"/>
        <pc:sldMkLst>
          <pc:docMk/>
          <pc:sldMk cId="671317635" sldId="260"/>
        </pc:sldMkLst>
        <pc:spChg chg="del">
          <ac:chgData name="Owen Sheedy" userId="b1c9949c-efb5-4f8f-8e1c-29dbcaf5146f" providerId="ADAL" clId="{0B3CFF44-0264-4562-BF02-6E888E1C0BE3}" dt="2021-05-19T20:02:41.896" v="36" actId="478"/>
          <ac:spMkLst>
            <pc:docMk/>
            <pc:sldMk cId="671317635" sldId="260"/>
            <ac:spMk id="2" creationId="{00000000-0000-0000-0000-000000000000}"/>
          </ac:spMkLst>
        </pc:spChg>
        <pc:spChg chg="del">
          <ac:chgData name="Owen Sheedy" userId="b1c9949c-efb5-4f8f-8e1c-29dbcaf5146f" providerId="ADAL" clId="{0B3CFF44-0264-4562-BF02-6E888E1C0BE3}" dt="2021-05-19T20:02:42.784" v="37" actId="478"/>
          <ac:spMkLst>
            <pc:docMk/>
            <pc:sldMk cId="671317635" sldId="260"/>
            <ac:spMk id="3" creationId="{00000000-0000-0000-0000-000000000000}"/>
          </ac:spMkLst>
        </pc:spChg>
        <pc:picChg chg="add mod">
          <ac:chgData name="Owen Sheedy" userId="b1c9949c-efb5-4f8f-8e1c-29dbcaf5146f" providerId="ADAL" clId="{0B3CFF44-0264-4562-BF02-6E888E1C0BE3}" dt="2021-05-19T20:02:40.874" v="35" actId="962"/>
          <ac:picMkLst>
            <pc:docMk/>
            <pc:sldMk cId="671317635" sldId="260"/>
            <ac:picMk id="5" creationId="{19CD6CCF-DA28-4125-9838-808DF7237577}"/>
          </ac:picMkLst>
        </pc:picChg>
      </pc:sldChg>
      <pc:sldChg chg="addSp delSp modSp add mod">
        <pc:chgData name="Owen Sheedy" userId="b1c9949c-efb5-4f8f-8e1c-29dbcaf5146f" providerId="ADAL" clId="{0B3CFF44-0264-4562-BF02-6E888E1C0BE3}" dt="2021-05-19T20:02:57.705" v="42" actId="478"/>
        <pc:sldMkLst>
          <pc:docMk/>
          <pc:sldMk cId="862569152" sldId="261"/>
        </pc:sldMkLst>
        <pc:spChg chg="del mod">
          <ac:chgData name="Owen Sheedy" userId="b1c9949c-efb5-4f8f-8e1c-29dbcaf5146f" providerId="ADAL" clId="{0B3CFF44-0264-4562-BF02-6E888E1C0BE3}" dt="2021-05-19T20:02:56.999" v="41" actId="478"/>
          <ac:spMkLst>
            <pc:docMk/>
            <pc:sldMk cId="862569152" sldId="261"/>
            <ac:spMk id="2" creationId="{00000000-0000-0000-0000-000000000000}"/>
          </ac:spMkLst>
        </pc:spChg>
        <pc:spChg chg="del">
          <ac:chgData name="Owen Sheedy" userId="b1c9949c-efb5-4f8f-8e1c-29dbcaf5146f" providerId="ADAL" clId="{0B3CFF44-0264-4562-BF02-6E888E1C0BE3}" dt="2021-05-19T20:02:57.705" v="42" actId="478"/>
          <ac:spMkLst>
            <pc:docMk/>
            <pc:sldMk cId="862569152" sldId="261"/>
            <ac:spMk id="3" creationId="{00000000-0000-0000-0000-000000000000}"/>
          </ac:spMkLst>
        </pc:spChg>
        <pc:picChg chg="add mod">
          <ac:chgData name="Owen Sheedy" userId="b1c9949c-efb5-4f8f-8e1c-29dbcaf5146f" providerId="ADAL" clId="{0B3CFF44-0264-4562-BF02-6E888E1C0BE3}" dt="2021-05-19T20:02:56.516" v="39" actId="27614"/>
          <ac:picMkLst>
            <pc:docMk/>
            <pc:sldMk cId="862569152" sldId="261"/>
            <ac:picMk id="5" creationId="{64D267AD-49D0-4C0B-B352-AC67F1031910}"/>
          </ac:picMkLst>
        </pc:picChg>
      </pc:sldChg>
      <pc:sldChg chg="addSp delSp modSp add mod">
        <pc:chgData name="Owen Sheedy" userId="b1c9949c-efb5-4f8f-8e1c-29dbcaf5146f" providerId="ADAL" clId="{0B3CFF44-0264-4562-BF02-6E888E1C0BE3}" dt="2021-05-19T20:03:07.521" v="47" actId="478"/>
        <pc:sldMkLst>
          <pc:docMk/>
          <pc:sldMk cId="2477478228" sldId="262"/>
        </pc:sldMkLst>
        <pc:spChg chg="del mod">
          <ac:chgData name="Owen Sheedy" userId="b1c9949c-efb5-4f8f-8e1c-29dbcaf5146f" providerId="ADAL" clId="{0B3CFF44-0264-4562-BF02-6E888E1C0BE3}" dt="2021-05-19T20:03:06.808" v="46" actId="478"/>
          <ac:spMkLst>
            <pc:docMk/>
            <pc:sldMk cId="2477478228" sldId="262"/>
            <ac:spMk id="2" creationId="{00000000-0000-0000-0000-000000000000}"/>
          </ac:spMkLst>
        </pc:spChg>
        <pc:spChg chg="del">
          <ac:chgData name="Owen Sheedy" userId="b1c9949c-efb5-4f8f-8e1c-29dbcaf5146f" providerId="ADAL" clId="{0B3CFF44-0264-4562-BF02-6E888E1C0BE3}" dt="2021-05-19T20:03:07.521" v="47" actId="478"/>
          <ac:spMkLst>
            <pc:docMk/>
            <pc:sldMk cId="2477478228" sldId="262"/>
            <ac:spMk id="3" creationId="{00000000-0000-0000-0000-000000000000}"/>
          </ac:spMkLst>
        </pc:spChg>
        <pc:picChg chg="add mod">
          <ac:chgData name="Owen Sheedy" userId="b1c9949c-efb5-4f8f-8e1c-29dbcaf5146f" providerId="ADAL" clId="{0B3CFF44-0264-4562-BF02-6E888E1C0BE3}" dt="2021-05-19T20:03:06.624" v="44" actId="27614"/>
          <ac:picMkLst>
            <pc:docMk/>
            <pc:sldMk cId="2477478228" sldId="262"/>
            <ac:picMk id="5" creationId="{A6156152-124F-46FA-8BF1-889B092AA227}"/>
          </ac:picMkLst>
        </pc:picChg>
      </pc:sldChg>
      <pc:sldChg chg="addSp delSp modSp add mod">
        <pc:chgData name="Owen Sheedy" userId="b1c9949c-efb5-4f8f-8e1c-29dbcaf5146f" providerId="ADAL" clId="{0B3CFF44-0264-4562-BF02-6E888E1C0BE3}" dt="2021-05-19T20:03:20.414" v="52" actId="478"/>
        <pc:sldMkLst>
          <pc:docMk/>
          <pc:sldMk cId="2308929088" sldId="263"/>
        </pc:sldMkLst>
        <pc:spChg chg="del">
          <ac:chgData name="Owen Sheedy" userId="b1c9949c-efb5-4f8f-8e1c-29dbcaf5146f" providerId="ADAL" clId="{0B3CFF44-0264-4562-BF02-6E888E1C0BE3}" dt="2021-05-19T20:03:19.839" v="51" actId="478"/>
          <ac:spMkLst>
            <pc:docMk/>
            <pc:sldMk cId="2308929088" sldId="263"/>
            <ac:spMk id="2" creationId="{00000000-0000-0000-0000-000000000000}"/>
          </ac:spMkLst>
        </pc:spChg>
        <pc:spChg chg="del">
          <ac:chgData name="Owen Sheedy" userId="b1c9949c-efb5-4f8f-8e1c-29dbcaf5146f" providerId="ADAL" clId="{0B3CFF44-0264-4562-BF02-6E888E1C0BE3}" dt="2021-05-19T20:03:20.414" v="52" actId="478"/>
          <ac:spMkLst>
            <pc:docMk/>
            <pc:sldMk cId="2308929088" sldId="263"/>
            <ac:spMk id="3" creationId="{00000000-0000-0000-0000-000000000000}"/>
          </ac:spMkLst>
        </pc:spChg>
        <pc:picChg chg="add mod">
          <ac:chgData name="Owen Sheedy" userId="b1c9949c-efb5-4f8f-8e1c-29dbcaf5146f" providerId="ADAL" clId="{0B3CFF44-0264-4562-BF02-6E888E1C0BE3}" dt="2021-05-19T20:03:19.224" v="50" actId="962"/>
          <ac:picMkLst>
            <pc:docMk/>
            <pc:sldMk cId="2308929088" sldId="263"/>
            <ac:picMk id="5" creationId="{8559BC05-40E3-4A32-8108-BE68E9305EBF}"/>
          </ac:picMkLst>
        </pc:picChg>
      </pc:sldChg>
      <pc:sldChg chg="addSp delSp modSp add mod">
        <pc:chgData name="Owen Sheedy" userId="b1c9949c-efb5-4f8f-8e1c-29dbcaf5146f" providerId="ADAL" clId="{0B3CFF44-0264-4562-BF02-6E888E1C0BE3}" dt="2021-05-19T20:03:48.696" v="62" actId="478"/>
        <pc:sldMkLst>
          <pc:docMk/>
          <pc:sldMk cId="1237349035" sldId="264"/>
        </pc:sldMkLst>
        <pc:spChg chg="del">
          <ac:chgData name="Owen Sheedy" userId="b1c9949c-efb5-4f8f-8e1c-29dbcaf5146f" providerId="ADAL" clId="{0B3CFF44-0264-4562-BF02-6E888E1C0BE3}" dt="2021-05-19T20:03:48.185" v="61" actId="478"/>
          <ac:spMkLst>
            <pc:docMk/>
            <pc:sldMk cId="1237349035" sldId="264"/>
            <ac:spMk id="2" creationId="{00000000-0000-0000-0000-000000000000}"/>
          </ac:spMkLst>
        </pc:spChg>
        <pc:spChg chg="del">
          <ac:chgData name="Owen Sheedy" userId="b1c9949c-efb5-4f8f-8e1c-29dbcaf5146f" providerId="ADAL" clId="{0B3CFF44-0264-4562-BF02-6E888E1C0BE3}" dt="2021-05-19T20:03:48.696" v="62" actId="478"/>
          <ac:spMkLst>
            <pc:docMk/>
            <pc:sldMk cId="1237349035" sldId="264"/>
            <ac:spMk id="3" creationId="{00000000-0000-0000-0000-000000000000}"/>
          </ac:spMkLst>
        </pc:spChg>
        <pc:picChg chg="add mod">
          <ac:chgData name="Owen Sheedy" userId="b1c9949c-efb5-4f8f-8e1c-29dbcaf5146f" providerId="ADAL" clId="{0B3CFF44-0264-4562-BF02-6E888E1C0BE3}" dt="2021-05-19T20:03:47.214" v="60"/>
          <ac:picMkLst>
            <pc:docMk/>
            <pc:sldMk cId="1237349035" sldId="264"/>
            <ac:picMk id="5" creationId="{ED7F80E4-37AA-4A19-9564-6211C792F219}"/>
          </ac:picMkLst>
        </pc:picChg>
      </pc:sldChg>
      <pc:sldChg chg="addSp delSp modSp add mod ord">
        <pc:chgData name="Owen Sheedy" userId="b1c9949c-efb5-4f8f-8e1c-29dbcaf5146f" providerId="ADAL" clId="{0B3CFF44-0264-4562-BF02-6E888E1C0BE3}" dt="2021-05-19T20:01:08.207" v="15"/>
        <pc:sldMkLst>
          <pc:docMk/>
          <pc:sldMk cId="1623496739" sldId="265"/>
        </pc:sldMkLst>
        <pc:spChg chg="del">
          <ac:chgData name="Owen Sheedy" userId="b1c9949c-efb5-4f8f-8e1c-29dbcaf5146f" providerId="ADAL" clId="{0B3CFF44-0264-4562-BF02-6E888E1C0BE3}" dt="2021-05-19T20:00:51.963" v="12" actId="478"/>
          <ac:spMkLst>
            <pc:docMk/>
            <pc:sldMk cId="1623496739" sldId="265"/>
            <ac:spMk id="2" creationId="{00000000-0000-0000-0000-000000000000}"/>
          </ac:spMkLst>
        </pc:spChg>
        <pc:spChg chg="del">
          <ac:chgData name="Owen Sheedy" userId="b1c9949c-efb5-4f8f-8e1c-29dbcaf5146f" providerId="ADAL" clId="{0B3CFF44-0264-4562-BF02-6E888E1C0BE3}" dt="2021-05-19T20:00:53.205" v="13" actId="478"/>
          <ac:spMkLst>
            <pc:docMk/>
            <pc:sldMk cId="1623496739" sldId="265"/>
            <ac:spMk id="3" creationId="{00000000-0000-0000-0000-000000000000}"/>
          </ac:spMkLst>
        </pc:spChg>
        <pc:picChg chg="add mod">
          <ac:chgData name="Owen Sheedy" userId="b1c9949c-efb5-4f8f-8e1c-29dbcaf5146f" providerId="ADAL" clId="{0B3CFF44-0264-4562-BF02-6E888E1C0BE3}" dt="2021-05-19T20:00:48.601" v="11" actId="962"/>
          <ac:picMkLst>
            <pc:docMk/>
            <pc:sldMk cId="1623496739" sldId="265"/>
            <ac:picMk id="5" creationId="{05A4C5F1-A335-4324-AB37-D18FED73A44C}"/>
          </ac:picMkLst>
        </pc:picChg>
      </pc:sldChg>
      <pc:sldChg chg="addSp delSp modSp add mod">
        <pc:chgData name="Owen Sheedy" userId="b1c9949c-efb5-4f8f-8e1c-29dbcaf5146f" providerId="ADAL" clId="{0B3CFF44-0264-4562-BF02-6E888E1C0BE3}" dt="2021-05-19T20:05:28.084" v="68" actId="962"/>
        <pc:sldMkLst>
          <pc:docMk/>
          <pc:sldMk cId="3938397562" sldId="266"/>
        </pc:sldMkLst>
        <pc:spChg chg="del">
          <ac:chgData name="Owen Sheedy" userId="b1c9949c-efb5-4f8f-8e1c-29dbcaf5146f" providerId="ADAL" clId="{0B3CFF44-0264-4562-BF02-6E888E1C0BE3}" dt="2021-05-19T20:05:24.602" v="64" actId="478"/>
          <ac:spMkLst>
            <pc:docMk/>
            <pc:sldMk cId="3938397562" sldId="266"/>
            <ac:spMk id="2" creationId="{00000000-0000-0000-0000-000000000000}"/>
          </ac:spMkLst>
        </pc:spChg>
        <pc:spChg chg="del">
          <ac:chgData name="Owen Sheedy" userId="b1c9949c-efb5-4f8f-8e1c-29dbcaf5146f" providerId="ADAL" clId="{0B3CFF44-0264-4562-BF02-6E888E1C0BE3}" dt="2021-05-19T20:05:25.643" v="65" actId="478"/>
          <ac:spMkLst>
            <pc:docMk/>
            <pc:sldMk cId="3938397562" sldId="266"/>
            <ac:spMk id="3" creationId="{00000000-0000-0000-0000-000000000000}"/>
          </ac:spMkLst>
        </pc:spChg>
        <pc:picChg chg="add mod">
          <ac:chgData name="Owen Sheedy" userId="b1c9949c-efb5-4f8f-8e1c-29dbcaf5146f" providerId="ADAL" clId="{0B3CFF44-0264-4562-BF02-6E888E1C0BE3}" dt="2021-05-19T20:05:28.084" v="68" actId="962"/>
          <ac:picMkLst>
            <pc:docMk/>
            <pc:sldMk cId="3938397562" sldId="266"/>
            <ac:picMk id="5" creationId="{33B6C6D6-5054-4894-B04F-FC9C2A3B0844}"/>
          </ac:picMkLst>
        </pc:picChg>
      </pc:sldChg>
      <pc:sldChg chg="addSp delSp modSp add mod ord">
        <pc:chgData name="Owen Sheedy" userId="b1c9949c-efb5-4f8f-8e1c-29dbcaf5146f" providerId="ADAL" clId="{0B3CFF44-0264-4562-BF02-6E888E1C0BE3}" dt="2021-05-19T20:03:39.746" v="59"/>
        <pc:sldMkLst>
          <pc:docMk/>
          <pc:sldMk cId="3467515211" sldId="267"/>
        </pc:sldMkLst>
        <pc:spChg chg="del">
          <ac:chgData name="Owen Sheedy" userId="b1c9949c-efb5-4f8f-8e1c-29dbcaf5146f" providerId="ADAL" clId="{0B3CFF44-0264-4562-BF02-6E888E1C0BE3}" dt="2021-05-19T20:03:37.545" v="56" actId="478"/>
          <ac:spMkLst>
            <pc:docMk/>
            <pc:sldMk cId="3467515211" sldId="267"/>
            <ac:spMk id="2" creationId="{00000000-0000-0000-0000-000000000000}"/>
          </ac:spMkLst>
        </pc:spChg>
        <pc:spChg chg="del">
          <ac:chgData name="Owen Sheedy" userId="b1c9949c-efb5-4f8f-8e1c-29dbcaf5146f" providerId="ADAL" clId="{0B3CFF44-0264-4562-BF02-6E888E1C0BE3}" dt="2021-05-19T20:03:38.039" v="57" actId="478"/>
          <ac:spMkLst>
            <pc:docMk/>
            <pc:sldMk cId="3467515211" sldId="267"/>
            <ac:spMk id="3" creationId="{00000000-0000-0000-0000-000000000000}"/>
          </ac:spMkLst>
        </pc:spChg>
        <pc:picChg chg="add mod">
          <ac:chgData name="Owen Sheedy" userId="b1c9949c-efb5-4f8f-8e1c-29dbcaf5146f" providerId="ADAL" clId="{0B3CFF44-0264-4562-BF02-6E888E1C0BE3}" dt="2021-05-19T20:03:36.703" v="55"/>
          <ac:picMkLst>
            <pc:docMk/>
            <pc:sldMk cId="3467515211" sldId="267"/>
            <ac:picMk id="5" creationId="{7A560E85-E9BF-4F5E-BB5D-B5EB9D428DA4}"/>
          </ac:picMkLst>
        </pc:picChg>
      </pc:sldChg>
      <pc:sldChg chg="addSp delSp modSp add mod">
        <pc:chgData name="Owen Sheedy" userId="b1c9949c-efb5-4f8f-8e1c-29dbcaf5146f" providerId="ADAL" clId="{0B3CFF44-0264-4562-BF02-6E888E1C0BE3}" dt="2021-05-19T20:06:07.666" v="77" actId="1076"/>
        <pc:sldMkLst>
          <pc:docMk/>
          <pc:sldMk cId="2187876174" sldId="268"/>
        </pc:sldMkLst>
        <pc:spChg chg="del">
          <ac:chgData name="Owen Sheedy" userId="b1c9949c-efb5-4f8f-8e1c-29dbcaf5146f" providerId="ADAL" clId="{0B3CFF44-0264-4562-BF02-6E888E1C0BE3}" dt="2021-05-19T20:05:40.355" v="72" actId="478"/>
          <ac:spMkLst>
            <pc:docMk/>
            <pc:sldMk cId="2187876174" sldId="268"/>
            <ac:spMk id="2" creationId="{00000000-0000-0000-0000-000000000000}"/>
          </ac:spMkLst>
        </pc:spChg>
        <pc:spChg chg="del">
          <ac:chgData name="Owen Sheedy" userId="b1c9949c-efb5-4f8f-8e1c-29dbcaf5146f" providerId="ADAL" clId="{0B3CFF44-0264-4562-BF02-6E888E1C0BE3}" dt="2021-05-19T20:05:41.410" v="73" actId="478"/>
          <ac:spMkLst>
            <pc:docMk/>
            <pc:sldMk cId="2187876174" sldId="268"/>
            <ac:spMk id="3" creationId="{00000000-0000-0000-0000-000000000000}"/>
          </ac:spMkLst>
        </pc:spChg>
        <pc:picChg chg="add mod modCrop">
          <ac:chgData name="Owen Sheedy" userId="b1c9949c-efb5-4f8f-8e1c-29dbcaf5146f" providerId="ADAL" clId="{0B3CFF44-0264-4562-BF02-6E888E1C0BE3}" dt="2021-05-19T20:06:07.666" v="77" actId="1076"/>
          <ac:picMkLst>
            <pc:docMk/>
            <pc:sldMk cId="2187876174" sldId="268"/>
            <ac:picMk id="5" creationId="{92DA9902-F340-4775-8063-C38D3D7F9FE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05A4C5F1-A335-4324-AB37-D18FED73A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695" y="0"/>
            <a:ext cx="66126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496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560E85-E9BF-4F5E-BB5D-B5EB9D428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277" y="0"/>
            <a:ext cx="63034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15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7F80E4-37AA-4A19-9564-6211C792F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0"/>
            <a:ext cx="6502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49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3B6C6D6-5054-4894-B04F-FC9C2A3B0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890" y="0"/>
            <a:ext cx="58182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97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92DA9902-F340-4775-8063-C38D3D7F9F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50"/>
          <a:stretch/>
        </p:blipFill>
        <p:spPr>
          <a:xfrm>
            <a:off x="2255422" y="383"/>
            <a:ext cx="8788501" cy="685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876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95E9BF-37AE-44BD-BDAF-801F404D5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030" y="0"/>
            <a:ext cx="63779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72B91754-9383-4376-A961-00114DB4D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607" y="0"/>
            <a:ext cx="68047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545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71C63FFE-6B71-472E-8251-C7E31E736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378" y="0"/>
            <a:ext cx="59312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76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74E2D8D1-050B-4C64-8845-0BE9ABDA7A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934" y="0"/>
            <a:ext cx="73381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619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19CD6CCF-DA28-4125-9838-808DF7237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479" y="0"/>
            <a:ext cx="65570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317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4D267AD-49D0-4C0B-B352-AC67F1031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224" y="0"/>
            <a:ext cx="50875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69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A6156152-124F-46FA-8BF1-889B092AA2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0"/>
            <a:ext cx="7086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478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8559BC05-40E3-4A32-8108-BE68E9305E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491" y="0"/>
            <a:ext cx="59810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929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Owen Sheedy</cp:lastModifiedBy>
  <cp:revision>1</cp:revision>
  <dcterms:created xsi:type="dcterms:W3CDTF">2021-05-19T19:59:43Z</dcterms:created>
  <dcterms:modified xsi:type="dcterms:W3CDTF">2021-05-19T20:06:14Z</dcterms:modified>
</cp:coreProperties>
</file>