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A77E28-F648-4B1F-95EF-7E81F4965B84}" v="43" dt="2021-05-18T18:08:46.3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wen Sheedy" userId="b1c9949c-efb5-4f8f-8e1c-29dbcaf5146f" providerId="ADAL" clId="{69A77E28-F648-4B1F-95EF-7E81F4965B84}"/>
    <pc:docChg chg="custSel addSld delSld modSld">
      <pc:chgData name="Owen Sheedy" userId="b1c9949c-efb5-4f8f-8e1c-29dbcaf5146f" providerId="ADAL" clId="{69A77E28-F648-4B1F-95EF-7E81F4965B84}" dt="2021-05-18T18:08:49.627" v="58" actId="47"/>
      <pc:docMkLst>
        <pc:docMk/>
      </pc:docMkLst>
      <pc:sldChg chg="addSp delSp mod">
        <pc:chgData name="Owen Sheedy" userId="b1c9949c-efb5-4f8f-8e1c-29dbcaf5146f" providerId="ADAL" clId="{69A77E28-F648-4B1F-95EF-7E81F4965B84}" dt="2021-05-18T18:04:25.828" v="2" actId="478"/>
        <pc:sldMkLst>
          <pc:docMk/>
          <pc:sldMk cId="109857222" sldId="256"/>
        </pc:sldMkLst>
        <pc:spChg chg="del">
          <ac:chgData name="Owen Sheedy" userId="b1c9949c-efb5-4f8f-8e1c-29dbcaf5146f" providerId="ADAL" clId="{69A77E28-F648-4B1F-95EF-7E81F4965B84}" dt="2021-05-18T18:04:24.303" v="1" actId="478"/>
          <ac:spMkLst>
            <pc:docMk/>
            <pc:sldMk cId="109857222" sldId="256"/>
            <ac:spMk id="2" creationId="{00000000-0000-0000-0000-000000000000}"/>
          </ac:spMkLst>
        </pc:spChg>
        <pc:spChg chg="del">
          <ac:chgData name="Owen Sheedy" userId="b1c9949c-efb5-4f8f-8e1c-29dbcaf5146f" providerId="ADAL" clId="{69A77E28-F648-4B1F-95EF-7E81F4965B84}" dt="2021-05-18T18:04:25.828" v="2" actId="478"/>
          <ac:spMkLst>
            <pc:docMk/>
            <pc:sldMk cId="109857222" sldId="256"/>
            <ac:spMk id="3" creationId="{00000000-0000-0000-0000-000000000000}"/>
          </ac:spMkLst>
        </pc:spChg>
        <pc:picChg chg="add">
          <ac:chgData name="Owen Sheedy" userId="b1c9949c-efb5-4f8f-8e1c-29dbcaf5146f" providerId="ADAL" clId="{69A77E28-F648-4B1F-95EF-7E81F4965B84}" dt="2021-05-18T18:04:13.716" v="0"/>
          <ac:picMkLst>
            <pc:docMk/>
            <pc:sldMk cId="109857222" sldId="256"/>
            <ac:picMk id="1026" creationId="{64124431-BEDB-4055-9D0E-3E8936B1EA0C}"/>
          </ac:picMkLst>
        </pc:picChg>
      </pc:sldChg>
      <pc:sldChg chg="addSp delSp modSp add">
        <pc:chgData name="Owen Sheedy" userId="b1c9949c-efb5-4f8f-8e1c-29dbcaf5146f" providerId="ADAL" clId="{69A77E28-F648-4B1F-95EF-7E81F4965B84}" dt="2021-05-18T18:05:04.425" v="20" actId="14100"/>
        <pc:sldMkLst>
          <pc:docMk/>
          <pc:sldMk cId="1116725889" sldId="257"/>
        </pc:sldMkLst>
        <pc:picChg chg="del">
          <ac:chgData name="Owen Sheedy" userId="b1c9949c-efb5-4f8f-8e1c-29dbcaf5146f" providerId="ADAL" clId="{69A77E28-F648-4B1F-95EF-7E81F4965B84}" dt="2021-05-18T18:04:32.919" v="4" actId="478"/>
          <ac:picMkLst>
            <pc:docMk/>
            <pc:sldMk cId="1116725889" sldId="257"/>
            <ac:picMk id="1026" creationId="{64124431-BEDB-4055-9D0E-3E8936B1EA0C}"/>
          </ac:picMkLst>
        </pc:picChg>
        <pc:picChg chg="add mod">
          <ac:chgData name="Owen Sheedy" userId="b1c9949c-efb5-4f8f-8e1c-29dbcaf5146f" providerId="ADAL" clId="{69A77E28-F648-4B1F-95EF-7E81F4965B84}" dt="2021-05-18T18:05:04.425" v="20" actId="14100"/>
          <ac:picMkLst>
            <pc:docMk/>
            <pc:sldMk cId="1116725889" sldId="257"/>
            <ac:picMk id="2050" creationId="{8FA8E64C-C7E5-425E-8BAB-1165E50FE1F4}"/>
          </ac:picMkLst>
        </pc:picChg>
      </pc:sldChg>
      <pc:sldChg chg="addSp modSp add">
        <pc:chgData name="Owen Sheedy" userId="b1c9949c-efb5-4f8f-8e1c-29dbcaf5146f" providerId="ADAL" clId="{69A77E28-F648-4B1F-95EF-7E81F4965B84}" dt="2021-05-18T18:05:40.729" v="24" actId="14100"/>
        <pc:sldMkLst>
          <pc:docMk/>
          <pc:sldMk cId="190671058" sldId="258"/>
        </pc:sldMkLst>
        <pc:picChg chg="add mod">
          <ac:chgData name="Owen Sheedy" userId="b1c9949c-efb5-4f8f-8e1c-29dbcaf5146f" providerId="ADAL" clId="{69A77E28-F648-4B1F-95EF-7E81F4965B84}" dt="2021-05-18T18:05:40.729" v="24" actId="14100"/>
          <ac:picMkLst>
            <pc:docMk/>
            <pc:sldMk cId="190671058" sldId="258"/>
            <ac:picMk id="3074" creationId="{43B9F009-917A-44F4-8068-EF6C7DE3C2AE}"/>
          </ac:picMkLst>
        </pc:picChg>
      </pc:sldChg>
      <pc:sldChg chg="addSp modSp add">
        <pc:chgData name="Owen Sheedy" userId="b1c9949c-efb5-4f8f-8e1c-29dbcaf5146f" providerId="ADAL" clId="{69A77E28-F648-4B1F-95EF-7E81F4965B84}" dt="2021-05-18T18:06:10.097" v="28" actId="14100"/>
        <pc:sldMkLst>
          <pc:docMk/>
          <pc:sldMk cId="1255929904" sldId="259"/>
        </pc:sldMkLst>
        <pc:picChg chg="add mod">
          <ac:chgData name="Owen Sheedy" userId="b1c9949c-efb5-4f8f-8e1c-29dbcaf5146f" providerId="ADAL" clId="{69A77E28-F648-4B1F-95EF-7E81F4965B84}" dt="2021-05-18T18:06:10.097" v="28" actId="14100"/>
          <ac:picMkLst>
            <pc:docMk/>
            <pc:sldMk cId="1255929904" sldId="259"/>
            <ac:picMk id="4098" creationId="{F7D4C41A-C873-4641-812A-8810A9BFA013}"/>
          </ac:picMkLst>
        </pc:picChg>
      </pc:sldChg>
      <pc:sldChg chg="addSp modSp add">
        <pc:chgData name="Owen Sheedy" userId="b1c9949c-efb5-4f8f-8e1c-29dbcaf5146f" providerId="ADAL" clId="{69A77E28-F648-4B1F-95EF-7E81F4965B84}" dt="2021-05-18T18:06:32.385" v="32" actId="14100"/>
        <pc:sldMkLst>
          <pc:docMk/>
          <pc:sldMk cId="367775624" sldId="260"/>
        </pc:sldMkLst>
        <pc:picChg chg="add mod">
          <ac:chgData name="Owen Sheedy" userId="b1c9949c-efb5-4f8f-8e1c-29dbcaf5146f" providerId="ADAL" clId="{69A77E28-F648-4B1F-95EF-7E81F4965B84}" dt="2021-05-18T18:06:32.385" v="32" actId="14100"/>
          <ac:picMkLst>
            <pc:docMk/>
            <pc:sldMk cId="367775624" sldId="260"/>
            <ac:picMk id="5122" creationId="{DC27B04B-999E-4CF1-9035-694E13518875}"/>
          </ac:picMkLst>
        </pc:picChg>
      </pc:sldChg>
      <pc:sldChg chg="addSp modSp add">
        <pc:chgData name="Owen Sheedy" userId="b1c9949c-efb5-4f8f-8e1c-29dbcaf5146f" providerId="ADAL" clId="{69A77E28-F648-4B1F-95EF-7E81F4965B84}" dt="2021-05-18T18:06:58.113" v="36" actId="14100"/>
        <pc:sldMkLst>
          <pc:docMk/>
          <pc:sldMk cId="4066457064" sldId="261"/>
        </pc:sldMkLst>
        <pc:picChg chg="add mod">
          <ac:chgData name="Owen Sheedy" userId="b1c9949c-efb5-4f8f-8e1c-29dbcaf5146f" providerId="ADAL" clId="{69A77E28-F648-4B1F-95EF-7E81F4965B84}" dt="2021-05-18T18:06:58.113" v="36" actId="14100"/>
          <ac:picMkLst>
            <pc:docMk/>
            <pc:sldMk cId="4066457064" sldId="261"/>
            <ac:picMk id="6146" creationId="{57F6C1BF-CEE9-4D61-8239-8BA96F1804F8}"/>
          </ac:picMkLst>
        </pc:picChg>
      </pc:sldChg>
      <pc:sldChg chg="addSp modSp add">
        <pc:chgData name="Owen Sheedy" userId="b1c9949c-efb5-4f8f-8e1c-29dbcaf5146f" providerId="ADAL" clId="{69A77E28-F648-4B1F-95EF-7E81F4965B84}" dt="2021-05-18T18:07:22.489" v="40" actId="14100"/>
        <pc:sldMkLst>
          <pc:docMk/>
          <pc:sldMk cId="2750203501" sldId="262"/>
        </pc:sldMkLst>
        <pc:picChg chg="add mod">
          <ac:chgData name="Owen Sheedy" userId="b1c9949c-efb5-4f8f-8e1c-29dbcaf5146f" providerId="ADAL" clId="{69A77E28-F648-4B1F-95EF-7E81F4965B84}" dt="2021-05-18T18:07:22.489" v="40" actId="14100"/>
          <ac:picMkLst>
            <pc:docMk/>
            <pc:sldMk cId="2750203501" sldId="262"/>
            <ac:picMk id="7170" creationId="{B36451E3-A05E-4D82-8145-729B3E4AE6FA}"/>
          </ac:picMkLst>
        </pc:picChg>
      </pc:sldChg>
      <pc:sldChg chg="addSp modSp add">
        <pc:chgData name="Owen Sheedy" userId="b1c9949c-efb5-4f8f-8e1c-29dbcaf5146f" providerId="ADAL" clId="{69A77E28-F648-4B1F-95EF-7E81F4965B84}" dt="2021-05-18T18:07:43.122" v="44" actId="14100"/>
        <pc:sldMkLst>
          <pc:docMk/>
          <pc:sldMk cId="3548791534" sldId="263"/>
        </pc:sldMkLst>
        <pc:picChg chg="add mod">
          <ac:chgData name="Owen Sheedy" userId="b1c9949c-efb5-4f8f-8e1c-29dbcaf5146f" providerId="ADAL" clId="{69A77E28-F648-4B1F-95EF-7E81F4965B84}" dt="2021-05-18T18:07:43.122" v="44" actId="14100"/>
          <ac:picMkLst>
            <pc:docMk/>
            <pc:sldMk cId="3548791534" sldId="263"/>
            <ac:picMk id="8194" creationId="{E8B77418-2A1B-47BB-9C8E-2EDE5EC39304}"/>
          </ac:picMkLst>
        </pc:picChg>
      </pc:sldChg>
      <pc:sldChg chg="addSp modSp add">
        <pc:chgData name="Owen Sheedy" userId="b1c9949c-efb5-4f8f-8e1c-29dbcaf5146f" providerId="ADAL" clId="{69A77E28-F648-4B1F-95EF-7E81F4965B84}" dt="2021-05-18T18:08:04.585" v="48" actId="14100"/>
        <pc:sldMkLst>
          <pc:docMk/>
          <pc:sldMk cId="562016313" sldId="264"/>
        </pc:sldMkLst>
        <pc:picChg chg="add mod">
          <ac:chgData name="Owen Sheedy" userId="b1c9949c-efb5-4f8f-8e1c-29dbcaf5146f" providerId="ADAL" clId="{69A77E28-F648-4B1F-95EF-7E81F4965B84}" dt="2021-05-18T18:08:04.585" v="48" actId="14100"/>
          <ac:picMkLst>
            <pc:docMk/>
            <pc:sldMk cId="562016313" sldId="264"/>
            <ac:picMk id="9218" creationId="{EED5E975-7DA9-4460-A8C6-8C1F1640E511}"/>
          </ac:picMkLst>
        </pc:picChg>
      </pc:sldChg>
      <pc:sldChg chg="addSp modSp add">
        <pc:chgData name="Owen Sheedy" userId="b1c9949c-efb5-4f8f-8e1c-29dbcaf5146f" providerId="ADAL" clId="{69A77E28-F648-4B1F-95EF-7E81F4965B84}" dt="2021-05-18T18:08:25.769" v="52" actId="14100"/>
        <pc:sldMkLst>
          <pc:docMk/>
          <pc:sldMk cId="3236341255" sldId="265"/>
        </pc:sldMkLst>
        <pc:picChg chg="add mod">
          <ac:chgData name="Owen Sheedy" userId="b1c9949c-efb5-4f8f-8e1c-29dbcaf5146f" providerId="ADAL" clId="{69A77E28-F648-4B1F-95EF-7E81F4965B84}" dt="2021-05-18T18:08:25.769" v="52" actId="14100"/>
          <ac:picMkLst>
            <pc:docMk/>
            <pc:sldMk cId="3236341255" sldId="265"/>
            <ac:picMk id="10242" creationId="{EAA4A9F8-62A0-4EFA-B693-FF90EFABAD35}"/>
          </ac:picMkLst>
        </pc:picChg>
      </pc:sldChg>
      <pc:sldChg chg="addSp modSp add">
        <pc:chgData name="Owen Sheedy" userId="b1c9949c-efb5-4f8f-8e1c-29dbcaf5146f" providerId="ADAL" clId="{69A77E28-F648-4B1F-95EF-7E81F4965B84}" dt="2021-05-18T18:08:46.370" v="56" actId="14100"/>
        <pc:sldMkLst>
          <pc:docMk/>
          <pc:sldMk cId="1669624054" sldId="266"/>
        </pc:sldMkLst>
        <pc:picChg chg="add mod">
          <ac:chgData name="Owen Sheedy" userId="b1c9949c-efb5-4f8f-8e1c-29dbcaf5146f" providerId="ADAL" clId="{69A77E28-F648-4B1F-95EF-7E81F4965B84}" dt="2021-05-18T18:08:46.370" v="56" actId="14100"/>
          <ac:picMkLst>
            <pc:docMk/>
            <pc:sldMk cId="1669624054" sldId="266"/>
            <ac:picMk id="11266" creationId="{5CA786E5-F91D-473A-B639-1588E69B66A6}"/>
          </ac:picMkLst>
        </pc:picChg>
      </pc:sldChg>
      <pc:sldChg chg="add del">
        <pc:chgData name="Owen Sheedy" userId="b1c9949c-efb5-4f8f-8e1c-29dbcaf5146f" providerId="ADAL" clId="{69A77E28-F648-4B1F-95EF-7E81F4965B84}" dt="2021-05-18T18:08:48.647" v="57" actId="47"/>
        <pc:sldMkLst>
          <pc:docMk/>
          <pc:sldMk cId="341247645" sldId="267"/>
        </pc:sldMkLst>
      </pc:sldChg>
      <pc:sldChg chg="add del">
        <pc:chgData name="Owen Sheedy" userId="b1c9949c-efb5-4f8f-8e1c-29dbcaf5146f" providerId="ADAL" clId="{69A77E28-F648-4B1F-95EF-7E81F4965B84}" dt="2021-05-18T18:08:49.627" v="58" actId="47"/>
        <pc:sldMkLst>
          <pc:docMk/>
          <pc:sldMk cId="767898048" sldId="26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64124431-BEDB-4055-9D0E-3E8936B1E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8" y="0"/>
            <a:ext cx="52673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preview">
            <a:extLst>
              <a:ext uri="{FF2B5EF4-FFF2-40B4-BE49-F238E27FC236}">
                <a16:creationId xmlns:a16="http://schemas.microsoft.com/office/drawing/2014/main" id="{EAA4A9F8-62A0-4EFA-B693-FF90EFABA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7432" y="-1038810"/>
            <a:ext cx="6860857" cy="893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341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preview">
            <a:extLst>
              <a:ext uri="{FF2B5EF4-FFF2-40B4-BE49-F238E27FC236}">
                <a16:creationId xmlns:a16="http://schemas.microsoft.com/office/drawing/2014/main" id="{5CA786E5-F91D-473A-B639-1588E69B6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7432" y="-1038807"/>
            <a:ext cx="6860857" cy="893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624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preview">
            <a:extLst>
              <a:ext uri="{FF2B5EF4-FFF2-40B4-BE49-F238E27FC236}">
                <a16:creationId xmlns:a16="http://schemas.microsoft.com/office/drawing/2014/main" id="{8FA8E64C-C7E5-425E-8BAB-1165E50FE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6305" y="-1030211"/>
            <a:ext cx="6853386" cy="892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725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preview">
            <a:extLst>
              <a:ext uri="{FF2B5EF4-FFF2-40B4-BE49-F238E27FC236}">
                <a16:creationId xmlns:a16="http://schemas.microsoft.com/office/drawing/2014/main" id="{43B9F009-917A-44F4-8068-EF6C7DE3C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6302" y="-1030210"/>
            <a:ext cx="6853387" cy="892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71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preview">
            <a:extLst>
              <a:ext uri="{FF2B5EF4-FFF2-40B4-BE49-F238E27FC236}">
                <a16:creationId xmlns:a16="http://schemas.microsoft.com/office/drawing/2014/main" id="{F7D4C41A-C873-4641-812A-8810A9BFA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7432" y="-1038810"/>
            <a:ext cx="6860857" cy="893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929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preview">
            <a:extLst>
              <a:ext uri="{FF2B5EF4-FFF2-40B4-BE49-F238E27FC236}">
                <a16:creationId xmlns:a16="http://schemas.microsoft.com/office/drawing/2014/main" id="{DC27B04B-999E-4CF1-9035-694E13518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7432" y="-1038807"/>
            <a:ext cx="6860857" cy="893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75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preview">
            <a:extLst>
              <a:ext uri="{FF2B5EF4-FFF2-40B4-BE49-F238E27FC236}">
                <a16:creationId xmlns:a16="http://schemas.microsoft.com/office/drawing/2014/main" id="{57F6C1BF-CEE9-4D61-8239-8BA96F180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7432" y="-1038810"/>
            <a:ext cx="6860857" cy="893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457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preview">
            <a:extLst>
              <a:ext uri="{FF2B5EF4-FFF2-40B4-BE49-F238E27FC236}">
                <a16:creationId xmlns:a16="http://schemas.microsoft.com/office/drawing/2014/main" id="{B36451E3-A05E-4D82-8145-729B3E4AE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7432" y="-1038807"/>
            <a:ext cx="6860857" cy="893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203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preview">
            <a:extLst>
              <a:ext uri="{FF2B5EF4-FFF2-40B4-BE49-F238E27FC236}">
                <a16:creationId xmlns:a16="http://schemas.microsoft.com/office/drawing/2014/main" id="{E8B77418-2A1B-47BB-9C8E-2EDE5EC39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7002" y="-1035523"/>
            <a:ext cx="6858002" cy="892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791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preview">
            <a:extLst>
              <a:ext uri="{FF2B5EF4-FFF2-40B4-BE49-F238E27FC236}">
                <a16:creationId xmlns:a16="http://schemas.microsoft.com/office/drawing/2014/main" id="{EED5E975-7DA9-4460-A8C6-8C1F1640E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7001" y="-1035520"/>
            <a:ext cx="6857999" cy="892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016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Owen Sheedy</cp:lastModifiedBy>
  <cp:revision>1</cp:revision>
  <dcterms:created xsi:type="dcterms:W3CDTF">2021-05-18T18:02:43Z</dcterms:created>
  <dcterms:modified xsi:type="dcterms:W3CDTF">2021-05-18T18:08:59Z</dcterms:modified>
</cp:coreProperties>
</file>