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8" r:id="rId13"/>
    <p:sldId id="262" r:id="rId14"/>
    <p:sldId id="269" r:id="rId15"/>
    <p:sldId id="26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7DAEA-4C47-4CA7-9D62-D2A045443B0D}" v="7" dt="2020-03-13T17:27:59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4B07DAEA-4C47-4CA7-9D62-D2A045443B0D}"/>
    <pc:docChg chg="custSel addSld modSld sldOrd">
      <pc:chgData name="Owen Sheedy" userId="b1c9949c-efb5-4f8f-8e1c-29dbcaf5146f" providerId="ADAL" clId="{4B07DAEA-4C47-4CA7-9D62-D2A045443B0D}" dt="2020-03-13T17:29:11.488" v="63" actId="1076"/>
      <pc:docMkLst>
        <pc:docMk/>
      </pc:docMkLst>
      <pc:sldChg chg="addSp delSp modSp add mod ord">
        <pc:chgData name="Owen Sheedy" userId="b1c9949c-efb5-4f8f-8e1c-29dbcaf5146f" providerId="ADAL" clId="{4B07DAEA-4C47-4CA7-9D62-D2A045443B0D}" dt="2020-03-13T17:29:11.488" v="63" actId="1076"/>
        <pc:sldMkLst>
          <pc:docMk/>
          <pc:sldMk cId="719400901" sldId="271"/>
        </pc:sldMkLst>
        <pc:spChg chg="del mod">
          <ac:chgData name="Owen Sheedy" userId="b1c9949c-efb5-4f8f-8e1c-29dbcaf5146f" providerId="ADAL" clId="{4B07DAEA-4C47-4CA7-9D62-D2A045443B0D}" dt="2020-03-13T17:26:41.302" v="4" actId="478"/>
          <ac:spMkLst>
            <pc:docMk/>
            <pc:sldMk cId="719400901" sldId="271"/>
            <ac:spMk id="2" creationId="{00000000-0000-0000-0000-000000000000}"/>
          </ac:spMkLst>
        </pc:spChg>
        <pc:picChg chg="mod">
          <ac:chgData name="Owen Sheedy" userId="b1c9949c-efb5-4f8f-8e1c-29dbcaf5146f" providerId="ADAL" clId="{4B07DAEA-4C47-4CA7-9D62-D2A045443B0D}" dt="2020-03-13T17:29:00.337" v="56" actId="1076"/>
          <ac:picMkLst>
            <pc:docMk/>
            <pc:sldMk cId="719400901" sldId="271"/>
            <ac:picMk id="4" creationId="{00000000-0000-0000-0000-000000000000}"/>
          </ac:picMkLst>
        </pc:picChg>
        <pc:picChg chg="add mod">
          <ac:chgData name="Owen Sheedy" userId="b1c9949c-efb5-4f8f-8e1c-29dbcaf5146f" providerId="ADAL" clId="{4B07DAEA-4C47-4CA7-9D62-D2A045443B0D}" dt="2020-03-13T17:28:59.011" v="55" actId="1076"/>
          <ac:picMkLst>
            <pc:docMk/>
            <pc:sldMk cId="719400901" sldId="271"/>
            <ac:picMk id="5" creationId="{357E7624-9A38-4DE0-84EF-79BFC90071F0}"/>
          </ac:picMkLst>
        </pc:picChg>
        <pc:picChg chg="add mod">
          <ac:chgData name="Owen Sheedy" userId="b1c9949c-efb5-4f8f-8e1c-29dbcaf5146f" providerId="ADAL" clId="{4B07DAEA-4C47-4CA7-9D62-D2A045443B0D}" dt="2020-03-13T17:29:11.488" v="63" actId="1076"/>
          <ac:picMkLst>
            <pc:docMk/>
            <pc:sldMk cId="719400901" sldId="271"/>
            <ac:picMk id="6" creationId="{3BA0FFAC-857A-49C7-AC4E-0CA87A99939B}"/>
          </ac:picMkLst>
        </pc:picChg>
        <pc:picChg chg="add mod">
          <ac:chgData name="Owen Sheedy" userId="b1c9949c-efb5-4f8f-8e1c-29dbcaf5146f" providerId="ADAL" clId="{4B07DAEA-4C47-4CA7-9D62-D2A045443B0D}" dt="2020-03-13T17:29:03.432" v="58" actId="1076"/>
          <ac:picMkLst>
            <pc:docMk/>
            <pc:sldMk cId="719400901" sldId="271"/>
            <ac:picMk id="7" creationId="{5BA0144B-2F20-4D68-8B92-E7364AF55E5D}"/>
          </ac:picMkLst>
        </pc:picChg>
        <pc:picChg chg="add mod">
          <ac:chgData name="Owen Sheedy" userId="b1c9949c-efb5-4f8f-8e1c-29dbcaf5146f" providerId="ADAL" clId="{4B07DAEA-4C47-4CA7-9D62-D2A045443B0D}" dt="2020-03-13T17:29:04.407" v="59" actId="1076"/>
          <ac:picMkLst>
            <pc:docMk/>
            <pc:sldMk cId="719400901" sldId="271"/>
            <ac:picMk id="8" creationId="{F2C276A0-B877-45BE-872E-D849D2B5D790}"/>
          </ac:picMkLst>
        </pc:picChg>
        <pc:picChg chg="add mod">
          <ac:chgData name="Owen Sheedy" userId="b1c9949c-efb5-4f8f-8e1c-29dbcaf5146f" providerId="ADAL" clId="{4B07DAEA-4C47-4CA7-9D62-D2A045443B0D}" dt="2020-03-13T17:29:08.209" v="61" actId="1076"/>
          <ac:picMkLst>
            <pc:docMk/>
            <pc:sldMk cId="719400901" sldId="271"/>
            <ac:picMk id="9" creationId="{3EB25354-8562-4C83-839A-0074D0584C10}"/>
          </ac:picMkLst>
        </pc:picChg>
        <pc:picChg chg="add mod">
          <ac:chgData name="Owen Sheedy" userId="b1c9949c-efb5-4f8f-8e1c-29dbcaf5146f" providerId="ADAL" clId="{4B07DAEA-4C47-4CA7-9D62-D2A045443B0D}" dt="2020-03-13T17:29:09.065" v="62" actId="1076"/>
          <ac:picMkLst>
            <pc:docMk/>
            <pc:sldMk cId="719400901" sldId="271"/>
            <ac:picMk id="10" creationId="{E84BAA08-28D6-496D-9084-6A4A5928D6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Pierre et le </a:t>
            </a:r>
            <a:r>
              <a:rPr lang="en-US" dirty="0" err="1"/>
              <a:t>loup</a:t>
            </a:r>
            <a:r>
              <a:rPr lang="en-US" dirty="0"/>
              <a:t>		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Sergei Prokofiev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162" y="2514600"/>
            <a:ext cx="2291456" cy="37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Le chat</a:t>
            </a:r>
            <a:endParaRPr lang="en-CA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55" y="2456410"/>
            <a:ext cx="4305993" cy="3229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70" y="2566207"/>
            <a:ext cx="4514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7200" dirty="0"/>
              <a:t>Le grand père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29" y="2191876"/>
            <a:ext cx="4800678" cy="35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1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7200" dirty="0"/>
              <a:t>Le grand père</a:t>
            </a:r>
            <a:endParaRPr lang="en-CA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34" y="2158625"/>
            <a:ext cx="4800678" cy="3533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282649"/>
            <a:ext cx="3285783" cy="328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Le </a:t>
            </a:r>
            <a:r>
              <a:rPr lang="en-US" sz="7200" dirty="0" err="1"/>
              <a:t>loup</a:t>
            </a:r>
            <a:endParaRPr lang="en-CA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77" y="2467494"/>
            <a:ext cx="4485582" cy="335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0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Le </a:t>
            </a:r>
            <a:r>
              <a:rPr lang="en-US" sz="7200" dirty="0" err="1"/>
              <a:t>loup</a:t>
            </a:r>
            <a:endParaRPr lang="en-CA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30" y="2384367"/>
            <a:ext cx="4485582" cy="3357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47" y="2600106"/>
            <a:ext cx="3312623" cy="29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Les chasseurs</a:t>
            </a:r>
            <a:endParaRPr lang="en-CA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81" y="2564043"/>
            <a:ext cx="4450773" cy="32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4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Les chasseurs</a:t>
            </a:r>
            <a:endParaRPr lang="en-CA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50" y="2464290"/>
            <a:ext cx="4450773" cy="3238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10" y="2805112"/>
            <a:ext cx="3834896" cy="25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5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03" y="799988"/>
            <a:ext cx="1882469" cy="2394611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57E7624-9A38-4DE0-84EF-79BFC9007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46" y="214935"/>
            <a:ext cx="1586129" cy="2469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A0FFAC-857A-49C7-AC4E-0CA87A99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49" y="1308838"/>
            <a:ext cx="2579179" cy="1885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0144B-2F20-4D68-8B92-E7364AF55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53" y="636336"/>
            <a:ext cx="2351714" cy="1763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C276A0-B877-45BE-872E-D849D2B5D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79" y="4173524"/>
            <a:ext cx="2919118" cy="2148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B25354-8562-4C83-839A-0074D0584C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580" y="3795534"/>
            <a:ext cx="2766659" cy="2070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4BAA08-28D6-496D-9084-6A4A5928D6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62" y="3795534"/>
            <a:ext cx="2759534" cy="20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0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Pierre</a:t>
            </a:r>
            <a:endParaRPr lang="en-CA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2374900"/>
            <a:ext cx="2590800" cy="3295650"/>
          </a:xfrm>
        </p:spPr>
      </p:pic>
    </p:spTree>
    <p:extLst>
      <p:ext uri="{BB962C8B-B14F-4D97-AF65-F5344CB8AC3E}">
        <p14:creationId xmlns:p14="http://schemas.microsoft.com/office/powerpoint/2010/main" val="145943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Pierre</a:t>
            </a:r>
            <a:endParaRPr lang="en-CA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87" y="2237509"/>
            <a:ext cx="2590800" cy="32956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16" y="2904259"/>
            <a:ext cx="4381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7200" dirty="0"/>
              <a:t>Le oiseau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67" y="2452140"/>
            <a:ext cx="2026602" cy="3155342"/>
          </a:xfrm>
        </p:spPr>
      </p:pic>
    </p:spTree>
    <p:extLst>
      <p:ext uri="{BB962C8B-B14F-4D97-AF65-F5344CB8AC3E}">
        <p14:creationId xmlns:p14="http://schemas.microsoft.com/office/powerpoint/2010/main" val="399458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Le </a:t>
            </a:r>
            <a:r>
              <a:rPr lang="en-US" sz="7200" dirty="0" err="1"/>
              <a:t>oiseau</a:t>
            </a:r>
            <a:endParaRPr lang="en-CA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51" y="2360700"/>
            <a:ext cx="2026602" cy="315534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25" y="2570451"/>
            <a:ext cx="3400944" cy="25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4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Le canard </a:t>
            </a:r>
            <a:endParaRPr lang="en-CA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64" y="2508278"/>
            <a:ext cx="3810607" cy="27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9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Le canard</a:t>
            </a:r>
            <a:endParaRPr lang="en-CA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45" y="2475027"/>
            <a:ext cx="3810607" cy="2786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05" y="2036014"/>
            <a:ext cx="3052983" cy="37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8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Le chat</a:t>
            </a:r>
            <a:endParaRPr lang="en-CA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71" y="2456411"/>
            <a:ext cx="4305993" cy="32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0310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</TotalTime>
  <Words>36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Wisp</vt:lpstr>
      <vt:lpstr>Pierre et le loup  </vt:lpstr>
      <vt:lpstr>PowerPoint Presentation</vt:lpstr>
      <vt:lpstr>Pierre</vt:lpstr>
      <vt:lpstr>Pierre</vt:lpstr>
      <vt:lpstr>Le oiseau</vt:lpstr>
      <vt:lpstr>Le oiseau</vt:lpstr>
      <vt:lpstr>Le canard </vt:lpstr>
      <vt:lpstr>Le canard</vt:lpstr>
      <vt:lpstr>Le chat</vt:lpstr>
      <vt:lpstr>Le chat</vt:lpstr>
      <vt:lpstr>Le grand père</vt:lpstr>
      <vt:lpstr>Le grand père</vt:lpstr>
      <vt:lpstr>Le loup</vt:lpstr>
      <vt:lpstr>Le loup</vt:lpstr>
      <vt:lpstr>Les chasseurs</vt:lpstr>
      <vt:lpstr>Les chasseurs</vt:lpstr>
    </vt:vector>
  </TitlesOfParts>
  <Company>Lethbridge School District No. 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and the Wolf</dc:title>
  <dc:creator>Owen Sheedy</dc:creator>
  <cp:lastModifiedBy>Owen Sheedy</cp:lastModifiedBy>
  <cp:revision>5</cp:revision>
  <dcterms:created xsi:type="dcterms:W3CDTF">2019-03-08T20:48:04Z</dcterms:created>
  <dcterms:modified xsi:type="dcterms:W3CDTF">2020-03-13T17:29:19Z</dcterms:modified>
</cp:coreProperties>
</file>