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9" r:id="rId15"/>
    <p:sldId id="26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FD100-E4D2-4991-AA2B-98AD96190DF2}" v="2" dt="2020-03-13T17:29:20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20FFD100-E4D2-4991-AA2B-98AD96190DF2}"/>
    <pc:docChg chg="addSld modSld">
      <pc:chgData name="Owen Sheedy" userId="b1c9949c-efb5-4f8f-8e1c-29dbcaf5146f" providerId="ADAL" clId="{20FFD100-E4D2-4991-AA2B-98AD96190DF2}" dt="2020-03-13T17:29:20.703" v="0"/>
      <pc:docMkLst>
        <pc:docMk/>
      </pc:docMkLst>
      <pc:sldChg chg="add">
        <pc:chgData name="Owen Sheedy" userId="b1c9949c-efb5-4f8f-8e1c-29dbcaf5146f" providerId="ADAL" clId="{20FFD100-E4D2-4991-AA2B-98AD96190DF2}" dt="2020-03-13T17:29:20.703" v="0"/>
        <pc:sldMkLst>
          <pc:docMk/>
          <pc:sldMk cId="71940090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Peter and the Wolf		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Sergei Prokofiev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44" y="2514600"/>
            <a:ext cx="2291456" cy="37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Cat </a:t>
            </a:r>
            <a:endParaRPr lang="en-CA" sz="7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5" y="2456410"/>
            <a:ext cx="4305993" cy="3229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0" y="2566207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Grandfather 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29" y="2191876"/>
            <a:ext cx="4800678" cy="3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Grandfather 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34" y="2158625"/>
            <a:ext cx="4800678" cy="3533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282649"/>
            <a:ext cx="3285783" cy="32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Wolf</a:t>
            </a:r>
            <a:endParaRPr lang="en-CA" sz="7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7" y="2467494"/>
            <a:ext cx="4485582" cy="33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Wolf</a:t>
            </a:r>
            <a:endParaRPr lang="en-CA" sz="7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30" y="2384367"/>
            <a:ext cx="4485582" cy="335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47" y="2600106"/>
            <a:ext cx="3312623" cy="29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Hunters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81" y="2564043"/>
            <a:ext cx="4450773" cy="32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Hunters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50" y="2464290"/>
            <a:ext cx="4450773" cy="323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10" y="2805112"/>
            <a:ext cx="3834896" cy="25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03" y="799988"/>
            <a:ext cx="1882469" cy="2394611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7E7624-9A38-4DE0-84EF-79BFC900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46" y="214935"/>
            <a:ext cx="1586129" cy="2469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0FFAC-857A-49C7-AC4E-0CA87A99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49" y="1308838"/>
            <a:ext cx="2579179" cy="188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0144B-2F20-4D68-8B92-E7364AF55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53" y="636336"/>
            <a:ext cx="2351714" cy="176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276A0-B877-45BE-872E-D849D2B5D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9" y="4173524"/>
            <a:ext cx="2919118" cy="2148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25354-8562-4C83-839A-0074D0584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80" y="3795534"/>
            <a:ext cx="2766659" cy="207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BAA08-28D6-496D-9084-6A4A5928D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62" y="3795534"/>
            <a:ext cx="2759534" cy="20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Peter</a:t>
            </a:r>
            <a:endParaRPr lang="en-CA" sz="7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374900"/>
            <a:ext cx="2590800" cy="3295650"/>
          </a:xfrm>
        </p:spPr>
      </p:pic>
    </p:spTree>
    <p:extLst>
      <p:ext uri="{BB962C8B-B14F-4D97-AF65-F5344CB8AC3E}">
        <p14:creationId xmlns:p14="http://schemas.microsoft.com/office/powerpoint/2010/main" val="145943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Peter</a:t>
            </a:r>
            <a:endParaRPr lang="en-CA" sz="7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87" y="2237509"/>
            <a:ext cx="2590800" cy="32956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16" y="2904259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Bird </a:t>
            </a:r>
            <a:endParaRPr lang="en-CA" sz="7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67" y="2452140"/>
            <a:ext cx="2026602" cy="3155342"/>
          </a:xfrm>
        </p:spPr>
      </p:pic>
    </p:spTree>
    <p:extLst>
      <p:ext uri="{BB962C8B-B14F-4D97-AF65-F5344CB8AC3E}">
        <p14:creationId xmlns:p14="http://schemas.microsoft.com/office/powerpoint/2010/main" val="399458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Bird </a:t>
            </a:r>
            <a:endParaRPr lang="en-CA" sz="7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51" y="2360700"/>
            <a:ext cx="2026602" cy="31553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25" y="2570451"/>
            <a:ext cx="3400944" cy="25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Duck 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64" y="2508278"/>
            <a:ext cx="3810607" cy="27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Duck </a:t>
            </a:r>
            <a:endParaRPr lang="en-CA" sz="7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5" y="2475027"/>
            <a:ext cx="3810607" cy="278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05" y="2036014"/>
            <a:ext cx="3052983" cy="37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5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Cat </a:t>
            </a:r>
            <a:endParaRPr lang="en-CA" sz="7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71" y="2456411"/>
            <a:ext cx="4305993" cy="32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31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Peter and the Wolf  </vt:lpstr>
      <vt:lpstr>PowerPoint Presentation</vt:lpstr>
      <vt:lpstr>Peter</vt:lpstr>
      <vt:lpstr>Peter</vt:lpstr>
      <vt:lpstr>The Bird </vt:lpstr>
      <vt:lpstr>The Bird </vt:lpstr>
      <vt:lpstr>The Duck </vt:lpstr>
      <vt:lpstr>The Duck </vt:lpstr>
      <vt:lpstr>The Cat </vt:lpstr>
      <vt:lpstr>The Cat </vt:lpstr>
      <vt:lpstr>The Grandfather </vt:lpstr>
      <vt:lpstr>The Grandfather </vt:lpstr>
      <vt:lpstr>The Wolf</vt:lpstr>
      <vt:lpstr>The Wolf</vt:lpstr>
      <vt:lpstr>The Hunters</vt:lpstr>
      <vt:lpstr>The Hunters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and the Wolf</dc:title>
  <dc:creator>Owen Sheedy</dc:creator>
  <cp:revision>1</cp:revision>
  <dcterms:created xsi:type="dcterms:W3CDTF">2019-03-08T20:48:04Z</dcterms:created>
  <dcterms:modified xsi:type="dcterms:W3CDTF">2020-03-13T17:29:49Z</dcterms:modified>
</cp:coreProperties>
</file>