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48" r:id="rId2"/>
  </p:sldMasterIdLst>
  <p:sldIdLst>
    <p:sldId id="256" r:id="rId3"/>
    <p:sldId id="262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E306AF-B4CE-9F01-53C4-209974E190C7}" v="146" dt="2021-03-08T19:08:54.691"/>
    <p1510:client id="{571EAAA8-3BD2-48F3-BFD2-F544E8B84141}" v="63" dt="2021-03-08T18:08:12.158"/>
    <p1510:client id="{73EEF252-370F-43F5-9EBD-C284DAE0B116}" v="58" dt="2021-03-08T23:24:39.322"/>
    <p1510:client id="{7F298E70-9196-6C96-CC29-56697FE24F21}" v="15" dt="2021-04-14T16:19:47.428"/>
    <p1510:client id="{AFBCDEC1-878B-75E8-50CD-2D480EA6936D}" v="7" dt="2021-04-16T21:27:35.6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wen Sheedy" userId="S::owen.sheedy@lethsd.ab.ca::b1c9949c-efb5-4f8f-8e1c-29dbcaf5146f" providerId="AD" clId="Web-{AFBCDEC1-878B-75E8-50CD-2D480EA6936D}"/>
    <pc:docChg chg="modSld">
      <pc:chgData name="Owen Sheedy" userId="S::owen.sheedy@lethsd.ab.ca::b1c9949c-efb5-4f8f-8e1c-29dbcaf5146f" providerId="AD" clId="Web-{AFBCDEC1-878B-75E8-50CD-2D480EA6936D}" dt="2021-04-16T21:27:35.642" v="6"/>
      <pc:docMkLst>
        <pc:docMk/>
      </pc:docMkLst>
      <pc:sldChg chg="delSp">
        <pc:chgData name="Owen Sheedy" userId="S::owen.sheedy@lethsd.ab.ca::b1c9949c-efb5-4f8f-8e1c-29dbcaf5146f" providerId="AD" clId="Web-{AFBCDEC1-878B-75E8-50CD-2D480EA6936D}" dt="2021-04-16T21:27:31.829" v="4"/>
        <pc:sldMkLst>
          <pc:docMk/>
          <pc:sldMk cId="3225418399" sldId="258"/>
        </pc:sldMkLst>
        <pc:picChg chg="del">
          <ac:chgData name="Owen Sheedy" userId="S::owen.sheedy@lethsd.ab.ca::b1c9949c-efb5-4f8f-8e1c-29dbcaf5146f" providerId="AD" clId="Web-{AFBCDEC1-878B-75E8-50CD-2D480EA6936D}" dt="2021-04-16T21:27:31.111" v="3"/>
          <ac:picMkLst>
            <pc:docMk/>
            <pc:sldMk cId="3225418399" sldId="258"/>
            <ac:picMk id="6" creationId="{A73AB3C2-5D61-4C9A-AD8B-B932EDAB4E60}"/>
          </ac:picMkLst>
        </pc:picChg>
        <pc:picChg chg="del">
          <ac:chgData name="Owen Sheedy" userId="S::owen.sheedy@lethsd.ab.ca::b1c9949c-efb5-4f8f-8e1c-29dbcaf5146f" providerId="AD" clId="Web-{AFBCDEC1-878B-75E8-50CD-2D480EA6936D}" dt="2021-04-16T21:27:31.829" v="4"/>
          <ac:picMkLst>
            <pc:docMk/>
            <pc:sldMk cId="3225418399" sldId="258"/>
            <ac:picMk id="7" creationId="{B8326B54-5DAC-4776-85C5-0B437E14A0A8}"/>
          </ac:picMkLst>
        </pc:picChg>
      </pc:sldChg>
      <pc:sldChg chg="delSp">
        <pc:chgData name="Owen Sheedy" userId="S::owen.sheedy@lethsd.ab.ca::b1c9949c-efb5-4f8f-8e1c-29dbcaf5146f" providerId="AD" clId="Web-{AFBCDEC1-878B-75E8-50CD-2D480EA6936D}" dt="2021-04-16T21:27:35.642" v="6"/>
        <pc:sldMkLst>
          <pc:docMk/>
          <pc:sldMk cId="2762950848" sldId="259"/>
        </pc:sldMkLst>
        <pc:picChg chg="del">
          <ac:chgData name="Owen Sheedy" userId="S::owen.sheedy@lethsd.ab.ca::b1c9949c-efb5-4f8f-8e1c-29dbcaf5146f" providerId="AD" clId="Web-{AFBCDEC1-878B-75E8-50CD-2D480EA6936D}" dt="2021-04-16T21:27:34.939" v="5"/>
          <ac:picMkLst>
            <pc:docMk/>
            <pc:sldMk cId="2762950848" sldId="259"/>
            <ac:picMk id="8" creationId="{3EC69C8A-6D35-4212-8EAF-235F129BE63E}"/>
          </ac:picMkLst>
        </pc:picChg>
        <pc:picChg chg="del">
          <ac:chgData name="Owen Sheedy" userId="S::owen.sheedy@lethsd.ab.ca::b1c9949c-efb5-4f8f-8e1c-29dbcaf5146f" providerId="AD" clId="Web-{AFBCDEC1-878B-75E8-50CD-2D480EA6936D}" dt="2021-04-16T21:27:35.642" v="6"/>
          <ac:picMkLst>
            <pc:docMk/>
            <pc:sldMk cId="2762950848" sldId="259"/>
            <ac:picMk id="2050" creationId="{5DCBC69C-D672-4C7B-BE35-2B19ED6E9AA8}"/>
          </ac:picMkLst>
        </pc:picChg>
      </pc:sldChg>
      <pc:sldChg chg="delSp">
        <pc:chgData name="Owen Sheedy" userId="S::owen.sheedy@lethsd.ab.ca::b1c9949c-efb5-4f8f-8e1c-29dbcaf5146f" providerId="AD" clId="Web-{AFBCDEC1-878B-75E8-50CD-2D480EA6936D}" dt="2021-04-16T21:27:28.361" v="2"/>
        <pc:sldMkLst>
          <pc:docMk/>
          <pc:sldMk cId="3202896884" sldId="262"/>
        </pc:sldMkLst>
        <pc:picChg chg="del">
          <ac:chgData name="Owen Sheedy" userId="S::owen.sheedy@lethsd.ab.ca::b1c9949c-efb5-4f8f-8e1c-29dbcaf5146f" providerId="AD" clId="Web-{AFBCDEC1-878B-75E8-50CD-2D480EA6936D}" dt="2021-04-16T21:27:28.220" v="0"/>
          <ac:picMkLst>
            <pc:docMk/>
            <pc:sldMk cId="3202896884" sldId="262"/>
            <ac:picMk id="2" creationId="{D41DBBC2-CFA3-4A3E-A79A-F28DBCBE5DEC}"/>
          </ac:picMkLst>
        </pc:picChg>
        <pc:picChg chg="del">
          <ac:chgData name="Owen Sheedy" userId="S::owen.sheedy@lethsd.ab.ca::b1c9949c-efb5-4f8f-8e1c-29dbcaf5146f" providerId="AD" clId="Web-{AFBCDEC1-878B-75E8-50CD-2D480EA6936D}" dt="2021-04-16T21:27:28.298" v="1"/>
          <ac:picMkLst>
            <pc:docMk/>
            <pc:sldMk cId="3202896884" sldId="262"/>
            <ac:picMk id="3" creationId="{B9C99E59-0843-4E20-87D6-642EA8F6CA31}"/>
          </ac:picMkLst>
        </pc:picChg>
        <pc:picChg chg="del">
          <ac:chgData name="Owen Sheedy" userId="S::owen.sheedy@lethsd.ab.ca::b1c9949c-efb5-4f8f-8e1c-29dbcaf5146f" providerId="AD" clId="Web-{AFBCDEC1-878B-75E8-50CD-2D480EA6936D}" dt="2021-04-16T21:27:28.361" v="2"/>
          <ac:picMkLst>
            <pc:docMk/>
            <pc:sldMk cId="3202896884" sldId="262"/>
            <ac:picMk id="4" creationId="{0195A137-FE12-4D27-84B9-07BDBB9F8D08}"/>
          </ac:picMkLst>
        </pc:picChg>
      </pc:sldChg>
    </pc:docChg>
  </pc:docChgLst>
  <pc:docChgLst>
    <pc:chgData name="Owen Sheedy" userId="S::owen.sheedy@lethsd.ab.ca::b1c9949c-efb5-4f8f-8e1c-29dbcaf5146f" providerId="AD" clId="Web-{571EAAA8-3BD2-48F3-BFD2-F544E8B84141}"/>
    <pc:docChg chg="addSld delSld modSld addMainMaster modMainMaster">
      <pc:chgData name="Owen Sheedy" userId="S::owen.sheedy@lethsd.ab.ca::b1c9949c-efb5-4f8f-8e1c-29dbcaf5146f" providerId="AD" clId="Web-{571EAAA8-3BD2-48F3-BFD2-F544E8B84141}" dt="2021-03-08T18:08:12.158" v="58"/>
      <pc:docMkLst>
        <pc:docMk/>
      </pc:docMkLst>
      <pc:sldChg chg="addSp delSp modSp">
        <pc:chgData name="Owen Sheedy" userId="S::owen.sheedy@lethsd.ab.ca::b1c9949c-efb5-4f8f-8e1c-29dbcaf5146f" providerId="AD" clId="Web-{571EAAA8-3BD2-48F3-BFD2-F544E8B84141}" dt="2021-03-08T18:08:12.158" v="58"/>
        <pc:sldMkLst>
          <pc:docMk/>
          <pc:sldMk cId="109857222" sldId="256"/>
        </pc:sldMkLst>
        <pc:spChg chg="del">
          <ac:chgData name="Owen Sheedy" userId="S::owen.sheedy@lethsd.ab.ca::b1c9949c-efb5-4f8f-8e1c-29dbcaf5146f" providerId="AD" clId="Web-{571EAAA8-3BD2-48F3-BFD2-F544E8B84141}" dt="2021-03-08T18:06:17.616" v="29"/>
          <ac:spMkLst>
            <pc:docMk/>
            <pc:sldMk cId="109857222" sldId="256"/>
            <ac:spMk id="2" creationId="{00000000-0000-0000-0000-000000000000}"/>
          </ac:spMkLst>
        </pc:spChg>
        <pc:spChg chg="del">
          <ac:chgData name="Owen Sheedy" userId="S::owen.sheedy@lethsd.ab.ca::b1c9949c-efb5-4f8f-8e1c-29dbcaf5146f" providerId="AD" clId="Web-{571EAAA8-3BD2-48F3-BFD2-F544E8B84141}" dt="2021-03-08T18:06:21.070" v="30"/>
          <ac:spMkLst>
            <pc:docMk/>
            <pc:sldMk cId="109857222" sldId="256"/>
            <ac:spMk id="3" creationId="{00000000-0000-0000-0000-000000000000}"/>
          </ac:spMkLst>
        </pc:spChg>
        <pc:spChg chg="add mod">
          <ac:chgData name="Owen Sheedy" userId="S::owen.sheedy@lethsd.ab.ca::b1c9949c-efb5-4f8f-8e1c-29dbcaf5146f" providerId="AD" clId="Web-{571EAAA8-3BD2-48F3-BFD2-F544E8B84141}" dt="2021-03-08T18:06:25.461" v="31" actId="1076"/>
          <ac:spMkLst>
            <pc:docMk/>
            <pc:sldMk cId="109857222" sldId="256"/>
            <ac:spMk id="5" creationId="{2E7C67AF-224F-4E26-8AE5-AB7A73E4888D}"/>
          </ac:spMkLst>
        </pc:spChg>
        <pc:spChg chg="add mod">
          <ac:chgData name="Owen Sheedy" userId="S::owen.sheedy@lethsd.ab.ca::b1c9949c-efb5-4f8f-8e1c-29dbcaf5146f" providerId="AD" clId="Web-{571EAAA8-3BD2-48F3-BFD2-F544E8B84141}" dt="2021-03-08T18:07:20.513" v="47" actId="1076"/>
          <ac:spMkLst>
            <pc:docMk/>
            <pc:sldMk cId="109857222" sldId="256"/>
            <ac:spMk id="7" creationId="{9D219D5C-6673-411A-B3EC-34581BC2760A}"/>
          </ac:spMkLst>
        </pc:spChg>
        <pc:spChg chg="add mod">
          <ac:chgData name="Owen Sheedy" userId="S::owen.sheedy@lethsd.ab.ca::b1c9949c-efb5-4f8f-8e1c-29dbcaf5146f" providerId="AD" clId="Web-{571EAAA8-3BD2-48F3-BFD2-F544E8B84141}" dt="2021-03-08T18:07:23.904" v="48" actId="1076"/>
          <ac:spMkLst>
            <pc:docMk/>
            <pc:sldMk cId="109857222" sldId="256"/>
            <ac:spMk id="9" creationId="{73F93FF2-D4D7-4102-B2DD-BA68EC74147E}"/>
          </ac:spMkLst>
        </pc:spChg>
        <pc:spChg chg="add mod">
          <ac:chgData name="Owen Sheedy" userId="S::owen.sheedy@lethsd.ab.ca::b1c9949c-efb5-4f8f-8e1c-29dbcaf5146f" providerId="AD" clId="Web-{571EAAA8-3BD2-48F3-BFD2-F544E8B84141}" dt="2021-03-08T18:07:25.247" v="49" actId="1076"/>
          <ac:spMkLst>
            <pc:docMk/>
            <pc:sldMk cId="109857222" sldId="256"/>
            <ac:spMk id="11" creationId="{952C45CD-7F14-4065-9F92-311B46D10FD5}"/>
          </ac:spMkLst>
        </pc:spChg>
        <pc:spChg chg="add">
          <ac:chgData name="Owen Sheedy" userId="S::owen.sheedy@lethsd.ab.ca::b1c9949c-efb5-4f8f-8e1c-29dbcaf5146f" providerId="AD" clId="Web-{571EAAA8-3BD2-48F3-BFD2-F544E8B84141}" dt="2021-03-08T18:05:46.567" v="5"/>
          <ac:spMkLst>
            <pc:docMk/>
            <pc:sldMk cId="109857222" sldId="256"/>
            <ac:spMk id="13" creationId="{A1AD2DCE-4699-4901-AF85-0628EEAC473A}"/>
          </ac:spMkLst>
        </pc:spChg>
        <pc:spChg chg="add">
          <ac:chgData name="Owen Sheedy" userId="S::owen.sheedy@lethsd.ab.ca::b1c9949c-efb5-4f8f-8e1c-29dbcaf5146f" providerId="AD" clId="Web-{571EAAA8-3BD2-48F3-BFD2-F544E8B84141}" dt="2021-03-08T18:05:46.582" v="6"/>
          <ac:spMkLst>
            <pc:docMk/>
            <pc:sldMk cId="109857222" sldId="256"/>
            <ac:spMk id="15" creationId="{4E3B9DC4-334A-4487-A39C-8BC0B322CE43}"/>
          </ac:spMkLst>
        </pc:spChg>
        <pc:spChg chg="add mod">
          <ac:chgData name="Owen Sheedy" userId="S::owen.sheedy@lethsd.ab.ca::b1c9949c-efb5-4f8f-8e1c-29dbcaf5146f" providerId="AD" clId="Web-{571EAAA8-3BD2-48F3-BFD2-F544E8B84141}" dt="2021-03-08T18:06:53.666" v="41" actId="1076"/>
          <ac:spMkLst>
            <pc:docMk/>
            <pc:sldMk cId="109857222" sldId="256"/>
            <ac:spMk id="17" creationId="{CAE60036-AD48-4592-ACEC-609F28F262E6}"/>
          </ac:spMkLst>
        </pc:spChg>
        <pc:spChg chg="add mod">
          <ac:chgData name="Owen Sheedy" userId="S::owen.sheedy@lethsd.ab.ca::b1c9949c-efb5-4f8f-8e1c-29dbcaf5146f" providerId="AD" clId="Web-{571EAAA8-3BD2-48F3-BFD2-F544E8B84141}" dt="2021-03-08T18:06:57.401" v="42" actId="1076"/>
          <ac:spMkLst>
            <pc:docMk/>
            <pc:sldMk cId="109857222" sldId="256"/>
            <ac:spMk id="19" creationId="{39DCDD4A-E8B0-4CAF-8592-9ABFDBF12352}"/>
          </ac:spMkLst>
        </pc:spChg>
        <pc:spChg chg="add">
          <ac:chgData name="Owen Sheedy" userId="S::owen.sheedy@lethsd.ab.ca::b1c9949c-efb5-4f8f-8e1c-29dbcaf5146f" providerId="AD" clId="Web-{571EAAA8-3BD2-48F3-BFD2-F544E8B84141}" dt="2021-03-08T18:05:46.613" v="9"/>
          <ac:spMkLst>
            <pc:docMk/>
            <pc:sldMk cId="109857222" sldId="256"/>
            <ac:spMk id="21" creationId="{7AA40132-0F93-4A9E-803B-D1B5DA36B2AA}"/>
          </ac:spMkLst>
        </pc:spChg>
        <pc:spChg chg="add mod">
          <ac:chgData name="Owen Sheedy" userId="S::owen.sheedy@lethsd.ab.ca::b1c9949c-efb5-4f8f-8e1c-29dbcaf5146f" providerId="AD" clId="Web-{571EAAA8-3BD2-48F3-BFD2-F544E8B84141}" dt="2021-03-08T18:07:40.030" v="53" actId="1076"/>
          <ac:spMkLst>
            <pc:docMk/>
            <pc:sldMk cId="109857222" sldId="256"/>
            <ac:spMk id="23" creationId="{EC79D29C-80F9-4742-BE24-FC90BB8A1ED8}"/>
          </ac:spMkLst>
        </pc:spChg>
        <pc:spChg chg="add mod">
          <ac:chgData name="Owen Sheedy" userId="S::owen.sheedy@lethsd.ab.ca::b1c9949c-efb5-4f8f-8e1c-29dbcaf5146f" providerId="AD" clId="Web-{571EAAA8-3BD2-48F3-BFD2-F544E8B84141}" dt="2021-03-08T18:07:43.405" v="54" actId="1076"/>
          <ac:spMkLst>
            <pc:docMk/>
            <pc:sldMk cId="109857222" sldId="256"/>
            <ac:spMk id="25" creationId="{8CE06B32-9341-45A1-BAAC-81AF1002212E}"/>
          </ac:spMkLst>
        </pc:spChg>
        <pc:spChg chg="add mod">
          <ac:chgData name="Owen Sheedy" userId="S::owen.sheedy@lethsd.ab.ca::b1c9949c-efb5-4f8f-8e1c-29dbcaf5146f" providerId="AD" clId="Web-{571EAAA8-3BD2-48F3-BFD2-F544E8B84141}" dt="2021-03-08T18:07:46.281" v="55" actId="1076"/>
          <ac:spMkLst>
            <pc:docMk/>
            <pc:sldMk cId="109857222" sldId="256"/>
            <ac:spMk id="27" creationId="{04C42A80-C00E-4168-B53A-4DF7A5A373E8}"/>
          </ac:spMkLst>
        </pc:spChg>
        <pc:spChg chg="add">
          <ac:chgData name="Owen Sheedy" userId="S::owen.sheedy@lethsd.ab.ca::b1c9949c-efb5-4f8f-8e1c-29dbcaf5146f" providerId="AD" clId="Web-{571EAAA8-3BD2-48F3-BFD2-F544E8B84141}" dt="2021-03-08T18:05:46.645" v="13"/>
          <ac:spMkLst>
            <pc:docMk/>
            <pc:sldMk cId="109857222" sldId="256"/>
            <ac:spMk id="29" creationId="{4AFD377C-A24D-4C8C-B09E-CFACBF60641F}"/>
          </ac:spMkLst>
        </pc:spChg>
        <pc:spChg chg="add">
          <ac:chgData name="Owen Sheedy" userId="S::owen.sheedy@lethsd.ab.ca::b1c9949c-efb5-4f8f-8e1c-29dbcaf5146f" providerId="AD" clId="Web-{571EAAA8-3BD2-48F3-BFD2-F544E8B84141}" dt="2021-03-08T18:05:46.660" v="14"/>
          <ac:spMkLst>
            <pc:docMk/>
            <pc:sldMk cId="109857222" sldId="256"/>
            <ac:spMk id="31" creationId="{DD84DF03-CE8E-48BF-89DC-80F660B57DC9}"/>
          </ac:spMkLst>
        </pc:spChg>
        <pc:spChg chg="add mod">
          <ac:chgData name="Owen Sheedy" userId="S::owen.sheedy@lethsd.ab.ca::b1c9949c-efb5-4f8f-8e1c-29dbcaf5146f" providerId="AD" clId="Web-{571EAAA8-3BD2-48F3-BFD2-F544E8B84141}" dt="2021-03-08T18:07:07.027" v="45" actId="1076"/>
          <ac:spMkLst>
            <pc:docMk/>
            <pc:sldMk cId="109857222" sldId="256"/>
            <ac:spMk id="33" creationId="{7AD5A4FE-D9B7-44B7-95D1-F77284F07417}"/>
          </ac:spMkLst>
        </pc:spChg>
        <pc:spChg chg="add mod">
          <ac:chgData name="Owen Sheedy" userId="S::owen.sheedy@lethsd.ab.ca::b1c9949c-efb5-4f8f-8e1c-29dbcaf5146f" providerId="AD" clId="Web-{571EAAA8-3BD2-48F3-BFD2-F544E8B84141}" dt="2021-03-08T18:07:08.996" v="46" actId="1076"/>
          <ac:spMkLst>
            <pc:docMk/>
            <pc:sldMk cId="109857222" sldId="256"/>
            <ac:spMk id="35" creationId="{62C3A53B-24DD-491B-ADDA-7CFC6E3287BD}"/>
          </ac:spMkLst>
        </pc:spChg>
        <pc:spChg chg="add">
          <ac:chgData name="Owen Sheedy" userId="S::owen.sheedy@lethsd.ab.ca::b1c9949c-efb5-4f8f-8e1c-29dbcaf5146f" providerId="AD" clId="Web-{571EAAA8-3BD2-48F3-BFD2-F544E8B84141}" dt="2021-03-08T18:05:46.692" v="17"/>
          <ac:spMkLst>
            <pc:docMk/>
            <pc:sldMk cId="109857222" sldId="256"/>
            <ac:spMk id="37" creationId="{FB974F78-5EF7-4202-AFA3-12BB5869A18B}"/>
          </ac:spMkLst>
        </pc:spChg>
        <pc:spChg chg="add mod">
          <ac:chgData name="Owen Sheedy" userId="S::owen.sheedy@lethsd.ab.ca::b1c9949c-efb5-4f8f-8e1c-29dbcaf5146f" providerId="AD" clId="Web-{571EAAA8-3BD2-48F3-BFD2-F544E8B84141}" dt="2021-03-08T18:06:37.134" v="34" actId="20577"/>
          <ac:spMkLst>
            <pc:docMk/>
            <pc:sldMk cId="109857222" sldId="256"/>
            <ac:spMk id="39" creationId="{B67EA9B7-86BC-4A19-84CD-B71B197B9A73}"/>
          </ac:spMkLst>
        </pc:spChg>
        <pc:cxnChg chg="add del">
          <ac:chgData name="Owen Sheedy" userId="S::owen.sheedy@lethsd.ab.ca::b1c9949c-efb5-4f8f-8e1c-29dbcaf5146f" providerId="AD" clId="Web-{571EAAA8-3BD2-48F3-BFD2-F544E8B84141}" dt="2021-03-08T18:06:39.743" v="35"/>
          <ac:cxnSpMkLst>
            <pc:docMk/>
            <pc:sldMk cId="109857222" sldId="256"/>
            <ac:cxnSpMk id="41" creationId="{C07154AA-62C8-4DCD-890E-DA27EB7981EC}"/>
          </ac:cxnSpMkLst>
        </pc:cxnChg>
        <pc:cxnChg chg="add mod">
          <ac:chgData name="Owen Sheedy" userId="S::owen.sheedy@lethsd.ab.ca::b1c9949c-efb5-4f8f-8e1c-29dbcaf5146f" providerId="AD" clId="Web-{571EAAA8-3BD2-48F3-BFD2-F544E8B84141}" dt="2021-03-08T18:07:59.829" v="56"/>
          <ac:cxnSpMkLst>
            <pc:docMk/>
            <pc:sldMk cId="109857222" sldId="256"/>
            <ac:cxnSpMk id="43" creationId="{12F42CE6-DAA0-4E85-A1D5-02D095E594C0}"/>
          </ac:cxnSpMkLst>
        </pc:cxnChg>
        <pc:cxnChg chg="add del">
          <ac:chgData name="Owen Sheedy" userId="S::owen.sheedy@lethsd.ab.ca::b1c9949c-efb5-4f8f-8e1c-29dbcaf5146f" providerId="AD" clId="Web-{571EAAA8-3BD2-48F3-BFD2-F544E8B84141}" dt="2021-03-08T18:06:40.978" v="36"/>
          <ac:cxnSpMkLst>
            <pc:docMk/>
            <pc:sldMk cId="109857222" sldId="256"/>
            <ac:cxnSpMk id="45" creationId="{6A52AF72-114B-4230-A980-96352FB4C328}"/>
          </ac:cxnSpMkLst>
        </pc:cxnChg>
        <pc:cxnChg chg="add mod">
          <ac:chgData name="Owen Sheedy" userId="S::owen.sheedy@lethsd.ab.ca::b1c9949c-efb5-4f8f-8e1c-29dbcaf5146f" providerId="AD" clId="Web-{571EAAA8-3BD2-48F3-BFD2-F544E8B84141}" dt="2021-03-08T18:08:12.158" v="58"/>
          <ac:cxnSpMkLst>
            <pc:docMk/>
            <pc:sldMk cId="109857222" sldId="256"/>
            <ac:cxnSpMk id="47" creationId="{CC4D6100-38B7-4368-A2FD-B7B43D3D4E13}"/>
          </ac:cxnSpMkLst>
        </pc:cxnChg>
        <pc:cxnChg chg="add del">
          <ac:chgData name="Owen Sheedy" userId="S::owen.sheedy@lethsd.ab.ca::b1c9949c-efb5-4f8f-8e1c-29dbcaf5146f" providerId="AD" clId="Web-{571EAAA8-3BD2-48F3-BFD2-F544E8B84141}" dt="2021-03-08T18:06:42.478" v="37"/>
          <ac:cxnSpMkLst>
            <pc:docMk/>
            <pc:sldMk cId="109857222" sldId="256"/>
            <ac:cxnSpMk id="49" creationId="{EEAB426A-E904-435D-B333-9EA9E5CFE103}"/>
          </ac:cxnSpMkLst>
        </pc:cxnChg>
        <pc:cxnChg chg="add mod">
          <ac:chgData name="Owen Sheedy" userId="S::owen.sheedy@lethsd.ab.ca::b1c9949c-efb5-4f8f-8e1c-29dbcaf5146f" providerId="AD" clId="Web-{571EAAA8-3BD2-48F3-BFD2-F544E8B84141}" dt="2021-03-08T18:08:06.579" v="57"/>
          <ac:cxnSpMkLst>
            <pc:docMk/>
            <pc:sldMk cId="109857222" sldId="256"/>
            <ac:cxnSpMk id="51" creationId="{E7CBF9E0-D6BF-40D2-96E0-4ED700B37710}"/>
          </ac:cxnSpMkLst>
        </pc:cxnChg>
        <pc:cxnChg chg="add del">
          <ac:chgData name="Owen Sheedy" userId="S::owen.sheedy@lethsd.ab.ca::b1c9949c-efb5-4f8f-8e1c-29dbcaf5146f" providerId="AD" clId="Web-{571EAAA8-3BD2-48F3-BFD2-F544E8B84141}" dt="2021-03-08T18:06:43.525" v="38"/>
          <ac:cxnSpMkLst>
            <pc:docMk/>
            <pc:sldMk cId="109857222" sldId="256"/>
            <ac:cxnSpMk id="53" creationId="{EB1159DD-750B-4BD8-85D4-B2E47A5F8447}"/>
          </ac:cxnSpMkLst>
        </pc:cxnChg>
        <pc:cxnChg chg="add">
          <ac:chgData name="Owen Sheedy" userId="S::owen.sheedy@lethsd.ab.ca::b1c9949c-efb5-4f8f-8e1c-29dbcaf5146f" providerId="AD" clId="Web-{571EAAA8-3BD2-48F3-BFD2-F544E8B84141}" dt="2021-03-08T18:05:46.754" v="26"/>
          <ac:cxnSpMkLst>
            <pc:docMk/>
            <pc:sldMk cId="109857222" sldId="256"/>
            <ac:cxnSpMk id="55" creationId="{FEBD5720-5281-4A8F-AA1E-8C85F4DFB4C7}"/>
          </ac:cxnSpMkLst>
        </pc:cxnChg>
        <pc:cxnChg chg="add">
          <ac:chgData name="Owen Sheedy" userId="S::owen.sheedy@lethsd.ab.ca::b1c9949c-efb5-4f8f-8e1c-29dbcaf5146f" providerId="AD" clId="Web-{571EAAA8-3BD2-48F3-BFD2-F544E8B84141}" dt="2021-03-08T18:05:46.770" v="27"/>
          <ac:cxnSpMkLst>
            <pc:docMk/>
            <pc:sldMk cId="109857222" sldId="256"/>
            <ac:cxnSpMk id="57" creationId="{F27F1D04-39B8-4A0A-9634-84480902B853}"/>
          </ac:cxnSpMkLst>
        </pc:cxnChg>
      </pc:sldChg>
      <pc:sldChg chg="add del">
        <pc:chgData name="Owen Sheedy" userId="S::owen.sheedy@lethsd.ab.ca::b1c9949c-efb5-4f8f-8e1c-29dbcaf5146f" providerId="AD" clId="Web-{571EAAA8-3BD2-48F3-BFD2-F544E8B84141}" dt="2021-03-08T18:06:33.415" v="32"/>
        <pc:sldMkLst>
          <pc:docMk/>
          <pc:sldMk cId="3118822518" sldId="257"/>
        </pc:sldMkLst>
      </pc:sldChg>
      <pc:sldMasterChg chg="add addSldLayout">
        <pc:chgData name="Owen Sheedy" userId="S::owen.sheedy@lethsd.ab.ca::b1c9949c-efb5-4f8f-8e1c-29dbcaf5146f" providerId="AD" clId="Web-{571EAAA8-3BD2-48F3-BFD2-F544E8B84141}" dt="2021-03-08T18:05:33.159" v="0"/>
        <pc:sldMasterMkLst>
          <pc:docMk/>
          <pc:sldMasterMk cId="1944039382" sldId="2147483648"/>
        </pc:sldMasterMkLst>
        <pc:sldLayoutChg chg="add">
          <pc:chgData name="Owen Sheedy" userId="S::owen.sheedy@lethsd.ab.ca::b1c9949c-efb5-4f8f-8e1c-29dbcaf5146f" providerId="AD" clId="Web-{571EAAA8-3BD2-48F3-BFD2-F544E8B84141}" dt="2021-03-08T18:05:33.159" v="0"/>
          <pc:sldLayoutMkLst>
            <pc:docMk/>
            <pc:sldMasterMk cId="1944039382" sldId="2147483648"/>
            <pc:sldLayoutMk cId="1629391393" sldId="2147483660"/>
          </pc:sldLayoutMkLst>
        </pc:sldLayoutChg>
      </pc:sldMasterChg>
      <pc:sldMasterChg chg="replId">
        <pc:chgData name="Owen Sheedy" userId="S::owen.sheedy@lethsd.ab.ca::b1c9949c-efb5-4f8f-8e1c-29dbcaf5146f" providerId="AD" clId="Web-{571EAAA8-3BD2-48F3-BFD2-F544E8B84141}" dt="2021-03-08T18:05:33.159" v="0"/>
        <pc:sldMasterMkLst>
          <pc:docMk/>
          <pc:sldMasterMk cId="2460954070" sldId="2147483672"/>
        </pc:sldMasterMkLst>
      </pc:sldMasterChg>
    </pc:docChg>
  </pc:docChgLst>
  <pc:docChgLst>
    <pc:chgData name="Owen Sheedy" userId="b1c9949c-efb5-4f8f-8e1c-29dbcaf5146f" providerId="ADAL" clId="{73EEF252-370F-43F5-9EBD-C284DAE0B116}"/>
    <pc:docChg chg="undo custSel addSld delSld modSld sldOrd">
      <pc:chgData name="Owen Sheedy" userId="b1c9949c-efb5-4f8f-8e1c-29dbcaf5146f" providerId="ADAL" clId="{73EEF252-370F-43F5-9EBD-C284DAE0B116}" dt="2021-03-08T23:25:37.942" v="348" actId="478"/>
      <pc:docMkLst>
        <pc:docMk/>
      </pc:docMkLst>
      <pc:sldChg chg="addSp delSp modSp mod">
        <pc:chgData name="Owen Sheedy" userId="b1c9949c-efb5-4f8f-8e1c-29dbcaf5146f" providerId="ADAL" clId="{73EEF252-370F-43F5-9EBD-C284DAE0B116}" dt="2021-03-08T23:19:10.858" v="313" actId="1076"/>
        <pc:sldMkLst>
          <pc:docMk/>
          <pc:sldMk cId="109857222" sldId="256"/>
        </pc:sldMkLst>
        <pc:spChg chg="mod">
          <ac:chgData name="Owen Sheedy" userId="b1c9949c-efb5-4f8f-8e1c-29dbcaf5146f" providerId="ADAL" clId="{73EEF252-370F-43F5-9EBD-C284DAE0B116}" dt="2021-03-08T23:12:51.613" v="249" actId="14100"/>
          <ac:spMkLst>
            <pc:docMk/>
            <pc:sldMk cId="109857222" sldId="256"/>
            <ac:spMk id="5" creationId="{2E7C67AF-224F-4E26-8AE5-AB7A73E4888D}"/>
          </ac:spMkLst>
        </pc:spChg>
        <pc:spChg chg="add mod">
          <ac:chgData name="Owen Sheedy" userId="b1c9949c-efb5-4f8f-8e1c-29dbcaf5146f" providerId="ADAL" clId="{73EEF252-370F-43F5-9EBD-C284DAE0B116}" dt="2021-03-08T23:08:44.259" v="230" actId="1076"/>
          <ac:spMkLst>
            <pc:docMk/>
            <pc:sldMk cId="109857222" sldId="256"/>
            <ac:spMk id="6" creationId="{A9EF92D2-D62C-4DE0-8559-A8EAC0AC1DEF}"/>
          </ac:spMkLst>
        </pc:spChg>
        <pc:spChg chg="add mod">
          <ac:chgData name="Owen Sheedy" userId="b1c9949c-efb5-4f8f-8e1c-29dbcaf5146f" providerId="ADAL" clId="{73EEF252-370F-43F5-9EBD-C284DAE0B116}" dt="2021-03-08T23:16:50.552" v="281" actId="208"/>
          <ac:spMkLst>
            <pc:docMk/>
            <pc:sldMk cId="109857222" sldId="256"/>
            <ac:spMk id="7" creationId="{15CDB9DE-D1F5-4B48-8848-4979FE26DF51}"/>
          </ac:spMkLst>
        </pc:spChg>
        <pc:spChg chg="del">
          <ac:chgData name="Owen Sheedy" userId="b1c9949c-efb5-4f8f-8e1c-29dbcaf5146f" providerId="ADAL" clId="{73EEF252-370F-43F5-9EBD-C284DAE0B116}" dt="2021-03-08T23:07:05.251" v="2" actId="478"/>
          <ac:spMkLst>
            <pc:docMk/>
            <pc:sldMk cId="109857222" sldId="256"/>
            <ac:spMk id="12" creationId="{24002649-614E-4BAC-9F7E-4A3CDCFC23AC}"/>
          </ac:spMkLst>
        </pc:spChg>
        <pc:spChg chg="del">
          <ac:chgData name="Owen Sheedy" userId="b1c9949c-efb5-4f8f-8e1c-29dbcaf5146f" providerId="ADAL" clId="{73EEF252-370F-43F5-9EBD-C284DAE0B116}" dt="2021-03-08T23:07:05.251" v="2" actId="478"/>
          <ac:spMkLst>
            <pc:docMk/>
            <pc:sldMk cId="109857222" sldId="256"/>
            <ac:spMk id="23" creationId="{EC79D29C-80F9-4742-BE24-FC90BB8A1ED8}"/>
          </ac:spMkLst>
        </pc:spChg>
        <pc:spChg chg="del">
          <ac:chgData name="Owen Sheedy" userId="b1c9949c-efb5-4f8f-8e1c-29dbcaf5146f" providerId="ADAL" clId="{73EEF252-370F-43F5-9EBD-C284DAE0B116}" dt="2021-03-08T23:07:05.251" v="2" actId="478"/>
          <ac:spMkLst>
            <pc:docMk/>
            <pc:sldMk cId="109857222" sldId="256"/>
            <ac:spMk id="25" creationId="{8CE06B32-9341-45A1-BAAC-81AF1002212E}"/>
          </ac:spMkLst>
        </pc:spChg>
        <pc:spChg chg="del">
          <ac:chgData name="Owen Sheedy" userId="b1c9949c-efb5-4f8f-8e1c-29dbcaf5146f" providerId="ADAL" clId="{73EEF252-370F-43F5-9EBD-C284DAE0B116}" dt="2021-03-08T23:07:05.251" v="2" actId="478"/>
          <ac:spMkLst>
            <pc:docMk/>
            <pc:sldMk cId="109857222" sldId="256"/>
            <ac:spMk id="27" creationId="{04C42A80-C00E-4168-B53A-4DF7A5A373E8}"/>
          </ac:spMkLst>
        </pc:spChg>
        <pc:spChg chg="add mod">
          <ac:chgData name="Owen Sheedy" userId="b1c9949c-efb5-4f8f-8e1c-29dbcaf5146f" providerId="ADAL" clId="{73EEF252-370F-43F5-9EBD-C284DAE0B116}" dt="2021-03-08T23:19:07.083" v="311" actId="1076"/>
          <ac:spMkLst>
            <pc:docMk/>
            <pc:sldMk cId="109857222" sldId="256"/>
            <ac:spMk id="28" creationId="{419874F7-445B-463A-B57E-83E489ACA56D}"/>
          </ac:spMkLst>
        </pc:spChg>
        <pc:spChg chg="del">
          <ac:chgData name="Owen Sheedy" userId="b1c9949c-efb5-4f8f-8e1c-29dbcaf5146f" providerId="ADAL" clId="{73EEF252-370F-43F5-9EBD-C284DAE0B116}" dt="2021-03-08T23:07:05.251" v="2" actId="478"/>
          <ac:spMkLst>
            <pc:docMk/>
            <pc:sldMk cId="109857222" sldId="256"/>
            <ac:spMk id="29" creationId="{4AFD377C-A24D-4C8C-B09E-CFACBF60641F}"/>
          </ac:spMkLst>
        </pc:spChg>
        <pc:spChg chg="del">
          <ac:chgData name="Owen Sheedy" userId="b1c9949c-efb5-4f8f-8e1c-29dbcaf5146f" providerId="ADAL" clId="{73EEF252-370F-43F5-9EBD-C284DAE0B116}" dt="2021-03-08T23:07:05.251" v="2" actId="478"/>
          <ac:spMkLst>
            <pc:docMk/>
            <pc:sldMk cId="109857222" sldId="256"/>
            <ac:spMk id="31" creationId="{DD84DF03-CE8E-48BF-89DC-80F660B57DC9}"/>
          </ac:spMkLst>
        </pc:spChg>
        <pc:spChg chg="del">
          <ac:chgData name="Owen Sheedy" userId="b1c9949c-efb5-4f8f-8e1c-29dbcaf5146f" providerId="ADAL" clId="{73EEF252-370F-43F5-9EBD-C284DAE0B116}" dt="2021-03-08T23:07:05.251" v="2" actId="478"/>
          <ac:spMkLst>
            <pc:docMk/>
            <pc:sldMk cId="109857222" sldId="256"/>
            <ac:spMk id="32" creationId="{064D7020-2833-4CB1-AF26-E10F89659924}"/>
          </ac:spMkLst>
        </pc:spChg>
        <pc:spChg chg="del">
          <ac:chgData name="Owen Sheedy" userId="b1c9949c-efb5-4f8f-8e1c-29dbcaf5146f" providerId="ADAL" clId="{73EEF252-370F-43F5-9EBD-C284DAE0B116}" dt="2021-03-08T23:07:05.251" v="2" actId="478"/>
          <ac:spMkLst>
            <pc:docMk/>
            <pc:sldMk cId="109857222" sldId="256"/>
            <ac:spMk id="33" creationId="{7AD5A4FE-D9B7-44B7-95D1-F77284F07417}"/>
          </ac:spMkLst>
        </pc:spChg>
        <pc:spChg chg="del">
          <ac:chgData name="Owen Sheedy" userId="b1c9949c-efb5-4f8f-8e1c-29dbcaf5146f" providerId="ADAL" clId="{73EEF252-370F-43F5-9EBD-C284DAE0B116}" dt="2021-03-08T23:07:05.251" v="2" actId="478"/>
          <ac:spMkLst>
            <pc:docMk/>
            <pc:sldMk cId="109857222" sldId="256"/>
            <ac:spMk id="35" creationId="{62C3A53B-24DD-491B-ADDA-7CFC6E3287BD}"/>
          </ac:spMkLst>
        </pc:spChg>
        <pc:spChg chg="del">
          <ac:chgData name="Owen Sheedy" userId="b1c9949c-efb5-4f8f-8e1c-29dbcaf5146f" providerId="ADAL" clId="{73EEF252-370F-43F5-9EBD-C284DAE0B116}" dt="2021-03-08T23:07:05.251" v="2" actId="478"/>
          <ac:spMkLst>
            <pc:docMk/>
            <pc:sldMk cId="109857222" sldId="256"/>
            <ac:spMk id="37" creationId="{FB974F78-5EF7-4202-AFA3-12BB5869A18B}"/>
          </ac:spMkLst>
        </pc:spChg>
        <pc:spChg chg="del">
          <ac:chgData name="Owen Sheedy" userId="b1c9949c-efb5-4f8f-8e1c-29dbcaf5146f" providerId="ADAL" clId="{73EEF252-370F-43F5-9EBD-C284DAE0B116}" dt="2021-03-08T23:07:05.251" v="2" actId="478"/>
          <ac:spMkLst>
            <pc:docMk/>
            <pc:sldMk cId="109857222" sldId="256"/>
            <ac:spMk id="39" creationId="{B67EA9B7-86BC-4A19-84CD-B71B197B9A73}"/>
          </ac:spMkLst>
        </pc:spChg>
        <pc:picChg chg="del mod">
          <ac:chgData name="Owen Sheedy" userId="b1c9949c-efb5-4f8f-8e1c-29dbcaf5146f" providerId="ADAL" clId="{73EEF252-370F-43F5-9EBD-C284DAE0B116}" dt="2021-03-08T23:07:05.251" v="2" actId="478"/>
          <ac:picMkLst>
            <pc:docMk/>
            <pc:sldMk cId="109857222" sldId="256"/>
            <ac:picMk id="2" creationId="{D41DBBC2-CFA3-4A3E-A79A-F28DBCBE5DEC}"/>
          </ac:picMkLst>
        </pc:picChg>
        <pc:picChg chg="del">
          <ac:chgData name="Owen Sheedy" userId="b1c9949c-efb5-4f8f-8e1c-29dbcaf5146f" providerId="ADAL" clId="{73EEF252-370F-43F5-9EBD-C284DAE0B116}" dt="2021-03-08T23:07:05.251" v="2" actId="478"/>
          <ac:picMkLst>
            <pc:docMk/>
            <pc:sldMk cId="109857222" sldId="256"/>
            <ac:picMk id="3" creationId="{B9C99E59-0843-4E20-87D6-642EA8F6CA31}"/>
          </ac:picMkLst>
        </pc:picChg>
        <pc:picChg chg="del">
          <ac:chgData name="Owen Sheedy" userId="b1c9949c-efb5-4f8f-8e1c-29dbcaf5146f" providerId="ADAL" clId="{73EEF252-370F-43F5-9EBD-C284DAE0B116}" dt="2021-03-08T23:07:05.251" v="2" actId="478"/>
          <ac:picMkLst>
            <pc:docMk/>
            <pc:sldMk cId="109857222" sldId="256"/>
            <ac:picMk id="4" creationId="{0195A137-FE12-4D27-84B9-07BDBB9F8D08}"/>
          </ac:picMkLst>
        </pc:picChg>
        <pc:picChg chg="add mod">
          <ac:chgData name="Owen Sheedy" userId="b1c9949c-efb5-4f8f-8e1c-29dbcaf5146f" providerId="ADAL" clId="{73EEF252-370F-43F5-9EBD-C284DAE0B116}" dt="2021-03-08T23:09:27.796" v="237" actId="1076"/>
          <ac:picMkLst>
            <pc:docMk/>
            <pc:sldMk cId="109857222" sldId="256"/>
            <ac:picMk id="1026" creationId="{04905133-2E46-444C-8D30-E154561315FE}"/>
          </ac:picMkLst>
        </pc:picChg>
        <pc:picChg chg="add del">
          <ac:chgData name="Owen Sheedy" userId="b1c9949c-efb5-4f8f-8e1c-29dbcaf5146f" providerId="ADAL" clId="{73EEF252-370F-43F5-9EBD-C284DAE0B116}" dt="2021-03-08T23:11:02.363" v="239"/>
          <ac:picMkLst>
            <pc:docMk/>
            <pc:sldMk cId="109857222" sldId="256"/>
            <ac:picMk id="1028" creationId="{60F91204-B5D0-400D-83D6-63A12557AC60}"/>
          </ac:picMkLst>
        </pc:picChg>
        <pc:picChg chg="add mod">
          <ac:chgData name="Owen Sheedy" userId="b1c9949c-efb5-4f8f-8e1c-29dbcaf5146f" providerId="ADAL" clId="{73EEF252-370F-43F5-9EBD-C284DAE0B116}" dt="2021-03-08T23:19:10.858" v="313" actId="1076"/>
          <ac:picMkLst>
            <pc:docMk/>
            <pc:sldMk cId="109857222" sldId="256"/>
            <ac:picMk id="1030" creationId="{190DC42F-D65C-43F4-9D56-2A49A5575D64}"/>
          </ac:picMkLst>
        </pc:picChg>
        <pc:picChg chg="add del mod">
          <ac:chgData name="Owen Sheedy" userId="b1c9949c-efb5-4f8f-8e1c-29dbcaf5146f" providerId="ADAL" clId="{73EEF252-370F-43F5-9EBD-C284DAE0B116}" dt="2021-03-08T23:13:40.849" v="256" actId="478"/>
          <ac:picMkLst>
            <pc:docMk/>
            <pc:sldMk cId="109857222" sldId="256"/>
            <ac:picMk id="1032" creationId="{28AAF4FE-AB99-41CD-A1D8-8FBB934DF2A2}"/>
          </ac:picMkLst>
        </pc:picChg>
        <pc:picChg chg="add del">
          <ac:chgData name="Owen Sheedy" userId="b1c9949c-efb5-4f8f-8e1c-29dbcaf5146f" providerId="ADAL" clId="{73EEF252-370F-43F5-9EBD-C284DAE0B116}" dt="2021-03-08T23:13:21.182" v="254"/>
          <ac:picMkLst>
            <pc:docMk/>
            <pc:sldMk cId="109857222" sldId="256"/>
            <ac:picMk id="1034" creationId="{C2E2CBE9-349B-46AF-851C-95ED8CF6684F}"/>
          </ac:picMkLst>
        </pc:picChg>
        <pc:picChg chg="add mod">
          <ac:chgData name="Owen Sheedy" userId="b1c9949c-efb5-4f8f-8e1c-29dbcaf5146f" providerId="ADAL" clId="{73EEF252-370F-43F5-9EBD-C284DAE0B116}" dt="2021-03-08T23:18:00.808" v="305" actId="1076"/>
          <ac:picMkLst>
            <pc:docMk/>
            <pc:sldMk cId="109857222" sldId="256"/>
            <ac:picMk id="1036" creationId="{025E190E-64DA-4B9A-8059-ECBAE19C0F47}"/>
          </ac:picMkLst>
        </pc:picChg>
        <pc:cxnChg chg="del">
          <ac:chgData name="Owen Sheedy" userId="b1c9949c-efb5-4f8f-8e1c-29dbcaf5146f" providerId="ADAL" clId="{73EEF252-370F-43F5-9EBD-C284DAE0B116}" dt="2021-03-08T23:07:05.251" v="2" actId="478"/>
          <ac:cxnSpMkLst>
            <pc:docMk/>
            <pc:sldMk cId="109857222" sldId="256"/>
            <ac:cxnSpMk id="51" creationId="{E7CBF9E0-D6BF-40D2-96E0-4ED700B37710}"/>
          </ac:cxnSpMkLst>
        </pc:cxnChg>
        <pc:cxnChg chg="del">
          <ac:chgData name="Owen Sheedy" userId="b1c9949c-efb5-4f8f-8e1c-29dbcaf5146f" providerId="ADAL" clId="{73EEF252-370F-43F5-9EBD-C284DAE0B116}" dt="2021-03-08T23:07:05.251" v="2" actId="478"/>
          <ac:cxnSpMkLst>
            <pc:docMk/>
            <pc:sldMk cId="109857222" sldId="256"/>
            <ac:cxnSpMk id="55" creationId="{FEBD5720-5281-4A8F-AA1E-8C85F4DFB4C7}"/>
          </ac:cxnSpMkLst>
        </pc:cxnChg>
        <pc:cxnChg chg="del">
          <ac:chgData name="Owen Sheedy" userId="b1c9949c-efb5-4f8f-8e1c-29dbcaf5146f" providerId="ADAL" clId="{73EEF252-370F-43F5-9EBD-C284DAE0B116}" dt="2021-03-08T23:07:05.251" v="2" actId="478"/>
          <ac:cxnSpMkLst>
            <pc:docMk/>
            <pc:sldMk cId="109857222" sldId="256"/>
            <ac:cxnSpMk id="57" creationId="{F27F1D04-39B8-4A0A-9634-84480902B853}"/>
          </ac:cxnSpMkLst>
        </pc:cxnChg>
      </pc:sldChg>
      <pc:sldChg chg="delSp del mod ord">
        <pc:chgData name="Owen Sheedy" userId="b1c9949c-efb5-4f8f-8e1c-29dbcaf5146f" providerId="ADAL" clId="{73EEF252-370F-43F5-9EBD-C284DAE0B116}" dt="2021-03-08T23:20:05.745" v="325" actId="47"/>
        <pc:sldMkLst>
          <pc:docMk/>
          <pc:sldMk cId="912911187" sldId="257"/>
        </pc:sldMkLst>
        <pc:picChg chg="del">
          <ac:chgData name="Owen Sheedy" userId="b1c9949c-efb5-4f8f-8e1c-29dbcaf5146f" providerId="ADAL" clId="{73EEF252-370F-43F5-9EBD-C284DAE0B116}" dt="2021-03-08T23:14:18.600" v="262" actId="478"/>
          <ac:picMkLst>
            <pc:docMk/>
            <pc:sldMk cId="912911187" sldId="257"/>
            <ac:picMk id="6" creationId="{A73AB3C2-5D61-4C9A-AD8B-B932EDAB4E60}"/>
          </ac:picMkLst>
        </pc:picChg>
        <pc:picChg chg="del">
          <ac:chgData name="Owen Sheedy" userId="b1c9949c-efb5-4f8f-8e1c-29dbcaf5146f" providerId="ADAL" clId="{73EEF252-370F-43F5-9EBD-C284DAE0B116}" dt="2021-03-08T23:14:19.672" v="263" actId="478"/>
          <ac:picMkLst>
            <pc:docMk/>
            <pc:sldMk cId="912911187" sldId="257"/>
            <ac:picMk id="14" creationId="{DAC888D4-C661-47F9-AE8D-370F15865813}"/>
          </ac:picMkLst>
        </pc:picChg>
      </pc:sldChg>
      <pc:sldChg chg="delSp mod">
        <pc:chgData name="Owen Sheedy" userId="b1c9949c-efb5-4f8f-8e1c-29dbcaf5146f" providerId="ADAL" clId="{73EEF252-370F-43F5-9EBD-C284DAE0B116}" dt="2021-03-08T23:19:35.102" v="316" actId="478"/>
        <pc:sldMkLst>
          <pc:docMk/>
          <pc:sldMk cId="3225418399" sldId="258"/>
        </pc:sldMkLst>
        <pc:picChg chg="del">
          <ac:chgData name="Owen Sheedy" userId="b1c9949c-efb5-4f8f-8e1c-29dbcaf5146f" providerId="ADAL" clId="{73EEF252-370F-43F5-9EBD-C284DAE0B116}" dt="2021-03-08T23:19:35.102" v="316" actId="478"/>
          <ac:picMkLst>
            <pc:docMk/>
            <pc:sldMk cId="3225418399" sldId="258"/>
            <ac:picMk id="12" creationId="{0EFB4FF7-3C5C-4103-A46A-4864BB0CFAC0}"/>
          </ac:picMkLst>
        </pc:picChg>
      </pc:sldChg>
      <pc:sldChg chg="addSp delSp modSp mod">
        <pc:chgData name="Owen Sheedy" userId="b1c9949c-efb5-4f8f-8e1c-29dbcaf5146f" providerId="ADAL" clId="{73EEF252-370F-43F5-9EBD-C284DAE0B116}" dt="2021-03-08T23:22:54.728" v="329" actId="1076"/>
        <pc:sldMkLst>
          <pc:docMk/>
          <pc:sldMk cId="2762950848" sldId="259"/>
        </pc:sldMkLst>
        <pc:picChg chg="del">
          <ac:chgData name="Owen Sheedy" userId="b1c9949c-efb5-4f8f-8e1c-29dbcaf5146f" providerId="ADAL" clId="{73EEF252-370F-43F5-9EBD-C284DAE0B116}" dt="2021-03-08T23:19:46.358" v="319" actId="478"/>
          <ac:picMkLst>
            <pc:docMk/>
            <pc:sldMk cId="2762950848" sldId="259"/>
            <ac:picMk id="2" creationId="{D41DBBC2-CFA3-4A3E-A79A-F28DBCBE5DEC}"/>
          </ac:picMkLst>
        </pc:picChg>
        <pc:picChg chg="del">
          <ac:chgData name="Owen Sheedy" userId="b1c9949c-efb5-4f8f-8e1c-29dbcaf5146f" providerId="ADAL" clId="{73EEF252-370F-43F5-9EBD-C284DAE0B116}" dt="2021-03-08T23:19:46.878" v="320" actId="478"/>
          <ac:picMkLst>
            <pc:docMk/>
            <pc:sldMk cId="2762950848" sldId="259"/>
            <ac:picMk id="3" creationId="{B9C99E59-0843-4E20-87D6-642EA8F6CA31}"/>
          </ac:picMkLst>
        </pc:picChg>
        <pc:picChg chg="del">
          <ac:chgData name="Owen Sheedy" userId="b1c9949c-efb5-4f8f-8e1c-29dbcaf5146f" providerId="ADAL" clId="{73EEF252-370F-43F5-9EBD-C284DAE0B116}" dt="2021-03-08T23:19:47.366" v="321" actId="478"/>
          <ac:picMkLst>
            <pc:docMk/>
            <pc:sldMk cId="2762950848" sldId="259"/>
            <ac:picMk id="4" creationId="{0195A137-FE12-4D27-84B9-07BDBB9F8D08}"/>
          </ac:picMkLst>
        </pc:picChg>
        <pc:picChg chg="del">
          <ac:chgData name="Owen Sheedy" userId="b1c9949c-efb5-4f8f-8e1c-29dbcaf5146f" providerId="ADAL" clId="{73EEF252-370F-43F5-9EBD-C284DAE0B116}" dt="2021-03-08T23:19:47.868" v="322" actId="478"/>
          <ac:picMkLst>
            <pc:docMk/>
            <pc:sldMk cId="2762950848" sldId="259"/>
            <ac:picMk id="6" creationId="{A73AB3C2-5D61-4C9A-AD8B-B932EDAB4E60}"/>
          </ac:picMkLst>
        </pc:picChg>
        <pc:picChg chg="mod">
          <ac:chgData name="Owen Sheedy" userId="b1c9949c-efb5-4f8f-8e1c-29dbcaf5146f" providerId="ADAL" clId="{73EEF252-370F-43F5-9EBD-C284DAE0B116}" dt="2021-03-08T23:19:51.587" v="323" actId="1076"/>
          <ac:picMkLst>
            <pc:docMk/>
            <pc:sldMk cId="2762950848" sldId="259"/>
            <ac:picMk id="8" creationId="{3EC69C8A-6D35-4212-8EAF-235F129BE63E}"/>
          </ac:picMkLst>
        </pc:picChg>
        <pc:picChg chg="del mod">
          <ac:chgData name="Owen Sheedy" userId="b1c9949c-efb5-4f8f-8e1c-29dbcaf5146f" providerId="ADAL" clId="{73EEF252-370F-43F5-9EBD-C284DAE0B116}" dt="2021-03-08T23:22:31" v="326" actId="478"/>
          <ac:picMkLst>
            <pc:docMk/>
            <pc:sldMk cId="2762950848" sldId="259"/>
            <ac:picMk id="10" creationId="{AFC97A90-EFF6-4D6E-9E43-DB60CB122EE0}"/>
          </ac:picMkLst>
        </pc:picChg>
        <pc:picChg chg="add mod">
          <ac:chgData name="Owen Sheedy" userId="b1c9949c-efb5-4f8f-8e1c-29dbcaf5146f" providerId="ADAL" clId="{73EEF252-370F-43F5-9EBD-C284DAE0B116}" dt="2021-03-08T23:22:54.728" v="329" actId="1076"/>
          <ac:picMkLst>
            <pc:docMk/>
            <pc:sldMk cId="2762950848" sldId="259"/>
            <ac:picMk id="2050" creationId="{5DCBC69C-D672-4C7B-BE35-2B19ED6E9AA8}"/>
          </ac:picMkLst>
        </pc:picChg>
      </pc:sldChg>
      <pc:sldChg chg="addSp delSp modSp mod">
        <pc:chgData name="Owen Sheedy" userId="b1c9949c-efb5-4f8f-8e1c-29dbcaf5146f" providerId="ADAL" clId="{73EEF252-370F-43F5-9EBD-C284DAE0B116}" dt="2021-03-08T23:25:33.208" v="342" actId="478"/>
        <pc:sldMkLst>
          <pc:docMk/>
          <pc:sldMk cId="3873048264" sldId="260"/>
        </pc:sldMkLst>
        <pc:spChg chg="mod">
          <ac:chgData name="Owen Sheedy" userId="b1c9949c-efb5-4f8f-8e1c-29dbcaf5146f" providerId="ADAL" clId="{73EEF252-370F-43F5-9EBD-C284DAE0B116}" dt="2021-03-08T23:24:46.444" v="337" actId="1076"/>
          <ac:spMkLst>
            <pc:docMk/>
            <pc:sldMk cId="3873048264" sldId="260"/>
            <ac:spMk id="5" creationId="{2E7C67AF-224F-4E26-8AE5-AB7A73E4888D}"/>
          </ac:spMkLst>
        </pc:spChg>
        <pc:picChg chg="del">
          <ac:chgData name="Owen Sheedy" userId="b1c9949c-efb5-4f8f-8e1c-29dbcaf5146f" providerId="ADAL" clId="{73EEF252-370F-43F5-9EBD-C284DAE0B116}" dt="2021-03-08T23:25:31.702" v="339" actId="478"/>
          <ac:picMkLst>
            <pc:docMk/>
            <pc:sldMk cId="3873048264" sldId="260"/>
            <ac:picMk id="2" creationId="{D41DBBC2-CFA3-4A3E-A79A-F28DBCBE5DEC}"/>
          </ac:picMkLst>
        </pc:picChg>
        <pc:picChg chg="del">
          <ac:chgData name="Owen Sheedy" userId="b1c9949c-efb5-4f8f-8e1c-29dbcaf5146f" providerId="ADAL" clId="{73EEF252-370F-43F5-9EBD-C284DAE0B116}" dt="2021-03-08T23:24:23.614" v="330" actId="478"/>
          <ac:picMkLst>
            <pc:docMk/>
            <pc:sldMk cId="3873048264" sldId="260"/>
            <ac:picMk id="3" creationId="{B9C99E59-0843-4E20-87D6-642EA8F6CA31}"/>
          </ac:picMkLst>
        </pc:picChg>
        <pc:picChg chg="del">
          <ac:chgData name="Owen Sheedy" userId="b1c9949c-efb5-4f8f-8e1c-29dbcaf5146f" providerId="ADAL" clId="{73EEF252-370F-43F5-9EBD-C284DAE0B116}" dt="2021-03-08T23:24:24.244" v="331" actId="478"/>
          <ac:picMkLst>
            <pc:docMk/>
            <pc:sldMk cId="3873048264" sldId="260"/>
            <ac:picMk id="4" creationId="{0195A137-FE12-4D27-84B9-07BDBB9F8D08}"/>
          </ac:picMkLst>
        </pc:picChg>
        <pc:picChg chg="del">
          <ac:chgData name="Owen Sheedy" userId="b1c9949c-efb5-4f8f-8e1c-29dbcaf5146f" providerId="ADAL" clId="{73EEF252-370F-43F5-9EBD-C284DAE0B116}" dt="2021-03-08T23:24:29.188" v="333" actId="478"/>
          <ac:picMkLst>
            <pc:docMk/>
            <pc:sldMk cId="3873048264" sldId="260"/>
            <ac:picMk id="6" creationId="{A73AB3C2-5D61-4C9A-AD8B-B932EDAB4E60}"/>
          </ac:picMkLst>
        </pc:picChg>
        <pc:picChg chg="del">
          <ac:chgData name="Owen Sheedy" userId="b1c9949c-efb5-4f8f-8e1c-29dbcaf5146f" providerId="ADAL" clId="{73EEF252-370F-43F5-9EBD-C284DAE0B116}" dt="2021-03-08T23:24:28.485" v="332" actId="478"/>
          <ac:picMkLst>
            <pc:docMk/>
            <pc:sldMk cId="3873048264" sldId="260"/>
            <ac:picMk id="8" creationId="{3EC69C8A-6D35-4212-8EAF-235F129BE63E}"/>
          </ac:picMkLst>
        </pc:picChg>
        <pc:picChg chg="del mod">
          <ac:chgData name="Owen Sheedy" userId="b1c9949c-efb5-4f8f-8e1c-29dbcaf5146f" providerId="ADAL" clId="{73EEF252-370F-43F5-9EBD-C284DAE0B116}" dt="2021-03-08T23:25:33.208" v="342" actId="478"/>
          <ac:picMkLst>
            <pc:docMk/>
            <pc:sldMk cId="3873048264" sldId="260"/>
            <ac:picMk id="10" creationId="{AFC97A90-EFF6-4D6E-9E43-DB60CB122EE0}"/>
          </ac:picMkLst>
        </pc:picChg>
        <pc:picChg chg="add del">
          <ac:chgData name="Owen Sheedy" userId="b1c9949c-efb5-4f8f-8e1c-29dbcaf5146f" providerId="ADAL" clId="{73EEF252-370F-43F5-9EBD-C284DAE0B116}" dt="2021-03-08T23:24:41.925" v="335" actId="478"/>
          <ac:picMkLst>
            <pc:docMk/>
            <pc:sldMk cId="3873048264" sldId="260"/>
            <ac:picMk id="24" creationId="{A178E7B8-B289-4580-A0AF-494495426758}"/>
          </ac:picMkLst>
        </pc:picChg>
        <pc:picChg chg="add del">
          <ac:chgData name="Owen Sheedy" userId="b1c9949c-efb5-4f8f-8e1c-29dbcaf5146f" providerId="ADAL" clId="{73EEF252-370F-43F5-9EBD-C284DAE0B116}" dt="2021-03-08T23:25:32.231" v="340" actId="478"/>
          <ac:picMkLst>
            <pc:docMk/>
            <pc:sldMk cId="3873048264" sldId="260"/>
            <ac:picMk id="26" creationId="{BAF3371D-160A-453D-9CA7-4C12EF8015DB}"/>
          </ac:picMkLst>
        </pc:picChg>
        <pc:picChg chg="add del">
          <ac:chgData name="Owen Sheedy" userId="b1c9949c-efb5-4f8f-8e1c-29dbcaf5146f" providerId="ADAL" clId="{73EEF252-370F-43F5-9EBD-C284DAE0B116}" dt="2021-03-08T23:25:32.764" v="341" actId="478"/>
          <ac:picMkLst>
            <pc:docMk/>
            <pc:sldMk cId="3873048264" sldId="260"/>
            <ac:picMk id="28" creationId="{DA689847-2040-4B83-AE2F-19319DECBCF1}"/>
          </ac:picMkLst>
        </pc:picChg>
      </pc:sldChg>
      <pc:sldChg chg="delSp mod">
        <pc:chgData name="Owen Sheedy" userId="b1c9949c-efb5-4f8f-8e1c-29dbcaf5146f" providerId="ADAL" clId="{73EEF252-370F-43F5-9EBD-C284DAE0B116}" dt="2021-03-08T23:25:37.942" v="348" actId="478"/>
        <pc:sldMkLst>
          <pc:docMk/>
          <pc:sldMk cId="1461784152" sldId="261"/>
        </pc:sldMkLst>
        <pc:picChg chg="del">
          <ac:chgData name="Owen Sheedy" userId="b1c9949c-efb5-4f8f-8e1c-29dbcaf5146f" providerId="ADAL" clId="{73EEF252-370F-43F5-9EBD-C284DAE0B116}" dt="2021-03-08T23:25:34.862" v="343" actId="478"/>
          <ac:picMkLst>
            <pc:docMk/>
            <pc:sldMk cId="1461784152" sldId="261"/>
            <ac:picMk id="2" creationId="{D41DBBC2-CFA3-4A3E-A79A-F28DBCBE5DEC}"/>
          </ac:picMkLst>
        </pc:picChg>
        <pc:picChg chg="del">
          <ac:chgData name="Owen Sheedy" userId="b1c9949c-efb5-4f8f-8e1c-29dbcaf5146f" providerId="ADAL" clId="{73EEF252-370F-43F5-9EBD-C284DAE0B116}" dt="2021-03-08T23:25:35.326" v="344" actId="478"/>
          <ac:picMkLst>
            <pc:docMk/>
            <pc:sldMk cId="1461784152" sldId="261"/>
            <ac:picMk id="3" creationId="{B9C99E59-0843-4E20-87D6-642EA8F6CA31}"/>
          </ac:picMkLst>
        </pc:picChg>
        <pc:picChg chg="del">
          <ac:chgData name="Owen Sheedy" userId="b1c9949c-efb5-4f8f-8e1c-29dbcaf5146f" providerId="ADAL" clId="{73EEF252-370F-43F5-9EBD-C284DAE0B116}" dt="2021-03-08T23:25:36.558" v="345" actId="478"/>
          <ac:picMkLst>
            <pc:docMk/>
            <pc:sldMk cId="1461784152" sldId="261"/>
            <ac:picMk id="4" creationId="{0195A137-FE12-4D27-84B9-07BDBB9F8D08}"/>
          </ac:picMkLst>
        </pc:picChg>
        <pc:picChg chg="del">
          <ac:chgData name="Owen Sheedy" userId="b1c9949c-efb5-4f8f-8e1c-29dbcaf5146f" providerId="ADAL" clId="{73EEF252-370F-43F5-9EBD-C284DAE0B116}" dt="2021-03-08T23:25:37.039" v="346" actId="478"/>
          <ac:picMkLst>
            <pc:docMk/>
            <pc:sldMk cId="1461784152" sldId="261"/>
            <ac:picMk id="6" creationId="{A73AB3C2-5D61-4C9A-AD8B-B932EDAB4E60}"/>
          </ac:picMkLst>
        </pc:picChg>
        <pc:picChg chg="del">
          <ac:chgData name="Owen Sheedy" userId="b1c9949c-efb5-4f8f-8e1c-29dbcaf5146f" providerId="ADAL" clId="{73EEF252-370F-43F5-9EBD-C284DAE0B116}" dt="2021-03-08T23:25:37.517" v="347" actId="478"/>
          <ac:picMkLst>
            <pc:docMk/>
            <pc:sldMk cId="1461784152" sldId="261"/>
            <ac:picMk id="8" creationId="{3EC69C8A-6D35-4212-8EAF-235F129BE63E}"/>
          </ac:picMkLst>
        </pc:picChg>
        <pc:picChg chg="del">
          <ac:chgData name="Owen Sheedy" userId="b1c9949c-efb5-4f8f-8e1c-29dbcaf5146f" providerId="ADAL" clId="{73EEF252-370F-43F5-9EBD-C284DAE0B116}" dt="2021-03-08T23:25:37.942" v="348" actId="478"/>
          <ac:picMkLst>
            <pc:docMk/>
            <pc:sldMk cId="1461784152" sldId="261"/>
            <ac:picMk id="10" creationId="{AFC97A90-EFF6-4D6E-9E43-DB60CB122EE0}"/>
          </ac:picMkLst>
        </pc:picChg>
      </pc:sldChg>
      <pc:sldChg chg="addSp delSp modSp add mod">
        <pc:chgData name="Owen Sheedy" userId="b1c9949c-efb5-4f8f-8e1c-29dbcaf5146f" providerId="ADAL" clId="{73EEF252-370F-43F5-9EBD-C284DAE0B116}" dt="2021-03-08T23:18:16.857" v="310" actId="478"/>
        <pc:sldMkLst>
          <pc:docMk/>
          <pc:sldMk cId="3202896884" sldId="262"/>
        </pc:sldMkLst>
        <pc:spChg chg="add del mod">
          <ac:chgData name="Owen Sheedy" userId="b1c9949c-efb5-4f8f-8e1c-29dbcaf5146f" providerId="ADAL" clId="{73EEF252-370F-43F5-9EBD-C284DAE0B116}" dt="2021-03-08T23:18:16.857" v="310" actId="478"/>
          <ac:spMkLst>
            <pc:docMk/>
            <pc:sldMk cId="3202896884" sldId="262"/>
            <ac:spMk id="20" creationId="{D0B6AC83-81BA-47FA-8E0C-E30E56F99B33}"/>
          </ac:spMkLst>
        </pc:spChg>
      </pc:sldChg>
    </pc:docChg>
  </pc:docChgLst>
  <pc:docChgLst>
    <pc:chgData name="Owen Sheedy" userId="S::owen.sheedy@lethsd.ab.ca::b1c9949c-efb5-4f8f-8e1c-29dbcaf5146f" providerId="AD" clId="Web-{7F298E70-9196-6C96-CC29-56697FE24F21}"/>
    <pc:docChg chg="modSld">
      <pc:chgData name="Owen Sheedy" userId="S::owen.sheedy@lethsd.ab.ca::b1c9949c-efb5-4f8f-8e1c-29dbcaf5146f" providerId="AD" clId="Web-{7F298E70-9196-6C96-CC29-56697FE24F21}" dt="2021-04-14T16:19:45.990" v="7" actId="20577"/>
      <pc:docMkLst>
        <pc:docMk/>
      </pc:docMkLst>
      <pc:sldChg chg="modSp">
        <pc:chgData name="Owen Sheedy" userId="S::owen.sheedy@lethsd.ab.ca::b1c9949c-efb5-4f8f-8e1c-29dbcaf5146f" providerId="AD" clId="Web-{7F298E70-9196-6C96-CC29-56697FE24F21}" dt="2021-04-14T16:19:45.990" v="7" actId="20577"/>
        <pc:sldMkLst>
          <pc:docMk/>
          <pc:sldMk cId="109857222" sldId="256"/>
        </pc:sldMkLst>
        <pc:spChg chg="mod">
          <ac:chgData name="Owen Sheedy" userId="S::owen.sheedy@lethsd.ab.ca::b1c9949c-efb5-4f8f-8e1c-29dbcaf5146f" providerId="AD" clId="Web-{7F298E70-9196-6C96-CC29-56697FE24F21}" dt="2021-04-14T16:19:45.990" v="7" actId="20577"/>
          <ac:spMkLst>
            <pc:docMk/>
            <pc:sldMk cId="109857222" sldId="256"/>
            <ac:spMk id="6" creationId="{A9EF92D2-D62C-4DE0-8559-A8EAC0AC1DEF}"/>
          </ac:spMkLst>
        </pc:spChg>
      </pc:sldChg>
    </pc:docChg>
  </pc:docChgLst>
  <pc:docChgLst>
    <pc:chgData name="Owen Sheedy" userId="S::owen.sheedy@lethsd.ab.ca::b1c9949c-efb5-4f8f-8e1c-29dbcaf5146f" providerId="AD" clId="Web-{56E306AF-B4CE-9F01-53C4-209974E190C7}"/>
    <pc:docChg chg="addSld modSld">
      <pc:chgData name="Owen Sheedy" userId="S::owen.sheedy@lethsd.ab.ca::b1c9949c-efb5-4f8f-8e1c-29dbcaf5146f" providerId="AD" clId="Web-{56E306AF-B4CE-9F01-53C4-209974E190C7}" dt="2021-03-08T19:08:54.691" v="144" actId="1076"/>
      <pc:docMkLst>
        <pc:docMk/>
      </pc:docMkLst>
      <pc:sldChg chg="addSp delSp modSp">
        <pc:chgData name="Owen Sheedy" userId="S::owen.sheedy@lethsd.ab.ca::b1c9949c-efb5-4f8f-8e1c-29dbcaf5146f" providerId="AD" clId="Web-{56E306AF-B4CE-9F01-53C4-209974E190C7}" dt="2021-03-08T18:57:25.465" v="104" actId="1076"/>
        <pc:sldMkLst>
          <pc:docMk/>
          <pc:sldMk cId="109857222" sldId="256"/>
        </pc:sldMkLst>
        <pc:spChg chg="mod">
          <ac:chgData name="Owen Sheedy" userId="S::owen.sheedy@lethsd.ab.ca::b1c9949c-efb5-4f8f-8e1c-29dbcaf5146f" providerId="AD" clId="Web-{56E306AF-B4CE-9F01-53C4-209974E190C7}" dt="2021-03-08T18:48:39.646" v="11" actId="1076"/>
          <ac:spMkLst>
            <pc:docMk/>
            <pc:sldMk cId="109857222" sldId="256"/>
            <ac:spMk id="5" creationId="{2E7C67AF-224F-4E26-8AE5-AB7A73E4888D}"/>
          </ac:spMkLst>
        </pc:spChg>
        <pc:spChg chg="del">
          <ac:chgData name="Owen Sheedy" userId="S::owen.sheedy@lethsd.ab.ca::b1c9949c-efb5-4f8f-8e1c-29dbcaf5146f" providerId="AD" clId="Web-{56E306AF-B4CE-9F01-53C4-209974E190C7}" dt="2021-03-08T18:48:33.459" v="9"/>
          <ac:spMkLst>
            <pc:docMk/>
            <pc:sldMk cId="109857222" sldId="256"/>
            <ac:spMk id="7" creationId="{9D219D5C-6673-411A-B3EC-34581BC2760A}"/>
          </ac:spMkLst>
        </pc:spChg>
        <pc:spChg chg="del">
          <ac:chgData name="Owen Sheedy" userId="S::owen.sheedy@lethsd.ab.ca::b1c9949c-efb5-4f8f-8e1c-29dbcaf5146f" providerId="AD" clId="Web-{56E306AF-B4CE-9F01-53C4-209974E190C7}" dt="2021-03-08T18:48:33.459" v="8"/>
          <ac:spMkLst>
            <pc:docMk/>
            <pc:sldMk cId="109857222" sldId="256"/>
            <ac:spMk id="9" creationId="{73F93FF2-D4D7-4102-B2DD-BA68EC74147E}"/>
          </ac:spMkLst>
        </pc:spChg>
        <pc:spChg chg="del">
          <ac:chgData name="Owen Sheedy" userId="S::owen.sheedy@lethsd.ab.ca::b1c9949c-efb5-4f8f-8e1c-29dbcaf5146f" providerId="AD" clId="Web-{56E306AF-B4CE-9F01-53C4-209974E190C7}" dt="2021-03-08T18:48:33.459" v="7"/>
          <ac:spMkLst>
            <pc:docMk/>
            <pc:sldMk cId="109857222" sldId="256"/>
            <ac:spMk id="11" creationId="{952C45CD-7F14-4065-9F92-311B46D10FD5}"/>
          </ac:spMkLst>
        </pc:spChg>
        <pc:spChg chg="add mod">
          <ac:chgData name="Owen Sheedy" userId="S::owen.sheedy@lethsd.ab.ca::b1c9949c-efb5-4f8f-8e1c-29dbcaf5146f" providerId="AD" clId="Web-{56E306AF-B4CE-9F01-53C4-209974E190C7}" dt="2021-03-08T18:57:25.465" v="103" actId="1076"/>
          <ac:spMkLst>
            <pc:docMk/>
            <pc:sldMk cId="109857222" sldId="256"/>
            <ac:spMk id="12" creationId="{24002649-614E-4BAC-9F7E-4A3CDCFC23AC}"/>
          </ac:spMkLst>
        </pc:spChg>
        <pc:spChg chg="del">
          <ac:chgData name="Owen Sheedy" userId="S::owen.sheedy@lethsd.ab.ca::b1c9949c-efb5-4f8f-8e1c-29dbcaf5146f" providerId="AD" clId="Web-{56E306AF-B4CE-9F01-53C4-209974E190C7}" dt="2021-03-08T18:48:33.443" v="6"/>
          <ac:spMkLst>
            <pc:docMk/>
            <pc:sldMk cId="109857222" sldId="256"/>
            <ac:spMk id="13" creationId="{A1AD2DCE-4699-4901-AF85-0628EEAC473A}"/>
          </ac:spMkLst>
        </pc:spChg>
        <pc:spChg chg="del">
          <ac:chgData name="Owen Sheedy" userId="S::owen.sheedy@lethsd.ab.ca::b1c9949c-efb5-4f8f-8e1c-29dbcaf5146f" providerId="AD" clId="Web-{56E306AF-B4CE-9F01-53C4-209974E190C7}" dt="2021-03-08T18:48:33.443" v="5"/>
          <ac:spMkLst>
            <pc:docMk/>
            <pc:sldMk cId="109857222" sldId="256"/>
            <ac:spMk id="15" creationId="{4E3B9DC4-334A-4487-A39C-8BC0B322CE43}"/>
          </ac:spMkLst>
        </pc:spChg>
        <pc:spChg chg="del">
          <ac:chgData name="Owen Sheedy" userId="S::owen.sheedy@lethsd.ab.ca::b1c9949c-efb5-4f8f-8e1c-29dbcaf5146f" providerId="AD" clId="Web-{56E306AF-B4CE-9F01-53C4-209974E190C7}" dt="2021-03-08T18:48:33.443" v="4"/>
          <ac:spMkLst>
            <pc:docMk/>
            <pc:sldMk cId="109857222" sldId="256"/>
            <ac:spMk id="17" creationId="{CAE60036-AD48-4592-ACEC-609F28F262E6}"/>
          </ac:spMkLst>
        </pc:spChg>
        <pc:spChg chg="del">
          <ac:chgData name="Owen Sheedy" userId="S::owen.sheedy@lethsd.ab.ca::b1c9949c-efb5-4f8f-8e1c-29dbcaf5146f" providerId="AD" clId="Web-{56E306AF-B4CE-9F01-53C4-209974E190C7}" dt="2021-03-08T18:48:33.443" v="3"/>
          <ac:spMkLst>
            <pc:docMk/>
            <pc:sldMk cId="109857222" sldId="256"/>
            <ac:spMk id="19" creationId="{39DCDD4A-E8B0-4CAF-8592-9ABFDBF12352}"/>
          </ac:spMkLst>
        </pc:spChg>
        <pc:spChg chg="del">
          <ac:chgData name="Owen Sheedy" userId="S::owen.sheedy@lethsd.ab.ca::b1c9949c-efb5-4f8f-8e1c-29dbcaf5146f" providerId="AD" clId="Web-{56E306AF-B4CE-9F01-53C4-209974E190C7}" dt="2021-03-08T18:48:33.443" v="2"/>
          <ac:spMkLst>
            <pc:docMk/>
            <pc:sldMk cId="109857222" sldId="256"/>
            <ac:spMk id="21" creationId="{7AA40132-0F93-4A9E-803B-D1B5DA36B2AA}"/>
          </ac:spMkLst>
        </pc:spChg>
        <pc:spChg chg="mod">
          <ac:chgData name="Owen Sheedy" userId="S::owen.sheedy@lethsd.ab.ca::b1c9949c-efb5-4f8f-8e1c-29dbcaf5146f" providerId="AD" clId="Web-{56E306AF-B4CE-9F01-53C4-209974E190C7}" dt="2021-03-08T18:50:18.085" v="34"/>
          <ac:spMkLst>
            <pc:docMk/>
            <pc:sldMk cId="109857222" sldId="256"/>
            <ac:spMk id="23" creationId="{EC79D29C-80F9-4742-BE24-FC90BB8A1ED8}"/>
          </ac:spMkLst>
        </pc:spChg>
        <pc:spChg chg="mod">
          <ac:chgData name="Owen Sheedy" userId="S::owen.sheedy@lethsd.ab.ca::b1c9949c-efb5-4f8f-8e1c-29dbcaf5146f" providerId="AD" clId="Web-{56E306AF-B4CE-9F01-53C4-209974E190C7}" dt="2021-03-08T18:50:18.101" v="35"/>
          <ac:spMkLst>
            <pc:docMk/>
            <pc:sldMk cId="109857222" sldId="256"/>
            <ac:spMk id="25" creationId="{8CE06B32-9341-45A1-BAAC-81AF1002212E}"/>
          </ac:spMkLst>
        </pc:spChg>
        <pc:spChg chg="mod">
          <ac:chgData name="Owen Sheedy" userId="S::owen.sheedy@lethsd.ab.ca::b1c9949c-efb5-4f8f-8e1c-29dbcaf5146f" providerId="AD" clId="Web-{56E306AF-B4CE-9F01-53C4-209974E190C7}" dt="2021-03-08T18:50:18.101" v="36"/>
          <ac:spMkLst>
            <pc:docMk/>
            <pc:sldMk cId="109857222" sldId="256"/>
            <ac:spMk id="27" creationId="{04C42A80-C00E-4168-B53A-4DF7A5A373E8}"/>
          </ac:spMkLst>
        </pc:spChg>
        <pc:spChg chg="mod">
          <ac:chgData name="Owen Sheedy" userId="S::owen.sheedy@lethsd.ab.ca::b1c9949c-efb5-4f8f-8e1c-29dbcaf5146f" providerId="AD" clId="Web-{56E306AF-B4CE-9F01-53C4-209974E190C7}" dt="2021-03-08T18:50:18.116" v="37"/>
          <ac:spMkLst>
            <pc:docMk/>
            <pc:sldMk cId="109857222" sldId="256"/>
            <ac:spMk id="29" creationId="{4AFD377C-A24D-4C8C-B09E-CFACBF60641F}"/>
          </ac:spMkLst>
        </pc:spChg>
        <pc:spChg chg="mod">
          <ac:chgData name="Owen Sheedy" userId="S::owen.sheedy@lethsd.ab.ca::b1c9949c-efb5-4f8f-8e1c-29dbcaf5146f" providerId="AD" clId="Web-{56E306AF-B4CE-9F01-53C4-209974E190C7}" dt="2021-03-08T18:50:18.085" v="33"/>
          <ac:spMkLst>
            <pc:docMk/>
            <pc:sldMk cId="109857222" sldId="256"/>
            <ac:spMk id="31" creationId="{DD84DF03-CE8E-48BF-89DC-80F660B57DC9}"/>
          </ac:spMkLst>
        </pc:spChg>
        <pc:spChg chg="add mod">
          <ac:chgData name="Owen Sheedy" userId="S::owen.sheedy@lethsd.ab.ca::b1c9949c-efb5-4f8f-8e1c-29dbcaf5146f" providerId="AD" clId="Web-{56E306AF-B4CE-9F01-53C4-209974E190C7}" dt="2021-03-08T18:57:25.465" v="104" actId="1076"/>
          <ac:spMkLst>
            <pc:docMk/>
            <pc:sldMk cId="109857222" sldId="256"/>
            <ac:spMk id="32" creationId="{064D7020-2833-4CB1-AF26-E10F89659924}"/>
          </ac:spMkLst>
        </pc:spChg>
        <pc:spChg chg="mod">
          <ac:chgData name="Owen Sheedy" userId="S::owen.sheedy@lethsd.ab.ca::b1c9949c-efb5-4f8f-8e1c-29dbcaf5146f" providerId="AD" clId="Web-{56E306AF-B4CE-9F01-53C4-209974E190C7}" dt="2021-03-08T18:50:18.132" v="40"/>
          <ac:spMkLst>
            <pc:docMk/>
            <pc:sldMk cId="109857222" sldId="256"/>
            <ac:spMk id="33" creationId="{7AD5A4FE-D9B7-44B7-95D1-F77284F07417}"/>
          </ac:spMkLst>
        </pc:spChg>
        <pc:spChg chg="mod">
          <ac:chgData name="Owen Sheedy" userId="S::owen.sheedy@lethsd.ab.ca::b1c9949c-efb5-4f8f-8e1c-29dbcaf5146f" providerId="AD" clId="Web-{56E306AF-B4CE-9F01-53C4-209974E190C7}" dt="2021-03-08T18:50:18.132" v="39"/>
          <ac:spMkLst>
            <pc:docMk/>
            <pc:sldMk cId="109857222" sldId="256"/>
            <ac:spMk id="35" creationId="{62C3A53B-24DD-491B-ADDA-7CFC6E3287BD}"/>
          </ac:spMkLst>
        </pc:spChg>
        <pc:spChg chg="mod">
          <ac:chgData name="Owen Sheedy" userId="S::owen.sheedy@lethsd.ab.ca::b1c9949c-efb5-4f8f-8e1c-29dbcaf5146f" providerId="AD" clId="Web-{56E306AF-B4CE-9F01-53C4-209974E190C7}" dt="2021-03-08T18:50:18.116" v="38"/>
          <ac:spMkLst>
            <pc:docMk/>
            <pc:sldMk cId="109857222" sldId="256"/>
            <ac:spMk id="37" creationId="{FB974F78-5EF7-4202-AFA3-12BB5869A18B}"/>
          </ac:spMkLst>
        </pc:spChg>
        <pc:spChg chg="mod">
          <ac:chgData name="Owen Sheedy" userId="S::owen.sheedy@lethsd.ab.ca::b1c9949c-efb5-4f8f-8e1c-29dbcaf5146f" providerId="AD" clId="Web-{56E306AF-B4CE-9F01-53C4-209974E190C7}" dt="2021-03-08T18:49:26.803" v="23" actId="1076"/>
          <ac:spMkLst>
            <pc:docMk/>
            <pc:sldMk cId="109857222" sldId="256"/>
            <ac:spMk id="39" creationId="{B67EA9B7-86BC-4A19-84CD-B71B197B9A73}"/>
          </ac:spMkLst>
        </pc:spChg>
        <pc:picChg chg="add mod">
          <ac:chgData name="Owen Sheedy" userId="S::owen.sheedy@lethsd.ab.ca::b1c9949c-efb5-4f8f-8e1c-29dbcaf5146f" providerId="AD" clId="Web-{56E306AF-B4CE-9F01-53C4-209974E190C7}" dt="2021-03-08T18:50:51.632" v="42" actId="1076"/>
          <ac:picMkLst>
            <pc:docMk/>
            <pc:sldMk cId="109857222" sldId="256"/>
            <ac:picMk id="2" creationId="{D41DBBC2-CFA3-4A3E-A79A-F28DBCBE5DEC}"/>
          </ac:picMkLst>
        </pc:picChg>
        <pc:picChg chg="add mod">
          <ac:chgData name="Owen Sheedy" userId="S::owen.sheedy@lethsd.ab.ca::b1c9949c-efb5-4f8f-8e1c-29dbcaf5146f" providerId="AD" clId="Web-{56E306AF-B4CE-9F01-53C4-209974E190C7}" dt="2021-03-08T18:50:59.804" v="44" actId="1076"/>
          <ac:picMkLst>
            <pc:docMk/>
            <pc:sldMk cId="109857222" sldId="256"/>
            <ac:picMk id="3" creationId="{B9C99E59-0843-4E20-87D6-642EA8F6CA31}"/>
          </ac:picMkLst>
        </pc:picChg>
        <pc:picChg chg="add mod">
          <ac:chgData name="Owen Sheedy" userId="S::owen.sheedy@lethsd.ab.ca::b1c9949c-efb5-4f8f-8e1c-29dbcaf5146f" providerId="AD" clId="Web-{56E306AF-B4CE-9F01-53C4-209974E190C7}" dt="2021-03-08T18:51:08.898" v="46" actId="1076"/>
          <ac:picMkLst>
            <pc:docMk/>
            <pc:sldMk cId="109857222" sldId="256"/>
            <ac:picMk id="4" creationId="{0195A137-FE12-4D27-84B9-07BDBB9F8D08}"/>
          </ac:picMkLst>
        </pc:picChg>
        <pc:picChg chg="add del mod">
          <ac:chgData name="Owen Sheedy" userId="S::owen.sheedy@lethsd.ab.ca::b1c9949c-efb5-4f8f-8e1c-29dbcaf5146f" providerId="AD" clId="Web-{56E306AF-B4CE-9F01-53C4-209974E190C7}" dt="2021-03-08T18:54:16.041" v="64"/>
          <ac:picMkLst>
            <pc:docMk/>
            <pc:sldMk cId="109857222" sldId="256"/>
            <ac:picMk id="6" creationId="{A73AB3C2-5D61-4C9A-AD8B-B932EDAB4E60}"/>
          </ac:picMkLst>
        </pc:picChg>
        <pc:picChg chg="add del mod">
          <ac:chgData name="Owen Sheedy" userId="S::owen.sheedy@lethsd.ab.ca::b1c9949c-efb5-4f8f-8e1c-29dbcaf5146f" providerId="AD" clId="Web-{56E306AF-B4CE-9F01-53C4-209974E190C7}" dt="2021-03-08T18:54:15.494" v="63"/>
          <ac:picMkLst>
            <pc:docMk/>
            <pc:sldMk cId="109857222" sldId="256"/>
            <ac:picMk id="8" creationId="{3EC69C8A-6D35-4212-8EAF-235F129BE63E}"/>
          </ac:picMkLst>
        </pc:picChg>
        <pc:picChg chg="add del mod">
          <ac:chgData name="Owen Sheedy" userId="S::owen.sheedy@lethsd.ab.ca::b1c9949c-efb5-4f8f-8e1c-29dbcaf5146f" providerId="AD" clId="Web-{56E306AF-B4CE-9F01-53C4-209974E190C7}" dt="2021-03-08T18:54:14.306" v="62"/>
          <ac:picMkLst>
            <pc:docMk/>
            <pc:sldMk cId="109857222" sldId="256"/>
            <ac:picMk id="10" creationId="{AFC97A90-EFF6-4D6E-9E43-DB60CB122EE0}"/>
          </ac:picMkLst>
        </pc:picChg>
        <pc:cxnChg chg="del">
          <ac:chgData name="Owen Sheedy" userId="S::owen.sheedy@lethsd.ab.ca::b1c9949c-efb5-4f8f-8e1c-29dbcaf5146f" providerId="AD" clId="Web-{56E306AF-B4CE-9F01-53C4-209974E190C7}" dt="2021-03-08T18:48:33.443" v="1"/>
          <ac:cxnSpMkLst>
            <pc:docMk/>
            <pc:sldMk cId="109857222" sldId="256"/>
            <ac:cxnSpMk id="43" creationId="{12F42CE6-DAA0-4E85-A1D5-02D095E594C0}"/>
          </ac:cxnSpMkLst>
        </pc:cxnChg>
        <pc:cxnChg chg="del">
          <ac:chgData name="Owen Sheedy" userId="S::owen.sheedy@lethsd.ab.ca::b1c9949c-efb5-4f8f-8e1c-29dbcaf5146f" providerId="AD" clId="Web-{56E306AF-B4CE-9F01-53C4-209974E190C7}" dt="2021-03-08T18:48:33.443" v="0"/>
          <ac:cxnSpMkLst>
            <pc:docMk/>
            <pc:sldMk cId="109857222" sldId="256"/>
            <ac:cxnSpMk id="47" creationId="{CC4D6100-38B7-4368-A2FD-B7B43D3D4E13}"/>
          </ac:cxnSpMkLst>
        </pc:cxnChg>
        <pc:cxnChg chg="mod">
          <ac:chgData name="Owen Sheedy" userId="S::owen.sheedy@lethsd.ab.ca::b1c9949c-efb5-4f8f-8e1c-29dbcaf5146f" providerId="AD" clId="Web-{56E306AF-B4CE-9F01-53C4-209974E190C7}" dt="2021-03-08T18:49:22.319" v="20" actId="1076"/>
          <ac:cxnSpMkLst>
            <pc:docMk/>
            <pc:sldMk cId="109857222" sldId="256"/>
            <ac:cxnSpMk id="51" creationId="{E7CBF9E0-D6BF-40D2-96E0-4ED700B37710}"/>
          </ac:cxnSpMkLst>
        </pc:cxnChg>
        <pc:cxnChg chg="mod">
          <ac:chgData name="Owen Sheedy" userId="S::owen.sheedy@lethsd.ab.ca::b1c9949c-efb5-4f8f-8e1c-29dbcaf5146f" providerId="AD" clId="Web-{56E306AF-B4CE-9F01-53C4-209974E190C7}" dt="2021-03-08T18:57:25.449" v="101" actId="1076"/>
          <ac:cxnSpMkLst>
            <pc:docMk/>
            <pc:sldMk cId="109857222" sldId="256"/>
            <ac:cxnSpMk id="55" creationId="{FEBD5720-5281-4A8F-AA1E-8C85F4DFB4C7}"/>
          </ac:cxnSpMkLst>
        </pc:cxnChg>
        <pc:cxnChg chg="mod">
          <ac:chgData name="Owen Sheedy" userId="S::owen.sheedy@lethsd.ab.ca::b1c9949c-efb5-4f8f-8e1c-29dbcaf5146f" providerId="AD" clId="Web-{56E306AF-B4CE-9F01-53C4-209974E190C7}" dt="2021-03-08T18:57:25.465" v="102" actId="1076"/>
          <ac:cxnSpMkLst>
            <pc:docMk/>
            <pc:sldMk cId="109857222" sldId="256"/>
            <ac:cxnSpMk id="57" creationId="{F27F1D04-39B8-4A0A-9634-84480902B853}"/>
          </ac:cxnSpMkLst>
        </pc:cxnChg>
      </pc:sldChg>
      <pc:sldChg chg="addSp delSp modSp add replId">
        <pc:chgData name="Owen Sheedy" userId="S::owen.sheedy@lethsd.ab.ca::b1c9949c-efb5-4f8f-8e1c-29dbcaf5146f" providerId="AD" clId="Web-{56E306AF-B4CE-9F01-53C4-209974E190C7}" dt="2021-03-08T19:08:54.691" v="144" actId="1076"/>
        <pc:sldMkLst>
          <pc:docMk/>
          <pc:sldMk cId="912911187" sldId="257"/>
        </pc:sldMkLst>
        <pc:spChg chg="add del">
          <ac:chgData name="Owen Sheedy" userId="S::owen.sheedy@lethsd.ab.ca::b1c9949c-efb5-4f8f-8e1c-29dbcaf5146f" providerId="AD" clId="Web-{56E306AF-B4CE-9F01-53C4-209974E190C7}" dt="2021-03-08T18:56:24.886" v="89"/>
          <ac:spMkLst>
            <pc:docMk/>
            <pc:sldMk cId="912911187" sldId="257"/>
            <ac:spMk id="7" creationId="{A8722623-A6A2-4F34-A9D0-EBD53EEF632B}"/>
          </ac:spMkLst>
        </pc:spChg>
        <pc:spChg chg="add del">
          <ac:chgData name="Owen Sheedy" userId="S::owen.sheedy@lethsd.ab.ca::b1c9949c-efb5-4f8f-8e1c-29dbcaf5146f" providerId="AD" clId="Web-{56E306AF-B4CE-9F01-53C4-209974E190C7}" dt="2021-03-08T18:56:24.886" v="88"/>
          <ac:spMkLst>
            <pc:docMk/>
            <pc:sldMk cId="912911187" sldId="257"/>
            <ac:spMk id="9" creationId="{2464C348-E0FD-4043-905D-1473847485D2}"/>
          </ac:spMkLst>
        </pc:spChg>
        <pc:spChg chg="add del">
          <ac:chgData name="Owen Sheedy" userId="S::owen.sheedy@lethsd.ab.ca::b1c9949c-efb5-4f8f-8e1c-29dbcaf5146f" providerId="AD" clId="Web-{56E306AF-B4CE-9F01-53C4-209974E190C7}" dt="2021-03-08T18:56:24.870" v="87"/>
          <ac:spMkLst>
            <pc:docMk/>
            <pc:sldMk cId="912911187" sldId="257"/>
            <ac:spMk id="11" creationId="{1966D541-57AD-480B-8D3F-12829574E943}"/>
          </ac:spMkLst>
        </pc:spChg>
        <pc:spChg chg="add mod">
          <ac:chgData name="Owen Sheedy" userId="S::owen.sheedy@lethsd.ab.ca::b1c9949c-efb5-4f8f-8e1c-29dbcaf5146f" providerId="AD" clId="Web-{56E306AF-B4CE-9F01-53C4-209974E190C7}" dt="2021-03-08T18:57:39.730" v="107" actId="1076"/>
          <ac:spMkLst>
            <pc:docMk/>
            <pc:sldMk cId="912911187" sldId="257"/>
            <ac:spMk id="12" creationId="{97B22E4B-94BF-44E6-B60B-81CDB457AF45}"/>
          </ac:spMkLst>
        </pc:spChg>
        <pc:spChg chg="add mod">
          <ac:chgData name="Owen Sheedy" userId="S::owen.sheedy@lethsd.ab.ca::b1c9949c-efb5-4f8f-8e1c-29dbcaf5146f" providerId="AD" clId="Web-{56E306AF-B4CE-9F01-53C4-209974E190C7}" dt="2021-03-08T18:57:39.746" v="108" actId="1076"/>
          <ac:spMkLst>
            <pc:docMk/>
            <pc:sldMk cId="912911187" sldId="257"/>
            <ac:spMk id="13" creationId="{DFD06CBC-95E2-4210-BE68-AEB4AD3113C8}"/>
          </ac:spMkLst>
        </pc:spChg>
        <pc:picChg chg="del">
          <ac:chgData name="Owen Sheedy" userId="S::owen.sheedy@lethsd.ab.ca::b1c9949c-efb5-4f8f-8e1c-29dbcaf5146f" providerId="AD" clId="Web-{56E306AF-B4CE-9F01-53C4-209974E190C7}" dt="2021-03-08T19:08:47.706" v="141"/>
          <ac:picMkLst>
            <pc:docMk/>
            <pc:sldMk cId="912911187" sldId="257"/>
            <ac:picMk id="2" creationId="{D41DBBC2-CFA3-4A3E-A79A-F28DBCBE5DEC}"/>
          </ac:picMkLst>
        </pc:picChg>
        <pc:picChg chg="del">
          <ac:chgData name="Owen Sheedy" userId="S::owen.sheedy@lethsd.ab.ca::b1c9949c-efb5-4f8f-8e1c-29dbcaf5146f" providerId="AD" clId="Web-{56E306AF-B4CE-9F01-53C4-209974E190C7}" dt="2021-03-08T19:08:47.160" v="140"/>
          <ac:picMkLst>
            <pc:docMk/>
            <pc:sldMk cId="912911187" sldId="257"/>
            <ac:picMk id="3" creationId="{B9C99E59-0843-4E20-87D6-642EA8F6CA31}"/>
          </ac:picMkLst>
        </pc:picChg>
        <pc:picChg chg="del">
          <ac:chgData name="Owen Sheedy" userId="S::owen.sheedy@lethsd.ab.ca::b1c9949c-efb5-4f8f-8e1c-29dbcaf5146f" providerId="AD" clId="Web-{56E306AF-B4CE-9F01-53C4-209974E190C7}" dt="2021-03-08T19:08:46.644" v="139"/>
          <ac:picMkLst>
            <pc:docMk/>
            <pc:sldMk cId="912911187" sldId="257"/>
            <ac:picMk id="4" creationId="{0195A137-FE12-4D27-84B9-07BDBB9F8D08}"/>
          </ac:picMkLst>
        </pc:picChg>
        <pc:picChg chg="mod">
          <ac:chgData name="Owen Sheedy" userId="S::owen.sheedy@lethsd.ab.ca::b1c9949c-efb5-4f8f-8e1c-29dbcaf5146f" providerId="AD" clId="Web-{56E306AF-B4CE-9F01-53C4-209974E190C7}" dt="2021-03-08T19:08:52.222" v="142" actId="1076"/>
          <ac:picMkLst>
            <pc:docMk/>
            <pc:sldMk cId="912911187" sldId="257"/>
            <ac:picMk id="6" creationId="{A73AB3C2-5D61-4C9A-AD8B-B932EDAB4E60}"/>
          </ac:picMkLst>
        </pc:picChg>
        <pc:picChg chg="del">
          <ac:chgData name="Owen Sheedy" userId="S::owen.sheedy@lethsd.ab.ca::b1c9949c-efb5-4f8f-8e1c-29dbcaf5146f" providerId="AD" clId="Web-{56E306AF-B4CE-9F01-53C4-209974E190C7}" dt="2021-03-08T18:54:18.463" v="65"/>
          <ac:picMkLst>
            <pc:docMk/>
            <pc:sldMk cId="912911187" sldId="257"/>
            <ac:picMk id="8" creationId="{3EC69C8A-6D35-4212-8EAF-235F129BE63E}"/>
          </ac:picMkLst>
        </pc:picChg>
        <pc:picChg chg="del">
          <ac:chgData name="Owen Sheedy" userId="S::owen.sheedy@lethsd.ab.ca::b1c9949c-efb5-4f8f-8e1c-29dbcaf5146f" providerId="AD" clId="Web-{56E306AF-B4CE-9F01-53C4-209974E190C7}" dt="2021-03-08T18:54:19.056" v="66"/>
          <ac:picMkLst>
            <pc:docMk/>
            <pc:sldMk cId="912911187" sldId="257"/>
            <ac:picMk id="10" creationId="{AFC97A90-EFF6-4D6E-9E43-DB60CB122EE0}"/>
          </ac:picMkLst>
        </pc:picChg>
        <pc:picChg chg="add mod">
          <ac:chgData name="Owen Sheedy" userId="S::owen.sheedy@lethsd.ab.ca::b1c9949c-efb5-4f8f-8e1c-29dbcaf5146f" providerId="AD" clId="Web-{56E306AF-B4CE-9F01-53C4-209974E190C7}" dt="2021-03-08T19:08:54.691" v="144" actId="1076"/>
          <ac:picMkLst>
            <pc:docMk/>
            <pc:sldMk cId="912911187" sldId="257"/>
            <ac:picMk id="14" creationId="{DAC888D4-C661-47F9-AE8D-370F15865813}"/>
          </ac:picMkLst>
        </pc:picChg>
        <pc:cxnChg chg="mod">
          <ac:chgData name="Owen Sheedy" userId="S::owen.sheedy@lethsd.ab.ca::b1c9949c-efb5-4f8f-8e1c-29dbcaf5146f" providerId="AD" clId="Web-{56E306AF-B4CE-9F01-53C4-209974E190C7}" dt="2021-03-08T18:57:39.730" v="105" actId="1076"/>
          <ac:cxnSpMkLst>
            <pc:docMk/>
            <pc:sldMk cId="912911187" sldId="257"/>
            <ac:cxnSpMk id="55" creationId="{FEBD5720-5281-4A8F-AA1E-8C85F4DFB4C7}"/>
          </ac:cxnSpMkLst>
        </pc:cxnChg>
        <pc:cxnChg chg="mod">
          <ac:chgData name="Owen Sheedy" userId="S::owen.sheedy@lethsd.ab.ca::b1c9949c-efb5-4f8f-8e1c-29dbcaf5146f" providerId="AD" clId="Web-{56E306AF-B4CE-9F01-53C4-209974E190C7}" dt="2021-03-08T18:57:39.730" v="106" actId="1076"/>
          <ac:cxnSpMkLst>
            <pc:docMk/>
            <pc:sldMk cId="912911187" sldId="257"/>
            <ac:cxnSpMk id="57" creationId="{F27F1D04-39B8-4A0A-9634-84480902B853}"/>
          </ac:cxnSpMkLst>
        </pc:cxnChg>
      </pc:sldChg>
      <pc:sldChg chg="addSp delSp modSp add replId">
        <pc:chgData name="Owen Sheedy" userId="S::owen.sheedy@lethsd.ab.ca::b1c9949c-efb5-4f8f-8e1c-29dbcaf5146f" providerId="AD" clId="Web-{56E306AF-B4CE-9F01-53C4-209974E190C7}" dt="2021-03-08T19:08:38.878" v="138" actId="1076"/>
        <pc:sldMkLst>
          <pc:docMk/>
          <pc:sldMk cId="3225418399" sldId="258"/>
        </pc:sldMkLst>
        <pc:spChg chg="add mod">
          <ac:chgData name="Owen Sheedy" userId="S::owen.sheedy@lethsd.ab.ca::b1c9949c-efb5-4f8f-8e1c-29dbcaf5146f" providerId="AD" clId="Web-{56E306AF-B4CE-9F01-53C4-209974E190C7}" dt="2021-03-08T18:57:52.934" v="111" actId="1076"/>
          <ac:spMkLst>
            <pc:docMk/>
            <pc:sldMk cId="3225418399" sldId="258"/>
            <ac:spMk id="9" creationId="{FBFC36F9-A4A2-4991-83CB-DAFB3722C3FD}"/>
          </ac:spMkLst>
        </pc:spChg>
        <pc:spChg chg="add mod">
          <ac:chgData name="Owen Sheedy" userId="S::owen.sheedy@lethsd.ab.ca::b1c9949c-efb5-4f8f-8e1c-29dbcaf5146f" providerId="AD" clId="Web-{56E306AF-B4CE-9F01-53C4-209974E190C7}" dt="2021-03-08T18:57:52.934" v="112" actId="1076"/>
          <ac:spMkLst>
            <pc:docMk/>
            <pc:sldMk cId="3225418399" sldId="258"/>
            <ac:spMk id="11" creationId="{68E3C08A-DA8D-4111-8EDD-3575E683C6AD}"/>
          </ac:spMkLst>
        </pc:spChg>
        <pc:picChg chg="del">
          <ac:chgData name="Owen Sheedy" userId="S::owen.sheedy@lethsd.ab.ca::b1c9949c-efb5-4f8f-8e1c-29dbcaf5146f" providerId="AD" clId="Web-{56E306AF-B4CE-9F01-53C4-209974E190C7}" dt="2021-03-08T19:08:12.331" v="132"/>
          <ac:picMkLst>
            <pc:docMk/>
            <pc:sldMk cId="3225418399" sldId="258"/>
            <ac:picMk id="2" creationId="{D41DBBC2-CFA3-4A3E-A79A-F28DBCBE5DEC}"/>
          </ac:picMkLst>
        </pc:picChg>
        <pc:picChg chg="del">
          <ac:chgData name="Owen Sheedy" userId="S::owen.sheedy@lethsd.ab.ca::b1c9949c-efb5-4f8f-8e1c-29dbcaf5146f" providerId="AD" clId="Web-{56E306AF-B4CE-9F01-53C4-209974E190C7}" dt="2021-03-08T19:08:12.909" v="133"/>
          <ac:picMkLst>
            <pc:docMk/>
            <pc:sldMk cId="3225418399" sldId="258"/>
            <ac:picMk id="3" creationId="{B9C99E59-0843-4E20-87D6-642EA8F6CA31}"/>
          </ac:picMkLst>
        </pc:picChg>
        <pc:picChg chg="del">
          <ac:chgData name="Owen Sheedy" userId="S::owen.sheedy@lethsd.ab.ca::b1c9949c-efb5-4f8f-8e1c-29dbcaf5146f" providerId="AD" clId="Web-{56E306AF-B4CE-9F01-53C4-209974E190C7}" dt="2021-03-08T19:08:13.378" v="134"/>
          <ac:picMkLst>
            <pc:docMk/>
            <pc:sldMk cId="3225418399" sldId="258"/>
            <ac:picMk id="4" creationId="{0195A137-FE12-4D27-84B9-07BDBB9F8D08}"/>
          </ac:picMkLst>
        </pc:picChg>
        <pc:picChg chg="mod">
          <ac:chgData name="Owen Sheedy" userId="S::owen.sheedy@lethsd.ab.ca::b1c9949c-efb5-4f8f-8e1c-29dbcaf5146f" providerId="AD" clId="Web-{56E306AF-B4CE-9F01-53C4-209974E190C7}" dt="2021-03-08T19:08:15.440" v="135" actId="1076"/>
          <ac:picMkLst>
            <pc:docMk/>
            <pc:sldMk cId="3225418399" sldId="258"/>
            <ac:picMk id="6" creationId="{A73AB3C2-5D61-4C9A-AD8B-B932EDAB4E60}"/>
          </ac:picMkLst>
        </pc:picChg>
        <pc:picChg chg="add mod">
          <ac:chgData name="Owen Sheedy" userId="S::owen.sheedy@lethsd.ab.ca::b1c9949c-efb5-4f8f-8e1c-29dbcaf5146f" providerId="AD" clId="Web-{56E306AF-B4CE-9F01-53C4-209974E190C7}" dt="2021-03-08T19:08:19.050" v="136" actId="1076"/>
          <ac:picMkLst>
            <pc:docMk/>
            <pc:sldMk cId="3225418399" sldId="258"/>
            <ac:picMk id="7" creationId="{B8326B54-5DAC-4776-85C5-0B437E14A0A8}"/>
          </ac:picMkLst>
        </pc:picChg>
        <pc:picChg chg="del">
          <ac:chgData name="Owen Sheedy" userId="S::owen.sheedy@lethsd.ab.ca::b1c9949c-efb5-4f8f-8e1c-29dbcaf5146f" providerId="AD" clId="Web-{56E306AF-B4CE-9F01-53C4-209974E190C7}" dt="2021-03-08T18:54:24.072" v="67"/>
          <ac:picMkLst>
            <pc:docMk/>
            <pc:sldMk cId="3225418399" sldId="258"/>
            <ac:picMk id="8" creationId="{3EC69C8A-6D35-4212-8EAF-235F129BE63E}"/>
          </ac:picMkLst>
        </pc:picChg>
        <pc:picChg chg="del">
          <ac:chgData name="Owen Sheedy" userId="S::owen.sheedy@lethsd.ab.ca::b1c9949c-efb5-4f8f-8e1c-29dbcaf5146f" providerId="AD" clId="Web-{56E306AF-B4CE-9F01-53C4-209974E190C7}" dt="2021-03-08T18:54:24.541" v="68"/>
          <ac:picMkLst>
            <pc:docMk/>
            <pc:sldMk cId="3225418399" sldId="258"/>
            <ac:picMk id="10" creationId="{AFC97A90-EFF6-4D6E-9E43-DB60CB122EE0}"/>
          </ac:picMkLst>
        </pc:picChg>
        <pc:picChg chg="add mod">
          <ac:chgData name="Owen Sheedy" userId="S::owen.sheedy@lethsd.ab.ca::b1c9949c-efb5-4f8f-8e1c-29dbcaf5146f" providerId="AD" clId="Web-{56E306AF-B4CE-9F01-53C4-209974E190C7}" dt="2021-03-08T19:08:38.878" v="138" actId="1076"/>
          <ac:picMkLst>
            <pc:docMk/>
            <pc:sldMk cId="3225418399" sldId="258"/>
            <ac:picMk id="12" creationId="{0EFB4FF7-3C5C-4103-A46A-4864BB0CFAC0}"/>
          </ac:picMkLst>
        </pc:picChg>
        <pc:cxnChg chg="mod">
          <ac:chgData name="Owen Sheedy" userId="S::owen.sheedy@lethsd.ab.ca::b1c9949c-efb5-4f8f-8e1c-29dbcaf5146f" providerId="AD" clId="Web-{56E306AF-B4CE-9F01-53C4-209974E190C7}" dt="2021-03-08T18:57:52.918" v="109" actId="1076"/>
          <ac:cxnSpMkLst>
            <pc:docMk/>
            <pc:sldMk cId="3225418399" sldId="258"/>
            <ac:cxnSpMk id="55" creationId="{FEBD5720-5281-4A8F-AA1E-8C85F4DFB4C7}"/>
          </ac:cxnSpMkLst>
        </pc:cxnChg>
        <pc:cxnChg chg="mod">
          <ac:chgData name="Owen Sheedy" userId="S::owen.sheedy@lethsd.ab.ca::b1c9949c-efb5-4f8f-8e1c-29dbcaf5146f" providerId="AD" clId="Web-{56E306AF-B4CE-9F01-53C4-209974E190C7}" dt="2021-03-08T18:57:52.918" v="110" actId="1076"/>
          <ac:cxnSpMkLst>
            <pc:docMk/>
            <pc:sldMk cId="3225418399" sldId="258"/>
            <ac:cxnSpMk id="57" creationId="{F27F1D04-39B8-4A0A-9634-84480902B853}"/>
          </ac:cxnSpMkLst>
        </pc:cxnChg>
      </pc:sldChg>
      <pc:sldChg chg="addSp modSp add replId">
        <pc:chgData name="Owen Sheedy" userId="S::owen.sheedy@lethsd.ab.ca::b1c9949c-efb5-4f8f-8e1c-29dbcaf5146f" providerId="AD" clId="Web-{56E306AF-B4CE-9F01-53C4-209974E190C7}" dt="2021-03-08T18:58:05.621" v="116" actId="1076"/>
        <pc:sldMkLst>
          <pc:docMk/>
          <pc:sldMk cId="2762950848" sldId="259"/>
        </pc:sldMkLst>
        <pc:spChg chg="add mod">
          <ac:chgData name="Owen Sheedy" userId="S::owen.sheedy@lethsd.ab.ca::b1c9949c-efb5-4f8f-8e1c-29dbcaf5146f" providerId="AD" clId="Web-{56E306AF-B4CE-9F01-53C4-209974E190C7}" dt="2021-03-08T18:58:05.606" v="115" actId="1076"/>
          <ac:spMkLst>
            <pc:docMk/>
            <pc:sldMk cId="2762950848" sldId="259"/>
            <ac:spMk id="7" creationId="{ED4F2341-6C22-4B15-B6EE-002B6C220A2E}"/>
          </ac:spMkLst>
        </pc:spChg>
        <pc:spChg chg="add mod">
          <ac:chgData name="Owen Sheedy" userId="S::owen.sheedy@lethsd.ab.ca::b1c9949c-efb5-4f8f-8e1c-29dbcaf5146f" providerId="AD" clId="Web-{56E306AF-B4CE-9F01-53C4-209974E190C7}" dt="2021-03-08T18:58:05.621" v="116" actId="1076"/>
          <ac:spMkLst>
            <pc:docMk/>
            <pc:sldMk cId="2762950848" sldId="259"/>
            <ac:spMk id="9" creationId="{F5FA3630-BEB5-43DC-AAAF-0633209A4F45}"/>
          </ac:spMkLst>
        </pc:spChg>
        <pc:cxnChg chg="mod">
          <ac:chgData name="Owen Sheedy" userId="S::owen.sheedy@lethsd.ab.ca::b1c9949c-efb5-4f8f-8e1c-29dbcaf5146f" providerId="AD" clId="Web-{56E306AF-B4CE-9F01-53C4-209974E190C7}" dt="2021-03-08T18:58:05.606" v="113" actId="1076"/>
          <ac:cxnSpMkLst>
            <pc:docMk/>
            <pc:sldMk cId="2762950848" sldId="259"/>
            <ac:cxnSpMk id="55" creationId="{FEBD5720-5281-4A8F-AA1E-8C85F4DFB4C7}"/>
          </ac:cxnSpMkLst>
        </pc:cxnChg>
        <pc:cxnChg chg="mod">
          <ac:chgData name="Owen Sheedy" userId="S::owen.sheedy@lethsd.ab.ca::b1c9949c-efb5-4f8f-8e1c-29dbcaf5146f" providerId="AD" clId="Web-{56E306AF-B4CE-9F01-53C4-209974E190C7}" dt="2021-03-08T18:58:05.606" v="114" actId="1076"/>
          <ac:cxnSpMkLst>
            <pc:docMk/>
            <pc:sldMk cId="2762950848" sldId="259"/>
            <ac:cxnSpMk id="57" creationId="{F27F1D04-39B8-4A0A-9634-84480902B853}"/>
          </ac:cxnSpMkLst>
        </pc:cxnChg>
      </pc:sldChg>
      <pc:sldChg chg="addSp modSp add replId">
        <pc:chgData name="Owen Sheedy" userId="S::owen.sheedy@lethsd.ab.ca::b1c9949c-efb5-4f8f-8e1c-29dbcaf5146f" providerId="AD" clId="Web-{56E306AF-B4CE-9F01-53C4-209974E190C7}" dt="2021-03-08T18:58:17.215" v="120" actId="1076"/>
        <pc:sldMkLst>
          <pc:docMk/>
          <pc:sldMk cId="3873048264" sldId="260"/>
        </pc:sldMkLst>
        <pc:spChg chg="add mod">
          <ac:chgData name="Owen Sheedy" userId="S::owen.sheedy@lethsd.ab.ca::b1c9949c-efb5-4f8f-8e1c-29dbcaf5146f" providerId="AD" clId="Web-{56E306AF-B4CE-9F01-53C4-209974E190C7}" dt="2021-03-08T18:58:17.200" v="119" actId="1076"/>
          <ac:spMkLst>
            <pc:docMk/>
            <pc:sldMk cId="3873048264" sldId="260"/>
            <ac:spMk id="7" creationId="{ECDD102F-E43B-4B56-AA18-E29737A802C1}"/>
          </ac:spMkLst>
        </pc:spChg>
        <pc:spChg chg="add mod">
          <ac:chgData name="Owen Sheedy" userId="S::owen.sheedy@lethsd.ab.ca::b1c9949c-efb5-4f8f-8e1c-29dbcaf5146f" providerId="AD" clId="Web-{56E306AF-B4CE-9F01-53C4-209974E190C7}" dt="2021-03-08T18:58:17.215" v="120" actId="1076"/>
          <ac:spMkLst>
            <pc:docMk/>
            <pc:sldMk cId="3873048264" sldId="260"/>
            <ac:spMk id="9" creationId="{FE4C00FD-7A15-436B-8F10-9A87C76630C6}"/>
          </ac:spMkLst>
        </pc:spChg>
        <pc:cxnChg chg="mod">
          <ac:chgData name="Owen Sheedy" userId="S::owen.sheedy@lethsd.ab.ca::b1c9949c-efb5-4f8f-8e1c-29dbcaf5146f" providerId="AD" clId="Web-{56E306AF-B4CE-9F01-53C4-209974E190C7}" dt="2021-03-08T18:58:17.200" v="117" actId="1076"/>
          <ac:cxnSpMkLst>
            <pc:docMk/>
            <pc:sldMk cId="3873048264" sldId="260"/>
            <ac:cxnSpMk id="55" creationId="{FEBD5720-5281-4A8F-AA1E-8C85F4DFB4C7}"/>
          </ac:cxnSpMkLst>
        </pc:cxnChg>
        <pc:cxnChg chg="mod">
          <ac:chgData name="Owen Sheedy" userId="S::owen.sheedy@lethsd.ab.ca::b1c9949c-efb5-4f8f-8e1c-29dbcaf5146f" providerId="AD" clId="Web-{56E306AF-B4CE-9F01-53C4-209974E190C7}" dt="2021-03-08T18:58:17.200" v="118" actId="1076"/>
          <ac:cxnSpMkLst>
            <pc:docMk/>
            <pc:sldMk cId="3873048264" sldId="260"/>
            <ac:cxnSpMk id="57" creationId="{F27F1D04-39B8-4A0A-9634-84480902B853}"/>
          </ac:cxnSpMkLst>
        </pc:cxnChg>
      </pc:sldChg>
      <pc:sldChg chg="addSp modSp add replId">
        <pc:chgData name="Owen Sheedy" userId="S::owen.sheedy@lethsd.ab.ca::b1c9949c-efb5-4f8f-8e1c-29dbcaf5146f" providerId="AD" clId="Web-{56E306AF-B4CE-9F01-53C4-209974E190C7}" dt="2021-03-08T18:58:28.887" v="128" actId="1076"/>
        <pc:sldMkLst>
          <pc:docMk/>
          <pc:sldMk cId="1461784152" sldId="261"/>
        </pc:sldMkLst>
        <pc:spChg chg="add mod">
          <ac:chgData name="Owen Sheedy" userId="S::owen.sheedy@lethsd.ab.ca::b1c9949c-efb5-4f8f-8e1c-29dbcaf5146f" providerId="AD" clId="Web-{56E306AF-B4CE-9F01-53C4-209974E190C7}" dt="2021-03-08T18:58:28.887" v="127" actId="1076"/>
          <ac:spMkLst>
            <pc:docMk/>
            <pc:sldMk cId="1461784152" sldId="261"/>
            <ac:spMk id="7" creationId="{87D85A1A-1A57-4DED-8B51-58044AF1A771}"/>
          </ac:spMkLst>
        </pc:spChg>
        <pc:spChg chg="add mod">
          <ac:chgData name="Owen Sheedy" userId="S::owen.sheedy@lethsd.ab.ca::b1c9949c-efb5-4f8f-8e1c-29dbcaf5146f" providerId="AD" clId="Web-{56E306AF-B4CE-9F01-53C4-209974E190C7}" dt="2021-03-08T18:58:28.887" v="128" actId="1076"/>
          <ac:spMkLst>
            <pc:docMk/>
            <pc:sldMk cId="1461784152" sldId="261"/>
            <ac:spMk id="9" creationId="{6405A37B-FC28-4FFB-846C-6043746AF235}"/>
          </ac:spMkLst>
        </pc:spChg>
        <pc:cxnChg chg="mod">
          <ac:chgData name="Owen Sheedy" userId="S::owen.sheedy@lethsd.ab.ca::b1c9949c-efb5-4f8f-8e1c-29dbcaf5146f" providerId="AD" clId="Web-{56E306AF-B4CE-9F01-53C4-209974E190C7}" dt="2021-03-08T18:58:28.872" v="125" actId="1076"/>
          <ac:cxnSpMkLst>
            <pc:docMk/>
            <pc:sldMk cId="1461784152" sldId="261"/>
            <ac:cxnSpMk id="55" creationId="{FEBD5720-5281-4A8F-AA1E-8C85F4DFB4C7}"/>
          </ac:cxnSpMkLst>
        </pc:cxnChg>
        <pc:cxnChg chg="mod">
          <ac:chgData name="Owen Sheedy" userId="S::owen.sheedy@lethsd.ab.ca::b1c9949c-efb5-4f8f-8e1c-29dbcaf5146f" providerId="AD" clId="Web-{56E306AF-B4CE-9F01-53C4-209974E190C7}" dt="2021-03-08T18:58:28.872" v="126" actId="1076"/>
          <ac:cxnSpMkLst>
            <pc:docMk/>
            <pc:sldMk cId="1461784152" sldId="261"/>
            <ac:cxnSpMk id="57" creationId="{F27F1D04-39B8-4A0A-9634-84480902B853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0464" y="578507"/>
            <a:ext cx="8347873" cy="763525"/>
          </a:xfrm>
        </p:spPr>
        <p:txBody>
          <a:bodyPr>
            <a:normAutofit/>
          </a:bodyPr>
          <a:lstStyle>
            <a:lvl1pPr algn="l">
              <a:defRPr sz="4800">
                <a:solidFill>
                  <a:srgbClr val="5EEC3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0464" y="1596541"/>
            <a:ext cx="8347873" cy="4681415"/>
          </a:xfrm>
        </p:spPr>
        <p:txBody>
          <a:bodyPr/>
          <a:lstStyle>
            <a:lvl1pPr>
              <a:defRPr sz="37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1A7231-B83D-4CE4-A3AE-1C4D954E2ED8}"/>
              </a:ext>
            </a:extLst>
          </p:cNvPr>
          <p:cNvSpPr txBox="1"/>
          <p:nvPr userDrawn="1"/>
        </p:nvSpPr>
        <p:spPr>
          <a:xfrm>
            <a:off x="-12200" y="6951663"/>
            <a:ext cx="1118616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90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E7C67AF-224F-4E26-8AE5-AB7A73E4888D}"/>
              </a:ext>
            </a:extLst>
          </p:cNvPr>
          <p:cNvSpPr/>
          <p:nvPr/>
        </p:nvSpPr>
        <p:spPr>
          <a:xfrm>
            <a:off x="277295" y="61021"/>
            <a:ext cx="11627223" cy="656216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EF92D2-D62C-4DE0-8559-A8EAC0AC1DEF}"/>
              </a:ext>
            </a:extLst>
          </p:cNvPr>
          <p:cNvSpPr txBox="1"/>
          <p:nvPr/>
        </p:nvSpPr>
        <p:spPr>
          <a:xfrm>
            <a:off x="2277856" y="612844"/>
            <a:ext cx="7548168" cy="563231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dirty="0">
                <a:latin typeface="Berlin Sans FB Demi" panose="020E0802020502020306" pitchFamily="34" charset="0"/>
              </a:rPr>
              <a:t>Coca Cola went to town,</a:t>
            </a:r>
          </a:p>
          <a:p>
            <a:pPr algn="ctr"/>
            <a:r>
              <a:rPr lang="en-US" sz="4000" dirty="0">
                <a:latin typeface="Berlin Sans FB Demi" panose="020E0802020502020306" pitchFamily="34" charset="0"/>
              </a:rPr>
              <a:t>Diet Pepsi knocked him down,</a:t>
            </a:r>
          </a:p>
          <a:p>
            <a:pPr algn="ctr"/>
            <a:r>
              <a:rPr lang="en-US" sz="4000" dirty="0">
                <a:latin typeface="Berlin Sans FB Demi" panose="020E0802020502020306" pitchFamily="34" charset="0"/>
              </a:rPr>
              <a:t>Dr. Pepper picked him up</a:t>
            </a:r>
          </a:p>
          <a:p>
            <a:pPr algn="ctr"/>
            <a:r>
              <a:rPr lang="en-US" sz="4000" dirty="0">
                <a:latin typeface="Berlin Sans FB Demi" panose="020E0802020502020306" pitchFamily="34" charset="0"/>
              </a:rPr>
              <a:t>And now they all drink 7-Up!</a:t>
            </a:r>
          </a:p>
          <a:p>
            <a:pPr algn="ctr"/>
            <a:endParaRPr lang="en-US" sz="4000" dirty="0">
              <a:latin typeface="Berlin Sans FB Demi" panose="020E0802020502020306" pitchFamily="34" charset="0"/>
            </a:endParaRPr>
          </a:p>
          <a:p>
            <a:pPr algn="ctr"/>
            <a:r>
              <a:rPr lang="en-US" sz="4000" dirty="0">
                <a:latin typeface="Berlin Sans FB Demi" panose="020E0802020502020306" pitchFamily="34" charset="0"/>
              </a:rPr>
              <a:t>Pop, Soda, Soda, Pop!</a:t>
            </a:r>
          </a:p>
          <a:p>
            <a:pPr algn="ctr"/>
            <a:r>
              <a:rPr lang="en-US" sz="4000" dirty="0">
                <a:latin typeface="Berlin Sans FB Demi"/>
              </a:rPr>
              <a:t>Make a rhythm before we stop!</a:t>
            </a:r>
          </a:p>
          <a:p>
            <a:pPr algn="ctr"/>
            <a:r>
              <a:rPr lang="en-US" sz="4000" dirty="0">
                <a:latin typeface="Berlin Sans FB Demi" panose="020E0802020502020306" pitchFamily="34" charset="0"/>
              </a:rPr>
              <a:t>Pop, Soda, Soda, Pop!</a:t>
            </a:r>
          </a:p>
          <a:p>
            <a:pPr algn="ctr"/>
            <a:r>
              <a:rPr lang="en-US" sz="4000" dirty="0">
                <a:latin typeface="Berlin Sans FB Demi" panose="020E0802020502020306" pitchFamily="34" charset="0"/>
              </a:rPr>
              <a:t>Read it from the top!</a:t>
            </a:r>
            <a:endParaRPr lang="en-CA" sz="4000" dirty="0">
              <a:latin typeface="Berlin Sans FB Demi" panose="020E0802020502020306" pitchFamily="34" charset="0"/>
            </a:endParaRPr>
          </a:p>
        </p:txBody>
      </p:sp>
      <p:pic>
        <p:nvPicPr>
          <p:cNvPr id="1026" name="Picture 2" descr="Coca-Cola - Brands &amp; Products | The Coca-Cola Company">
            <a:extLst>
              <a:ext uri="{FF2B5EF4-FFF2-40B4-BE49-F238E27FC236}">
                <a16:creationId xmlns:a16="http://schemas.microsoft.com/office/drawing/2014/main" id="{04905133-2E46-444C-8D30-E15456131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0118">
            <a:off x="1112826" y="329551"/>
            <a:ext cx="910281" cy="3040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r Pepper | Dr Pepper Products">
            <a:extLst>
              <a:ext uri="{FF2B5EF4-FFF2-40B4-BE49-F238E27FC236}">
                <a16:creationId xmlns:a16="http://schemas.microsoft.com/office/drawing/2014/main" id="{190DC42F-D65C-43F4-9D56-2A49A5575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2569">
            <a:off x="10205225" y="1900065"/>
            <a:ext cx="981759" cy="269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7UP Bottle - Farsonsdirect">
            <a:extLst>
              <a:ext uri="{FF2B5EF4-FFF2-40B4-BE49-F238E27FC236}">
                <a16:creationId xmlns:a16="http://schemas.microsoft.com/office/drawing/2014/main" id="{025E190E-64DA-4B9A-8059-ECBAE19C0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69" y="3496892"/>
            <a:ext cx="2819401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15CDB9DE-D1F5-4B48-8848-4979FE26DF51}"/>
              </a:ext>
            </a:extLst>
          </p:cNvPr>
          <p:cNvSpPr/>
          <p:nvPr/>
        </p:nvSpPr>
        <p:spPr>
          <a:xfrm>
            <a:off x="9930213" y="612844"/>
            <a:ext cx="965675" cy="98522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</a:t>
            </a:r>
            <a:endParaRPr lang="en-CA" sz="5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19874F7-445B-463A-B57E-83E489ACA56D}"/>
              </a:ext>
            </a:extLst>
          </p:cNvPr>
          <p:cNvSpPr/>
          <p:nvPr/>
        </p:nvSpPr>
        <p:spPr>
          <a:xfrm>
            <a:off x="10069142" y="5006080"/>
            <a:ext cx="965675" cy="98522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</a:t>
            </a:r>
            <a:endParaRPr lang="en-CA" sz="5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E7C67AF-224F-4E26-8AE5-AB7A73E4888D}"/>
              </a:ext>
            </a:extLst>
          </p:cNvPr>
          <p:cNvSpPr/>
          <p:nvPr/>
        </p:nvSpPr>
        <p:spPr>
          <a:xfrm>
            <a:off x="277295" y="61021"/>
            <a:ext cx="11627223" cy="656216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EC79D29C-80F9-4742-BE24-FC90BB8A1ED8}"/>
              </a:ext>
            </a:extLst>
          </p:cNvPr>
          <p:cNvSpPr/>
          <p:nvPr/>
        </p:nvSpPr>
        <p:spPr>
          <a:xfrm>
            <a:off x="1399534" y="1624778"/>
            <a:ext cx="873695" cy="828583"/>
          </a:xfrm>
          <a:prstGeom prst="hear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8CE06B32-9341-45A1-BAAC-81AF1002212E}"/>
              </a:ext>
            </a:extLst>
          </p:cNvPr>
          <p:cNvSpPr/>
          <p:nvPr/>
        </p:nvSpPr>
        <p:spPr>
          <a:xfrm>
            <a:off x="2608511" y="1627808"/>
            <a:ext cx="873695" cy="828583"/>
          </a:xfrm>
          <a:prstGeom prst="hear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27" name="Heart 26">
            <a:extLst>
              <a:ext uri="{FF2B5EF4-FFF2-40B4-BE49-F238E27FC236}">
                <a16:creationId xmlns:a16="http://schemas.microsoft.com/office/drawing/2014/main" id="{04C42A80-C00E-4168-B53A-4DF7A5A373E8}"/>
              </a:ext>
            </a:extLst>
          </p:cNvPr>
          <p:cNvSpPr/>
          <p:nvPr/>
        </p:nvSpPr>
        <p:spPr>
          <a:xfrm>
            <a:off x="3826451" y="1629558"/>
            <a:ext cx="873695" cy="828583"/>
          </a:xfrm>
          <a:prstGeom prst="hear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29" name="Heart 28">
            <a:extLst>
              <a:ext uri="{FF2B5EF4-FFF2-40B4-BE49-F238E27FC236}">
                <a16:creationId xmlns:a16="http://schemas.microsoft.com/office/drawing/2014/main" id="{4AFD377C-A24D-4C8C-B09E-CFACBF60641F}"/>
              </a:ext>
            </a:extLst>
          </p:cNvPr>
          <p:cNvSpPr/>
          <p:nvPr/>
        </p:nvSpPr>
        <p:spPr>
          <a:xfrm>
            <a:off x="5036040" y="1621205"/>
            <a:ext cx="873695" cy="828583"/>
          </a:xfrm>
          <a:prstGeom prst="hear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31" name="Heart 30">
            <a:extLst>
              <a:ext uri="{FF2B5EF4-FFF2-40B4-BE49-F238E27FC236}">
                <a16:creationId xmlns:a16="http://schemas.microsoft.com/office/drawing/2014/main" id="{DD84DF03-CE8E-48BF-89DC-80F660B57DC9}"/>
              </a:ext>
            </a:extLst>
          </p:cNvPr>
          <p:cNvSpPr/>
          <p:nvPr/>
        </p:nvSpPr>
        <p:spPr>
          <a:xfrm>
            <a:off x="6356447" y="1631982"/>
            <a:ext cx="873695" cy="828583"/>
          </a:xfrm>
          <a:prstGeom prst="hear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33" name="Heart 32">
            <a:extLst>
              <a:ext uri="{FF2B5EF4-FFF2-40B4-BE49-F238E27FC236}">
                <a16:creationId xmlns:a16="http://schemas.microsoft.com/office/drawing/2014/main" id="{7AD5A4FE-D9B7-44B7-95D1-F77284F07417}"/>
              </a:ext>
            </a:extLst>
          </p:cNvPr>
          <p:cNvSpPr/>
          <p:nvPr/>
        </p:nvSpPr>
        <p:spPr>
          <a:xfrm>
            <a:off x="7617684" y="1635928"/>
            <a:ext cx="873695" cy="828583"/>
          </a:xfrm>
          <a:prstGeom prst="hear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35" name="Heart 34">
            <a:extLst>
              <a:ext uri="{FF2B5EF4-FFF2-40B4-BE49-F238E27FC236}">
                <a16:creationId xmlns:a16="http://schemas.microsoft.com/office/drawing/2014/main" id="{62C3A53B-24DD-491B-ADDA-7CFC6E3287BD}"/>
              </a:ext>
            </a:extLst>
          </p:cNvPr>
          <p:cNvSpPr/>
          <p:nvPr/>
        </p:nvSpPr>
        <p:spPr>
          <a:xfrm>
            <a:off x="8905204" y="1634941"/>
            <a:ext cx="873695" cy="828583"/>
          </a:xfrm>
          <a:prstGeom prst="hear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37" name="Heart 36">
            <a:extLst>
              <a:ext uri="{FF2B5EF4-FFF2-40B4-BE49-F238E27FC236}">
                <a16:creationId xmlns:a16="http://schemas.microsoft.com/office/drawing/2014/main" id="{FB974F78-5EF7-4202-AFA3-12BB5869A18B}"/>
              </a:ext>
            </a:extLst>
          </p:cNvPr>
          <p:cNvSpPr/>
          <p:nvPr/>
        </p:nvSpPr>
        <p:spPr>
          <a:xfrm>
            <a:off x="10166441" y="1631676"/>
            <a:ext cx="873695" cy="828583"/>
          </a:xfrm>
          <a:prstGeom prst="hear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67EA9B7-86BC-4A19-84CD-B71B197B9A73}"/>
              </a:ext>
            </a:extLst>
          </p:cNvPr>
          <p:cNvSpPr txBox="1"/>
          <p:nvPr/>
        </p:nvSpPr>
        <p:spPr>
          <a:xfrm>
            <a:off x="422564" y="2227730"/>
            <a:ext cx="690283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5300" b="1" dirty="0">
                <a:latin typeface="Baskerville Old Face"/>
              </a:rPr>
              <a:t>4</a:t>
            </a:r>
          </a:p>
          <a:p>
            <a:r>
              <a:rPr lang="en-US" sz="5300" b="1" dirty="0">
                <a:latin typeface="Baskerville Old Face"/>
                <a:cs typeface="Calibri"/>
              </a:rPr>
              <a:t>4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E7CBF9E0-D6BF-40D2-96E0-4ED700B37710}"/>
              </a:ext>
            </a:extLst>
          </p:cNvPr>
          <p:cNvCxnSpPr>
            <a:cxnSpLocks/>
          </p:cNvCxnSpPr>
          <p:nvPr/>
        </p:nvCxnSpPr>
        <p:spPr>
          <a:xfrm>
            <a:off x="6169073" y="1673891"/>
            <a:ext cx="0" cy="2784309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FEBD5720-5281-4A8F-AA1E-8C85F4DFB4C7}"/>
              </a:ext>
            </a:extLst>
          </p:cNvPr>
          <p:cNvCxnSpPr>
            <a:cxnSpLocks/>
          </p:cNvCxnSpPr>
          <p:nvPr/>
        </p:nvCxnSpPr>
        <p:spPr>
          <a:xfrm>
            <a:off x="11572345" y="1734505"/>
            <a:ext cx="0" cy="278430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F27F1D04-39B8-4A0A-9634-84480902B853}"/>
              </a:ext>
            </a:extLst>
          </p:cNvPr>
          <p:cNvCxnSpPr/>
          <p:nvPr/>
        </p:nvCxnSpPr>
        <p:spPr>
          <a:xfrm>
            <a:off x="11672517" y="1730297"/>
            <a:ext cx="0" cy="278088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24002649-614E-4BAC-9F7E-4A3CDCFC23AC}"/>
              </a:ext>
            </a:extLst>
          </p:cNvPr>
          <p:cNvSpPr/>
          <p:nvPr/>
        </p:nvSpPr>
        <p:spPr>
          <a:xfrm>
            <a:off x="11284526" y="2859231"/>
            <a:ext cx="138546" cy="138546"/>
          </a:xfrm>
          <a:prstGeom prst="ellipse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64D7020-2833-4CB1-AF26-E10F89659924}"/>
              </a:ext>
            </a:extLst>
          </p:cNvPr>
          <p:cNvSpPr/>
          <p:nvPr/>
        </p:nvSpPr>
        <p:spPr>
          <a:xfrm rot="3960000">
            <a:off x="11284525" y="3110344"/>
            <a:ext cx="138546" cy="138546"/>
          </a:xfrm>
          <a:prstGeom prst="ellipse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896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E7C67AF-224F-4E26-8AE5-AB7A73E4888D}"/>
              </a:ext>
            </a:extLst>
          </p:cNvPr>
          <p:cNvSpPr/>
          <p:nvPr/>
        </p:nvSpPr>
        <p:spPr>
          <a:xfrm>
            <a:off x="277295" y="61021"/>
            <a:ext cx="11627223" cy="656216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EC79D29C-80F9-4742-BE24-FC90BB8A1ED8}"/>
              </a:ext>
            </a:extLst>
          </p:cNvPr>
          <p:cNvSpPr/>
          <p:nvPr/>
        </p:nvSpPr>
        <p:spPr>
          <a:xfrm>
            <a:off x="1399534" y="1624778"/>
            <a:ext cx="873695" cy="828583"/>
          </a:xfrm>
          <a:prstGeom prst="hear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8CE06B32-9341-45A1-BAAC-81AF1002212E}"/>
              </a:ext>
            </a:extLst>
          </p:cNvPr>
          <p:cNvSpPr/>
          <p:nvPr/>
        </p:nvSpPr>
        <p:spPr>
          <a:xfrm>
            <a:off x="2608511" y="1627808"/>
            <a:ext cx="873695" cy="828583"/>
          </a:xfrm>
          <a:prstGeom prst="hear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27" name="Heart 26">
            <a:extLst>
              <a:ext uri="{FF2B5EF4-FFF2-40B4-BE49-F238E27FC236}">
                <a16:creationId xmlns:a16="http://schemas.microsoft.com/office/drawing/2014/main" id="{04C42A80-C00E-4168-B53A-4DF7A5A373E8}"/>
              </a:ext>
            </a:extLst>
          </p:cNvPr>
          <p:cNvSpPr/>
          <p:nvPr/>
        </p:nvSpPr>
        <p:spPr>
          <a:xfrm>
            <a:off x="3826451" y="1629558"/>
            <a:ext cx="873695" cy="828583"/>
          </a:xfrm>
          <a:prstGeom prst="hear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29" name="Heart 28">
            <a:extLst>
              <a:ext uri="{FF2B5EF4-FFF2-40B4-BE49-F238E27FC236}">
                <a16:creationId xmlns:a16="http://schemas.microsoft.com/office/drawing/2014/main" id="{4AFD377C-A24D-4C8C-B09E-CFACBF60641F}"/>
              </a:ext>
            </a:extLst>
          </p:cNvPr>
          <p:cNvSpPr/>
          <p:nvPr/>
        </p:nvSpPr>
        <p:spPr>
          <a:xfrm>
            <a:off x="5036040" y="1621205"/>
            <a:ext cx="873695" cy="828583"/>
          </a:xfrm>
          <a:prstGeom prst="hear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31" name="Heart 30">
            <a:extLst>
              <a:ext uri="{FF2B5EF4-FFF2-40B4-BE49-F238E27FC236}">
                <a16:creationId xmlns:a16="http://schemas.microsoft.com/office/drawing/2014/main" id="{DD84DF03-CE8E-48BF-89DC-80F660B57DC9}"/>
              </a:ext>
            </a:extLst>
          </p:cNvPr>
          <p:cNvSpPr/>
          <p:nvPr/>
        </p:nvSpPr>
        <p:spPr>
          <a:xfrm>
            <a:off x="6356447" y="1631982"/>
            <a:ext cx="873695" cy="828583"/>
          </a:xfrm>
          <a:prstGeom prst="hear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33" name="Heart 32">
            <a:extLst>
              <a:ext uri="{FF2B5EF4-FFF2-40B4-BE49-F238E27FC236}">
                <a16:creationId xmlns:a16="http://schemas.microsoft.com/office/drawing/2014/main" id="{7AD5A4FE-D9B7-44B7-95D1-F77284F07417}"/>
              </a:ext>
            </a:extLst>
          </p:cNvPr>
          <p:cNvSpPr/>
          <p:nvPr/>
        </p:nvSpPr>
        <p:spPr>
          <a:xfrm>
            <a:off x="7617684" y="1635928"/>
            <a:ext cx="873695" cy="828583"/>
          </a:xfrm>
          <a:prstGeom prst="hear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35" name="Heart 34">
            <a:extLst>
              <a:ext uri="{FF2B5EF4-FFF2-40B4-BE49-F238E27FC236}">
                <a16:creationId xmlns:a16="http://schemas.microsoft.com/office/drawing/2014/main" id="{62C3A53B-24DD-491B-ADDA-7CFC6E3287BD}"/>
              </a:ext>
            </a:extLst>
          </p:cNvPr>
          <p:cNvSpPr/>
          <p:nvPr/>
        </p:nvSpPr>
        <p:spPr>
          <a:xfrm>
            <a:off x="8905204" y="1634941"/>
            <a:ext cx="873695" cy="828583"/>
          </a:xfrm>
          <a:prstGeom prst="hear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37" name="Heart 36">
            <a:extLst>
              <a:ext uri="{FF2B5EF4-FFF2-40B4-BE49-F238E27FC236}">
                <a16:creationId xmlns:a16="http://schemas.microsoft.com/office/drawing/2014/main" id="{FB974F78-5EF7-4202-AFA3-12BB5869A18B}"/>
              </a:ext>
            </a:extLst>
          </p:cNvPr>
          <p:cNvSpPr/>
          <p:nvPr/>
        </p:nvSpPr>
        <p:spPr>
          <a:xfrm>
            <a:off x="10166441" y="1631676"/>
            <a:ext cx="873695" cy="828583"/>
          </a:xfrm>
          <a:prstGeom prst="hear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67EA9B7-86BC-4A19-84CD-B71B197B9A73}"/>
              </a:ext>
            </a:extLst>
          </p:cNvPr>
          <p:cNvSpPr txBox="1"/>
          <p:nvPr/>
        </p:nvSpPr>
        <p:spPr>
          <a:xfrm>
            <a:off x="422564" y="2227730"/>
            <a:ext cx="690283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5300" b="1" dirty="0">
                <a:latin typeface="Baskerville Old Face"/>
              </a:rPr>
              <a:t>4</a:t>
            </a:r>
          </a:p>
          <a:p>
            <a:r>
              <a:rPr lang="en-US" sz="5300" b="1" dirty="0">
                <a:latin typeface="Baskerville Old Face"/>
                <a:cs typeface="Calibri"/>
              </a:rPr>
              <a:t>4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E7CBF9E0-D6BF-40D2-96E0-4ED700B37710}"/>
              </a:ext>
            </a:extLst>
          </p:cNvPr>
          <p:cNvCxnSpPr>
            <a:cxnSpLocks/>
          </p:cNvCxnSpPr>
          <p:nvPr/>
        </p:nvCxnSpPr>
        <p:spPr>
          <a:xfrm>
            <a:off x="6169073" y="1673891"/>
            <a:ext cx="0" cy="2784309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FEBD5720-5281-4A8F-AA1E-8C85F4DFB4C7}"/>
              </a:ext>
            </a:extLst>
          </p:cNvPr>
          <p:cNvCxnSpPr>
            <a:cxnSpLocks/>
          </p:cNvCxnSpPr>
          <p:nvPr/>
        </p:nvCxnSpPr>
        <p:spPr>
          <a:xfrm>
            <a:off x="11598322" y="1734505"/>
            <a:ext cx="0" cy="278430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F27F1D04-39B8-4A0A-9634-84480902B853}"/>
              </a:ext>
            </a:extLst>
          </p:cNvPr>
          <p:cNvCxnSpPr/>
          <p:nvPr/>
        </p:nvCxnSpPr>
        <p:spPr>
          <a:xfrm>
            <a:off x="11698494" y="1730297"/>
            <a:ext cx="0" cy="278088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FBFC36F9-A4A2-4991-83CB-DAFB3722C3FD}"/>
              </a:ext>
            </a:extLst>
          </p:cNvPr>
          <p:cNvSpPr/>
          <p:nvPr/>
        </p:nvSpPr>
        <p:spPr>
          <a:xfrm>
            <a:off x="11310503" y="2859231"/>
            <a:ext cx="138546" cy="138546"/>
          </a:xfrm>
          <a:prstGeom prst="ellipse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8E3C08A-DA8D-4111-8EDD-3575E683C6AD}"/>
              </a:ext>
            </a:extLst>
          </p:cNvPr>
          <p:cNvSpPr/>
          <p:nvPr/>
        </p:nvSpPr>
        <p:spPr>
          <a:xfrm rot="3960000">
            <a:off x="11310502" y="3110344"/>
            <a:ext cx="138546" cy="138546"/>
          </a:xfrm>
          <a:prstGeom prst="ellipse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418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E7C67AF-224F-4E26-8AE5-AB7A73E4888D}"/>
              </a:ext>
            </a:extLst>
          </p:cNvPr>
          <p:cNvSpPr/>
          <p:nvPr/>
        </p:nvSpPr>
        <p:spPr>
          <a:xfrm>
            <a:off x="277295" y="61021"/>
            <a:ext cx="11627223" cy="656216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EC79D29C-80F9-4742-BE24-FC90BB8A1ED8}"/>
              </a:ext>
            </a:extLst>
          </p:cNvPr>
          <p:cNvSpPr/>
          <p:nvPr/>
        </p:nvSpPr>
        <p:spPr>
          <a:xfrm>
            <a:off x="1399534" y="1624778"/>
            <a:ext cx="873695" cy="828583"/>
          </a:xfrm>
          <a:prstGeom prst="hear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8CE06B32-9341-45A1-BAAC-81AF1002212E}"/>
              </a:ext>
            </a:extLst>
          </p:cNvPr>
          <p:cNvSpPr/>
          <p:nvPr/>
        </p:nvSpPr>
        <p:spPr>
          <a:xfrm>
            <a:off x="2608511" y="1627808"/>
            <a:ext cx="873695" cy="828583"/>
          </a:xfrm>
          <a:prstGeom prst="hear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27" name="Heart 26">
            <a:extLst>
              <a:ext uri="{FF2B5EF4-FFF2-40B4-BE49-F238E27FC236}">
                <a16:creationId xmlns:a16="http://schemas.microsoft.com/office/drawing/2014/main" id="{04C42A80-C00E-4168-B53A-4DF7A5A373E8}"/>
              </a:ext>
            </a:extLst>
          </p:cNvPr>
          <p:cNvSpPr/>
          <p:nvPr/>
        </p:nvSpPr>
        <p:spPr>
          <a:xfrm>
            <a:off x="3826451" y="1629558"/>
            <a:ext cx="873695" cy="828583"/>
          </a:xfrm>
          <a:prstGeom prst="hear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29" name="Heart 28">
            <a:extLst>
              <a:ext uri="{FF2B5EF4-FFF2-40B4-BE49-F238E27FC236}">
                <a16:creationId xmlns:a16="http://schemas.microsoft.com/office/drawing/2014/main" id="{4AFD377C-A24D-4C8C-B09E-CFACBF60641F}"/>
              </a:ext>
            </a:extLst>
          </p:cNvPr>
          <p:cNvSpPr/>
          <p:nvPr/>
        </p:nvSpPr>
        <p:spPr>
          <a:xfrm>
            <a:off x="5036040" y="1621205"/>
            <a:ext cx="873695" cy="828583"/>
          </a:xfrm>
          <a:prstGeom prst="hear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31" name="Heart 30">
            <a:extLst>
              <a:ext uri="{FF2B5EF4-FFF2-40B4-BE49-F238E27FC236}">
                <a16:creationId xmlns:a16="http://schemas.microsoft.com/office/drawing/2014/main" id="{DD84DF03-CE8E-48BF-89DC-80F660B57DC9}"/>
              </a:ext>
            </a:extLst>
          </p:cNvPr>
          <p:cNvSpPr/>
          <p:nvPr/>
        </p:nvSpPr>
        <p:spPr>
          <a:xfrm>
            <a:off x="6356447" y="1631982"/>
            <a:ext cx="873695" cy="828583"/>
          </a:xfrm>
          <a:prstGeom prst="hear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33" name="Heart 32">
            <a:extLst>
              <a:ext uri="{FF2B5EF4-FFF2-40B4-BE49-F238E27FC236}">
                <a16:creationId xmlns:a16="http://schemas.microsoft.com/office/drawing/2014/main" id="{7AD5A4FE-D9B7-44B7-95D1-F77284F07417}"/>
              </a:ext>
            </a:extLst>
          </p:cNvPr>
          <p:cNvSpPr/>
          <p:nvPr/>
        </p:nvSpPr>
        <p:spPr>
          <a:xfrm>
            <a:off x="7617684" y="1635928"/>
            <a:ext cx="873695" cy="828583"/>
          </a:xfrm>
          <a:prstGeom prst="hear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35" name="Heart 34">
            <a:extLst>
              <a:ext uri="{FF2B5EF4-FFF2-40B4-BE49-F238E27FC236}">
                <a16:creationId xmlns:a16="http://schemas.microsoft.com/office/drawing/2014/main" id="{62C3A53B-24DD-491B-ADDA-7CFC6E3287BD}"/>
              </a:ext>
            </a:extLst>
          </p:cNvPr>
          <p:cNvSpPr/>
          <p:nvPr/>
        </p:nvSpPr>
        <p:spPr>
          <a:xfrm>
            <a:off x="8905204" y="1634941"/>
            <a:ext cx="873695" cy="828583"/>
          </a:xfrm>
          <a:prstGeom prst="hear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37" name="Heart 36">
            <a:extLst>
              <a:ext uri="{FF2B5EF4-FFF2-40B4-BE49-F238E27FC236}">
                <a16:creationId xmlns:a16="http://schemas.microsoft.com/office/drawing/2014/main" id="{FB974F78-5EF7-4202-AFA3-12BB5869A18B}"/>
              </a:ext>
            </a:extLst>
          </p:cNvPr>
          <p:cNvSpPr/>
          <p:nvPr/>
        </p:nvSpPr>
        <p:spPr>
          <a:xfrm>
            <a:off x="10166441" y="1631676"/>
            <a:ext cx="873695" cy="828583"/>
          </a:xfrm>
          <a:prstGeom prst="hear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67EA9B7-86BC-4A19-84CD-B71B197B9A73}"/>
              </a:ext>
            </a:extLst>
          </p:cNvPr>
          <p:cNvSpPr txBox="1"/>
          <p:nvPr/>
        </p:nvSpPr>
        <p:spPr>
          <a:xfrm>
            <a:off x="422564" y="2227730"/>
            <a:ext cx="690283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5300" b="1" dirty="0">
                <a:latin typeface="Baskerville Old Face"/>
              </a:rPr>
              <a:t>4</a:t>
            </a:r>
          </a:p>
          <a:p>
            <a:r>
              <a:rPr lang="en-US" sz="5300" b="1" dirty="0">
                <a:latin typeface="Baskerville Old Face"/>
                <a:cs typeface="Calibri"/>
              </a:rPr>
              <a:t>4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E7CBF9E0-D6BF-40D2-96E0-4ED700B37710}"/>
              </a:ext>
            </a:extLst>
          </p:cNvPr>
          <p:cNvCxnSpPr>
            <a:cxnSpLocks/>
          </p:cNvCxnSpPr>
          <p:nvPr/>
        </p:nvCxnSpPr>
        <p:spPr>
          <a:xfrm>
            <a:off x="6169073" y="1673891"/>
            <a:ext cx="0" cy="2784309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FEBD5720-5281-4A8F-AA1E-8C85F4DFB4C7}"/>
              </a:ext>
            </a:extLst>
          </p:cNvPr>
          <p:cNvCxnSpPr>
            <a:cxnSpLocks/>
          </p:cNvCxnSpPr>
          <p:nvPr/>
        </p:nvCxnSpPr>
        <p:spPr>
          <a:xfrm>
            <a:off x="11606981" y="1734505"/>
            <a:ext cx="0" cy="278430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F27F1D04-39B8-4A0A-9634-84480902B853}"/>
              </a:ext>
            </a:extLst>
          </p:cNvPr>
          <p:cNvCxnSpPr/>
          <p:nvPr/>
        </p:nvCxnSpPr>
        <p:spPr>
          <a:xfrm>
            <a:off x="11707153" y="1730297"/>
            <a:ext cx="0" cy="278088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ED4F2341-6C22-4B15-B6EE-002B6C220A2E}"/>
              </a:ext>
            </a:extLst>
          </p:cNvPr>
          <p:cNvSpPr/>
          <p:nvPr/>
        </p:nvSpPr>
        <p:spPr>
          <a:xfrm>
            <a:off x="11319162" y="2859231"/>
            <a:ext cx="138546" cy="138546"/>
          </a:xfrm>
          <a:prstGeom prst="ellipse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5FA3630-BEB5-43DC-AAAF-0633209A4F45}"/>
              </a:ext>
            </a:extLst>
          </p:cNvPr>
          <p:cNvSpPr/>
          <p:nvPr/>
        </p:nvSpPr>
        <p:spPr>
          <a:xfrm rot="3960000">
            <a:off x="11319161" y="3110344"/>
            <a:ext cx="138546" cy="138546"/>
          </a:xfrm>
          <a:prstGeom prst="ellipse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950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E7C67AF-224F-4E26-8AE5-AB7A73E4888D}"/>
              </a:ext>
            </a:extLst>
          </p:cNvPr>
          <p:cNvSpPr/>
          <p:nvPr/>
        </p:nvSpPr>
        <p:spPr>
          <a:xfrm>
            <a:off x="277295" y="61021"/>
            <a:ext cx="11627223" cy="656216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EC79D29C-80F9-4742-BE24-FC90BB8A1ED8}"/>
              </a:ext>
            </a:extLst>
          </p:cNvPr>
          <p:cNvSpPr/>
          <p:nvPr/>
        </p:nvSpPr>
        <p:spPr>
          <a:xfrm>
            <a:off x="1399534" y="1624778"/>
            <a:ext cx="873695" cy="828583"/>
          </a:xfrm>
          <a:prstGeom prst="hear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8CE06B32-9341-45A1-BAAC-81AF1002212E}"/>
              </a:ext>
            </a:extLst>
          </p:cNvPr>
          <p:cNvSpPr/>
          <p:nvPr/>
        </p:nvSpPr>
        <p:spPr>
          <a:xfrm>
            <a:off x="2608511" y="1627808"/>
            <a:ext cx="873695" cy="828583"/>
          </a:xfrm>
          <a:prstGeom prst="hear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27" name="Heart 26">
            <a:extLst>
              <a:ext uri="{FF2B5EF4-FFF2-40B4-BE49-F238E27FC236}">
                <a16:creationId xmlns:a16="http://schemas.microsoft.com/office/drawing/2014/main" id="{04C42A80-C00E-4168-B53A-4DF7A5A373E8}"/>
              </a:ext>
            </a:extLst>
          </p:cNvPr>
          <p:cNvSpPr/>
          <p:nvPr/>
        </p:nvSpPr>
        <p:spPr>
          <a:xfrm>
            <a:off x="3826451" y="1629558"/>
            <a:ext cx="873695" cy="828583"/>
          </a:xfrm>
          <a:prstGeom prst="hear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29" name="Heart 28">
            <a:extLst>
              <a:ext uri="{FF2B5EF4-FFF2-40B4-BE49-F238E27FC236}">
                <a16:creationId xmlns:a16="http://schemas.microsoft.com/office/drawing/2014/main" id="{4AFD377C-A24D-4C8C-B09E-CFACBF60641F}"/>
              </a:ext>
            </a:extLst>
          </p:cNvPr>
          <p:cNvSpPr/>
          <p:nvPr/>
        </p:nvSpPr>
        <p:spPr>
          <a:xfrm>
            <a:off x="5036040" y="1621205"/>
            <a:ext cx="873695" cy="828583"/>
          </a:xfrm>
          <a:prstGeom prst="hear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31" name="Heart 30">
            <a:extLst>
              <a:ext uri="{FF2B5EF4-FFF2-40B4-BE49-F238E27FC236}">
                <a16:creationId xmlns:a16="http://schemas.microsoft.com/office/drawing/2014/main" id="{DD84DF03-CE8E-48BF-89DC-80F660B57DC9}"/>
              </a:ext>
            </a:extLst>
          </p:cNvPr>
          <p:cNvSpPr/>
          <p:nvPr/>
        </p:nvSpPr>
        <p:spPr>
          <a:xfrm>
            <a:off x="6356447" y="1631982"/>
            <a:ext cx="873695" cy="828583"/>
          </a:xfrm>
          <a:prstGeom prst="hear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33" name="Heart 32">
            <a:extLst>
              <a:ext uri="{FF2B5EF4-FFF2-40B4-BE49-F238E27FC236}">
                <a16:creationId xmlns:a16="http://schemas.microsoft.com/office/drawing/2014/main" id="{7AD5A4FE-D9B7-44B7-95D1-F77284F07417}"/>
              </a:ext>
            </a:extLst>
          </p:cNvPr>
          <p:cNvSpPr/>
          <p:nvPr/>
        </p:nvSpPr>
        <p:spPr>
          <a:xfrm>
            <a:off x="7617684" y="1635928"/>
            <a:ext cx="873695" cy="828583"/>
          </a:xfrm>
          <a:prstGeom prst="hear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35" name="Heart 34">
            <a:extLst>
              <a:ext uri="{FF2B5EF4-FFF2-40B4-BE49-F238E27FC236}">
                <a16:creationId xmlns:a16="http://schemas.microsoft.com/office/drawing/2014/main" id="{62C3A53B-24DD-491B-ADDA-7CFC6E3287BD}"/>
              </a:ext>
            </a:extLst>
          </p:cNvPr>
          <p:cNvSpPr/>
          <p:nvPr/>
        </p:nvSpPr>
        <p:spPr>
          <a:xfrm>
            <a:off x="8905204" y="1634941"/>
            <a:ext cx="873695" cy="828583"/>
          </a:xfrm>
          <a:prstGeom prst="hear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37" name="Heart 36">
            <a:extLst>
              <a:ext uri="{FF2B5EF4-FFF2-40B4-BE49-F238E27FC236}">
                <a16:creationId xmlns:a16="http://schemas.microsoft.com/office/drawing/2014/main" id="{FB974F78-5EF7-4202-AFA3-12BB5869A18B}"/>
              </a:ext>
            </a:extLst>
          </p:cNvPr>
          <p:cNvSpPr/>
          <p:nvPr/>
        </p:nvSpPr>
        <p:spPr>
          <a:xfrm>
            <a:off x="10166441" y="1631676"/>
            <a:ext cx="873695" cy="828583"/>
          </a:xfrm>
          <a:prstGeom prst="hear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67EA9B7-86BC-4A19-84CD-B71B197B9A73}"/>
              </a:ext>
            </a:extLst>
          </p:cNvPr>
          <p:cNvSpPr txBox="1"/>
          <p:nvPr/>
        </p:nvSpPr>
        <p:spPr>
          <a:xfrm>
            <a:off x="422564" y="2227730"/>
            <a:ext cx="690283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5300" b="1" dirty="0">
                <a:latin typeface="Baskerville Old Face"/>
              </a:rPr>
              <a:t>4</a:t>
            </a:r>
          </a:p>
          <a:p>
            <a:r>
              <a:rPr lang="en-US" sz="5300" b="1" dirty="0">
                <a:latin typeface="Baskerville Old Face"/>
                <a:cs typeface="Calibri"/>
              </a:rPr>
              <a:t>4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E7CBF9E0-D6BF-40D2-96E0-4ED700B37710}"/>
              </a:ext>
            </a:extLst>
          </p:cNvPr>
          <p:cNvCxnSpPr>
            <a:cxnSpLocks/>
          </p:cNvCxnSpPr>
          <p:nvPr/>
        </p:nvCxnSpPr>
        <p:spPr>
          <a:xfrm>
            <a:off x="6169073" y="1673891"/>
            <a:ext cx="0" cy="2784309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FEBD5720-5281-4A8F-AA1E-8C85F4DFB4C7}"/>
              </a:ext>
            </a:extLst>
          </p:cNvPr>
          <p:cNvCxnSpPr>
            <a:cxnSpLocks/>
          </p:cNvCxnSpPr>
          <p:nvPr/>
        </p:nvCxnSpPr>
        <p:spPr>
          <a:xfrm>
            <a:off x="11606981" y="1734505"/>
            <a:ext cx="0" cy="278430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F27F1D04-39B8-4A0A-9634-84480902B853}"/>
              </a:ext>
            </a:extLst>
          </p:cNvPr>
          <p:cNvCxnSpPr/>
          <p:nvPr/>
        </p:nvCxnSpPr>
        <p:spPr>
          <a:xfrm>
            <a:off x="11707153" y="1730297"/>
            <a:ext cx="0" cy="278088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ECDD102F-E43B-4B56-AA18-E29737A802C1}"/>
              </a:ext>
            </a:extLst>
          </p:cNvPr>
          <p:cNvSpPr/>
          <p:nvPr/>
        </p:nvSpPr>
        <p:spPr>
          <a:xfrm>
            <a:off x="11319162" y="2859231"/>
            <a:ext cx="138546" cy="138546"/>
          </a:xfrm>
          <a:prstGeom prst="ellipse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E4C00FD-7A15-436B-8F10-9A87C76630C6}"/>
              </a:ext>
            </a:extLst>
          </p:cNvPr>
          <p:cNvSpPr/>
          <p:nvPr/>
        </p:nvSpPr>
        <p:spPr>
          <a:xfrm rot="3960000">
            <a:off x="11319161" y="3110344"/>
            <a:ext cx="138546" cy="138546"/>
          </a:xfrm>
          <a:prstGeom prst="ellipse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048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E7C67AF-224F-4E26-8AE5-AB7A73E4888D}"/>
              </a:ext>
            </a:extLst>
          </p:cNvPr>
          <p:cNvSpPr/>
          <p:nvPr/>
        </p:nvSpPr>
        <p:spPr>
          <a:xfrm>
            <a:off x="277295" y="61021"/>
            <a:ext cx="11627223" cy="656216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EC79D29C-80F9-4742-BE24-FC90BB8A1ED8}"/>
              </a:ext>
            </a:extLst>
          </p:cNvPr>
          <p:cNvSpPr/>
          <p:nvPr/>
        </p:nvSpPr>
        <p:spPr>
          <a:xfrm>
            <a:off x="1399534" y="1624778"/>
            <a:ext cx="873695" cy="828583"/>
          </a:xfrm>
          <a:prstGeom prst="hear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8CE06B32-9341-45A1-BAAC-81AF1002212E}"/>
              </a:ext>
            </a:extLst>
          </p:cNvPr>
          <p:cNvSpPr/>
          <p:nvPr/>
        </p:nvSpPr>
        <p:spPr>
          <a:xfrm>
            <a:off x="2608511" y="1627808"/>
            <a:ext cx="873695" cy="828583"/>
          </a:xfrm>
          <a:prstGeom prst="hear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27" name="Heart 26">
            <a:extLst>
              <a:ext uri="{FF2B5EF4-FFF2-40B4-BE49-F238E27FC236}">
                <a16:creationId xmlns:a16="http://schemas.microsoft.com/office/drawing/2014/main" id="{04C42A80-C00E-4168-B53A-4DF7A5A373E8}"/>
              </a:ext>
            </a:extLst>
          </p:cNvPr>
          <p:cNvSpPr/>
          <p:nvPr/>
        </p:nvSpPr>
        <p:spPr>
          <a:xfrm>
            <a:off x="3826451" y="1629558"/>
            <a:ext cx="873695" cy="828583"/>
          </a:xfrm>
          <a:prstGeom prst="hear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29" name="Heart 28">
            <a:extLst>
              <a:ext uri="{FF2B5EF4-FFF2-40B4-BE49-F238E27FC236}">
                <a16:creationId xmlns:a16="http://schemas.microsoft.com/office/drawing/2014/main" id="{4AFD377C-A24D-4C8C-B09E-CFACBF60641F}"/>
              </a:ext>
            </a:extLst>
          </p:cNvPr>
          <p:cNvSpPr/>
          <p:nvPr/>
        </p:nvSpPr>
        <p:spPr>
          <a:xfrm>
            <a:off x="5036040" y="1621205"/>
            <a:ext cx="873695" cy="828583"/>
          </a:xfrm>
          <a:prstGeom prst="hear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31" name="Heart 30">
            <a:extLst>
              <a:ext uri="{FF2B5EF4-FFF2-40B4-BE49-F238E27FC236}">
                <a16:creationId xmlns:a16="http://schemas.microsoft.com/office/drawing/2014/main" id="{DD84DF03-CE8E-48BF-89DC-80F660B57DC9}"/>
              </a:ext>
            </a:extLst>
          </p:cNvPr>
          <p:cNvSpPr/>
          <p:nvPr/>
        </p:nvSpPr>
        <p:spPr>
          <a:xfrm>
            <a:off x="6356447" y="1631982"/>
            <a:ext cx="873695" cy="828583"/>
          </a:xfrm>
          <a:prstGeom prst="hear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33" name="Heart 32">
            <a:extLst>
              <a:ext uri="{FF2B5EF4-FFF2-40B4-BE49-F238E27FC236}">
                <a16:creationId xmlns:a16="http://schemas.microsoft.com/office/drawing/2014/main" id="{7AD5A4FE-D9B7-44B7-95D1-F77284F07417}"/>
              </a:ext>
            </a:extLst>
          </p:cNvPr>
          <p:cNvSpPr/>
          <p:nvPr/>
        </p:nvSpPr>
        <p:spPr>
          <a:xfrm>
            <a:off x="7617684" y="1635928"/>
            <a:ext cx="873695" cy="828583"/>
          </a:xfrm>
          <a:prstGeom prst="hear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35" name="Heart 34">
            <a:extLst>
              <a:ext uri="{FF2B5EF4-FFF2-40B4-BE49-F238E27FC236}">
                <a16:creationId xmlns:a16="http://schemas.microsoft.com/office/drawing/2014/main" id="{62C3A53B-24DD-491B-ADDA-7CFC6E3287BD}"/>
              </a:ext>
            </a:extLst>
          </p:cNvPr>
          <p:cNvSpPr/>
          <p:nvPr/>
        </p:nvSpPr>
        <p:spPr>
          <a:xfrm>
            <a:off x="8905204" y="1634941"/>
            <a:ext cx="873695" cy="828583"/>
          </a:xfrm>
          <a:prstGeom prst="hear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37" name="Heart 36">
            <a:extLst>
              <a:ext uri="{FF2B5EF4-FFF2-40B4-BE49-F238E27FC236}">
                <a16:creationId xmlns:a16="http://schemas.microsoft.com/office/drawing/2014/main" id="{FB974F78-5EF7-4202-AFA3-12BB5869A18B}"/>
              </a:ext>
            </a:extLst>
          </p:cNvPr>
          <p:cNvSpPr/>
          <p:nvPr/>
        </p:nvSpPr>
        <p:spPr>
          <a:xfrm>
            <a:off x="10166441" y="1631676"/>
            <a:ext cx="873695" cy="828583"/>
          </a:xfrm>
          <a:prstGeom prst="hear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67EA9B7-86BC-4A19-84CD-B71B197B9A73}"/>
              </a:ext>
            </a:extLst>
          </p:cNvPr>
          <p:cNvSpPr txBox="1"/>
          <p:nvPr/>
        </p:nvSpPr>
        <p:spPr>
          <a:xfrm>
            <a:off x="422564" y="2227730"/>
            <a:ext cx="690283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5300" b="1" dirty="0">
                <a:latin typeface="Baskerville Old Face"/>
              </a:rPr>
              <a:t>4</a:t>
            </a:r>
          </a:p>
          <a:p>
            <a:r>
              <a:rPr lang="en-US" sz="5300" b="1" dirty="0">
                <a:latin typeface="Baskerville Old Face"/>
                <a:cs typeface="Calibri"/>
              </a:rPr>
              <a:t>4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E7CBF9E0-D6BF-40D2-96E0-4ED700B37710}"/>
              </a:ext>
            </a:extLst>
          </p:cNvPr>
          <p:cNvCxnSpPr>
            <a:cxnSpLocks/>
          </p:cNvCxnSpPr>
          <p:nvPr/>
        </p:nvCxnSpPr>
        <p:spPr>
          <a:xfrm>
            <a:off x="6169073" y="1673891"/>
            <a:ext cx="0" cy="2784309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FEBD5720-5281-4A8F-AA1E-8C85F4DFB4C7}"/>
              </a:ext>
            </a:extLst>
          </p:cNvPr>
          <p:cNvCxnSpPr>
            <a:cxnSpLocks/>
          </p:cNvCxnSpPr>
          <p:nvPr/>
        </p:nvCxnSpPr>
        <p:spPr>
          <a:xfrm>
            <a:off x="11632959" y="1734505"/>
            <a:ext cx="0" cy="278430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F27F1D04-39B8-4A0A-9634-84480902B853}"/>
              </a:ext>
            </a:extLst>
          </p:cNvPr>
          <p:cNvCxnSpPr/>
          <p:nvPr/>
        </p:nvCxnSpPr>
        <p:spPr>
          <a:xfrm>
            <a:off x="11733131" y="1730297"/>
            <a:ext cx="0" cy="278088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87D85A1A-1A57-4DED-8B51-58044AF1A771}"/>
              </a:ext>
            </a:extLst>
          </p:cNvPr>
          <p:cNvSpPr/>
          <p:nvPr/>
        </p:nvSpPr>
        <p:spPr>
          <a:xfrm>
            <a:off x="11345140" y="2859231"/>
            <a:ext cx="138546" cy="138546"/>
          </a:xfrm>
          <a:prstGeom prst="ellipse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405A37B-FC28-4FFB-846C-6043746AF235}"/>
              </a:ext>
            </a:extLst>
          </p:cNvPr>
          <p:cNvSpPr/>
          <p:nvPr/>
        </p:nvSpPr>
        <p:spPr>
          <a:xfrm rot="3960000">
            <a:off x="11345139" y="3110344"/>
            <a:ext cx="138546" cy="138546"/>
          </a:xfrm>
          <a:prstGeom prst="ellipse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7841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</TotalTime>
  <Words>65</Words>
  <Application>Microsoft Office PowerPoint</Application>
  <PresentationFormat>Widescreen</PresentationFormat>
  <Paragraphs>21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Owen Sheedy</cp:lastModifiedBy>
  <cp:revision>78</cp:revision>
  <dcterms:created xsi:type="dcterms:W3CDTF">2021-03-08T18:05:04Z</dcterms:created>
  <dcterms:modified xsi:type="dcterms:W3CDTF">2021-04-16T21:27:38Z</dcterms:modified>
</cp:coreProperties>
</file>