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95" r:id="rId5"/>
    <p:sldId id="316" r:id="rId6"/>
    <p:sldId id="319" r:id="rId7"/>
    <p:sldId id="322" r:id="rId8"/>
    <p:sldId id="298" r:id="rId9"/>
    <p:sldId id="323" r:id="rId10"/>
    <p:sldId id="325" r:id="rId11"/>
    <p:sldId id="326" r:id="rId12"/>
    <p:sldId id="327" r:id="rId13"/>
    <p:sldId id="320" r:id="rId14"/>
    <p:sldId id="324" r:id="rId15"/>
    <p:sldId id="328" r:id="rId16"/>
    <p:sldId id="329" r:id="rId17"/>
    <p:sldId id="330" r:id="rId18"/>
    <p:sldId id="331" r:id="rId19"/>
    <p:sldId id="332" r:id="rId20"/>
    <p:sldId id="312" r:id="rId21"/>
    <p:sldId id="313" r:id="rId22"/>
    <p:sldId id="318"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E5985-A5BD-4C7F-AF2F-2747D93B681B}" v="72" dt="2021-04-16T21:04:25.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Sheedy" userId="b1c9949c-efb5-4f8f-8e1c-29dbcaf5146f" providerId="ADAL" clId="{8A5417BB-29F1-43CD-8F17-0FD8D6FF3F10}"/>
    <pc:docChg chg="undo custSel addSld delSld modSld sldOrd">
      <pc:chgData name="Owen Sheedy" userId="b1c9949c-efb5-4f8f-8e1c-29dbcaf5146f" providerId="ADAL" clId="{8A5417BB-29F1-43CD-8F17-0FD8D6FF3F10}" dt="2021-04-16T21:05:29.829" v="376" actId="790"/>
      <pc:docMkLst>
        <pc:docMk/>
      </pc:docMkLst>
      <pc:sldChg chg="modSp mod">
        <pc:chgData name="Owen Sheedy" userId="b1c9949c-efb5-4f8f-8e1c-29dbcaf5146f" providerId="ADAL" clId="{8A5417BB-29F1-43CD-8F17-0FD8D6FF3F10}" dt="2021-04-16T20:44:14.305" v="19" actId="404"/>
        <pc:sldMkLst>
          <pc:docMk/>
          <pc:sldMk cId="2049548788" sldId="295"/>
        </pc:sldMkLst>
        <pc:spChg chg="mod">
          <ac:chgData name="Owen Sheedy" userId="b1c9949c-efb5-4f8f-8e1c-29dbcaf5146f" providerId="ADAL" clId="{8A5417BB-29F1-43CD-8F17-0FD8D6FF3F10}" dt="2021-04-16T20:44:14.305" v="19" actId="404"/>
          <ac:spMkLst>
            <pc:docMk/>
            <pc:sldMk cId="2049548788" sldId="295"/>
            <ac:spMk id="2" creationId="{92C9295F-E638-4F61-AFE2-CF3E40556031}"/>
          </ac:spMkLst>
        </pc:spChg>
      </pc:sldChg>
      <pc:sldChg chg="addSp modSp del mod">
        <pc:chgData name="Owen Sheedy" userId="b1c9949c-efb5-4f8f-8e1c-29dbcaf5146f" providerId="ADAL" clId="{8A5417BB-29F1-43CD-8F17-0FD8D6FF3F10}" dt="2021-04-16T20:49:05.189" v="211" actId="47"/>
        <pc:sldMkLst>
          <pc:docMk/>
          <pc:sldMk cId="3644102518" sldId="296"/>
        </pc:sldMkLst>
        <pc:spChg chg="add mod">
          <ac:chgData name="Owen Sheedy" userId="b1c9949c-efb5-4f8f-8e1c-29dbcaf5146f" providerId="ADAL" clId="{8A5417BB-29F1-43CD-8F17-0FD8D6FF3F10}" dt="2021-04-16T20:48:20.899" v="197" actId="1076"/>
          <ac:spMkLst>
            <pc:docMk/>
            <pc:sldMk cId="3644102518" sldId="296"/>
            <ac:spMk id="20" creationId="{73466B9C-7CE9-42EB-9C66-5E26033F9871}"/>
          </ac:spMkLst>
        </pc:spChg>
        <pc:spChg chg="add mod">
          <ac:chgData name="Owen Sheedy" userId="b1c9949c-efb5-4f8f-8e1c-29dbcaf5146f" providerId="ADAL" clId="{8A5417BB-29F1-43CD-8F17-0FD8D6FF3F10}" dt="2021-04-16T20:48:20.899" v="197" actId="1076"/>
          <ac:spMkLst>
            <pc:docMk/>
            <pc:sldMk cId="3644102518" sldId="296"/>
            <ac:spMk id="36" creationId="{4B4ECBC2-50AA-4203-A476-36A7C5453E64}"/>
          </ac:spMkLst>
        </pc:spChg>
        <pc:spChg chg="add mod">
          <ac:chgData name="Owen Sheedy" userId="b1c9949c-efb5-4f8f-8e1c-29dbcaf5146f" providerId="ADAL" clId="{8A5417BB-29F1-43CD-8F17-0FD8D6FF3F10}" dt="2021-04-16T20:48:20.899" v="197" actId="1076"/>
          <ac:spMkLst>
            <pc:docMk/>
            <pc:sldMk cId="3644102518" sldId="296"/>
            <ac:spMk id="37" creationId="{717A304E-87FC-4E31-8867-6AE6ECF21507}"/>
          </ac:spMkLst>
        </pc:spChg>
        <pc:spChg chg="add mod">
          <ac:chgData name="Owen Sheedy" userId="b1c9949c-efb5-4f8f-8e1c-29dbcaf5146f" providerId="ADAL" clId="{8A5417BB-29F1-43CD-8F17-0FD8D6FF3F10}" dt="2021-04-16T20:48:20.899" v="197" actId="1076"/>
          <ac:spMkLst>
            <pc:docMk/>
            <pc:sldMk cId="3644102518" sldId="296"/>
            <ac:spMk id="39" creationId="{DB4F14FD-C0ED-4332-9EE8-362A404FFC8F}"/>
          </ac:spMkLst>
        </pc:spChg>
        <pc:spChg chg="add mod">
          <ac:chgData name="Owen Sheedy" userId="b1c9949c-efb5-4f8f-8e1c-29dbcaf5146f" providerId="ADAL" clId="{8A5417BB-29F1-43CD-8F17-0FD8D6FF3F10}" dt="2021-04-16T20:48:20.899" v="197" actId="1076"/>
          <ac:spMkLst>
            <pc:docMk/>
            <pc:sldMk cId="3644102518" sldId="296"/>
            <ac:spMk id="40" creationId="{32EF962A-7BEE-49D1-93CF-6A35AC808028}"/>
          </ac:spMkLst>
        </pc:spChg>
        <pc:spChg chg="add mod">
          <ac:chgData name="Owen Sheedy" userId="b1c9949c-efb5-4f8f-8e1c-29dbcaf5146f" providerId="ADAL" clId="{8A5417BB-29F1-43CD-8F17-0FD8D6FF3F10}" dt="2021-04-16T20:48:20.899" v="197" actId="1076"/>
          <ac:spMkLst>
            <pc:docMk/>
            <pc:sldMk cId="3644102518" sldId="296"/>
            <ac:spMk id="41" creationId="{DC028923-1F2E-49D1-BA29-46B3042D6106}"/>
          </ac:spMkLst>
        </pc:spChg>
        <pc:spChg chg="add mod">
          <ac:chgData name="Owen Sheedy" userId="b1c9949c-efb5-4f8f-8e1c-29dbcaf5146f" providerId="ADAL" clId="{8A5417BB-29F1-43CD-8F17-0FD8D6FF3F10}" dt="2021-04-16T20:48:20.899" v="197" actId="1076"/>
          <ac:spMkLst>
            <pc:docMk/>
            <pc:sldMk cId="3644102518" sldId="296"/>
            <ac:spMk id="42" creationId="{2758EB4C-FCD9-44FF-8500-A8E2C7A6D3E3}"/>
          </ac:spMkLst>
        </pc:spChg>
        <pc:spChg chg="add mod">
          <ac:chgData name="Owen Sheedy" userId="b1c9949c-efb5-4f8f-8e1c-29dbcaf5146f" providerId="ADAL" clId="{8A5417BB-29F1-43CD-8F17-0FD8D6FF3F10}" dt="2021-04-16T20:48:20.899" v="197" actId="1076"/>
          <ac:spMkLst>
            <pc:docMk/>
            <pc:sldMk cId="3644102518" sldId="296"/>
            <ac:spMk id="43" creationId="{749869EF-0D4F-451D-9005-ADDD444CB0D2}"/>
          </ac:spMkLst>
        </pc:spChg>
        <pc:spChg chg="add mod">
          <ac:chgData name="Owen Sheedy" userId="b1c9949c-efb5-4f8f-8e1c-29dbcaf5146f" providerId="ADAL" clId="{8A5417BB-29F1-43CD-8F17-0FD8D6FF3F10}" dt="2021-04-16T20:48:20.899" v="197" actId="1076"/>
          <ac:spMkLst>
            <pc:docMk/>
            <pc:sldMk cId="3644102518" sldId="296"/>
            <ac:spMk id="44" creationId="{A54A5C94-2F88-4C29-8998-069C38053B73}"/>
          </ac:spMkLst>
        </pc:spChg>
        <pc:spChg chg="add mod">
          <ac:chgData name="Owen Sheedy" userId="b1c9949c-efb5-4f8f-8e1c-29dbcaf5146f" providerId="ADAL" clId="{8A5417BB-29F1-43CD-8F17-0FD8D6FF3F10}" dt="2021-04-16T20:48:20.899" v="197" actId="1076"/>
          <ac:spMkLst>
            <pc:docMk/>
            <pc:sldMk cId="3644102518" sldId="296"/>
            <ac:spMk id="45" creationId="{A88B95AB-7391-4B2B-8AB4-D56EB3051AFF}"/>
          </ac:spMkLst>
        </pc:spChg>
        <pc:spChg chg="add mod">
          <ac:chgData name="Owen Sheedy" userId="b1c9949c-efb5-4f8f-8e1c-29dbcaf5146f" providerId="ADAL" clId="{8A5417BB-29F1-43CD-8F17-0FD8D6FF3F10}" dt="2021-04-16T20:48:20.899" v="197" actId="1076"/>
          <ac:spMkLst>
            <pc:docMk/>
            <pc:sldMk cId="3644102518" sldId="296"/>
            <ac:spMk id="46" creationId="{D7391E17-721A-49F7-94FF-7E689CFADF52}"/>
          </ac:spMkLst>
        </pc:spChg>
        <pc:spChg chg="add mod">
          <ac:chgData name="Owen Sheedy" userId="b1c9949c-efb5-4f8f-8e1c-29dbcaf5146f" providerId="ADAL" clId="{8A5417BB-29F1-43CD-8F17-0FD8D6FF3F10}" dt="2021-04-16T20:48:20.899" v="197" actId="1076"/>
          <ac:spMkLst>
            <pc:docMk/>
            <pc:sldMk cId="3644102518" sldId="296"/>
            <ac:spMk id="47" creationId="{3FCB1DCE-6255-4CCF-9ECE-6D3DB38EABD0}"/>
          </ac:spMkLst>
        </pc:spChg>
        <pc:spChg chg="add mod">
          <ac:chgData name="Owen Sheedy" userId="b1c9949c-efb5-4f8f-8e1c-29dbcaf5146f" providerId="ADAL" clId="{8A5417BB-29F1-43CD-8F17-0FD8D6FF3F10}" dt="2021-04-16T20:48:20.899" v="197" actId="1076"/>
          <ac:spMkLst>
            <pc:docMk/>
            <pc:sldMk cId="3644102518" sldId="296"/>
            <ac:spMk id="48" creationId="{2319EB47-BE3C-485C-9C79-ADE031A5A9F5}"/>
          </ac:spMkLst>
        </pc:spChg>
        <pc:spChg chg="add mod">
          <ac:chgData name="Owen Sheedy" userId="b1c9949c-efb5-4f8f-8e1c-29dbcaf5146f" providerId="ADAL" clId="{8A5417BB-29F1-43CD-8F17-0FD8D6FF3F10}" dt="2021-04-16T20:48:20.899" v="197" actId="1076"/>
          <ac:spMkLst>
            <pc:docMk/>
            <pc:sldMk cId="3644102518" sldId="296"/>
            <ac:spMk id="49" creationId="{AE1732B1-3BA2-4C22-8264-940576972CA1}"/>
          </ac:spMkLst>
        </pc:spChg>
        <pc:spChg chg="add mod">
          <ac:chgData name="Owen Sheedy" userId="b1c9949c-efb5-4f8f-8e1c-29dbcaf5146f" providerId="ADAL" clId="{8A5417BB-29F1-43CD-8F17-0FD8D6FF3F10}" dt="2021-04-16T20:48:20.899" v="197" actId="1076"/>
          <ac:spMkLst>
            <pc:docMk/>
            <pc:sldMk cId="3644102518" sldId="296"/>
            <ac:spMk id="50" creationId="{071975B7-B185-4A11-8995-8E9BF78F48DB}"/>
          </ac:spMkLst>
        </pc:spChg>
        <pc:spChg chg="add mod">
          <ac:chgData name="Owen Sheedy" userId="b1c9949c-efb5-4f8f-8e1c-29dbcaf5146f" providerId="ADAL" clId="{8A5417BB-29F1-43CD-8F17-0FD8D6FF3F10}" dt="2021-04-16T20:48:20.899" v="197" actId="1076"/>
          <ac:spMkLst>
            <pc:docMk/>
            <pc:sldMk cId="3644102518" sldId="296"/>
            <ac:spMk id="51" creationId="{9347C664-269A-4A35-8D97-41411039B862}"/>
          </ac:spMkLst>
        </pc:spChg>
        <pc:cxnChg chg="add mod">
          <ac:chgData name="Owen Sheedy" userId="b1c9949c-efb5-4f8f-8e1c-29dbcaf5146f" providerId="ADAL" clId="{8A5417BB-29F1-43CD-8F17-0FD8D6FF3F10}" dt="2021-04-16T20:48:52.973" v="206" actId="14100"/>
          <ac:cxnSpMkLst>
            <pc:docMk/>
            <pc:sldMk cId="3644102518" sldId="296"/>
            <ac:cxnSpMk id="52" creationId="{C8031723-5221-4872-8C43-4FDFB4ABF29F}"/>
          </ac:cxnSpMkLst>
        </pc:cxnChg>
        <pc:cxnChg chg="add mod">
          <ac:chgData name="Owen Sheedy" userId="b1c9949c-efb5-4f8f-8e1c-29dbcaf5146f" providerId="ADAL" clId="{8A5417BB-29F1-43CD-8F17-0FD8D6FF3F10}" dt="2021-04-16T20:48:40.946" v="200" actId="1076"/>
          <ac:cxnSpMkLst>
            <pc:docMk/>
            <pc:sldMk cId="3644102518" sldId="296"/>
            <ac:cxnSpMk id="53" creationId="{93019A5C-4EF3-4D46-A9E5-CCB0D6344697}"/>
          </ac:cxnSpMkLst>
        </pc:cxnChg>
        <pc:cxnChg chg="add mod">
          <ac:chgData name="Owen Sheedy" userId="b1c9949c-efb5-4f8f-8e1c-29dbcaf5146f" providerId="ADAL" clId="{8A5417BB-29F1-43CD-8F17-0FD8D6FF3F10}" dt="2021-04-16T20:48:40.946" v="200" actId="1076"/>
          <ac:cxnSpMkLst>
            <pc:docMk/>
            <pc:sldMk cId="3644102518" sldId="296"/>
            <ac:cxnSpMk id="54" creationId="{3CC2EEB4-D9B0-481B-83F7-FF9227BC1CD4}"/>
          </ac:cxnSpMkLst>
        </pc:cxnChg>
        <pc:cxnChg chg="add mod">
          <ac:chgData name="Owen Sheedy" userId="b1c9949c-efb5-4f8f-8e1c-29dbcaf5146f" providerId="ADAL" clId="{8A5417BB-29F1-43CD-8F17-0FD8D6FF3F10}" dt="2021-04-16T20:48:40.946" v="200" actId="1076"/>
          <ac:cxnSpMkLst>
            <pc:docMk/>
            <pc:sldMk cId="3644102518" sldId="296"/>
            <ac:cxnSpMk id="55" creationId="{7CF67640-CE19-47CF-9594-ED887466B8A9}"/>
          </ac:cxnSpMkLst>
        </pc:cxnChg>
        <pc:cxnChg chg="add mod">
          <ac:chgData name="Owen Sheedy" userId="b1c9949c-efb5-4f8f-8e1c-29dbcaf5146f" providerId="ADAL" clId="{8A5417BB-29F1-43CD-8F17-0FD8D6FF3F10}" dt="2021-04-16T20:48:45.162" v="202" actId="1076"/>
          <ac:cxnSpMkLst>
            <pc:docMk/>
            <pc:sldMk cId="3644102518" sldId="296"/>
            <ac:cxnSpMk id="56" creationId="{C72BA889-7F31-4BF8-9C16-ABF96F70DEB5}"/>
          </ac:cxnSpMkLst>
        </pc:cxnChg>
        <pc:cxnChg chg="add mod">
          <ac:chgData name="Owen Sheedy" userId="b1c9949c-efb5-4f8f-8e1c-29dbcaf5146f" providerId="ADAL" clId="{8A5417BB-29F1-43CD-8F17-0FD8D6FF3F10}" dt="2021-04-16T20:48:45.162" v="202" actId="1076"/>
          <ac:cxnSpMkLst>
            <pc:docMk/>
            <pc:sldMk cId="3644102518" sldId="296"/>
            <ac:cxnSpMk id="57" creationId="{E851A682-7DAB-45B1-9361-C5B88634A4E3}"/>
          </ac:cxnSpMkLst>
        </pc:cxnChg>
        <pc:cxnChg chg="add mod">
          <ac:chgData name="Owen Sheedy" userId="b1c9949c-efb5-4f8f-8e1c-29dbcaf5146f" providerId="ADAL" clId="{8A5417BB-29F1-43CD-8F17-0FD8D6FF3F10}" dt="2021-04-16T20:48:45.162" v="202" actId="1076"/>
          <ac:cxnSpMkLst>
            <pc:docMk/>
            <pc:sldMk cId="3644102518" sldId="296"/>
            <ac:cxnSpMk id="58" creationId="{2130443D-959F-43D2-90BB-E7C336273D9B}"/>
          </ac:cxnSpMkLst>
        </pc:cxnChg>
        <pc:cxnChg chg="add mod">
          <ac:chgData name="Owen Sheedy" userId="b1c9949c-efb5-4f8f-8e1c-29dbcaf5146f" providerId="ADAL" clId="{8A5417BB-29F1-43CD-8F17-0FD8D6FF3F10}" dt="2021-04-16T20:48:45.162" v="202" actId="1076"/>
          <ac:cxnSpMkLst>
            <pc:docMk/>
            <pc:sldMk cId="3644102518" sldId="296"/>
            <ac:cxnSpMk id="59" creationId="{4EF9AA1E-A2FE-4E0B-97CF-FA407072E872}"/>
          </ac:cxnSpMkLst>
        </pc:cxnChg>
      </pc:sldChg>
      <pc:sldChg chg="addSp delSp modSp mod">
        <pc:chgData name="Owen Sheedy" userId="b1c9949c-efb5-4f8f-8e1c-29dbcaf5146f" providerId="ADAL" clId="{8A5417BB-29F1-43CD-8F17-0FD8D6FF3F10}" dt="2021-04-16T20:57:50.780" v="247" actId="21"/>
        <pc:sldMkLst>
          <pc:docMk/>
          <pc:sldMk cId="2290093719" sldId="298"/>
        </pc:sldMkLst>
        <pc:spChg chg="mod">
          <ac:chgData name="Owen Sheedy" userId="b1c9949c-efb5-4f8f-8e1c-29dbcaf5146f" providerId="ADAL" clId="{8A5417BB-29F1-43CD-8F17-0FD8D6FF3F10}" dt="2021-04-16T20:50:17.715" v="220" actId="207"/>
          <ac:spMkLst>
            <pc:docMk/>
            <pc:sldMk cId="2290093719" sldId="298"/>
            <ac:spMk id="5" creationId="{0C672528-23A2-494F-86A0-958618A3E905}"/>
          </ac:spMkLst>
        </pc:spChg>
        <pc:spChg chg="mod">
          <ac:chgData name="Owen Sheedy" userId="b1c9949c-efb5-4f8f-8e1c-29dbcaf5146f" providerId="ADAL" clId="{8A5417BB-29F1-43CD-8F17-0FD8D6FF3F10}" dt="2021-04-16T20:50:17.715" v="220" actId="207"/>
          <ac:spMkLst>
            <pc:docMk/>
            <pc:sldMk cId="2290093719" sldId="298"/>
            <ac:spMk id="22" creationId="{61BF9DB6-078D-43D9-870C-400071DD9805}"/>
          </ac:spMkLst>
        </pc:spChg>
        <pc:spChg chg="mod">
          <ac:chgData name="Owen Sheedy" userId="b1c9949c-efb5-4f8f-8e1c-29dbcaf5146f" providerId="ADAL" clId="{8A5417BB-29F1-43CD-8F17-0FD8D6FF3F10}" dt="2021-04-16T20:50:17.715" v="220" actId="207"/>
          <ac:spMkLst>
            <pc:docMk/>
            <pc:sldMk cId="2290093719" sldId="298"/>
            <ac:spMk id="24" creationId="{B3243DD4-88AB-48E3-80C8-1301AC6545B9}"/>
          </ac:spMkLst>
        </pc:spChg>
        <pc:spChg chg="mod">
          <ac:chgData name="Owen Sheedy" userId="b1c9949c-efb5-4f8f-8e1c-29dbcaf5146f" providerId="ADAL" clId="{8A5417BB-29F1-43CD-8F17-0FD8D6FF3F10}" dt="2021-04-16T20:50:17.715" v="220" actId="207"/>
          <ac:spMkLst>
            <pc:docMk/>
            <pc:sldMk cId="2290093719" sldId="298"/>
            <ac:spMk id="26" creationId="{C23CB2A6-EE3F-4657-8E20-AA55AB234224}"/>
          </ac:spMkLst>
        </pc:spChg>
        <pc:spChg chg="mod">
          <ac:chgData name="Owen Sheedy" userId="b1c9949c-efb5-4f8f-8e1c-29dbcaf5146f" providerId="ADAL" clId="{8A5417BB-29F1-43CD-8F17-0FD8D6FF3F10}" dt="2021-04-16T20:50:17.715" v="220" actId="207"/>
          <ac:spMkLst>
            <pc:docMk/>
            <pc:sldMk cId="2290093719" sldId="298"/>
            <ac:spMk id="28" creationId="{56CBE4B5-F33C-4BB0-925F-1CA1258824A9}"/>
          </ac:spMkLst>
        </pc:spChg>
        <pc:spChg chg="mod">
          <ac:chgData name="Owen Sheedy" userId="b1c9949c-efb5-4f8f-8e1c-29dbcaf5146f" providerId="ADAL" clId="{8A5417BB-29F1-43CD-8F17-0FD8D6FF3F10}" dt="2021-04-16T20:50:17.715" v="220" actId="207"/>
          <ac:spMkLst>
            <pc:docMk/>
            <pc:sldMk cId="2290093719" sldId="298"/>
            <ac:spMk id="30" creationId="{551511E0-100E-4018-BD70-533DEAE3E418}"/>
          </ac:spMkLst>
        </pc:spChg>
        <pc:spChg chg="mod">
          <ac:chgData name="Owen Sheedy" userId="b1c9949c-efb5-4f8f-8e1c-29dbcaf5146f" providerId="ADAL" clId="{8A5417BB-29F1-43CD-8F17-0FD8D6FF3F10}" dt="2021-04-16T20:50:17.715" v="220" actId="207"/>
          <ac:spMkLst>
            <pc:docMk/>
            <pc:sldMk cId="2290093719" sldId="298"/>
            <ac:spMk id="32" creationId="{8536554A-2DDB-4352-901A-BDEC36B9739F}"/>
          </ac:spMkLst>
        </pc:spChg>
        <pc:spChg chg="mod">
          <ac:chgData name="Owen Sheedy" userId="b1c9949c-efb5-4f8f-8e1c-29dbcaf5146f" providerId="ADAL" clId="{8A5417BB-29F1-43CD-8F17-0FD8D6FF3F10}" dt="2021-04-16T20:50:17.715" v="220" actId="207"/>
          <ac:spMkLst>
            <pc:docMk/>
            <pc:sldMk cId="2290093719" sldId="298"/>
            <ac:spMk id="34" creationId="{33FDE9A1-8752-4585-9E3F-83CA354007CB}"/>
          </ac:spMkLst>
        </pc:spChg>
        <pc:picChg chg="add del">
          <ac:chgData name="Owen Sheedy" userId="b1c9949c-efb5-4f8f-8e1c-29dbcaf5146f" providerId="ADAL" clId="{8A5417BB-29F1-43CD-8F17-0FD8D6FF3F10}" dt="2021-04-16T20:52:49.697" v="231"/>
          <ac:picMkLst>
            <pc:docMk/>
            <pc:sldMk cId="2290093719" sldId="298"/>
            <ac:picMk id="1026" creationId="{643B688B-A431-4722-9054-94DEE4DC83D0}"/>
          </ac:picMkLst>
        </pc:picChg>
        <pc:picChg chg="add del">
          <ac:chgData name="Owen Sheedy" userId="b1c9949c-efb5-4f8f-8e1c-29dbcaf5146f" providerId="ADAL" clId="{8A5417BB-29F1-43CD-8F17-0FD8D6FF3F10}" dt="2021-04-16T20:53:27.492" v="233"/>
          <ac:picMkLst>
            <pc:docMk/>
            <pc:sldMk cId="2290093719" sldId="298"/>
            <ac:picMk id="1028" creationId="{7D2CF0DC-F907-45D1-BEBF-732766755E9F}"/>
          </ac:picMkLst>
        </pc:picChg>
        <pc:picChg chg="add del">
          <ac:chgData name="Owen Sheedy" userId="b1c9949c-efb5-4f8f-8e1c-29dbcaf5146f" providerId="ADAL" clId="{8A5417BB-29F1-43CD-8F17-0FD8D6FF3F10}" dt="2021-04-16T20:55:20.700" v="235"/>
          <ac:picMkLst>
            <pc:docMk/>
            <pc:sldMk cId="2290093719" sldId="298"/>
            <ac:picMk id="1030" creationId="{D9F8D312-94AB-4986-96D2-6D5D91636215}"/>
          </ac:picMkLst>
        </pc:picChg>
        <pc:picChg chg="add del">
          <ac:chgData name="Owen Sheedy" userId="b1c9949c-efb5-4f8f-8e1c-29dbcaf5146f" providerId="ADAL" clId="{8A5417BB-29F1-43CD-8F17-0FD8D6FF3F10}" dt="2021-04-16T20:55:38.925" v="237"/>
          <ac:picMkLst>
            <pc:docMk/>
            <pc:sldMk cId="2290093719" sldId="298"/>
            <ac:picMk id="1032" creationId="{256E9D22-6468-412F-95F9-4CF2F095470A}"/>
          </ac:picMkLst>
        </pc:picChg>
        <pc:picChg chg="add del">
          <ac:chgData name="Owen Sheedy" userId="b1c9949c-efb5-4f8f-8e1c-29dbcaf5146f" providerId="ADAL" clId="{8A5417BB-29F1-43CD-8F17-0FD8D6FF3F10}" dt="2021-04-16T20:56:18.620" v="239"/>
          <ac:picMkLst>
            <pc:docMk/>
            <pc:sldMk cId="2290093719" sldId="298"/>
            <ac:picMk id="1034" creationId="{D71CDB15-A7CF-47A9-BF95-8A94E94710D8}"/>
          </ac:picMkLst>
        </pc:picChg>
        <pc:picChg chg="add del mod">
          <ac:chgData name="Owen Sheedy" userId="b1c9949c-efb5-4f8f-8e1c-29dbcaf5146f" providerId="ADAL" clId="{8A5417BB-29F1-43CD-8F17-0FD8D6FF3F10}" dt="2021-04-16T20:57:50.780" v="247" actId="21"/>
          <ac:picMkLst>
            <pc:docMk/>
            <pc:sldMk cId="2290093719" sldId="298"/>
            <ac:picMk id="1036" creationId="{9E1D886F-160E-41C9-8B68-12A33EDB6753}"/>
          </ac:picMkLst>
        </pc:picChg>
        <pc:cxnChg chg="mod">
          <ac:chgData name="Owen Sheedy" userId="b1c9949c-efb5-4f8f-8e1c-29dbcaf5146f" providerId="ADAL" clId="{8A5417BB-29F1-43CD-8F17-0FD8D6FF3F10}" dt="2021-04-16T20:49:54.778" v="218" actId="1076"/>
          <ac:cxnSpMkLst>
            <pc:docMk/>
            <pc:sldMk cId="2290093719" sldId="298"/>
            <ac:cxnSpMk id="42" creationId="{B34BEBD0-3332-4AE1-A1D5-D7454707FDE8}"/>
          </ac:cxnSpMkLst>
        </pc:cxnChg>
        <pc:cxnChg chg="del">
          <ac:chgData name="Owen Sheedy" userId="b1c9949c-efb5-4f8f-8e1c-29dbcaf5146f" providerId="ADAL" clId="{8A5417BB-29F1-43CD-8F17-0FD8D6FF3F10}" dt="2021-04-16T20:49:52.758" v="217" actId="478"/>
          <ac:cxnSpMkLst>
            <pc:docMk/>
            <pc:sldMk cId="2290093719" sldId="298"/>
            <ac:cxnSpMk id="43" creationId="{97B43B39-20A8-4AB2-AFED-0CE77F2D12B8}"/>
          </ac:cxnSpMkLst>
        </pc:cxnChg>
      </pc:sldChg>
      <pc:sldChg chg="del">
        <pc:chgData name="Owen Sheedy" userId="b1c9949c-efb5-4f8f-8e1c-29dbcaf5146f" providerId="ADAL" clId="{8A5417BB-29F1-43CD-8F17-0FD8D6FF3F10}" dt="2021-04-16T20:52:01.948" v="224" actId="47"/>
        <pc:sldMkLst>
          <pc:docMk/>
          <pc:sldMk cId="2553179961" sldId="300"/>
        </pc:sldMkLst>
      </pc:sldChg>
      <pc:sldChg chg="del">
        <pc:chgData name="Owen Sheedy" userId="b1c9949c-efb5-4f8f-8e1c-29dbcaf5146f" providerId="ADAL" clId="{8A5417BB-29F1-43CD-8F17-0FD8D6FF3F10}" dt="2021-04-16T20:52:03.084" v="225" actId="47"/>
        <pc:sldMkLst>
          <pc:docMk/>
          <pc:sldMk cId="1030349467" sldId="301"/>
        </pc:sldMkLst>
      </pc:sldChg>
      <pc:sldChg chg="del">
        <pc:chgData name="Owen Sheedy" userId="b1c9949c-efb5-4f8f-8e1c-29dbcaf5146f" providerId="ADAL" clId="{8A5417BB-29F1-43CD-8F17-0FD8D6FF3F10}" dt="2021-04-16T20:52:04.307" v="226" actId="47"/>
        <pc:sldMkLst>
          <pc:docMk/>
          <pc:sldMk cId="3378014636" sldId="302"/>
        </pc:sldMkLst>
      </pc:sldChg>
      <pc:sldChg chg="del">
        <pc:chgData name="Owen Sheedy" userId="b1c9949c-efb5-4f8f-8e1c-29dbcaf5146f" providerId="ADAL" clId="{8A5417BB-29F1-43CD-8F17-0FD8D6FF3F10}" dt="2021-04-16T20:52:05.580" v="227" actId="47"/>
        <pc:sldMkLst>
          <pc:docMk/>
          <pc:sldMk cId="1897766812" sldId="303"/>
        </pc:sldMkLst>
      </pc:sldChg>
      <pc:sldChg chg="del">
        <pc:chgData name="Owen Sheedy" userId="b1c9949c-efb5-4f8f-8e1c-29dbcaf5146f" providerId="ADAL" clId="{8A5417BB-29F1-43CD-8F17-0FD8D6FF3F10}" dt="2021-04-16T21:04:31.780" v="313" actId="47"/>
        <pc:sldMkLst>
          <pc:docMk/>
          <pc:sldMk cId="946231924" sldId="304"/>
        </pc:sldMkLst>
      </pc:sldChg>
      <pc:sldChg chg="modSp mod">
        <pc:chgData name="Owen Sheedy" userId="b1c9949c-efb5-4f8f-8e1c-29dbcaf5146f" providerId="ADAL" clId="{8A5417BB-29F1-43CD-8F17-0FD8D6FF3F10}" dt="2021-04-16T21:05:06.702" v="366" actId="790"/>
        <pc:sldMkLst>
          <pc:docMk/>
          <pc:sldMk cId="2722477646" sldId="312"/>
        </pc:sldMkLst>
        <pc:spChg chg="mod">
          <ac:chgData name="Owen Sheedy" userId="b1c9949c-efb5-4f8f-8e1c-29dbcaf5146f" providerId="ADAL" clId="{8A5417BB-29F1-43CD-8F17-0FD8D6FF3F10}" dt="2021-04-16T21:05:06.702" v="366" actId="790"/>
          <ac:spMkLst>
            <pc:docMk/>
            <pc:sldMk cId="2722477646" sldId="312"/>
            <ac:spMk id="7" creationId="{7910627A-23BF-4EBD-8FE1-1BE74BCDCFA0}"/>
          </ac:spMkLst>
        </pc:spChg>
      </pc:sldChg>
      <pc:sldChg chg="modSp mod">
        <pc:chgData name="Owen Sheedy" userId="b1c9949c-efb5-4f8f-8e1c-29dbcaf5146f" providerId="ADAL" clId="{8A5417BB-29F1-43CD-8F17-0FD8D6FF3F10}" dt="2021-04-16T21:05:29.829" v="376" actId="790"/>
        <pc:sldMkLst>
          <pc:docMk/>
          <pc:sldMk cId="1557931257" sldId="313"/>
        </pc:sldMkLst>
        <pc:spChg chg="mod">
          <ac:chgData name="Owen Sheedy" userId="b1c9949c-efb5-4f8f-8e1c-29dbcaf5146f" providerId="ADAL" clId="{8A5417BB-29F1-43CD-8F17-0FD8D6FF3F10}" dt="2021-04-16T21:05:29.829" v="376" actId="790"/>
          <ac:spMkLst>
            <pc:docMk/>
            <pc:sldMk cId="1557931257" sldId="313"/>
            <ac:spMk id="7" creationId="{7910627A-23BF-4EBD-8FE1-1BE74BCDCFA0}"/>
          </ac:spMkLst>
        </pc:spChg>
      </pc:sldChg>
      <pc:sldChg chg="modSp mod">
        <pc:chgData name="Owen Sheedy" userId="b1c9949c-efb5-4f8f-8e1c-29dbcaf5146f" providerId="ADAL" clId="{8A5417BB-29F1-43CD-8F17-0FD8D6FF3F10}" dt="2021-04-16T20:46:26.273" v="193" actId="14100"/>
        <pc:sldMkLst>
          <pc:docMk/>
          <pc:sldMk cId="3175147354" sldId="316"/>
        </pc:sldMkLst>
        <pc:spChg chg="mod">
          <ac:chgData name="Owen Sheedy" userId="b1c9949c-efb5-4f8f-8e1c-29dbcaf5146f" providerId="ADAL" clId="{8A5417BB-29F1-43CD-8F17-0FD8D6FF3F10}" dt="2021-04-16T20:46:26.273" v="193" actId="14100"/>
          <ac:spMkLst>
            <pc:docMk/>
            <pc:sldMk cId="3175147354" sldId="316"/>
            <ac:spMk id="2" creationId="{92C9295F-E638-4F61-AFE2-CF3E40556031}"/>
          </ac:spMkLst>
        </pc:spChg>
      </pc:sldChg>
      <pc:sldChg chg="del">
        <pc:chgData name="Owen Sheedy" userId="b1c9949c-efb5-4f8f-8e1c-29dbcaf5146f" providerId="ADAL" clId="{8A5417BB-29F1-43CD-8F17-0FD8D6FF3F10}" dt="2021-04-16T20:51:44.552" v="222" actId="47"/>
        <pc:sldMkLst>
          <pc:docMk/>
          <pc:sldMk cId="138782241" sldId="317"/>
        </pc:sldMkLst>
      </pc:sldChg>
      <pc:sldChg chg="add del">
        <pc:chgData name="Owen Sheedy" userId="b1c9949c-efb5-4f8f-8e1c-29dbcaf5146f" providerId="ADAL" clId="{8A5417BB-29F1-43CD-8F17-0FD8D6FF3F10}" dt="2021-04-16T20:48:06.426" v="195" actId="47"/>
        <pc:sldMkLst>
          <pc:docMk/>
          <pc:sldMk cId="218149895" sldId="319"/>
        </pc:sldMkLst>
      </pc:sldChg>
      <pc:sldChg chg="modSp add mod ord">
        <pc:chgData name="Owen Sheedy" userId="b1c9949c-efb5-4f8f-8e1c-29dbcaf5146f" providerId="ADAL" clId="{8A5417BB-29F1-43CD-8F17-0FD8D6FF3F10}" dt="2021-04-16T20:49:37.066" v="214" actId="1076"/>
        <pc:sldMkLst>
          <pc:docMk/>
          <pc:sldMk cId="2223172610" sldId="319"/>
        </pc:sldMkLst>
        <pc:spChg chg="mod">
          <ac:chgData name="Owen Sheedy" userId="b1c9949c-efb5-4f8f-8e1c-29dbcaf5146f" providerId="ADAL" clId="{8A5417BB-29F1-43CD-8F17-0FD8D6FF3F10}" dt="2021-04-16T20:49:37.066" v="214" actId="1076"/>
          <ac:spMkLst>
            <pc:docMk/>
            <pc:sldMk cId="2223172610" sldId="319"/>
            <ac:spMk id="7" creationId="{7910627A-23BF-4EBD-8FE1-1BE74BCDCFA0}"/>
          </ac:spMkLst>
        </pc:spChg>
        <pc:spChg chg="mod">
          <ac:chgData name="Owen Sheedy" userId="b1c9949c-efb5-4f8f-8e1c-29dbcaf5146f" providerId="ADAL" clId="{8A5417BB-29F1-43CD-8F17-0FD8D6FF3F10}" dt="2021-04-16T20:49:37.066" v="214" actId="1076"/>
          <ac:spMkLst>
            <pc:docMk/>
            <pc:sldMk cId="2223172610" sldId="319"/>
            <ac:spMk id="38" creationId="{07552266-88F9-4DCD-AA19-93E29365978E}"/>
          </ac:spMkLst>
        </pc:spChg>
      </pc:sldChg>
      <pc:sldChg chg="modSp add mod">
        <pc:chgData name="Owen Sheedy" userId="b1c9949c-efb5-4f8f-8e1c-29dbcaf5146f" providerId="ADAL" clId="{8A5417BB-29F1-43CD-8F17-0FD8D6FF3F10}" dt="2021-04-16T20:50:25.643" v="221" actId="207"/>
        <pc:sldMkLst>
          <pc:docMk/>
          <pc:sldMk cId="2600401663" sldId="320"/>
        </pc:sldMkLst>
        <pc:spChg chg="mod">
          <ac:chgData name="Owen Sheedy" userId="b1c9949c-efb5-4f8f-8e1c-29dbcaf5146f" providerId="ADAL" clId="{8A5417BB-29F1-43CD-8F17-0FD8D6FF3F10}" dt="2021-04-16T20:50:25.643" v="221" actId="207"/>
          <ac:spMkLst>
            <pc:docMk/>
            <pc:sldMk cId="2600401663" sldId="320"/>
            <ac:spMk id="5" creationId="{0C672528-23A2-494F-86A0-958618A3E905}"/>
          </ac:spMkLst>
        </pc:spChg>
        <pc:spChg chg="mod">
          <ac:chgData name="Owen Sheedy" userId="b1c9949c-efb5-4f8f-8e1c-29dbcaf5146f" providerId="ADAL" clId="{8A5417BB-29F1-43CD-8F17-0FD8D6FF3F10}" dt="2021-04-16T20:50:25.643" v="221" actId="207"/>
          <ac:spMkLst>
            <pc:docMk/>
            <pc:sldMk cId="2600401663" sldId="320"/>
            <ac:spMk id="22" creationId="{61BF9DB6-078D-43D9-870C-400071DD9805}"/>
          </ac:spMkLst>
        </pc:spChg>
        <pc:spChg chg="mod">
          <ac:chgData name="Owen Sheedy" userId="b1c9949c-efb5-4f8f-8e1c-29dbcaf5146f" providerId="ADAL" clId="{8A5417BB-29F1-43CD-8F17-0FD8D6FF3F10}" dt="2021-04-16T20:50:25.643" v="221" actId="207"/>
          <ac:spMkLst>
            <pc:docMk/>
            <pc:sldMk cId="2600401663" sldId="320"/>
            <ac:spMk id="24" creationId="{B3243DD4-88AB-48E3-80C8-1301AC6545B9}"/>
          </ac:spMkLst>
        </pc:spChg>
        <pc:spChg chg="mod">
          <ac:chgData name="Owen Sheedy" userId="b1c9949c-efb5-4f8f-8e1c-29dbcaf5146f" providerId="ADAL" clId="{8A5417BB-29F1-43CD-8F17-0FD8D6FF3F10}" dt="2021-04-16T20:50:25.643" v="221" actId="207"/>
          <ac:spMkLst>
            <pc:docMk/>
            <pc:sldMk cId="2600401663" sldId="320"/>
            <ac:spMk id="26" creationId="{C23CB2A6-EE3F-4657-8E20-AA55AB234224}"/>
          </ac:spMkLst>
        </pc:spChg>
        <pc:spChg chg="mod">
          <ac:chgData name="Owen Sheedy" userId="b1c9949c-efb5-4f8f-8e1c-29dbcaf5146f" providerId="ADAL" clId="{8A5417BB-29F1-43CD-8F17-0FD8D6FF3F10}" dt="2021-04-16T20:50:25.643" v="221" actId="207"/>
          <ac:spMkLst>
            <pc:docMk/>
            <pc:sldMk cId="2600401663" sldId="320"/>
            <ac:spMk id="28" creationId="{56CBE4B5-F33C-4BB0-925F-1CA1258824A9}"/>
          </ac:spMkLst>
        </pc:spChg>
        <pc:spChg chg="mod">
          <ac:chgData name="Owen Sheedy" userId="b1c9949c-efb5-4f8f-8e1c-29dbcaf5146f" providerId="ADAL" clId="{8A5417BB-29F1-43CD-8F17-0FD8D6FF3F10}" dt="2021-04-16T20:50:25.643" v="221" actId="207"/>
          <ac:spMkLst>
            <pc:docMk/>
            <pc:sldMk cId="2600401663" sldId="320"/>
            <ac:spMk id="30" creationId="{551511E0-100E-4018-BD70-533DEAE3E418}"/>
          </ac:spMkLst>
        </pc:spChg>
        <pc:spChg chg="mod">
          <ac:chgData name="Owen Sheedy" userId="b1c9949c-efb5-4f8f-8e1c-29dbcaf5146f" providerId="ADAL" clId="{8A5417BB-29F1-43CD-8F17-0FD8D6FF3F10}" dt="2021-04-16T20:50:25.643" v="221" actId="207"/>
          <ac:spMkLst>
            <pc:docMk/>
            <pc:sldMk cId="2600401663" sldId="320"/>
            <ac:spMk id="32" creationId="{8536554A-2DDB-4352-901A-BDEC36B9739F}"/>
          </ac:spMkLst>
        </pc:spChg>
        <pc:spChg chg="mod">
          <ac:chgData name="Owen Sheedy" userId="b1c9949c-efb5-4f8f-8e1c-29dbcaf5146f" providerId="ADAL" clId="{8A5417BB-29F1-43CD-8F17-0FD8D6FF3F10}" dt="2021-04-16T20:50:25.643" v="221" actId="207"/>
          <ac:spMkLst>
            <pc:docMk/>
            <pc:sldMk cId="2600401663" sldId="320"/>
            <ac:spMk id="34" creationId="{33FDE9A1-8752-4585-9E3F-83CA354007CB}"/>
          </ac:spMkLst>
        </pc:spChg>
      </pc:sldChg>
      <pc:sldChg chg="add del">
        <pc:chgData name="Owen Sheedy" userId="b1c9949c-efb5-4f8f-8e1c-29dbcaf5146f" providerId="ADAL" clId="{8A5417BB-29F1-43CD-8F17-0FD8D6FF3F10}" dt="2021-04-16T20:50:05.646" v="219" actId="47"/>
        <pc:sldMkLst>
          <pc:docMk/>
          <pc:sldMk cId="60456605" sldId="321"/>
        </pc:sldMkLst>
      </pc:sldChg>
      <pc:sldChg chg="modSp add mod">
        <pc:chgData name="Owen Sheedy" userId="b1c9949c-efb5-4f8f-8e1c-29dbcaf5146f" providerId="ADAL" clId="{8A5417BB-29F1-43CD-8F17-0FD8D6FF3F10}" dt="2021-04-16T20:49:44.978" v="216" actId="1076"/>
        <pc:sldMkLst>
          <pc:docMk/>
          <pc:sldMk cId="681601899" sldId="322"/>
        </pc:sldMkLst>
        <pc:spChg chg="mod">
          <ac:chgData name="Owen Sheedy" userId="b1c9949c-efb5-4f8f-8e1c-29dbcaf5146f" providerId="ADAL" clId="{8A5417BB-29F1-43CD-8F17-0FD8D6FF3F10}" dt="2021-04-16T20:49:31.462" v="213" actId="207"/>
          <ac:spMkLst>
            <pc:docMk/>
            <pc:sldMk cId="681601899" sldId="322"/>
            <ac:spMk id="5" creationId="{0C672528-23A2-494F-86A0-958618A3E905}"/>
          </ac:spMkLst>
        </pc:spChg>
        <pc:spChg chg="mod">
          <ac:chgData name="Owen Sheedy" userId="b1c9949c-efb5-4f8f-8e1c-29dbcaf5146f" providerId="ADAL" clId="{8A5417BB-29F1-43CD-8F17-0FD8D6FF3F10}" dt="2021-04-16T20:49:44.978" v="216" actId="1076"/>
          <ac:spMkLst>
            <pc:docMk/>
            <pc:sldMk cId="681601899" sldId="322"/>
            <ac:spMk id="7" creationId="{7910627A-23BF-4EBD-8FE1-1BE74BCDCFA0}"/>
          </ac:spMkLst>
        </pc:spChg>
        <pc:spChg chg="mod">
          <ac:chgData name="Owen Sheedy" userId="b1c9949c-efb5-4f8f-8e1c-29dbcaf5146f" providerId="ADAL" clId="{8A5417BB-29F1-43CD-8F17-0FD8D6FF3F10}" dt="2021-04-16T20:49:31.462" v="213" actId="207"/>
          <ac:spMkLst>
            <pc:docMk/>
            <pc:sldMk cId="681601899" sldId="322"/>
            <ac:spMk id="20" creationId="{73466B9C-7CE9-42EB-9C66-5E26033F9871}"/>
          </ac:spMkLst>
        </pc:spChg>
        <pc:spChg chg="mod">
          <ac:chgData name="Owen Sheedy" userId="b1c9949c-efb5-4f8f-8e1c-29dbcaf5146f" providerId="ADAL" clId="{8A5417BB-29F1-43CD-8F17-0FD8D6FF3F10}" dt="2021-04-16T20:49:31.462" v="213" actId="207"/>
          <ac:spMkLst>
            <pc:docMk/>
            <pc:sldMk cId="681601899" sldId="322"/>
            <ac:spMk id="22" creationId="{61BF9DB6-078D-43D9-870C-400071DD9805}"/>
          </ac:spMkLst>
        </pc:spChg>
        <pc:spChg chg="mod">
          <ac:chgData name="Owen Sheedy" userId="b1c9949c-efb5-4f8f-8e1c-29dbcaf5146f" providerId="ADAL" clId="{8A5417BB-29F1-43CD-8F17-0FD8D6FF3F10}" dt="2021-04-16T20:49:31.462" v="213" actId="207"/>
          <ac:spMkLst>
            <pc:docMk/>
            <pc:sldMk cId="681601899" sldId="322"/>
            <ac:spMk id="24" creationId="{B3243DD4-88AB-48E3-80C8-1301AC6545B9}"/>
          </ac:spMkLst>
        </pc:spChg>
        <pc:spChg chg="mod">
          <ac:chgData name="Owen Sheedy" userId="b1c9949c-efb5-4f8f-8e1c-29dbcaf5146f" providerId="ADAL" clId="{8A5417BB-29F1-43CD-8F17-0FD8D6FF3F10}" dt="2021-04-16T20:49:31.462" v="213" actId="207"/>
          <ac:spMkLst>
            <pc:docMk/>
            <pc:sldMk cId="681601899" sldId="322"/>
            <ac:spMk id="26" creationId="{C23CB2A6-EE3F-4657-8E20-AA55AB234224}"/>
          </ac:spMkLst>
        </pc:spChg>
        <pc:spChg chg="mod">
          <ac:chgData name="Owen Sheedy" userId="b1c9949c-efb5-4f8f-8e1c-29dbcaf5146f" providerId="ADAL" clId="{8A5417BB-29F1-43CD-8F17-0FD8D6FF3F10}" dt="2021-04-16T20:49:31.462" v="213" actId="207"/>
          <ac:spMkLst>
            <pc:docMk/>
            <pc:sldMk cId="681601899" sldId="322"/>
            <ac:spMk id="28" creationId="{56CBE4B5-F33C-4BB0-925F-1CA1258824A9}"/>
          </ac:spMkLst>
        </pc:spChg>
        <pc:spChg chg="mod">
          <ac:chgData name="Owen Sheedy" userId="b1c9949c-efb5-4f8f-8e1c-29dbcaf5146f" providerId="ADAL" clId="{8A5417BB-29F1-43CD-8F17-0FD8D6FF3F10}" dt="2021-04-16T20:49:31.462" v="213" actId="207"/>
          <ac:spMkLst>
            <pc:docMk/>
            <pc:sldMk cId="681601899" sldId="322"/>
            <ac:spMk id="30" creationId="{551511E0-100E-4018-BD70-533DEAE3E418}"/>
          </ac:spMkLst>
        </pc:spChg>
        <pc:spChg chg="mod">
          <ac:chgData name="Owen Sheedy" userId="b1c9949c-efb5-4f8f-8e1c-29dbcaf5146f" providerId="ADAL" clId="{8A5417BB-29F1-43CD-8F17-0FD8D6FF3F10}" dt="2021-04-16T20:49:31.462" v="213" actId="207"/>
          <ac:spMkLst>
            <pc:docMk/>
            <pc:sldMk cId="681601899" sldId="322"/>
            <ac:spMk id="32" creationId="{8536554A-2DDB-4352-901A-BDEC36B9739F}"/>
          </ac:spMkLst>
        </pc:spChg>
        <pc:spChg chg="mod">
          <ac:chgData name="Owen Sheedy" userId="b1c9949c-efb5-4f8f-8e1c-29dbcaf5146f" providerId="ADAL" clId="{8A5417BB-29F1-43CD-8F17-0FD8D6FF3F10}" dt="2021-04-16T20:49:31.462" v="213" actId="207"/>
          <ac:spMkLst>
            <pc:docMk/>
            <pc:sldMk cId="681601899" sldId="322"/>
            <ac:spMk id="34" creationId="{33FDE9A1-8752-4585-9E3F-83CA354007CB}"/>
          </ac:spMkLst>
        </pc:spChg>
        <pc:spChg chg="mod">
          <ac:chgData name="Owen Sheedy" userId="b1c9949c-efb5-4f8f-8e1c-29dbcaf5146f" providerId="ADAL" clId="{8A5417BB-29F1-43CD-8F17-0FD8D6FF3F10}" dt="2021-04-16T20:49:31.462" v="213" actId="207"/>
          <ac:spMkLst>
            <pc:docMk/>
            <pc:sldMk cId="681601899" sldId="322"/>
            <ac:spMk id="37" creationId="{717A304E-87FC-4E31-8867-6AE6ECF21507}"/>
          </ac:spMkLst>
        </pc:spChg>
        <pc:spChg chg="mod">
          <ac:chgData name="Owen Sheedy" userId="b1c9949c-efb5-4f8f-8e1c-29dbcaf5146f" providerId="ADAL" clId="{8A5417BB-29F1-43CD-8F17-0FD8D6FF3F10}" dt="2021-04-16T20:49:44.978" v="216" actId="1076"/>
          <ac:spMkLst>
            <pc:docMk/>
            <pc:sldMk cId="681601899" sldId="322"/>
            <ac:spMk id="38" creationId="{07552266-88F9-4DCD-AA19-93E29365978E}"/>
          </ac:spMkLst>
        </pc:spChg>
        <pc:spChg chg="mod">
          <ac:chgData name="Owen Sheedy" userId="b1c9949c-efb5-4f8f-8e1c-29dbcaf5146f" providerId="ADAL" clId="{8A5417BB-29F1-43CD-8F17-0FD8D6FF3F10}" dt="2021-04-16T20:49:31.462" v="213" actId="207"/>
          <ac:spMkLst>
            <pc:docMk/>
            <pc:sldMk cId="681601899" sldId="322"/>
            <ac:spMk id="40" creationId="{32EF962A-7BEE-49D1-93CF-6A35AC808028}"/>
          </ac:spMkLst>
        </pc:spChg>
        <pc:spChg chg="mod">
          <ac:chgData name="Owen Sheedy" userId="b1c9949c-efb5-4f8f-8e1c-29dbcaf5146f" providerId="ADAL" clId="{8A5417BB-29F1-43CD-8F17-0FD8D6FF3F10}" dt="2021-04-16T20:49:31.462" v="213" actId="207"/>
          <ac:spMkLst>
            <pc:docMk/>
            <pc:sldMk cId="681601899" sldId="322"/>
            <ac:spMk id="42" creationId="{2758EB4C-FCD9-44FF-8500-A8E2C7A6D3E3}"/>
          </ac:spMkLst>
        </pc:spChg>
        <pc:spChg chg="mod">
          <ac:chgData name="Owen Sheedy" userId="b1c9949c-efb5-4f8f-8e1c-29dbcaf5146f" providerId="ADAL" clId="{8A5417BB-29F1-43CD-8F17-0FD8D6FF3F10}" dt="2021-04-16T20:49:31.462" v="213" actId="207"/>
          <ac:spMkLst>
            <pc:docMk/>
            <pc:sldMk cId="681601899" sldId="322"/>
            <ac:spMk id="44" creationId="{A54A5C94-2F88-4C29-8998-069C38053B73}"/>
          </ac:spMkLst>
        </pc:spChg>
        <pc:spChg chg="mod">
          <ac:chgData name="Owen Sheedy" userId="b1c9949c-efb5-4f8f-8e1c-29dbcaf5146f" providerId="ADAL" clId="{8A5417BB-29F1-43CD-8F17-0FD8D6FF3F10}" dt="2021-04-16T20:49:31.462" v="213" actId="207"/>
          <ac:spMkLst>
            <pc:docMk/>
            <pc:sldMk cId="681601899" sldId="322"/>
            <ac:spMk id="46" creationId="{D7391E17-721A-49F7-94FF-7E689CFADF52}"/>
          </ac:spMkLst>
        </pc:spChg>
        <pc:spChg chg="mod">
          <ac:chgData name="Owen Sheedy" userId="b1c9949c-efb5-4f8f-8e1c-29dbcaf5146f" providerId="ADAL" clId="{8A5417BB-29F1-43CD-8F17-0FD8D6FF3F10}" dt="2021-04-16T20:49:31.462" v="213" actId="207"/>
          <ac:spMkLst>
            <pc:docMk/>
            <pc:sldMk cId="681601899" sldId="322"/>
            <ac:spMk id="48" creationId="{2319EB47-BE3C-485C-9C79-ADE031A5A9F5}"/>
          </ac:spMkLst>
        </pc:spChg>
        <pc:spChg chg="mod">
          <ac:chgData name="Owen Sheedy" userId="b1c9949c-efb5-4f8f-8e1c-29dbcaf5146f" providerId="ADAL" clId="{8A5417BB-29F1-43CD-8F17-0FD8D6FF3F10}" dt="2021-04-16T20:49:31.462" v="213" actId="207"/>
          <ac:spMkLst>
            <pc:docMk/>
            <pc:sldMk cId="681601899" sldId="322"/>
            <ac:spMk id="50" creationId="{071975B7-B185-4A11-8995-8E9BF78F48DB}"/>
          </ac:spMkLst>
        </pc:spChg>
      </pc:sldChg>
      <pc:sldChg chg="addSp modSp add ord">
        <pc:chgData name="Owen Sheedy" userId="b1c9949c-efb5-4f8f-8e1c-29dbcaf5146f" providerId="ADAL" clId="{8A5417BB-29F1-43CD-8F17-0FD8D6FF3F10}" dt="2021-04-16T20:58:13.939" v="258" actId="1076"/>
        <pc:sldMkLst>
          <pc:docMk/>
          <pc:sldMk cId="156738545" sldId="323"/>
        </pc:sldMkLst>
        <pc:picChg chg="add">
          <ac:chgData name="Owen Sheedy" userId="b1c9949c-efb5-4f8f-8e1c-29dbcaf5146f" providerId="ADAL" clId="{8A5417BB-29F1-43CD-8F17-0FD8D6FF3F10}" dt="2021-04-16T20:57:55.602" v="248"/>
          <ac:picMkLst>
            <pc:docMk/>
            <pc:sldMk cId="156738545" sldId="323"/>
            <ac:picMk id="43" creationId="{DC61B901-38A3-4E75-AB2D-06B20C3E2CF4}"/>
          </ac:picMkLst>
        </pc:picChg>
        <pc:picChg chg="add mod">
          <ac:chgData name="Owen Sheedy" userId="b1c9949c-efb5-4f8f-8e1c-29dbcaf5146f" providerId="ADAL" clId="{8A5417BB-29F1-43CD-8F17-0FD8D6FF3F10}" dt="2021-04-16T20:57:59.339" v="250" actId="1076"/>
          <ac:picMkLst>
            <pc:docMk/>
            <pc:sldMk cId="156738545" sldId="323"/>
            <ac:picMk id="45" creationId="{9D23A446-B7DD-4628-AE45-61671DFC071F}"/>
          </ac:picMkLst>
        </pc:picChg>
        <pc:picChg chg="add mod">
          <ac:chgData name="Owen Sheedy" userId="b1c9949c-efb5-4f8f-8e1c-29dbcaf5146f" providerId="ADAL" clId="{8A5417BB-29F1-43CD-8F17-0FD8D6FF3F10}" dt="2021-04-16T20:58:05.170" v="252" actId="1076"/>
          <ac:picMkLst>
            <pc:docMk/>
            <pc:sldMk cId="156738545" sldId="323"/>
            <ac:picMk id="46" creationId="{FB6C2117-5A05-461E-8302-322EF7006E43}"/>
          </ac:picMkLst>
        </pc:picChg>
        <pc:picChg chg="add mod">
          <ac:chgData name="Owen Sheedy" userId="b1c9949c-efb5-4f8f-8e1c-29dbcaf5146f" providerId="ADAL" clId="{8A5417BB-29F1-43CD-8F17-0FD8D6FF3F10}" dt="2021-04-16T20:58:05.170" v="252" actId="1076"/>
          <ac:picMkLst>
            <pc:docMk/>
            <pc:sldMk cId="156738545" sldId="323"/>
            <ac:picMk id="47" creationId="{4E0C730A-702A-49D3-9C4A-882A9F96D8AD}"/>
          </ac:picMkLst>
        </pc:picChg>
        <pc:picChg chg="add mod">
          <ac:chgData name="Owen Sheedy" userId="b1c9949c-efb5-4f8f-8e1c-29dbcaf5146f" providerId="ADAL" clId="{8A5417BB-29F1-43CD-8F17-0FD8D6FF3F10}" dt="2021-04-16T20:58:11.123" v="256" actId="1076"/>
          <ac:picMkLst>
            <pc:docMk/>
            <pc:sldMk cId="156738545" sldId="323"/>
            <ac:picMk id="48" creationId="{403FF946-AABE-48EC-8D29-1F45058400A4}"/>
          </ac:picMkLst>
        </pc:picChg>
        <pc:picChg chg="add mod">
          <ac:chgData name="Owen Sheedy" userId="b1c9949c-efb5-4f8f-8e1c-29dbcaf5146f" providerId="ADAL" clId="{8A5417BB-29F1-43CD-8F17-0FD8D6FF3F10}" dt="2021-04-16T20:58:13.939" v="258" actId="1076"/>
          <ac:picMkLst>
            <pc:docMk/>
            <pc:sldMk cId="156738545" sldId="323"/>
            <ac:picMk id="49" creationId="{B930878B-1985-4343-9C42-0F392E305E7D}"/>
          </ac:picMkLst>
        </pc:picChg>
      </pc:sldChg>
      <pc:sldChg chg="addSp add replId">
        <pc:chgData name="Owen Sheedy" userId="b1c9949c-efb5-4f8f-8e1c-29dbcaf5146f" providerId="ADAL" clId="{8A5417BB-29F1-43CD-8F17-0FD8D6FF3F10}" dt="2021-04-16T21:00:32.137" v="273"/>
        <pc:sldMkLst>
          <pc:docMk/>
          <pc:sldMk cId="2625838076" sldId="324"/>
        </pc:sldMkLst>
        <pc:picChg chg="add">
          <ac:chgData name="Owen Sheedy" userId="b1c9949c-efb5-4f8f-8e1c-29dbcaf5146f" providerId="ADAL" clId="{8A5417BB-29F1-43CD-8F17-0FD8D6FF3F10}" dt="2021-04-16T21:00:32.137" v="273"/>
          <ac:picMkLst>
            <pc:docMk/>
            <pc:sldMk cId="2625838076" sldId="324"/>
            <ac:picMk id="45" creationId="{CDCCFC57-B871-4B5A-8408-910D3F221745}"/>
          </ac:picMkLst>
        </pc:picChg>
        <pc:picChg chg="add">
          <ac:chgData name="Owen Sheedy" userId="b1c9949c-efb5-4f8f-8e1c-29dbcaf5146f" providerId="ADAL" clId="{8A5417BB-29F1-43CD-8F17-0FD8D6FF3F10}" dt="2021-04-16T21:00:32.137" v="273"/>
          <ac:picMkLst>
            <pc:docMk/>
            <pc:sldMk cId="2625838076" sldId="324"/>
            <ac:picMk id="46" creationId="{1B41BD6E-66B4-40F1-B9A8-0F87050CD624}"/>
          </ac:picMkLst>
        </pc:picChg>
        <pc:picChg chg="add">
          <ac:chgData name="Owen Sheedy" userId="b1c9949c-efb5-4f8f-8e1c-29dbcaf5146f" providerId="ADAL" clId="{8A5417BB-29F1-43CD-8F17-0FD8D6FF3F10}" dt="2021-04-16T21:00:32.137" v="273"/>
          <ac:picMkLst>
            <pc:docMk/>
            <pc:sldMk cId="2625838076" sldId="324"/>
            <ac:picMk id="47" creationId="{39DD00AD-A7DC-4E5C-B8FD-BB8104027CE2}"/>
          </ac:picMkLst>
        </pc:picChg>
        <pc:picChg chg="add">
          <ac:chgData name="Owen Sheedy" userId="b1c9949c-efb5-4f8f-8e1c-29dbcaf5146f" providerId="ADAL" clId="{8A5417BB-29F1-43CD-8F17-0FD8D6FF3F10}" dt="2021-04-16T21:00:32.137" v="273"/>
          <ac:picMkLst>
            <pc:docMk/>
            <pc:sldMk cId="2625838076" sldId="324"/>
            <ac:picMk id="48" creationId="{B1137235-F6F2-43CC-BBFD-4165C8559DA3}"/>
          </ac:picMkLst>
        </pc:picChg>
        <pc:picChg chg="add">
          <ac:chgData name="Owen Sheedy" userId="b1c9949c-efb5-4f8f-8e1c-29dbcaf5146f" providerId="ADAL" clId="{8A5417BB-29F1-43CD-8F17-0FD8D6FF3F10}" dt="2021-04-16T21:00:32.137" v="273"/>
          <ac:picMkLst>
            <pc:docMk/>
            <pc:sldMk cId="2625838076" sldId="324"/>
            <ac:picMk id="49" creationId="{B3FB88C5-B085-43F3-92B9-4204DD174DF3}"/>
          </ac:picMkLst>
        </pc:picChg>
        <pc:picChg chg="add">
          <ac:chgData name="Owen Sheedy" userId="b1c9949c-efb5-4f8f-8e1c-29dbcaf5146f" providerId="ADAL" clId="{8A5417BB-29F1-43CD-8F17-0FD8D6FF3F10}" dt="2021-04-16T21:00:32.137" v="273"/>
          <ac:picMkLst>
            <pc:docMk/>
            <pc:sldMk cId="2625838076" sldId="324"/>
            <ac:picMk id="50" creationId="{736AF283-2F46-413E-8D0E-C32C20F6C5C3}"/>
          </ac:picMkLst>
        </pc:picChg>
      </pc:sldChg>
      <pc:sldChg chg="addSp delSp modSp add mod">
        <pc:chgData name="Owen Sheedy" userId="b1c9949c-efb5-4f8f-8e1c-29dbcaf5146f" providerId="ADAL" clId="{8A5417BB-29F1-43CD-8F17-0FD8D6FF3F10}" dt="2021-04-16T20:59:10.643" v="266" actId="14100"/>
        <pc:sldMkLst>
          <pc:docMk/>
          <pc:sldMk cId="3191207647" sldId="325"/>
        </pc:sldMkLst>
        <pc:spChg chg="add mod">
          <ac:chgData name="Owen Sheedy" userId="b1c9949c-efb5-4f8f-8e1c-29dbcaf5146f" providerId="ADAL" clId="{8A5417BB-29F1-43CD-8F17-0FD8D6FF3F10}" dt="2021-04-16T20:59:10.643" v="266" actId="14100"/>
          <ac:spMkLst>
            <pc:docMk/>
            <pc:sldMk cId="3191207647" sldId="325"/>
            <ac:spMk id="2" creationId="{C12ADAC2-9585-4BD1-940B-45450693F75A}"/>
          </ac:spMkLst>
        </pc:spChg>
        <pc:picChg chg="add mod">
          <ac:chgData name="Owen Sheedy" userId="b1c9949c-efb5-4f8f-8e1c-29dbcaf5146f" providerId="ADAL" clId="{8A5417BB-29F1-43CD-8F17-0FD8D6FF3F10}" dt="2021-04-16T20:58:54.011" v="261" actId="1076"/>
          <ac:picMkLst>
            <pc:docMk/>
            <pc:sldMk cId="3191207647" sldId="325"/>
            <ac:picMk id="50" creationId="{9FDECF21-E39A-4EA9-820A-C4032071B6A6}"/>
          </ac:picMkLst>
        </pc:picChg>
        <pc:picChg chg="add mod">
          <ac:chgData name="Owen Sheedy" userId="b1c9949c-efb5-4f8f-8e1c-29dbcaf5146f" providerId="ADAL" clId="{8A5417BB-29F1-43CD-8F17-0FD8D6FF3F10}" dt="2021-04-16T20:58:54.011" v="261" actId="1076"/>
          <ac:picMkLst>
            <pc:docMk/>
            <pc:sldMk cId="3191207647" sldId="325"/>
            <ac:picMk id="51" creationId="{90617EF7-882E-449C-BE05-D0F9DF9B98DF}"/>
          </ac:picMkLst>
        </pc:picChg>
        <pc:picChg chg="add mod">
          <ac:chgData name="Owen Sheedy" userId="b1c9949c-efb5-4f8f-8e1c-29dbcaf5146f" providerId="ADAL" clId="{8A5417BB-29F1-43CD-8F17-0FD8D6FF3F10}" dt="2021-04-16T20:58:54.011" v="261" actId="1076"/>
          <ac:picMkLst>
            <pc:docMk/>
            <pc:sldMk cId="3191207647" sldId="325"/>
            <ac:picMk id="52" creationId="{CCE01352-3D7D-40AF-BCAF-DCDE04F938C2}"/>
          </ac:picMkLst>
        </pc:picChg>
        <pc:picChg chg="add mod">
          <ac:chgData name="Owen Sheedy" userId="b1c9949c-efb5-4f8f-8e1c-29dbcaf5146f" providerId="ADAL" clId="{8A5417BB-29F1-43CD-8F17-0FD8D6FF3F10}" dt="2021-04-16T20:58:54.011" v="261" actId="1076"/>
          <ac:picMkLst>
            <pc:docMk/>
            <pc:sldMk cId="3191207647" sldId="325"/>
            <ac:picMk id="53" creationId="{E272171B-FEDC-48DA-8498-12C2B2AC6904}"/>
          </ac:picMkLst>
        </pc:picChg>
        <pc:picChg chg="add mod">
          <ac:chgData name="Owen Sheedy" userId="b1c9949c-efb5-4f8f-8e1c-29dbcaf5146f" providerId="ADAL" clId="{8A5417BB-29F1-43CD-8F17-0FD8D6FF3F10}" dt="2021-04-16T20:58:54.011" v="261" actId="1076"/>
          <ac:picMkLst>
            <pc:docMk/>
            <pc:sldMk cId="3191207647" sldId="325"/>
            <ac:picMk id="54" creationId="{CC0A04A0-7338-4C9A-AC87-30392AF3BC52}"/>
          </ac:picMkLst>
        </pc:picChg>
        <pc:picChg chg="add del mod">
          <ac:chgData name="Owen Sheedy" userId="b1c9949c-efb5-4f8f-8e1c-29dbcaf5146f" providerId="ADAL" clId="{8A5417BB-29F1-43CD-8F17-0FD8D6FF3F10}" dt="2021-04-16T20:58:56.028" v="262" actId="478"/>
          <ac:picMkLst>
            <pc:docMk/>
            <pc:sldMk cId="3191207647" sldId="325"/>
            <ac:picMk id="55" creationId="{86593B97-057C-4AE3-A0B8-F45F9350F3DF}"/>
          </ac:picMkLst>
        </pc:picChg>
      </pc:sldChg>
      <pc:sldChg chg="addSp modSp add">
        <pc:chgData name="Owen Sheedy" userId="b1c9949c-efb5-4f8f-8e1c-29dbcaf5146f" providerId="ADAL" clId="{8A5417BB-29F1-43CD-8F17-0FD8D6FF3F10}" dt="2021-04-16T20:59:28.019" v="269" actId="1076"/>
        <pc:sldMkLst>
          <pc:docMk/>
          <pc:sldMk cId="3688793336" sldId="326"/>
        </pc:sldMkLst>
        <pc:picChg chg="add mod">
          <ac:chgData name="Owen Sheedy" userId="b1c9949c-efb5-4f8f-8e1c-29dbcaf5146f" providerId="ADAL" clId="{8A5417BB-29F1-43CD-8F17-0FD8D6FF3F10}" dt="2021-04-16T20:59:28.019" v="269" actId="1076"/>
          <ac:picMkLst>
            <pc:docMk/>
            <pc:sldMk cId="3688793336" sldId="326"/>
            <ac:picMk id="55" creationId="{00EFB480-330C-48DE-BBF9-F7C9BF5D448F}"/>
          </ac:picMkLst>
        </pc:picChg>
        <pc:picChg chg="add mod">
          <ac:chgData name="Owen Sheedy" userId="b1c9949c-efb5-4f8f-8e1c-29dbcaf5146f" providerId="ADAL" clId="{8A5417BB-29F1-43CD-8F17-0FD8D6FF3F10}" dt="2021-04-16T20:59:28.019" v="269" actId="1076"/>
          <ac:picMkLst>
            <pc:docMk/>
            <pc:sldMk cId="3688793336" sldId="326"/>
            <ac:picMk id="56" creationId="{5BF7AED6-01DE-4E36-A6BD-AD48C929A7BA}"/>
          </ac:picMkLst>
        </pc:picChg>
        <pc:picChg chg="add mod">
          <ac:chgData name="Owen Sheedy" userId="b1c9949c-efb5-4f8f-8e1c-29dbcaf5146f" providerId="ADAL" clId="{8A5417BB-29F1-43CD-8F17-0FD8D6FF3F10}" dt="2021-04-16T20:59:28.019" v="269" actId="1076"/>
          <ac:picMkLst>
            <pc:docMk/>
            <pc:sldMk cId="3688793336" sldId="326"/>
            <ac:picMk id="57" creationId="{A304AD54-19D6-4061-A10C-958A84C9E6B1}"/>
          </ac:picMkLst>
        </pc:picChg>
        <pc:picChg chg="add mod">
          <ac:chgData name="Owen Sheedy" userId="b1c9949c-efb5-4f8f-8e1c-29dbcaf5146f" providerId="ADAL" clId="{8A5417BB-29F1-43CD-8F17-0FD8D6FF3F10}" dt="2021-04-16T20:59:28.019" v="269" actId="1076"/>
          <ac:picMkLst>
            <pc:docMk/>
            <pc:sldMk cId="3688793336" sldId="326"/>
            <ac:picMk id="58" creationId="{69D1E938-F736-4E7F-9069-FB00115DA55F}"/>
          </ac:picMkLst>
        </pc:picChg>
        <pc:picChg chg="add mod">
          <ac:chgData name="Owen Sheedy" userId="b1c9949c-efb5-4f8f-8e1c-29dbcaf5146f" providerId="ADAL" clId="{8A5417BB-29F1-43CD-8F17-0FD8D6FF3F10}" dt="2021-04-16T20:59:28.019" v="269" actId="1076"/>
          <ac:picMkLst>
            <pc:docMk/>
            <pc:sldMk cId="3688793336" sldId="326"/>
            <ac:picMk id="59" creationId="{2250736B-9896-4B85-BA4D-AA96A1B74D5D}"/>
          </ac:picMkLst>
        </pc:picChg>
        <pc:picChg chg="add mod">
          <ac:chgData name="Owen Sheedy" userId="b1c9949c-efb5-4f8f-8e1c-29dbcaf5146f" providerId="ADAL" clId="{8A5417BB-29F1-43CD-8F17-0FD8D6FF3F10}" dt="2021-04-16T20:59:28.019" v="269" actId="1076"/>
          <ac:picMkLst>
            <pc:docMk/>
            <pc:sldMk cId="3688793336" sldId="326"/>
            <ac:picMk id="60" creationId="{849E0B28-1642-4CA0-99B7-75DC390D4489}"/>
          </ac:picMkLst>
        </pc:picChg>
      </pc:sldChg>
      <pc:sldChg chg="addSp modSp add">
        <pc:chgData name="Owen Sheedy" userId="b1c9949c-efb5-4f8f-8e1c-29dbcaf5146f" providerId="ADAL" clId="{8A5417BB-29F1-43CD-8F17-0FD8D6FF3F10}" dt="2021-04-16T21:00:14.989" v="272" actId="1076"/>
        <pc:sldMkLst>
          <pc:docMk/>
          <pc:sldMk cId="2697135690" sldId="327"/>
        </pc:sldMkLst>
        <pc:spChg chg="add mod">
          <ac:chgData name="Owen Sheedy" userId="b1c9949c-efb5-4f8f-8e1c-29dbcaf5146f" providerId="ADAL" clId="{8A5417BB-29F1-43CD-8F17-0FD8D6FF3F10}" dt="2021-04-16T21:00:14.989" v="272" actId="1076"/>
          <ac:spMkLst>
            <pc:docMk/>
            <pc:sldMk cId="2697135690" sldId="327"/>
            <ac:spMk id="66" creationId="{7A6B0C35-A963-4C98-B8D7-D4129B265B89}"/>
          </ac:spMkLst>
        </pc:spChg>
        <pc:picChg chg="add mod">
          <ac:chgData name="Owen Sheedy" userId="b1c9949c-efb5-4f8f-8e1c-29dbcaf5146f" providerId="ADAL" clId="{8A5417BB-29F1-43CD-8F17-0FD8D6FF3F10}" dt="2021-04-16T21:00:14.989" v="272" actId="1076"/>
          <ac:picMkLst>
            <pc:docMk/>
            <pc:sldMk cId="2697135690" sldId="327"/>
            <ac:picMk id="61" creationId="{CCAE1FD1-C85A-445C-9FCE-0D1E94B3695F}"/>
          </ac:picMkLst>
        </pc:picChg>
        <pc:picChg chg="add mod">
          <ac:chgData name="Owen Sheedy" userId="b1c9949c-efb5-4f8f-8e1c-29dbcaf5146f" providerId="ADAL" clId="{8A5417BB-29F1-43CD-8F17-0FD8D6FF3F10}" dt="2021-04-16T21:00:14.989" v="272" actId="1076"/>
          <ac:picMkLst>
            <pc:docMk/>
            <pc:sldMk cId="2697135690" sldId="327"/>
            <ac:picMk id="62" creationId="{8C98B0CC-02DB-4391-8552-5B9914CC93AF}"/>
          </ac:picMkLst>
        </pc:picChg>
        <pc:picChg chg="add mod">
          <ac:chgData name="Owen Sheedy" userId="b1c9949c-efb5-4f8f-8e1c-29dbcaf5146f" providerId="ADAL" clId="{8A5417BB-29F1-43CD-8F17-0FD8D6FF3F10}" dt="2021-04-16T21:00:14.989" v="272" actId="1076"/>
          <ac:picMkLst>
            <pc:docMk/>
            <pc:sldMk cId="2697135690" sldId="327"/>
            <ac:picMk id="63" creationId="{02147F9F-311D-401F-BD22-F1E3501D91B3}"/>
          </ac:picMkLst>
        </pc:picChg>
        <pc:picChg chg="add mod">
          <ac:chgData name="Owen Sheedy" userId="b1c9949c-efb5-4f8f-8e1c-29dbcaf5146f" providerId="ADAL" clId="{8A5417BB-29F1-43CD-8F17-0FD8D6FF3F10}" dt="2021-04-16T21:00:14.989" v="272" actId="1076"/>
          <ac:picMkLst>
            <pc:docMk/>
            <pc:sldMk cId="2697135690" sldId="327"/>
            <ac:picMk id="64" creationId="{08717AC3-F20E-444D-95BB-55527E398E95}"/>
          </ac:picMkLst>
        </pc:picChg>
        <pc:picChg chg="add mod">
          <ac:chgData name="Owen Sheedy" userId="b1c9949c-efb5-4f8f-8e1c-29dbcaf5146f" providerId="ADAL" clId="{8A5417BB-29F1-43CD-8F17-0FD8D6FF3F10}" dt="2021-04-16T21:00:14.989" v="272" actId="1076"/>
          <ac:picMkLst>
            <pc:docMk/>
            <pc:sldMk cId="2697135690" sldId="327"/>
            <ac:picMk id="65" creationId="{2EBEB587-009B-4E50-8306-268B72964A71}"/>
          </ac:picMkLst>
        </pc:picChg>
      </pc:sldChg>
      <pc:sldChg chg="addSp add">
        <pc:chgData name="Owen Sheedy" userId="b1c9949c-efb5-4f8f-8e1c-29dbcaf5146f" providerId="ADAL" clId="{8A5417BB-29F1-43CD-8F17-0FD8D6FF3F10}" dt="2021-04-16T21:00:43.949" v="275"/>
        <pc:sldMkLst>
          <pc:docMk/>
          <pc:sldMk cId="3775007676" sldId="328"/>
        </pc:sldMkLst>
        <pc:spChg chg="add">
          <ac:chgData name="Owen Sheedy" userId="b1c9949c-efb5-4f8f-8e1c-29dbcaf5146f" providerId="ADAL" clId="{8A5417BB-29F1-43CD-8F17-0FD8D6FF3F10}" dt="2021-04-16T21:00:43.949" v="275"/>
          <ac:spMkLst>
            <pc:docMk/>
            <pc:sldMk cId="3775007676" sldId="328"/>
            <ac:spMk id="56" creationId="{C41E6799-ACA8-4511-A51B-8D6CD45B1F21}"/>
          </ac:spMkLst>
        </pc:spChg>
        <pc:picChg chg="add">
          <ac:chgData name="Owen Sheedy" userId="b1c9949c-efb5-4f8f-8e1c-29dbcaf5146f" providerId="ADAL" clId="{8A5417BB-29F1-43CD-8F17-0FD8D6FF3F10}" dt="2021-04-16T21:00:43.949" v="275"/>
          <ac:picMkLst>
            <pc:docMk/>
            <pc:sldMk cId="3775007676" sldId="328"/>
            <ac:picMk id="51" creationId="{2E9E694B-C9E9-4DC8-95DE-0144251EDDA1}"/>
          </ac:picMkLst>
        </pc:picChg>
        <pc:picChg chg="add">
          <ac:chgData name="Owen Sheedy" userId="b1c9949c-efb5-4f8f-8e1c-29dbcaf5146f" providerId="ADAL" clId="{8A5417BB-29F1-43CD-8F17-0FD8D6FF3F10}" dt="2021-04-16T21:00:43.949" v="275"/>
          <ac:picMkLst>
            <pc:docMk/>
            <pc:sldMk cId="3775007676" sldId="328"/>
            <ac:picMk id="52" creationId="{5E5F555B-8508-49C4-89F5-B0EACEBAD1DA}"/>
          </ac:picMkLst>
        </pc:picChg>
        <pc:picChg chg="add">
          <ac:chgData name="Owen Sheedy" userId="b1c9949c-efb5-4f8f-8e1c-29dbcaf5146f" providerId="ADAL" clId="{8A5417BB-29F1-43CD-8F17-0FD8D6FF3F10}" dt="2021-04-16T21:00:43.949" v="275"/>
          <ac:picMkLst>
            <pc:docMk/>
            <pc:sldMk cId="3775007676" sldId="328"/>
            <ac:picMk id="53" creationId="{AE3A4347-9119-4FCC-AB25-8ED07CFCCFC1}"/>
          </ac:picMkLst>
        </pc:picChg>
        <pc:picChg chg="add">
          <ac:chgData name="Owen Sheedy" userId="b1c9949c-efb5-4f8f-8e1c-29dbcaf5146f" providerId="ADAL" clId="{8A5417BB-29F1-43CD-8F17-0FD8D6FF3F10}" dt="2021-04-16T21:00:43.949" v="275"/>
          <ac:picMkLst>
            <pc:docMk/>
            <pc:sldMk cId="3775007676" sldId="328"/>
            <ac:picMk id="54" creationId="{5CEF29F2-20C5-4456-A57F-2EDE04195071}"/>
          </ac:picMkLst>
        </pc:picChg>
        <pc:picChg chg="add">
          <ac:chgData name="Owen Sheedy" userId="b1c9949c-efb5-4f8f-8e1c-29dbcaf5146f" providerId="ADAL" clId="{8A5417BB-29F1-43CD-8F17-0FD8D6FF3F10}" dt="2021-04-16T21:00:43.949" v="275"/>
          <ac:picMkLst>
            <pc:docMk/>
            <pc:sldMk cId="3775007676" sldId="328"/>
            <ac:picMk id="55" creationId="{DB233588-FC02-4FD1-98CA-C7978F2588DC}"/>
          </ac:picMkLst>
        </pc:picChg>
      </pc:sldChg>
      <pc:sldChg chg="addSp modSp add">
        <pc:chgData name="Owen Sheedy" userId="b1c9949c-efb5-4f8f-8e1c-29dbcaf5146f" providerId="ADAL" clId="{8A5417BB-29F1-43CD-8F17-0FD8D6FF3F10}" dt="2021-04-16T21:00:59.229" v="278" actId="1076"/>
        <pc:sldMkLst>
          <pc:docMk/>
          <pc:sldMk cId="2626518701" sldId="329"/>
        </pc:sldMkLst>
        <pc:picChg chg="add mod">
          <ac:chgData name="Owen Sheedy" userId="b1c9949c-efb5-4f8f-8e1c-29dbcaf5146f" providerId="ADAL" clId="{8A5417BB-29F1-43CD-8F17-0FD8D6FF3F10}" dt="2021-04-16T21:00:59.229" v="278" actId="1076"/>
          <ac:picMkLst>
            <pc:docMk/>
            <pc:sldMk cId="2626518701" sldId="329"/>
            <ac:picMk id="57" creationId="{403B68AD-18C0-4FDD-9F8A-9182FB6787E3}"/>
          </ac:picMkLst>
        </pc:picChg>
        <pc:picChg chg="add mod">
          <ac:chgData name="Owen Sheedy" userId="b1c9949c-efb5-4f8f-8e1c-29dbcaf5146f" providerId="ADAL" clId="{8A5417BB-29F1-43CD-8F17-0FD8D6FF3F10}" dt="2021-04-16T21:00:59.229" v="278" actId="1076"/>
          <ac:picMkLst>
            <pc:docMk/>
            <pc:sldMk cId="2626518701" sldId="329"/>
            <ac:picMk id="58" creationId="{ADAFACE0-17CB-4D80-AB20-A2A06AA1EB6D}"/>
          </ac:picMkLst>
        </pc:picChg>
        <pc:picChg chg="add mod">
          <ac:chgData name="Owen Sheedy" userId="b1c9949c-efb5-4f8f-8e1c-29dbcaf5146f" providerId="ADAL" clId="{8A5417BB-29F1-43CD-8F17-0FD8D6FF3F10}" dt="2021-04-16T21:00:59.229" v="278" actId="1076"/>
          <ac:picMkLst>
            <pc:docMk/>
            <pc:sldMk cId="2626518701" sldId="329"/>
            <ac:picMk id="59" creationId="{99372664-EDBC-4660-8289-58BC0781C060}"/>
          </ac:picMkLst>
        </pc:picChg>
        <pc:picChg chg="add mod">
          <ac:chgData name="Owen Sheedy" userId="b1c9949c-efb5-4f8f-8e1c-29dbcaf5146f" providerId="ADAL" clId="{8A5417BB-29F1-43CD-8F17-0FD8D6FF3F10}" dt="2021-04-16T21:00:59.229" v="278" actId="1076"/>
          <ac:picMkLst>
            <pc:docMk/>
            <pc:sldMk cId="2626518701" sldId="329"/>
            <ac:picMk id="60" creationId="{A72897E6-7A55-4C3D-B512-1E5876F216F1}"/>
          </ac:picMkLst>
        </pc:picChg>
        <pc:picChg chg="add mod">
          <ac:chgData name="Owen Sheedy" userId="b1c9949c-efb5-4f8f-8e1c-29dbcaf5146f" providerId="ADAL" clId="{8A5417BB-29F1-43CD-8F17-0FD8D6FF3F10}" dt="2021-04-16T21:00:59.229" v="278" actId="1076"/>
          <ac:picMkLst>
            <pc:docMk/>
            <pc:sldMk cId="2626518701" sldId="329"/>
            <ac:picMk id="61" creationId="{2FF39A7C-64E9-4296-BB15-6B10FD2D27CC}"/>
          </ac:picMkLst>
        </pc:picChg>
        <pc:picChg chg="add mod">
          <ac:chgData name="Owen Sheedy" userId="b1c9949c-efb5-4f8f-8e1c-29dbcaf5146f" providerId="ADAL" clId="{8A5417BB-29F1-43CD-8F17-0FD8D6FF3F10}" dt="2021-04-16T21:00:59.229" v="278" actId="1076"/>
          <ac:picMkLst>
            <pc:docMk/>
            <pc:sldMk cId="2626518701" sldId="329"/>
            <ac:picMk id="62" creationId="{42248464-220A-427F-8ABB-87739B6DA0FE}"/>
          </ac:picMkLst>
        </pc:picChg>
      </pc:sldChg>
      <pc:sldChg chg="addSp modSp add">
        <pc:chgData name="Owen Sheedy" userId="b1c9949c-efb5-4f8f-8e1c-29dbcaf5146f" providerId="ADAL" clId="{8A5417BB-29F1-43CD-8F17-0FD8D6FF3F10}" dt="2021-04-16T21:01:19.967" v="281" actId="1076"/>
        <pc:sldMkLst>
          <pc:docMk/>
          <pc:sldMk cId="3989904646" sldId="330"/>
        </pc:sldMkLst>
        <pc:spChg chg="add mod">
          <ac:chgData name="Owen Sheedy" userId="b1c9949c-efb5-4f8f-8e1c-29dbcaf5146f" providerId="ADAL" clId="{8A5417BB-29F1-43CD-8F17-0FD8D6FF3F10}" dt="2021-04-16T21:01:19.967" v="281" actId="1076"/>
          <ac:spMkLst>
            <pc:docMk/>
            <pc:sldMk cId="3989904646" sldId="330"/>
            <ac:spMk id="68" creationId="{861B25EE-C015-4393-87B4-19835D74DF83}"/>
          </ac:spMkLst>
        </pc:spChg>
        <pc:picChg chg="add mod">
          <ac:chgData name="Owen Sheedy" userId="b1c9949c-efb5-4f8f-8e1c-29dbcaf5146f" providerId="ADAL" clId="{8A5417BB-29F1-43CD-8F17-0FD8D6FF3F10}" dt="2021-04-16T21:01:19.967" v="281" actId="1076"/>
          <ac:picMkLst>
            <pc:docMk/>
            <pc:sldMk cId="3989904646" sldId="330"/>
            <ac:picMk id="63" creationId="{F2990370-8C7A-4675-BC73-976D7F07744B}"/>
          </ac:picMkLst>
        </pc:picChg>
        <pc:picChg chg="add mod">
          <ac:chgData name="Owen Sheedy" userId="b1c9949c-efb5-4f8f-8e1c-29dbcaf5146f" providerId="ADAL" clId="{8A5417BB-29F1-43CD-8F17-0FD8D6FF3F10}" dt="2021-04-16T21:01:19.967" v="281" actId="1076"/>
          <ac:picMkLst>
            <pc:docMk/>
            <pc:sldMk cId="3989904646" sldId="330"/>
            <ac:picMk id="64" creationId="{8E4E17D3-F9E5-448B-A530-C611609AB088}"/>
          </ac:picMkLst>
        </pc:picChg>
        <pc:picChg chg="add mod">
          <ac:chgData name="Owen Sheedy" userId="b1c9949c-efb5-4f8f-8e1c-29dbcaf5146f" providerId="ADAL" clId="{8A5417BB-29F1-43CD-8F17-0FD8D6FF3F10}" dt="2021-04-16T21:01:19.967" v="281" actId="1076"/>
          <ac:picMkLst>
            <pc:docMk/>
            <pc:sldMk cId="3989904646" sldId="330"/>
            <ac:picMk id="65" creationId="{3BE809C9-FDA0-4AAF-8C25-252453C4E060}"/>
          </ac:picMkLst>
        </pc:picChg>
        <pc:picChg chg="add mod">
          <ac:chgData name="Owen Sheedy" userId="b1c9949c-efb5-4f8f-8e1c-29dbcaf5146f" providerId="ADAL" clId="{8A5417BB-29F1-43CD-8F17-0FD8D6FF3F10}" dt="2021-04-16T21:01:19.967" v="281" actId="1076"/>
          <ac:picMkLst>
            <pc:docMk/>
            <pc:sldMk cId="3989904646" sldId="330"/>
            <ac:picMk id="66" creationId="{5E27C42D-7ECC-4CBC-95C6-5DD2AD4CC6C6}"/>
          </ac:picMkLst>
        </pc:picChg>
        <pc:picChg chg="add mod">
          <ac:chgData name="Owen Sheedy" userId="b1c9949c-efb5-4f8f-8e1c-29dbcaf5146f" providerId="ADAL" clId="{8A5417BB-29F1-43CD-8F17-0FD8D6FF3F10}" dt="2021-04-16T21:01:19.967" v="281" actId="1076"/>
          <ac:picMkLst>
            <pc:docMk/>
            <pc:sldMk cId="3989904646" sldId="330"/>
            <ac:picMk id="67" creationId="{17B94631-2ED3-40C6-A1B2-09A2C1107119}"/>
          </ac:picMkLst>
        </pc:picChg>
      </pc:sldChg>
      <pc:sldChg chg="addSp delSp modSp add ord">
        <pc:chgData name="Owen Sheedy" userId="b1c9949c-efb5-4f8f-8e1c-29dbcaf5146f" providerId="ADAL" clId="{8A5417BB-29F1-43CD-8F17-0FD8D6FF3F10}" dt="2021-04-16T21:04:10.921" v="309" actId="14100"/>
        <pc:sldMkLst>
          <pc:docMk/>
          <pc:sldMk cId="3437801997" sldId="331"/>
        </pc:sldMkLst>
        <pc:spChg chg="del">
          <ac:chgData name="Owen Sheedy" userId="b1c9949c-efb5-4f8f-8e1c-29dbcaf5146f" providerId="ADAL" clId="{8A5417BB-29F1-43CD-8F17-0FD8D6FF3F10}" dt="2021-04-16T21:02:02.012" v="285" actId="478"/>
          <ac:spMkLst>
            <pc:docMk/>
            <pc:sldMk cId="3437801997" sldId="331"/>
            <ac:spMk id="2" creationId="{C12ADAC2-9585-4BD1-940B-45450693F75A}"/>
          </ac:spMkLst>
        </pc:spChg>
        <pc:spChg chg="del">
          <ac:chgData name="Owen Sheedy" userId="b1c9949c-efb5-4f8f-8e1c-29dbcaf5146f" providerId="ADAL" clId="{8A5417BB-29F1-43CD-8F17-0FD8D6FF3F10}" dt="2021-04-16T21:02:02.012" v="285" actId="478"/>
          <ac:spMkLst>
            <pc:docMk/>
            <pc:sldMk cId="3437801997" sldId="331"/>
            <ac:spMk id="66" creationId="{7A6B0C35-A963-4C98-B8D7-D4129B265B89}"/>
          </ac:spMkLst>
        </pc:spChg>
        <pc:picChg chg="del">
          <ac:chgData name="Owen Sheedy" userId="b1c9949c-efb5-4f8f-8e1c-29dbcaf5146f" providerId="ADAL" clId="{8A5417BB-29F1-43CD-8F17-0FD8D6FF3F10}" dt="2021-04-16T21:02:02.012" v="285" actId="478"/>
          <ac:picMkLst>
            <pc:docMk/>
            <pc:sldMk cId="3437801997" sldId="331"/>
            <ac:picMk id="43" creationId="{DC61B901-38A3-4E75-AB2D-06B20C3E2CF4}"/>
          </ac:picMkLst>
        </pc:picChg>
        <pc:picChg chg="del">
          <ac:chgData name="Owen Sheedy" userId="b1c9949c-efb5-4f8f-8e1c-29dbcaf5146f" providerId="ADAL" clId="{8A5417BB-29F1-43CD-8F17-0FD8D6FF3F10}" dt="2021-04-16T21:02:02.012" v="285" actId="478"/>
          <ac:picMkLst>
            <pc:docMk/>
            <pc:sldMk cId="3437801997" sldId="331"/>
            <ac:picMk id="45" creationId="{9D23A446-B7DD-4628-AE45-61671DFC071F}"/>
          </ac:picMkLst>
        </pc:picChg>
        <pc:picChg chg="del">
          <ac:chgData name="Owen Sheedy" userId="b1c9949c-efb5-4f8f-8e1c-29dbcaf5146f" providerId="ADAL" clId="{8A5417BB-29F1-43CD-8F17-0FD8D6FF3F10}" dt="2021-04-16T21:02:02.012" v="285" actId="478"/>
          <ac:picMkLst>
            <pc:docMk/>
            <pc:sldMk cId="3437801997" sldId="331"/>
            <ac:picMk id="46" creationId="{FB6C2117-5A05-461E-8302-322EF7006E43}"/>
          </ac:picMkLst>
        </pc:picChg>
        <pc:picChg chg="del">
          <ac:chgData name="Owen Sheedy" userId="b1c9949c-efb5-4f8f-8e1c-29dbcaf5146f" providerId="ADAL" clId="{8A5417BB-29F1-43CD-8F17-0FD8D6FF3F10}" dt="2021-04-16T21:02:02.012" v="285" actId="478"/>
          <ac:picMkLst>
            <pc:docMk/>
            <pc:sldMk cId="3437801997" sldId="331"/>
            <ac:picMk id="47" creationId="{4E0C730A-702A-49D3-9C4A-882A9F96D8AD}"/>
          </ac:picMkLst>
        </pc:picChg>
        <pc:picChg chg="del">
          <ac:chgData name="Owen Sheedy" userId="b1c9949c-efb5-4f8f-8e1c-29dbcaf5146f" providerId="ADAL" clId="{8A5417BB-29F1-43CD-8F17-0FD8D6FF3F10}" dt="2021-04-16T21:02:02.012" v="285" actId="478"/>
          <ac:picMkLst>
            <pc:docMk/>
            <pc:sldMk cId="3437801997" sldId="331"/>
            <ac:picMk id="48" creationId="{403FF946-AABE-48EC-8D29-1F45058400A4}"/>
          </ac:picMkLst>
        </pc:picChg>
        <pc:picChg chg="del">
          <ac:chgData name="Owen Sheedy" userId="b1c9949c-efb5-4f8f-8e1c-29dbcaf5146f" providerId="ADAL" clId="{8A5417BB-29F1-43CD-8F17-0FD8D6FF3F10}" dt="2021-04-16T21:02:02.012" v="285" actId="478"/>
          <ac:picMkLst>
            <pc:docMk/>
            <pc:sldMk cId="3437801997" sldId="331"/>
            <ac:picMk id="49" creationId="{B930878B-1985-4343-9C42-0F392E305E7D}"/>
          </ac:picMkLst>
        </pc:picChg>
        <pc:picChg chg="del">
          <ac:chgData name="Owen Sheedy" userId="b1c9949c-efb5-4f8f-8e1c-29dbcaf5146f" providerId="ADAL" clId="{8A5417BB-29F1-43CD-8F17-0FD8D6FF3F10}" dt="2021-04-16T21:02:02.012" v="285" actId="478"/>
          <ac:picMkLst>
            <pc:docMk/>
            <pc:sldMk cId="3437801997" sldId="331"/>
            <ac:picMk id="50" creationId="{9FDECF21-E39A-4EA9-820A-C4032071B6A6}"/>
          </ac:picMkLst>
        </pc:picChg>
        <pc:picChg chg="del">
          <ac:chgData name="Owen Sheedy" userId="b1c9949c-efb5-4f8f-8e1c-29dbcaf5146f" providerId="ADAL" clId="{8A5417BB-29F1-43CD-8F17-0FD8D6FF3F10}" dt="2021-04-16T21:02:02.012" v="285" actId="478"/>
          <ac:picMkLst>
            <pc:docMk/>
            <pc:sldMk cId="3437801997" sldId="331"/>
            <ac:picMk id="51" creationId="{90617EF7-882E-449C-BE05-D0F9DF9B98DF}"/>
          </ac:picMkLst>
        </pc:picChg>
        <pc:picChg chg="del">
          <ac:chgData name="Owen Sheedy" userId="b1c9949c-efb5-4f8f-8e1c-29dbcaf5146f" providerId="ADAL" clId="{8A5417BB-29F1-43CD-8F17-0FD8D6FF3F10}" dt="2021-04-16T21:02:02.012" v="285" actId="478"/>
          <ac:picMkLst>
            <pc:docMk/>
            <pc:sldMk cId="3437801997" sldId="331"/>
            <ac:picMk id="52" creationId="{CCE01352-3D7D-40AF-BCAF-DCDE04F938C2}"/>
          </ac:picMkLst>
        </pc:picChg>
        <pc:picChg chg="del">
          <ac:chgData name="Owen Sheedy" userId="b1c9949c-efb5-4f8f-8e1c-29dbcaf5146f" providerId="ADAL" clId="{8A5417BB-29F1-43CD-8F17-0FD8D6FF3F10}" dt="2021-04-16T21:02:02.012" v="285" actId="478"/>
          <ac:picMkLst>
            <pc:docMk/>
            <pc:sldMk cId="3437801997" sldId="331"/>
            <ac:picMk id="53" creationId="{E272171B-FEDC-48DA-8498-12C2B2AC6904}"/>
          </ac:picMkLst>
        </pc:picChg>
        <pc:picChg chg="del">
          <ac:chgData name="Owen Sheedy" userId="b1c9949c-efb5-4f8f-8e1c-29dbcaf5146f" providerId="ADAL" clId="{8A5417BB-29F1-43CD-8F17-0FD8D6FF3F10}" dt="2021-04-16T21:02:02.012" v="285" actId="478"/>
          <ac:picMkLst>
            <pc:docMk/>
            <pc:sldMk cId="3437801997" sldId="331"/>
            <ac:picMk id="54" creationId="{CC0A04A0-7338-4C9A-AC87-30392AF3BC52}"/>
          </ac:picMkLst>
        </pc:picChg>
        <pc:picChg chg="del">
          <ac:chgData name="Owen Sheedy" userId="b1c9949c-efb5-4f8f-8e1c-29dbcaf5146f" providerId="ADAL" clId="{8A5417BB-29F1-43CD-8F17-0FD8D6FF3F10}" dt="2021-04-16T21:02:02.012" v="285" actId="478"/>
          <ac:picMkLst>
            <pc:docMk/>
            <pc:sldMk cId="3437801997" sldId="331"/>
            <ac:picMk id="55" creationId="{00EFB480-330C-48DE-BBF9-F7C9BF5D448F}"/>
          </ac:picMkLst>
        </pc:picChg>
        <pc:picChg chg="del">
          <ac:chgData name="Owen Sheedy" userId="b1c9949c-efb5-4f8f-8e1c-29dbcaf5146f" providerId="ADAL" clId="{8A5417BB-29F1-43CD-8F17-0FD8D6FF3F10}" dt="2021-04-16T21:02:02.012" v="285" actId="478"/>
          <ac:picMkLst>
            <pc:docMk/>
            <pc:sldMk cId="3437801997" sldId="331"/>
            <ac:picMk id="56" creationId="{5BF7AED6-01DE-4E36-A6BD-AD48C929A7BA}"/>
          </ac:picMkLst>
        </pc:picChg>
        <pc:picChg chg="del">
          <ac:chgData name="Owen Sheedy" userId="b1c9949c-efb5-4f8f-8e1c-29dbcaf5146f" providerId="ADAL" clId="{8A5417BB-29F1-43CD-8F17-0FD8D6FF3F10}" dt="2021-04-16T21:02:02.012" v="285" actId="478"/>
          <ac:picMkLst>
            <pc:docMk/>
            <pc:sldMk cId="3437801997" sldId="331"/>
            <ac:picMk id="57" creationId="{A304AD54-19D6-4061-A10C-958A84C9E6B1}"/>
          </ac:picMkLst>
        </pc:picChg>
        <pc:picChg chg="del">
          <ac:chgData name="Owen Sheedy" userId="b1c9949c-efb5-4f8f-8e1c-29dbcaf5146f" providerId="ADAL" clId="{8A5417BB-29F1-43CD-8F17-0FD8D6FF3F10}" dt="2021-04-16T21:02:02.012" v="285" actId="478"/>
          <ac:picMkLst>
            <pc:docMk/>
            <pc:sldMk cId="3437801997" sldId="331"/>
            <ac:picMk id="58" creationId="{69D1E938-F736-4E7F-9069-FB00115DA55F}"/>
          </ac:picMkLst>
        </pc:picChg>
        <pc:picChg chg="del">
          <ac:chgData name="Owen Sheedy" userId="b1c9949c-efb5-4f8f-8e1c-29dbcaf5146f" providerId="ADAL" clId="{8A5417BB-29F1-43CD-8F17-0FD8D6FF3F10}" dt="2021-04-16T21:02:02.012" v="285" actId="478"/>
          <ac:picMkLst>
            <pc:docMk/>
            <pc:sldMk cId="3437801997" sldId="331"/>
            <ac:picMk id="59" creationId="{2250736B-9896-4B85-BA4D-AA96A1B74D5D}"/>
          </ac:picMkLst>
        </pc:picChg>
        <pc:picChg chg="del">
          <ac:chgData name="Owen Sheedy" userId="b1c9949c-efb5-4f8f-8e1c-29dbcaf5146f" providerId="ADAL" clId="{8A5417BB-29F1-43CD-8F17-0FD8D6FF3F10}" dt="2021-04-16T21:02:02.012" v="285" actId="478"/>
          <ac:picMkLst>
            <pc:docMk/>
            <pc:sldMk cId="3437801997" sldId="331"/>
            <ac:picMk id="60" creationId="{849E0B28-1642-4CA0-99B7-75DC390D4489}"/>
          </ac:picMkLst>
        </pc:picChg>
        <pc:picChg chg="del">
          <ac:chgData name="Owen Sheedy" userId="b1c9949c-efb5-4f8f-8e1c-29dbcaf5146f" providerId="ADAL" clId="{8A5417BB-29F1-43CD-8F17-0FD8D6FF3F10}" dt="2021-04-16T21:02:02.012" v="285" actId="478"/>
          <ac:picMkLst>
            <pc:docMk/>
            <pc:sldMk cId="3437801997" sldId="331"/>
            <ac:picMk id="61" creationId="{CCAE1FD1-C85A-445C-9FCE-0D1E94B3695F}"/>
          </ac:picMkLst>
        </pc:picChg>
        <pc:picChg chg="del">
          <ac:chgData name="Owen Sheedy" userId="b1c9949c-efb5-4f8f-8e1c-29dbcaf5146f" providerId="ADAL" clId="{8A5417BB-29F1-43CD-8F17-0FD8D6FF3F10}" dt="2021-04-16T21:02:02.012" v="285" actId="478"/>
          <ac:picMkLst>
            <pc:docMk/>
            <pc:sldMk cId="3437801997" sldId="331"/>
            <ac:picMk id="62" creationId="{8C98B0CC-02DB-4391-8552-5B9914CC93AF}"/>
          </ac:picMkLst>
        </pc:picChg>
        <pc:picChg chg="del">
          <ac:chgData name="Owen Sheedy" userId="b1c9949c-efb5-4f8f-8e1c-29dbcaf5146f" providerId="ADAL" clId="{8A5417BB-29F1-43CD-8F17-0FD8D6FF3F10}" dt="2021-04-16T21:02:02.012" v="285" actId="478"/>
          <ac:picMkLst>
            <pc:docMk/>
            <pc:sldMk cId="3437801997" sldId="331"/>
            <ac:picMk id="63" creationId="{02147F9F-311D-401F-BD22-F1E3501D91B3}"/>
          </ac:picMkLst>
        </pc:picChg>
        <pc:picChg chg="del">
          <ac:chgData name="Owen Sheedy" userId="b1c9949c-efb5-4f8f-8e1c-29dbcaf5146f" providerId="ADAL" clId="{8A5417BB-29F1-43CD-8F17-0FD8D6FF3F10}" dt="2021-04-16T21:02:02.012" v="285" actId="478"/>
          <ac:picMkLst>
            <pc:docMk/>
            <pc:sldMk cId="3437801997" sldId="331"/>
            <ac:picMk id="64" creationId="{08717AC3-F20E-444D-95BB-55527E398E95}"/>
          </ac:picMkLst>
        </pc:picChg>
        <pc:picChg chg="del">
          <ac:chgData name="Owen Sheedy" userId="b1c9949c-efb5-4f8f-8e1c-29dbcaf5146f" providerId="ADAL" clId="{8A5417BB-29F1-43CD-8F17-0FD8D6FF3F10}" dt="2021-04-16T21:02:02.012" v="285" actId="478"/>
          <ac:picMkLst>
            <pc:docMk/>
            <pc:sldMk cId="3437801997" sldId="331"/>
            <ac:picMk id="65" creationId="{2EBEB587-009B-4E50-8306-268B72964A71}"/>
          </ac:picMkLst>
        </pc:picChg>
        <pc:picChg chg="add mod">
          <ac:chgData name="Owen Sheedy" userId="b1c9949c-efb5-4f8f-8e1c-29dbcaf5146f" providerId="ADAL" clId="{8A5417BB-29F1-43CD-8F17-0FD8D6FF3F10}" dt="2021-04-16T21:02:51.426" v="298" actId="1076"/>
          <ac:picMkLst>
            <pc:docMk/>
            <pc:sldMk cId="3437801997" sldId="331"/>
            <ac:picMk id="67" creationId="{F902345A-860F-4FEA-9131-86E4AD003B1D}"/>
          </ac:picMkLst>
        </pc:picChg>
        <pc:picChg chg="add mod">
          <ac:chgData name="Owen Sheedy" userId="b1c9949c-efb5-4f8f-8e1c-29dbcaf5146f" providerId="ADAL" clId="{8A5417BB-29F1-43CD-8F17-0FD8D6FF3F10}" dt="2021-04-16T21:02:24.688" v="290" actId="1076"/>
          <ac:picMkLst>
            <pc:docMk/>
            <pc:sldMk cId="3437801997" sldId="331"/>
            <ac:picMk id="68" creationId="{43480A9A-9A84-4AC2-9591-7D9E3996105D}"/>
          </ac:picMkLst>
        </pc:picChg>
        <pc:picChg chg="add mod">
          <ac:chgData name="Owen Sheedy" userId="b1c9949c-efb5-4f8f-8e1c-29dbcaf5146f" providerId="ADAL" clId="{8A5417BB-29F1-43CD-8F17-0FD8D6FF3F10}" dt="2021-04-16T21:02:16.431" v="288" actId="1076"/>
          <ac:picMkLst>
            <pc:docMk/>
            <pc:sldMk cId="3437801997" sldId="331"/>
            <ac:picMk id="69" creationId="{6E397AA6-9B66-4789-8B92-3AC112102015}"/>
          </ac:picMkLst>
        </pc:picChg>
        <pc:picChg chg="add mod">
          <ac:chgData name="Owen Sheedy" userId="b1c9949c-efb5-4f8f-8e1c-29dbcaf5146f" providerId="ADAL" clId="{8A5417BB-29F1-43CD-8F17-0FD8D6FF3F10}" dt="2021-04-16T21:02:24.688" v="290" actId="1076"/>
          <ac:picMkLst>
            <pc:docMk/>
            <pc:sldMk cId="3437801997" sldId="331"/>
            <ac:picMk id="70" creationId="{3DCF0EE3-2CA4-4532-84DE-B5FDC76C1B99}"/>
          </ac:picMkLst>
        </pc:picChg>
        <pc:picChg chg="add del">
          <ac:chgData name="Owen Sheedy" userId="b1c9949c-efb5-4f8f-8e1c-29dbcaf5146f" providerId="ADAL" clId="{8A5417BB-29F1-43CD-8F17-0FD8D6FF3F10}" dt="2021-04-16T21:02:30.858" v="292"/>
          <ac:picMkLst>
            <pc:docMk/>
            <pc:sldMk cId="3437801997" sldId="331"/>
            <ac:picMk id="71" creationId="{1E743EB0-E9B4-4320-A32C-B8A01FECFF09}"/>
          </ac:picMkLst>
        </pc:picChg>
        <pc:picChg chg="add del">
          <ac:chgData name="Owen Sheedy" userId="b1c9949c-efb5-4f8f-8e1c-29dbcaf5146f" providerId="ADAL" clId="{8A5417BB-29F1-43CD-8F17-0FD8D6FF3F10}" dt="2021-04-16T21:02:30.858" v="292"/>
          <ac:picMkLst>
            <pc:docMk/>
            <pc:sldMk cId="3437801997" sldId="331"/>
            <ac:picMk id="72" creationId="{2E51A5F3-3A7A-4D64-8F56-E4C35AE39094}"/>
          </ac:picMkLst>
        </pc:picChg>
        <pc:picChg chg="add del">
          <ac:chgData name="Owen Sheedy" userId="b1c9949c-efb5-4f8f-8e1c-29dbcaf5146f" providerId="ADAL" clId="{8A5417BB-29F1-43CD-8F17-0FD8D6FF3F10}" dt="2021-04-16T21:02:30.858" v="292"/>
          <ac:picMkLst>
            <pc:docMk/>
            <pc:sldMk cId="3437801997" sldId="331"/>
            <ac:picMk id="73" creationId="{50D54303-D357-4493-96CD-45EE875CC97B}"/>
          </ac:picMkLst>
        </pc:picChg>
        <pc:picChg chg="add del">
          <ac:chgData name="Owen Sheedy" userId="b1c9949c-efb5-4f8f-8e1c-29dbcaf5146f" providerId="ADAL" clId="{8A5417BB-29F1-43CD-8F17-0FD8D6FF3F10}" dt="2021-04-16T21:02:30.858" v="292"/>
          <ac:picMkLst>
            <pc:docMk/>
            <pc:sldMk cId="3437801997" sldId="331"/>
            <ac:picMk id="74" creationId="{171575E9-46FE-4149-AFDA-695754EC5F9F}"/>
          </ac:picMkLst>
        </pc:picChg>
        <pc:picChg chg="add mod">
          <ac:chgData name="Owen Sheedy" userId="b1c9949c-efb5-4f8f-8e1c-29dbcaf5146f" providerId="ADAL" clId="{8A5417BB-29F1-43CD-8F17-0FD8D6FF3F10}" dt="2021-04-16T21:02:37.911" v="294" actId="1076"/>
          <ac:picMkLst>
            <pc:docMk/>
            <pc:sldMk cId="3437801997" sldId="331"/>
            <ac:picMk id="75" creationId="{5F340026-E01E-42B9-AF14-CA68327B4AEF}"/>
          </ac:picMkLst>
        </pc:picChg>
        <pc:picChg chg="add mod">
          <ac:chgData name="Owen Sheedy" userId="b1c9949c-efb5-4f8f-8e1c-29dbcaf5146f" providerId="ADAL" clId="{8A5417BB-29F1-43CD-8F17-0FD8D6FF3F10}" dt="2021-04-16T21:02:37.911" v="294" actId="1076"/>
          <ac:picMkLst>
            <pc:docMk/>
            <pc:sldMk cId="3437801997" sldId="331"/>
            <ac:picMk id="76" creationId="{9E998F84-1A55-4B53-8072-B1D976B6E11C}"/>
          </ac:picMkLst>
        </pc:picChg>
        <pc:picChg chg="add mod">
          <ac:chgData name="Owen Sheedy" userId="b1c9949c-efb5-4f8f-8e1c-29dbcaf5146f" providerId="ADAL" clId="{8A5417BB-29F1-43CD-8F17-0FD8D6FF3F10}" dt="2021-04-16T21:02:45.632" v="296" actId="1076"/>
          <ac:picMkLst>
            <pc:docMk/>
            <pc:sldMk cId="3437801997" sldId="331"/>
            <ac:picMk id="77" creationId="{D52BDF9E-102B-454E-938C-AF13D751DCE1}"/>
          </ac:picMkLst>
        </pc:picChg>
        <pc:picChg chg="add mod">
          <ac:chgData name="Owen Sheedy" userId="b1c9949c-efb5-4f8f-8e1c-29dbcaf5146f" providerId="ADAL" clId="{8A5417BB-29F1-43CD-8F17-0FD8D6FF3F10}" dt="2021-04-16T21:02:45.632" v="296" actId="1076"/>
          <ac:picMkLst>
            <pc:docMk/>
            <pc:sldMk cId="3437801997" sldId="331"/>
            <ac:picMk id="78" creationId="{9EF8CE61-F4BC-41FC-B655-A1832EA508C5}"/>
          </ac:picMkLst>
        </pc:picChg>
        <pc:picChg chg="add mod">
          <ac:chgData name="Owen Sheedy" userId="b1c9949c-efb5-4f8f-8e1c-29dbcaf5146f" providerId="ADAL" clId="{8A5417BB-29F1-43CD-8F17-0FD8D6FF3F10}" dt="2021-04-16T21:02:59.880" v="300" actId="1076"/>
          <ac:picMkLst>
            <pc:docMk/>
            <pc:sldMk cId="3437801997" sldId="331"/>
            <ac:picMk id="79" creationId="{FDFBA22A-7785-4754-B0E2-9B5A7FA5FACE}"/>
          </ac:picMkLst>
        </pc:picChg>
        <pc:picChg chg="add mod">
          <ac:chgData name="Owen Sheedy" userId="b1c9949c-efb5-4f8f-8e1c-29dbcaf5146f" providerId="ADAL" clId="{8A5417BB-29F1-43CD-8F17-0FD8D6FF3F10}" dt="2021-04-16T21:02:59.880" v="300" actId="1076"/>
          <ac:picMkLst>
            <pc:docMk/>
            <pc:sldMk cId="3437801997" sldId="331"/>
            <ac:picMk id="80" creationId="{0D412970-391B-4B84-91A4-DA21BB30F584}"/>
          </ac:picMkLst>
        </pc:picChg>
        <pc:picChg chg="add mod">
          <ac:chgData name="Owen Sheedy" userId="b1c9949c-efb5-4f8f-8e1c-29dbcaf5146f" providerId="ADAL" clId="{8A5417BB-29F1-43CD-8F17-0FD8D6FF3F10}" dt="2021-04-16T21:03:11.721" v="302" actId="1076"/>
          <ac:picMkLst>
            <pc:docMk/>
            <pc:sldMk cId="3437801997" sldId="331"/>
            <ac:picMk id="81" creationId="{2C64FC05-F10D-4E5B-B1FA-A05101717F7E}"/>
          </ac:picMkLst>
        </pc:picChg>
        <pc:picChg chg="add mod">
          <ac:chgData name="Owen Sheedy" userId="b1c9949c-efb5-4f8f-8e1c-29dbcaf5146f" providerId="ADAL" clId="{8A5417BB-29F1-43CD-8F17-0FD8D6FF3F10}" dt="2021-04-16T21:03:11.721" v="302" actId="1076"/>
          <ac:picMkLst>
            <pc:docMk/>
            <pc:sldMk cId="3437801997" sldId="331"/>
            <ac:picMk id="82" creationId="{D1A134CD-128B-4E91-8B1C-68CF71A6806A}"/>
          </ac:picMkLst>
        </pc:picChg>
        <pc:picChg chg="add mod">
          <ac:chgData name="Owen Sheedy" userId="b1c9949c-efb5-4f8f-8e1c-29dbcaf5146f" providerId="ADAL" clId="{8A5417BB-29F1-43CD-8F17-0FD8D6FF3F10}" dt="2021-04-16T21:04:04.386" v="306" actId="1076"/>
          <ac:picMkLst>
            <pc:docMk/>
            <pc:sldMk cId="3437801997" sldId="331"/>
            <ac:picMk id="2050" creationId="{AD97C7A6-D601-4147-83BA-02E2DEA027B6}"/>
          </ac:picMkLst>
        </pc:picChg>
        <pc:picChg chg="add mod">
          <ac:chgData name="Owen Sheedy" userId="b1c9949c-efb5-4f8f-8e1c-29dbcaf5146f" providerId="ADAL" clId="{8A5417BB-29F1-43CD-8F17-0FD8D6FF3F10}" dt="2021-04-16T21:04:10.921" v="309" actId="14100"/>
          <ac:picMkLst>
            <pc:docMk/>
            <pc:sldMk cId="3437801997" sldId="331"/>
            <ac:picMk id="2052" creationId="{78A6FA6B-53CD-4F17-BF98-D7823FCA7F2F}"/>
          </ac:picMkLst>
        </pc:picChg>
      </pc:sldChg>
      <pc:sldChg chg="addSp delSp add mod">
        <pc:chgData name="Owen Sheedy" userId="b1c9949c-efb5-4f8f-8e1c-29dbcaf5146f" providerId="ADAL" clId="{8A5417BB-29F1-43CD-8F17-0FD8D6FF3F10}" dt="2021-04-16T21:04:28.352" v="312" actId="478"/>
        <pc:sldMkLst>
          <pc:docMk/>
          <pc:sldMk cId="4016678191" sldId="332"/>
        </pc:sldMkLst>
        <pc:cxnChg chg="del">
          <ac:chgData name="Owen Sheedy" userId="b1c9949c-efb5-4f8f-8e1c-29dbcaf5146f" providerId="ADAL" clId="{8A5417BB-29F1-43CD-8F17-0FD8D6FF3F10}" dt="2021-04-16T21:04:28.352" v="312" actId="478"/>
          <ac:cxnSpMkLst>
            <pc:docMk/>
            <pc:sldMk cId="4016678191" sldId="332"/>
            <ac:cxnSpMk id="42" creationId="{B34BEBD0-3332-4AE1-A1D5-D7454707FDE8}"/>
          </ac:cxnSpMkLst>
        </pc:cxnChg>
        <pc:cxnChg chg="add">
          <ac:chgData name="Owen Sheedy" userId="b1c9949c-efb5-4f8f-8e1c-29dbcaf5146f" providerId="ADAL" clId="{8A5417BB-29F1-43CD-8F17-0FD8D6FF3F10}" dt="2021-04-16T21:04:25.281" v="311"/>
          <ac:cxnSpMkLst>
            <pc:docMk/>
            <pc:sldMk cId="4016678191" sldId="332"/>
            <ac:cxnSpMk id="43" creationId="{46F1361D-A5D1-4222-9458-FBB1F13A179A}"/>
          </ac:cxnSpMkLst>
        </pc:cxnChg>
        <pc:cxnChg chg="add">
          <ac:chgData name="Owen Sheedy" userId="b1c9949c-efb5-4f8f-8e1c-29dbcaf5146f" providerId="ADAL" clId="{8A5417BB-29F1-43CD-8F17-0FD8D6FF3F10}" dt="2021-04-16T21:04:25.281" v="311"/>
          <ac:cxnSpMkLst>
            <pc:docMk/>
            <pc:sldMk cId="4016678191" sldId="332"/>
            <ac:cxnSpMk id="45" creationId="{AFC396B1-87EB-465B-9AB2-5BC37720A6F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4CFDB-4EA1-4B83-9B42-8C6DE96E4493}" type="datetimeFigureOut">
              <a:rPr lang="en-CA" smtClean="0"/>
              <a:t>2021-04-16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023FD-6F33-44A0-9414-11F46E1A99C6}" type="slidenum">
              <a:rPr lang="en-CA" smtClean="0"/>
              <a:t>‹#›</a:t>
            </a:fld>
            <a:endParaRPr lang="en-CA"/>
          </a:p>
        </p:txBody>
      </p:sp>
    </p:spTree>
    <p:extLst>
      <p:ext uri="{BB962C8B-B14F-4D97-AF65-F5344CB8AC3E}">
        <p14:creationId xmlns:p14="http://schemas.microsoft.com/office/powerpoint/2010/main" val="219370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E35BE4-B0C9-4806-B5C7-1C45B31E62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24" name="Rectangle 23">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771132" y="2024263"/>
            <a:ext cx="8649738" cy="3422122"/>
          </a:xfrm>
        </p:spPr>
        <p:txBody>
          <a:bodyPr vert="horz" lIns="91440" tIns="45720" rIns="91440" bIns="45720" rtlCol="0" anchor="ctr">
            <a:normAutofit/>
          </a:bodyPr>
          <a:lstStyle/>
          <a:p>
            <a:pPr algn="ctr">
              <a:lnSpc>
                <a:spcPct val="100000"/>
              </a:lnSpc>
            </a:pPr>
            <a:r>
              <a:rPr lang="en-US" sz="6600" b="1" cap="all" spc="-100" dirty="0"/>
              <a:t>Au </a:t>
            </a:r>
            <a:r>
              <a:rPr lang="en-US" sz="6600" b="1" cap="all" spc="-100" dirty="0" err="1"/>
              <a:t>clair</a:t>
            </a:r>
            <a:r>
              <a:rPr lang="en-US" sz="6600" b="1" cap="all" spc="-100" dirty="0"/>
              <a:t> de la lune</a:t>
            </a:r>
            <a:br>
              <a:rPr lang="en-US" sz="7200" b="1" cap="all" spc="-100" dirty="0"/>
            </a:br>
            <a:endParaRPr lang="en-US" sz="4800" b="1" cap="all" spc="-100" dirty="0"/>
          </a:p>
        </p:txBody>
      </p:sp>
      <p:sp>
        <p:nvSpPr>
          <p:cNvPr id="28" name="Rectangle 27">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54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43591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B43B39-20A8-4AB2-AFED-0CE77F2D12B8}"/>
              </a:ext>
            </a:extLst>
          </p:cNvPr>
          <p:cNvCxnSpPr/>
          <p:nvPr/>
        </p:nvCxnSpPr>
        <p:spPr>
          <a:xfrm>
            <a:off x="11542451" y="3330067"/>
            <a:ext cx="0" cy="2325949"/>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40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43591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B43B39-20A8-4AB2-AFED-0CE77F2D12B8}"/>
              </a:ext>
            </a:extLst>
          </p:cNvPr>
          <p:cNvCxnSpPr/>
          <p:nvPr/>
        </p:nvCxnSpPr>
        <p:spPr>
          <a:xfrm>
            <a:off x="11542451" y="3330067"/>
            <a:ext cx="0" cy="2325949"/>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5" name="Picture 12" descr="Vector Clip Art - Clipart Candle Burning - Png Download (600x910), Png Download">
            <a:extLst>
              <a:ext uri="{FF2B5EF4-FFF2-40B4-BE49-F238E27FC236}">
                <a16:creationId xmlns:a16="http://schemas.microsoft.com/office/drawing/2014/main" id="{CDCCFC57-B871-4B5A-8408-910D3F22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1B41BD6E-66B4-40F1-B9A8-0F87050CD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39DD00AD-A7DC-4E5C-B8FD-BB81040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B1137235-F6F2-43CC-BBFD-4165C855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3FB88C5-B085-43F3-92B9-4204DD17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736AF283-2F46-413E-8D0E-C32C20F6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3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43591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B43B39-20A8-4AB2-AFED-0CE77F2D12B8}"/>
              </a:ext>
            </a:extLst>
          </p:cNvPr>
          <p:cNvCxnSpPr/>
          <p:nvPr/>
        </p:nvCxnSpPr>
        <p:spPr>
          <a:xfrm>
            <a:off x="11542451" y="3330067"/>
            <a:ext cx="0" cy="2325949"/>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5" name="Picture 12" descr="Vector Clip Art - Clipart Candle Burning - Png Download (600x910), Png Download">
            <a:extLst>
              <a:ext uri="{FF2B5EF4-FFF2-40B4-BE49-F238E27FC236}">
                <a16:creationId xmlns:a16="http://schemas.microsoft.com/office/drawing/2014/main" id="{CDCCFC57-B871-4B5A-8408-910D3F22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1B41BD6E-66B4-40F1-B9A8-0F87050CD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39DD00AD-A7DC-4E5C-B8FD-BB81040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B1137235-F6F2-43CC-BBFD-4165C855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3FB88C5-B085-43F3-92B9-4204DD17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736AF283-2F46-413E-8D0E-C32C20F6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2E9E694B-C9E9-4DC8-95DE-0144251ED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5E5F555B-8508-49C4-89F5-B0EACEBA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AE3A4347-9119-4FCC-AB25-8ED07CFC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5CEF29F2-20C5-4456-A57F-2EDE0419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Vector Clip Art - Clipart Candle Burning - Png Download (600x910), Png Download">
            <a:extLst>
              <a:ext uri="{FF2B5EF4-FFF2-40B4-BE49-F238E27FC236}">
                <a16:creationId xmlns:a16="http://schemas.microsoft.com/office/drawing/2014/main" id="{DB233588-FC02-4FD1-98CA-C7978F258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56" name="Arrow: Right 55">
            <a:extLst>
              <a:ext uri="{FF2B5EF4-FFF2-40B4-BE49-F238E27FC236}">
                <a16:creationId xmlns:a16="http://schemas.microsoft.com/office/drawing/2014/main" id="{C41E6799-ACA8-4511-A51B-8D6CD45B1F21}"/>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7500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43591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B43B39-20A8-4AB2-AFED-0CE77F2D12B8}"/>
              </a:ext>
            </a:extLst>
          </p:cNvPr>
          <p:cNvCxnSpPr/>
          <p:nvPr/>
        </p:nvCxnSpPr>
        <p:spPr>
          <a:xfrm>
            <a:off x="11542451" y="3330067"/>
            <a:ext cx="0" cy="2325949"/>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5" name="Picture 12" descr="Vector Clip Art - Clipart Candle Burning - Png Download (600x910), Png Download">
            <a:extLst>
              <a:ext uri="{FF2B5EF4-FFF2-40B4-BE49-F238E27FC236}">
                <a16:creationId xmlns:a16="http://schemas.microsoft.com/office/drawing/2014/main" id="{CDCCFC57-B871-4B5A-8408-910D3F22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1B41BD6E-66B4-40F1-B9A8-0F87050CD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39DD00AD-A7DC-4E5C-B8FD-BB81040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B1137235-F6F2-43CC-BBFD-4165C855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3FB88C5-B085-43F3-92B9-4204DD17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736AF283-2F46-413E-8D0E-C32C20F6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2E9E694B-C9E9-4DC8-95DE-0144251ED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5E5F555B-8508-49C4-89F5-B0EACEBA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AE3A4347-9119-4FCC-AB25-8ED07CFC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5CEF29F2-20C5-4456-A57F-2EDE0419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Vector Clip Art - Clipart Candle Burning - Png Download (600x910), Png Download">
            <a:extLst>
              <a:ext uri="{FF2B5EF4-FFF2-40B4-BE49-F238E27FC236}">
                <a16:creationId xmlns:a16="http://schemas.microsoft.com/office/drawing/2014/main" id="{DB233588-FC02-4FD1-98CA-C7978F258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56" name="Arrow: Right 55">
            <a:extLst>
              <a:ext uri="{FF2B5EF4-FFF2-40B4-BE49-F238E27FC236}">
                <a16:creationId xmlns:a16="http://schemas.microsoft.com/office/drawing/2014/main" id="{C41E6799-ACA8-4511-A51B-8D6CD45B1F21}"/>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12" descr="Vector Clip Art - Clipart Candle Burning - Png Download (600x910), Png Download">
            <a:extLst>
              <a:ext uri="{FF2B5EF4-FFF2-40B4-BE49-F238E27FC236}">
                <a16:creationId xmlns:a16="http://schemas.microsoft.com/office/drawing/2014/main" id="{403B68AD-18C0-4FDD-9F8A-9182FB678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Vector Clip Art - Clipart Candle Burning - Png Download (600x910), Png Download">
            <a:extLst>
              <a:ext uri="{FF2B5EF4-FFF2-40B4-BE49-F238E27FC236}">
                <a16:creationId xmlns:a16="http://schemas.microsoft.com/office/drawing/2014/main" id="{ADAFACE0-17CB-4D80-AB20-A2A06AA1E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Vector Clip Art - Clipart Candle Burning - Png Download (600x910), Png Download">
            <a:extLst>
              <a:ext uri="{FF2B5EF4-FFF2-40B4-BE49-F238E27FC236}">
                <a16:creationId xmlns:a16="http://schemas.microsoft.com/office/drawing/2014/main" id="{99372664-EDBC-4660-8289-58BC0781C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Vector Clip Art - Clipart Candle Burning - Png Download (600x910), Png Download">
            <a:extLst>
              <a:ext uri="{FF2B5EF4-FFF2-40B4-BE49-F238E27FC236}">
                <a16:creationId xmlns:a16="http://schemas.microsoft.com/office/drawing/2014/main" id="{A72897E6-7A55-4C3D-B512-1E5876F21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Vector Clip Art - Clipart Candle Burning - Png Download (600x910), Png Download">
            <a:extLst>
              <a:ext uri="{FF2B5EF4-FFF2-40B4-BE49-F238E27FC236}">
                <a16:creationId xmlns:a16="http://schemas.microsoft.com/office/drawing/2014/main" id="{2FF39A7C-64E9-4296-BB15-6B10FD2D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4514160"/>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Vector Clip Art - Clipart Candle Burning - Png Download (600x910), Png Download">
            <a:extLst>
              <a:ext uri="{FF2B5EF4-FFF2-40B4-BE49-F238E27FC236}">
                <a16:creationId xmlns:a16="http://schemas.microsoft.com/office/drawing/2014/main" id="{42248464-220A-427F-8ABB-87739B6DA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4514159"/>
            <a:ext cx="731949" cy="111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1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43591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B43B39-20A8-4AB2-AFED-0CE77F2D12B8}"/>
              </a:ext>
            </a:extLst>
          </p:cNvPr>
          <p:cNvCxnSpPr/>
          <p:nvPr/>
        </p:nvCxnSpPr>
        <p:spPr>
          <a:xfrm>
            <a:off x="11542451" y="3330067"/>
            <a:ext cx="0" cy="2325949"/>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5" name="Picture 12" descr="Vector Clip Art - Clipart Candle Burning - Png Download (600x910), Png Download">
            <a:extLst>
              <a:ext uri="{FF2B5EF4-FFF2-40B4-BE49-F238E27FC236}">
                <a16:creationId xmlns:a16="http://schemas.microsoft.com/office/drawing/2014/main" id="{CDCCFC57-B871-4B5A-8408-910D3F22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1B41BD6E-66B4-40F1-B9A8-0F87050CD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39DD00AD-A7DC-4E5C-B8FD-BB81040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B1137235-F6F2-43CC-BBFD-4165C855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3FB88C5-B085-43F3-92B9-4204DD17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736AF283-2F46-413E-8D0E-C32C20F6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2E9E694B-C9E9-4DC8-95DE-0144251ED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5E5F555B-8508-49C4-89F5-B0EACEBA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AE3A4347-9119-4FCC-AB25-8ED07CFC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5CEF29F2-20C5-4456-A57F-2EDE0419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Vector Clip Art - Clipart Candle Burning - Png Download (600x910), Png Download">
            <a:extLst>
              <a:ext uri="{FF2B5EF4-FFF2-40B4-BE49-F238E27FC236}">
                <a16:creationId xmlns:a16="http://schemas.microsoft.com/office/drawing/2014/main" id="{DB233588-FC02-4FD1-98CA-C7978F258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56" name="Arrow: Right 55">
            <a:extLst>
              <a:ext uri="{FF2B5EF4-FFF2-40B4-BE49-F238E27FC236}">
                <a16:creationId xmlns:a16="http://schemas.microsoft.com/office/drawing/2014/main" id="{C41E6799-ACA8-4511-A51B-8D6CD45B1F21}"/>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12" descr="Vector Clip Art - Clipart Candle Burning - Png Download (600x910), Png Download">
            <a:extLst>
              <a:ext uri="{FF2B5EF4-FFF2-40B4-BE49-F238E27FC236}">
                <a16:creationId xmlns:a16="http://schemas.microsoft.com/office/drawing/2014/main" id="{403B68AD-18C0-4FDD-9F8A-9182FB678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Vector Clip Art - Clipart Candle Burning - Png Download (600x910), Png Download">
            <a:extLst>
              <a:ext uri="{FF2B5EF4-FFF2-40B4-BE49-F238E27FC236}">
                <a16:creationId xmlns:a16="http://schemas.microsoft.com/office/drawing/2014/main" id="{ADAFACE0-17CB-4D80-AB20-A2A06AA1E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Vector Clip Art - Clipart Candle Burning - Png Download (600x910), Png Download">
            <a:extLst>
              <a:ext uri="{FF2B5EF4-FFF2-40B4-BE49-F238E27FC236}">
                <a16:creationId xmlns:a16="http://schemas.microsoft.com/office/drawing/2014/main" id="{99372664-EDBC-4660-8289-58BC0781C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Vector Clip Art - Clipart Candle Burning - Png Download (600x910), Png Download">
            <a:extLst>
              <a:ext uri="{FF2B5EF4-FFF2-40B4-BE49-F238E27FC236}">
                <a16:creationId xmlns:a16="http://schemas.microsoft.com/office/drawing/2014/main" id="{A72897E6-7A55-4C3D-B512-1E5876F21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Vector Clip Art - Clipart Candle Burning - Png Download (600x910), Png Download">
            <a:extLst>
              <a:ext uri="{FF2B5EF4-FFF2-40B4-BE49-F238E27FC236}">
                <a16:creationId xmlns:a16="http://schemas.microsoft.com/office/drawing/2014/main" id="{2FF39A7C-64E9-4296-BB15-6B10FD2D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4514160"/>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Vector Clip Art - Clipart Candle Burning - Png Download (600x910), Png Download">
            <a:extLst>
              <a:ext uri="{FF2B5EF4-FFF2-40B4-BE49-F238E27FC236}">
                <a16:creationId xmlns:a16="http://schemas.microsoft.com/office/drawing/2014/main" id="{42248464-220A-427F-8ABB-87739B6DA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4514159"/>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Vector Clip Art - Clipart Candle Burning - Png Download (600x910), Png Download">
            <a:extLst>
              <a:ext uri="{FF2B5EF4-FFF2-40B4-BE49-F238E27FC236}">
                <a16:creationId xmlns:a16="http://schemas.microsoft.com/office/drawing/2014/main" id="{F2990370-8C7A-4675-BC73-976D7F07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242" y="462034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Vector Clip Art - Clipart Candle Burning - Png Download (600x910), Png Download">
            <a:extLst>
              <a:ext uri="{FF2B5EF4-FFF2-40B4-BE49-F238E27FC236}">
                <a16:creationId xmlns:a16="http://schemas.microsoft.com/office/drawing/2014/main" id="{8E4E17D3-F9E5-448B-A530-C611609A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182" y="479439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Vector Clip Art - Clipart Candle Burning - Png Download (600x910), Png Download">
            <a:extLst>
              <a:ext uri="{FF2B5EF4-FFF2-40B4-BE49-F238E27FC236}">
                <a16:creationId xmlns:a16="http://schemas.microsoft.com/office/drawing/2014/main" id="{3BE809C9-FDA0-4AAF-8C25-252453C4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438" y="462034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Vector Clip Art - Clipart Candle Burning - Png Download (600x910), Png Download">
            <a:extLst>
              <a:ext uri="{FF2B5EF4-FFF2-40B4-BE49-F238E27FC236}">
                <a16:creationId xmlns:a16="http://schemas.microsoft.com/office/drawing/2014/main" id="{5E27C42D-7ECC-4CBC-95C6-5DD2AD4CC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378" y="479439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Vector Clip Art - Clipart Candle Burning - Png Download (600x910), Png Download">
            <a:extLst>
              <a:ext uri="{FF2B5EF4-FFF2-40B4-BE49-F238E27FC236}">
                <a16:creationId xmlns:a16="http://schemas.microsoft.com/office/drawing/2014/main" id="{17B94631-2ED3-40C6-A1B2-09A2C1107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254" y="461442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Right 67">
            <a:extLst>
              <a:ext uri="{FF2B5EF4-FFF2-40B4-BE49-F238E27FC236}">
                <a16:creationId xmlns:a16="http://schemas.microsoft.com/office/drawing/2014/main" id="{861B25EE-C015-4393-87B4-19835D74DF83}"/>
              </a:ext>
            </a:extLst>
          </p:cNvPr>
          <p:cNvSpPr/>
          <p:nvPr/>
        </p:nvSpPr>
        <p:spPr>
          <a:xfrm>
            <a:off x="10257876" y="497698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990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67" name="Picture 2">
            <a:extLst>
              <a:ext uri="{FF2B5EF4-FFF2-40B4-BE49-F238E27FC236}">
                <a16:creationId xmlns:a16="http://schemas.microsoft.com/office/drawing/2014/main" id="{F902345A-860F-4FEA-9131-86E4AD003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947" y="1946314"/>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43480A9A-9A84-4AC2-9591-7D9E39961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698" y="2053347"/>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a:extLst>
              <a:ext uri="{FF2B5EF4-FFF2-40B4-BE49-F238E27FC236}">
                <a16:creationId xmlns:a16="http://schemas.microsoft.com/office/drawing/2014/main" id="{6E397AA6-9B66-4789-8B92-3AC112102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53" y="1948600"/>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3DCF0EE3-2CA4-4532-84DE-B5FDC76C1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387" y="2053347"/>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5F340026-E01E-42B9-AF14-CA68327B4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97" y="1946314"/>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9E998F84-1A55-4B53-8072-B1D976B6E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6" y="1946314"/>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D52BDF9E-102B-454E-938C-AF13D751D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980"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9EF8CE61-F4BC-41FC-B655-A1832EA50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669"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FDFBA22A-7785-4754-B0E2-9B5A7FA5F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947" y="4610089"/>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0D412970-391B-4B84-91A4-DA21BB30F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53" y="4612375"/>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2C64FC05-F10D-4E5B-B1FA-A05101717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97"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D1A134CD-128B-4E91-8B1C-68CF71A68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6"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D97C7A6-D601-4147-83BA-02E2DEA02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265" y="1951965"/>
            <a:ext cx="1488074" cy="829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8A6FA6B-53CD-4F17-BF98-D7823FCA7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264" y="4610088"/>
            <a:ext cx="1488073" cy="82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80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67" name="Picture 2">
            <a:extLst>
              <a:ext uri="{FF2B5EF4-FFF2-40B4-BE49-F238E27FC236}">
                <a16:creationId xmlns:a16="http://schemas.microsoft.com/office/drawing/2014/main" id="{F902345A-860F-4FEA-9131-86E4AD003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947" y="1946314"/>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43480A9A-9A84-4AC2-9591-7D9E39961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698" y="2053347"/>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a:extLst>
              <a:ext uri="{FF2B5EF4-FFF2-40B4-BE49-F238E27FC236}">
                <a16:creationId xmlns:a16="http://schemas.microsoft.com/office/drawing/2014/main" id="{6E397AA6-9B66-4789-8B92-3AC112102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53" y="1948600"/>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3DCF0EE3-2CA4-4532-84DE-B5FDC76C1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387" y="2053347"/>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5F340026-E01E-42B9-AF14-CA68327B4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97" y="1946314"/>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9E998F84-1A55-4B53-8072-B1D976B6E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6" y="1946314"/>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D52BDF9E-102B-454E-938C-AF13D751D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980"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9EF8CE61-F4BC-41FC-B655-A1832EA50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669"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FDFBA22A-7785-4754-B0E2-9B5A7FA5F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947" y="4610089"/>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0D412970-391B-4B84-91A4-DA21BB30F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53" y="4612375"/>
            <a:ext cx="936103" cy="93610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2C64FC05-F10D-4E5B-B1FA-A05101717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597"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D1A134CD-128B-4E91-8B1C-68CF71A68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6" y="4612242"/>
            <a:ext cx="735861" cy="8290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D97C7A6-D601-4147-83BA-02E2DEA02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265" y="1951965"/>
            <a:ext cx="1488074" cy="829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8A6FA6B-53CD-4F17-BF98-D7823FCA7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264" y="4610088"/>
            <a:ext cx="1488073" cy="829069"/>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46F1361D-A5D1-4222-9458-FBB1F13A179A}"/>
              </a:ext>
            </a:extLst>
          </p:cNvPr>
          <p:cNvCxnSpPr/>
          <p:nvPr/>
        </p:nvCxnSpPr>
        <p:spPr>
          <a:xfrm>
            <a:off x="11588319" y="34824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AFC396B1-87EB-465B-9AB2-5BC37720A6FC}"/>
              </a:ext>
            </a:extLst>
          </p:cNvPr>
          <p:cNvCxnSpPr/>
          <p:nvPr/>
        </p:nvCxnSpPr>
        <p:spPr>
          <a:xfrm>
            <a:off x="11694851" y="3482467"/>
            <a:ext cx="0" cy="2325949"/>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667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Rectangle 1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3" name="Rectangle 1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4" name="Rectangle 1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5"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6" name="Straight Connector 2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2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2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2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00" name="Rectangle 2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7" name="TextBox 6">
            <a:extLst>
              <a:ext uri="{FF2B5EF4-FFF2-40B4-BE49-F238E27FC236}">
                <a16:creationId xmlns:a16="http://schemas.microsoft.com/office/drawing/2014/main" id="{7910627A-23BF-4EBD-8FE1-1BE74BCDCFA0}"/>
              </a:ext>
            </a:extLst>
          </p:cNvPr>
          <p:cNvSpPr txBox="1"/>
          <p:nvPr/>
        </p:nvSpPr>
        <p:spPr>
          <a:xfrm>
            <a:off x="5560249" y="1999250"/>
            <a:ext cx="5716338" cy="3042706"/>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4600" cap="all" spc="-100" dirty="0">
                <a:solidFill>
                  <a:schemeClr val="tx1">
                    <a:lumMod val="85000"/>
                    <a:lumOff val="15000"/>
                  </a:schemeClr>
                </a:solidFill>
                <a:latin typeface="+mj-lt"/>
              </a:rPr>
              <a:t> </a:t>
            </a:r>
            <a:r>
              <a:rPr lang="fr-CA" sz="4600" cap="all" spc="-100" dirty="0">
                <a:solidFill>
                  <a:schemeClr val="tx1">
                    <a:lumMod val="85000"/>
                    <a:lumOff val="15000"/>
                  </a:schemeClr>
                </a:solidFill>
                <a:latin typeface="+mj-lt"/>
              </a:rPr>
              <a:t>Il y a un nouveau note sur la Montagne de mélodie!</a:t>
            </a:r>
          </a:p>
        </p:txBody>
      </p:sp>
      <p:sp>
        <p:nvSpPr>
          <p:cNvPr id="101" name="Rectangle 2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3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3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3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536F38A-0F4E-42E9-B56A-DAAC37DB2BE1}"/>
              </a:ext>
            </a:extLst>
          </p:cNvPr>
          <p:cNvPicPr>
            <a:picLocks noChangeAspect="1"/>
          </p:cNvPicPr>
          <p:nvPr/>
        </p:nvPicPr>
        <p:blipFill rotWithShape="1">
          <a:blip r:embed="rId2"/>
          <a:srcRect l="6190" r="5826"/>
          <a:stretch/>
        </p:blipFill>
        <p:spPr>
          <a:xfrm>
            <a:off x="1032197" y="859077"/>
            <a:ext cx="4443083" cy="5139845"/>
          </a:xfrm>
          <a:prstGeom prst="rect">
            <a:avLst/>
          </a:prstGeom>
        </p:spPr>
      </p:pic>
    </p:spTree>
    <p:extLst>
      <p:ext uri="{BB962C8B-B14F-4D97-AF65-F5344CB8AC3E}">
        <p14:creationId xmlns:p14="http://schemas.microsoft.com/office/powerpoint/2010/main" val="272247764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Rectangle 1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3" name="Rectangle 1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4" name="Rectangle 1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5"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6" name="Straight Connector 2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2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2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2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00" name="Rectangle 2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7" name="TextBox 6">
            <a:extLst>
              <a:ext uri="{FF2B5EF4-FFF2-40B4-BE49-F238E27FC236}">
                <a16:creationId xmlns:a16="http://schemas.microsoft.com/office/drawing/2014/main" id="{7910627A-23BF-4EBD-8FE1-1BE74BCDCFA0}"/>
              </a:ext>
            </a:extLst>
          </p:cNvPr>
          <p:cNvSpPr txBox="1"/>
          <p:nvPr/>
        </p:nvSpPr>
        <p:spPr>
          <a:xfrm>
            <a:off x="5353249" y="1531941"/>
            <a:ext cx="5716338" cy="1429742"/>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4600" cap="all" spc="-100" dirty="0">
                <a:solidFill>
                  <a:schemeClr val="tx1">
                    <a:lumMod val="85000"/>
                    <a:lumOff val="15000"/>
                  </a:schemeClr>
                </a:solidFill>
                <a:latin typeface="+mj-lt"/>
              </a:rPr>
              <a:t> </a:t>
            </a:r>
            <a:r>
              <a:rPr lang="fr-CA" sz="4600" cap="all" spc="-100" dirty="0">
                <a:solidFill>
                  <a:schemeClr val="tx1">
                    <a:lumMod val="85000"/>
                    <a:lumOff val="15000"/>
                  </a:schemeClr>
                </a:solidFill>
                <a:latin typeface="+mj-lt"/>
              </a:rPr>
              <a:t>c’est ‘Re’!</a:t>
            </a:r>
          </a:p>
        </p:txBody>
      </p:sp>
      <p:sp>
        <p:nvSpPr>
          <p:cNvPr id="101" name="Rectangle 2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3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3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3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AA8421-60CA-4DE1-B7B5-591AFAC8E9E6}"/>
              </a:ext>
            </a:extLst>
          </p:cNvPr>
          <p:cNvPicPr>
            <a:picLocks noChangeAspect="1"/>
          </p:cNvPicPr>
          <p:nvPr/>
        </p:nvPicPr>
        <p:blipFill rotWithShape="1">
          <a:blip r:embed="rId2"/>
          <a:srcRect r="3227"/>
          <a:stretch/>
        </p:blipFill>
        <p:spPr>
          <a:xfrm>
            <a:off x="1004697" y="840142"/>
            <a:ext cx="4584884" cy="5163126"/>
          </a:xfrm>
          <a:prstGeom prst="rect">
            <a:avLst/>
          </a:prstGeom>
        </p:spPr>
      </p:pic>
      <p:pic>
        <p:nvPicPr>
          <p:cNvPr id="4" name="Picture 3">
            <a:extLst>
              <a:ext uri="{FF2B5EF4-FFF2-40B4-BE49-F238E27FC236}">
                <a16:creationId xmlns:a16="http://schemas.microsoft.com/office/drawing/2014/main" id="{3DE3A2E2-6B21-49AE-8F27-62F0DA49718D}"/>
              </a:ext>
            </a:extLst>
          </p:cNvPr>
          <p:cNvPicPr>
            <a:picLocks noChangeAspect="1"/>
          </p:cNvPicPr>
          <p:nvPr/>
        </p:nvPicPr>
        <p:blipFill>
          <a:blip r:embed="rId3"/>
          <a:stretch>
            <a:fillRect/>
          </a:stretch>
        </p:blipFill>
        <p:spPr>
          <a:xfrm rot="16200000">
            <a:off x="7223890" y="2448313"/>
            <a:ext cx="1975055" cy="3530217"/>
          </a:xfrm>
          <a:prstGeom prst="rect">
            <a:avLst/>
          </a:prstGeom>
        </p:spPr>
      </p:pic>
    </p:spTree>
    <p:extLst>
      <p:ext uri="{BB962C8B-B14F-4D97-AF65-F5344CB8AC3E}">
        <p14:creationId xmlns:p14="http://schemas.microsoft.com/office/powerpoint/2010/main" val="15579312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descr="Graphical user interface, background pattern&#10;&#10;Description automatically generated">
            <a:extLst>
              <a:ext uri="{FF2B5EF4-FFF2-40B4-BE49-F238E27FC236}">
                <a16:creationId xmlns:a16="http://schemas.microsoft.com/office/drawing/2014/main" id="{36270AD9-BE64-43C6-A8E7-7588CD322378}"/>
              </a:ext>
            </a:extLst>
          </p:cNvPr>
          <p:cNvPicPr>
            <a:picLocks noChangeAspect="1"/>
          </p:cNvPicPr>
          <p:nvPr/>
        </p:nvPicPr>
        <p:blipFill>
          <a:blip r:embed="rId2"/>
          <a:stretch>
            <a:fillRect/>
          </a:stretch>
        </p:blipFill>
        <p:spPr>
          <a:xfrm>
            <a:off x="1054777" y="2467015"/>
            <a:ext cx="10082446" cy="1923969"/>
          </a:xfrm>
          <a:prstGeom prst="rect">
            <a:avLst/>
          </a:prstGeom>
        </p:spPr>
      </p:pic>
    </p:spTree>
    <p:extLst>
      <p:ext uri="{BB962C8B-B14F-4D97-AF65-F5344CB8AC3E}">
        <p14:creationId xmlns:p14="http://schemas.microsoft.com/office/powerpoint/2010/main" val="335122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E35BE4-B0C9-4806-B5C7-1C45B31E62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24" name="Rectangle 23">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447799" y="2024263"/>
            <a:ext cx="9296400" cy="3422122"/>
          </a:xfrm>
        </p:spPr>
        <p:txBody>
          <a:bodyPr vert="horz" lIns="91440" tIns="45720" rIns="91440" bIns="45720" rtlCol="0" anchor="ctr">
            <a:noAutofit/>
          </a:bodyPr>
          <a:lstStyle/>
          <a:p>
            <a:pPr algn="ctr">
              <a:lnSpc>
                <a:spcPct val="100000"/>
              </a:lnSpc>
            </a:pPr>
            <a:r>
              <a:rPr lang="fr-CA" sz="3200" b="1" cap="all" spc="-100" dirty="0">
                <a:latin typeface="Arial Rounded MT Bold" panose="020F0704030504030204" pitchFamily="34" charset="0"/>
              </a:rPr>
              <a:t>Au clair de la lune, mon ami Pierrot,</a:t>
            </a:r>
            <a:br>
              <a:rPr lang="fr-CA" sz="3200" b="1" cap="all" spc="-100" dirty="0">
                <a:latin typeface="Arial Rounded MT Bold" panose="020F0704030504030204" pitchFamily="34" charset="0"/>
              </a:rPr>
            </a:br>
            <a:r>
              <a:rPr lang="fr-CA" sz="3200" b="1" cap="all" spc="-100" dirty="0">
                <a:latin typeface="Arial Rounded MT Bold" panose="020F0704030504030204" pitchFamily="34" charset="0"/>
              </a:rPr>
              <a:t>Prête moi ta plume pour écrire un mot. </a:t>
            </a:r>
            <a:br>
              <a:rPr lang="fr-CA" sz="3200" b="1" cap="all" spc="-100" dirty="0">
                <a:latin typeface="Arial Rounded MT Bold" panose="020F0704030504030204" pitchFamily="34" charset="0"/>
              </a:rPr>
            </a:br>
            <a:r>
              <a:rPr lang="fr-CA" sz="3200" b="1" cap="all" spc="-100" dirty="0">
                <a:latin typeface="Arial Rounded MT Bold" panose="020F0704030504030204" pitchFamily="34" charset="0"/>
              </a:rPr>
              <a:t>Ma chandelle est morte, Je n’ai plus de feu,</a:t>
            </a:r>
            <a:br>
              <a:rPr lang="fr-CA" sz="3200" b="1" cap="all" spc="-100" dirty="0">
                <a:latin typeface="Arial Rounded MT Bold" panose="020F0704030504030204" pitchFamily="34" charset="0"/>
              </a:rPr>
            </a:br>
            <a:r>
              <a:rPr lang="fr-CA" sz="3200" b="1" cap="all" spc="-100" dirty="0">
                <a:latin typeface="Arial Rounded MT Bold" panose="020F0704030504030204" pitchFamily="34" charset="0"/>
              </a:rPr>
              <a:t>Ouvre moi ta porte pour l’amour de Dieu.</a:t>
            </a:r>
          </a:p>
        </p:txBody>
      </p:sp>
      <p:sp>
        <p:nvSpPr>
          <p:cNvPr id="28" name="Rectangle 27">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147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Rectangle 1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3" name="Rectangle 1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4" name="Rectangle 1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5"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6" name="Straight Connector 2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2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2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2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00" name="Rectangle 2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7" name="TextBox 6">
            <a:extLst>
              <a:ext uri="{FF2B5EF4-FFF2-40B4-BE49-F238E27FC236}">
                <a16:creationId xmlns:a16="http://schemas.microsoft.com/office/drawing/2014/main" id="{7910627A-23BF-4EBD-8FE1-1BE74BCDCFA0}"/>
              </a:ext>
            </a:extLst>
          </p:cNvPr>
          <p:cNvSpPr txBox="1"/>
          <p:nvPr/>
        </p:nvSpPr>
        <p:spPr>
          <a:xfrm>
            <a:off x="5353249" y="1531941"/>
            <a:ext cx="5716338" cy="1429742"/>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4600" cap="all" spc="-100" dirty="0">
                <a:solidFill>
                  <a:schemeClr val="tx1">
                    <a:lumMod val="85000"/>
                    <a:lumOff val="15000"/>
                  </a:schemeClr>
                </a:solidFill>
                <a:latin typeface="+mj-lt"/>
              </a:rPr>
              <a:t> </a:t>
            </a:r>
          </a:p>
        </p:txBody>
      </p:sp>
      <p:sp>
        <p:nvSpPr>
          <p:cNvPr id="101" name="Rectangle 2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3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3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3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AA8421-60CA-4DE1-B7B5-591AFAC8E9E6}"/>
              </a:ext>
            </a:extLst>
          </p:cNvPr>
          <p:cNvPicPr>
            <a:picLocks noChangeAspect="1"/>
          </p:cNvPicPr>
          <p:nvPr/>
        </p:nvPicPr>
        <p:blipFill rotWithShape="1">
          <a:blip r:embed="rId2"/>
          <a:srcRect r="3227"/>
          <a:stretch/>
        </p:blipFill>
        <p:spPr>
          <a:xfrm>
            <a:off x="1004697" y="840142"/>
            <a:ext cx="4584884" cy="5163126"/>
          </a:xfrm>
          <a:prstGeom prst="rect">
            <a:avLst/>
          </a:prstGeom>
        </p:spPr>
      </p:pic>
      <p:pic>
        <p:nvPicPr>
          <p:cNvPr id="4" name="Picture 3">
            <a:extLst>
              <a:ext uri="{FF2B5EF4-FFF2-40B4-BE49-F238E27FC236}">
                <a16:creationId xmlns:a16="http://schemas.microsoft.com/office/drawing/2014/main" id="{3DE3A2E2-6B21-49AE-8F27-62F0DA49718D}"/>
              </a:ext>
            </a:extLst>
          </p:cNvPr>
          <p:cNvPicPr>
            <a:picLocks noChangeAspect="1"/>
          </p:cNvPicPr>
          <p:nvPr/>
        </p:nvPicPr>
        <p:blipFill>
          <a:blip r:embed="rId3"/>
          <a:stretch>
            <a:fillRect/>
          </a:stretch>
        </p:blipFill>
        <p:spPr>
          <a:xfrm rot="16200000">
            <a:off x="6460522" y="3990532"/>
            <a:ext cx="775498" cy="1386127"/>
          </a:xfrm>
          <a:prstGeom prst="rect">
            <a:avLst/>
          </a:prstGeom>
        </p:spPr>
      </p:pic>
      <p:pic>
        <p:nvPicPr>
          <p:cNvPr id="19" name="Picture 18">
            <a:extLst>
              <a:ext uri="{FF2B5EF4-FFF2-40B4-BE49-F238E27FC236}">
                <a16:creationId xmlns:a16="http://schemas.microsoft.com/office/drawing/2014/main" id="{11527683-0E38-403C-B02D-E796A6500327}"/>
              </a:ext>
            </a:extLst>
          </p:cNvPr>
          <p:cNvPicPr>
            <a:picLocks noChangeAspect="1"/>
          </p:cNvPicPr>
          <p:nvPr/>
        </p:nvPicPr>
        <p:blipFill>
          <a:blip r:embed="rId4"/>
          <a:stretch>
            <a:fillRect/>
          </a:stretch>
        </p:blipFill>
        <p:spPr>
          <a:xfrm rot="16200000">
            <a:off x="6430563" y="4844149"/>
            <a:ext cx="835418" cy="1386129"/>
          </a:xfrm>
          <a:prstGeom prst="rect">
            <a:avLst/>
          </a:prstGeom>
        </p:spPr>
      </p:pic>
      <p:pic>
        <p:nvPicPr>
          <p:cNvPr id="20" name="Picture 4">
            <a:extLst>
              <a:ext uri="{FF2B5EF4-FFF2-40B4-BE49-F238E27FC236}">
                <a16:creationId xmlns:a16="http://schemas.microsoft.com/office/drawing/2014/main" id="{5179CCE2-C936-488A-A1D1-92686136E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207" y="2220779"/>
            <a:ext cx="1368884"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904CAE1B-4892-4CA1-8BDE-A9EA728F4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5207" y="3560952"/>
            <a:ext cx="1386128" cy="6867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EAEF110-AE05-4DBB-8D7C-C198A1A33FE2}"/>
              </a:ext>
            </a:extLst>
          </p:cNvPr>
          <p:cNvPicPr>
            <a:picLocks noChangeAspect="1"/>
          </p:cNvPicPr>
          <p:nvPr/>
        </p:nvPicPr>
        <p:blipFill>
          <a:blip r:embed="rId7"/>
          <a:stretch>
            <a:fillRect/>
          </a:stretch>
        </p:blipFill>
        <p:spPr>
          <a:xfrm rot="5400000">
            <a:off x="6457866" y="1108954"/>
            <a:ext cx="763564" cy="1368885"/>
          </a:xfrm>
          <a:prstGeom prst="rect">
            <a:avLst/>
          </a:prstGeom>
        </p:spPr>
      </p:pic>
      <p:sp>
        <p:nvSpPr>
          <p:cNvPr id="5" name="TextBox 4">
            <a:extLst>
              <a:ext uri="{FF2B5EF4-FFF2-40B4-BE49-F238E27FC236}">
                <a16:creationId xmlns:a16="http://schemas.microsoft.com/office/drawing/2014/main" id="{FB257B94-EA9A-4EBE-B16E-45132A08AC69}"/>
              </a:ext>
            </a:extLst>
          </p:cNvPr>
          <p:cNvSpPr txBox="1"/>
          <p:nvPr/>
        </p:nvSpPr>
        <p:spPr>
          <a:xfrm>
            <a:off x="8070125" y="1473144"/>
            <a:ext cx="2346036" cy="646331"/>
          </a:xfrm>
          <a:prstGeom prst="rect">
            <a:avLst/>
          </a:prstGeom>
          <a:noFill/>
        </p:spPr>
        <p:txBody>
          <a:bodyPr wrap="square" rtlCol="0">
            <a:spAutoFit/>
          </a:bodyPr>
          <a:lstStyle/>
          <a:p>
            <a:r>
              <a:rPr lang="en-US" sz="3600" b="1" dirty="0"/>
              <a:t>La</a:t>
            </a:r>
          </a:p>
        </p:txBody>
      </p:sp>
      <p:sp>
        <p:nvSpPr>
          <p:cNvPr id="8" name="TextBox 7">
            <a:extLst>
              <a:ext uri="{FF2B5EF4-FFF2-40B4-BE49-F238E27FC236}">
                <a16:creationId xmlns:a16="http://schemas.microsoft.com/office/drawing/2014/main" id="{A3BB98FA-B372-4BEB-A17A-1D8BDD090A0A}"/>
              </a:ext>
            </a:extLst>
          </p:cNvPr>
          <p:cNvSpPr txBox="1"/>
          <p:nvPr/>
        </p:nvSpPr>
        <p:spPr>
          <a:xfrm>
            <a:off x="8068587" y="2264523"/>
            <a:ext cx="1283611" cy="646331"/>
          </a:xfrm>
          <a:prstGeom prst="rect">
            <a:avLst/>
          </a:prstGeom>
          <a:noFill/>
        </p:spPr>
        <p:txBody>
          <a:bodyPr wrap="square" rtlCol="0">
            <a:spAutoFit/>
          </a:bodyPr>
          <a:lstStyle/>
          <a:p>
            <a:r>
              <a:rPr lang="en-US" sz="3600" b="1" dirty="0"/>
              <a:t>Sol</a:t>
            </a:r>
            <a:endParaRPr lang="en-CA" sz="3600" b="1" dirty="0"/>
          </a:p>
        </p:txBody>
      </p:sp>
      <p:sp>
        <p:nvSpPr>
          <p:cNvPr id="9" name="TextBox 8">
            <a:extLst>
              <a:ext uri="{FF2B5EF4-FFF2-40B4-BE49-F238E27FC236}">
                <a16:creationId xmlns:a16="http://schemas.microsoft.com/office/drawing/2014/main" id="{33A4F5EB-0F54-4F9E-80A1-10D609B59E57}"/>
              </a:ext>
            </a:extLst>
          </p:cNvPr>
          <p:cNvSpPr txBox="1"/>
          <p:nvPr/>
        </p:nvSpPr>
        <p:spPr>
          <a:xfrm>
            <a:off x="8109418" y="3577757"/>
            <a:ext cx="1699200" cy="646331"/>
          </a:xfrm>
          <a:prstGeom prst="rect">
            <a:avLst/>
          </a:prstGeom>
          <a:noFill/>
        </p:spPr>
        <p:txBody>
          <a:bodyPr wrap="square" rtlCol="0">
            <a:spAutoFit/>
          </a:bodyPr>
          <a:lstStyle/>
          <a:p>
            <a:r>
              <a:rPr lang="en-US" sz="3600" b="1" dirty="0"/>
              <a:t>Mi</a:t>
            </a:r>
            <a:endParaRPr lang="en-CA" sz="3600" b="1" dirty="0"/>
          </a:p>
        </p:txBody>
      </p:sp>
      <p:sp>
        <p:nvSpPr>
          <p:cNvPr id="10" name="TextBox 9">
            <a:extLst>
              <a:ext uri="{FF2B5EF4-FFF2-40B4-BE49-F238E27FC236}">
                <a16:creationId xmlns:a16="http://schemas.microsoft.com/office/drawing/2014/main" id="{4B8F72FE-31FE-4C6B-BB85-C270EC833340}"/>
              </a:ext>
            </a:extLst>
          </p:cNvPr>
          <p:cNvSpPr txBox="1"/>
          <p:nvPr/>
        </p:nvSpPr>
        <p:spPr>
          <a:xfrm>
            <a:off x="8109418" y="4358120"/>
            <a:ext cx="1452166" cy="646331"/>
          </a:xfrm>
          <a:prstGeom prst="rect">
            <a:avLst/>
          </a:prstGeom>
          <a:noFill/>
        </p:spPr>
        <p:txBody>
          <a:bodyPr wrap="square" rtlCol="0">
            <a:spAutoFit/>
          </a:bodyPr>
          <a:lstStyle/>
          <a:p>
            <a:r>
              <a:rPr lang="en-US" sz="3600" b="1" dirty="0"/>
              <a:t>Re</a:t>
            </a:r>
            <a:endParaRPr lang="en-CA" sz="3600" b="1" dirty="0"/>
          </a:p>
        </p:txBody>
      </p:sp>
      <p:sp>
        <p:nvSpPr>
          <p:cNvPr id="11" name="TextBox 10">
            <a:extLst>
              <a:ext uri="{FF2B5EF4-FFF2-40B4-BE49-F238E27FC236}">
                <a16:creationId xmlns:a16="http://schemas.microsoft.com/office/drawing/2014/main" id="{60610D08-3B9D-4D00-A292-D51A6BC5507B}"/>
              </a:ext>
            </a:extLst>
          </p:cNvPr>
          <p:cNvSpPr txBox="1"/>
          <p:nvPr/>
        </p:nvSpPr>
        <p:spPr>
          <a:xfrm>
            <a:off x="8112067" y="5218245"/>
            <a:ext cx="1246618" cy="646331"/>
          </a:xfrm>
          <a:prstGeom prst="rect">
            <a:avLst/>
          </a:prstGeom>
          <a:noFill/>
        </p:spPr>
        <p:txBody>
          <a:bodyPr wrap="square" rtlCol="0">
            <a:spAutoFit/>
          </a:bodyPr>
          <a:lstStyle/>
          <a:p>
            <a:r>
              <a:rPr lang="en-US" sz="3600" b="1" dirty="0"/>
              <a:t>Do</a:t>
            </a:r>
            <a:endParaRPr lang="en-CA" sz="3600" b="1" dirty="0"/>
          </a:p>
        </p:txBody>
      </p:sp>
    </p:spTree>
    <p:extLst>
      <p:ext uri="{BB962C8B-B14F-4D97-AF65-F5344CB8AC3E}">
        <p14:creationId xmlns:p14="http://schemas.microsoft.com/office/powerpoint/2010/main" val="8645554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627442"/>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335328"/>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Heart 19">
            <a:extLst>
              <a:ext uri="{FF2B5EF4-FFF2-40B4-BE49-F238E27FC236}">
                <a16:creationId xmlns:a16="http://schemas.microsoft.com/office/drawing/2014/main" id="{73466B9C-7CE9-42EB-9C66-5E26033F9871}"/>
              </a:ext>
            </a:extLst>
          </p:cNvPr>
          <p:cNvSpPr/>
          <p:nvPr/>
        </p:nvSpPr>
        <p:spPr>
          <a:xfrm>
            <a:off x="1485947"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4B4ECBC2-50AA-4203-A476-36A7C5453E64}"/>
              </a:ext>
            </a:extLst>
          </p:cNvPr>
          <p:cNvSpPr/>
          <p:nvPr/>
        </p:nvSpPr>
        <p:spPr>
          <a:xfrm>
            <a:off x="2552747"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717A304E-87FC-4E31-8867-6AE6ECF21507}"/>
              </a:ext>
            </a:extLst>
          </p:cNvPr>
          <p:cNvSpPr/>
          <p:nvPr/>
        </p:nvSpPr>
        <p:spPr>
          <a:xfrm>
            <a:off x="3921388"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DB4F14FD-C0ED-4332-9EE8-362A404FFC8F}"/>
              </a:ext>
            </a:extLst>
          </p:cNvPr>
          <p:cNvSpPr/>
          <p:nvPr/>
        </p:nvSpPr>
        <p:spPr>
          <a:xfrm>
            <a:off x="4988188"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32EF962A-7BEE-49D1-93CF-6A35AC808028}"/>
              </a:ext>
            </a:extLst>
          </p:cNvPr>
          <p:cNvSpPr/>
          <p:nvPr/>
        </p:nvSpPr>
        <p:spPr>
          <a:xfrm>
            <a:off x="6780601"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DC028923-1F2E-49D1-BA29-46B3042D6106}"/>
              </a:ext>
            </a:extLst>
          </p:cNvPr>
          <p:cNvSpPr/>
          <p:nvPr/>
        </p:nvSpPr>
        <p:spPr>
          <a:xfrm>
            <a:off x="7847401"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2758EB4C-FCD9-44FF-8500-A8E2C7A6D3E3}"/>
              </a:ext>
            </a:extLst>
          </p:cNvPr>
          <p:cNvSpPr/>
          <p:nvPr/>
        </p:nvSpPr>
        <p:spPr>
          <a:xfrm>
            <a:off x="9216042"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749869EF-0D4F-451D-9005-ADDD444CB0D2}"/>
              </a:ext>
            </a:extLst>
          </p:cNvPr>
          <p:cNvSpPr/>
          <p:nvPr/>
        </p:nvSpPr>
        <p:spPr>
          <a:xfrm>
            <a:off x="10282842"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A54A5C94-2F88-4C29-8998-069C38053B73}"/>
              </a:ext>
            </a:extLst>
          </p:cNvPr>
          <p:cNvSpPr/>
          <p:nvPr/>
        </p:nvSpPr>
        <p:spPr>
          <a:xfrm>
            <a:off x="1485947"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A88B95AB-7391-4B2B-8AB4-D56EB3051AFF}"/>
              </a:ext>
            </a:extLst>
          </p:cNvPr>
          <p:cNvSpPr/>
          <p:nvPr/>
        </p:nvSpPr>
        <p:spPr>
          <a:xfrm>
            <a:off x="2552747"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D7391E17-721A-49F7-94FF-7E689CFADF52}"/>
              </a:ext>
            </a:extLst>
          </p:cNvPr>
          <p:cNvSpPr/>
          <p:nvPr/>
        </p:nvSpPr>
        <p:spPr>
          <a:xfrm>
            <a:off x="3921388"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FCB1DCE-6255-4CCF-9ECE-6D3DB38EABD0}"/>
              </a:ext>
            </a:extLst>
          </p:cNvPr>
          <p:cNvSpPr/>
          <p:nvPr/>
        </p:nvSpPr>
        <p:spPr>
          <a:xfrm>
            <a:off x="4988188"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Heart 47">
            <a:extLst>
              <a:ext uri="{FF2B5EF4-FFF2-40B4-BE49-F238E27FC236}">
                <a16:creationId xmlns:a16="http://schemas.microsoft.com/office/drawing/2014/main" id="{2319EB47-BE3C-485C-9C79-ADE031A5A9F5}"/>
              </a:ext>
            </a:extLst>
          </p:cNvPr>
          <p:cNvSpPr/>
          <p:nvPr/>
        </p:nvSpPr>
        <p:spPr>
          <a:xfrm>
            <a:off x="6780601"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Heart 48">
            <a:extLst>
              <a:ext uri="{FF2B5EF4-FFF2-40B4-BE49-F238E27FC236}">
                <a16:creationId xmlns:a16="http://schemas.microsoft.com/office/drawing/2014/main" id="{AE1732B1-3BA2-4C22-8264-940576972CA1}"/>
              </a:ext>
            </a:extLst>
          </p:cNvPr>
          <p:cNvSpPr/>
          <p:nvPr/>
        </p:nvSpPr>
        <p:spPr>
          <a:xfrm>
            <a:off x="7847401"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Heart 49">
            <a:extLst>
              <a:ext uri="{FF2B5EF4-FFF2-40B4-BE49-F238E27FC236}">
                <a16:creationId xmlns:a16="http://schemas.microsoft.com/office/drawing/2014/main" id="{071975B7-B185-4A11-8995-8E9BF78F48DB}"/>
              </a:ext>
            </a:extLst>
          </p:cNvPr>
          <p:cNvSpPr/>
          <p:nvPr/>
        </p:nvSpPr>
        <p:spPr>
          <a:xfrm>
            <a:off x="9216042"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Heart 50">
            <a:extLst>
              <a:ext uri="{FF2B5EF4-FFF2-40B4-BE49-F238E27FC236}">
                <a16:creationId xmlns:a16="http://schemas.microsoft.com/office/drawing/2014/main" id="{9347C664-269A-4A35-8D97-41411039B862}"/>
              </a:ext>
            </a:extLst>
          </p:cNvPr>
          <p:cNvSpPr/>
          <p:nvPr/>
        </p:nvSpPr>
        <p:spPr>
          <a:xfrm>
            <a:off x="10282842"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2317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1613" y="627442"/>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7456" y="1335328"/>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Heart 19">
            <a:extLst>
              <a:ext uri="{FF2B5EF4-FFF2-40B4-BE49-F238E27FC236}">
                <a16:creationId xmlns:a16="http://schemas.microsoft.com/office/drawing/2014/main" id="{73466B9C-7CE9-42EB-9C66-5E26033F9871}"/>
              </a:ext>
            </a:extLst>
          </p:cNvPr>
          <p:cNvSpPr/>
          <p:nvPr/>
        </p:nvSpPr>
        <p:spPr>
          <a:xfrm>
            <a:off x="1485947" y="2190228"/>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Heart 35">
            <a:extLst>
              <a:ext uri="{FF2B5EF4-FFF2-40B4-BE49-F238E27FC236}">
                <a16:creationId xmlns:a16="http://schemas.microsoft.com/office/drawing/2014/main" id="{4B4ECBC2-50AA-4203-A476-36A7C5453E64}"/>
              </a:ext>
            </a:extLst>
          </p:cNvPr>
          <p:cNvSpPr/>
          <p:nvPr/>
        </p:nvSpPr>
        <p:spPr>
          <a:xfrm>
            <a:off x="2552747"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Heart 36">
            <a:extLst>
              <a:ext uri="{FF2B5EF4-FFF2-40B4-BE49-F238E27FC236}">
                <a16:creationId xmlns:a16="http://schemas.microsoft.com/office/drawing/2014/main" id="{717A304E-87FC-4E31-8867-6AE6ECF21507}"/>
              </a:ext>
            </a:extLst>
          </p:cNvPr>
          <p:cNvSpPr/>
          <p:nvPr/>
        </p:nvSpPr>
        <p:spPr>
          <a:xfrm>
            <a:off x="3921388" y="2190228"/>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Heart 38">
            <a:extLst>
              <a:ext uri="{FF2B5EF4-FFF2-40B4-BE49-F238E27FC236}">
                <a16:creationId xmlns:a16="http://schemas.microsoft.com/office/drawing/2014/main" id="{DB4F14FD-C0ED-4332-9EE8-362A404FFC8F}"/>
              </a:ext>
            </a:extLst>
          </p:cNvPr>
          <p:cNvSpPr/>
          <p:nvPr/>
        </p:nvSpPr>
        <p:spPr>
          <a:xfrm>
            <a:off x="4988188"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Heart 39">
            <a:extLst>
              <a:ext uri="{FF2B5EF4-FFF2-40B4-BE49-F238E27FC236}">
                <a16:creationId xmlns:a16="http://schemas.microsoft.com/office/drawing/2014/main" id="{32EF962A-7BEE-49D1-93CF-6A35AC808028}"/>
              </a:ext>
            </a:extLst>
          </p:cNvPr>
          <p:cNvSpPr/>
          <p:nvPr/>
        </p:nvSpPr>
        <p:spPr>
          <a:xfrm>
            <a:off x="6780601" y="2190228"/>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Heart 40">
            <a:extLst>
              <a:ext uri="{FF2B5EF4-FFF2-40B4-BE49-F238E27FC236}">
                <a16:creationId xmlns:a16="http://schemas.microsoft.com/office/drawing/2014/main" id="{DC028923-1F2E-49D1-BA29-46B3042D6106}"/>
              </a:ext>
            </a:extLst>
          </p:cNvPr>
          <p:cNvSpPr/>
          <p:nvPr/>
        </p:nvSpPr>
        <p:spPr>
          <a:xfrm>
            <a:off x="7847401"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Heart 41">
            <a:extLst>
              <a:ext uri="{FF2B5EF4-FFF2-40B4-BE49-F238E27FC236}">
                <a16:creationId xmlns:a16="http://schemas.microsoft.com/office/drawing/2014/main" id="{2758EB4C-FCD9-44FF-8500-A8E2C7A6D3E3}"/>
              </a:ext>
            </a:extLst>
          </p:cNvPr>
          <p:cNvSpPr/>
          <p:nvPr/>
        </p:nvSpPr>
        <p:spPr>
          <a:xfrm>
            <a:off x="9216042" y="2190228"/>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Heart 42">
            <a:extLst>
              <a:ext uri="{FF2B5EF4-FFF2-40B4-BE49-F238E27FC236}">
                <a16:creationId xmlns:a16="http://schemas.microsoft.com/office/drawing/2014/main" id="{749869EF-0D4F-451D-9005-ADDD444CB0D2}"/>
              </a:ext>
            </a:extLst>
          </p:cNvPr>
          <p:cNvSpPr/>
          <p:nvPr/>
        </p:nvSpPr>
        <p:spPr>
          <a:xfrm>
            <a:off x="10282842" y="2190228"/>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Heart 43">
            <a:extLst>
              <a:ext uri="{FF2B5EF4-FFF2-40B4-BE49-F238E27FC236}">
                <a16:creationId xmlns:a16="http://schemas.microsoft.com/office/drawing/2014/main" id="{A54A5C94-2F88-4C29-8998-069C38053B73}"/>
              </a:ext>
            </a:extLst>
          </p:cNvPr>
          <p:cNvSpPr/>
          <p:nvPr/>
        </p:nvSpPr>
        <p:spPr>
          <a:xfrm>
            <a:off x="1485947" y="4775513"/>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Heart 44">
            <a:extLst>
              <a:ext uri="{FF2B5EF4-FFF2-40B4-BE49-F238E27FC236}">
                <a16:creationId xmlns:a16="http://schemas.microsoft.com/office/drawing/2014/main" id="{A88B95AB-7391-4B2B-8AB4-D56EB3051AFF}"/>
              </a:ext>
            </a:extLst>
          </p:cNvPr>
          <p:cNvSpPr/>
          <p:nvPr/>
        </p:nvSpPr>
        <p:spPr>
          <a:xfrm>
            <a:off x="2552747"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Heart 45">
            <a:extLst>
              <a:ext uri="{FF2B5EF4-FFF2-40B4-BE49-F238E27FC236}">
                <a16:creationId xmlns:a16="http://schemas.microsoft.com/office/drawing/2014/main" id="{D7391E17-721A-49F7-94FF-7E689CFADF52}"/>
              </a:ext>
            </a:extLst>
          </p:cNvPr>
          <p:cNvSpPr/>
          <p:nvPr/>
        </p:nvSpPr>
        <p:spPr>
          <a:xfrm>
            <a:off x="3921388" y="4775513"/>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Heart 46">
            <a:extLst>
              <a:ext uri="{FF2B5EF4-FFF2-40B4-BE49-F238E27FC236}">
                <a16:creationId xmlns:a16="http://schemas.microsoft.com/office/drawing/2014/main" id="{3FCB1DCE-6255-4CCF-9ECE-6D3DB38EABD0}"/>
              </a:ext>
            </a:extLst>
          </p:cNvPr>
          <p:cNvSpPr/>
          <p:nvPr/>
        </p:nvSpPr>
        <p:spPr>
          <a:xfrm>
            <a:off x="4988188" y="4775513"/>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Heart 47">
            <a:extLst>
              <a:ext uri="{FF2B5EF4-FFF2-40B4-BE49-F238E27FC236}">
                <a16:creationId xmlns:a16="http://schemas.microsoft.com/office/drawing/2014/main" id="{2319EB47-BE3C-485C-9C79-ADE031A5A9F5}"/>
              </a:ext>
            </a:extLst>
          </p:cNvPr>
          <p:cNvSpPr/>
          <p:nvPr/>
        </p:nvSpPr>
        <p:spPr>
          <a:xfrm>
            <a:off x="6780601" y="478331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Heart 48">
            <a:extLst>
              <a:ext uri="{FF2B5EF4-FFF2-40B4-BE49-F238E27FC236}">
                <a16:creationId xmlns:a16="http://schemas.microsoft.com/office/drawing/2014/main" id="{AE1732B1-3BA2-4C22-8264-940576972CA1}"/>
              </a:ext>
            </a:extLst>
          </p:cNvPr>
          <p:cNvSpPr/>
          <p:nvPr/>
        </p:nvSpPr>
        <p:spPr>
          <a:xfrm>
            <a:off x="7847401"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Heart 49">
            <a:extLst>
              <a:ext uri="{FF2B5EF4-FFF2-40B4-BE49-F238E27FC236}">
                <a16:creationId xmlns:a16="http://schemas.microsoft.com/office/drawing/2014/main" id="{071975B7-B185-4A11-8995-8E9BF78F48DB}"/>
              </a:ext>
            </a:extLst>
          </p:cNvPr>
          <p:cNvSpPr/>
          <p:nvPr/>
        </p:nvSpPr>
        <p:spPr>
          <a:xfrm>
            <a:off x="9216042" y="478331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Heart 50">
            <a:extLst>
              <a:ext uri="{FF2B5EF4-FFF2-40B4-BE49-F238E27FC236}">
                <a16:creationId xmlns:a16="http://schemas.microsoft.com/office/drawing/2014/main" id="{9347C664-269A-4A35-8D97-41411039B862}"/>
              </a:ext>
            </a:extLst>
          </p:cNvPr>
          <p:cNvSpPr/>
          <p:nvPr/>
        </p:nvSpPr>
        <p:spPr>
          <a:xfrm>
            <a:off x="10282842" y="478331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160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009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3" name="Picture 12" descr="Vector Clip Art - Clipart Candle Burning - Png Download (600x910), Png Download">
            <a:extLst>
              <a:ext uri="{FF2B5EF4-FFF2-40B4-BE49-F238E27FC236}">
                <a16:creationId xmlns:a16="http://schemas.microsoft.com/office/drawing/2014/main" id="{DC61B901-38A3-4E75-AB2D-06B20C3E2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Vector Clip Art - Clipart Candle Burning - Png Download (600x910), Png Download">
            <a:extLst>
              <a:ext uri="{FF2B5EF4-FFF2-40B4-BE49-F238E27FC236}">
                <a16:creationId xmlns:a16="http://schemas.microsoft.com/office/drawing/2014/main" id="{9D23A446-B7DD-4628-AE45-61671DFC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FB6C2117-5A05-461E-8302-322EF700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4E0C730A-702A-49D3-9C4A-882A9F96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403FF946-AABE-48EC-8D29-1F4505840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930878B-1985-4343-9C42-0F392E30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3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3" name="Picture 12" descr="Vector Clip Art - Clipart Candle Burning - Png Download (600x910), Png Download">
            <a:extLst>
              <a:ext uri="{FF2B5EF4-FFF2-40B4-BE49-F238E27FC236}">
                <a16:creationId xmlns:a16="http://schemas.microsoft.com/office/drawing/2014/main" id="{DC61B901-38A3-4E75-AB2D-06B20C3E2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Vector Clip Art - Clipart Candle Burning - Png Download (600x910), Png Download">
            <a:extLst>
              <a:ext uri="{FF2B5EF4-FFF2-40B4-BE49-F238E27FC236}">
                <a16:creationId xmlns:a16="http://schemas.microsoft.com/office/drawing/2014/main" id="{9D23A446-B7DD-4628-AE45-61671DFC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FB6C2117-5A05-461E-8302-322EF700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4E0C730A-702A-49D3-9C4A-882A9F96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403FF946-AABE-48EC-8D29-1F4505840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930878B-1985-4343-9C42-0F392E30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9FDECF21-E39A-4EA9-820A-C4032071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90617EF7-882E-449C-BE05-D0F9DF9B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CCE01352-3D7D-40AF-BCAF-DCDE04F93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E272171B-FEDC-48DA-8498-12C2B2AC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CC0A04A0-7338-4C9A-AC87-30392AF3B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C12ADAC2-9585-4BD1-940B-45450693F75A}"/>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9120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3" name="Picture 12" descr="Vector Clip Art - Clipart Candle Burning - Png Download (600x910), Png Download">
            <a:extLst>
              <a:ext uri="{FF2B5EF4-FFF2-40B4-BE49-F238E27FC236}">
                <a16:creationId xmlns:a16="http://schemas.microsoft.com/office/drawing/2014/main" id="{DC61B901-38A3-4E75-AB2D-06B20C3E2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Vector Clip Art - Clipart Candle Burning - Png Download (600x910), Png Download">
            <a:extLst>
              <a:ext uri="{FF2B5EF4-FFF2-40B4-BE49-F238E27FC236}">
                <a16:creationId xmlns:a16="http://schemas.microsoft.com/office/drawing/2014/main" id="{9D23A446-B7DD-4628-AE45-61671DFC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FB6C2117-5A05-461E-8302-322EF700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4E0C730A-702A-49D3-9C4A-882A9F96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403FF946-AABE-48EC-8D29-1F4505840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930878B-1985-4343-9C42-0F392E30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9FDECF21-E39A-4EA9-820A-C4032071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90617EF7-882E-449C-BE05-D0F9DF9B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CCE01352-3D7D-40AF-BCAF-DCDE04F93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E272171B-FEDC-48DA-8498-12C2B2AC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CC0A04A0-7338-4C9A-AC87-30392AF3B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C12ADAC2-9585-4BD1-940B-45450693F75A}"/>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5" name="Picture 12" descr="Vector Clip Art - Clipart Candle Burning - Png Download (600x910), Png Download">
            <a:extLst>
              <a:ext uri="{FF2B5EF4-FFF2-40B4-BE49-F238E27FC236}">
                <a16:creationId xmlns:a16="http://schemas.microsoft.com/office/drawing/2014/main" id="{00EFB480-330C-48DE-BBF9-F7C9BF5D4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47"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Vector Clip Art - Clipart Candle Burning - Png Download (600x910), Png Download">
            <a:extLst>
              <a:ext uri="{FF2B5EF4-FFF2-40B4-BE49-F238E27FC236}">
                <a16:creationId xmlns:a16="http://schemas.microsoft.com/office/drawing/2014/main" id="{5BF7AED6-01DE-4E36-A6BD-AD48C929A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87"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descr="Vector Clip Art - Clipart Candle Burning - Png Download (600x910), Png Download">
            <a:extLst>
              <a:ext uri="{FF2B5EF4-FFF2-40B4-BE49-F238E27FC236}">
                <a16:creationId xmlns:a16="http://schemas.microsoft.com/office/drawing/2014/main" id="{A304AD54-19D6-4061-A10C-958A84C9E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43"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Vector Clip Art - Clipart Candle Burning - Png Download (600x910), Png Download">
            <a:extLst>
              <a:ext uri="{FF2B5EF4-FFF2-40B4-BE49-F238E27FC236}">
                <a16:creationId xmlns:a16="http://schemas.microsoft.com/office/drawing/2014/main" id="{69D1E938-F736-4E7F-9069-FB00115DA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083"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Vector Clip Art - Clipart Candle Burning - Png Download (600x910), Png Download">
            <a:extLst>
              <a:ext uri="{FF2B5EF4-FFF2-40B4-BE49-F238E27FC236}">
                <a16:creationId xmlns:a16="http://schemas.microsoft.com/office/drawing/2014/main" id="{2250736B-9896-4B85-BA4D-AA96A1B74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959" y="4514160"/>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Vector Clip Art - Clipart Candle Burning - Png Download (600x910), Png Download">
            <a:extLst>
              <a:ext uri="{FF2B5EF4-FFF2-40B4-BE49-F238E27FC236}">
                <a16:creationId xmlns:a16="http://schemas.microsoft.com/office/drawing/2014/main" id="{849E0B28-1642-4CA0-99B7-75DC390D4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741" y="4514159"/>
            <a:ext cx="731949" cy="111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9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a:extLst>
              <a:ext uri="{FF2B5EF4-FFF2-40B4-BE49-F238E27FC236}">
                <a16:creationId xmlns:a16="http://schemas.microsoft.com/office/drawing/2014/main" id="{0C672528-23A2-494F-86A0-958618A3E905}"/>
              </a:ext>
            </a:extLst>
          </p:cNvPr>
          <p:cNvSpPr/>
          <p:nvPr/>
        </p:nvSpPr>
        <p:spPr>
          <a:xfrm>
            <a:off x="1485947"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Heart 20">
            <a:extLst>
              <a:ext uri="{FF2B5EF4-FFF2-40B4-BE49-F238E27FC236}">
                <a16:creationId xmlns:a16="http://schemas.microsoft.com/office/drawing/2014/main" id="{9EE08341-3A0C-4E94-86CF-F8A909A57E10}"/>
              </a:ext>
            </a:extLst>
          </p:cNvPr>
          <p:cNvSpPr/>
          <p:nvPr/>
        </p:nvSpPr>
        <p:spPr>
          <a:xfrm>
            <a:off x="2552747"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art 21">
            <a:extLst>
              <a:ext uri="{FF2B5EF4-FFF2-40B4-BE49-F238E27FC236}">
                <a16:creationId xmlns:a16="http://schemas.microsoft.com/office/drawing/2014/main" id="{61BF9DB6-078D-43D9-870C-400071DD9805}"/>
              </a:ext>
            </a:extLst>
          </p:cNvPr>
          <p:cNvSpPr/>
          <p:nvPr/>
        </p:nvSpPr>
        <p:spPr>
          <a:xfrm>
            <a:off x="3921388"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a:extLst>
              <a:ext uri="{FF2B5EF4-FFF2-40B4-BE49-F238E27FC236}">
                <a16:creationId xmlns:a16="http://schemas.microsoft.com/office/drawing/2014/main" id="{8B6158B3-603C-4759-A05A-372C79EE2642}"/>
              </a:ext>
            </a:extLst>
          </p:cNvPr>
          <p:cNvSpPr/>
          <p:nvPr/>
        </p:nvSpPr>
        <p:spPr>
          <a:xfrm>
            <a:off x="4988188"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a:extLst>
              <a:ext uri="{FF2B5EF4-FFF2-40B4-BE49-F238E27FC236}">
                <a16:creationId xmlns:a16="http://schemas.microsoft.com/office/drawing/2014/main" id="{B3243DD4-88AB-48E3-80C8-1301AC6545B9}"/>
              </a:ext>
            </a:extLst>
          </p:cNvPr>
          <p:cNvSpPr/>
          <p:nvPr/>
        </p:nvSpPr>
        <p:spPr>
          <a:xfrm>
            <a:off x="6780601"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art 24">
            <a:extLst>
              <a:ext uri="{FF2B5EF4-FFF2-40B4-BE49-F238E27FC236}">
                <a16:creationId xmlns:a16="http://schemas.microsoft.com/office/drawing/2014/main" id="{56C37AF9-C092-42B9-9409-DB039F5DCDBF}"/>
              </a:ext>
            </a:extLst>
          </p:cNvPr>
          <p:cNvSpPr/>
          <p:nvPr/>
        </p:nvSpPr>
        <p:spPr>
          <a:xfrm>
            <a:off x="7847401"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art 25">
            <a:extLst>
              <a:ext uri="{FF2B5EF4-FFF2-40B4-BE49-F238E27FC236}">
                <a16:creationId xmlns:a16="http://schemas.microsoft.com/office/drawing/2014/main" id="{C23CB2A6-EE3F-4657-8E20-AA55AB234224}"/>
              </a:ext>
            </a:extLst>
          </p:cNvPr>
          <p:cNvSpPr/>
          <p:nvPr/>
        </p:nvSpPr>
        <p:spPr>
          <a:xfrm>
            <a:off x="9216042" y="981385"/>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a:extLst>
              <a:ext uri="{FF2B5EF4-FFF2-40B4-BE49-F238E27FC236}">
                <a16:creationId xmlns:a16="http://schemas.microsoft.com/office/drawing/2014/main" id="{82EC42FF-C500-4B34-8419-FFCF94C0EC4F}"/>
              </a:ext>
            </a:extLst>
          </p:cNvPr>
          <p:cNvSpPr/>
          <p:nvPr/>
        </p:nvSpPr>
        <p:spPr>
          <a:xfrm>
            <a:off x="10282842" y="981385"/>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a:extLst>
              <a:ext uri="{FF2B5EF4-FFF2-40B4-BE49-F238E27FC236}">
                <a16:creationId xmlns:a16="http://schemas.microsoft.com/office/drawing/2014/main" id="{56CBE4B5-F33C-4BB0-925F-1CA1258824A9}"/>
              </a:ext>
            </a:extLst>
          </p:cNvPr>
          <p:cNvSpPr/>
          <p:nvPr/>
        </p:nvSpPr>
        <p:spPr>
          <a:xfrm>
            <a:off x="1485947"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art 28">
            <a:extLst>
              <a:ext uri="{FF2B5EF4-FFF2-40B4-BE49-F238E27FC236}">
                <a16:creationId xmlns:a16="http://schemas.microsoft.com/office/drawing/2014/main" id="{999AD2DA-B25A-4D82-9D45-770ABF47F524}"/>
              </a:ext>
            </a:extLst>
          </p:cNvPr>
          <p:cNvSpPr/>
          <p:nvPr/>
        </p:nvSpPr>
        <p:spPr>
          <a:xfrm>
            <a:off x="2552747"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art 29">
            <a:extLst>
              <a:ext uri="{FF2B5EF4-FFF2-40B4-BE49-F238E27FC236}">
                <a16:creationId xmlns:a16="http://schemas.microsoft.com/office/drawing/2014/main" id="{551511E0-100E-4018-BD70-533DEAE3E418}"/>
              </a:ext>
            </a:extLst>
          </p:cNvPr>
          <p:cNvSpPr/>
          <p:nvPr/>
        </p:nvSpPr>
        <p:spPr>
          <a:xfrm>
            <a:off x="3921388" y="3566670"/>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a:extLst>
              <a:ext uri="{FF2B5EF4-FFF2-40B4-BE49-F238E27FC236}">
                <a16:creationId xmlns:a16="http://schemas.microsoft.com/office/drawing/2014/main" id="{ED942C8B-593A-424E-BA2E-4299F71F603C}"/>
              </a:ext>
            </a:extLst>
          </p:cNvPr>
          <p:cNvSpPr/>
          <p:nvPr/>
        </p:nvSpPr>
        <p:spPr>
          <a:xfrm>
            <a:off x="4988188" y="3566670"/>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a:extLst>
              <a:ext uri="{FF2B5EF4-FFF2-40B4-BE49-F238E27FC236}">
                <a16:creationId xmlns:a16="http://schemas.microsoft.com/office/drawing/2014/main" id="{8536554A-2DDB-4352-901A-BDEC36B9739F}"/>
              </a:ext>
            </a:extLst>
          </p:cNvPr>
          <p:cNvSpPr/>
          <p:nvPr/>
        </p:nvSpPr>
        <p:spPr>
          <a:xfrm>
            <a:off x="6780601"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art 32">
            <a:extLst>
              <a:ext uri="{FF2B5EF4-FFF2-40B4-BE49-F238E27FC236}">
                <a16:creationId xmlns:a16="http://schemas.microsoft.com/office/drawing/2014/main" id="{05316FF6-9995-4626-BF74-EED5381CDC9C}"/>
              </a:ext>
            </a:extLst>
          </p:cNvPr>
          <p:cNvSpPr/>
          <p:nvPr/>
        </p:nvSpPr>
        <p:spPr>
          <a:xfrm>
            <a:off x="7847401"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Heart 33">
            <a:extLst>
              <a:ext uri="{FF2B5EF4-FFF2-40B4-BE49-F238E27FC236}">
                <a16:creationId xmlns:a16="http://schemas.microsoft.com/office/drawing/2014/main" id="{33FDE9A1-8752-4585-9E3F-83CA354007CB}"/>
              </a:ext>
            </a:extLst>
          </p:cNvPr>
          <p:cNvSpPr/>
          <p:nvPr/>
        </p:nvSpPr>
        <p:spPr>
          <a:xfrm>
            <a:off x="9216042" y="3574472"/>
            <a:ext cx="895927" cy="775854"/>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Heart 34">
            <a:extLst>
              <a:ext uri="{FF2B5EF4-FFF2-40B4-BE49-F238E27FC236}">
                <a16:creationId xmlns:a16="http://schemas.microsoft.com/office/drawing/2014/main" id="{A8E6564D-0A1F-486B-BC6B-83451192E530}"/>
              </a:ext>
            </a:extLst>
          </p:cNvPr>
          <p:cNvSpPr/>
          <p:nvPr/>
        </p:nvSpPr>
        <p:spPr>
          <a:xfrm>
            <a:off x="10282842" y="3574472"/>
            <a:ext cx="895927" cy="775854"/>
          </a:xfrm>
          <a:prstGeom prst="hear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910627A-23BF-4EBD-8FE1-1BE74BCDCFA0}"/>
              </a:ext>
            </a:extLst>
          </p:cNvPr>
          <p:cNvSpPr txBox="1"/>
          <p:nvPr/>
        </p:nvSpPr>
        <p:spPr>
          <a:xfrm>
            <a:off x="433773" y="981385"/>
            <a:ext cx="746956" cy="707886"/>
          </a:xfrm>
          <a:prstGeom prst="rect">
            <a:avLst/>
          </a:prstGeom>
          <a:noFill/>
        </p:spPr>
        <p:txBody>
          <a:bodyPr wrap="square" rtlCol="0">
            <a:spAutoFit/>
          </a:bodyPr>
          <a:lstStyle/>
          <a:p>
            <a:r>
              <a:rPr lang="en-US" sz="4000" dirty="0">
                <a:latin typeface="Arial Rounded MT Bold" panose="020F0704030504030204" pitchFamily="34" charset="0"/>
              </a:rPr>
              <a:t> 2</a:t>
            </a:r>
            <a:endParaRPr lang="en-CA" sz="4000" dirty="0">
              <a:latin typeface="Arial Rounded MT Bold" panose="020F0704030504030204" pitchFamily="34" charset="0"/>
            </a:endParaRPr>
          </a:p>
        </p:txBody>
      </p:sp>
      <p:sp>
        <p:nvSpPr>
          <p:cNvPr id="38" name="Heart 37">
            <a:extLst>
              <a:ext uri="{FF2B5EF4-FFF2-40B4-BE49-F238E27FC236}">
                <a16:creationId xmlns:a16="http://schemas.microsoft.com/office/drawing/2014/main" id="{07552266-88F9-4DCD-AA19-93E29365978E}"/>
              </a:ext>
            </a:extLst>
          </p:cNvPr>
          <p:cNvSpPr/>
          <p:nvPr/>
        </p:nvSpPr>
        <p:spPr>
          <a:xfrm>
            <a:off x="479616" y="1689271"/>
            <a:ext cx="655271" cy="621437"/>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8B71D60-6DC1-4B5F-9CAD-D60D9A668499}"/>
              </a:ext>
            </a:extLst>
          </p:cNvPr>
          <p:cNvCxnSpPr/>
          <p:nvPr/>
        </p:nvCxnSpPr>
        <p:spPr>
          <a:xfrm>
            <a:off x="3675356"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0126AE-AD1D-41ED-ACC1-9131E2229298}"/>
              </a:ext>
            </a:extLst>
          </p:cNvPr>
          <p:cNvCxnSpPr/>
          <p:nvPr/>
        </p:nvCxnSpPr>
        <p:spPr>
          <a:xfrm>
            <a:off x="6331259"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EC6264-3B28-4884-8AC7-D9A7866C42E8}"/>
              </a:ext>
            </a:extLst>
          </p:cNvPr>
          <p:cNvCxnSpPr/>
          <p:nvPr/>
        </p:nvCxnSpPr>
        <p:spPr>
          <a:xfrm>
            <a:off x="9003438" y="558754"/>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E881523-EDA4-432D-BD9D-9804146919CC}"/>
              </a:ext>
            </a:extLst>
          </p:cNvPr>
          <p:cNvCxnSpPr/>
          <p:nvPr/>
        </p:nvCxnSpPr>
        <p:spPr>
          <a:xfrm>
            <a:off x="3675356"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38FABFF-8C70-4BFC-9CB4-8AA764B7C517}"/>
              </a:ext>
            </a:extLst>
          </p:cNvPr>
          <p:cNvCxnSpPr/>
          <p:nvPr/>
        </p:nvCxnSpPr>
        <p:spPr>
          <a:xfrm>
            <a:off x="6331259"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B2E47E1-74FF-4ECB-9F5C-AE87BDAE94CC}"/>
              </a:ext>
            </a:extLst>
          </p:cNvPr>
          <p:cNvCxnSpPr/>
          <p:nvPr/>
        </p:nvCxnSpPr>
        <p:spPr>
          <a:xfrm>
            <a:off x="9003438"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34BEBD0-3332-4AE1-A1D5-D7454707FDE8}"/>
              </a:ext>
            </a:extLst>
          </p:cNvPr>
          <p:cNvCxnSpPr/>
          <p:nvPr/>
        </p:nvCxnSpPr>
        <p:spPr>
          <a:xfrm>
            <a:off x="11542451" y="3330067"/>
            <a:ext cx="0" cy="23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6DA43C1-2C7C-4B72-A1FF-F11C6D712E8E}"/>
              </a:ext>
            </a:extLst>
          </p:cNvPr>
          <p:cNvCxnSpPr/>
          <p:nvPr/>
        </p:nvCxnSpPr>
        <p:spPr>
          <a:xfrm>
            <a:off x="11542451" y="558754"/>
            <a:ext cx="0" cy="2325949"/>
          </a:xfrm>
          <a:prstGeom prst="line">
            <a:avLst/>
          </a:prstGeom>
          <a:ln w="28575"/>
        </p:spPr>
        <p:style>
          <a:lnRef idx="1">
            <a:schemeClr val="dk1"/>
          </a:lnRef>
          <a:fillRef idx="0">
            <a:schemeClr val="dk1"/>
          </a:fillRef>
          <a:effectRef idx="0">
            <a:schemeClr val="dk1"/>
          </a:effectRef>
          <a:fontRef idx="minor">
            <a:schemeClr val="tx1"/>
          </a:fontRef>
        </p:style>
      </p:cxnSp>
      <p:pic>
        <p:nvPicPr>
          <p:cNvPr id="43" name="Picture 12" descr="Vector Clip Art - Clipart Candle Burning - Png Download (600x910), Png Download">
            <a:extLst>
              <a:ext uri="{FF2B5EF4-FFF2-40B4-BE49-F238E27FC236}">
                <a16:creationId xmlns:a16="http://schemas.microsoft.com/office/drawing/2014/main" id="{DC61B901-38A3-4E75-AB2D-06B20C3E2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7"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Vector Clip Art - Clipart Candle Burning - Png Download (600x910), Png Download">
            <a:extLst>
              <a:ext uri="{FF2B5EF4-FFF2-40B4-BE49-F238E27FC236}">
                <a16:creationId xmlns:a16="http://schemas.microsoft.com/office/drawing/2014/main" id="{9D23A446-B7DD-4628-AE45-61671DFC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37"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Vector Clip Art - Clipart Candle Burning - Png Download (600x910), Png Download">
            <a:extLst>
              <a:ext uri="{FF2B5EF4-FFF2-40B4-BE49-F238E27FC236}">
                <a16:creationId xmlns:a16="http://schemas.microsoft.com/office/drawing/2014/main" id="{FB6C2117-5A05-461E-8302-322EF700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93" y="193479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ector Clip Art - Clipart Candle Burning - Png Download (600x910), Png Download">
            <a:extLst>
              <a:ext uri="{FF2B5EF4-FFF2-40B4-BE49-F238E27FC236}">
                <a16:creationId xmlns:a16="http://schemas.microsoft.com/office/drawing/2014/main" id="{4E0C730A-702A-49D3-9C4A-882A9F96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3" y="210884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Vector Clip Art - Clipart Candle Burning - Png Download (600x910), Png Download">
            <a:extLst>
              <a:ext uri="{FF2B5EF4-FFF2-40B4-BE49-F238E27FC236}">
                <a16:creationId xmlns:a16="http://schemas.microsoft.com/office/drawing/2014/main" id="{403FF946-AABE-48EC-8D29-1F4505840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009" y="1928875"/>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Vector Clip Art - Clipart Candle Burning - Png Download (600x910), Png Download">
            <a:extLst>
              <a:ext uri="{FF2B5EF4-FFF2-40B4-BE49-F238E27FC236}">
                <a16:creationId xmlns:a16="http://schemas.microsoft.com/office/drawing/2014/main" id="{B930878B-1985-4343-9C42-0F392E30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91" y="1928874"/>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Vector Clip Art - Clipart Candle Burning - Png Download (600x910), Png Download">
            <a:extLst>
              <a:ext uri="{FF2B5EF4-FFF2-40B4-BE49-F238E27FC236}">
                <a16:creationId xmlns:a16="http://schemas.microsoft.com/office/drawing/2014/main" id="{9FDECF21-E39A-4EA9-820A-C4032071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42"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Vector Clip Art - Clipart Candle Burning - Png Download (600x910), Png Download">
            <a:extLst>
              <a:ext uri="{FF2B5EF4-FFF2-40B4-BE49-F238E27FC236}">
                <a16:creationId xmlns:a16="http://schemas.microsoft.com/office/drawing/2014/main" id="{90617EF7-882E-449C-BE05-D0F9DF9B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882"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Vector Clip Art - Clipart Candle Burning - Png Download (600x910), Png Download">
            <a:extLst>
              <a:ext uri="{FF2B5EF4-FFF2-40B4-BE49-F238E27FC236}">
                <a16:creationId xmlns:a16="http://schemas.microsoft.com/office/drawing/2014/main" id="{CCE01352-3D7D-40AF-BCAF-DCDE04F93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138" y="187165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Vector Clip Art - Clipart Candle Burning - Png Download (600x910), Png Download">
            <a:extLst>
              <a:ext uri="{FF2B5EF4-FFF2-40B4-BE49-F238E27FC236}">
                <a16:creationId xmlns:a16="http://schemas.microsoft.com/office/drawing/2014/main" id="{E272171B-FEDC-48DA-8498-12C2B2AC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078" y="204570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Vector Clip Art - Clipart Candle Burning - Png Download (600x910), Png Download">
            <a:extLst>
              <a:ext uri="{FF2B5EF4-FFF2-40B4-BE49-F238E27FC236}">
                <a16:creationId xmlns:a16="http://schemas.microsoft.com/office/drawing/2014/main" id="{CC0A04A0-7338-4C9A-AC87-30392AF3B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954" y="186573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C12ADAC2-9585-4BD1-940B-45450693F75A}"/>
              </a:ext>
            </a:extLst>
          </p:cNvPr>
          <p:cNvSpPr/>
          <p:nvPr/>
        </p:nvSpPr>
        <p:spPr>
          <a:xfrm>
            <a:off x="10258576" y="222829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5" name="Picture 12" descr="Vector Clip Art - Clipart Candle Burning - Png Download (600x910), Png Download">
            <a:extLst>
              <a:ext uri="{FF2B5EF4-FFF2-40B4-BE49-F238E27FC236}">
                <a16:creationId xmlns:a16="http://schemas.microsoft.com/office/drawing/2014/main" id="{00EFB480-330C-48DE-BBF9-F7C9BF5D4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47"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Vector Clip Art - Clipart Candle Burning - Png Download (600x910), Png Download">
            <a:extLst>
              <a:ext uri="{FF2B5EF4-FFF2-40B4-BE49-F238E27FC236}">
                <a16:creationId xmlns:a16="http://schemas.microsoft.com/office/drawing/2014/main" id="{5BF7AED6-01DE-4E36-A6BD-AD48C929A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87"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descr="Vector Clip Art - Clipart Candle Burning - Png Download (600x910), Png Download">
            <a:extLst>
              <a:ext uri="{FF2B5EF4-FFF2-40B4-BE49-F238E27FC236}">
                <a16:creationId xmlns:a16="http://schemas.microsoft.com/office/drawing/2014/main" id="{A304AD54-19D6-4061-A10C-958A84C9E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43" y="452007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Vector Clip Art - Clipart Candle Burning - Png Download (600x910), Png Download">
            <a:extLst>
              <a:ext uri="{FF2B5EF4-FFF2-40B4-BE49-F238E27FC236}">
                <a16:creationId xmlns:a16="http://schemas.microsoft.com/office/drawing/2014/main" id="{69D1E938-F736-4E7F-9069-FB00115DA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083" y="469413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Vector Clip Art - Clipart Candle Burning - Png Download (600x910), Png Download">
            <a:extLst>
              <a:ext uri="{FF2B5EF4-FFF2-40B4-BE49-F238E27FC236}">
                <a16:creationId xmlns:a16="http://schemas.microsoft.com/office/drawing/2014/main" id="{2250736B-9896-4B85-BA4D-AA96A1B74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959" y="4514160"/>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Vector Clip Art - Clipart Candle Burning - Png Download (600x910), Png Download">
            <a:extLst>
              <a:ext uri="{FF2B5EF4-FFF2-40B4-BE49-F238E27FC236}">
                <a16:creationId xmlns:a16="http://schemas.microsoft.com/office/drawing/2014/main" id="{849E0B28-1642-4CA0-99B7-75DC390D4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741" y="4514159"/>
            <a:ext cx="731949" cy="111143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Vector Clip Art - Clipart Candle Burning - Png Download (600x910), Png Download">
            <a:extLst>
              <a:ext uri="{FF2B5EF4-FFF2-40B4-BE49-F238E27FC236}">
                <a16:creationId xmlns:a16="http://schemas.microsoft.com/office/drawing/2014/main" id="{CCAE1FD1-C85A-445C-9FCE-0D1E94B3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659" y="455050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Vector Clip Art - Clipart Candle Burning - Png Download (600x910), Png Download">
            <a:extLst>
              <a:ext uri="{FF2B5EF4-FFF2-40B4-BE49-F238E27FC236}">
                <a16:creationId xmlns:a16="http://schemas.microsoft.com/office/drawing/2014/main" id="{8C98B0CC-02DB-4391-8552-5B9914CC9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99" y="472455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Vector Clip Art - Clipart Candle Burning - Png Download (600x910), Png Download">
            <a:extLst>
              <a:ext uri="{FF2B5EF4-FFF2-40B4-BE49-F238E27FC236}">
                <a16:creationId xmlns:a16="http://schemas.microsoft.com/office/drawing/2014/main" id="{02147F9F-311D-401F-BD22-F1E3501D9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855" y="4550504"/>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Vector Clip Art - Clipart Candle Burning - Png Download (600x910), Png Download">
            <a:extLst>
              <a:ext uri="{FF2B5EF4-FFF2-40B4-BE49-F238E27FC236}">
                <a16:creationId xmlns:a16="http://schemas.microsoft.com/office/drawing/2014/main" id="{08717AC3-F20E-444D-95BB-55527E398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95" y="4724559"/>
            <a:ext cx="510950" cy="77585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Vector Clip Art - Clipart Candle Burning - Png Download (600x910), Png Download">
            <a:extLst>
              <a:ext uri="{FF2B5EF4-FFF2-40B4-BE49-F238E27FC236}">
                <a16:creationId xmlns:a16="http://schemas.microsoft.com/office/drawing/2014/main" id="{2EBEB587-009B-4E50-8306-268B72964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671" y="4544585"/>
            <a:ext cx="731949" cy="1111431"/>
          </a:xfrm>
          <a:prstGeom prst="rect">
            <a:avLst/>
          </a:prstGeom>
          <a:noFill/>
          <a:extLst>
            <a:ext uri="{909E8E84-426E-40DD-AFC4-6F175D3DCCD1}">
              <a14:hiddenFill xmlns:a14="http://schemas.microsoft.com/office/drawing/2010/main">
                <a:solidFill>
                  <a:srgbClr val="FFFFFF"/>
                </a:solidFill>
              </a14:hiddenFill>
            </a:ext>
          </a:extLst>
        </p:spPr>
      </p:pic>
      <p:sp>
        <p:nvSpPr>
          <p:cNvPr id="66" name="Arrow: Right 65">
            <a:extLst>
              <a:ext uri="{FF2B5EF4-FFF2-40B4-BE49-F238E27FC236}">
                <a16:creationId xmlns:a16="http://schemas.microsoft.com/office/drawing/2014/main" id="{7A6B0C35-A963-4C98-B8D7-D4129B265B89}"/>
              </a:ext>
            </a:extLst>
          </p:cNvPr>
          <p:cNvSpPr/>
          <p:nvPr/>
        </p:nvSpPr>
        <p:spPr>
          <a:xfrm>
            <a:off x="10303293" y="4907145"/>
            <a:ext cx="756686" cy="4192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7135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B0B51E-2BFF-4DF0-AAAC-0621C6EFED9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8CC9FD2-FEFC-4164-A4C7-7916F14BA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AD0CE-D123-430C-8A5D-2FA0339E26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584</TotalTime>
  <Words>100</Words>
  <Application>Microsoft Office PowerPoint</Application>
  <PresentationFormat>Widescreen</PresentationFormat>
  <Paragraphs>24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Rounded MT Bold</vt:lpstr>
      <vt:lpstr>Avenir Next LT Pro</vt:lpstr>
      <vt:lpstr>Avenir Next LT Pro Light</vt:lpstr>
      <vt:lpstr>Calibri</vt:lpstr>
      <vt:lpstr>Garamond</vt:lpstr>
      <vt:lpstr>SavonVTI</vt:lpstr>
      <vt:lpstr>Au clair de la lune </vt:lpstr>
      <vt:lpstr>Au clair de la lune, mon ami Pierrot, Prête moi ta plume pour écrire un mot.  Ma chandelle est morte, Je n’ai plus de feu, Ouvre moi ta porte pour l’amour de Dieu.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Cross Buns Hot Cross Buns One a Penny, Two a Penny Hot Cross Buns</dc:title>
  <dc:creator>Owen Sheedy</dc:creator>
  <cp:lastModifiedBy>Owen Sheedy</cp:lastModifiedBy>
  <cp:revision>4</cp:revision>
  <dcterms:created xsi:type="dcterms:W3CDTF">2020-10-26T22:16:34Z</dcterms:created>
  <dcterms:modified xsi:type="dcterms:W3CDTF">2021-04-16T21:05:38Z</dcterms:modified>
</cp:coreProperties>
</file>