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65D1"/>
    <a:srgbClr val="329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274B3B-E404-458C-A05C-7ACC577752B3}" v="12" dt="2021-04-15T16:23:01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FC274B3B-E404-458C-A05C-7ACC577752B3}"/>
    <pc:docChg chg="undo custSel modSld">
      <pc:chgData name="Owen Sheedy" userId="b1c9949c-efb5-4f8f-8e1c-29dbcaf5146f" providerId="ADAL" clId="{FC274B3B-E404-458C-A05C-7ACC577752B3}" dt="2021-04-15T16:33:34.842" v="176" actId="1038"/>
      <pc:docMkLst>
        <pc:docMk/>
      </pc:docMkLst>
      <pc:sldChg chg="addSp delSp modSp mod">
        <pc:chgData name="Owen Sheedy" userId="b1c9949c-efb5-4f8f-8e1c-29dbcaf5146f" providerId="ADAL" clId="{FC274B3B-E404-458C-A05C-7ACC577752B3}" dt="2021-04-15T16:33:34.842" v="176" actId="1038"/>
        <pc:sldMkLst>
          <pc:docMk/>
          <pc:sldMk cId="109857222" sldId="256"/>
        </pc:sldMkLst>
        <pc:spChg chg="del">
          <ac:chgData name="Owen Sheedy" userId="b1c9949c-efb5-4f8f-8e1c-29dbcaf5146f" providerId="ADAL" clId="{FC274B3B-E404-458C-A05C-7ACC577752B3}" dt="2021-04-15T14:42:14.977" v="0" actId="478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Owen Sheedy" userId="b1c9949c-efb5-4f8f-8e1c-29dbcaf5146f" providerId="ADAL" clId="{FC274B3B-E404-458C-A05C-7ACC577752B3}" dt="2021-04-15T14:43:36.162" v="51" actId="478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4" creationId="{9CAF325E-F727-4FF7-94CF-87FA75A470C4}"/>
          </ac:spMkLst>
        </pc:spChg>
        <pc:spChg chg="add mod">
          <ac:chgData name="Owen Sheedy" userId="b1c9949c-efb5-4f8f-8e1c-29dbcaf5146f" providerId="ADAL" clId="{FC274B3B-E404-458C-A05C-7ACC577752B3}" dt="2021-04-15T14:44:22.259" v="68" actId="1076"/>
          <ac:spMkLst>
            <pc:docMk/>
            <pc:sldMk cId="109857222" sldId="256"/>
            <ac:spMk id="5" creationId="{C524C041-4DFB-42EB-A8A9-93F1E5B7F001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6" creationId="{7280BEE9-1A47-42B2-85DA-58BD61300C52}"/>
          </ac:spMkLst>
        </pc:spChg>
        <pc:spChg chg="add mod">
          <ac:chgData name="Owen Sheedy" userId="b1c9949c-efb5-4f8f-8e1c-29dbcaf5146f" providerId="ADAL" clId="{FC274B3B-E404-458C-A05C-7ACC577752B3}" dt="2021-04-15T14:44:22.259" v="68" actId="1076"/>
          <ac:spMkLst>
            <pc:docMk/>
            <pc:sldMk cId="109857222" sldId="256"/>
            <ac:spMk id="7" creationId="{9A204988-6977-42E1-AED8-79EF78F97F86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8" creationId="{9A2BECCA-A72F-4AC0-BA8E-CF09D01224EE}"/>
          </ac:spMkLst>
        </pc:spChg>
        <pc:spChg chg="add mod">
          <ac:chgData name="Owen Sheedy" userId="b1c9949c-efb5-4f8f-8e1c-29dbcaf5146f" providerId="ADAL" clId="{FC274B3B-E404-458C-A05C-7ACC577752B3}" dt="2021-04-15T16:27:09.373" v="168" actId="1076"/>
          <ac:spMkLst>
            <pc:docMk/>
            <pc:sldMk cId="109857222" sldId="256"/>
            <ac:spMk id="9" creationId="{EFB93E57-8C15-49C3-8988-E2A64825CA79}"/>
          </ac:spMkLst>
        </pc:spChg>
        <pc:spChg chg="add del mod">
          <ac:chgData name="Owen Sheedy" userId="b1c9949c-efb5-4f8f-8e1c-29dbcaf5146f" providerId="ADAL" clId="{FC274B3B-E404-458C-A05C-7ACC577752B3}" dt="2021-04-15T14:43:55.196" v="59"/>
          <ac:spMkLst>
            <pc:docMk/>
            <pc:sldMk cId="109857222" sldId="256"/>
            <ac:spMk id="10" creationId="{056268FD-6B0E-4FDE-9EB1-572317E7EB0D}"/>
          </ac:spMkLst>
        </pc:spChg>
        <pc:spChg chg="add del mod">
          <ac:chgData name="Owen Sheedy" userId="b1c9949c-efb5-4f8f-8e1c-29dbcaf5146f" providerId="ADAL" clId="{FC274B3B-E404-458C-A05C-7ACC577752B3}" dt="2021-04-15T14:43:55.196" v="59"/>
          <ac:spMkLst>
            <pc:docMk/>
            <pc:sldMk cId="109857222" sldId="256"/>
            <ac:spMk id="11" creationId="{16EB70DC-3C08-4EE1-A45A-078E94CFB50E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12" creationId="{7A52ED4A-8A3E-41FE-A716-3D3B32ACB14E}"/>
          </ac:spMkLst>
        </pc:spChg>
        <pc:spChg chg="add mod">
          <ac:chgData name="Owen Sheedy" userId="b1c9949c-efb5-4f8f-8e1c-29dbcaf5146f" providerId="ADAL" clId="{FC274B3B-E404-458C-A05C-7ACC577752B3}" dt="2021-04-15T14:44:22.259" v="68" actId="1076"/>
          <ac:spMkLst>
            <pc:docMk/>
            <pc:sldMk cId="109857222" sldId="256"/>
            <ac:spMk id="13" creationId="{40F36577-E2F2-4CEA-B4FF-C3447E3601C9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14" creationId="{40144A53-88A3-4990-8B9D-07D4F55EC8F6}"/>
          </ac:spMkLst>
        </pc:spChg>
        <pc:spChg chg="add mod">
          <ac:chgData name="Owen Sheedy" userId="b1c9949c-efb5-4f8f-8e1c-29dbcaf5146f" providerId="ADAL" clId="{FC274B3B-E404-458C-A05C-7ACC577752B3}" dt="2021-04-15T16:23:41.758" v="104" actId="1076"/>
          <ac:spMkLst>
            <pc:docMk/>
            <pc:sldMk cId="109857222" sldId="256"/>
            <ac:spMk id="15" creationId="{4DD4FAED-FFBD-4C1C-A76D-44301327894F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16" creationId="{E32105DF-293E-4AC0-B186-8F8A40AB6B61}"/>
          </ac:spMkLst>
        </pc:spChg>
        <pc:spChg chg="add mod">
          <ac:chgData name="Owen Sheedy" userId="b1c9949c-efb5-4f8f-8e1c-29dbcaf5146f" providerId="ADAL" clId="{FC274B3B-E404-458C-A05C-7ACC577752B3}" dt="2021-04-15T16:33:34.842" v="176" actId="1038"/>
          <ac:spMkLst>
            <pc:docMk/>
            <pc:sldMk cId="109857222" sldId="256"/>
            <ac:spMk id="17" creationId="{1F391245-1069-428F-A713-DDFDCF536DEB}"/>
          </ac:spMkLst>
        </pc:spChg>
        <pc:spChg chg="add del">
          <ac:chgData name="Owen Sheedy" userId="b1c9949c-efb5-4f8f-8e1c-29dbcaf5146f" providerId="ADAL" clId="{FC274B3B-E404-458C-A05C-7ACC577752B3}" dt="2021-04-15T14:44:07.322" v="63"/>
          <ac:spMkLst>
            <pc:docMk/>
            <pc:sldMk cId="109857222" sldId="256"/>
            <ac:spMk id="18" creationId="{4671C0DA-A737-45B8-873C-4F2B105DAF62}"/>
          </ac:spMkLst>
        </pc:spChg>
        <pc:spChg chg="add del">
          <ac:chgData name="Owen Sheedy" userId="b1c9949c-efb5-4f8f-8e1c-29dbcaf5146f" providerId="ADAL" clId="{FC274B3B-E404-458C-A05C-7ACC577752B3}" dt="2021-04-15T14:44:07.322" v="63"/>
          <ac:spMkLst>
            <pc:docMk/>
            <pc:sldMk cId="109857222" sldId="256"/>
            <ac:spMk id="19" creationId="{182E73E3-2234-486C-BF9F-9284B2528971}"/>
          </ac:spMkLst>
        </pc:spChg>
        <pc:spChg chg="add del">
          <ac:chgData name="Owen Sheedy" userId="b1c9949c-efb5-4f8f-8e1c-29dbcaf5146f" providerId="ADAL" clId="{FC274B3B-E404-458C-A05C-7ACC577752B3}" dt="2021-04-15T14:44:07.322" v="63"/>
          <ac:spMkLst>
            <pc:docMk/>
            <pc:sldMk cId="109857222" sldId="256"/>
            <ac:spMk id="20" creationId="{2BCEB0F0-DE1C-436E-9BA4-5A885EA46AB9}"/>
          </ac:spMkLst>
        </pc:spChg>
        <pc:spChg chg="add del">
          <ac:chgData name="Owen Sheedy" userId="b1c9949c-efb5-4f8f-8e1c-29dbcaf5146f" providerId="ADAL" clId="{FC274B3B-E404-458C-A05C-7ACC577752B3}" dt="2021-04-15T14:44:07.322" v="63"/>
          <ac:spMkLst>
            <pc:docMk/>
            <pc:sldMk cId="109857222" sldId="256"/>
            <ac:spMk id="21" creationId="{BA6EBAB0-88A5-477F-8569-FD6CEBF11259}"/>
          </ac:spMkLst>
        </pc:spChg>
        <pc:spChg chg="add del">
          <ac:chgData name="Owen Sheedy" userId="b1c9949c-efb5-4f8f-8e1c-29dbcaf5146f" providerId="ADAL" clId="{FC274B3B-E404-458C-A05C-7ACC577752B3}" dt="2021-04-15T14:44:07.322" v="63"/>
          <ac:spMkLst>
            <pc:docMk/>
            <pc:sldMk cId="109857222" sldId="256"/>
            <ac:spMk id="22" creationId="{AD619ADA-942E-462C-BD6D-BCD49D2C1D17}"/>
          </ac:spMkLst>
        </pc:spChg>
        <pc:spChg chg="add del">
          <ac:chgData name="Owen Sheedy" userId="b1c9949c-efb5-4f8f-8e1c-29dbcaf5146f" providerId="ADAL" clId="{FC274B3B-E404-458C-A05C-7ACC577752B3}" dt="2021-04-15T14:44:07.322" v="63"/>
          <ac:spMkLst>
            <pc:docMk/>
            <pc:sldMk cId="109857222" sldId="256"/>
            <ac:spMk id="23" creationId="{C9100CA0-D1A5-4AD6-AB3D-FADD844D6A96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24" creationId="{75EDFBA3-3B90-40BD-9FF3-A718E71808F2}"/>
          </ac:spMkLst>
        </pc:spChg>
        <pc:spChg chg="add mod">
          <ac:chgData name="Owen Sheedy" userId="b1c9949c-efb5-4f8f-8e1c-29dbcaf5146f" providerId="ADAL" clId="{FC274B3B-E404-458C-A05C-7ACC577752B3}" dt="2021-04-15T14:44:22.259" v="68" actId="1076"/>
          <ac:spMkLst>
            <pc:docMk/>
            <pc:sldMk cId="109857222" sldId="256"/>
            <ac:spMk id="25" creationId="{ACC8BB1E-EA58-4DAF-B884-DC074B49F163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26" creationId="{1D5CA822-481E-410D-8897-A9DD0525D8D6}"/>
          </ac:spMkLst>
        </pc:spChg>
        <pc:spChg chg="add mod">
          <ac:chgData name="Owen Sheedy" userId="b1c9949c-efb5-4f8f-8e1c-29dbcaf5146f" providerId="ADAL" clId="{FC274B3B-E404-458C-A05C-7ACC577752B3}" dt="2021-04-15T16:23:49.933" v="108" actId="20577"/>
          <ac:spMkLst>
            <pc:docMk/>
            <pc:sldMk cId="109857222" sldId="256"/>
            <ac:spMk id="27" creationId="{AF0335FB-D902-4C35-BDA8-201BB2A7AEEE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28" creationId="{906DC06D-2267-4893-9BF3-ABDB172B7BA4}"/>
          </ac:spMkLst>
        </pc:spChg>
        <pc:spChg chg="add mod">
          <ac:chgData name="Owen Sheedy" userId="b1c9949c-efb5-4f8f-8e1c-29dbcaf5146f" providerId="ADAL" clId="{FC274B3B-E404-458C-A05C-7ACC577752B3}" dt="2021-04-15T16:33:04.862" v="170" actId="1076"/>
          <ac:spMkLst>
            <pc:docMk/>
            <pc:sldMk cId="109857222" sldId="256"/>
            <ac:spMk id="29" creationId="{A3A2DE10-AACF-477D-866C-9BDA39B2BBE2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30" creationId="{4D2CA800-DECE-43C0-805D-9B081862DDD2}"/>
          </ac:spMkLst>
        </pc:spChg>
        <pc:spChg chg="add mod">
          <ac:chgData name="Owen Sheedy" userId="b1c9949c-efb5-4f8f-8e1c-29dbcaf5146f" providerId="ADAL" clId="{FC274B3B-E404-458C-A05C-7ACC577752B3}" dt="2021-04-15T16:24:35.135" v="138" actId="1076"/>
          <ac:spMkLst>
            <pc:docMk/>
            <pc:sldMk cId="109857222" sldId="256"/>
            <ac:spMk id="31" creationId="{4235AC77-E531-446D-A787-295BC30B73BC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32" creationId="{6835B9D4-CC2F-42FD-A93B-654F73211CD5}"/>
          </ac:spMkLst>
        </pc:spChg>
        <pc:spChg chg="add mod">
          <ac:chgData name="Owen Sheedy" userId="b1c9949c-efb5-4f8f-8e1c-29dbcaf5146f" providerId="ADAL" clId="{FC274B3B-E404-458C-A05C-7ACC577752B3}" dt="2021-04-15T16:24:42.881" v="142" actId="1076"/>
          <ac:spMkLst>
            <pc:docMk/>
            <pc:sldMk cId="109857222" sldId="256"/>
            <ac:spMk id="33" creationId="{B2B9F73F-6214-411B-81E6-B18D94B526CA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34" creationId="{CE6CA8D1-3ADB-46E8-B073-E9FE9C9D6628}"/>
          </ac:spMkLst>
        </pc:spChg>
        <pc:spChg chg="add mod">
          <ac:chgData name="Owen Sheedy" userId="b1c9949c-efb5-4f8f-8e1c-29dbcaf5146f" providerId="ADAL" clId="{FC274B3B-E404-458C-A05C-7ACC577752B3}" dt="2021-04-15T16:33:29.098" v="173" actId="1037"/>
          <ac:spMkLst>
            <pc:docMk/>
            <pc:sldMk cId="109857222" sldId="256"/>
            <ac:spMk id="35" creationId="{38167658-42F6-4885-8C11-546FB2E6E5A8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36" creationId="{272AC2F6-4B7C-4120-917B-26253EA6D769}"/>
          </ac:spMkLst>
        </pc:spChg>
        <pc:spChg chg="add mod">
          <ac:chgData name="Owen Sheedy" userId="b1c9949c-efb5-4f8f-8e1c-29dbcaf5146f" providerId="ADAL" clId="{FC274B3B-E404-458C-A05C-7ACC577752B3}" dt="2021-04-15T16:33:21.046" v="172" actId="1038"/>
          <ac:spMkLst>
            <pc:docMk/>
            <pc:sldMk cId="109857222" sldId="256"/>
            <ac:spMk id="37" creationId="{0D62042E-B95D-465E-9DA2-D4BD13FCB302}"/>
          </ac:spMkLst>
        </pc:spChg>
        <pc:spChg chg="add mod">
          <ac:chgData name="Owen Sheedy" userId="b1c9949c-efb5-4f8f-8e1c-29dbcaf5146f" providerId="ADAL" clId="{FC274B3B-E404-458C-A05C-7ACC577752B3}" dt="2021-04-15T16:32:59.748" v="169" actId="208"/>
          <ac:spMkLst>
            <pc:docMk/>
            <pc:sldMk cId="109857222" sldId="256"/>
            <ac:spMk id="38" creationId="{DE6C9D3B-5E41-4DAB-8569-F81A3F5500DC}"/>
          </ac:spMkLst>
        </pc:spChg>
        <pc:spChg chg="add mod">
          <ac:chgData name="Owen Sheedy" userId="b1c9949c-efb5-4f8f-8e1c-29dbcaf5146f" providerId="ADAL" clId="{FC274B3B-E404-458C-A05C-7ACC577752B3}" dt="2021-04-15T16:23:20.401" v="93" actId="1076"/>
          <ac:spMkLst>
            <pc:docMk/>
            <pc:sldMk cId="109857222" sldId="256"/>
            <ac:spMk id="39" creationId="{272884A8-9275-498B-A692-F80F296AE9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AF325E-F727-4FF7-94CF-87FA75A470C4}"/>
              </a:ext>
            </a:extLst>
          </p:cNvPr>
          <p:cNvSpPr/>
          <p:nvPr/>
        </p:nvSpPr>
        <p:spPr>
          <a:xfrm>
            <a:off x="1820411" y="352338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24C041-4DFB-42EB-A8A9-93F1E5B7F001}"/>
              </a:ext>
            </a:extLst>
          </p:cNvPr>
          <p:cNvSpPr txBox="1"/>
          <p:nvPr/>
        </p:nvSpPr>
        <p:spPr>
          <a:xfrm>
            <a:off x="1946245" y="352338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Clap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80BEE9-1A47-42B2-85DA-58BD61300C52}"/>
              </a:ext>
            </a:extLst>
          </p:cNvPr>
          <p:cNvSpPr/>
          <p:nvPr/>
        </p:nvSpPr>
        <p:spPr>
          <a:xfrm>
            <a:off x="4246228" y="352338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204988-6977-42E1-AED8-79EF78F97F86}"/>
              </a:ext>
            </a:extLst>
          </p:cNvPr>
          <p:cNvSpPr txBox="1"/>
          <p:nvPr/>
        </p:nvSpPr>
        <p:spPr>
          <a:xfrm>
            <a:off x="4372062" y="352338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Clap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2BECCA-A72F-4AC0-BA8E-CF09D01224EE}"/>
              </a:ext>
            </a:extLst>
          </p:cNvPr>
          <p:cNvSpPr/>
          <p:nvPr/>
        </p:nvSpPr>
        <p:spPr>
          <a:xfrm>
            <a:off x="6813258" y="352338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E57-8C15-49C3-8988-E2A64825CA79}"/>
              </a:ext>
            </a:extLst>
          </p:cNvPr>
          <p:cNvSpPr txBox="1"/>
          <p:nvPr/>
        </p:nvSpPr>
        <p:spPr>
          <a:xfrm>
            <a:off x="6775508" y="413892"/>
            <a:ext cx="170995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3200" dirty="0"/>
              <a:t>Bumble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52ED4A-8A3E-41FE-A716-3D3B32ACB14E}"/>
              </a:ext>
            </a:extLst>
          </p:cNvPr>
          <p:cNvSpPr/>
          <p:nvPr/>
        </p:nvSpPr>
        <p:spPr>
          <a:xfrm>
            <a:off x="1830199" y="1972811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F36577-E2F2-4CEA-B4FF-C3447E3601C9}"/>
              </a:ext>
            </a:extLst>
          </p:cNvPr>
          <p:cNvSpPr txBox="1"/>
          <p:nvPr/>
        </p:nvSpPr>
        <p:spPr>
          <a:xfrm>
            <a:off x="1956033" y="1972811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Clap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144A53-88A3-4990-8B9D-07D4F55EC8F6}"/>
              </a:ext>
            </a:extLst>
          </p:cNvPr>
          <p:cNvSpPr/>
          <p:nvPr/>
        </p:nvSpPr>
        <p:spPr>
          <a:xfrm>
            <a:off x="4256016" y="1972811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D4FAED-FFBD-4C1C-A76D-44301327894F}"/>
              </a:ext>
            </a:extLst>
          </p:cNvPr>
          <p:cNvSpPr txBox="1"/>
          <p:nvPr/>
        </p:nvSpPr>
        <p:spPr>
          <a:xfrm>
            <a:off x="4493699" y="1972811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Up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2105DF-293E-4AC0-B186-8F8A40AB6B61}"/>
              </a:ext>
            </a:extLst>
          </p:cNvPr>
          <p:cNvSpPr/>
          <p:nvPr/>
        </p:nvSpPr>
        <p:spPr>
          <a:xfrm>
            <a:off x="6823046" y="1972811"/>
            <a:ext cx="1342239" cy="119962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391245-1069-428F-A713-DDFDCF536DEB}"/>
              </a:ext>
            </a:extLst>
          </p:cNvPr>
          <p:cNvSpPr txBox="1"/>
          <p:nvPr/>
        </p:nvSpPr>
        <p:spPr>
          <a:xfrm>
            <a:off x="6775507" y="1972811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Down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EDFBA3-3B90-40BD-9FF3-A718E71808F2}"/>
              </a:ext>
            </a:extLst>
          </p:cNvPr>
          <p:cNvSpPr/>
          <p:nvPr/>
        </p:nvSpPr>
        <p:spPr>
          <a:xfrm>
            <a:off x="1830199" y="3808024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C8BB1E-EA58-4DAF-B884-DC074B49F163}"/>
              </a:ext>
            </a:extLst>
          </p:cNvPr>
          <p:cNvSpPr txBox="1"/>
          <p:nvPr/>
        </p:nvSpPr>
        <p:spPr>
          <a:xfrm>
            <a:off x="1956033" y="3808024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Clap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D5CA822-481E-410D-8897-A9DD0525D8D6}"/>
              </a:ext>
            </a:extLst>
          </p:cNvPr>
          <p:cNvSpPr/>
          <p:nvPr/>
        </p:nvSpPr>
        <p:spPr>
          <a:xfrm>
            <a:off x="4256016" y="3808024"/>
            <a:ext cx="1342239" cy="1199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F0335FB-D902-4C35-BDA8-201BB2A7AEEE}"/>
              </a:ext>
            </a:extLst>
          </p:cNvPr>
          <p:cNvSpPr txBox="1"/>
          <p:nvPr/>
        </p:nvSpPr>
        <p:spPr>
          <a:xfrm>
            <a:off x="4381850" y="3808024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Turn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6DC06D-2267-4893-9BF3-ABDB172B7BA4}"/>
              </a:ext>
            </a:extLst>
          </p:cNvPr>
          <p:cNvSpPr/>
          <p:nvPr/>
        </p:nvSpPr>
        <p:spPr>
          <a:xfrm>
            <a:off x="6823046" y="3808024"/>
            <a:ext cx="1342239" cy="1199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A2DE10-AACF-477D-866C-9BDA39B2BBE2}"/>
              </a:ext>
            </a:extLst>
          </p:cNvPr>
          <p:cNvSpPr txBox="1"/>
          <p:nvPr/>
        </p:nvSpPr>
        <p:spPr>
          <a:xfrm>
            <a:off x="6783896" y="3808022"/>
            <a:ext cx="15016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Touch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2CA800-DECE-43C0-805D-9B081862DDD2}"/>
              </a:ext>
            </a:extLst>
          </p:cNvPr>
          <p:cNvSpPr/>
          <p:nvPr/>
        </p:nvSpPr>
        <p:spPr>
          <a:xfrm>
            <a:off x="1862356" y="5428497"/>
            <a:ext cx="1342239" cy="119962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35AC77-E531-446D-A787-295BC30B73BC}"/>
              </a:ext>
            </a:extLst>
          </p:cNvPr>
          <p:cNvSpPr txBox="1"/>
          <p:nvPr/>
        </p:nvSpPr>
        <p:spPr>
          <a:xfrm>
            <a:off x="1820411" y="5490052"/>
            <a:ext cx="18036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3200" dirty="0"/>
              <a:t>Change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835B9D4-CC2F-42FD-A93B-654F73211CD5}"/>
              </a:ext>
            </a:extLst>
          </p:cNvPr>
          <p:cNvSpPr/>
          <p:nvPr/>
        </p:nvSpPr>
        <p:spPr>
          <a:xfrm>
            <a:off x="4288173" y="5428497"/>
            <a:ext cx="1342239" cy="1199625"/>
          </a:xfrm>
          <a:prstGeom prst="rect">
            <a:avLst/>
          </a:prstGeom>
          <a:solidFill>
            <a:srgbClr val="A365D1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2B9F73F-6214-411B-81E6-B18D94B526CA}"/>
              </a:ext>
            </a:extLst>
          </p:cNvPr>
          <p:cNvSpPr txBox="1"/>
          <p:nvPr/>
        </p:nvSpPr>
        <p:spPr>
          <a:xfrm>
            <a:off x="4493699" y="5428497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Pat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E6CA8D1-3ADB-46E8-B073-E9FE9C9D6628}"/>
              </a:ext>
            </a:extLst>
          </p:cNvPr>
          <p:cNvSpPr/>
          <p:nvPr/>
        </p:nvSpPr>
        <p:spPr>
          <a:xfrm>
            <a:off x="6855203" y="5428497"/>
            <a:ext cx="1342239" cy="119962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167658-42F6-4885-8C11-546FB2E6E5A8}"/>
              </a:ext>
            </a:extLst>
          </p:cNvPr>
          <p:cNvSpPr txBox="1"/>
          <p:nvPr/>
        </p:nvSpPr>
        <p:spPr>
          <a:xfrm>
            <a:off x="6846813" y="5429315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Down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72AC2F6-4B7C-4120-917B-26253EA6D769}"/>
              </a:ext>
            </a:extLst>
          </p:cNvPr>
          <p:cNvSpPr/>
          <p:nvPr/>
        </p:nvSpPr>
        <p:spPr>
          <a:xfrm>
            <a:off x="9205520" y="3808024"/>
            <a:ext cx="1342239" cy="1199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62042E-B95D-465E-9DA2-D4BD13FCB302}"/>
              </a:ext>
            </a:extLst>
          </p:cNvPr>
          <p:cNvSpPr txBox="1"/>
          <p:nvPr/>
        </p:nvSpPr>
        <p:spPr>
          <a:xfrm>
            <a:off x="9167769" y="3808022"/>
            <a:ext cx="153099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Touch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E6C9D3B-5E41-4DAB-8569-F81A3F5500DC}"/>
              </a:ext>
            </a:extLst>
          </p:cNvPr>
          <p:cNvSpPr/>
          <p:nvPr/>
        </p:nvSpPr>
        <p:spPr>
          <a:xfrm>
            <a:off x="9104853" y="359007"/>
            <a:ext cx="1342239" cy="11996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2884A8-9275-498B-A692-F80F296AE96C}"/>
              </a:ext>
            </a:extLst>
          </p:cNvPr>
          <p:cNvSpPr txBox="1"/>
          <p:nvPr/>
        </p:nvSpPr>
        <p:spPr>
          <a:xfrm>
            <a:off x="9289409" y="352337"/>
            <a:ext cx="14009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CA" sz="4000" dirty="0"/>
              <a:t>Bee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14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1</cp:revision>
  <dcterms:created xsi:type="dcterms:W3CDTF">2021-04-15T14:41:04Z</dcterms:created>
  <dcterms:modified xsi:type="dcterms:W3CDTF">2021-04-15T16:33:39Z</dcterms:modified>
</cp:coreProperties>
</file>