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1" r:id="rId5"/>
    <p:sldId id="264" r:id="rId6"/>
    <p:sldId id="283" r:id="rId7"/>
    <p:sldId id="265" r:id="rId8"/>
    <p:sldId id="273" r:id="rId9"/>
    <p:sldId id="270" r:id="rId10"/>
    <p:sldId id="284" r:id="rId11"/>
    <p:sldId id="278" r:id="rId12"/>
    <p:sldId id="282" r:id="rId13"/>
    <p:sldId id="28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2C08E-C01B-455E-AA09-1AB0101D4249}" v="20" dt="2021-03-25T21:59:1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6312E3E9-7F0C-424A-AFE7-43B079FDD3E1}"/>
    <pc:docChg chg="custSel mod addSld delSld modSld">
      <pc:chgData name="Owen Sheedy" userId="b1c9949c-efb5-4f8f-8e1c-29dbcaf5146f" providerId="ADAL" clId="{6312E3E9-7F0C-424A-AFE7-43B079FDD3E1}" dt="2021-03-25T21:59:16.704" v="56" actId="26606"/>
      <pc:docMkLst>
        <pc:docMk/>
      </pc:docMkLst>
      <pc:sldChg chg="addSp delSp modSp mod">
        <pc:chgData name="Owen Sheedy" userId="b1c9949c-efb5-4f8f-8e1c-29dbcaf5146f" providerId="ADAL" clId="{6312E3E9-7F0C-424A-AFE7-43B079FDD3E1}" dt="2021-03-25T21:59:16.704" v="56" actId="26606"/>
        <pc:sldMkLst>
          <pc:docMk/>
          <pc:sldMk cId="4288807062" sldId="257"/>
        </pc:sldMkLst>
        <pc:spChg chg="del">
          <ac:chgData name="Owen Sheedy" userId="b1c9949c-efb5-4f8f-8e1c-29dbcaf5146f" providerId="ADAL" clId="{6312E3E9-7F0C-424A-AFE7-43B079FDD3E1}" dt="2021-03-25T21:49:37.988" v="16" actId="26606"/>
          <ac:spMkLst>
            <pc:docMk/>
            <pc:sldMk cId="4288807062" sldId="257"/>
            <ac:spMk id="16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49:37.988" v="16" actId="26606"/>
          <ac:spMkLst>
            <pc:docMk/>
            <pc:sldMk cId="4288807062" sldId="257"/>
            <ac:spMk id="18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49:37.988" v="16" actId="26606"/>
          <ac:spMkLst>
            <pc:docMk/>
            <pc:sldMk cId="4288807062" sldId="257"/>
            <ac:spMk id="20" creationId="{D527D497-40EC-49CA-9C48-FE4127084C9F}"/>
          </ac:spMkLst>
        </pc:spChg>
        <pc:spChg chg="add del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25" creationId="{6B57F45B-5417-4073-A67A-343F2C881222}"/>
          </ac:spMkLst>
        </pc:spChg>
        <pc:spChg chg="add del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27" creationId="{091B6077-4778-41B2-9147-335CF2F2F9FC}"/>
          </ac:spMkLst>
        </pc:spChg>
        <pc:spChg chg="add del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29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34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36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9:16.704" v="56" actId="26606"/>
          <ac:spMkLst>
            <pc:docMk/>
            <pc:sldMk cId="4288807062" sldId="257"/>
            <ac:spMk id="38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06.047" v="0" actId="478"/>
          <ac:picMkLst>
            <pc:docMk/>
            <pc:sldMk cId="4288807062" sldId="257"/>
            <ac:picMk id="4" creationId="{1E5A431E-FE6C-4898-8BE9-F9F194074CE0}"/>
          </ac:picMkLst>
        </pc:picChg>
        <pc:picChg chg="add del mod">
          <ac:chgData name="Owen Sheedy" userId="b1c9949c-efb5-4f8f-8e1c-29dbcaf5146f" providerId="ADAL" clId="{6312E3E9-7F0C-424A-AFE7-43B079FDD3E1}" dt="2021-03-25T21:59:14.006" v="54" actId="478"/>
          <ac:picMkLst>
            <pc:docMk/>
            <pc:sldMk cId="4288807062" sldId="257"/>
            <ac:picMk id="5" creationId="{242D702A-FE4D-438A-8C09-42EF4F479884}"/>
          </ac:picMkLst>
        </pc:picChg>
        <pc:picChg chg="add mod">
          <ac:chgData name="Owen Sheedy" userId="b1c9949c-efb5-4f8f-8e1c-29dbcaf5146f" providerId="ADAL" clId="{6312E3E9-7F0C-424A-AFE7-43B079FDD3E1}" dt="2021-03-25T21:59:16.704" v="56" actId="26606"/>
          <ac:picMkLst>
            <pc:docMk/>
            <pc:sldMk cId="4288807062" sldId="257"/>
            <ac:picMk id="6" creationId="{CBFC3634-4D8D-4A69-867D-02897C38B52B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0:02.989" v="18" actId="26606"/>
        <pc:sldMkLst>
          <pc:docMk/>
          <pc:sldMk cId="385937645" sldId="258"/>
        </pc:sldMkLst>
        <pc:spChg chg="del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4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4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47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52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54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0:02.989" v="18" actId="26606"/>
          <ac:spMkLst>
            <pc:docMk/>
            <pc:sldMk cId="385937645" sldId="258"/>
            <ac:spMk id="56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07.658" v="1" actId="478"/>
          <ac:picMkLst>
            <pc:docMk/>
            <pc:sldMk cId="385937645" sldId="258"/>
            <ac:picMk id="4" creationId="{9903EFB4-D876-4ACC-9527-ABFA07546C92}"/>
          </ac:picMkLst>
        </pc:picChg>
        <pc:picChg chg="add mod">
          <ac:chgData name="Owen Sheedy" userId="b1c9949c-efb5-4f8f-8e1c-29dbcaf5146f" providerId="ADAL" clId="{6312E3E9-7F0C-424A-AFE7-43B079FDD3E1}" dt="2021-03-25T21:50:02.989" v="18" actId="26606"/>
          <ac:picMkLst>
            <pc:docMk/>
            <pc:sldMk cId="385937645" sldId="258"/>
            <ac:picMk id="5" creationId="{B6A9DD83-0425-4DAA-AD6A-56540189DBC6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0:23.167" v="20" actId="26606"/>
        <pc:sldMkLst>
          <pc:docMk/>
          <pc:sldMk cId="1394474018" sldId="259"/>
        </pc:sldMkLst>
        <pc:spChg chg="del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52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54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56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61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63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0:23.167" v="20" actId="26606"/>
          <ac:spMkLst>
            <pc:docMk/>
            <pc:sldMk cId="1394474018" sldId="259"/>
            <ac:spMk id="65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08.704" v="2" actId="478"/>
          <ac:picMkLst>
            <pc:docMk/>
            <pc:sldMk cId="1394474018" sldId="259"/>
            <ac:picMk id="4" creationId="{812695B9-690B-4D8A-8510-86FA06681FB7}"/>
          </ac:picMkLst>
        </pc:picChg>
        <pc:picChg chg="add mod">
          <ac:chgData name="Owen Sheedy" userId="b1c9949c-efb5-4f8f-8e1c-29dbcaf5146f" providerId="ADAL" clId="{6312E3E9-7F0C-424A-AFE7-43B079FDD3E1}" dt="2021-03-25T21:50:23.167" v="20" actId="26606"/>
          <ac:picMkLst>
            <pc:docMk/>
            <pc:sldMk cId="1394474018" sldId="259"/>
            <ac:picMk id="5" creationId="{01B16CFC-913C-440D-8380-7566AA0D67EA}"/>
          </ac:picMkLst>
        </pc:picChg>
      </pc:sldChg>
      <pc:sldChg chg="addSp delSp mod">
        <pc:chgData name="Owen Sheedy" userId="b1c9949c-efb5-4f8f-8e1c-29dbcaf5146f" providerId="ADAL" clId="{6312E3E9-7F0C-424A-AFE7-43B079FDD3E1}" dt="2021-03-25T21:51:07.341" v="26"/>
        <pc:sldMkLst>
          <pc:docMk/>
          <pc:sldMk cId="1389670645" sldId="264"/>
        </pc:sldMkLst>
        <pc:picChg chg="del">
          <ac:chgData name="Owen Sheedy" userId="b1c9949c-efb5-4f8f-8e1c-29dbcaf5146f" providerId="ADAL" clId="{6312E3E9-7F0C-424A-AFE7-43B079FDD3E1}" dt="2021-03-25T21:47:13.153" v="5" actId="478"/>
          <ac:picMkLst>
            <pc:docMk/>
            <pc:sldMk cId="1389670645" sldId="264"/>
            <ac:picMk id="10" creationId="{420173B9-7800-4F7F-BB58-A80826692C19}"/>
          </ac:picMkLst>
        </pc:picChg>
        <pc:picChg chg="add">
          <ac:chgData name="Owen Sheedy" userId="b1c9949c-efb5-4f8f-8e1c-29dbcaf5146f" providerId="ADAL" clId="{6312E3E9-7F0C-424A-AFE7-43B079FDD3E1}" dt="2021-03-25T21:51:07.341" v="26"/>
          <ac:picMkLst>
            <pc:docMk/>
            <pc:sldMk cId="1389670645" sldId="264"/>
            <ac:picMk id="11" creationId="{33D330FC-D93F-4E59-9117-6A6EAA44F202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2:45.024" v="31" actId="26606"/>
        <pc:sldMkLst>
          <pc:docMk/>
          <pc:sldMk cId="3948665318" sldId="265"/>
        </pc:sldMkLst>
        <pc:spChg chg="del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06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08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10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15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17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2:45.024" v="31" actId="26606"/>
          <ac:spMkLst>
            <pc:docMk/>
            <pc:sldMk cId="3948665318" sldId="265"/>
            <ac:spMk id="119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14.656" v="6" actId="478"/>
          <ac:picMkLst>
            <pc:docMk/>
            <pc:sldMk cId="3948665318" sldId="265"/>
            <ac:picMk id="3" creationId="{08848CB1-35B0-418D-AA80-3AE14B565963}"/>
          </ac:picMkLst>
        </pc:picChg>
        <pc:picChg chg="add mod">
          <ac:chgData name="Owen Sheedy" userId="b1c9949c-efb5-4f8f-8e1c-29dbcaf5146f" providerId="ADAL" clId="{6312E3E9-7F0C-424A-AFE7-43B079FDD3E1}" dt="2021-03-25T21:52:45.024" v="31" actId="26606"/>
          <ac:picMkLst>
            <pc:docMk/>
            <pc:sldMk cId="3948665318" sldId="265"/>
            <ac:picMk id="4" creationId="{29E15A17-9BC6-4269-ACAF-EB398051A757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21:53:13.407" v="36" actId="47"/>
        <pc:sldMkLst>
          <pc:docMk/>
          <pc:sldMk cId="3118298567" sldId="268"/>
        </pc:sldMkLst>
        <pc:spChg chg="del">
          <ac:chgData name="Owen Sheedy" userId="b1c9949c-efb5-4f8f-8e1c-29dbcaf5146f" providerId="ADAL" clId="{6312E3E9-7F0C-424A-AFE7-43B079FDD3E1}" dt="2021-03-25T21:53:07.297" v="33" actId="26606"/>
          <ac:spMkLst>
            <pc:docMk/>
            <pc:sldMk cId="3118298567" sldId="268"/>
            <ac:spMk id="124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3:07.297" v="33" actId="26606"/>
          <ac:spMkLst>
            <pc:docMk/>
            <pc:sldMk cId="3118298567" sldId="268"/>
            <ac:spMk id="126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3:07.297" v="33" actId="26606"/>
          <ac:spMkLst>
            <pc:docMk/>
            <pc:sldMk cId="3118298567" sldId="268"/>
            <ac:spMk id="128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3:07.297" v="33" actId="26606"/>
          <ac:picMkLst>
            <pc:docMk/>
            <pc:sldMk cId="3118298567" sldId="268"/>
            <ac:picMk id="2" creationId="{5FF46C5C-8960-4B33-9266-5041E96613A8}"/>
          </ac:picMkLst>
        </pc:picChg>
        <pc:picChg chg="del">
          <ac:chgData name="Owen Sheedy" userId="b1c9949c-efb5-4f8f-8e1c-29dbcaf5146f" providerId="ADAL" clId="{6312E3E9-7F0C-424A-AFE7-43B079FDD3E1}" dt="2021-03-25T21:47:15.842" v="7" actId="478"/>
          <ac:picMkLst>
            <pc:docMk/>
            <pc:sldMk cId="3118298567" sldId="268"/>
            <ac:picMk id="7" creationId="{29B40291-CE83-43F2-AF8A-66CCB6321FC4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3:28.444" v="38" actId="26606"/>
        <pc:sldMkLst>
          <pc:docMk/>
          <pc:sldMk cId="336234787" sldId="270"/>
        </pc:sldMkLst>
        <pc:spChg chg="add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78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80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82" creationId="{D527D497-40EC-49CA-9C48-FE4127084C9F}"/>
          </ac:spMkLst>
        </pc:spChg>
        <pc:spChg chg="del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3:28.444" v="38" actId="26606"/>
          <ac:spMkLst>
            <pc:docMk/>
            <pc:sldMk cId="336234787" sldId="270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3:28.444" v="38" actId="26606"/>
          <ac:picMkLst>
            <pc:docMk/>
            <pc:sldMk cId="336234787" sldId="270"/>
            <ac:picMk id="3" creationId="{51B3B1FC-1962-40A7-BEC6-0CF34BCDF39A}"/>
          </ac:picMkLst>
        </pc:picChg>
        <pc:picChg chg="del">
          <ac:chgData name="Owen Sheedy" userId="b1c9949c-efb5-4f8f-8e1c-29dbcaf5146f" providerId="ADAL" clId="{6312E3E9-7F0C-424A-AFE7-43B079FDD3E1}" dt="2021-03-25T21:47:18.747" v="9" actId="478"/>
          <ac:picMkLst>
            <pc:docMk/>
            <pc:sldMk cId="336234787" sldId="270"/>
            <ac:picMk id="7" creationId="{46056E0A-584C-4458-87F2-3FDE37F1975D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0:42.909" v="22" actId="26606"/>
        <pc:sldMkLst>
          <pc:docMk/>
          <pc:sldMk cId="2247875744" sldId="271"/>
        </pc:sldMkLst>
        <pc:spChg chg="del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61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63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65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70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72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0:42.909" v="22" actId="26606"/>
          <ac:spMkLst>
            <pc:docMk/>
            <pc:sldMk cId="2247875744" sldId="271"/>
            <ac:spMk id="74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0:42.909" v="22" actId="26606"/>
          <ac:picMkLst>
            <pc:docMk/>
            <pc:sldMk cId="2247875744" sldId="271"/>
            <ac:picMk id="3" creationId="{E5BAF37B-F1C7-4342-8F6D-2296A7179587}"/>
          </ac:picMkLst>
        </pc:picChg>
        <pc:picChg chg="del">
          <ac:chgData name="Owen Sheedy" userId="b1c9949c-efb5-4f8f-8e1c-29dbcaf5146f" providerId="ADAL" clId="{6312E3E9-7F0C-424A-AFE7-43B079FDD3E1}" dt="2021-03-25T21:47:09.713" v="3" actId="478"/>
          <ac:picMkLst>
            <pc:docMk/>
            <pc:sldMk cId="2247875744" sldId="271"/>
            <ac:picMk id="10" creationId="{77CFE2E7-27F8-48F5-BC47-31F0F03A7B0B}"/>
          </ac:picMkLst>
        </pc:picChg>
      </pc:sldChg>
      <pc:sldChg chg="addSp delSp mod">
        <pc:chgData name="Owen Sheedy" userId="b1c9949c-efb5-4f8f-8e1c-29dbcaf5146f" providerId="ADAL" clId="{6312E3E9-7F0C-424A-AFE7-43B079FDD3E1}" dt="2021-03-25T21:53:10.477" v="34"/>
        <pc:sldMkLst>
          <pc:docMk/>
          <pc:sldMk cId="4054536423" sldId="273"/>
        </pc:sldMkLst>
        <pc:picChg chg="del">
          <ac:chgData name="Owen Sheedy" userId="b1c9949c-efb5-4f8f-8e1c-29dbcaf5146f" providerId="ADAL" clId="{6312E3E9-7F0C-424A-AFE7-43B079FDD3E1}" dt="2021-03-25T21:47:17.656" v="8" actId="478"/>
          <ac:picMkLst>
            <pc:docMk/>
            <pc:sldMk cId="4054536423" sldId="273"/>
            <ac:picMk id="4" creationId="{13EDF53C-7901-4F32-A215-075B3DA8EF23}"/>
          </ac:picMkLst>
        </pc:picChg>
        <pc:picChg chg="add">
          <ac:chgData name="Owen Sheedy" userId="b1c9949c-efb5-4f8f-8e1c-29dbcaf5146f" providerId="ADAL" clId="{6312E3E9-7F0C-424A-AFE7-43B079FDD3E1}" dt="2021-03-25T21:53:10.477" v="34"/>
          <ac:picMkLst>
            <pc:docMk/>
            <pc:sldMk cId="4054536423" sldId="273"/>
            <ac:picMk id="14" creationId="{B67F221F-3D41-4BDF-8E79-E0D8A202AB91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21:51:08.819" v="27" actId="47"/>
        <pc:sldMkLst>
          <pc:docMk/>
          <pc:sldMk cId="4161316164" sldId="276"/>
        </pc:sldMkLst>
        <pc:spChg chg="del">
          <ac:chgData name="Owen Sheedy" userId="b1c9949c-efb5-4f8f-8e1c-29dbcaf5146f" providerId="ADAL" clId="{6312E3E9-7F0C-424A-AFE7-43B079FDD3E1}" dt="2021-03-25T21:51:02.112" v="24" actId="26606"/>
          <ac:spMkLst>
            <pc:docMk/>
            <pc:sldMk cId="4161316164" sldId="276"/>
            <ac:spMk id="70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1:02.112" v="24" actId="26606"/>
          <ac:spMkLst>
            <pc:docMk/>
            <pc:sldMk cId="4161316164" sldId="276"/>
            <ac:spMk id="72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1:02.112" v="24" actId="26606"/>
          <ac:spMkLst>
            <pc:docMk/>
            <pc:sldMk cId="4161316164" sldId="276"/>
            <ac:spMk id="74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10.744" v="4" actId="478"/>
          <ac:picMkLst>
            <pc:docMk/>
            <pc:sldMk cId="4161316164" sldId="276"/>
            <ac:picMk id="2" creationId="{1001D47F-2DE0-4308-A1D1-3AB18A84C7E5}"/>
          </ac:picMkLst>
        </pc:picChg>
        <pc:picChg chg="add mod">
          <ac:chgData name="Owen Sheedy" userId="b1c9949c-efb5-4f8f-8e1c-29dbcaf5146f" providerId="ADAL" clId="{6312E3E9-7F0C-424A-AFE7-43B079FDD3E1}" dt="2021-03-25T21:51:02.112" v="24" actId="26606"/>
          <ac:picMkLst>
            <pc:docMk/>
            <pc:sldMk cId="4161316164" sldId="276"/>
            <ac:picMk id="3" creationId="{300F633D-56FE-4C36-88CA-9F129FA02407}"/>
          </ac:picMkLst>
        </pc:picChg>
      </pc:sldChg>
      <pc:sldChg chg="addSp delSp modSp mod">
        <pc:chgData name="Owen Sheedy" userId="b1c9949c-efb5-4f8f-8e1c-29dbcaf5146f" providerId="ADAL" clId="{6312E3E9-7F0C-424A-AFE7-43B079FDD3E1}" dt="2021-03-25T21:54:03.206" v="42" actId="26606"/>
        <pc:sldMkLst>
          <pc:docMk/>
          <pc:sldMk cId="3263032161" sldId="278"/>
        </pc:sldMkLst>
        <pc:spChg chg="del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78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80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82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87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89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4:03.206" v="42" actId="26606"/>
          <ac:spMkLst>
            <pc:docMk/>
            <pc:sldMk cId="3263032161" sldId="278"/>
            <ac:spMk id="91" creationId="{D527D497-40EC-49CA-9C48-FE4127084C9F}"/>
          </ac:spMkLst>
        </pc:spChg>
        <pc:picChg chg="del">
          <ac:chgData name="Owen Sheedy" userId="b1c9949c-efb5-4f8f-8e1c-29dbcaf5146f" providerId="ADAL" clId="{6312E3E9-7F0C-424A-AFE7-43B079FDD3E1}" dt="2021-03-25T21:47:19.857" v="10" actId="478"/>
          <ac:picMkLst>
            <pc:docMk/>
            <pc:sldMk cId="3263032161" sldId="278"/>
            <ac:picMk id="2" creationId="{9D94E4B0-13B6-44DC-A12F-D1A3C5F88FBE}"/>
          </ac:picMkLst>
        </pc:picChg>
        <pc:picChg chg="add mod">
          <ac:chgData name="Owen Sheedy" userId="b1c9949c-efb5-4f8f-8e1c-29dbcaf5146f" providerId="ADAL" clId="{6312E3E9-7F0C-424A-AFE7-43B079FDD3E1}" dt="2021-03-25T21:54:03.206" v="42" actId="26606"/>
          <ac:picMkLst>
            <pc:docMk/>
            <pc:sldMk cId="3263032161" sldId="278"/>
            <ac:picMk id="3" creationId="{7C5A598A-0862-4CF7-936D-A3E751115B84}"/>
          </ac:picMkLst>
        </pc:picChg>
      </pc:sldChg>
      <pc:sldChg chg="addSp delSp modSp del mod">
        <pc:chgData name="Owen Sheedy" userId="b1c9949c-efb5-4f8f-8e1c-29dbcaf5146f" providerId="ADAL" clId="{6312E3E9-7F0C-424A-AFE7-43B079FDD3E1}" dt="2021-03-25T21:54:26.712" v="47" actId="47"/>
        <pc:sldMkLst>
          <pc:docMk/>
          <pc:sldMk cId="3603519361" sldId="281"/>
        </pc:sldMkLst>
        <pc:spChg chg="del">
          <ac:chgData name="Owen Sheedy" userId="b1c9949c-efb5-4f8f-8e1c-29dbcaf5146f" providerId="ADAL" clId="{6312E3E9-7F0C-424A-AFE7-43B079FDD3E1}" dt="2021-03-25T21:54:20.239" v="44" actId="26606"/>
          <ac:spMkLst>
            <pc:docMk/>
            <pc:sldMk cId="3603519361" sldId="281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4:20.239" v="44" actId="26606"/>
          <ac:spMkLst>
            <pc:docMk/>
            <pc:sldMk cId="3603519361" sldId="281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4:20.239" v="44" actId="26606"/>
          <ac:spMkLst>
            <pc:docMk/>
            <pc:sldMk cId="3603519361" sldId="281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4:20.239" v="44" actId="26606"/>
          <ac:picMkLst>
            <pc:docMk/>
            <pc:sldMk cId="3603519361" sldId="281"/>
            <ac:picMk id="2" creationId="{42360CD7-B11B-4875-A7A2-5F5CD1DD2656}"/>
          </ac:picMkLst>
        </pc:picChg>
        <pc:picChg chg="del">
          <ac:chgData name="Owen Sheedy" userId="b1c9949c-efb5-4f8f-8e1c-29dbcaf5146f" providerId="ADAL" clId="{6312E3E9-7F0C-424A-AFE7-43B079FDD3E1}" dt="2021-03-25T21:47:21.037" v="11" actId="478"/>
          <ac:picMkLst>
            <pc:docMk/>
            <pc:sldMk cId="3603519361" sldId="281"/>
            <ac:picMk id="5" creationId="{608A089B-F00A-4749-A69B-53203309F216}"/>
          </ac:picMkLst>
        </pc:picChg>
      </pc:sldChg>
      <pc:sldChg chg="addSp delSp mod">
        <pc:chgData name="Owen Sheedy" userId="b1c9949c-efb5-4f8f-8e1c-29dbcaf5146f" providerId="ADAL" clId="{6312E3E9-7F0C-424A-AFE7-43B079FDD3E1}" dt="2021-03-25T21:54:25.439" v="46"/>
        <pc:sldMkLst>
          <pc:docMk/>
          <pc:sldMk cId="2006976765" sldId="282"/>
        </pc:sldMkLst>
        <pc:picChg chg="add del">
          <ac:chgData name="Owen Sheedy" userId="b1c9949c-efb5-4f8f-8e1c-29dbcaf5146f" providerId="ADAL" clId="{6312E3E9-7F0C-424A-AFE7-43B079FDD3E1}" dt="2021-03-25T21:49:33.693" v="14"/>
          <ac:picMkLst>
            <pc:docMk/>
            <pc:sldMk cId="2006976765" sldId="282"/>
            <ac:picMk id="2" creationId="{A4890636-6564-4C27-9FE9-73440EFB7987}"/>
          </ac:picMkLst>
        </pc:picChg>
        <pc:picChg chg="del">
          <ac:chgData name="Owen Sheedy" userId="b1c9949c-efb5-4f8f-8e1c-29dbcaf5146f" providerId="ADAL" clId="{6312E3E9-7F0C-424A-AFE7-43B079FDD3E1}" dt="2021-03-25T21:47:22.499" v="12" actId="478"/>
          <ac:picMkLst>
            <pc:docMk/>
            <pc:sldMk cId="2006976765" sldId="282"/>
            <ac:picMk id="6" creationId="{41013B71-9986-459F-A57E-78D531264D42}"/>
          </ac:picMkLst>
        </pc:picChg>
        <pc:picChg chg="add">
          <ac:chgData name="Owen Sheedy" userId="b1c9949c-efb5-4f8f-8e1c-29dbcaf5146f" providerId="ADAL" clId="{6312E3E9-7F0C-424A-AFE7-43B079FDD3E1}" dt="2021-03-25T21:54:25.439" v="46"/>
          <ac:picMkLst>
            <pc:docMk/>
            <pc:sldMk cId="2006976765" sldId="282"/>
            <ac:picMk id="8" creationId="{9C7E4898-54DD-4995-80A2-92C7132CAADD}"/>
          </ac:picMkLst>
        </pc:picChg>
      </pc:sldChg>
      <pc:sldChg chg="addSp delSp modSp add mod">
        <pc:chgData name="Owen Sheedy" userId="b1c9949c-efb5-4f8f-8e1c-29dbcaf5146f" providerId="ADAL" clId="{6312E3E9-7F0C-424A-AFE7-43B079FDD3E1}" dt="2021-03-25T21:51:29.471" v="29" actId="26606"/>
        <pc:sldMkLst>
          <pc:docMk/>
          <pc:sldMk cId="3731930088" sldId="283"/>
        </pc:sldMkLst>
        <pc:spChg chg="del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97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99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101" creationId="{D527D497-40EC-49CA-9C48-FE4127084C9F}"/>
          </ac:spMkLst>
        </pc:spChg>
        <pc:spChg chg="add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106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108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1:29.471" v="29" actId="26606"/>
          <ac:spMkLst>
            <pc:docMk/>
            <pc:sldMk cId="3731930088" sldId="283"/>
            <ac:spMk id="110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1:29.471" v="29" actId="26606"/>
          <ac:picMkLst>
            <pc:docMk/>
            <pc:sldMk cId="3731930088" sldId="283"/>
            <ac:picMk id="2" creationId="{A54B14D7-5570-4301-8058-0F2402ECBA3E}"/>
          </ac:picMkLst>
        </pc:picChg>
      </pc:sldChg>
      <pc:sldChg chg="addSp delSp modSp add mod">
        <pc:chgData name="Owen Sheedy" userId="b1c9949c-efb5-4f8f-8e1c-29dbcaf5146f" providerId="ADAL" clId="{6312E3E9-7F0C-424A-AFE7-43B079FDD3E1}" dt="2021-03-25T21:53:49.135" v="40" actId="26606"/>
        <pc:sldMkLst>
          <pc:docMk/>
          <pc:sldMk cId="3395510394" sldId="284"/>
        </pc:sldMkLst>
        <pc:spChg chg="add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78" creationId="{6B57F45B-5417-4073-A67A-343F2C881222}"/>
          </ac:spMkLst>
        </pc:spChg>
        <pc:spChg chg="add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80" creationId="{091B6077-4778-41B2-9147-335CF2F2F9FC}"/>
          </ac:spMkLst>
        </pc:spChg>
        <pc:spChg chg="add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82" creationId="{D527D497-40EC-49CA-9C48-FE4127084C9F}"/>
          </ac:spMkLst>
        </pc:spChg>
        <pc:spChg chg="del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3:49.135" v="40" actId="26606"/>
          <ac:spMkLst>
            <pc:docMk/>
            <pc:sldMk cId="3395510394" sldId="284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3:49.135" v="40" actId="26606"/>
          <ac:picMkLst>
            <pc:docMk/>
            <pc:sldMk cId="3395510394" sldId="284"/>
            <ac:picMk id="2" creationId="{43E484FA-1ACB-4A47-8A7D-9A6BDD26851A}"/>
          </ac:picMkLst>
        </pc:picChg>
      </pc:sldChg>
      <pc:sldChg chg="addSp delSp modSp add del mod">
        <pc:chgData name="Owen Sheedy" userId="b1c9949c-efb5-4f8f-8e1c-29dbcaf5146f" providerId="ADAL" clId="{6312E3E9-7F0C-424A-AFE7-43B079FDD3E1}" dt="2021-03-25T21:55:45.284" v="53" actId="47"/>
        <pc:sldMkLst>
          <pc:docMk/>
          <pc:sldMk cId="4146548347" sldId="285"/>
        </pc:sldMkLst>
        <pc:spChg chg="del">
          <ac:chgData name="Owen Sheedy" userId="b1c9949c-efb5-4f8f-8e1c-29dbcaf5146f" providerId="ADAL" clId="{6312E3E9-7F0C-424A-AFE7-43B079FDD3E1}" dt="2021-03-25T21:55:32.209" v="49" actId="26606"/>
          <ac:spMkLst>
            <pc:docMk/>
            <pc:sldMk cId="4146548347" sldId="285"/>
            <ac:spMk id="133" creationId="{6B57F45B-5417-4073-A67A-343F2C881222}"/>
          </ac:spMkLst>
        </pc:spChg>
        <pc:spChg chg="del">
          <ac:chgData name="Owen Sheedy" userId="b1c9949c-efb5-4f8f-8e1c-29dbcaf5146f" providerId="ADAL" clId="{6312E3E9-7F0C-424A-AFE7-43B079FDD3E1}" dt="2021-03-25T21:55:32.209" v="49" actId="26606"/>
          <ac:spMkLst>
            <pc:docMk/>
            <pc:sldMk cId="4146548347" sldId="285"/>
            <ac:spMk id="135" creationId="{091B6077-4778-41B2-9147-335CF2F2F9FC}"/>
          </ac:spMkLst>
        </pc:spChg>
        <pc:spChg chg="del">
          <ac:chgData name="Owen Sheedy" userId="b1c9949c-efb5-4f8f-8e1c-29dbcaf5146f" providerId="ADAL" clId="{6312E3E9-7F0C-424A-AFE7-43B079FDD3E1}" dt="2021-03-25T21:55:32.209" v="49" actId="26606"/>
          <ac:spMkLst>
            <pc:docMk/>
            <pc:sldMk cId="4146548347" sldId="285"/>
            <ac:spMk id="137" creationId="{D527D497-40EC-49CA-9C48-FE4127084C9F}"/>
          </ac:spMkLst>
        </pc:spChg>
        <pc:picChg chg="add mod">
          <ac:chgData name="Owen Sheedy" userId="b1c9949c-efb5-4f8f-8e1c-29dbcaf5146f" providerId="ADAL" clId="{6312E3E9-7F0C-424A-AFE7-43B079FDD3E1}" dt="2021-03-25T21:55:32.209" v="49" actId="26606"/>
          <ac:picMkLst>
            <pc:docMk/>
            <pc:sldMk cId="4146548347" sldId="285"/>
            <ac:picMk id="2" creationId="{334D8373-63C9-458B-81B4-DE2F2B6137B9}"/>
          </ac:picMkLst>
        </pc:picChg>
      </pc:sldChg>
      <pc:sldChg chg="addSp delSp add mod">
        <pc:chgData name="Owen Sheedy" userId="b1c9949c-efb5-4f8f-8e1c-29dbcaf5146f" providerId="ADAL" clId="{6312E3E9-7F0C-424A-AFE7-43B079FDD3E1}" dt="2021-03-25T21:55:42.214" v="52"/>
        <pc:sldMkLst>
          <pc:docMk/>
          <pc:sldMk cId="2758326805" sldId="286"/>
        </pc:sldMkLst>
        <pc:picChg chg="add">
          <ac:chgData name="Owen Sheedy" userId="b1c9949c-efb5-4f8f-8e1c-29dbcaf5146f" providerId="ADAL" clId="{6312E3E9-7F0C-424A-AFE7-43B079FDD3E1}" dt="2021-03-25T21:55:42.214" v="52"/>
          <ac:picMkLst>
            <pc:docMk/>
            <pc:sldMk cId="2758326805" sldId="286"/>
            <ac:picMk id="6" creationId="{B974D44D-087E-4B42-BB26-5F0D62FE68CB}"/>
          </ac:picMkLst>
        </pc:picChg>
        <pc:picChg chg="del">
          <ac:chgData name="Owen Sheedy" userId="b1c9949c-efb5-4f8f-8e1c-29dbcaf5146f" providerId="ADAL" clId="{6312E3E9-7F0C-424A-AFE7-43B079FDD3E1}" dt="2021-03-25T21:55:37.048" v="51" actId="478"/>
          <ac:picMkLst>
            <pc:docMk/>
            <pc:sldMk cId="2758326805" sldId="286"/>
            <ac:picMk id="8" creationId="{9C7E4898-54DD-4995-80A2-92C7132CAA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1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C3634-4D8D-4A69-867D-02897C38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01" y="643467"/>
            <a:ext cx="5083597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888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484FA-1ACB-4A47-8A7D-9A6BDD26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643467"/>
            <a:ext cx="6773333" cy="557106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9551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A598A-0862-4CF7-936D-A3E75111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643467"/>
            <a:ext cx="6773332" cy="5571066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6303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E4898-54DD-4995-80A2-92C7132C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4D44D-087E-4B42-BB26-5F0D62FE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145A79-3EE1-4F6A-BE22-529E3C36EE17}"/>
              </a:ext>
            </a:extLst>
          </p:cNvPr>
          <p:cNvCxnSpPr>
            <a:cxnSpLocks/>
          </p:cNvCxnSpPr>
          <p:nvPr/>
        </p:nvCxnSpPr>
        <p:spPr>
          <a:xfrm>
            <a:off x="2978093" y="3788246"/>
            <a:ext cx="692712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D1E197-3D00-46BF-8CCB-14C1E7E1561A}"/>
              </a:ext>
            </a:extLst>
          </p:cNvPr>
          <p:cNvCxnSpPr>
            <a:cxnSpLocks/>
          </p:cNvCxnSpPr>
          <p:nvPr/>
        </p:nvCxnSpPr>
        <p:spPr>
          <a:xfrm flipV="1">
            <a:off x="2155971" y="4578210"/>
            <a:ext cx="7749248" cy="152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6B796-7373-4414-B5BC-4C112FADE0E9}"/>
              </a:ext>
            </a:extLst>
          </p:cNvPr>
          <p:cNvCxnSpPr>
            <a:cxnSpLocks/>
          </p:cNvCxnSpPr>
          <p:nvPr/>
        </p:nvCxnSpPr>
        <p:spPr>
          <a:xfrm>
            <a:off x="2155971" y="5383552"/>
            <a:ext cx="7749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C06D23-6DD3-40E4-A03C-44CBE6B68CB4}"/>
              </a:ext>
            </a:extLst>
          </p:cNvPr>
          <p:cNvCxnSpPr>
            <a:cxnSpLocks/>
          </p:cNvCxnSpPr>
          <p:nvPr/>
        </p:nvCxnSpPr>
        <p:spPr>
          <a:xfrm>
            <a:off x="2155971" y="2208238"/>
            <a:ext cx="77492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C47147-8328-4C50-8E7B-76D551EE8E19}"/>
              </a:ext>
            </a:extLst>
          </p:cNvPr>
          <p:cNvCxnSpPr>
            <a:cxnSpLocks/>
          </p:cNvCxnSpPr>
          <p:nvPr/>
        </p:nvCxnSpPr>
        <p:spPr>
          <a:xfrm>
            <a:off x="2155971" y="2998201"/>
            <a:ext cx="7749248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B85257-6326-4373-9E7C-8186D41D9075}"/>
              </a:ext>
            </a:extLst>
          </p:cNvPr>
          <p:cNvCxnSpPr>
            <a:cxnSpLocks/>
          </p:cNvCxnSpPr>
          <p:nvPr/>
        </p:nvCxnSpPr>
        <p:spPr>
          <a:xfrm>
            <a:off x="2155971" y="3788246"/>
            <a:ext cx="7749248" cy="152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9DD83-0425-4DAA-AD6A-56540189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0" y="643467"/>
            <a:ext cx="6814759" cy="55710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16CFC-913C-440D-8380-7566AA0D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9447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AF37B-F1C7-4342-8F6D-2296A717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3" cy="55710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4787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330FC-D93F-4E59-9117-6A6EAA44F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4" y="643467"/>
            <a:ext cx="67733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B14D7-5570-4301-8058-0F2402EC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3193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15A17-9BC6-4269-ACAF-EB398051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8" y="643467"/>
            <a:ext cx="6793983" cy="557106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94866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7F221F-3D41-4BDF-8E79-E0D8A202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1" y="643467"/>
            <a:ext cx="68566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3B1FC-1962-40A7-BEC6-0CF34BCD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7" y="643467"/>
            <a:ext cx="6835665" cy="557106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23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Sheedy</dc:creator>
  <cp:lastModifiedBy>Owen Sheedy</cp:lastModifiedBy>
  <cp:revision>1</cp:revision>
  <dcterms:created xsi:type="dcterms:W3CDTF">2021-03-25T21:59:16Z</dcterms:created>
  <dcterms:modified xsi:type="dcterms:W3CDTF">2021-03-25T21:59:22Z</dcterms:modified>
</cp:coreProperties>
</file>