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1" r:id="rId5"/>
    <p:sldId id="276" r:id="rId6"/>
    <p:sldId id="264" r:id="rId7"/>
    <p:sldId id="265" r:id="rId8"/>
    <p:sldId id="268" r:id="rId9"/>
    <p:sldId id="273" r:id="rId10"/>
    <p:sldId id="270" r:id="rId11"/>
    <p:sldId id="278" r:id="rId12"/>
    <p:sldId id="281" r:id="rId13"/>
    <p:sldId id="28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B6431-E549-400A-AD87-56CD1094631A}" v="20" dt="2021-03-25T19:21:49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6312E3E9-7F0C-424A-AFE7-43B079FDD3E1}"/>
    <pc:docChg chg="undo custSel mod addSld delSld modSld sldOrd">
      <pc:chgData name="Owen Sheedy" userId="b1c9949c-efb5-4f8f-8e1c-29dbcaf5146f" providerId="ADAL" clId="{6312E3E9-7F0C-424A-AFE7-43B079FDD3E1}" dt="2021-03-25T19:22:33.265" v="77" actId="1076"/>
      <pc:docMkLst>
        <pc:docMk/>
      </pc:docMkLst>
      <pc:sldChg chg="addSp delSp modSp mod">
        <pc:chgData name="Owen Sheedy" userId="b1c9949c-efb5-4f8f-8e1c-29dbcaf5146f" providerId="ADAL" clId="{6312E3E9-7F0C-424A-AFE7-43B079FDD3E1}" dt="2021-03-25T19:15:47.199" v="3" actId="1076"/>
        <pc:sldMkLst>
          <pc:docMk/>
          <pc:sldMk cId="4288807062" sldId="257"/>
        </pc:sldMkLst>
        <pc:picChg chg="del">
          <ac:chgData name="Owen Sheedy" userId="b1c9949c-efb5-4f8f-8e1c-29dbcaf5146f" providerId="ADAL" clId="{6312E3E9-7F0C-424A-AFE7-43B079FDD3E1}" dt="2021-03-25T19:14:46.937" v="0" actId="478"/>
          <ac:picMkLst>
            <pc:docMk/>
            <pc:sldMk cId="4288807062" sldId="257"/>
            <ac:picMk id="2" creationId="{2EC84D32-8CED-4F7C-A8B0-54DCD67BA16A}"/>
          </ac:picMkLst>
        </pc:picChg>
        <pc:picChg chg="add mod">
          <ac:chgData name="Owen Sheedy" userId="b1c9949c-efb5-4f8f-8e1c-29dbcaf5146f" providerId="ADAL" clId="{6312E3E9-7F0C-424A-AFE7-43B079FDD3E1}" dt="2021-03-25T19:15:47.199" v="3" actId="1076"/>
          <ac:picMkLst>
            <pc:docMk/>
            <pc:sldMk cId="4288807062" sldId="257"/>
            <ac:picMk id="4" creationId="{1E5A431E-FE6C-4898-8BE9-F9F194074CE0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17:09.552" v="20" actId="26606"/>
        <pc:sldMkLst>
          <pc:docMk/>
          <pc:sldMk cId="385937645" sldId="258"/>
        </pc:sldMkLst>
        <pc:spChg chg="del">
          <ac:chgData name="Owen Sheedy" userId="b1c9949c-efb5-4f8f-8e1c-29dbcaf5146f" providerId="ADAL" clId="{6312E3E9-7F0C-424A-AFE7-43B079FDD3E1}" dt="2021-03-25T19:17:09.552" v="20" actId="26606"/>
          <ac:spMkLst>
            <pc:docMk/>
            <pc:sldMk cId="385937645" sldId="258"/>
            <ac:spMk id="34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7:09.552" v="20" actId="26606"/>
          <ac:spMkLst>
            <pc:docMk/>
            <pc:sldMk cId="385937645" sldId="258"/>
            <ac:spMk id="36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7:09.552" v="20" actId="26606"/>
          <ac:spMkLst>
            <pc:docMk/>
            <pc:sldMk cId="385937645" sldId="258"/>
            <ac:spMk id="38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17:09.552" v="20" actId="26606"/>
          <ac:spMkLst>
            <pc:docMk/>
            <pc:sldMk cId="385937645" sldId="258"/>
            <ac:spMk id="43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17:09.552" v="20" actId="26606"/>
          <ac:spMkLst>
            <pc:docMk/>
            <pc:sldMk cId="385937645" sldId="258"/>
            <ac:spMk id="45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17:09.552" v="20" actId="26606"/>
          <ac:spMkLst>
            <pc:docMk/>
            <pc:sldMk cId="385937645" sldId="258"/>
            <ac:spMk id="47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15:55.330" v="4" actId="478"/>
          <ac:picMkLst>
            <pc:docMk/>
            <pc:sldMk cId="385937645" sldId="258"/>
            <ac:picMk id="3" creationId="{68600FB4-BB48-4A63-A3B3-D5ED2B995A83}"/>
          </ac:picMkLst>
        </pc:picChg>
        <pc:picChg chg="add mod">
          <ac:chgData name="Owen Sheedy" userId="b1c9949c-efb5-4f8f-8e1c-29dbcaf5146f" providerId="ADAL" clId="{6312E3E9-7F0C-424A-AFE7-43B079FDD3E1}" dt="2021-03-25T19:17:09.552" v="20" actId="26606"/>
          <ac:picMkLst>
            <pc:docMk/>
            <pc:sldMk cId="385937645" sldId="258"/>
            <ac:picMk id="4" creationId="{9903EFB4-D876-4ACC-9527-ABFA07546C92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17:40.893" v="22" actId="26606"/>
        <pc:sldMkLst>
          <pc:docMk/>
          <pc:sldMk cId="1394474018" sldId="259"/>
        </pc:sldMkLst>
        <pc:spChg chg="del">
          <ac:chgData name="Owen Sheedy" userId="b1c9949c-efb5-4f8f-8e1c-29dbcaf5146f" providerId="ADAL" clId="{6312E3E9-7F0C-424A-AFE7-43B079FDD3E1}" dt="2021-03-25T19:17:40.893" v="22" actId="26606"/>
          <ac:spMkLst>
            <pc:docMk/>
            <pc:sldMk cId="1394474018" sldId="259"/>
            <ac:spMk id="4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7:40.893" v="22" actId="26606"/>
          <ac:spMkLst>
            <pc:docMk/>
            <pc:sldMk cId="1394474018" sldId="259"/>
            <ac:spMk id="4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7:40.893" v="22" actId="26606"/>
          <ac:spMkLst>
            <pc:docMk/>
            <pc:sldMk cId="1394474018" sldId="259"/>
            <ac:spMk id="47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17:40.893" v="22" actId="26606"/>
          <ac:spMkLst>
            <pc:docMk/>
            <pc:sldMk cId="1394474018" sldId="259"/>
            <ac:spMk id="52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17:40.893" v="22" actId="26606"/>
          <ac:spMkLst>
            <pc:docMk/>
            <pc:sldMk cId="1394474018" sldId="259"/>
            <ac:spMk id="54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17:40.893" v="22" actId="26606"/>
          <ac:spMkLst>
            <pc:docMk/>
            <pc:sldMk cId="1394474018" sldId="259"/>
            <ac:spMk id="56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15:56.340" v="5" actId="478"/>
          <ac:picMkLst>
            <pc:docMk/>
            <pc:sldMk cId="1394474018" sldId="259"/>
            <ac:picMk id="3" creationId="{F1B0DABB-905A-46C5-A4AC-2D7C4E0F70CA}"/>
          </ac:picMkLst>
        </pc:picChg>
        <pc:picChg chg="add mod">
          <ac:chgData name="Owen Sheedy" userId="b1c9949c-efb5-4f8f-8e1c-29dbcaf5146f" providerId="ADAL" clId="{6312E3E9-7F0C-424A-AFE7-43B079FDD3E1}" dt="2021-03-25T19:17:40.893" v="22" actId="26606"/>
          <ac:picMkLst>
            <pc:docMk/>
            <pc:sldMk cId="1394474018" sldId="259"/>
            <ac:picMk id="4" creationId="{812695B9-690B-4D8A-8510-86FA06681FB7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19:18:02.823" v="26" actId="47"/>
        <pc:sldMkLst>
          <pc:docMk/>
          <pc:sldMk cId="3248897862" sldId="260"/>
        </pc:sldMkLst>
        <pc:spChg chg="del">
          <ac:chgData name="Owen Sheedy" userId="b1c9949c-efb5-4f8f-8e1c-29dbcaf5146f" providerId="ADAL" clId="{6312E3E9-7F0C-424A-AFE7-43B079FDD3E1}" dt="2021-03-25T19:17:58.135" v="24" actId="26606"/>
          <ac:spMkLst>
            <pc:docMk/>
            <pc:sldMk cId="3248897862" sldId="260"/>
            <ac:spMk id="61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7:58.135" v="24" actId="26606"/>
          <ac:spMkLst>
            <pc:docMk/>
            <pc:sldMk cId="3248897862" sldId="260"/>
            <ac:spMk id="63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7:58.135" v="24" actId="26606"/>
          <ac:spMkLst>
            <pc:docMk/>
            <pc:sldMk cId="3248897862" sldId="260"/>
            <ac:spMk id="65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15:57.421" v="6" actId="478"/>
          <ac:picMkLst>
            <pc:docMk/>
            <pc:sldMk cId="3248897862" sldId="260"/>
            <ac:picMk id="2" creationId="{93C5EAE2-E4BF-4D56-9F7B-C3D9C468A8DA}"/>
          </ac:picMkLst>
        </pc:picChg>
        <pc:picChg chg="add mod">
          <ac:chgData name="Owen Sheedy" userId="b1c9949c-efb5-4f8f-8e1c-29dbcaf5146f" providerId="ADAL" clId="{6312E3E9-7F0C-424A-AFE7-43B079FDD3E1}" dt="2021-03-25T19:17:58.135" v="24" actId="26606"/>
          <ac:picMkLst>
            <pc:docMk/>
            <pc:sldMk cId="3248897862" sldId="260"/>
            <ac:picMk id="4" creationId="{96736B86-2238-4FEA-8789-6BCA241A877F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19:18:43.298" v="34" actId="47"/>
        <pc:sldMkLst>
          <pc:docMk/>
          <pc:sldMk cId="2090134368" sldId="263"/>
        </pc:sldMkLst>
        <pc:spChg chg="del">
          <ac:chgData name="Owen Sheedy" userId="b1c9949c-efb5-4f8f-8e1c-29dbcaf5146f" providerId="ADAL" clId="{6312E3E9-7F0C-424A-AFE7-43B079FDD3E1}" dt="2021-03-25T19:18:37.639" v="31" actId="26606"/>
          <ac:spMkLst>
            <pc:docMk/>
            <pc:sldMk cId="2090134368" sldId="263"/>
            <ac:spMk id="79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8:37.639" v="31" actId="26606"/>
          <ac:spMkLst>
            <pc:docMk/>
            <pc:sldMk cId="2090134368" sldId="263"/>
            <ac:spMk id="81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8:37.639" v="31" actId="26606"/>
          <ac:spMkLst>
            <pc:docMk/>
            <pc:sldMk cId="2090134368" sldId="263"/>
            <ac:spMk id="83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18:40.549" v="32" actId="27614"/>
          <ac:picMkLst>
            <pc:docMk/>
            <pc:sldMk cId="2090134368" sldId="263"/>
            <ac:picMk id="3" creationId="{623400B6-BA32-4BDE-B46B-D6EC9C2439BE}"/>
          </ac:picMkLst>
        </pc:picChg>
        <pc:picChg chg="del">
          <ac:chgData name="Owen Sheedy" userId="b1c9949c-efb5-4f8f-8e1c-29dbcaf5146f" providerId="ADAL" clId="{6312E3E9-7F0C-424A-AFE7-43B079FDD3E1}" dt="2021-03-25T19:15:59.593" v="8" actId="478"/>
          <ac:picMkLst>
            <pc:docMk/>
            <pc:sldMk cId="2090134368" sldId="263"/>
            <ac:picMk id="6" creationId="{5F068573-EAB1-49A0-962B-B3F951ACA08C}"/>
          </ac:picMkLst>
        </pc:picChg>
      </pc:sldChg>
      <pc:sldChg chg="addSp delSp mod">
        <pc:chgData name="Owen Sheedy" userId="b1c9949c-efb5-4f8f-8e1c-29dbcaf5146f" providerId="ADAL" clId="{6312E3E9-7F0C-424A-AFE7-43B079FDD3E1}" dt="2021-03-25T19:18:41.708" v="33"/>
        <pc:sldMkLst>
          <pc:docMk/>
          <pc:sldMk cId="1389670645" sldId="264"/>
        </pc:sldMkLst>
        <pc:picChg chg="del">
          <ac:chgData name="Owen Sheedy" userId="b1c9949c-efb5-4f8f-8e1c-29dbcaf5146f" providerId="ADAL" clId="{6312E3E9-7F0C-424A-AFE7-43B079FDD3E1}" dt="2021-03-25T19:16:01.237" v="9" actId="478"/>
          <ac:picMkLst>
            <pc:docMk/>
            <pc:sldMk cId="1389670645" sldId="264"/>
            <ac:picMk id="2" creationId="{077C7CB9-E9BA-4B28-B119-9BF32078906B}"/>
          </ac:picMkLst>
        </pc:picChg>
        <pc:picChg chg="add">
          <ac:chgData name="Owen Sheedy" userId="b1c9949c-efb5-4f8f-8e1c-29dbcaf5146f" providerId="ADAL" clId="{6312E3E9-7F0C-424A-AFE7-43B079FDD3E1}" dt="2021-03-25T19:18:41.708" v="33"/>
          <ac:picMkLst>
            <pc:docMk/>
            <pc:sldMk cId="1389670645" sldId="264"/>
            <ac:picMk id="10" creationId="{420173B9-7800-4F7F-BB58-A80826692C19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19:18:58.573" v="36" actId="26606"/>
        <pc:sldMkLst>
          <pc:docMk/>
          <pc:sldMk cId="3948665318" sldId="265"/>
        </pc:sldMkLst>
        <pc:spChg chg="del">
          <ac:chgData name="Owen Sheedy" userId="b1c9949c-efb5-4f8f-8e1c-29dbcaf5146f" providerId="ADAL" clId="{6312E3E9-7F0C-424A-AFE7-43B079FDD3E1}" dt="2021-03-25T19:18:58.573" v="36" actId="26606"/>
          <ac:spMkLst>
            <pc:docMk/>
            <pc:sldMk cId="3948665318" sldId="265"/>
            <ac:spMk id="97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8:58.573" v="36" actId="26606"/>
          <ac:spMkLst>
            <pc:docMk/>
            <pc:sldMk cId="3948665318" sldId="265"/>
            <ac:spMk id="99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8:58.573" v="36" actId="26606"/>
          <ac:spMkLst>
            <pc:docMk/>
            <pc:sldMk cId="3948665318" sldId="265"/>
            <ac:spMk id="101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18:58.573" v="36" actId="26606"/>
          <ac:spMkLst>
            <pc:docMk/>
            <pc:sldMk cId="3948665318" sldId="265"/>
            <ac:spMk id="106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18:58.573" v="36" actId="26606"/>
          <ac:spMkLst>
            <pc:docMk/>
            <pc:sldMk cId="3948665318" sldId="265"/>
            <ac:spMk id="108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18:58.573" v="36" actId="26606"/>
          <ac:spMkLst>
            <pc:docMk/>
            <pc:sldMk cId="3948665318" sldId="265"/>
            <ac:spMk id="110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18:58.573" v="36" actId="26606"/>
          <ac:picMkLst>
            <pc:docMk/>
            <pc:sldMk cId="3948665318" sldId="265"/>
            <ac:picMk id="3" creationId="{08848CB1-35B0-418D-AA80-3AE14B565963}"/>
          </ac:picMkLst>
        </pc:picChg>
        <pc:picChg chg="del">
          <ac:chgData name="Owen Sheedy" userId="b1c9949c-efb5-4f8f-8e1c-29dbcaf5146f" providerId="ADAL" clId="{6312E3E9-7F0C-424A-AFE7-43B079FDD3E1}" dt="2021-03-25T19:16:02.928" v="10" actId="478"/>
          <ac:picMkLst>
            <pc:docMk/>
            <pc:sldMk cId="3948665318" sldId="265"/>
            <ac:picMk id="6" creationId="{8AB49602-A39A-4FDF-846D-14DBD9C51546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19:19:20.246" v="40" actId="47"/>
        <pc:sldMkLst>
          <pc:docMk/>
          <pc:sldMk cId="3703449349" sldId="267"/>
        </pc:sldMkLst>
        <pc:spChg chg="del">
          <ac:chgData name="Owen Sheedy" userId="b1c9949c-efb5-4f8f-8e1c-29dbcaf5146f" providerId="ADAL" clId="{6312E3E9-7F0C-424A-AFE7-43B079FDD3E1}" dt="2021-03-25T19:19:15.575" v="38" actId="26606"/>
          <ac:spMkLst>
            <pc:docMk/>
            <pc:sldMk cId="3703449349" sldId="267"/>
            <ac:spMk id="115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9:15.575" v="38" actId="26606"/>
          <ac:spMkLst>
            <pc:docMk/>
            <pc:sldMk cId="3703449349" sldId="267"/>
            <ac:spMk id="117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9:15.575" v="38" actId="26606"/>
          <ac:spMkLst>
            <pc:docMk/>
            <pc:sldMk cId="3703449349" sldId="267"/>
            <ac:spMk id="119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16:04.407" v="11" actId="478"/>
          <ac:picMkLst>
            <pc:docMk/>
            <pc:sldMk cId="3703449349" sldId="267"/>
            <ac:picMk id="2" creationId="{029C8E10-0F31-476C-AF35-5517387618F7}"/>
          </ac:picMkLst>
        </pc:picChg>
        <pc:picChg chg="add mod">
          <ac:chgData name="Owen Sheedy" userId="b1c9949c-efb5-4f8f-8e1c-29dbcaf5146f" providerId="ADAL" clId="{6312E3E9-7F0C-424A-AFE7-43B079FDD3E1}" dt="2021-03-25T19:19:15.575" v="38" actId="26606"/>
          <ac:picMkLst>
            <pc:docMk/>
            <pc:sldMk cId="3703449349" sldId="267"/>
            <ac:picMk id="3" creationId="{453124C6-987E-40FE-8841-4B47C4A4473C}"/>
          </ac:picMkLst>
        </pc:picChg>
      </pc:sldChg>
      <pc:sldChg chg="addSp delSp mod">
        <pc:chgData name="Owen Sheedy" userId="b1c9949c-efb5-4f8f-8e1c-29dbcaf5146f" providerId="ADAL" clId="{6312E3E9-7F0C-424A-AFE7-43B079FDD3E1}" dt="2021-03-25T19:19:18.880" v="39"/>
        <pc:sldMkLst>
          <pc:docMk/>
          <pc:sldMk cId="3118298567" sldId="268"/>
        </pc:sldMkLst>
        <pc:picChg chg="del">
          <ac:chgData name="Owen Sheedy" userId="b1c9949c-efb5-4f8f-8e1c-29dbcaf5146f" providerId="ADAL" clId="{6312E3E9-7F0C-424A-AFE7-43B079FDD3E1}" dt="2021-03-25T19:16:06.169" v="12" actId="478"/>
          <ac:picMkLst>
            <pc:docMk/>
            <pc:sldMk cId="3118298567" sldId="268"/>
            <ac:picMk id="6" creationId="{75CADF70-7C43-4283-8382-6F73362069F5}"/>
          </ac:picMkLst>
        </pc:picChg>
        <pc:picChg chg="add">
          <ac:chgData name="Owen Sheedy" userId="b1c9949c-efb5-4f8f-8e1c-29dbcaf5146f" providerId="ADAL" clId="{6312E3E9-7F0C-424A-AFE7-43B079FDD3E1}" dt="2021-03-25T19:19:18.880" v="39"/>
          <ac:picMkLst>
            <pc:docMk/>
            <pc:sldMk cId="3118298567" sldId="268"/>
            <ac:picMk id="7" creationId="{29B40291-CE83-43F2-AF8A-66CCB6321FC4}"/>
          </ac:picMkLst>
        </pc:picChg>
      </pc:sldChg>
      <pc:sldChg chg="addSp delSp mod">
        <pc:chgData name="Owen Sheedy" userId="b1c9949c-efb5-4f8f-8e1c-29dbcaf5146f" providerId="ADAL" clId="{6312E3E9-7F0C-424A-AFE7-43B079FDD3E1}" dt="2021-03-25T19:20:09.412" v="47"/>
        <pc:sldMkLst>
          <pc:docMk/>
          <pc:sldMk cId="336234787" sldId="270"/>
        </pc:sldMkLst>
        <pc:picChg chg="del">
          <ac:chgData name="Owen Sheedy" userId="b1c9949c-efb5-4f8f-8e1c-29dbcaf5146f" providerId="ADAL" clId="{6312E3E9-7F0C-424A-AFE7-43B079FDD3E1}" dt="2021-03-25T19:16:12.585" v="16" actId="478"/>
          <ac:picMkLst>
            <pc:docMk/>
            <pc:sldMk cId="336234787" sldId="270"/>
            <ac:picMk id="6" creationId="{23DB24BA-A30F-4A1A-81A6-18652A21C7AA}"/>
          </ac:picMkLst>
        </pc:picChg>
        <pc:picChg chg="add">
          <ac:chgData name="Owen Sheedy" userId="b1c9949c-efb5-4f8f-8e1c-29dbcaf5146f" providerId="ADAL" clId="{6312E3E9-7F0C-424A-AFE7-43B079FDD3E1}" dt="2021-03-25T19:20:09.412" v="47"/>
          <ac:picMkLst>
            <pc:docMk/>
            <pc:sldMk cId="336234787" sldId="270"/>
            <ac:picMk id="7" creationId="{46056E0A-584C-4458-87F2-3FDE37F1975D}"/>
          </ac:picMkLst>
        </pc:picChg>
      </pc:sldChg>
      <pc:sldChg chg="addSp delSp mod">
        <pc:chgData name="Owen Sheedy" userId="b1c9949c-efb5-4f8f-8e1c-29dbcaf5146f" providerId="ADAL" clId="{6312E3E9-7F0C-424A-AFE7-43B079FDD3E1}" dt="2021-03-25T19:18:04.360" v="27"/>
        <pc:sldMkLst>
          <pc:docMk/>
          <pc:sldMk cId="2247875744" sldId="271"/>
        </pc:sldMkLst>
        <pc:picChg chg="del">
          <ac:chgData name="Owen Sheedy" userId="b1c9949c-efb5-4f8f-8e1c-29dbcaf5146f" providerId="ADAL" clId="{6312E3E9-7F0C-424A-AFE7-43B079FDD3E1}" dt="2021-03-25T19:15:58.335" v="7" actId="478"/>
          <ac:picMkLst>
            <pc:docMk/>
            <pc:sldMk cId="2247875744" sldId="271"/>
            <ac:picMk id="2" creationId="{84505E3E-A715-42DB-AC43-F60BEAC1087E}"/>
          </ac:picMkLst>
        </pc:picChg>
        <pc:picChg chg="add">
          <ac:chgData name="Owen Sheedy" userId="b1c9949c-efb5-4f8f-8e1c-29dbcaf5146f" providerId="ADAL" clId="{6312E3E9-7F0C-424A-AFE7-43B079FDD3E1}" dt="2021-03-25T19:18:04.360" v="27"/>
          <ac:picMkLst>
            <pc:docMk/>
            <pc:sldMk cId="2247875744" sldId="271"/>
            <ac:picMk id="10" creationId="{77CFE2E7-27F8-48F5-BC47-31F0F03A7B0B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19:19:39.637" v="43" actId="26606"/>
        <pc:sldMkLst>
          <pc:docMk/>
          <pc:sldMk cId="4054536423" sldId="273"/>
        </pc:sldMkLst>
        <pc:spChg chg="add">
          <ac:chgData name="Owen Sheedy" userId="b1c9949c-efb5-4f8f-8e1c-29dbcaf5146f" providerId="ADAL" clId="{6312E3E9-7F0C-424A-AFE7-43B079FDD3E1}" dt="2021-03-25T19:19:39.637" v="43" actId="26606"/>
          <ac:spMkLst>
            <pc:docMk/>
            <pc:sldMk cId="4054536423" sldId="273"/>
            <ac:spMk id="78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19:39.637" v="43" actId="26606"/>
          <ac:spMkLst>
            <pc:docMk/>
            <pc:sldMk cId="4054536423" sldId="273"/>
            <ac:spMk id="80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19:39.637" v="43" actId="26606"/>
          <ac:spMkLst>
            <pc:docMk/>
            <pc:sldMk cId="4054536423" sldId="273"/>
            <ac:spMk id="82" creationId="{D527D497-40EC-49CA-9C48-FE4127084C9F}"/>
          </ac:spMkLst>
        </pc:spChg>
        <pc:spChg chg="del">
          <ac:chgData name="Owen Sheedy" userId="b1c9949c-efb5-4f8f-8e1c-29dbcaf5146f" providerId="ADAL" clId="{6312E3E9-7F0C-424A-AFE7-43B079FDD3E1}" dt="2021-03-25T19:19:39.637" v="43" actId="26606"/>
          <ac:spMkLst>
            <pc:docMk/>
            <pc:sldMk cId="4054536423" sldId="273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9:39.637" v="43" actId="26606"/>
          <ac:spMkLst>
            <pc:docMk/>
            <pc:sldMk cId="4054536423" sldId="273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9:39.637" v="43" actId="26606"/>
          <ac:spMkLst>
            <pc:docMk/>
            <pc:sldMk cId="4054536423" sldId="273"/>
            <ac:spMk id="137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19:16:10.514" v="15" actId="478"/>
          <ac:picMkLst>
            <pc:docMk/>
            <pc:sldMk cId="4054536423" sldId="273"/>
            <ac:picMk id="3" creationId="{4C65FD4F-B267-4EF7-A5D1-6E376C58D890}"/>
          </ac:picMkLst>
        </pc:picChg>
        <pc:picChg chg="add mod">
          <ac:chgData name="Owen Sheedy" userId="b1c9949c-efb5-4f8f-8e1c-29dbcaf5146f" providerId="ADAL" clId="{6312E3E9-7F0C-424A-AFE7-43B079FDD3E1}" dt="2021-03-25T19:19:39.637" v="43" actId="26606"/>
          <ac:picMkLst>
            <pc:docMk/>
            <pc:sldMk cId="4054536423" sldId="273"/>
            <ac:picMk id="4" creationId="{13EDF53C-7901-4F32-A215-075B3DA8EF23}"/>
          </ac:picMkLst>
        </pc:picChg>
      </pc:sldChg>
      <pc:sldChg chg="delSp del mod">
        <pc:chgData name="Owen Sheedy" userId="b1c9949c-efb5-4f8f-8e1c-29dbcaf5146f" providerId="ADAL" clId="{6312E3E9-7F0C-424A-AFE7-43B079FDD3E1}" dt="2021-03-25T19:16:14.815" v="18" actId="47"/>
        <pc:sldMkLst>
          <pc:docMk/>
          <pc:sldMk cId="3557675713" sldId="274"/>
        </pc:sldMkLst>
        <pc:picChg chg="del">
          <ac:chgData name="Owen Sheedy" userId="b1c9949c-efb5-4f8f-8e1c-29dbcaf5146f" providerId="ADAL" clId="{6312E3E9-7F0C-424A-AFE7-43B079FDD3E1}" dt="2021-03-25T19:16:13.808" v="17" actId="478"/>
          <ac:picMkLst>
            <pc:docMk/>
            <pc:sldMk cId="3557675713" sldId="274"/>
            <ac:picMk id="2" creationId="{42DB9839-C280-43E3-B6F1-D9A76AC049D8}"/>
          </ac:picMkLst>
        </pc:picChg>
      </pc:sldChg>
      <pc:sldChg chg="addSp modSp mod">
        <pc:chgData name="Owen Sheedy" userId="b1c9949c-efb5-4f8f-8e1c-29dbcaf5146f" providerId="ADAL" clId="{6312E3E9-7F0C-424A-AFE7-43B079FDD3E1}" dt="2021-03-25T19:22:33.265" v="77" actId="1076"/>
        <pc:sldMkLst>
          <pc:docMk/>
          <pc:sldMk cId="3173699668" sldId="275"/>
        </pc:sldMkLst>
        <pc:cxnChg chg="mod">
          <ac:chgData name="Owen Sheedy" userId="b1c9949c-efb5-4f8f-8e1c-29dbcaf5146f" providerId="ADAL" clId="{6312E3E9-7F0C-424A-AFE7-43B079FDD3E1}" dt="2021-03-25T19:22:33.265" v="77" actId="1076"/>
          <ac:cxnSpMkLst>
            <pc:docMk/>
            <pc:sldMk cId="3173699668" sldId="275"/>
            <ac:cxnSpMk id="4" creationId="{B7145A79-3EE1-4F6A-BE22-529E3C36EE17}"/>
          </ac:cxnSpMkLst>
        </pc:cxnChg>
        <pc:cxnChg chg="mod">
          <ac:chgData name="Owen Sheedy" userId="b1c9949c-efb5-4f8f-8e1c-29dbcaf5146f" providerId="ADAL" clId="{6312E3E9-7F0C-424A-AFE7-43B079FDD3E1}" dt="2021-03-25T19:22:33.265" v="77" actId="1076"/>
          <ac:cxnSpMkLst>
            <pc:docMk/>
            <pc:sldMk cId="3173699668" sldId="275"/>
            <ac:cxnSpMk id="8" creationId="{54D1E197-3D00-46BF-8CCB-14C1E7E1561A}"/>
          </ac:cxnSpMkLst>
        </pc:cxnChg>
        <pc:cxnChg chg="mod">
          <ac:chgData name="Owen Sheedy" userId="b1c9949c-efb5-4f8f-8e1c-29dbcaf5146f" providerId="ADAL" clId="{6312E3E9-7F0C-424A-AFE7-43B079FDD3E1}" dt="2021-03-25T19:22:33.265" v="77" actId="1076"/>
          <ac:cxnSpMkLst>
            <pc:docMk/>
            <pc:sldMk cId="3173699668" sldId="275"/>
            <ac:cxnSpMk id="9" creationId="{6FF6B796-7373-4414-B5BC-4C112FADE0E9}"/>
          </ac:cxnSpMkLst>
        </pc:cxnChg>
        <pc:cxnChg chg="add mod">
          <ac:chgData name="Owen Sheedy" userId="b1c9949c-efb5-4f8f-8e1c-29dbcaf5146f" providerId="ADAL" clId="{6312E3E9-7F0C-424A-AFE7-43B079FDD3E1}" dt="2021-03-25T19:22:33.265" v="77" actId="1076"/>
          <ac:cxnSpMkLst>
            <pc:docMk/>
            <pc:sldMk cId="3173699668" sldId="275"/>
            <ac:cxnSpMk id="13" creationId="{24C06D23-6DD3-40E4-A03C-44CBE6B68CB4}"/>
          </ac:cxnSpMkLst>
        </pc:cxnChg>
        <pc:cxnChg chg="add mod">
          <ac:chgData name="Owen Sheedy" userId="b1c9949c-efb5-4f8f-8e1c-29dbcaf5146f" providerId="ADAL" clId="{6312E3E9-7F0C-424A-AFE7-43B079FDD3E1}" dt="2021-03-25T19:22:33.265" v="77" actId="1076"/>
          <ac:cxnSpMkLst>
            <pc:docMk/>
            <pc:sldMk cId="3173699668" sldId="275"/>
            <ac:cxnSpMk id="14" creationId="{73C47147-8328-4C50-8E7B-76D551EE8E19}"/>
          </ac:cxnSpMkLst>
        </pc:cxnChg>
        <pc:cxnChg chg="add mod">
          <ac:chgData name="Owen Sheedy" userId="b1c9949c-efb5-4f8f-8e1c-29dbcaf5146f" providerId="ADAL" clId="{6312E3E9-7F0C-424A-AFE7-43B079FDD3E1}" dt="2021-03-25T19:22:33.265" v="77" actId="1076"/>
          <ac:cxnSpMkLst>
            <pc:docMk/>
            <pc:sldMk cId="3173699668" sldId="275"/>
            <ac:cxnSpMk id="15" creationId="{F0B85257-6326-4373-9E7C-8186D41D9075}"/>
          </ac:cxnSpMkLst>
        </pc:cxnChg>
      </pc:sldChg>
      <pc:sldChg chg="addSp delSp modSp add mod">
        <pc:chgData name="Owen Sheedy" userId="b1c9949c-efb5-4f8f-8e1c-29dbcaf5146f" providerId="ADAL" clId="{6312E3E9-7F0C-424A-AFE7-43B079FDD3E1}" dt="2021-03-25T19:18:20.197" v="29" actId="26606"/>
        <pc:sldMkLst>
          <pc:docMk/>
          <pc:sldMk cId="4161316164" sldId="276"/>
        </pc:sldMkLst>
        <pc:spChg chg="del">
          <ac:chgData name="Owen Sheedy" userId="b1c9949c-efb5-4f8f-8e1c-29dbcaf5146f" providerId="ADAL" clId="{6312E3E9-7F0C-424A-AFE7-43B079FDD3E1}" dt="2021-03-25T19:18:20.197" v="29" actId="26606"/>
          <ac:spMkLst>
            <pc:docMk/>
            <pc:sldMk cId="4161316164" sldId="276"/>
            <ac:spMk id="61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18:20.197" v="29" actId="26606"/>
          <ac:spMkLst>
            <pc:docMk/>
            <pc:sldMk cId="4161316164" sldId="276"/>
            <ac:spMk id="63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18:20.197" v="29" actId="26606"/>
          <ac:spMkLst>
            <pc:docMk/>
            <pc:sldMk cId="4161316164" sldId="276"/>
            <ac:spMk id="65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19:18:20.197" v="29" actId="26606"/>
          <ac:spMkLst>
            <pc:docMk/>
            <pc:sldMk cId="4161316164" sldId="276"/>
            <ac:spMk id="70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18:20.197" v="29" actId="26606"/>
          <ac:spMkLst>
            <pc:docMk/>
            <pc:sldMk cId="4161316164" sldId="276"/>
            <ac:spMk id="72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18:20.197" v="29" actId="26606"/>
          <ac:spMkLst>
            <pc:docMk/>
            <pc:sldMk cId="4161316164" sldId="276"/>
            <ac:spMk id="74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18:20.197" v="29" actId="26606"/>
          <ac:picMkLst>
            <pc:docMk/>
            <pc:sldMk cId="4161316164" sldId="276"/>
            <ac:picMk id="2" creationId="{1001D47F-2DE0-4308-A1D1-3AB18A84C7E5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19:20:11.502" v="48" actId="47"/>
        <pc:sldMkLst>
          <pc:docMk/>
          <pc:sldMk cId="2150938322" sldId="277"/>
        </pc:sldMkLst>
        <pc:spChg chg="del">
          <ac:chgData name="Owen Sheedy" userId="b1c9949c-efb5-4f8f-8e1c-29dbcaf5146f" providerId="ADAL" clId="{6312E3E9-7F0C-424A-AFE7-43B079FDD3E1}" dt="2021-03-25T19:20:05.175" v="45" actId="26606"/>
          <ac:spMkLst>
            <pc:docMk/>
            <pc:sldMk cId="2150938322" sldId="277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20:05.175" v="45" actId="26606"/>
          <ac:spMkLst>
            <pc:docMk/>
            <pc:sldMk cId="2150938322" sldId="277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20:05.175" v="45" actId="26606"/>
          <ac:spMkLst>
            <pc:docMk/>
            <pc:sldMk cId="2150938322" sldId="277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20:05.175" v="45" actId="26606"/>
          <ac:picMkLst>
            <pc:docMk/>
            <pc:sldMk cId="2150938322" sldId="277"/>
            <ac:picMk id="2" creationId="{D1446585-1235-47EC-AC38-A1B62E001A16}"/>
          </ac:picMkLst>
        </pc:picChg>
      </pc:sldChg>
      <pc:sldChg chg="addSp delSp modSp add mod">
        <pc:chgData name="Owen Sheedy" userId="b1c9949c-efb5-4f8f-8e1c-29dbcaf5146f" providerId="ADAL" clId="{6312E3E9-7F0C-424A-AFE7-43B079FDD3E1}" dt="2021-03-25T19:20:32.283" v="51" actId="26606"/>
        <pc:sldMkLst>
          <pc:docMk/>
          <pc:sldMk cId="3263032161" sldId="278"/>
        </pc:sldMkLst>
        <pc:spChg chg="add">
          <ac:chgData name="Owen Sheedy" userId="b1c9949c-efb5-4f8f-8e1c-29dbcaf5146f" providerId="ADAL" clId="{6312E3E9-7F0C-424A-AFE7-43B079FDD3E1}" dt="2021-03-25T19:20:32.283" v="51" actId="26606"/>
          <ac:spMkLst>
            <pc:docMk/>
            <pc:sldMk cId="3263032161" sldId="278"/>
            <ac:spMk id="78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19:20:32.283" v="51" actId="26606"/>
          <ac:spMkLst>
            <pc:docMk/>
            <pc:sldMk cId="3263032161" sldId="278"/>
            <ac:spMk id="80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19:20:32.283" v="51" actId="26606"/>
          <ac:spMkLst>
            <pc:docMk/>
            <pc:sldMk cId="3263032161" sldId="278"/>
            <ac:spMk id="82" creationId="{D527D497-40EC-49CA-9C48-FE4127084C9F}"/>
          </ac:spMkLst>
        </pc:spChg>
        <pc:spChg chg="del">
          <ac:chgData name="Owen Sheedy" userId="b1c9949c-efb5-4f8f-8e1c-29dbcaf5146f" providerId="ADAL" clId="{6312E3E9-7F0C-424A-AFE7-43B079FDD3E1}" dt="2021-03-25T19:20:32.283" v="51" actId="26606"/>
          <ac:spMkLst>
            <pc:docMk/>
            <pc:sldMk cId="3263032161" sldId="278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20:32.283" v="51" actId="26606"/>
          <ac:spMkLst>
            <pc:docMk/>
            <pc:sldMk cId="3263032161" sldId="278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20:32.283" v="51" actId="26606"/>
          <ac:spMkLst>
            <pc:docMk/>
            <pc:sldMk cId="3263032161" sldId="278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20:32.283" v="51" actId="26606"/>
          <ac:picMkLst>
            <pc:docMk/>
            <pc:sldMk cId="3263032161" sldId="278"/>
            <ac:picMk id="2" creationId="{9D94E4B0-13B6-44DC-A12F-D1A3C5F88FBE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19:21:00.417" v="57" actId="47"/>
        <pc:sldMkLst>
          <pc:docMk/>
          <pc:sldMk cId="2053116536" sldId="279"/>
        </pc:sldMkLst>
        <pc:spChg chg="del">
          <ac:chgData name="Owen Sheedy" userId="b1c9949c-efb5-4f8f-8e1c-29dbcaf5146f" providerId="ADAL" clId="{6312E3E9-7F0C-424A-AFE7-43B079FDD3E1}" dt="2021-03-25T19:20:55.493" v="54" actId="26606"/>
          <ac:spMkLst>
            <pc:docMk/>
            <pc:sldMk cId="2053116536" sldId="279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20:55.493" v="54" actId="26606"/>
          <ac:spMkLst>
            <pc:docMk/>
            <pc:sldMk cId="2053116536" sldId="279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20:55.493" v="54" actId="26606"/>
          <ac:spMkLst>
            <pc:docMk/>
            <pc:sldMk cId="2053116536" sldId="279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20:55.493" v="54" actId="26606"/>
          <ac:picMkLst>
            <pc:docMk/>
            <pc:sldMk cId="2053116536" sldId="279"/>
            <ac:picMk id="2" creationId="{71DB32FC-21FD-44EA-8277-57C919F26F0B}"/>
          </ac:picMkLst>
        </pc:picChg>
      </pc:sldChg>
      <pc:sldChg chg="addSp delSp modSp add del mod ord">
        <pc:chgData name="Owen Sheedy" userId="b1c9949c-efb5-4f8f-8e1c-29dbcaf5146f" providerId="ADAL" clId="{6312E3E9-7F0C-424A-AFE7-43B079FDD3E1}" dt="2021-03-25T19:21:31.040" v="65" actId="47"/>
        <pc:sldMkLst>
          <pc:docMk/>
          <pc:sldMk cId="1571117385" sldId="280"/>
        </pc:sldMkLst>
        <pc:spChg chg="del">
          <ac:chgData name="Owen Sheedy" userId="b1c9949c-efb5-4f8f-8e1c-29dbcaf5146f" providerId="ADAL" clId="{6312E3E9-7F0C-424A-AFE7-43B079FDD3E1}" dt="2021-03-25T19:21:23.687" v="61" actId="26606"/>
          <ac:spMkLst>
            <pc:docMk/>
            <pc:sldMk cId="1571117385" sldId="280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19:21:23.687" v="61" actId="26606"/>
          <ac:spMkLst>
            <pc:docMk/>
            <pc:sldMk cId="1571117385" sldId="280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19:21:23.687" v="61" actId="26606"/>
          <ac:spMkLst>
            <pc:docMk/>
            <pc:sldMk cId="1571117385" sldId="280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19:21:23.687" v="61" actId="26606"/>
          <ac:picMkLst>
            <pc:docMk/>
            <pc:sldMk cId="1571117385" sldId="280"/>
            <ac:picMk id="2" creationId="{240BC47D-FEDF-4122-A94B-1DEB0BFCB5BB}"/>
          </ac:picMkLst>
        </pc:picChg>
      </pc:sldChg>
      <pc:sldChg chg="addSp add">
        <pc:chgData name="Owen Sheedy" userId="b1c9949c-efb5-4f8f-8e1c-29dbcaf5146f" providerId="ADAL" clId="{6312E3E9-7F0C-424A-AFE7-43B079FDD3E1}" dt="2021-03-25T19:20:59.069" v="56"/>
        <pc:sldMkLst>
          <pc:docMk/>
          <pc:sldMk cId="3603519361" sldId="281"/>
        </pc:sldMkLst>
        <pc:picChg chg="add">
          <ac:chgData name="Owen Sheedy" userId="b1c9949c-efb5-4f8f-8e1c-29dbcaf5146f" providerId="ADAL" clId="{6312E3E9-7F0C-424A-AFE7-43B079FDD3E1}" dt="2021-03-25T19:20:59.069" v="56"/>
          <ac:picMkLst>
            <pc:docMk/>
            <pc:sldMk cId="3603519361" sldId="281"/>
            <ac:picMk id="5" creationId="{608A089B-F00A-4749-A69B-53203309F216}"/>
          </ac:picMkLst>
        </pc:picChg>
      </pc:sldChg>
      <pc:sldChg chg="addSp delSp add mod">
        <pc:chgData name="Owen Sheedy" userId="b1c9949c-efb5-4f8f-8e1c-29dbcaf5146f" providerId="ADAL" clId="{6312E3E9-7F0C-424A-AFE7-43B079FDD3E1}" dt="2021-03-25T19:21:29.512" v="64"/>
        <pc:sldMkLst>
          <pc:docMk/>
          <pc:sldMk cId="2006976765" sldId="282"/>
        </pc:sldMkLst>
        <pc:picChg chg="del">
          <ac:chgData name="Owen Sheedy" userId="b1c9949c-efb5-4f8f-8e1c-29dbcaf5146f" providerId="ADAL" clId="{6312E3E9-7F0C-424A-AFE7-43B079FDD3E1}" dt="2021-03-25T19:21:28.939" v="63" actId="478"/>
          <ac:picMkLst>
            <pc:docMk/>
            <pc:sldMk cId="2006976765" sldId="282"/>
            <ac:picMk id="5" creationId="{608A089B-F00A-4749-A69B-53203309F216}"/>
          </ac:picMkLst>
        </pc:picChg>
        <pc:picChg chg="add">
          <ac:chgData name="Owen Sheedy" userId="b1c9949c-efb5-4f8f-8e1c-29dbcaf5146f" providerId="ADAL" clId="{6312E3E9-7F0C-424A-AFE7-43B079FDD3E1}" dt="2021-03-25T19:21:29.512" v="64"/>
          <ac:picMkLst>
            <pc:docMk/>
            <pc:sldMk cId="2006976765" sldId="282"/>
            <ac:picMk id="6" creationId="{41013B71-9986-459F-A57E-78D531264D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A431E-FE6C-4898-8BE9-F9F19407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48" y="676835"/>
            <a:ext cx="5071504" cy="55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56E0A-584C-4458-87F2-3FDE37F1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3" y="643467"/>
            <a:ext cx="68991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4E4B0-13B6-44DC-A12F-D1A3C5F8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6303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A089B-F00A-4749-A69B-53203309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643467"/>
            <a:ext cx="67733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13B71-9986-459F-A57E-78D53126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145A79-3EE1-4F6A-BE22-529E3C36EE17}"/>
              </a:ext>
            </a:extLst>
          </p:cNvPr>
          <p:cNvCxnSpPr>
            <a:cxnSpLocks/>
          </p:cNvCxnSpPr>
          <p:nvPr/>
        </p:nvCxnSpPr>
        <p:spPr>
          <a:xfrm>
            <a:off x="2978093" y="3788246"/>
            <a:ext cx="692712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D1E197-3D00-46BF-8CCB-14C1E7E1561A}"/>
              </a:ext>
            </a:extLst>
          </p:cNvPr>
          <p:cNvCxnSpPr>
            <a:cxnSpLocks/>
          </p:cNvCxnSpPr>
          <p:nvPr/>
        </p:nvCxnSpPr>
        <p:spPr>
          <a:xfrm flipV="1">
            <a:off x="2155971" y="4578210"/>
            <a:ext cx="7749248" cy="152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6B796-7373-4414-B5BC-4C112FADE0E9}"/>
              </a:ext>
            </a:extLst>
          </p:cNvPr>
          <p:cNvCxnSpPr>
            <a:cxnSpLocks/>
          </p:cNvCxnSpPr>
          <p:nvPr/>
        </p:nvCxnSpPr>
        <p:spPr>
          <a:xfrm>
            <a:off x="2155971" y="5383552"/>
            <a:ext cx="7749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C06D23-6DD3-40E4-A03C-44CBE6B68CB4}"/>
              </a:ext>
            </a:extLst>
          </p:cNvPr>
          <p:cNvCxnSpPr>
            <a:cxnSpLocks/>
          </p:cNvCxnSpPr>
          <p:nvPr/>
        </p:nvCxnSpPr>
        <p:spPr>
          <a:xfrm>
            <a:off x="2155971" y="2208238"/>
            <a:ext cx="7749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C47147-8328-4C50-8E7B-76D551EE8E19}"/>
              </a:ext>
            </a:extLst>
          </p:cNvPr>
          <p:cNvCxnSpPr>
            <a:cxnSpLocks/>
          </p:cNvCxnSpPr>
          <p:nvPr/>
        </p:nvCxnSpPr>
        <p:spPr>
          <a:xfrm>
            <a:off x="2155971" y="2998201"/>
            <a:ext cx="7749248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B85257-6326-4373-9E7C-8186D41D9075}"/>
              </a:ext>
            </a:extLst>
          </p:cNvPr>
          <p:cNvCxnSpPr>
            <a:cxnSpLocks/>
          </p:cNvCxnSpPr>
          <p:nvPr/>
        </p:nvCxnSpPr>
        <p:spPr>
          <a:xfrm>
            <a:off x="2155971" y="3788246"/>
            <a:ext cx="7749248" cy="152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3EFB4-D876-4ACC-9527-ABFA0754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4" y="643467"/>
            <a:ext cx="6773332" cy="5571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695B9-690B-4D8A-8510-86FA0668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CFE2E7-27F8-48F5-BC47-31F0F03A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1D47F-2DE0-4308-A1D1-3AB18A84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6131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173B9-7800-4F7F-BB58-A8082669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48CB1-35B0-418D-AA80-3AE14B56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8" y="643467"/>
            <a:ext cx="6793983" cy="5571066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40291-CE83-43F2-AF8A-66CCB632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DF53C-7901-4F32-A215-075B3DA8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54536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2021-03-25T19:21:23Z</dcterms:created>
  <dcterms:modified xsi:type="dcterms:W3CDTF">2021-03-25T19:22:42Z</dcterms:modified>
</cp:coreProperties>
</file>