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71" r:id="rId6"/>
    <p:sldId id="272" r:id="rId7"/>
    <p:sldId id="263" r:id="rId8"/>
    <p:sldId id="264" r:id="rId9"/>
    <p:sldId id="265" r:id="rId10"/>
    <p:sldId id="267" r:id="rId11"/>
    <p:sldId id="268" r:id="rId12"/>
    <p:sldId id="27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2E3E9-7F0C-424A-AFE7-43B079FDD3E1}" v="16" dt="2021-03-15T17:09:15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1CE66819-D62C-412F-B64B-13E522CC311C}"/>
    <pc:docChg chg="undo custSel mod addSld delSld modSld">
      <pc:chgData name="Owen Sheedy" userId="b1c9949c-efb5-4f8f-8e1c-29dbcaf5146f" providerId="ADAL" clId="{1CE66819-D62C-412F-B64B-13E522CC311C}" dt="2021-03-15T17:09:16.950" v="53" actId="26606"/>
      <pc:docMkLst>
        <pc:docMk/>
      </pc:docMkLst>
      <pc:sldChg chg="addSp delSp modSp mod">
        <pc:chgData name="Owen Sheedy" userId="b1c9949c-efb5-4f8f-8e1c-29dbcaf5146f" providerId="ADAL" clId="{1CE66819-D62C-412F-B64B-13E522CC311C}" dt="2021-03-15T17:04:42.168" v="16" actId="26606"/>
        <pc:sldMkLst>
          <pc:docMk/>
          <pc:sldMk cId="4288807062" sldId="257"/>
        </pc:sldMkLst>
        <pc:spChg chg="del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7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9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11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16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18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4:42.168" v="16" actId="26606"/>
          <ac:spMkLst>
            <pc:docMk/>
            <pc:sldMk cId="4288807062" sldId="257"/>
            <ac:spMk id="20" creationId="{D527D497-40EC-49CA-9C48-FE4127084C9F}"/>
          </ac:spMkLst>
        </pc:spChg>
        <pc:picChg chg="del">
          <ac:chgData name="Owen Sheedy" userId="b1c9949c-efb5-4f8f-8e1c-29dbcaf5146f" providerId="ADAL" clId="{1CE66819-D62C-412F-B64B-13E522CC311C}" dt="2021-03-15T17:03:34.075" v="0" actId="478"/>
          <ac:picMkLst>
            <pc:docMk/>
            <pc:sldMk cId="4288807062" sldId="257"/>
            <ac:picMk id="2" creationId="{288878BC-B8C2-41A9-908F-FDB1F4E791CC}"/>
          </ac:picMkLst>
        </pc:picChg>
        <pc:picChg chg="add mod">
          <ac:chgData name="Owen Sheedy" userId="b1c9949c-efb5-4f8f-8e1c-29dbcaf5146f" providerId="ADAL" clId="{1CE66819-D62C-412F-B64B-13E522CC311C}" dt="2021-03-15T17:04:42.168" v="16" actId="26606"/>
          <ac:picMkLst>
            <pc:docMk/>
            <pc:sldMk cId="4288807062" sldId="257"/>
            <ac:picMk id="3" creationId="{C660B8D1-17D7-4AE3-B59E-78334BF9C190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5:08.387" v="20" actId="26606"/>
        <pc:sldMkLst>
          <pc:docMk/>
          <pc:sldMk cId="385937645" sldId="258"/>
        </pc:sldMkLst>
        <pc:spChg chg="add del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16" creationId="{6B57F45B-5417-4073-A67A-343F2C881222}"/>
          </ac:spMkLst>
        </pc:spChg>
        <pc:spChg chg="add del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18" creationId="{091B6077-4778-41B2-9147-335CF2F2F9FC}"/>
          </ac:spMkLst>
        </pc:spChg>
        <pc:spChg chg="add del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20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25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27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5:08.387" v="20" actId="26606"/>
          <ac:spMkLst>
            <pc:docMk/>
            <pc:sldMk cId="385937645" sldId="258"/>
            <ac:spMk id="29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5:08.387" v="20" actId="26606"/>
          <ac:picMkLst>
            <pc:docMk/>
            <pc:sldMk cId="385937645" sldId="258"/>
            <ac:picMk id="2" creationId="{AF506C2C-1D6E-4446-9C99-87AAABEA04EE}"/>
          </ac:picMkLst>
        </pc:picChg>
        <pc:picChg chg="del">
          <ac:chgData name="Owen Sheedy" userId="b1c9949c-efb5-4f8f-8e1c-29dbcaf5146f" providerId="ADAL" clId="{1CE66819-D62C-412F-B64B-13E522CC311C}" dt="2021-03-15T17:03:35.796" v="1" actId="478"/>
          <ac:picMkLst>
            <pc:docMk/>
            <pc:sldMk cId="385937645" sldId="258"/>
            <ac:picMk id="6" creationId="{0755AF12-B165-48A7-9146-E2D1F8E5901A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5:25.686" v="22" actId="26606"/>
        <pc:sldMkLst>
          <pc:docMk/>
          <pc:sldMk cId="1394474018" sldId="259"/>
        </pc:sldMkLst>
        <pc:spChg chg="del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25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27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29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34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36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5:25.686" v="22" actId="26606"/>
          <ac:spMkLst>
            <pc:docMk/>
            <pc:sldMk cId="1394474018" sldId="259"/>
            <ac:spMk id="38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5:25.686" v="22" actId="26606"/>
          <ac:picMkLst>
            <pc:docMk/>
            <pc:sldMk cId="1394474018" sldId="259"/>
            <ac:picMk id="2" creationId="{2B42A89D-165E-4DA7-AF36-CA05586FC476}"/>
          </ac:picMkLst>
        </pc:picChg>
        <pc:picChg chg="del">
          <ac:chgData name="Owen Sheedy" userId="b1c9949c-efb5-4f8f-8e1c-29dbcaf5146f" providerId="ADAL" clId="{1CE66819-D62C-412F-B64B-13E522CC311C}" dt="2021-03-15T17:03:37.082" v="2" actId="478"/>
          <ac:picMkLst>
            <pc:docMk/>
            <pc:sldMk cId="1394474018" sldId="259"/>
            <ac:picMk id="6" creationId="{E2D82395-0768-4DB9-AE10-505E4628B493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5:47.791" v="24" actId="26606"/>
        <pc:sldMkLst>
          <pc:docMk/>
          <pc:sldMk cId="3248897862" sldId="260"/>
        </pc:sldMkLst>
        <pc:spChg chg="del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43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45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47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52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54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5:47.791" v="24" actId="26606"/>
          <ac:spMkLst>
            <pc:docMk/>
            <pc:sldMk cId="3248897862" sldId="260"/>
            <ac:spMk id="56" creationId="{D527D497-40EC-49CA-9C48-FE4127084C9F}"/>
          </ac:spMkLst>
        </pc:spChg>
        <pc:picChg chg="del">
          <ac:chgData name="Owen Sheedy" userId="b1c9949c-efb5-4f8f-8e1c-29dbcaf5146f" providerId="ADAL" clId="{1CE66819-D62C-412F-B64B-13E522CC311C}" dt="2021-03-15T17:03:39.309" v="3" actId="478"/>
          <ac:picMkLst>
            <pc:docMk/>
            <pc:sldMk cId="3248897862" sldId="260"/>
            <ac:picMk id="2" creationId="{4D05E09D-F4F4-4E19-9FD8-580FBC966A61}"/>
          </ac:picMkLst>
        </pc:picChg>
        <pc:picChg chg="add mod">
          <ac:chgData name="Owen Sheedy" userId="b1c9949c-efb5-4f8f-8e1c-29dbcaf5146f" providerId="ADAL" clId="{1CE66819-D62C-412F-B64B-13E522CC311C}" dt="2021-03-15T17:05:47.791" v="24" actId="26606"/>
          <ac:picMkLst>
            <pc:docMk/>
            <pc:sldMk cId="3248897862" sldId="260"/>
            <ac:picMk id="3" creationId="{D1D37FB1-5D8E-4AA3-96B4-75C1631844D3}"/>
          </ac:picMkLst>
        </pc:picChg>
      </pc:sldChg>
      <pc:sldChg chg="addSp delSp modSp del mod">
        <pc:chgData name="Owen Sheedy" userId="b1c9949c-efb5-4f8f-8e1c-29dbcaf5146f" providerId="ADAL" clId="{1CE66819-D62C-412F-B64B-13E522CC311C}" dt="2021-03-15T17:06:17.046" v="30" actId="47"/>
        <pc:sldMkLst>
          <pc:docMk/>
          <pc:sldMk cId="1814466402" sldId="261"/>
        </pc:sldMkLst>
        <pc:spChg chg="del">
          <ac:chgData name="Owen Sheedy" userId="b1c9949c-efb5-4f8f-8e1c-29dbcaf5146f" providerId="ADAL" clId="{1CE66819-D62C-412F-B64B-13E522CC311C}" dt="2021-03-15T17:06:09.633" v="26" actId="26606"/>
          <ac:spMkLst>
            <pc:docMk/>
            <pc:sldMk cId="1814466402" sldId="261"/>
            <ac:spMk id="52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6:09.633" v="26" actId="26606"/>
          <ac:spMkLst>
            <pc:docMk/>
            <pc:sldMk cId="1814466402" sldId="261"/>
            <ac:spMk id="54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6:09.633" v="26" actId="26606"/>
          <ac:spMkLst>
            <pc:docMk/>
            <pc:sldMk cId="1814466402" sldId="261"/>
            <ac:spMk id="56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6:09.633" v="26" actId="26606"/>
          <ac:picMkLst>
            <pc:docMk/>
            <pc:sldMk cId="1814466402" sldId="261"/>
            <ac:picMk id="2" creationId="{FD47D8F7-2ED8-40AB-8B15-3B18242E85A7}"/>
          </ac:picMkLst>
        </pc:picChg>
        <pc:picChg chg="del">
          <ac:chgData name="Owen Sheedy" userId="b1c9949c-efb5-4f8f-8e1c-29dbcaf5146f" providerId="ADAL" clId="{1CE66819-D62C-412F-B64B-13E522CC311C}" dt="2021-03-15T17:03:40.420" v="4" actId="478"/>
          <ac:picMkLst>
            <pc:docMk/>
            <pc:sldMk cId="1814466402" sldId="261"/>
            <ac:picMk id="3" creationId="{54B9654A-AE04-4969-81D4-4E500A904895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7:13.038" v="38" actId="26606"/>
        <pc:sldMkLst>
          <pc:docMk/>
          <pc:sldMk cId="2090134368" sldId="263"/>
        </pc:sldMkLst>
        <pc:spChg chg="del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70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72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74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79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81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7:13.038" v="38" actId="26606"/>
          <ac:spMkLst>
            <pc:docMk/>
            <pc:sldMk cId="2090134368" sldId="263"/>
            <ac:spMk id="83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7:13.038" v="38" actId="26606"/>
          <ac:picMkLst>
            <pc:docMk/>
            <pc:sldMk cId="2090134368" sldId="263"/>
            <ac:picMk id="2" creationId="{B7C50B8F-9D06-44A5-AEB7-EDB97F60E289}"/>
          </ac:picMkLst>
        </pc:picChg>
        <pc:picChg chg="del">
          <ac:chgData name="Owen Sheedy" userId="b1c9949c-efb5-4f8f-8e1c-29dbcaf5146f" providerId="ADAL" clId="{1CE66819-D62C-412F-B64B-13E522CC311C}" dt="2021-03-15T17:03:42.969" v="6" actId="478"/>
          <ac:picMkLst>
            <pc:docMk/>
            <pc:sldMk cId="2090134368" sldId="263"/>
            <ac:picMk id="3" creationId="{7D0B3E54-DCF7-4BCB-ADE6-45137029CB87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7:27.913" v="40" actId="26606"/>
        <pc:sldMkLst>
          <pc:docMk/>
          <pc:sldMk cId="1389670645" sldId="264"/>
        </pc:sldMkLst>
        <pc:spChg chg="del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79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81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83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88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90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7:27.913" v="40" actId="26606"/>
          <ac:spMkLst>
            <pc:docMk/>
            <pc:sldMk cId="1389670645" sldId="264"/>
            <ac:spMk id="92" creationId="{D527D497-40EC-49CA-9C48-FE4127084C9F}"/>
          </ac:spMkLst>
        </pc:spChg>
        <pc:picChg chg="del">
          <ac:chgData name="Owen Sheedy" userId="b1c9949c-efb5-4f8f-8e1c-29dbcaf5146f" providerId="ADAL" clId="{1CE66819-D62C-412F-B64B-13E522CC311C}" dt="2021-03-15T17:03:43.954" v="7" actId="478"/>
          <ac:picMkLst>
            <pc:docMk/>
            <pc:sldMk cId="1389670645" sldId="264"/>
            <ac:picMk id="2" creationId="{1473802B-1BD8-4660-BC9B-BCE12F03888C}"/>
          </ac:picMkLst>
        </pc:picChg>
        <pc:picChg chg="add mod">
          <ac:chgData name="Owen Sheedy" userId="b1c9949c-efb5-4f8f-8e1c-29dbcaf5146f" providerId="ADAL" clId="{1CE66819-D62C-412F-B64B-13E522CC311C}" dt="2021-03-15T17:07:27.913" v="40" actId="26606"/>
          <ac:picMkLst>
            <pc:docMk/>
            <pc:sldMk cId="1389670645" sldId="264"/>
            <ac:picMk id="3" creationId="{526224AE-8534-4D83-8012-C45AB6DE4BCA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7:44.025" v="42" actId="26606"/>
        <pc:sldMkLst>
          <pc:docMk/>
          <pc:sldMk cId="3948665318" sldId="265"/>
        </pc:sldMkLst>
        <pc:spChg chg="del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88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90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92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97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99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7:44.025" v="42" actId="26606"/>
          <ac:spMkLst>
            <pc:docMk/>
            <pc:sldMk cId="3948665318" sldId="265"/>
            <ac:spMk id="101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7:44.025" v="42" actId="26606"/>
          <ac:picMkLst>
            <pc:docMk/>
            <pc:sldMk cId="3948665318" sldId="265"/>
            <ac:picMk id="2" creationId="{E522F38D-ABF9-47B6-9FF8-55FD5156E2B5}"/>
          </ac:picMkLst>
        </pc:picChg>
        <pc:picChg chg="del">
          <ac:chgData name="Owen Sheedy" userId="b1c9949c-efb5-4f8f-8e1c-29dbcaf5146f" providerId="ADAL" clId="{1CE66819-D62C-412F-B64B-13E522CC311C}" dt="2021-03-15T17:03:45.586" v="8" actId="478"/>
          <ac:picMkLst>
            <pc:docMk/>
            <pc:sldMk cId="3948665318" sldId="265"/>
            <ac:picMk id="3" creationId="{FFA4D7AF-6B25-44B5-82AE-BB4D9F102751}"/>
          </ac:picMkLst>
        </pc:picChg>
      </pc:sldChg>
      <pc:sldChg chg="addSp delSp modSp del mod">
        <pc:chgData name="Owen Sheedy" userId="b1c9949c-efb5-4f8f-8e1c-29dbcaf5146f" providerId="ADAL" clId="{1CE66819-D62C-412F-B64B-13E522CC311C}" dt="2021-03-15T17:08:11.545" v="47" actId="47"/>
        <pc:sldMkLst>
          <pc:docMk/>
          <pc:sldMk cId="1522936869" sldId="266"/>
        </pc:sldMkLst>
        <pc:spChg chg="del">
          <ac:chgData name="Owen Sheedy" userId="b1c9949c-efb5-4f8f-8e1c-29dbcaf5146f" providerId="ADAL" clId="{1CE66819-D62C-412F-B64B-13E522CC311C}" dt="2021-03-15T17:08:03.265" v="44" actId="26606"/>
          <ac:spMkLst>
            <pc:docMk/>
            <pc:sldMk cId="1522936869" sldId="266"/>
            <ac:spMk id="97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8:03.265" v="44" actId="26606"/>
          <ac:spMkLst>
            <pc:docMk/>
            <pc:sldMk cId="1522936869" sldId="266"/>
            <ac:spMk id="99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8:03.265" v="44" actId="26606"/>
          <ac:spMkLst>
            <pc:docMk/>
            <pc:sldMk cId="1522936869" sldId="266"/>
            <ac:spMk id="101" creationId="{D527D497-40EC-49CA-9C48-FE4127084C9F}"/>
          </ac:spMkLst>
        </pc:spChg>
        <pc:picChg chg="del">
          <ac:chgData name="Owen Sheedy" userId="b1c9949c-efb5-4f8f-8e1c-29dbcaf5146f" providerId="ADAL" clId="{1CE66819-D62C-412F-B64B-13E522CC311C}" dt="2021-03-15T17:03:46.556" v="9" actId="478"/>
          <ac:picMkLst>
            <pc:docMk/>
            <pc:sldMk cId="1522936869" sldId="266"/>
            <ac:picMk id="2" creationId="{949D61DE-0C49-4E89-88BD-1B68CF23CD38}"/>
          </ac:picMkLst>
        </pc:picChg>
        <pc:picChg chg="add mod">
          <ac:chgData name="Owen Sheedy" userId="b1c9949c-efb5-4f8f-8e1c-29dbcaf5146f" providerId="ADAL" clId="{1CE66819-D62C-412F-B64B-13E522CC311C}" dt="2021-03-15T17:08:03.265" v="44" actId="26606"/>
          <ac:picMkLst>
            <pc:docMk/>
            <pc:sldMk cId="1522936869" sldId="266"/>
            <ac:picMk id="3" creationId="{BD6C8280-FD8F-42D3-9D28-51E5C97EE8B0}"/>
          </ac:picMkLst>
        </pc:picChg>
      </pc:sldChg>
      <pc:sldChg chg="addSp delSp mod">
        <pc:chgData name="Owen Sheedy" userId="b1c9949c-efb5-4f8f-8e1c-29dbcaf5146f" providerId="ADAL" clId="{1CE66819-D62C-412F-B64B-13E522CC311C}" dt="2021-03-15T17:08:07.546" v="45"/>
        <pc:sldMkLst>
          <pc:docMk/>
          <pc:sldMk cId="3703449349" sldId="267"/>
        </pc:sldMkLst>
        <pc:picChg chg="del">
          <ac:chgData name="Owen Sheedy" userId="b1c9949c-efb5-4f8f-8e1c-29dbcaf5146f" providerId="ADAL" clId="{1CE66819-D62C-412F-B64B-13E522CC311C}" dt="2021-03-15T17:03:48.138" v="10" actId="478"/>
          <ac:picMkLst>
            <pc:docMk/>
            <pc:sldMk cId="3703449349" sldId="267"/>
            <ac:picMk id="3" creationId="{70916F0E-56F2-4F37-A9C3-EDF957E33B3F}"/>
          </ac:picMkLst>
        </pc:picChg>
        <pc:picChg chg="add">
          <ac:chgData name="Owen Sheedy" userId="b1c9949c-efb5-4f8f-8e1c-29dbcaf5146f" providerId="ADAL" clId="{1CE66819-D62C-412F-B64B-13E522CC311C}" dt="2021-03-15T17:08:07.546" v="45"/>
          <ac:picMkLst>
            <pc:docMk/>
            <pc:sldMk cId="3703449349" sldId="267"/>
            <ac:picMk id="6" creationId="{9169D6FE-971E-44AD-B30B-C825CF60D928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8:39.912" v="49" actId="26606"/>
        <pc:sldMkLst>
          <pc:docMk/>
          <pc:sldMk cId="3118298567" sldId="268"/>
        </pc:sldMkLst>
        <pc:spChg chg="del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15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17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19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24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26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8:39.912" v="49" actId="26606"/>
          <ac:spMkLst>
            <pc:docMk/>
            <pc:sldMk cId="3118298567" sldId="268"/>
            <ac:spMk id="128" creationId="{D527D497-40EC-49CA-9C48-FE4127084C9F}"/>
          </ac:spMkLst>
        </pc:spChg>
        <pc:picChg chg="del">
          <ac:chgData name="Owen Sheedy" userId="b1c9949c-efb5-4f8f-8e1c-29dbcaf5146f" providerId="ADAL" clId="{1CE66819-D62C-412F-B64B-13E522CC311C}" dt="2021-03-15T17:03:49.050" v="11" actId="478"/>
          <ac:picMkLst>
            <pc:docMk/>
            <pc:sldMk cId="3118298567" sldId="268"/>
            <ac:picMk id="2" creationId="{87D31BA4-0558-4715-84A9-BB16F66269A2}"/>
          </ac:picMkLst>
        </pc:picChg>
        <pc:picChg chg="add mod">
          <ac:chgData name="Owen Sheedy" userId="b1c9949c-efb5-4f8f-8e1c-29dbcaf5146f" providerId="ADAL" clId="{1CE66819-D62C-412F-B64B-13E522CC311C}" dt="2021-03-15T17:08:39.912" v="49" actId="26606"/>
          <ac:picMkLst>
            <pc:docMk/>
            <pc:sldMk cId="3118298567" sldId="268"/>
            <ac:picMk id="3" creationId="{2A74E859-3F44-4068-8437-9361DCB93D98}"/>
          </ac:picMkLst>
        </pc:picChg>
      </pc:sldChg>
      <pc:sldChg chg="addSp delSp modSp del mod">
        <pc:chgData name="Owen Sheedy" userId="b1c9949c-efb5-4f8f-8e1c-29dbcaf5146f" providerId="ADAL" clId="{1CE66819-D62C-412F-B64B-13E522CC311C}" dt="2021-03-15T17:06:46.598" v="36" actId="47"/>
        <pc:sldMkLst>
          <pc:docMk/>
          <pc:sldMk cId="3984871308" sldId="269"/>
        </pc:sldMkLst>
        <pc:spChg chg="del">
          <ac:chgData name="Owen Sheedy" userId="b1c9949c-efb5-4f8f-8e1c-29dbcaf5146f" providerId="ADAL" clId="{1CE66819-D62C-412F-B64B-13E522CC311C}" dt="2021-03-15T17:06:37.009" v="32" actId="26606"/>
          <ac:spMkLst>
            <pc:docMk/>
            <pc:sldMk cId="3984871308" sldId="269"/>
            <ac:spMk id="52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6:37.009" v="32" actId="26606"/>
          <ac:spMkLst>
            <pc:docMk/>
            <pc:sldMk cId="3984871308" sldId="269"/>
            <ac:spMk id="54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6:37.009" v="32" actId="26606"/>
          <ac:spMkLst>
            <pc:docMk/>
            <pc:sldMk cId="3984871308" sldId="269"/>
            <ac:spMk id="56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6:37.009" v="32" actId="26606"/>
          <ac:picMkLst>
            <pc:docMk/>
            <pc:sldMk cId="3984871308" sldId="269"/>
            <ac:picMk id="2" creationId="{F3D7907A-4195-46AD-9ED9-42613D9BC001}"/>
          </ac:picMkLst>
        </pc:picChg>
        <pc:picChg chg="del">
          <ac:chgData name="Owen Sheedy" userId="b1c9949c-efb5-4f8f-8e1c-29dbcaf5146f" providerId="ADAL" clId="{1CE66819-D62C-412F-B64B-13E522CC311C}" dt="2021-03-15T17:03:41.406" v="5" actId="478"/>
          <ac:picMkLst>
            <pc:docMk/>
            <pc:sldMk cId="3984871308" sldId="269"/>
            <ac:picMk id="6" creationId="{725C27C6-113D-4CCC-B5AB-558BE719572A}"/>
          </ac:picMkLst>
        </pc:picChg>
      </pc:sldChg>
      <pc:sldChg chg="addSp delSp modSp mod">
        <pc:chgData name="Owen Sheedy" userId="b1c9949c-efb5-4f8f-8e1c-29dbcaf5146f" providerId="ADAL" clId="{1CE66819-D62C-412F-B64B-13E522CC311C}" dt="2021-03-15T17:09:16.950" v="53" actId="26606"/>
        <pc:sldMkLst>
          <pc:docMk/>
          <pc:sldMk cId="336234787" sldId="270"/>
        </pc:sldMkLst>
        <pc:spChg chg="del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24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26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28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33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35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9:16.950" v="53" actId="26606"/>
          <ac:spMkLst>
            <pc:docMk/>
            <pc:sldMk cId="336234787" sldId="270"/>
            <ac:spMk id="137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9:16.950" v="53" actId="26606"/>
          <ac:picMkLst>
            <pc:docMk/>
            <pc:sldMk cId="336234787" sldId="270"/>
            <ac:picMk id="2" creationId="{FBB7C41B-7E58-4FC5-B4EB-CE511FD4E02F}"/>
          </ac:picMkLst>
        </pc:picChg>
        <pc:picChg chg="del">
          <ac:chgData name="Owen Sheedy" userId="b1c9949c-efb5-4f8f-8e1c-29dbcaf5146f" providerId="ADAL" clId="{1CE66819-D62C-412F-B64B-13E522CC311C}" dt="2021-03-15T17:03:49.916" v="12" actId="478"/>
          <ac:picMkLst>
            <pc:docMk/>
            <pc:sldMk cId="336234787" sldId="270"/>
            <ac:picMk id="3" creationId="{46098ED8-E321-4BCB-9751-BDE38C66878C}"/>
          </ac:picMkLst>
        </pc:picChg>
      </pc:sldChg>
      <pc:sldChg chg="addSp delSp add mod">
        <pc:chgData name="Owen Sheedy" userId="b1c9949c-efb5-4f8f-8e1c-29dbcaf5146f" providerId="ADAL" clId="{1CE66819-D62C-412F-B64B-13E522CC311C}" dt="2021-03-15T17:06:14.905" v="29"/>
        <pc:sldMkLst>
          <pc:docMk/>
          <pc:sldMk cId="2247875744" sldId="271"/>
        </pc:sldMkLst>
        <pc:picChg chg="del">
          <ac:chgData name="Owen Sheedy" userId="b1c9949c-efb5-4f8f-8e1c-29dbcaf5146f" providerId="ADAL" clId="{1CE66819-D62C-412F-B64B-13E522CC311C}" dt="2021-03-15T17:06:14.493" v="28" actId="478"/>
          <ac:picMkLst>
            <pc:docMk/>
            <pc:sldMk cId="2247875744" sldId="271"/>
            <ac:picMk id="3" creationId="{D1D37FB1-5D8E-4AA3-96B4-75C1631844D3}"/>
          </ac:picMkLst>
        </pc:picChg>
        <pc:picChg chg="add">
          <ac:chgData name="Owen Sheedy" userId="b1c9949c-efb5-4f8f-8e1c-29dbcaf5146f" providerId="ADAL" clId="{1CE66819-D62C-412F-B64B-13E522CC311C}" dt="2021-03-15T17:06:14.905" v="29"/>
          <ac:picMkLst>
            <pc:docMk/>
            <pc:sldMk cId="2247875744" sldId="271"/>
            <ac:picMk id="6" creationId="{095A81E8-8DA5-4EF3-9F04-53DFA343F647}"/>
          </ac:picMkLst>
        </pc:picChg>
      </pc:sldChg>
      <pc:sldChg chg="addSp delSp add mod">
        <pc:chgData name="Owen Sheedy" userId="b1c9949c-efb5-4f8f-8e1c-29dbcaf5146f" providerId="ADAL" clId="{1CE66819-D62C-412F-B64B-13E522CC311C}" dt="2021-03-15T17:06:45.080" v="35"/>
        <pc:sldMkLst>
          <pc:docMk/>
          <pc:sldMk cId="377029942" sldId="272"/>
        </pc:sldMkLst>
        <pc:picChg chg="del">
          <ac:chgData name="Owen Sheedy" userId="b1c9949c-efb5-4f8f-8e1c-29dbcaf5146f" providerId="ADAL" clId="{1CE66819-D62C-412F-B64B-13E522CC311C}" dt="2021-03-15T17:06:44.658" v="34" actId="478"/>
          <ac:picMkLst>
            <pc:docMk/>
            <pc:sldMk cId="377029942" sldId="272"/>
            <ac:picMk id="6" creationId="{095A81E8-8DA5-4EF3-9F04-53DFA343F647}"/>
          </ac:picMkLst>
        </pc:picChg>
        <pc:picChg chg="add">
          <ac:chgData name="Owen Sheedy" userId="b1c9949c-efb5-4f8f-8e1c-29dbcaf5146f" providerId="ADAL" clId="{1CE66819-D62C-412F-B64B-13E522CC311C}" dt="2021-03-15T17:06:45.080" v="35"/>
          <ac:picMkLst>
            <pc:docMk/>
            <pc:sldMk cId="377029942" sldId="272"/>
            <ac:picMk id="7" creationId="{7A591A57-4937-48A9-B4EE-E87D7777AE0A}"/>
          </ac:picMkLst>
        </pc:picChg>
      </pc:sldChg>
      <pc:sldChg chg="addSp delSp modSp add mod">
        <pc:chgData name="Owen Sheedy" userId="b1c9949c-efb5-4f8f-8e1c-29dbcaf5146f" providerId="ADAL" clId="{1CE66819-D62C-412F-B64B-13E522CC311C}" dt="2021-03-15T17:08:58.527" v="51" actId="26606"/>
        <pc:sldMkLst>
          <pc:docMk/>
          <pc:sldMk cId="4054536423" sldId="273"/>
        </pc:sldMkLst>
        <pc:spChg chg="del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15" creationId="{6B57F45B-5417-4073-A67A-343F2C881222}"/>
          </ac:spMkLst>
        </pc:spChg>
        <pc:spChg chg="del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17" creationId="{091B6077-4778-41B2-9147-335CF2F2F9FC}"/>
          </ac:spMkLst>
        </pc:spChg>
        <pc:spChg chg="del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19" creationId="{D527D497-40EC-49CA-9C48-FE4127084C9F}"/>
          </ac:spMkLst>
        </pc:spChg>
        <pc:spChg chg="add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24" creationId="{6B57F45B-5417-4073-A67A-343F2C881222}"/>
          </ac:spMkLst>
        </pc:spChg>
        <pc:spChg chg="add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26" creationId="{091B6077-4778-41B2-9147-335CF2F2F9FC}"/>
          </ac:spMkLst>
        </pc:spChg>
        <pc:spChg chg="add">
          <ac:chgData name="Owen Sheedy" userId="b1c9949c-efb5-4f8f-8e1c-29dbcaf5146f" providerId="ADAL" clId="{1CE66819-D62C-412F-B64B-13E522CC311C}" dt="2021-03-15T17:08:58.527" v="51" actId="26606"/>
          <ac:spMkLst>
            <pc:docMk/>
            <pc:sldMk cId="4054536423" sldId="273"/>
            <ac:spMk id="128" creationId="{D527D497-40EC-49CA-9C48-FE4127084C9F}"/>
          </ac:spMkLst>
        </pc:spChg>
        <pc:picChg chg="add mod">
          <ac:chgData name="Owen Sheedy" userId="b1c9949c-efb5-4f8f-8e1c-29dbcaf5146f" providerId="ADAL" clId="{1CE66819-D62C-412F-B64B-13E522CC311C}" dt="2021-03-15T17:08:58.527" v="51" actId="26606"/>
          <ac:picMkLst>
            <pc:docMk/>
            <pc:sldMk cId="4054536423" sldId="273"/>
            <ac:picMk id="2" creationId="{0195EF5E-D065-4A45-822D-E90E7D03E2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0B8D1-17D7-4AE3-B59E-78334BF9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0" y="643467"/>
            <a:ext cx="5125380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D6FE-971E-44AD-B30B-C825CF60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4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4E859-3F44-4068-8437-9361DCB9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5EF5E-D065-4A45-822D-E90E7D03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5453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B7C41B-7E58-4FC5-B4EB-CE511FD4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23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06C2C-1D6E-4446-9C99-87AAABEA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2A89D-165E-4DA7-AF36-CA05586F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37FB1-5D8E-4AA3-96B4-75C16318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88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81E8-8DA5-4EF3-9F04-53DFA343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91A57-4937-48A9-B4EE-E87D7777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50B8F-9D06-44A5-AEB7-EDB97F60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9013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224AE-8534-4D83-8012-C45AB6DE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2F38D-ABF9-47B6-9FF8-55FD5156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2021-03-15T17:09:16Z</dcterms:created>
  <dcterms:modified xsi:type="dcterms:W3CDTF">2021-03-15T17:09:24Z</dcterms:modified>
</cp:coreProperties>
</file>