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71" r:id="rId6"/>
    <p:sldId id="263" r:id="rId7"/>
    <p:sldId id="264" r:id="rId8"/>
    <p:sldId id="265" r:id="rId9"/>
    <p:sldId id="267" r:id="rId10"/>
    <p:sldId id="268" r:id="rId11"/>
    <p:sldId id="273" r:id="rId12"/>
    <p:sldId id="270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3DA6EB-F60F-4D96-8A1F-4C761E4FE5A3}" v="19" dt="2021-03-25T19:11:28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8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 Sheedy" userId="b1c9949c-efb5-4f8f-8e1c-29dbcaf5146f" providerId="ADAL" clId="{6312E3E9-7F0C-424A-AFE7-43B079FDD3E1}"/>
    <pc:docChg chg="undo custSel mod addSld delSld modSld">
      <pc:chgData name="Owen Sheedy" userId="b1c9949c-efb5-4f8f-8e1c-29dbcaf5146f" providerId="ADAL" clId="{6312E3E9-7F0C-424A-AFE7-43B079FDD3E1}" dt="2021-03-25T19:12:07.446" v="74" actId="1076"/>
      <pc:docMkLst>
        <pc:docMk/>
      </pc:docMkLst>
      <pc:sldChg chg="addSp delSp modSp mod">
        <pc:chgData name="Owen Sheedy" userId="b1c9949c-efb5-4f8f-8e1c-29dbcaf5146f" providerId="ADAL" clId="{6312E3E9-7F0C-424A-AFE7-43B079FDD3E1}" dt="2021-03-25T19:03:30.649" v="18" actId="1076"/>
        <pc:sldMkLst>
          <pc:docMk/>
          <pc:sldMk cId="4288807062" sldId="257"/>
        </pc:sldMkLst>
        <pc:picChg chg="add mod">
          <ac:chgData name="Owen Sheedy" userId="b1c9949c-efb5-4f8f-8e1c-29dbcaf5146f" providerId="ADAL" clId="{6312E3E9-7F0C-424A-AFE7-43B079FDD3E1}" dt="2021-03-25T19:03:30.649" v="18" actId="1076"/>
          <ac:picMkLst>
            <pc:docMk/>
            <pc:sldMk cId="4288807062" sldId="257"/>
            <ac:picMk id="2" creationId="{2EC84D32-8CED-4F7C-A8B0-54DCD67BA16A}"/>
          </ac:picMkLst>
        </pc:picChg>
        <pc:picChg chg="del">
          <ac:chgData name="Owen Sheedy" userId="b1c9949c-efb5-4f8f-8e1c-29dbcaf5146f" providerId="ADAL" clId="{6312E3E9-7F0C-424A-AFE7-43B079FDD3E1}" dt="2021-03-25T19:03:14.121" v="12" actId="478"/>
          <ac:picMkLst>
            <pc:docMk/>
            <pc:sldMk cId="4288807062" sldId="257"/>
            <ac:picMk id="3" creationId="{C660B8D1-17D7-4AE3-B59E-78334BF9C190}"/>
          </ac:picMkLst>
        </pc:picChg>
      </pc:sldChg>
      <pc:sldChg chg="addSp delSp modSp mod">
        <pc:chgData name="Owen Sheedy" userId="b1c9949c-efb5-4f8f-8e1c-29dbcaf5146f" providerId="ADAL" clId="{6312E3E9-7F0C-424A-AFE7-43B079FDD3E1}" dt="2021-03-25T19:05:16.876" v="20" actId="26606"/>
        <pc:sldMkLst>
          <pc:docMk/>
          <pc:sldMk cId="385937645" sldId="258"/>
        </pc:sldMkLst>
        <pc:spChg chg="del">
          <ac:chgData name="Owen Sheedy" userId="b1c9949c-efb5-4f8f-8e1c-29dbcaf5146f" providerId="ADAL" clId="{6312E3E9-7F0C-424A-AFE7-43B079FDD3E1}" dt="2021-03-25T19:05:16.876" v="20" actId="26606"/>
          <ac:spMkLst>
            <pc:docMk/>
            <pc:sldMk cId="385937645" sldId="258"/>
            <ac:spMk id="25" creationId="{6B57F45B-5417-4073-A67A-343F2C881222}"/>
          </ac:spMkLst>
        </pc:spChg>
        <pc:spChg chg="del">
          <ac:chgData name="Owen Sheedy" userId="b1c9949c-efb5-4f8f-8e1c-29dbcaf5146f" providerId="ADAL" clId="{6312E3E9-7F0C-424A-AFE7-43B079FDD3E1}" dt="2021-03-25T19:05:16.876" v="20" actId="26606"/>
          <ac:spMkLst>
            <pc:docMk/>
            <pc:sldMk cId="385937645" sldId="258"/>
            <ac:spMk id="27" creationId="{091B6077-4778-41B2-9147-335CF2F2F9FC}"/>
          </ac:spMkLst>
        </pc:spChg>
        <pc:spChg chg="del">
          <ac:chgData name="Owen Sheedy" userId="b1c9949c-efb5-4f8f-8e1c-29dbcaf5146f" providerId="ADAL" clId="{6312E3E9-7F0C-424A-AFE7-43B079FDD3E1}" dt="2021-03-25T19:05:16.876" v="20" actId="26606"/>
          <ac:spMkLst>
            <pc:docMk/>
            <pc:sldMk cId="385937645" sldId="258"/>
            <ac:spMk id="29" creationId="{D527D497-40EC-49CA-9C48-FE4127084C9F}"/>
          </ac:spMkLst>
        </pc:spChg>
        <pc:spChg chg="add">
          <ac:chgData name="Owen Sheedy" userId="b1c9949c-efb5-4f8f-8e1c-29dbcaf5146f" providerId="ADAL" clId="{6312E3E9-7F0C-424A-AFE7-43B079FDD3E1}" dt="2021-03-25T19:05:16.876" v="20" actId="26606"/>
          <ac:spMkLst>
            <pc:docMk/>
            <pc:sldMk cId="385937645" sldId="258"/>
            <ac:spMk id="34" creationId="{6B57F45B-5417-4073-A67A-343F2C881222}"/>
          </ac:spMkLst>
        </pc:spChg>
        <pc:spChg chg="add">
          <ac:chgData name="Owen Sheedy" userId="b1c9949c-efb5-4f8f-8e1c-29dbcaf5146f" providerId="ADAL" clId="{6312E3E9-7F0C-424A-AFE7-43B079FDD3E1}" dt="2021-03-25T19:05:16.876" v="20" actId="26606"/>
          <ac:spMkLst>
            <pc:docMk/>
            <pc:sldMk cId="385937645" sldId="258"/>
            <ac:spMk id="36" creationId="{091B6077-4778-41B2-9147-335CF2F2F9FC}"/>
          </ac:spMkLst>
        </pc:spChg>
        <pc:spChg chg="add">
          <ac:chgData name="Owen Sheedy" userId="b1c9949c-efb5-4f8f-8e1c-29dbcaf5146f" providerId="ADAL" clId="{6312E3E9-7F0C-424A-AFE7-43B079FDD3E1}" dt="2021-03-25T19:05:16.876" v="20" actId="26606"/>
          <ac:spMkLst>
            <pc:docMk/>
            <pc:sldMk cId="385937645" sldId="258"/>
            <ac:spMk id="38" creationId="{D527D497-40EC-49CA-9C48-FE4127084C9F}"/>
          </ac:spMkLst>
        </pc:spChg>
        <pc:picChg chg="del">
          <ac:chgData name="Owen Sheedy" userId="b1c9949c-efb5-4f8f-8e1c-29dbcaf5146f" providerId="ADAL" clId="{6312E3E9-7F0C-424A-AFE7-43B079FDD3E1}" dt="2021-03-25T19:01:10.052" v="0" actId="478"/>
          <ac:picMkLst>
            <pc:docMk/>
            <pc:sldMk cId="385937645" sldId="258"/>
            <ac:picMk id="2" creationId="{AF506C2C-1D6E-4446-9C99-87AAABEA04EE}"/>
          </ac:picMkLst>
        </pc:picChg>
        <pc:picChg chg="add mod">
          <ac:chgData name="Owen Sheedy" userId="b1c9949c-efb5-4f8f-8e1c-29dbcaf5146f" providerId="ADAL" clId="{6312E3E9-7F0C-424A-AFE7-43B079FDD3E1}" dt="2021-03-25T19:05:16.876" v="20" actId="26606"/>
          <ac:picMkLst>
            <pc:docMk/>
            <pc:sldMk cId="385937645" sldId="258"/>
            <ac:picMk id="3" creationId="{68600FB4-BB48-4A63-A3B3-D5ED2B995A83}"/>
          </ac:picMkLst>
        </pc:picChg>
      </pc:sldChg>
      <pc:sldChg chg="addSp delSp modSp mod">
        <pc:chgData name="Owen Sheedy" userId="b1c9949c-efb5-4f8f-8e1c-29dbcaf5146f" providerId="ADAL" clId="{6312E3E9-7F0C-424A-AFE7-43B079FDD3E1}" dt="2021-03-25T19:05:39.121" v="22" actId="26606"/>
        <pc:sldMkLst>
          <pc:docMk/>
          <pc:sldMk cId="1394474018" sldId="259"/>
        </pc:sldMkLst>
        <pc:spChg chg="del">
          <ac:chgData name="Owen Sheedy" userId="b1c9949c-efb5-4f8f-8e1c-29dbcaf5146f" providerId="ADAL" clId="{6312E3E9-7F0C-424A-AFE7-43B079FDD3E1}" dt="2021-03-25T19:05:39.121" v="22" actId="26606"/>
          <ac:spMkLst>
            <pc:docMk/>
            <pc:sldMk cId="1394474018" sldId="259"/>
            <ac:spMk id="34" creationId="{6B57F45B-5417-4073-A67A-343F2C881222}"/>
          </ac:spMkLst>
        </pc:spChg>
        <pc:spChg chg="del">
          <ac:chgData name="Owen Sheedy" userId="b1c9949c-efb5-4f8f-8e1c-29dbcaf5146f" providerId="ADAL" clId="{6312E3E9-7F0C-424A-AFE7-43B079FDD3E1}" dt="2021-03-25T19:05:39.121" v="22" actId="26606"/>
          <ac:spMkLst>
            <pc:docMk/>
            <pc:sldMk cId="1394474018" sldId="259"/>
            <ac:spMk id="36" creationId="{091B6077-4778-41B2-9147-335CF2F2F9FC}"/>
          </ac:spMkLst>
        </pc:spChg>
        <pc:spChg chg="del">
          <ac:chgData name="Owen Sheedy" userId="b1c9949c-efb5-4f8f-8e1c-29dbcaf5146f" providerId="ADAL" clId="{6312E3E9-7F0C-424A-AFE7-43B079FDD3E1}" dt="2021-03-25T19:05:39.121" v="22" actId="26606"/>
          <ac:spMkLst>
            <pc:docMk/>
            <pc:sldMk cId="1394474018" sldId="259"/>
            <ac:spMk id="38" creationId="{D527D497-40EC-49CA-9C48-FE4127084C9F}"/>
          </ac:spMkLst>
        </pc:spChg>
        <pc:spChg chg="add">
          <ac:chgData name="Owen Sheedy" userId="b1c9949c-efb5-4f8f-8e1c-29dbcaf5146f" providerId="ADAL" clId="{6312E3E9-7F0C-424A-AFE7-43B079FDD3E1}" dt="2021-03-25T19:05:39.121" v="22" actId="26606"/>
          <ac:spMkLst>
            <pc:docMk/>
            <pc:sldMk cId="1394474018" sldId="259"/>
            <ac:spMk id="43" creationId="{6B57F45B-5417-4073-A67A-343F2C881222}"/>
          </ac:spMkLst>
        </pc:spChg>
        <pc:spChg chg="add">
          <ac:chgData name="Owen Sheedy" userId="b1c9949c-efb5-4f8f-8e1c-29dbcaf5146f" providerId="ADAL" clId="{6312E3E9-7F0C-424A-AFE7-43B079FDD3E1}" dt="2021-03-25T19:05:39.121" v="22" actId="26606"/>
          <ac:spMkLst>
            <pc:docMk/>
            <pc:sldMk cId="1394474018" sldId="259"/>
            <ac:spMk id="45" creationId="{091B6077-4778-41B2-9147-335CF2F2F9FC}"/>
          </ac:spMkLst>
        </pc:spChg>
        <pc:spChg chg="add">
          <ac:chgData name="Owen Sheedy" userId="b1c9949c-efb5-4f8f-8e1c-29dbcaf5146f" providerId="ADAL" clId="{6312E3E9-7F0C-424A-AFE7-43B079FDD3E1}" dt="2021-03-25T19:05:39.121" v="22" actId="26606"/>
          <ac:spMkLst>
            <pc:docMk/>
            <pc:sldMk cId="1394474018" sldId="259"/>
            <ac:spMk id="47" creationId="{D527D497-40EC-49CA-9C48-FE4127084C9F}"/>
          </ac:spMkLst>
        </pc:spChg>
        <pc:picChg chg="del">
          <ac:chgData name="Owen Sheedy" userId="b1c9949c-efb5-4f8f-8e1c-29dbcaf5146f" providerId="ADAL" clId="{6312E3E9-7F0C-424A-AFE7-43B079FDD3E1}" dt="2021-03-25T19:01:11.210" v="1" actId="478"/>
          <ac:picMkLst>
            <pc:docMk/>
            <pc:sldMk cId="1394474018" sldId="259"/>
            <ac:picMk id="2" creationId="{2B42A89D-165E-4DA7-AF36-CA05586FC476}"/>
          </ac:picMkLst>
        </pc:picChg>
        <pc:picChg chg="add mod">
          <ac:chgData name="Owen Sheedy" userId="b1c9949c-efb5-4f8f-8e1c-29dbcaf5146f" providerId="ADAL" clId="{6312E3E9-7F0C-424A-AFE7-43B079FDD3E1}" dt="2021-03-25T19:05:39.121" v="22" actId="26606"/>
          <ac:picMkLst>
            <pc:docMk/>
            <pc:sldMk cId="1394474018" sldId="259"/>
            <ac:picMk id="3" creationId="{F1B0DABB-905A-46C5-A4AC-2D7C4E0F70CA}"/>
          </ac:picMkLst>
        </pc:picChg>
      </pc:sldChg>
      <pc:sldChg chg="addSp delSp modSp mod">
        <pc:chgData name="Owen Sheedy" userId="b1c9949c-efb5-4f8f-8e1c-29dbcaf5146f" providerId="ADAL" clId="{6312E3E9-7F0C-424A-AFE7-43B079FDD3E1}" dt="2021-03-25T19:05:58.120" v="24" actId="26606"/>
        <pc:sldMkLst>
          <pc:docMk/>
          <pc:sldMk cId="3248897862" sldId="260"/>
        </pc:sldMkLst>
        <pc:spChg chg="del">
          <ac:chgData name="Owen Sheedy" userId="b1c9949c-efb5-4f8f-8e1c-29dbcaf5146f" providerId="ADAL" clId="{6312E3E9-7F0C-424A-AFE7-43B079FDD3E1}" dt="2021-03-25T19:05:58.120" v="24" actId="26606"/>
          <ac:spMkLst>
            <pc:docMk/>
            <pc:sldMk cId="3248897862" sldId="260"/>
            <ac:spMk id="52" creationId="{6B57F45B-5417-4073-A67A-343F2C881222}"/>
          </ac:spMkLst>
        </pc:spChg>
        <pc:spChg chg="del">
          <ac:chgData name="Owen Sheedy" userId="b1c9949c-efb5-4f8f-8e1c-29dbcaf5146f" providerId="ADAL" clId="{6312E3E9-7F0C-424A-AFE7-43B079FDD3E1}" dt="2021-03-25T19:05:58.120" v="24" actId="26606"/>
          <ac:spMkLst>
            <pc:docMk/>
            <pc:sldMk cId="3248897862" sldId="260"/>
            <ac:spMk id="54" creationId="{091B6077-4778-41B2-9147-335CF2F2F9FC}"/>
          </ac:spMkLst>
        </pc:spChg>
        <pc:spChg chg="del">
          <ac:chgData name="Owen Sheedy" userId="b1c9949c-efb5-4f8f-8e1c-29dbcaf5146f" providerId="ADAL" clId="{6312E3E9-7F0C-424A-AFE7-43B079FDD3E1}" dt="2021-03-25T19:05:58.120" v="24" actId="26606"/>
          <ac:spMkLst>
            <pc:docMk/>
            <pc:sldMk cId="3248897862" sldId="260"/>
            <ac:spMk id="56" creationId="{D527D497-40EC-49CA-9C48-FE4127084C9F}"/>
          </ac:spMkLst>
        </pc:spChg>
        <pc:spChg chg="add">
          <ac:chgData name="Owen Sheedy" userId="b1c9949c-efb5-4f8f-8e1c-29dbcaf5146f" providerId="ADAL" clId="{6312E3E9-7F0C-424A-AFE7-43B079FDD3E1}" dt="2021-03-25T19:05:58.120" v="24" actId="26606"/>
          <ac:spMkLst>
            <pc:docMk/>
            <pc:sldMk cId="3248897862" sldId="260"/>
            <ac:spMk id="61" creationId="{6B57F45B-5417-4073-A67A-343F2C881222}"/>
          </ac:spMkLst>
        </pc:spChg>
        <pc:spChg chg="add">
          <ac:chgData name="Owen Sheedy" userId="b1c9949c-efb5-4f8f-8e1c-29dbcaf5146f" providerId="ADAL" clId="{6312E3E9-7F0C-424A-AFE7-43B079FDD3E1}" dt="2021-03-25T19:05:58.120" v="24" actId="26606"/>
          <ac:spMkLst>
            <pc:docMk/>
            <pc:sldMk cId="3248897862" sldId="260"/>
            <ac:spMk id="63" creationId="{091B6077-4778-41B2-9147-335CF2F2F9FC}"/>
          </ac:spMkLst>
        </pc:spChg>
        <pc:spChg chg="add">
          <ac:chgData name="Owen Sheedy" userId="b1c9949c-efb5-4f8f-8e1c-29dbcaf5146f" providerId="ADAL" clId="{6312E3E9-7F0C-424A-AFE7-43B079FDD3E1}" dt="2021-03-25T19:05:58.120" v="24" actId="26606"/>
          <ac:spMkLst>
            <pc:docMk/>
            <pc:sldMk cId="3248897862" sldId="260"/>
            <ac:spMk id="65" creationId="{D527D497-40EC-49CA-9C48-FE4127084C9F}"/>
          </ac:spMkLst>
        </pc:spChg>
        <pc:picChg chg="add mod">
          <ac:chgData name="Owen Sheedy" userId="b1c9949c-efb5-4f8f-8e1c-29dbcaf5146f" providerId="ADAL" clId="{6312E3E9-7F0C-424A-AFE7-43B079FDD3E1}" dt="2021-03-25T19:05:58.120" v="24" actId="26606"/>
          <ac:picMkLst>
            <pc:docMk/>
            <pc:sldMk cId="3248897862" sldId="260"/>
            <ac:picMk id="2" creationId="{93C5EAE2-E4BF-4D56-9F7B-C3D9C468A8DA}"/>
          </ac:picMkLst>
        </pc:picChg>
        <pc:picChg chg="del">
          <ac:chgData name="Owen Sheedy" userId="b1c9949c-efb5-4f8f-8e1c-29dbcaf5146f" providerId="ADAL" clId="{6312E3E9-7F0C-424A-AFE7-43B079FDD3E1}" dt="2021-03-25T19:01:12.252" v="2" actId="478"/>
          <ac:picMkLst>
            <pc:docMk/>
            <pc:sldMk cId="3248897862" sldId="260"/>
            <ac:picMk id="3" creationId="{D1D37FB1-5D8E-4AA3-96B4-75C1631844D3}"/>
          </ac:picMkLst>
        </pc:picChg>
      </pc:sldChg>
      <pc:sldChg chg="addSp delSp mod">
        <pc:chgData name="Owen Sheedy" userId="b1c9949c-efb5-4f8f-8e1c-29dbcaf5146f" providerId="ADAL" clId="{6312E3E9-7F0C-424A-AFE7-43B079FDD3E1}" dt="2021-03-25T19:06:52.167" v="29"/>
        <pc:sldMkLst>
          <pc:docMk/>
          <pc:sldMk cId="2090134368" sldId="263"/>
        </pc:sldMkLst>
        <pc:picChg chg="del">
          <ac:chgData name="Owen Sheedy" userId="b1c9949c-efb5-4f8f-8e1c-29dbcaf5146f" providerId="ADAL" clId="{6312E3E9-7F0C-424A-AFE7-43B079FDD3E1}" dt="2021-03-25T19:01:16.986" v="5" actId="478"/>
          <ac:picMkLst>
            <pc:docMk/>
            <pc:sldMk cId="2090134368" sldId="263"/>
            <ac:picMk id="2" creationId="{B7C50B8F-9D06-44A5-AEB7-EDB97F60E289}"/>
          </ac:picMkLst>
        </pc:picChg>
        <pc:picChg chg="add">
          <ac:chgData name="Owen Sheedy" userId="b1c9949c-efb5-4f8f-8e1c-29dbcaf5146f" providerId="ADAL" clId="{6312E3E9-7F0C-424A-AFE7-43B079FDD3E1}" dt="2021-03-25T19:06:52.167" v="29"/>
          <ac:picMkLst>
            <pc:docMk/>
            <pc:sldMk cId="2090134368" sldId="263"/>
            <ac:picMk id="6" creationId="{5F068573-EAB1-49A0-962B-B3F951ACA08C}"/>
          </ac:picMkLst>
        </pc:picChg>
      </pc:sldChg>
      <pc:sldChg chg="addSp delSp modSp mod">
        <pc:chgData name="Owen Sheedy" userId="b1c9949c-efb5-4f8f-8e1c-29dbcaf5146f" providerId="ADAL" clId="{6312E3E9-7F0C-424A-AFE7-43B079FDD3E1}" dt="2021-03-25T19:07:14.960" v="33" actId="26606"/>
        <pc:sldMkLst>
          <pc:docMk/>
          <pc:sldMk cId="1389670645" sldId="264"/>
        </pc:sldMkLst>
        <pc:spChg chg="del">
          <ac:chgData name="Owen Sheedy" userId="b1c9949c-efb5-4f8f-8e1c-29dbcaf5146f" providerId="ADAL" clId="{6312E3E9-7F0C-424A-AFE7-43B079FDD3E1}" dt="2021-03-25T19:07:14.960" v="33" actId="26606"/>
          <ac:spMkLst>
            <pc:docMk/>
            <pc:sldMk cId="1389670645" sldId="264"/>
            <ac:spMk id="88" creationId="{6B57F45B-5417-4073-A67A-343F2C881222}"/>
          </ac:spMkLst>
        </pc:spChg>
        <pc:spChg chg="del">
          <ac:chgData name="Owen Sheedy" userId="b1c9949c-efb5-4f8f-8e1c-29dbcaf5146f" providerId="ADAL" clId="{6312E3E9-7F0C-424A-AFE7-43B079FDD3E1}" dt="2021-03-25T19:07:14.960" v="33" actId="26606"/>
          <ac:spMkLst>
            <pc:docMk/>
            <pc:sldMk cId="1389670645" sldId="264"/>
            <ac:spMk id="90" creationId="{091B6077-4778-41B2-9147-335CF2F2F9FC}"/>
          </ac:spMkLst>
        </pc:spChg>
        <pc:spChg chg="del">
          <ac:chgData name="Owen Sheedy" userId="b1c9949c-efb5-4f8f-8e1c-29dbcaf5146f" providerId="ADAL" clId="{6312E3E9-7F0C-424A-AFE7-43B079FDD3E1}" dt="2021-03-25T19:07:14.960" v="33" actId="26606"/>
          <ac:spMkLst>
            <pc:docMk/>
            <pc:sldMk cId="1389670645" sldId="264"/>
            <ac:spMk id="92" creationId="{D527D497-40EC-49CA-9C48-FE4127084C9F}"/>
          </ac:spMkLst>
        </pc:spChg>
        <pc:spChg chg="add">
          <ac:chgData name="Owen Sheedy" userId="b1c9949c-efb5-4f8f-8e1c-29dbcaf5146f" providerId="ADAL" clId="{6312E3E9-7F0C-424A-AFE7-43B079FDD3E1}" dt="2021-03-25T19:07:14.960" v="33" actId="26606"/>
          <ac:spMkLst>
            <pc:docMk/>
            <pc:sldMk cId="1389670645" sldId="264"/>
            <ac:spMk id="97" creationId="{6B57F45B-5417-4073-A67A-343F2C881222}"/>
          </ac:spMkLst>
        </pc:spChg>
        <pc:spChg chg="add">
          <ac:chgData name="Owen Sheedy" userId="b1c9949c-efb5-4f8f-8e1c-29dbcaf5146f" providerId="ADAL" clId="{6312E3E9-7F0C-424A-AFE7-43B079FDD3E1}" dt="2021-03-25T19:07:14.960" v="33" actId="26606"/>
          <ac:spMkLst>
            <pc:docMk/>
            <pc:sldMk cId="1389670645" sldId="264"/>
            <ac:spMk id="99" creationId="{091B6077-4778-41B2-9147-335CF2F2F9FC}"/>
          </ac:spMkLst>
        </pc:spChg>
        <pc:spChg chg="add">
          <ac:chgData name="Owen Sheedy" userId="b1c9949c-efb5-4f8f-8e1c-29dbcaf5146f" providerId="ADAL" clId="{6312E3E9-7F0C-424A-AFE7-43B079FDD3E1}" dt="2021-03-25T19:07:14.960" v="33" actId="26606"/>
          <ac:spMkLst>
            <pc:docMk/>
            <pc:sldMk cId="1389670645" sldId="264"/>
            <ac:spMk id="101" creationId="{D527D497-40EC-49CA-9C48-FE4127084C9F}"/>
          </ac:spMkLst>
        </pc:spChg>
        <pc:picChg chg="add mod">
          <ac:chgData name="Owen Sheedy" userId="b1c9949c-efb5-4f8f-8e1c-29dbcaf5146f" providerId="ADAL" clId="{6312E3E9-7F0C-424A-AFE7-43B079FDD3E1}" dt="2021-03-25T19:07:14.960" v="33" actId="26606"/>
          <ac:picMkLst>
            <pc:docMk/>
            <pc:sldMk cId="1389670645" sldId="264"/>
            <ac:picMk id="2" creationId="{077C7CB9-E9BA-4B28-B119-9BF32078906B}"/>
          </ac:picMkLst>
        </pc:picChg>
        <pc:picChg chg="del">
          <ac:chgData name="Owen Sheedy" userId="b1c9949c-efb5-4f8f-8e1c-29dbcaf5146f" providerId="ADAL" clId="{6312E3E9-7F0C-424A-AFE7-43B079FDD3E1}" dt="2021-03-25T19:01:18.619" v="6" actId="478"/>
          <ac:picMkLst>
            <pc:docMk/>
            <pc:sldMk cId="1389670645" sldId="264"/>
            <ac:picMk id="3" creationId="{526224AE-8534-4D83-8012-C45AB6DE4BCA}"/>
          </ac:picMkLst>
        </pc:picChg>
      </pc:sldChg>
      <pc:sldChg chg="addSp delSp mod">
        <pc:chgData name="Owen Sheedy" userId="b1c9949c-efb5-4f8f-8e1c-29dbcaf5146f" providerId="ADAL" clId="{6312E3E9-7F0C-424A-AFE7-43B079FDD3E1}" dt="2021-03-25T19:07:35.628" v="36"/>
        <pc:sldMkLst>
          <pc:docMk/>
          <pc:sldMk cId="3948665318" sldId="265"/>
        </pc:sldMkLst>
        <pc:picChg chg="del">
          <ac:chgData name="Owen Sheedy" userId="b1c9949c-efb5-4f8f-8e1c-29dbcaf5146f" providerId="ADAL" clId="{6312E3E9-7F0C-424A-AFE7-43B079FDD3E1}" dt="2021-03-25T19:01:19.978" v="7" actId="478"/>
          <ac:picMkLst>
            <pc:docMk/>
            <pc:sldMk cId="3948665318" sldId="265"/>
            <ac:picMk id="2" creationId="{E522F38D-ABF9-47B6-9FF8-55FD5156E2B5}"/>
          </ac:picMkLst>
        </pc:picChg>
        <pc:picChg chg="add">
          <ac:chgData name="Owen Sheedy" userId="b1c9949c-efb5-4f8f-8e1c-29dbcaf5146f" providerId="ADAL" clId="{6312E3E9-7F0C-424A-AFE7-43B079FDD3E1}" dt="2021-03-25T19:07:35.628" v="36"/>
          <ac:picMkLst>
            <pc:docMk/>
            <pc:sldMk cId="3948665318" sldId="265"/>
            <ac:picMk id="6" creationId="{8AB49602-A39A-4FDF-846D-14DBD9C51546}"/>
          </ac:picMkLst>
        </pc:picChg>
      </pc:sldChg>
      <pc:sldChg chg="addSp delSp modSp mod">
        <pc:chgData name="Owen Sheedy" userId="b1c9949c-efb5-4f8f-8e1c-29dbcaf5146f" providerId="ADAL" clId="{6312E3E9-7F0C-424A-AFE7-43B079FDD3E1}" dt="2021-03-25T19:08:07.392" v="40" actId="26606"/>
        <pc:sldMkLst>
          <pc:docMk/>
          <pc:sldMk cId="3703449349" sldId="267"/>
        </pc:sldMkLst>
        <pc:spChg chg="del">
          <ac:chgData name="Owen Sheedy" userId="b1c9949c-efb5-4f8f-8e1c-29dbcaf5146f" providerId="ADAL" clId="{6312E3E9-7F0C-424A-AFE7-43B079FDD3E1}" dt="2021-03-25T19:08:07.392" v="40" actId="26606"/>
          <ac:spMkLst>
            <pc:docMk/>
            <pc:sldMk cId="3703449349" sldId="267"/>
            <ac:spMk id="106" creationId="{6B57F45B-5417-4073-A67A-343F2C881222}"/>
          </ac:spMkLst>
        </pc:spChg>
        <pc:spChg chg="del">
          <ac:chgData name="Owen Sheedy" userId="b1c9949c-efb5-4f8f-8e1c-29dbcaf5146f" providerId="ADAL" clId="{6312E3E9-7F0C-424A-AFE7-43B079FDD3E1}" dt="2021-03-25T19:08:07.392" v="40" actId="26606"/>
          <ac:spMkLst>
            <pc:docMk/>
            <pc:sldMk cId="3703449349" sldId="267"/>
            <ac:spMk id="108" creationId="{091B6077-4778-41B2-9147-335CF2F2F9FC}"/>
          </ac:spMkLst>
        </pc:spChg>
        <pc:spChg chg="del">
          <ac:chgData name="Owen Sheedy" userId="b1c9949c-efb5-4f8f-8e1c-29dbcaf5146f" providerId="ADAL" clId="{6312E3E9-7F0C-424A-AFE7-43B079FDD3E1}" dt="2021-03-25T19:08:07.392" v="40" actId="26606"/>
          <ac:spMkLst>
            <pc:docMk/>
            <pc:sldMk cId="3703449349" sldId="267"/>
            <ac:spMk id="110" creationId="{D527D497-40EC-49CA-9C48-FE4127084C9F}"/>
          </ac:spMkLst>
        </pc:spChg>
        <pc:spChg chg="add">
          <ac:chgData name="Owen Sheedy" userId="b1c9949c-efb5-4f8f-8e1c-29dbcaf5146f" providerId="ADAL" clId="{6312E3E9-7F0C-424A-AFE7-43B079FDD3E1}" dt="2021-03-25T19:08:07.392" v="40" actId="26606"/>
          <ac:spMkLst>
            <pc:docMk/>
            <pc:sldMk cId="3703449349" sldId="267"/>
            <ac:spMk id="115" creationId="{6B57F45B-5417-4073-A67A-343F2C881222}"/>
          </ac:spMkLst>
        </pc:spChg>
        <pc:spChg chg="add">
          <ac:chgData name="Owen Sheedy" userId="b1c9949c-efb5-4f8f-8e1c-29dbcaf5146f" providerId="ADAL" clId="{6312E3E9-7F0C-424A-AFE7-43B079FDD3E1}" dt="2021-03-25T19:08:07.392" v="40" actId="26606"/>
          <ac:spMkLst>
            <pc:docMk/>
            <pc:sldMk cId="3703449349" sldId="267"/>
            <ac:spMk id="117" creationId="{091B6077-4778-41B2-9147-335CF2F2F9FC}"/>
          </ac:spMkLst>
        </pc:spChg>
        <pc:spChg chg="add">
          <ac:chgData name="Owen Sheedy" userId="b1c9949c-efb5-4f8f-8e1c-29dbcaf5146f" providerId="ADAL" clId="{6312E3E9-7F0C-424A-AFE7-43B079FDD3E1}" dt="2021-03-25T19:08:07.392" v="40" actId="26606"/>
          <ac:spMkLst>
            <pc:docMk/>
            <pc:sldMk cId="3703449349" sldId="267"/>
            <ac:spMk id="119" creationId="{D527D497-40EC-49CA-9C48-FE4127084C9F}"/>
          </ac:spMkLst>
        </pc:spChg>
        <pc:picChg chg="add mod">
          <ac:chgData name="Owen Sheedy" userId="b1c9949c-efb5-4f8f-8e1c-29dbcaf5146f" providerId="ADAL" clId="{6312E3E9-7F0C-424A-AFE7-43B079FDD3E1}" dt="2021-03-25T19:08:07.392" v="40" actId="26606"/>
          <ac:picMkLst>
            <pc:docMk/>
            <pc:sldMk cId="3703449349" sldId="267"/>
            <ac:picMk id="2" creationId="{029C8E10-0F31-476C-AF35-5517387618F7}"/>
          </ac:picMkLst>
        </pc:picChg>
        <pc:picChg chg="del">
          <ac:chgData name="Owen Sheedy" userId="b1c9949c-efb5-4f8f-8e1c-29dbcaf5146f" providerId="ADAL" clId="{6312E3E9-7F0C-424A-AFE7-43B079FDD3E1}" dt="2021-03-25T19:01:21.762" v="8" actId="478"/>
          <ac:picMkLst>
            <pc:docMk/>
            <pc:sldMk cId="3703449349" sldId="267"/>
            <ac:picMk id="6" creationId="{9169D6FE-971E-44AD-B30B-C825CF60D928}"/>
          </ac:picMkLst>
        </pc:picChg>
      </pc:sldChg>
      <pc:sldChg chg="addSp delSp mod">
        <pc:chgData name="Owen Sheedy" userId="b1c9949c-efb5-4f8f-8e1c-29dbcaf5146f" providerId="ADAL" clId="{6312E3E9-7F0C-424A-AFE7-43B079FDD3E1}" dt="2021-03-25T19:08:34.161" v="43"/>
        <pc:sldMkLst>
          <pc:docMk/>
          <pc:sldMk cId="3118298567" sldId="268"/>
        </pc:sldMkLst>
        <pc:picChg chg="del">
          <ac:chgData name="Owen Sheedy" userId="b1c9949c-efb5-4f8f-8e1c-29dbcaf5146f" providerId="ADAL" clId="{6312E3E9-7F0C-424A-AFE7-43B079FDD3E1}" dt="2021-03-25T19:01:22.962" v="9" actId="478"/>
          <ac:picMkLst>
            <pc:docMk/>
            <pc:sldMk cId="3118298567" sldId="268"/>
            <ac:picMk id="3" creationId="{2A74E859-3F44-4068-8437-9361DCB93D98}"/>
          </ac:picMkLst>
        </pc:picChg>
        <pc:picChg chg="add">
          <ac:chgData name="Owen Sheedy" userId="b1c9949c-efb5-4f8f-8e1c-29dbcaf5146f" providerId="ADAL" clId="{6312E3E9-7F0C-424A-AFE7-43B079FDD3E1}" dt="2021-03-25T19:08:34.161" v="43"/>
          <ac:picMkLst>
            <pc:docMk/>
            <pc:sldMk cId="3118298567" sldId="268"/>
            <ac:picMk id="6" creationId="{75CADF70-7C43-4283-8382-6F73362069F5}"/>
          </ac:picMkLst>
        </pc:picChg>
      </pc:sldChg>
      <pc:sldChg chg="addSp delSp mod">
        <pc:chgData name="Owen Sheedy" userId="b1c9949c-efb5-4f8f-8e1c-29dbcaf5146f" providerId="ADAL" clId="{6312E3E9-7F0C-424A-AFE7-43B079FDD3E1}" dt="2021-03-25T19:09:20.937" v="50"/>
        <pc:sldMkLst>
          <pc:docMk/>
          <pc:sldMk cId="336234787" sldId="270"/>
        </pc:sldMkLst>
        <pc:picChg chg="del">
          <ac:chgData name="Owen Sheedy" userId="b1c9949c-efb5-4f8f-8e1c-29dbcaf5146f" providerId="ADAL" clId="{6312E3E9-7F0C-424A-AFE7-43B079FDD3E1}" dt="2021-03-25T19:01:25.946" v="11" actId="478"/>
          <ac:picMkLst>
            <pc:docMk/>
            <pc:sldMk cId="336234787" sldId="270"/>
            <ac:picMk id="2" creationId="{FBB7C41B-7E58-4FC5-B4EB-CE511FD4E02F}"/>
          </ac:picMkLst>
        </pc:picChg>
        <pc:picChg chg="add">
          <ac:chgData name="Owen Sheedy" userId="b1c9949c-efb5-4f8f-8e1c-29dbcaf5146f" providerId="ADAL" clId="{6312E3E9-7F0C-424A-AFE7-43B079FDD3E1}" dt="2021-03-25T19:09:20.937" v="50"/>
          <ac:picMkLst>
            <pc:docMk/>
            <pc:sldMk cId="336234787" sldId="270"/>
            <ac:picMk id="6" creationId="{23DB24BA-A30F-4A1A-81A6-18652A21C7AA}"/>
          </ac:picMkLst>
        </pc:picChg>
      </pc:sldChg>
      <pc:sldChg chg="addSp delSp modSp mod">
        <pc:chgData name="Owen Sheedy" userId="b1c9949c-efb5-4f8f-8e1c-29dbcaf5146f" providerId="ADAL" clId="{6312E3E9-7F0C-424A-AFE7-43B079FDD3E1}" dt="2021-03-25T19:06:14.608" v="26" actId="26606"/>
        <pc:sldMkLst>
          <pc:docMk/>
          <pc:sldMk cId="2247875744" sldId="271"/>
        </pc:sldMkLst>
        <pc:spChg chg="del">
          <ac:chgData name="Owen Sheedy" userId="b1c9949c-efb5-4f8f-8e1c-29dbcaf5146f" providerId="ADAL" clId="{6312E3E9-7F0C-424A-AFE7-43B079FDD3E1}" dt="2021-03-25T19:06:14.608" v="26" actId="26606"/>
          <ac:spMkLst>
            <pc:docMk/>
            <pc:sldMk cId="2247875744" sldId="271"/>
            <ac:spMk id="52" creationId="{6B57F45B-5417-4073-A67A-343F2C881222}"/>
          </ac:spMkLst>
        </pc:spChg>
        <pc:spChg chg="del">
          <ac:chgData name="Owen Sheedy" userId="b1c9949c-efb5-4f8f-8e1c-29dbcaf5146f" providerId="ADAL" clId="{6312E3E9-7F0C-424A-AFE7-43B079FDD3E1}" dt="2021-03-25T19:06:14.608" v="26" actId="26606"/>
          <ac:spMkLst>
            <pc:docMk/>
            <pc:sldMk cId="2247875744" sldId="271"/>
            <ac:spMk id="54" creationId="{091B6077-4778-41B2-9147-335CF2F2F9FC}"/>
          </ac:spMkLst>
        </pc:spChg>
        <pc:spChg chg="del">
          <ac:chgData name="Owen Sheedy" userId="b1c9949c-efb5-4f8f-8e1c-29dbcaf5146f" providerId="ADAL" clId="{6312E3E9-7F0C-424A-AFE7-43B079FDD3E1}" dt="2021-03-25T19:06:14.608" v="26" actId="26606"/>
          <ac:spMkLst>
            <pc:docMk/>
            <pc:sldMk cId="2247875744" sldId="271"/>
            <ac:spMk id="56" creationId="{D527D497-40EC-49CA-9C48-FE4127084C9F}"/>
          </ac:spMkLst>
        </pc:spChg>
        <pc:spChg chg="add">
          <ac:chgData name="Owen Sheedy" userId="b1c9949c-efb5-4f8f-8e1c-29dbcaf5146f" providerId="ADAL" clId="{6312E3E9-7F0C-424A-AFE7-43B079FDD3E1}" dt="2021-03-25T19:06:14.608" v="26" actId="26606"/>
          <ac:spMkLst>
            <pc:docMk/>
            <pc:sldMk cId="2247875744" sldId="271"/>
            <ac:spMk id="61" creationId="{6B57F45B-5417-4073-A67A-343F2C881222}"/>
          </ac:spMkLst>
        </pc:spChg>
        <pc:spChg chg="add">
          <ac:chgData name="Owen Sheedy" userId="b1c9949c-efb5-4f8f-8e1c-29dbcaf5146f" providerId="ADAL" clId="{6312E3E9-7F0C-424A-AFE7-43B079FDD3E1}" dt="2021-03-25T19:06:14.608" v="26" actId="26606"/>
          <ac:spMkLst>
            <pc:docMk/>
            <pc:sldMk cId="2247875744" sldId="271"/>
            <ac:spMk id="63" creationId="{091B6077-4778-41B2-9147-335CF2F2F9FC}"/>
          </ac:spMkLst>
        </pc:spChg>
        <pc:spChg chg="add">
          <ac:chgData name="Owen Sheedy" userId="b1c9949c-efb5-4f8f-8e1c-29dbcaf5146f" providerId="ADAL" clId="{6312E3E9-7F0C-424A-AFE7-43B079FDD3E1}" dt="2021-03-25T19:06:14.608" v="26" actId="26606"/>
          <ac:spMkLst>
            <pc:docMk/>
            <pc:sldMk cId="2247875744" sldId="271"/>
            <ac:spMk id="65" creationId="{D527D497-40EC-49CA-9C48-FE4127084C9F}"/>
          </ac:spMkLst>
        </pc:spChg>
        <pc:picChg chg="add mod">
          <ac:chgData name="Owen Sheedy" userId="b1c9949c-efb5-4f8f-8e1c-29dbcaf5146f" providerId="ADAL" clId="{6312E3E9-7F0C-424A-AFE7-43B079FDD3E1}" dt="2021-03-25T19:06:14.608" v="26" actId="26606"/>
          <ac:picMkLst>
            <pc:docMk/>
            <pc:sldMk cId="2247875744" sldId="271"/>
            <ac:picMk id="2" creationId="{84505E3E-A715-42DB-AC43-F60BEAC1087E}"/>
          </ac:picMkLst>
        </pc:picChg>
        <pc:picChg chg="del">
          <ac:chgData name="Owen Sheedy" userId="b1c9949c-efb5-4f8f-8e1c-29dbcaf5146f" providerId="ADAL" clId="{6312E3E9-7F0C-424A-AFE7-43B079FDD3E1}" dt="2021-03-25T19:01:13.595" v="3" actId="478"/>
          <ac:picMkLst>
            <pc:docMk/>
            <pc:sldMk cId="2247875744" sldId="271"/>
            <ac:picMk id="6" creationId="{095A81E8-8DA5-4EF3-9F04-53DFA343F647}"/>
          </ac:picMkLst>
        </pc:picChg>
      </pc:sldChg>
      <pc:sldChg chg="addSp delSp modSp del mod">
        <pc:chgData name="Owen Sheedy" userId="b1c9949c-efb5-4f8f-8e1c-29dbcaf5146f" providerId="ADAL" clId="{6312E3E9-7F0C-424A-AFE7-43B079FDD3E1}" dt="2021-03-25T19:06:55.287" v="31" actId="47"/>
        <pc:sldMkLst>
          <pc:docMk/>
          <pc:sldMk cId="377029942" sldId="272"/>
        </pc:sldMkLst>
        <pc:spChg chg="del">
          <ac:chgData name="Owen Sheedy" userId="b1c9949c-efb5-4f8f-8e1c-29dbcaf5146f" providerId="ADAL" clId="{6312E3E9-7F0C-424A-AFE7-43B079FDD3E1}" dt="2021-03-25T19:06:48.792" v="28" actId="26606"/>
          <ac:spMkLst>
            <pc:docMk/>
            <pc:sldMk cId="377029942" sldId="272"/>
            <ac:spMk id="52" creationId="{6B57F45B-5417-4073-A67A-343F2C881222}"/>
          </ac:spMkLst>
        </pc:spChg>
        <pc:spChg chg="del">
          <ac:chgData name="Owen Sheedy" userId="b1c9949c-efb5-4f8f-8e1c-29dbcaf5146f" providerId="ADAL" clId="{6312E3E9-7F0C-424A-AFE7-43B079FDD3E1}" dt="2021-03-25T19:06:48.792" v="28" actId="26606"/>
          <ac:spMkLst>
            <pc:docMk/>
            <pc:sldMk cId="377029942" sldId="272"/>
            <ac:spMk id="54" creationId="{091B6077-4778-41B2-9147-335CF2F2F9FC}"/>
          </ac:spMkLst>
        </pc:spChg>
        <pc:spChg chg="del">
          <ac:chgData name="Owen Sheedy" userId="b1c9949c-efb5-4f8f-8e1c-29dbcaf5146f" providerId="ADAL" clId="{6312E3E9-7F0C-424A-AFE7-43B079FDD3E1}" dt="2021-03-25T19:06:48.792" v="28" actId="26606"/>
          <ac:spMkLst>
            <pc:docMk/>
            <pc:sldMk cId="377029942" sldId="272"/>
            <ac:spMk id="56" creationId="{D527D497-40EC-49CA-9C48-FE4127084C9F}"/>
          </ac:spMkLst>
        </pc:spChg>
        <pc:picChg chg="add mod">
          <ac:chgData name="Owen Sheedy" userId="b1c9949c-efb5-4f8f-8e1c-29dbcaf5146f" providerId="ADAL" clId="{6312E3E9-7F0C-424A-AFE7-43B079FDD3E1}" dt="2021-03-25T19:06:48.792" v="28" actId="26606"/>
          <ac:picMkLst>
            <pc:docMk/>
            <pc:sldMk cId="377029942" sldId="272"/>
            <ac:picMk id="2" creationId="{932522D5-0F42-436A-A965-BF3FE25A3585}"/>
          </ac:picMkLst>
        </pc:picChg>
        <pc:picChg chg="del">
          <ac:chgData name="Owen Sheedy" userId="b1c9949c-efb5-4f8f-8e1c-29dbcaf5146f" providerId="ADAL" clId="{6312E3E9-7F0C-424A-AFE7-43B079FDD3E1}" dt="2021-03-25T19:01:15.289" v="4" actId="478"/>
          <ac:picMkLst>
            <pc:docMk/>
            <pc:sldMk cId="377029942" sldId="272"/>
            <ac:picMk id="7" creationId="{7A591A57-4937-48A9-B4EE-E87D7777AE0A}"/>
          </ac:picMkLst>
        </pc:picChg>
      </pc:sldChg>
      <pc:sldChg chg="addSp delSp modSp mod">
        <pc:chgData name="Owen Sheedy" userId="b1c9949c-efb5-4f8f-8e1c-29dbcaf5146f" providerId="ADAL" clId="{6312E3E9-7F0C-424A-AFE7-43B079FDD3E1}" dt="2021-03-25T19:08:57.707" v="47" actId="26606"/>
        <pc:sldMkLst>
          <pc:docMk/>
          <pc:sldMk cId="4054536423" sldId="273"/>
        </pc:sldMkLst>
        <pc:spChg chg="del">
          <ac:chgData name="Owen Sheedy" userId="b1c9949c-efb5-4f8f-8e1c-29dbcaf5146f" providerId="ADAL" clId="{6312E3E9-7F0C-424A-AFE7-43B079FDD3E1}" dt="2021-03-25T19:08:57.707" v="47" actId="26606"/>
          <ac:spMkLst>
            <pc:docMk/>
            <pc:sldMk cId="4054536423" sldId="273"/>
            <ac:spMk id="124" creationId="{6B57F45B-5417-4073-A67A-343F2C881222}"/>
          </ac:spMkLst>
        </pc:spChg>
        <pc:spChg chg="del">
          <ac:chgData name="Owen Sheedy" userId="b1c9949c-efb5-4f8f-8e1c-29dbcaf5146f" providerId="ADAL" clId="{6312E3E9-7F0C-424A-AFE7-43B079FDD3E1}" dt="2021-03-25T19:08:57.707" v="47" actId="26606"/>
          <ac:spMkLst>
            <pc:docMk/>
            <pc:sldMk cId="4054536423" sldId="273"/>
            <ac:spMk id="126" creationId="{091B6077-4778-41B2-9147-335CF2F2F9FC}"/>
          </ac:spMkLst>
        </pc:spChg>
        <pc:spChg chg="del">
          <ac:chgData name="Owen Sheedy" userId="b1c9949c-efb5-4f8f-8e1c-29dbcaf5146f" providerId="ADAL" clId="{6312E3E9-7F0C-424A-AFE7-43B079FDD3E1}" dt="2021-03-25T19:08:57.707" v="47" actId="26606"/>
          <ac:spMkLst>
            <pc:docMk/>
            <pc:sldMk cId="4054536423" sldId="273"/>
            <ac:spMk id="128" creationId="{D527D497-40EC-49CA-9C48-FE4127084C9F}"/>
          </ac:spMkLst>
        </pc:spChg>
        <pc:spChg chg="add">
          <ac:chgData name="Owen Sheedy" userId="b1c9949c-efb5-4f8f-8e1c-29dbcaf5146f" providerId="ADAL" clId="{6312E3E9-7F0C-424A-AFE7-43B079FDD3E1}" dt="2021-03-25T19:08:57.707" v="47" actId="26606"/>
          <ac:spMkLst>
            <pc:docMk/>
            <pc:sldMk cId="4054536423" sldId="273"/>
            <ac:spMk id="133" creationId="{6B57F45B-5417-4073-A67A-343F2C881222}"/>
          </ac:spMkLst>
        </pc:spChg>
        <pc:spChg chg="add">
          <ac:chgData name="Owen Sheedy" userId="b1c9949c-efb5-4f8f-8e1c-29dbcaf5146f" providerId="ADAL" clId="{6312E3E9-7F0C-424A-AFE7-43B079FDD3E1}" dt="2021-03-25T19:08:57.707" v="47" actId="26606"/>
          <ac:spMkLst>
            <pc:docMk/>
            <pc:sldMk cId="4054536423" sldId="273"/>
            <ac:spMk id="135" creationId="{091B6077-4778-41B2-9147-335CF2F2F9FC}"/>
          </ac:spMkLst>
        </pc:spChg>
        <pc:spChg chg="add">
          <ac:chgData name="Owen Sheedy" userId="b1c9949c-efb5-4f8f-8e1c-29dbcaf5146f" providerId="ADAL" clId="{6312E3E9-7F0C-424A-AFE7-43B079FDD3E1}" dt="2021-03-25T19:08:57.707" v="47" actId="26606"/>
          <ac:spMkLst>
            <pc:docMk/>
            <pc:sldMk cId="4054536423" sldId="273"/>
            <ac:spMk id="137" creationId="{D527D497-40EC-49CA-9C48-FE4127084C9F}"/>
          </ac:spMkLst>
        </pc:spChg>
        <pc:picChg chg="del">
          <ac:chgData name="Owen Sheedy" userId="b1c9949c-efb5-4f8f-8e1c-29dbcaf5146f" providerId="ADAL" clId="{6312E3E9-7F0C-424A-AFE7-43B079FDD3E1}" dt="2021-03-25T19:01:24.105" v="10" actId="478"/>
          <ac:picMkLst>
            <pc:docMk/>
            <pc:sldMk cId="4054536423" sldId="273"/>
            <ac:picMk id="2" creationId="{0195EF5E-D065-4A45-822D-E90E7D03E2EA}"/>
          </ac:picMkLst>
        </pc:picChg>
        <pc:picChg chg="add mod">
          <ac:chgData name="Owen Sheedy" userId="b1c9949c-efb5-4f8f-8e1c-29dbcaf5146f" providerId="ADAL" clId="{6312E3E9-7F0C-424A-AFE7-43B079FDD3E1}" dt="2021-03-25T19:08:57.707" v="47" actId="26606"/>
          <ac:picMkLst>
            <pc:docMk/>
            <pc:sldMk cId="4054536423" sldId="273"/>
            <ac:picMk id="3" creationId="{4C65FD4F-B267-4EF7-A5D1-6E376C58D890}"/>
          </ac:picMkLst>
        </pc:picChg>
      </pc:sldChg>
      <pc:sldChg chg="addSp delSp modSp add del mod">
        <pc:chgData name="Owen Sheedy" userId="b1c9949c-efb5-4f8f-8e1c-29dbcaf5146f" providerId="ADAL" clId="{6312E3E9-7F0C-424A-AFE7-43B079FDD3E1}" dt="2021-03-25T19:08:35.564" v="44" actId="47"/>
        <pc:sldMkLst>
          <pc:docMk/>
          <pc:sldMk cId="706325416" sldId="274"/>
        </pc:sldMkLst>
        <pc:spChg chg="del">
          <ac:chgData name="Owen Sheedy" userId="b1c9949c-efb5-4f8f-8e1c-29dbcaf5146f" providerId="ADAL" clId="{6312E3E9-7F0C-424A-AFE7-43B079FDD3E1}" dt="2021-03-25T19:08:30.472" v="42" actId="26606"/>
          <ac:spMkLst>
            <pc:docMk/>
            <pc:sldMk cId="706325416" sldId="274"/>
            <ac:spMk id="106" creationId="{6B57F45B-5417-4073-A67A-343F2C881222}"/>
          </ac:spMkLst>
        </pc:spChg>
        <pc:spChg chg="del">
          <ac:chgData name="Owen Sheedy" userId="b1c9949c-efb5-4f8f-8e1c-29dbcaf5146f" providerId="ADAL" clId="{6312E3E9-7F0C-424A-AFE7-43B079FDD3E1}" dt="2021-03-25T19:08:30.472" v="42" actId="26606"/>
          <ac:spMkLst>
            <pc:docMk/>
            <pc:sldMk cId="706325416" sldId="274"/>
            <ac:spMk id="108" creationId="{091B6077-4778-41B2-9147-335CF2F2F9FC}"/>
          </ac:spMkLst>
        </pc:spChg>
        <pc:spChg chg="del">
          <ac:chgData name="Owen Sheedy" userId="b1c9949c-efb5-4f8f-8e1c-29dbcaf5146f" providerId="ADAL" clId="{6312E3E9-7F0C-424A-AFE7-43B079FDD3E1}" dt="2021-03-25T19:08:30.472" v="42" actId="26606"/>
          <ac:spMkLst>
            <pc:docMk/>
            <pc:sldMk cId="706325416" sldId="274"/>
            <ac:spMk id="110" creationId="{D527D497-40EC-49CA-9C48-FE4127084C9F}"/>
          </ac:spMkLst>
        </pc:spChg>
        <pc:picChg chg="add mod">
          <ac:chgData name="Owen Sheedy" userId="b1c9949c-efb5-4f8f-8e1c-29dbcaf5146f" providerId="ADAL" clId="{6312E3E9-7F0C-424A-AFE7-43B079FDD3E1}" dt="2021-03-25T19:08:30.472" v="42" actId="26606"/>
          <ac:picMkLst>
            <pc:docMk/>
            <pc:sldMk cId="706325416" sldId="274"/>
            <ac:picMk id="2" creationId="{98D6E759-98F6-4217-BD8C-B44DD8188495}"/>
          </ac:picMkLst>
        </pc:picChg>
      </pc:sldChg>
      <pc:sldChg chg="addSp delSp modSp add del mod">
        <pc:chgData name="Owen Sheedy" userId="b1c9949c-efb5-4f8f-8e1c-29dbcaf5146f" providerId="ADAL" clId="{6312E3E9-7F0C-424A-AFE7-43B079FDD3E1}" dt="2021-03-25T19:07:37.748" v="37" actId="47"/>
        <pc:sldMkLst>
          <pc:docMk/>
          <pc:sldMk cId="1519298326" sldId="274"/>
        </pc:sldMkLst>
        <pc:spChg chg="del">
          <ac:chgData name="Owen Sheedy" userId="b1c9949c-efb5-4f8f-8e1c-29dbcaf5146f" providerId="ADAL" clId="{6312E3E9-7F0C-424A-AFE7-43B079FDD3E1}" dt="2021-03-25T19:07:32.344" v="35" actId="26606"/>
          <ac:spMkLst>
            <pc:docMk/>
            <pc:sldMk cId="1519298326" sldId="274"/>
            <ac:spMk id="88" creationId="{6B57F45B-5417-4073-A67A-343F2C881222}"/>
          </ac:spMkLst>
        </pc:spChg>
        <pc:spChg chg="del">
          <ac:chgData name="Owen Sheedy" userId="b1c9949c-efb5-4f8f-8e1c-29dbcaf5146f" providerId="ADAL" clId="{6312E3E9-7F0C-424A-AFE7-43B079FDD3E1}" dt="2021-03-25T19:07:32.344" v="35" actId="26606"/>
          <ac:spMkLst>
            <pc:docMk/>
            <pc:sldMk cId="1519298326" sldId="274"/>
            <ac:spMk id="90" creationId="{091B6077-4778-41B2-9147-335CF2F2F9FC}"/>
          </ac:spMkLst>
        </pc:spChg>
        <pc:spChg chg="del">
          <ac:chgData name="Owen Sheedy" userId="b1c9949c-efb5-4f8f-8e1c-29dbcaf5146f" providerId="ADAL" clId="{6312E3E9-7F0C-424A-AFE7-43B079FDD3E1}" dt="2021-03-25T19:07:32.344" v="35" actId="26606"/>
          <ac:spMkLst>
            <pc:docMk/>
            <pc:sldMk cId="1519298326" sldId="274"/>
            <ac:spMk id="92" creationId="{D527D497-40EC-49CA-9C48-FE4127084C9F}"/>
          </ac:spMkLst>
        </pc:spChg>
        <pc:picChg chg="add mod">
          <ac:chgData name="Owen Sheedy" userId="b1c9949c-efb5-4f8f-8e1c-29dbcaf5146f" providerId="ADAL" clId="{6312E3E9-7F0C-424A-AFE7-43B079FDD3E1}" dt="2021-03-25T19:07:32.344" v="35" actId="26606"/>
          <ac:picMkLst>
            <pc:docMk/>
            <pc:sldMk cId="1519298326" sldId="274"/>
            <ac:picMk id="2" creationId="{4D56A5AF-A803-4C4C-855B-8D2D242FA9B1}"/>
          </ac:picMkLst>
        </pc:picChg>
      </pc:sldChg>
      <pc:sldChg chg="addSp delSp modSp add del mod">
        <pc:chgData name="Owen Sheedy" userId="b1c9949c-efb5-4f8f-8e1c-29dbcaf5146f" providerId="ADAL" clId="{6312E3E9-7F0C-424A-AFE7-43B079FDD3E1}" dt="2021-03-25T19:09:22.714" v="51" actId="47"/>
        <pc:sldMkLst>
          <pc:docMk/>
          <pc:sldMk cId="1781998300" sldId="274"/>
        </pc:sldMkLst>
        <pc:spChg chg="del">
          <ac:chgData name="Owen Sheedy" userId="b1c9949c-efb5-4f8f-8e1c-29dbcaf5146f" providerId="ADAL" clId="{6312E3E9-7F0C-424A-AFE7-43B079FDD3E1}" dt="2021-03-25T19:09:16.912" v="49" actId="26606"/>
          <ac:spMkLst>
            <pc:docMk/>
            <pc:sldMk cId="1781998300" sldId="274"/>
            <ac:spMk id="124" creationId="{6B57F45B-5417-4073-A67A-343F2C881222}"/>
          </ac:spMkLst>
        </pc:spChg>
        <pc:spChg chg="del">
          <ac:chgData name="Owen Sheedy" userId="b1c9949c-efb5-4f8f-8e1c-29dbcaf5146f" providerId="ADAL" clId="{6312E3E9-7F0C-424A-AFE7-43B079FDD3E1}" dt="2021-03-25T19:09:16.912" v="49" actId="26606"/>
          <ac:spMkLst>
            <pc:docMk/>
            <pc:sldMk cId="1781998300" sldId="274"/>
            <ac:spMk id="126" creationId="{091B6077-4778-41B2-9147-335CF2F2F9FC}"/>
          </ac:spMkLst>
        </pc:spChg>
        <pc:spChg chg="del">
          <ac:chgData name="Owen Sheedy" userId="b1c9949c-efb5-4f8f-8e1c-29dbcaf5146f" providerId="ADAL" clId="{6312E3E9-7F0C-424A-AFE7-43B079FDD3E1}" dt="2021-03-25T19:09:16.912" v="49" actId="26606"/>
          <ac:spMkLst>
            <pc:docMk/>
            <pc:sldMk cId="1781998300" sldId="274"/>
            <ac:spMk id="128" creationId="{D527D497-40EC-49CA-9C48-FE4127084C9F}"/>
          </ac:spMkLst>
        </pc:spChg>
        <pc:picChg chg="add mod">
          <ac:chgData name="Owen Sheedy" userId="b1c9949c-efb5-4f8f-8e1c-29dbcaf5146f" providerId="ADAL" clId="{6312E3E9-7F0C-424A-AFE7-43B079FDD3E1}" dt="2021-03-25T19:09:16.912" v="49" actId="26606"/>
          <ac:picMkLst>
            <pc:docMk/>
            <pc:sldMk cId="1781998300" sldId="274"/>
            <ac:picMk id="2" creationId="{314203EB-4343-405E-B672-25BD7888C6CC}"/>
          </ac:picMkLst>
        </pc:picChg>
      </pc:sldChg>
      <pc:sldChg chg="addSp delSp modSp add mod">
        <pc:chgData name="Owen Sheedy" userId="b1c9949c-efb5-4f8f-8e1c-29dbcaf5146f" providerId="ADAL" clId="{6312E3E9-7F0C-424A-AFE7-43B079FDD3E1}" dt="2021-03-25T19:09:40.337" v="55" actId="26606"/>
        <pc:sldMkLst>
          <pc:docMk/>
          <pc:sldMk cId="3557675713" sldId="274"/>
        </pc:sldMkLst>
        <pc:spChg chg="add">
          <ac:chgData name="Owen Sheedy" userId="b1c9949c-efb5-4f8f-8e1c-29dbcaf5146f" providerId="ADAL" clId="{6312E3E9-7F0C-424A-AFE7-43B079FDD3E1}" dt="2021-03-25T19:09:40.337" v="55" actId="26606"/>
          <ac:spMkLst>
            <pc:docMk/>
            <pc:sldMk cId="3557675713" sldId="274"/>
            <ac:spMk id="78" creationId="{6B57F45B-5417-4073-A67A-343F2C881222}"/>
          </ac:spMkLst>
        </pc:spChg>
        <pc:spChg chg="add">
          <ac:chgData name="Owen Sheedy" userId="b1c9949c-efb5-4f8f-8e1c-29dbcaf5146f" providerId="ADAL" clId="{6312E3E9-7F0C-424A-AFE7-43B079FDD3E1}" dt="2021-03-25T19:09:40.337" v="55" actId="26606"/>
          <ac:spMkLst>
            <pc:docMk/>
            <pc:sldMk cId="3557675713" sldId="274"/>
            <ac:spMk id="80" creationId="{091B6077-4778-41B2-9147-335CF2F2F9FC}"/>
          </ac:spMkLst>
        </pc:spChg>
        <pc:spChg chg="add">
          <ac:chgData name="Owen Sheedy" userId="b1c9949c-efb5-4f8f-8e1c-29dbcaf5146f" providerId="ADAL" clId="{6312E3E9-7F0C-424A-AFE7-43B079FDD3E1}" dt="2021-03-25T19:09:40.337" v="55" actId="26606"/>
          <ac:spMkLst>
            <pc:docMk/>
            <pc:sldMk cId="3557675713" sldId="274"/>
            <ac:spMk id="82" creationId="{D527D497-40EC-49CA-9C48-FE4127084C9F}"/>
          </ac:spMkLst>
        </pc:spChg>
        <pc:spChg chg="del">
          <ac:chgData name="Owen Sheedy" userId="b1c9949c-efb5-4f8f-8e1c-29dbcaf5146f" providerId="ADAL" clId="{6312E3E9-7F0C-424A-AFE7-43B079FDD3E1}" dt="2021-03-25T19:09:40.337" v="55" actId="26606"/>
          <ac:spMkLst>
            <pc:docMk/>
            <pc:sldMk cId="3557675713" sldId="274"/>
            <ac:spMk id="133" creationId="{6B57F45B-5417-4073-A67A-343F2C881222}"/>
          </ac:spMkLst>
        </pc:spChg>
        <pc:spChg chg="del">
          <ac:chgData name="Owen Sheedy" userId="b1c9949c-efb5-4f8f-8e1c-29dbcaf5146f" providerId="ADAL" clId="{6312E3E9-7F0C-424A-AFE7-43B079FDD3E1}" dt="2021-03-25T19:09:40.337" v="55" actId="26606"/>
          <ac:spMkLst>
            <pc:docMk/>
            <pc:sldMk cId="3557675713" sldId="274"/>
            <ac:spMk id="135" creationId="{091B6077-4778-41B2-9147-335CF2F2F9FC}"/>
          </ac:spMkLst>
        </pc:spChg>
        <pc:spChg chg="del">
          <ac:chgData name="Owen Sheedy" userId="b1c9949c-efb5-4f8f-8e1c-29dbcaf5146f" providerId="ADAL" clId="{6312E3E9-7F0C-424A-AFE7-43B079FDD3E1}" dt="2021-03-25T19:09:40.337" v="55" actId="26606"/>
          <ac:spMkLst>
            <pc:docMk/>
            <pc:sldMk cId="3557675713" sldId="274"/>
            <ac:spMk id="137" creationId="{D527D497-40EC-49CA-9C48-FE4127084C9F}"/>
          </ac:spMkLst>
        </pc:spChg>
        <pc:picChg chg="add mod">
          <ac:chgData name="Owen Sheedy" userId="b1c9949c-efb5-4f8f-8e1c-29dbcaf5146f" providerId="ADAL" clId="{6312E3E9-7F0C-424A-AFE7-43B079FDD3E1}" dt="2021-03-25T19:09:40.337" v="55" actId="26606"/>
          <ac:picMkLst>
            <pc:docMk/>
            <pc:sldMk cId="3557675713" sldId="274"/>
            <ac:picMk id="2" creationId="{42DB9839-C280-43E3-B6F1-D9A76AC049D8}"/>
          </ac:picMkLst>
        </pc:picChg>
        <pc:picChg chg="del">
          <ac:chgData name="Owen Sheedy" userId="b1c9949c-efb5-4f8f-8e1c-29dbcaf5146f" providerId="ADAL" clId="{6312E3E9-7F0C-424A-AFE7-43B079FDD3E1}" dt="2021-03-25T19:09:25.607" v="53" actId="478"/>
          <ac:picMkLst>
            <pc:docMk/>
            <pc:sldMk cId="3557675713" sldId="274"/>
            <ac:picMk id="6" creationId="{23DB24BA-A30F-4A1A-81A6-18652A21C7AA}"/>
          </ac:picMkLst>
        </pc:picChg>
      </pc:sldChg>
      <pc:sldChg chg="addSp delSp modSp add mod">
        <pc:chgData name="Owen Sheedy" userId="b1c9949c-efb5-4f8f-8e1c-29dbcaf5146f" providerId="ADAL" clId="{6312E3E9-7F0C-424A-AFE7-43B079FDD3E1}" dt="2021-03-25T19:12:07.446" v="74" actId="1076"/>
        <pc:sldMkLst>
          <pc:docMk/>
          <pc:sldMk cId="3173699668" sldId="275"/>
        </pc:sldMkLst>
        <pc:spChg chg="del">
          <ac:chgData name="Owen Sheedy" userId="b1c9949c-efb5-4f8f-8e1c-29dbcaf5146f" providerId="ADAL" clId="{6312E3E9-7F0C-424A-AFE7-43B079FDD3E1}" dt="2021-03-25T19:10:51.844" v="59" actId="26606"/>
          <ac:spMkLst>
            <pc:docMk/>
            <pc:sldMk cId="3173699668" sldId="275"/>
            <ac:spMk id="78" creationId="{6B57F45B-5417-4073-A67A-343F2C881222}"/>
          </ac:spMkLst>
        </pc:spChg>
        <pc:spChg chg="del">
          <ac:chgData name="Owen Sheedy" userId="b1c9949c-efb5-4f8f-8e1c-29dbcaf5146f" providerId="ADAL" clId="{6312E3E9-7F0C-424A-AFE7-43B079FDD3E1}" dt="2021-03-25T19:10:51.844" v="59" actId="26606"/>
          <ac:spMkLst>
            <pc:docMk/>
            <pc:sldMk cId="3173699668" sldId="275"/>
            <ac:spMk id="80" creationId="{091B6077-4778-41B2-9147-335CF2F2F9FC}"/>
          </ac:spMkLst>
        </pc:spChg>
        <pc:spChg chg="del">
          <ac:chgData name="Owen Sheedy" userId="b1c9949c-efb5-4f8f-8e1c-29dbcaf5146f" providerId="ADAL" clId="{6312E3E9-7F0C-424A-AFE7-43B079FDD3E1}" dt="2021-03-25T19:10:51.844" v="59" actId="26606"/>
          <ac:spMkLst>
            <pc:docMk/>
            <pc:sldMk cId="3173699668" sldId="275"/>
            <ac:spMk id="82" creationId="{D527D497-40EC-49CA-9C48-FE4127084C9F}"/>
          </ac:spMkLst>
        </pc:spChg>
        <pc:picChg chg="add del">
          <ac:chgData name="Owen Sheedy" userId="b1c9949c-efb5-4f8f-8e1c-29dbcaf5146f" providerId="ADAL" clId="{6312E3E9-7F0C-424A-AFE7-43B079FDD3E1}" dt="2021-03-25T19:10:54.294" v="60" actId="478"/>
          <ac:picMkLst>
            <pc:docMk/>
            <pc:sldMk cId="3173699668" sldId="275"/>
            <ac:picMk id="2" creationId="{42DB9839-C280-43E3-B6F1-D9A76AC049D8}"/>
          </ac:picMkLst>
        </pc:picChg>
        <pc:cxnChg chg="add mod">
          <ac:chgData name="Owen Sheedy" userId="b1c9949c-efb5-4f8f-8e1c-29dbcaf5146f" providerId="ADAL" clId="{6312E3E9-7F0C-424A-AFE7-43B079FDD3E1}" dt="2021-03-25T19:12:07.446" v="74" actId="1076"/>
          <ac:cxnSpMkLst>
            <pc:docMk/>
            <pc:sldMk cId="3173699668" sldId="275"/>
            <ac:cxnSpMk id="4" creationId="{B7145A79-3EE1-4F6A-BE22-529E3C36EE17}"/>
          </ac:cxnSpMkLst>
        </pc:cxnChg>
        <pc:cxnChg chg="add mod">
          <ac:chgData name="Owen Sheedy" userId="b1c9949c-efb5-4f8f-8e1c-29dbcaf5146f" providerId="ADAL" clId="{6312E3E9-7F0C-424A-AFE7-43B079FDD3E1}" dt="2021-03-25T19:12:07.446" v="74" actId="1076"/>
          <ac:cxnSpMkLst>
            <pc:docMk/>
            <pc:sldMk cId="3173699668" sldId="275"/>
            <ac:cxnSpMk id="8" creationId="{54D1E197-3D00-46BF-8CCB-14C1E7E1561A}"/>
          </ac:cxnSpMkLst>
        </pc:cxnChg>
        <pc:cxnChg chg="add mod">
          <ac:chgData name="Owen Sheedy" userId="b1c9949c-efb5-4f8f-8e1c-29dbcaf5146f" providerId="ADAL" clId="{6312E3E9-7F0C-424A-AFE7-43B079FDD3E1}" dt="2021-03-25T19:12:07.446" v="74" actId="1076"/>
          <ac:cxnSpMkLst>
            <pc:docMk/>
            <pc:sldMk cId="3173699668" sldId="275"/>
            <ac:cxnSpMk id="9" creationId="{6FF6B796-7373-4414-B5BC-4C112FADE0E9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5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9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4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5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7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8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3/25/2021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4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510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6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C84D32-8CED-4F7C-A8B0-54DCD67BA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187" y="607292"/>
            <a:ext cx="5219626" cy="568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07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CADF70-7C43-4283-8382-6F7336206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070" y="643467"/>
            <a:ext cx="687785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98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65FD4F-B267-4EF7-A5D1-6E376C58D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009" y="643467"/>
            <a:ext cx="6793982" cy="5571066"/>
          </a:xfrm>
          <a:prstGeom prst="rect">
            <a:avLst/>
          </a:prstGeom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4054536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DB24BA-A30F-4A1A-81A6-18652A21C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20" y="643467"/>
            <a:ext cx="681475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4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DB9839-C280-43E3-B6F1-D9A76AC04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68" y="643467"/>
            <a:ext cx="6835663" cy="5571066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557675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145A79-3EE1-4F6A-BE22-529E3C36EE17}"/>
              </a:ext>
            </a:extLst>
          </p:cNvPr>
          <p:cNvCxnSpPr>
            <a:cxnSpLocks/>
          </p:cNvCxnSpPr>
          <p:nvPr/>
        </p:nvCxnSpPr>
        <p:spPr>
          <a:xfrm>
            <a:off x="2525087" y="2638954"/>
            <a:ext cx="692712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D1E197-3D00-46BF-8CCB-14C1E7E1561A}"/>
              </a:ext>
            </a:extLst>
          </p:cNvPr>
          <p:cNvCxnSpPr>
            <a:cxnSpLocks/>
          </p:cNvCxnSpPr>
          <p:nvPr/>
        </p:nvCxnSpPr>
        <p:spPr>
          <a:xfrm flipV="1">
            <a:off x="2525087" y="3428917"/>
            <a:ext cx="6927126" cy="8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F6B796-7373-4414-B5BC-4C112FADE0E9}"/>
              </a:ext>
            </a:extLst>
          </p:cNvPr>
          <p:cNvCxnSpPr>
            <a:cxnSpLocks/>
          </p:cNvCxnSpPr>
          <p:nvPr/>
        </p:nvCxnSpPr>
        <p:spPr>
          <a:xfrm>
            <a:off x="2525087" y="4234260"/>
            <a:ext cx="692712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699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600FB4-BB48-4A63-A3B3-D5ED2B995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711" y="643467"/>
            <a:ext cx="6920578" cy="557106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8593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B0DABB-905A-46C5-A4AC-2D7C4E0F7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33" y="643467"/>
            <a:ext cx="6773333" cy="5571066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394474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C5EAE2-E4BF-4D56-9F7B-C3D9C468A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68" y="643467"/>
            <a:ext cx="6835663" cy="5571066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24889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505E3E-A715-42DB-AC43-F60BEAC10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68" y="643467"/>
            <a:ext cx="6835663" cy="5571066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247875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068573-EAB1-49A0-962B-B3F951ACA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20" y="643467"/>
            <a:ext cx="681475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34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7C7CB9-E9BA-4B28-B119-9BF320789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20" y="643467"/>
            <a:ext cx="6814759" cy="5571066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389670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B49602-A39A-4FDF-846D-14DBD9C51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20" y="643467"/>
            <a:ext cx="681475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65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9C8E10-0F31-476C-AF35-551738761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009" y="643467"/>
            <a:ext cx="6793982" cy="5571066"/>
          </a:xfrm>
          <a:prstGeom prst="rect">
            <a:avLst/>
          </a:prstGeom>
        </p:spPr>
      </p:pic>
      <p:sp>
        <p:nvSpPr>
          <p:cNvPr id="119" name="Rectangle 118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7034493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Avenir Next LT Pro</vt:lpstr>
      <vt:lpstr>Avenir Next LT Pro Light</vt:lpstr>
      <vt:lpstr>Garamond</vt:lpstr>
      <vt:lpstr>SavonVTI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 Sheedy</dc:creator>
  <cp:lastModifiedBy>Owen Sheedy</cp:lastModifiedBy>
  <cp:revision>1</cp:revision>
  <dcterms:created xsi:type="dcterms:W3CDTF">2021-03-25T19:10:51Z</dcterms:created>
  <dcterms:modified xsi:type="dcterms:W3CDTF">2021-03-25T19:12:16Z</dcterms:modified>
</cp:coreProperties>
</file>