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8" r:id="rId4"/>
  </p:sldMasterIdLst>
  <p:notesMasterIdLst>
    <p:notesMasterId r:id="rId26"/>
  </p:notesMasterIdLst>
  <p:sldIdLst>
    <p:sldId id="256" r:id="rId5"/>
    <p:sldId id="257" r:id="rId6"/>
    <p:sldId id="322" r:id="rId7"/>
    <p:sldId id="323" r:id="rId8"/>
    <p:sldId id="258" r:id="rId9"/>
    <p:sldId id="306" r:id="rId10"/>
    <p:sldId id="307" r:id="rId11"/>
    <p:sldId id="310" r:id="rId12"/>
    <p:sldId id="311" r:id="rId13"/>
    <p:sldId id="312" r:id="rId14"/>
    <p:sldId id="313" r:id="rId15"/>
    <p:sldId id="314" r:id="rId16"/>
    <p:sldId id="309" r:id="rId17"/>
    <p:sldId id="315" r:id="rId18"/>
    <p:sldId id="316" r:id="rId19"/>
    <p:sldId id="318" r:id="rId20"/>
    <p:sldId id="319" r:id="rId21"/>
    <p:sldId id="320" r:id="rId22"/>
    <p:sldId id="321" r:id="rId23"/>
    <p:sldId id="259" r:id="rId24"/>
    <p:sldId id="264"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70B63F-F342-45D5-AA99-FE7D7C97B30B}" v="157" dt="2021-03-29T16:21:42.686"/>
  </p1510:revLst>
</p1510:revInfo>
</file>

<file path=ppt/tableStyles.xml><?xml version="1.0" encoding="utf-8"?>
<a:tblStyleLst xmlns:a="http://schemas.openxmlformats.org/drawingml/2006/main" def="{8DD665E1-948C-42EC-9807-35435C860D26}">
  <a:tblStyle styleId="{8DD665E1-948C-42EC-9807-35435C860D2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wen Sheedy" userId="b1c9949c-efb5-4f8f-8e1c-29dbcaf5146f" providerId="ADAL" clId="{9A70B63F-F342-45D5-AA99-FE7D7C97B30B}"/>
    <pc:docChg chg="undo custSel addSld delSld modSld sldOrd delMainMaster">
      <pc:chgData name="Owen Sheedy" userId="b1c9949c-efb5-4f8f-8e1c-29dbcaf5146f" providerId="ADAL" clId="{9A70B63F-F342-45D5-AA99-FE7D7C97B30B}" dt="2021-03-29T16:22:37.658" v="965" actId="20577"/>
      <pc:docMkLst>
        <pc:docMk/>
      </pc:docMkLst>
      <pc:sldChg chg="addSp delSp modSp mod">
        <pc:chgData name="Owen Sheedy" userId="b1c9949c-efb5-4f8f-8e1c-29dbcaf5146f" providerId="ADAL" clId="{9A70B63F-F342-45D5-AA99-FE7D7C97B30B}" dt="2021-03-19T21:18:47.778" v="276" actId="478"/>
        <pc:sldMkLst>
          <pc:docMk/>
          <pc:sldMk cId="0" sldId="256"/>
        </pc:sldMkLst>
        <pc:spChg chg="add del mod">
          <ac:chgData name="Owen Sheedy" userId="b1c9949c-efb5-4f8f-8e1c-29dbcaf5146f" providerId="ADAL" clId="{9A70B63F-F342-45D5-AA99-FE7D7C97B30B}" dt="2021-03-19T21:18:47.778" v="276" actId="478"/>
          <ac:spMkLst>
            <pc:docMk/>
            <pc:sldMk cId="0" sldId="256"/>
            <ac:spMk id="3" creationId="{274FCC6C-36BC-4D66-82E0-F345BBCD85D9}"/>
          </ac:spMkLst>
        </pc:spChg>
        <pc:spChg chg="del">
          <ac:chgData name="Owen Sheedy" userId="b1c9949c-efb5-4f8f-8e1c-29dbcaf5146f" providerId="ADAL" clId="{9A70B63F-F342-45D5-AA99-FE7D7C97B30B}" dt="2021-03-19T21:18:44.986" v="274" actId="478"/>
          <ac:spMkLst>
            <pc:docMk/>
            <pc:sldMk cId="0" sldId="256"/>
            <ac:spMk id="143" creationId="{00000000-0000-0000-0000-000000000000}"/>
          </ac:spMkLst>
        </pc:spChg>
        <pc:spChg chg="mod">
          <ac:chgData name="Owen Sheedy" userId="b1c9949c-efb5-4f8f-8e1c-29dbcaf5146f" providerId="ADAL" clId="{9A70B63F-F342-45D5-AA99-FE7D7C97B30B}" dt="2021-03-19T21:18:42.431" v="273" actId="20577"/>
          <ac:spMkLst>
            <pc:docMk/>
            <pc:sldMk cId="0" sldId="256"/>
            <ac:spMk id="144" creationId="{00000000-0000-0000-0000-000000000000}"/>
          </ac:spMkLst>
        </pc:spChg>
        <pc:spChg chg="del">
          <ac:chgData name="Owen Sheedy" userId="b1c9949c-efb5-4f8f-8e1c-29dbcaf5146f" providerId="ADAL" clId="{9A70B63F-F342-45D5-AA99-FE7D7C97B30B}" dt="2021-03-19T21:18:46.358" v="275" actId="478"/>
          <ac:spMkLst>
            <pc:docMk/>
            <pc:sldMk cId="0" sldId="256"/>
            <ac:spMk id="145" creationId="{00000000-0000-0000-0000-000000000000}"/>
          </ac:spMkLst>
        </pc:spChg>
      </pc:sldChg>
      <pc:sldChg chg="addSp delSp modSp mod">
        <pc:chgData name="Owen Sheedy" userId="b1c9949c-efb5-4f8f-8e1c-29dbcaf5146f" providerId="ADAL" clId="{9A70B63F-F342-45D5-AA99-FE7D7C97B30B}" dt="2021-03-19T21:19:30.242" v="289" actId="20577"/>
        <pc:sldMkLst>
          <pc:docMk/>
          <pc:sldMk cId="0" sldId="257"/>
        </pc:sldMkLst>
        <pc:spChg chg="add del mod">
          <ac:chgData name="Owen Sheedy" userId="b1c9949c-efb5-4f8f-8e1c-29dbcaf5146f" providerId="ADAL" clId="{9A70B63F-F342-45D5-AA99-FE7D7C97B30B}" dt="2021-03-19T21:19:10.154" v="280" actId="478"/>
          <ac:spMkLst>
            <pc:docMk/>
            <pc:sldMk cId="0" sldId="257"/>
            <ac:spMk id="3" creationId="{34A2FDAE-4230-40AA-AC3C-785DA65FC629}"/>
          </ac:spMkLst>
        </pc:spChg>
        <pc:spChg chg="mod">
          <ac:chgData name="Owen Sheedy" userId="b1c9949c-efb5-4f8f-8e1c-29dbcaf5146f" providerId="ADAL" clId="{9A70B63F-F342-45D5-AA99-FE7D7C97B30B}" dt="2021-03-19T21:19:30.242" v="289" actId="20577"/>
          <ac:spMkLst>
            <pc:docMk/>
            <pc:sldMk cId="0" sldId="257"/>
            <ac:spMk id="150" creationId="{00000000-0000-0000-0000-000000000000}"/>
          </ac:spMkLst>
        </pc:spChg>
        <pc:spChg chg="del mod">
          <ac:chgData name="Owen Sheedy" userId="b1c9949c-efb5-4f8f-8e1c-29dbcaf5146f" providerId="ADAL" clId="{9A70B63F-F342-45D5-AA99-FE7D7C97B30B}" dt="2021-03-19T21:19:07.082" v="279" actId="478"/>
          <ac:spMkLst>
            <pc:docMk/>
            <pc:sldMk cId="0" sldId="257"/>
            <ac:spMk id="151" creationId="{00000000-0000-0000-0000-000000000000}"/>
          </ac:spMkLst>
        </pc:spChg>
      </pc:sldChg>
      <pc:sldChg chg="addSp delSp modSp mod">
        <pc:chgData name="Owen Sheedy" userId="b1c9949c-efb5-4f8f-8e1c-29dbcaf5146f" providerId="ADAL" clId="{9A70B63F-F342-45D5-AA99-FE7D7C97B30B}" dt="2021-03-19T21:26:14.641" v="407" actId="1076"/>
        <pc:sldMkLst>
          <pc:docMk/>
          <pc:sldMk cId="0" sldId="258"/>
        </pc:sldMkLst>
        <pc:spChg chg="add del mod">
          <ac:chgData name="Owen Sheedy" userId="b1c9949c-efb5-4f8f-8e1c-29dbcaf5146f" providerId="ADAL" clId="{9A70B63F-F342-45D5-AA99-FE7D7C97B30B}" dt="2021-03-19T21:21:54.908" v="301" actId="478"/>
          <ac:spMkLst>
            <pc:docMk/>
            <pc:sldMk cId="0" sldId="258"/>
            <ac:spMk id="3" creationId="{3B58EA35-F937-4FC9-B9F2-0EF3ED163509}"/>
          </ac:spMkLst>
        </pc:spChg>
        <pc:spChg chg="add del">
          <ac:chgData name="Owen Sheedy" userId="b1c9949c-efb5-4f8f-8e1c-29dbcaf5146f" providerId="ADAL" clId="{9A70B63F-F342-45D5-AA99-FE7D7C97B30B}" dt="2021-03-19T21:22:05.932" v="308" actId="478"/>
          <ac:spMkLst>
            <pc:docMk/>
            <pc:sldMk cId="0" sldId="258"/>
            <ac:spMk id="4" creationId="{3A1B5164-037D-4393-818D-06FB292C60A7}"/>
          </ac:spMkLst>
        </pc:spChg>
        <pc:spChg chg="add del">
          <ac:chgData name="Owen Sheedy" userId="b1c9949c-efb5-4f8f-8e1c-29dbcaf5146f" providerId="ADAL" clId="{9A70B63F-F342-45D5-AA99-FE7D7C97B30B}" dt="2021-03-19T21:21:08.152" v="296"/>
          <ac:spMkLst>
            <pc:docMk/>
            <pc:sldMk cId="0" sldId="258"/>
            <ac:spMk id="5" creationId="{4217429E-76DB-41A2-B658-FA638D3EDF15}"/>
          </ac:spMkLst>
        </pc:spChg>
        <pc:spChg chg="add del mod">
          <ac:chgData name="Owen Sheedy" userId="b1c9949c-efb5-4f8f-8e1c-29dbcaf5146f" providerId="ADAL" clId="{9A70B63F-F342-45D5-AA99-FE7D7C97B30B}" dt="2021-03-19T21:21:59.595" v="304" actId="478"/>
          <ac:spMkLst>
            <pc:docMk/>
            <pc:sldMk cId="0" sldId="258"/>
            <ac:spMk id="7" creationId="{6689B7D4-D6AD-416B-BC81-8785B89DDB86}"/>
          </ac:spMkLst>
        </pc:spChg>
        <pc:spChg chg="add del mod">
          <ac:chgData name="Owen Sheedy" userId="b1c9949c-efb5-4f8f-8e1c-29dbcaf5146f" providerId="ADAL" clId="{9A70B63F-F342-45D5-AA99-FE7D7C97B30B}" dt="2021-03-19T21:22:02.771" v="306" actId="478"/>
          <ac:spMkLst>
            <pc:docMk/>
            <pc:sldMk cId="0" sldId="258"/>
            <ac:spMk id="9" creationId="{184271CD-9252-4543-8311-C6152484FC8A}"/>
          </ac:spMkLst>
        </pc:spChg>
        <pc:spChg chg="add del mod">
          <ac:chgData name="Owen Sheedy" userId="b1c9949c-efb5-4f8f-8e1c-29dbcaf5146f" providerId="ADAL" clId="{9A70B63F-F342-45D5-AA99-FE7D7C97B30B}" dt="2021-03-19T21:22:04.780" v="307" actId="478"/>
          <ac:spMkLst>
            <pc:docMk/>
            <pc:sldMk cId="0" sldId="258"/>
            <ac:spMk id="11" creationId="{3B6A28D9-7942-49B8-84CC-0C1F2CB17E99}"/>
          </ac:spMkLst>
        </pc:spChg>
        <pc:spChg chg="add del mod">
          <ac:chgData name="Owen Sheedy" userId="b1c9949c-efb5-4f8f-8e1c-29dbcaf5146f" providerId="ADAL" clId="{9A70B63F-F342-45D5-AA99-FE7D7C97B30B}" dt="2021-03-19T21:22:08.056" v="309" actId="478"/>
          <ac:spMkLst>
            <pc:docMk/>
            <pc:sldMk cId="0" sldId="258"/>
            <ac:spMk id="13" creationId="{99712059-C161-44C9-8630-F5C381AAFD48}"/>
          </ac:spMkLst>
        </pc:spChg>
        <pc:spChg chg="add del mod">
          <ac:chgData name="Owen Sheedy" userId="b1c9949c-efb5-4f8f-8e1c-29dbcaf5146f" providerId="ADAL" clId="{9A70B63F-F342-45D5-AA99-FE7D7C97B30B}" dt="2021-03-19T21:22:08.056" v="309" actId="478"/>
          <ac:spMkLst>
            <pc:docMk/>
            <pc:sldMk cId="0" sldId="258"/>
            <ac:spMk id="15" creationId="{A1572B53-A26F-4898-867E-941425AD244C}"/>
          </ac:spMkLst>
        </pc:spChg>
        <pc:spChg chg="add del mod">
          <ac:chgData name="Owen Sheedy" userId="b1c9949c-efb5-4f8f-8e1c-29dbcaf5146f" providerId="ADAL" clId="{9A70B63F-F342-45D5-AA99-FE7D7C97B30B}" dt="2021-03-19T21:22:08.056" v="309" actId="478"/>
          <ac:spMkLst>
            <pc:docMk/>
            <pc:sldMk cId="0" sldId="258"/>
            <ac:spMk id="17" creationId="{8F258DD2-08DA-445B-841C-30981F1B608B}"/>
          </ac:spMkLst>
        </pc:spChg>
        <pc:spChg chg="add del mod">
          <ac:chgData name="Owen Sheedy" userId="b1c9949c-efb5-4f8f-8e1c-29dbcaf5146f" providerId="ADAL" clId="{9A70B63F-F342-45D5-AA99-FE7D7C97B30B}" dt="2021-03-19T21:21:51.796" v="300"/>
          <ac:spMkLst>
            <pc:docMk/>
            <pc:sldMk cId="0" sldId="258"/>
            <ac:spMk id="19" creationId="{77C175C9-30BB-438D-85D1-205F411EAF59}"/>
          </ac:spMkLst>
        </pc:spChg>
        <pc:spChg chg="add del mod">
          <ac:chgData name="Owen Sheedy" userId="b1c9949c-efb5-4f8f-8e1c-29dbcaf5146f" providerId="ADAL" clId="{9A70B63F-F342-45D5-AA99-FE7D7C97B30B}" dt="2021-03-19T21:21:51.796" v="300"/>
          <ac:spMkLst>
            <pc:docMk/>
            <pc:sldMk cId="0" sldId="258"/>
            <ac:spMk id="20" creationId="{04562B58-7850-48D6-B1AB-5B89CC063FDB}"/>
          </ac:spMkLst>
        </pc:spChg>
        <pc:spChg chg="add del mod">
          <ac:chgData name="Owen Sheedy" userId="b1c9949c-efb5-4f8f-8e1c-29dbcaf5146f" providerId="ADAL" clId="{9A70B63F-F342-45D5-AA99-FE7D7C97B30B}" dt="2021-03-19T21:21:51.796" v="300"/>
          <ac:spMkLst>
            <pc:docMk/>
            <pc:sldMk cId="0" sldId="258"/>
            <ac:spMk id="21" creationId="{59EF5962-C89A-4E3A-9F1F-BFF38548E0D6}"/>
          </ac:spMkLst>
        </pc:spChg>
        <pc:spChg chg="add del mod">
          <ac:chgData name="Owen Sheedy" userId="b1c9949c-efb5-4f8f-8e1c-29dbcaf5146f" providerId="ADAL" clId="{9A70B63F-F342-45D5-AA99-FE7D7C97B30B}" dt="2021-03-19T21:21:51.796" v="300"/>
          <ac:spMkLst>
            <pc:docMk/>
            <pc:sldMk cId="0" sldId="258"/>
            <ac:spMk id="22" creationId="{4A457F4E-1DAC-44F5-8266-D10B13309642}"/>
          </ac:spMkLst>
        </pc:spChg>
        <pc:spChg chg="add del mod">
          <ac:chgData name="Owen Sheedy" userId="b1c9949c-efb5-4f8f-8e1c-29dbcaf5146f" providerId="ADAL" clId="{9A70B63F-F342-45D5-AA99-FE7D7C97B30B}" dt="2021-03-19T21:21:51.796" v="300"/>
          <ac:spMkLst>
            <pc:docMk/>
            <pc:sldMk cId="0" sldId="258"/>
            <ac:spMk id="23" creationId="{9AB7224F-A5A6-45AF-90FF-FCE3D3BAF488}"/>
          </ac:spMkLst>
        </pc:spChg>
        <pc:spChg chg="add del mod">
          <ac:chgData name="Owen Sheedy" userId="b1c9949c-efb5-4f8f-8e1c-29dbcaf5146f" providerId="ADAL" clId="{9A70B63F-F342-45D5-AA99-FE7D7C97B30B}" dt="2021-03-19T21:21:51.796" v="300"/>
          <ac:spMkLst>
            <pc:docMk/>
            <pc:sldMk cId="0" sldId="258"/>
            <ac:spMk id="24" creationId="{7E1671C4-F636-4988-82A5-9EB2AD73F493}"/>
          </ac:spMkLst>
        </pc:spChg>
        <pc:spChg chg="add del mod">
          <ac:chgData name="Owen Sheedy" userId="b1c9949c-efb5-4f8f-8e1c-29dbcaf5146f" providerId="ADAL" clId="{9A70B63F-F342-45D5-AA99-FE7D7C97B30B}" dt="2021-03-19T21:21:51.796" v="300"/>
          <ac:spMkLst>
            <pc:docMk/>
            <pc:sldMk cId="0" sldId="258"/>
            <ac:spMk id="25" creationId="{65D2F72C-E5CD-469E-9876-9619102A39A0}"/>
          </ac:spMkLst>
        </pc:spChg>
        <pc:spChg chg="add del mod">
          <ac:chgData name="Owen Sheedy" userId="b1c9949c-efb5-4f8f-8e1c-29dbcaf5146f" providerId="ADAL" clId="{9A70B63F-F342-45D5-AA99-FE7D7C97B30B}" dt="2021-03-19T21:21:51.796" v="300"/>
          <ac:spMkLst>
            <pc:docMk/>
            <pc:sldMk cId="0" sldId="258"/>
            <ac:spMk id="26" creationId="{BFDD1932-C2BD-44DF-B548-C9CB11C35D1F}"/>
          </ac:spMkLst>
        </pc:spChg>
        <pc:spChg chg="add del mod">
          <ac:chgData name="Owen Sheedy" userId="b1c9949c-efb5-4f8f-8e1c-29dbcaf5146f" providerId="ADAL" clId="{9A70B63F-F342-45D5-AA99-FE7D7C97B30B}" dt="2021-03-19T21:21:51.796" v="300"/>
          <ac:spMkLst>
            <pc:docMk/>
            <pc:sldMk cId="0" sldId="258"/>
            <ac:spMk id="27" creationId="{710A4779-9A07-4F1E-BE94-911958D7104F}"/>
          </ac:spMkLst>
        </pc:spChg>
        <pc:spChg chg="add del mod">
          <ac:chgData name="Owen Sheedy" userId="b1c9949c-efb5-4f8f-8e1c-29dbcaf5146f" providerId="ADAL" clId="{9A70B63F-F342-45D5-AA99-FE7D7C97B30B}" dt="2021-03-19T21:21:51.796" v="300"/>
          <ac:spMkLst>
            <pc:docMk/>
            <pc:sldMk cId="0" sldId="258"/>
            <ac:spMk id="28" creationId="{347C4D63-C68C-4934-894D-883DBFA732D9}"/>
          </ac:spMkLst>
        </pc:spChg>
        <pc:spChg chg="add del mod">
          <ac:chgData name="Owen Sheedy" userId="b1c9949c-efb5-4f8f-8e1c-29dbcaf5146f" providerId="ADAL" clId="{9A70B63F-F342-45D5-AA99-FE7D7C97B30B}" dt="2021-03-19T21:21:51.796" v="300"/>
          <ac:spMkLst>
            <pc:docMk/>
            <pc:sldMk cId="0" sldId="258"/>
            <ac:spMk id="29" creationId="{A2096057-D78E-484F-95BB-CD6CFFBB6BF2}"/>
          </ac:spMkLst>
        </pc:spChg>
        <pc:spChg chg="add del mod">
          <ac:chgData name="Owen Sheedy" userId="b1c9949c-efb5-4f8f-8e1c-29dbcaf5146f" providerId="ADAL" clId="{9A70B63F-F342-45D5-AA99-FE7D7C97B30B}" dt="2021-03-19T21:21:51.796" v="300"/>
          <ac:spMkLst>
            <pc:docMk/>
            <pc:sldMk cId="0" sldId="258"/>
            <ac:spMk id="30" creationId="{6238CDBA-2482-4F15-AD49-08B478B442D3}"/>
          </ac:spMkLst>
        </pc:spChg>
        <pc:spChg chg="add del mod">
          <ac:chgData name="Owen Sheedy" userId="b1c9949c-efb5-4f8f-8e1c-29dbcaf5146f" providerId="ADAL" clId="{9A70B63F-F342-45D5-AA99-FE7D7C97B30B}" dt="2021-03-19T21:21:51.796" v="300"/>
          <ac:spMkLst>
            <pc:docMk/>
            <pc:sldMk cId="0" sldId="258"/>
            <ac:spMk id="31" creationId="{7FD98C71-F805-47B7-8F4B-9C0E2DB776CD}"/>
          </ac:spMkLst>
        </pc:spChg>
        <pc:spChg chg="add del mod">
          <ac:chgData name="Owen Sheedy" userId="b1c9949c-efb5-4f8f-8e1c-29dbcaf5146f" providerId="ADAL" clId="{9A70B63F-F342-45D5-AA99-FE7D7C97B30B}" dt="2021-03-19T21:21:51.796" v="300"/>
          <ac:spMkLst>
            <pc:docMk/>
            <pc:sldMk cId="0" sldId="258"/>
            <ac:spMk id="32" creationId="{DC7C7242-EC26-4E1A-B3E2-B366884E83E5}"/>
          </ac:spMkLst>
        </pc:spChg>
        <pc:spChg chg="add del mod">
          <ac:chgData name="Owen Sheedy" userId="b1c9949c-efb5-4f8f-8e1c-29dbcaf5146f" providerId="ADAL" clId="{9A70B63F-F342-45D5-AA99-FE7D7C97B30B}" dt="2021-03-19T21:21:51.796" v="300"/>
          <ac:spMkLst>
            <pc:docMk/>
            <pc:sldMk cId="0" sldId="258"/>
            <ac:spMk id="33" creationId="{0E044C90-67B2-4D61-BC42-82A42F31D3D4}"/>
          </ac:spMkLst>
        </pc:spChg>
        <pc:spChg chg="add del mod">
          <ac:chgData name="Owen Sheedy" userId="b1c9949c-efb5-4f8f-8e1c-29dbcaf5146f" providerId="ADAL" clId="{9A70B63F-F342-45D5-AA99-FE7D7C97B30B}" dt="2021-03-19T21:21:51.796" v="300"/>
          <ac:spMkLst>
            <pc:docMk/>
            <pc:sldMk cId="0" sldId="258"/>
            <ac:spMk id="34" creationId="{AE363B3B-74C6-4F2D-A21D-1B5B6893EA9D}"/>
          </ac:spMkLst>
        </pc:spChg>
        <pc:spChg chg="add del mod">
          <ac:chgData name="Owen Sheedy" userId="b1c9949c-efb5-4f8f-8e1c-29dbcaf5146f" providerId="ADAL" clId="{9A70B63F-F342-45D5-AA99-FE7D7C97B30B}" dt="2021-03-19T21:22:08.056" v="309" actId="478"/>
          <ac:spMkLst>
            <pc:docMk/>
            <pc:sldMk cId="0" sldId="258"/>
            <ac:spMk id="35" creationId="{BC6AAC5C-AC7A-4792-9A4D-A0DB5EDAB136}"/>
          </ac:spMkLst>
        </pc:spChg>
        <pc:spChg chg="add del mod">
          <ac:chgData name="Owen Sheedy" userId="b1c9949c-efb5-4f8f-8e1c-29dbcaf5146f" providerId="ADAL" clId="{9A70B63F-F342-45D5-AA99-FE7D7C97B30B}" dt="2021-03-19T21:22:08.056" v="309" actId="478"/>
          <ac:spMkLst>
            <pc:docMk/>
            <pc:sldMk cId="0" sldId="258"/>
            <ac:spMk id="37" creationId="{CD39AA0A-C1A7-40E0-9BD2-6C46C04CBB99}"/>
          </ac:spMkLst>
        </pc:spChg>
        <pc:spChg chg="add del mod">
          <ac:chgData name="Owen Sheedy" userId="b1c9949c-efb5-4f8f-8e1c-29dbcaf5146f" providerId="ADAL" clId="{9A70B63F-F342-45D5-AA99-FE7D7C97B30B}" dt="2021-03-19T21:22:08.056" v="309" actId="478"/>
          <ac:spMkLst>
            <pc:docMk/>
            <pc:sldMk cId="0" sldId="258"/>
            <ac:spMk id="39" creationId="{22EAC6D0-3CB6-49BA-AF6D-2FB8A4851103}"/>
          </ac:spMkLst>
        </pc:spChg>
        <pc:spChg chg="add del mod">
          <ac:chgData name="Owen Sheedy" userId="b1c9949c-efb5-4f8f-8e1c-29dbcaf5146f" providerId="ADAL" clId="{9A70B63F-F342-45D5-AA99-FE7D7C97B30B}" dt="2021-03-19T21:22:08.056" v="309" actId="478"/>
          <ac:spMkLst>
            <pc:docMk/>
            <pc:sldMk cId="0" sldId="258"/>
            <ac:spMk id="41" creationId="{1483ECCD-1E33-4D37-A0CF-A80494EB3471}"/>
          </ac:spMkLst>
        </pc:spChg>
        <pc:spChg chg="add del mod">
          <ac:chgData name="Owen Sheedy" userId="b1c9949c-efb5-4f8f-8e1c-29dbcaf5146f" providerId="ADAL" clId="{9A70B63F-F342-45D5-AA99-FE7D7C97B30B}" dt="2021-03-19T21:22:08.056" v="309" actId="478"/>
          <ac:spMkLst>
            <pc:docMk/>
            <pc:sldMk cId="0" sldId="258"/>
            <ac:spMk id="43" creationId="{2AFF3E91-7054-46C3-BCE5-74B061E3F040}"/>
          </ac:spMkLst>
        </pc:spChg>
        <pc:spChg chg="add del mod">
          <ac:chgData name="Owen Sheedy" userId="b1c9949c-efb5-4f8f-8e1c-29dbcaf5146f" providerId="ADAL" clId="{9A70B63F-F342-45D5-AA99-FE7D7C97B30B}" dt="2021-03-19T21:22:09.222" v="310" actId="478"/>
          <ac:spMkLst>
            <pc:docMk/>
            <pc:sldMk cId="0" sldId="258"/>
            <ac:spMk id="45" creationId="{9B5D44F6-E05F-4B25-8DE9-FA33D7A38735}"/>
          </ac:spMkLst>
        </pc:spChg>
        <pc:spChg chg="add del mod">
          <ac:chgData name="Owen Sheedy" userId="b1c9949c-efb5-4f8f-8e1c-29dbcaf5146f" providerId="ADAL" clId="{9A70B63F-F342-45D5-AA99-FE7D7C97B30B}" dt="2021-03-19T21:24:56.706" v="369" actId="478"/>
          <ac:spMkLst>
            <pc:docMk/>
            <pc:sldMk cId="0" sldId="258"/>
            <ac:spMk id="59" creationId="{A6809323-9A34-45A8-816E-C3F7A7D7E15E}"/>
          </ac:spMkLst>
        </pc:spChg>
        <pc:spChg chg="add del mod">
          <ac:chgData name="Owen Sheedy" userId="b1c9949c-efb5-4f8f-8e1c-29dbcaf5146f" providerId="ADAL" clId="{9A70B63F-F342-45D5-AA99-FE7D7C97B30B}" dt="2021-03-19T21:24:56.706" v="369" actId="478"/>
          <ac:spMkLst>
            <pc:docMk/>
            <pc:sldMk cId="0" sldId="258"/>
            <ac:spMk id="60" creationId="{DC089626-0864-4DDD-8793-E33CC18547B9}"/>
          </ac:spMkLst>
        </pc:spChg>
        <pc:spChg chg="add del mod">
          <ac:chgData name="Owen Sheedy" userId="b1c9949c-efb5-4f8f-8e1c-29dbcaf5146f" providerId="ADAL" clId="{9A70B63F-F342-45D5-AA99-FE7D7C97B30B}" dt="2021-03-19T21:22:51.237" v="317" actId="478"/>
          <ac:spMkLst>
            <pc:docMk/>
            <pc:sldMk cId="0" sldId="258"/>
            <ac:spMk id="61" creationId="{BDA28E65-A442-4D87-A45B-13D353F50C98}"/>
          </ac:spMkLst>
        </pc:spChg>
        <pc:spChg chg="add del mod">
          <ac:chgData name="Owen Sheedy" userId="b1c9949c-efb5-4f8f-8e1c-29dbcaf5146f" providerId="ADAL" clId="{9A70B63F-F342-45D5-AA99-FE7D7C97B30B}" dt="2021-03-19T21:22:51.237" v="317" actId="478"/>
          <ac:spMkLst>
            <pc:docMk/>
            <pc:sldMk cId="0" sldId="258"/>
            <ac:spMk id="62" creationId="{E9579957-E551-4253-9D75-D9A9F5628B43}"/>
          </ac:spMkLst>
        </pc:spChg>
        <pc:spChg chg="add del mod">
          <ac:chgData name="Owen Sheedy" userId="b1c9949c-efb5-4f8f-8e1c-29dbcaf5146f" providerId="ADAL" clId="{9A70B63F-F342-45D5-AA99-FE7D7C97B30B}" dt="2021-03-19T21:22:51.237" v="317" actId="478"/>
          <ac:spMkLst>
            <pc:docMk/>
            <pc:sldMk cId="0" sldId="258"/>
            <ac:spMk id="63" creationId="{C4985658-4816-4BE0-BAF3-3B9D962F1F86}"/>
          </ac:spMkLst>
        </pc:spChg>
        <pc:spChg chg="add del mod">
          <ac:chgData name="Owen Sheedy" userId="b1c9949c-efb5-4f8f-8e1c-29dbcaf5146f" providerId="ADAL" clId="{9A70B63F-F342-45D5-AA99-FE7D7C97B30B}" dt="2021-03-19T21:22:51.237" v="317" actId="478"/>
          <ac:spMkLst>
            <pc:docMk/>
            <pc:sldMk cId="0" sldId="258"/>
            <ac:spMk id="64" creationId="{87B101C2-7D55-40E2-8876-DED7643B1224}"/>
          </ac:spMkLst>
        </pc:spChg>
        <pc:spChg chg="add del mod">
          <ac:chgData name="Owen Sheedy" userId="b1c9949c-efb5-4f8f-8e1c-29dbcaf5146f" providerId="ADAL" clId="{9A70B63F-F342-45D5-AA99-FE7D7C97B30B}" dt="2021-03-19T21:22:51.237" v="317" actId="478"/>
          <ac:spMkLst>
            <pc:docMk/>
            <pc:sldMk cId="0" sldId="258"/>
            <ac:spMk id="65" creationId="{501702BB-FE72-46F2-A082-64063C883DD4}"/>
          </ac:spMkLst>
        </pc:spChg>
        <pc:spChg chg="add del mod">
          <ac:chgData name="Owen Sheedy" userId="b1c9949c-efb5-4f8f-8e1c-29dbcaf5146f" providerId="ADAL" clId="{9A70B63F-F342-45D5-AA99-FE7D7C97B30B}" dt="2021-03-19T21:22:52.136" v="318" actId="478"/>
          <ac:spMkLst>
            <pc:docMk/>
            <pc:sldMk cId="0" sldId="258"/>
            <ac:spMk id="66" creationId="{45DBC37E-7A2A-46F7-BCE3-BA9C50E3B1E0}"/>
          </ac:spMkLst>
        </pc:spChg>
        <pc:spChg chg="add del mod">
          <ac:chgData name="Owen Sheedy" userId="b1c9949c-efb5-4f8f-8e1c-29dbcaf5146f" providerId="ADAL" clId="{9A70B63F-F342-45D5-AA99-FE7D7C97B30B}" dt="2021-03-19T21:22:53.955" v="321" actId="478"/>
          <ac:spMkLst>
            <pc:docMk/>
            <pc:sldMk cId="0" sldId="258"/>
            <ac:spMk id="67" creationId="{4731E015-6C96-400B-BD3D-9002D90FDB6F}"/>
          </ac:spMkLst>
        </pc:spChg>
        <pc:spChg chg="add del mod">
          <ac:chgData name="Owen Sheedy" userId="b1c9949c-efb5-4f8f-8e1c-29dbcaf5146f" providerId="ADAL" clId="{9A70B63F-F342-45D5-AA99-FE7D7C97B30B}" dt="2021-03-19T21:22:53.566" v="320" actId="478"/>
          <ac:spMkLst>
            <pc:docMk/>
            <pc:sldMk cId="0" sldId="258"/>
            <ac:spMk id="68" creationId="{98104DC4-230B-4D1C-8080-419524FD9A7B}"/>
          </ac:spMkLst>
        </pc:spChg>
        <pc:spChg chg="add del mod">
          <ac:chgData name="Owen Sheedy" userId="b1c9949c-efb5-4f8f-8e1c-29dbcaf5146f" providerId="ADAL" clId="{9A70B63F-F342-45D5-AA99-FE7D7C97B30B}" dt="2021-03-19T21:22:51.237" v="317" actId="478"/>
          <ac:spMkLst>
            <pc:docMk/>
            <pc:sldMk cId="0" sldId="258"/>
            <ac:spMk id="69" creationId="{E0B2F379-64F5-4F40-93B8-712F70C7930D}"/>
          </ac:spMkLst>
        </pc:spChg>
        <pc:spChg chg="add del mod">
          <ac:chgData name="Owen Sheedy" userId="b1c9949c-efb5-4f8f-8e1c-29dbcaf5146f" providerId="ADAL" clId="{9A70B63F-F342-45D5-AA99-FE7D7C97B30B}" dt="2021-03-19T21:22:51.237" v="317" actId="478"/>
          <ac:spMkLst>
            <pc:docMk/>
            <pc:sldMk cId="0" sldId="258"/>
            <ac:spMk id="70" creationId="{11535DBF-B820-4E78-BB08-1F54EB187614}"/>
          </ac:spMkLst>
        </pc:spChg>
        <pc:spChg chg="add del mod">
          <ac:chgData name="Owen Sheedy" userId="b1c9949c-efb5-4f8f-8e1c-29dbcaf5146f" providerId="ADAL" clId="{9A70B63F-F342-45D5-AA99-FE7D7C97B30B}" dt="2021-03-19T21:22:51.237" v="317" actId="478"/>
          <ac:spMkLst>
            <pc:docMk/>
            <pc:sldMk cId="0" sldId="258"/>
            <ac:spMk id="71" creationId="{C9390934-6362-416D-87B9-F29CE9FFA5BC}"/>
          </ac:spMkLst>
        </pc:spChg>
        <pc:spChg chg="add del mod">
          <ac:chgData name="Owen Sheedy" userId="b1c9949c-efb5-4f8f-8e1c-29dbcaf5146f" providerId="ADAL" clId="{9A70B63F-F342-45D5-AA99-FE7D7C97B30B}" dt="2021-03-19T21:22:51.237" v="317" actId="478"/>
          <ac:spMkLst>
            <pc:docMk/>
            <pc:sldMk cId="0" sldId="258"/>
            <ac:spMk id="72" creationId="{0C04ED8E-8C50-4E12-92C5-97E2004C8EA4}"/>
          </ac:spMkLst>
        </pc:spChg>
        <pc:spChg chg="add del mod">
          <ac:chgData name="Owen Sheedy" userId="b1c9949c-efb5-4f8f-8e1c-29dbcaf5146f" providerId="ADAL" clId="{9A70B63F-F342-45D5-AA99-FE7D7C97B30B}" dt="2021-03-19T21:22:51.237" v="317" actId="478"/>
          <ac:spMkLst>
            <pc:docMk/>
            <pc:sldMk cId="0" sldId="258"/>
            <ac:spMk id="73" creationId="{C891EF88-553A-4758-9792-1E2A4A5E74F7}"/>
          </ac:spMkLst>
        </pc:spChg>
        <pc:spChg chg="add del mod">
          <ac:chgData name="Owen Sheedy" userId="b1c9949c-efb5-4f8f-8e1c-29dbcaf5146f" providerId="ADAL" clId="{9A70B63F-F342-45D5-AA99-FE7D7C97B30B}" dt="2021-03-19T21:22:52.723" v="319" actId="478"/>
          <ac:spMkLst>
            <pc:docMk/>
            <pc:sldMk cId="0" sldId="258"/>
            <ac:spMk id="74" creationId="{738A6E77-ECA3-4AD3-BE2B-47D061E267F9}"/>
          </ac:spMkLst>
        </pc:spChg>
        <pc:spChg chg="add del mod">
          <ac:chgData name="Owen Sheedy" userId="b1c9949c-efb5-4f8f-8e1c-29dbcaf5146f" providerId="ADAL" clId="{9A70B63F-F342-45D5-AA99-FE7D7C97B30B}" dt="2021-03-19T21:24:56.706" v="369" actId="478"/>
          <ac:spMkLst>
            <pc:docMk/>
            <pc:sldMk cId="0" sldId="258"/>
            <ac:spMk id="75" creationId="{2E6284E8-561B-47FE-855A-C09843DF57CB}"/>
          </ac:spMkLst>
        </pc:spChg>
        <pc:spChg chg="add del mod">
          <ac:chgData name="Owen Sheedy" userId="b1c9949c-efb5-4f8f-8e1c-29dbcaf5146f" providerId="ADAL" clId="{9A70B63F-F342-45D5-AA99-FE7D7C97B30B}" dt="2021-03-19T21:24:56.706" v="369" actId="478"/>
          <ac:spMkLst>
            <pc:docMk/>
            <pc:sldMk cId="0" sldId="258"/>
            <ac:spMk id="76" creationId="{8066AF50-E461-40AE-94C3-D64E406BA854}"/>
          </ac:spMkLst>
        </pc:spChg>
        <pc:spChg chg="add del mod">
          <ac:chgData name="Owen Sheedy" userId="b1c9949c-efb5-4f8f-8e1c-29dbcaf5146f" providerId="ADAL" clId="{9A70B63F-F342-45D5-AA99-FE7D7C97B30B}" dt="2021-03-19T21:24:56.706" v="369" actId="478"/>
          <ac:spMkLst>
            <pc:docMk/>
            <pc:sldMk cId="0" sldId="258"/>
            <ac:spMk id="77" creationId="{1B741ED2-ED91-481D-A7B9-4B42A4BBC604}"/>
          </ac:spMkLst>
        </pc:spChg>
        <pc:spChg chg="add del mod">
          <ac:chgData name="Owen Sheedy" userId="b1c9949c-efb5-4f8f-8e1c-29dbcaf5146f" providerId="ADAL" clId="{9A70B63F-F342-45D5-AA99-FE7D7C97B30B}" dt="2021-03-19T21:24:56.706" v="369" actId="478"/>
          <ac:spMkLst>
            <pc:docMk/>
            <pc:sldMk cId="0" sldId="258"/>
            <ac:spMk id="78" creationId="{883EEC92-6B3F-46E2-9315-FD53E32A482A}"/>
          </ac:spMkLst>
        </pc:spChg>
        <pc:spChg chg="add del mod">
          <ac:chgData name="Owen Sheedy" userId="b1c9949c-efb5-4f8f-8e1c-29dbcaf5146f" providerId="ADAL" clId="{9A70B63F-F342-45D5-AA99-FE7D7C97B30B}" dt="2021-03-19T21:24:56.706" v="369" actId="478"/>
          <ac:spMkLst>
            <pc:docMk/>
            <pc:sldMk cId="0" sldId="258"/>
            <ac:spMk id="79" creationId="{B7BD2735-1848-492A-AAFC-4CB8C897B32F}"/>
          </ac:spMkLst>
        </pc:spChg>
        <pc:spChg chg="add del mod">
          <ac:chgData name="Owen Sheedy" userId="b1c9949c-efb5-4f8f-8e1c-29dbcaf5146f" providerId="ADAL" clId="{9A70B63F-F342-45D5-AA99-FE7D7C97B30B}" dt="2021-03-19T21:24:56.706" v="369" actId="478"/>
          <ac:spMkLst>
            <pc:docMk/>
            <pc:sldMk cId="0" sldId="258"/>
            <ac:spMk id="80" creationId="{870205B1-B8D5-4B09-B3CD-B97F18ED87E2}"/>
          </ac:spMkLst>
        </pc:spChg>
        <pc:spChg chg="add del mod">
          <ac:chgData name="Owen Sheedy" userId="b1c9949c-efb5-4f8f-8e1c-29dbcaf5146f" providerId="ADAL" clId="{9A70B63F-F342-45D5-AA99-FE7D7C97B30B}" dt="2021-03-19T21:24:56.706" v="369" actId="478"/>
          <ac:spMkLst>
            <pc:docMk/>
            <pc:sldMk cId="0" sldId="258"/>
            <ac:spMk id="81" creationId="{AA329134-6A0D-4C72-B4D5-FFFDCE2EF850}"/>
          </ac:spMkLst>
        </pc:spChg>
        <pc:spChg chg="add del mod">
          <ac:chgData name="Owen Sheedy" userId="b1c9949c-efb5-4f8f-8e1c-29dbcaf5146f" providerId="ADAL" clId="{9A70B63F-F342-45D5-AA99-FE7D7C97B30B}" dt="2021-03-19T21:24:56.706" v="369" actId="478"/>
          <ac:spMkLst>
            <pc:docMk/>
            <pc:sldMk cId="0" sldId="258"/>
            <ac:spMk id="82" creationId="{601E8DDD-A57F-4470-A9F7-34B7A806BE77}"/>
          </ac:spMkLst>
        </pc:spChg>
        <pc:spChg chg="add del mod">
          <ac:chgData name="Owen Sheedy" userId="b1c9949c-efb5-4f8f-8e1c-29dbcaf5146f" providerId="ADAL" clId="{9A70B63F-F342-45D5-AA99-FE7D7C97B30B}" dt="2021-03-19T21:24:56.706" v="369" actId="478"/>
          <ac:spMkLst>
            <pc:docMk/>
            <pc:sldMk cId="0" sldId="258"/>
            <ac:spMk id="83" creationId="{AAAB3493-92C9-4C51-BC3A-D95F9510E9D0}"/>
          </ac:spMkLst>
        </pc:spChg>
        <pc:spChg chg="add del mod">
          <ac:chgData name="Owen Sheedy" userId="b1c9949c-efb5-4f8f-8e1c-29dbcaf5146f" providerId="ADAL" clId="{9A70B63F-F342-45D5-AA99-FE7D7C97B30B}" dt="2021-03-19T21:24:56.706" v="369" actId="478"/>
          <ac:spMkLst>
            <pc:docMk/>
            <pc:sldMk cId="0" sldId="258"/>
            <ac:spMk id="84" creationId="{95DF61EC-E881-4ADD-BA23-E382A9DFAD6F}"/>
          </ac:spMkLst>
        </pc:spChg>
        <pc:spChg chg="add del mod">
          <ac:chgData name="Owen Sheedy" userId="b1c9949c-efb5-4f8f-8e1c-29dbcaf5146f" providerId="ADAL" clId="{9A70B63F-F342-45D5-AA99-FE7D7C97B30B}" dt="2021-03-19T21:24:56.706" v="369" actId="478"/>
          <ac:spMkLst>
            <pc:docMk/>
            <pc:sldMk cId="0" sldId="258"/>
            <ac:spMk id="85" creationId="{C7227CAA-ABCD-4D90-B710-234C3A5DF499}"/>
          </ac:spMkLst>
        </pc:spChg>
        <pc:spChg chg="add del mod">
          <ac:chgData name="Owen Sheedy" userId="b1c9949c-efb5-4f8f-8e1c-29dbcaf5146f" providerId="ADAL" clId="{9A70B63F-F342-45D5-AA99-FE7D7C97B30B}" dt="2021-03-19T21:24:56.706" v="369" actId="478"/>
          <ac:spMkLst>
            <pc:docMk/>
            <pc:sldMk cId="0" sldId="258"/>
            <ac:spMk id="86" creationId="{0BE0389C-9D60-49AF-AF5D-AD3AB46DA659}"/>
          </ac:spMkLst>
        </pc:spChg>
        <pc:spChg chg="add del mod">
          <ac:chgData name="Owen Sheedy" userId="b1c9949c-efb5-4f8f-8e1c-29dbcaf5146f" providerId="ADAL" clId="{9A70B63F-F342-45D5-AA99-FE7D7C97B30B}" dt="2021-03-19T21:24:56.706" v="369" actId="478"/>
          <ac:spMkLst>
            <pc:docMk/>
            <pc:sldMk cId="0" sldId="258"/>
            <ac:spMk id="87" creationId="{E91F2043-7FD7-4C6E-85A7-1327F859290F}"/>
          </ac:spMkLst>
        </pc:spChg>
        <pc:spChg chg="add del mod">
          <ac:chgData name="Owen Sheedy" userId="b1c9949c-efb5-4f8f-8e1c-29dbcaf5146f" providerId="ADAL" clId="{9A70B63F-F342-45D5-AA99-FE7D7C97B30B}" dt="2021-03-19T21:24:56.706" v="369" actId="478"/>
          <ac:spMkLst>
            <pc:docMk/>
            <pc:sldMk cId="0" sldId="258"/>
            <ac:spMk id="88" creationId="{32FA209E-8254-4723-928F-36496CD02074}"/>
          </ac:spMkLst>
        </pc:spChg>
        <pc:spChg chg="add mod">
          <ac:chgData name="Owen Sheedy" userId="b1c9949c-efb5-4f8f-8e1c-29dbcaf5146f" providerId="ADAL" clId="{9A70B63F-F342-45D5-AA99-FE7D7C97B30B}" dt="2021-03-19T21:26:04.771" v="405" actId="1037"/>
          <ac:spMkLst>
            <pc:docMk/>
            <pc:sldMk cId="0" sldId="258"/>
            <ac:spMk id="89" creationId="{45CFF930-3E36-4ADC-BE91-23946729F47C}"/>
          </ac:spMkLst>
        </pc:spChg>
        <pc:spChg chg="add del mod">
          <ac:chgData name="Owen Sheedy" userId="b1c9949c-efb5-4f8f-8e1c-29dbcaf5146f" providerId="ADAL" clId="{9A70B63F-F342-45D5-AA99-FE7D7C97B30B}" dt="2021-03-19T21:25:25.543" v="376" actId="478"/>
          <ac:spMkLst>
            <pc:docMk/>
            <pc:sldMk cId="0" sldId="258"/>
            <ac:spMk id="90" creationId="{100F3A09-31BE-4958-8B12-E64DC551DF50}"/>
          </ac:spMkLst>
        </pc:spChg>
        <pc:spChg chg="add del mod">
          <ac:chgData name="Owen Sheedy" userId="b1c9949c-efb5-4f8f-8e1c-29dbcaf5146f" providerId="ADAL" clId="{9A70B63F-F342-45D5-AA99-FE7D7C97B30B}" dt="2021-03-19T21:25:12.594" v="372" actId="478"/>
          <ac:spMkLst>
            <pc:docMk/>
            <pc:sldMk cId="0" sldId="258"/>
            <ac:spMk id="91" creationId="{C7901B19-CD2F-4022-A49B-5EC7D082D87A}"/>
          </ac:spMkLst>
        </pc:spChg>
        <pc:spChg chg="add del mod">
          <ac:chgData name="Owen Sheedy" userId="b1c9949c-efb5-4f8f-8e1c-29dbcaf5146f" providerId="ADAL" clId="{9A70B63F-F342-45D5-AA99-FE7D7C97B30B}" dt="2021-03-19T21:25:12.594" v="372" actId="478"/>
          <ac:spMkLst>
            <pc:docMk/>
            <pc:sldMk cId="0" sldId="258"/>
            <ac:spMk id="92" creationId="{0578589D-2315-4AA0-8D54-C990F4E07411}"/>
          </ac:spMkLst>
        </pc:spChg>
        <pc:spChg chg="add del mod">
          <ac:chgData name="Owen Sheedy" userId="b1c9949c-efb5-4f8f-8e1c-29dbcaf5146f" providerId="ADAL" clId="{9A70B63F-F342-45D5-AA99-FE7D7C97B30B}" dt="2021-03-19T21:25:12.594" v="372" actId="478"/>
          <ac:spMkLst>
            <pc:docMk/>
            <pc:sldMk cId="0" sldId="258"/>
            <ac:spMk id="93" creationId="{CAE9BAAA-25D1-43DD-860C-BD40C5886E50}"/>
          </ac:spMkLst>
        </pc:spChg>
        <pc:spChg chg="add del mod">
          <ac:chgData name="Owen Sheedy" userId="b1c9949c-efb5-4f8f-8e1c-29dbcaf5146f" providerId="ADAL" clId="{9A70B63F-F342-45D5-AA99-FE7D7C97B30B}" dt="2021-03-19T21:25:12.594" v="372" actId="478"/>
          <ac:spMkLst>
            <pc:docMk/>
            <pc:sldMk cId="0" sldId="258"/>
            <ac:spMk id="94" creationId="{290EDF69-5BE6-44A4-9E30-63FDBCEBC07F}"/>
          </ac:spMkLst>
        </pc:spChg>
        <pc:spChg chg="add del mod">
          <ac:chgData name="Owen Sheedy" userId="b1c9949c-efb5-4f8f-8e1c-29dbcaf5146f" providerId="ADAL" clId="{9A70B63F-F342-45D5-AA99-FE7D7C97B30B}" dt="2021-03-19T21:25:12.594" v="372" actId="478"/>
          <ac:spMkLst>
            <pc:docMk/>
            <pc:sldMk cId="0" sldId="258"/>
            <ac:spMk id="95" creationId="{AEAF0E93-D073-4031-A6AF-56B6A3F1B4FE}"/>
          </ac:spMkLst>
        </pc:spChg>
        <pc:spChg chg="add del mod">
          <ac:chgData name="Owen Sheedy" userId="b1c9949c-efb5-4f8f-8e1c-29dbcaf5146f" providerId="ADAL" clId="{9A70B63F-F342-45D5-AA99-FE7D7C97B30B}" dt="2021-03-19T21:25:12.594" v="372" actId="478"/>
          <ac:spMkLst>
            <pc:docMk/>
            <pc:sldMk cId="0" sldId="258"/>
            <ac:spMk id="96" creationId="{4476838E-F212-4CE6-B7C9-673D78D3116F}"/>
          </ac:spMkLst>
        </pc:spChg>
        <pc:spChg chg="add del mod">
          <ac:chgData name="Owen Sheedy" userId="b1c9949c-efb5-4f8f-8e1c-29dbcaf5146f" providerId="ADAL" clId="{9A70B63F-F342-45D5-AA99-FE7D7C97B30B}" dt="2021-03-19T21:25:26.600" v="378" actId="478"/>
          <ac:spMkLst>
            <pc:docMk/>
            <pc:sldMk cId="0" sldId="258"/>
            <ac:spMk id="97" creationId="{96C02217-7812-4FBE-BD58-F2F663A62B5D}"/>
          </ac:spMkLst>
        </pc:spChg>
        <pc:spChg chg="add del mod">
          <ac:chgData name="Owen Sheedy" userId="b1c9949c-efb5-4f8f-8e1c-29dbcaf5146f" providerId="ADAL" clId="{9A70B63F-F342-45D5-AA99-FE7D7C97B30B}" dt="2021-03-19T21:25:26.059" v="377" actId="478"/>
          <ac:spMkLst>
            <pc:docMk/>
            <pc:sldMk cId="0" sldId="258"/>
            <ac:spMk id="98" creationId="{39537EEE-6778-46F5-A1E3-3DC40186675B}"/>
          </ac:spMkLst>
        </pc:spChg>
        <pc:spChg chg="add del mod">
          <ac:chgData name="Owen Sheedy" userId="b1c9949c-efb5-4f8f-8e1c-29dbcaf5146f" providerId="ADAL" clId="{9A70B63F-F342-45D5-AA99-FE7D7C97B30B}" dt="2021-03-19T21:25:12.594" v="372" actId="478"/>
          <ac:spMkLst>
            <pc:docMk/>
            <pc:sldMk cId="0" sldId="258"/>
            <ac:spMk id="99" creationId="{76109863-7B12-46CA-8535-A6B8AFDFB0B9}"/>
          </ac:spMkLst>
        </pc:spChg>
        <pc:spChg chg="add del mod">
          <ac:chgData name="Owen Sheedy" userId="b1c9949c-efb5-4f8f-8e1c-29dbcaf5146f" providerId="ADAL" clId="{9A70B63F-F342-45D5-AA99-FE7D7C97B30B}" dt="2021-03-19T21:25:12.594" v="372" actId="478"/>
          <ac:spMkLst>
            <pc:docMk/>
            <pc:sldMk cId="0" sldId="258"/>
            <ac:spMk id="100" creationId="{28624150-C2BC-4780-BF5E-A5E61797CDC1}"/>
          </ac:spMkLst>
        </pc:spChg>
        <pc:spChg chg="add del mod">
          <ac:chgData name="Owen Sheedy" userId="b1c9949c-efb5-4f8f-8e1c-29dbcaf5146f" providerId="ADAL" clId="{9A70B63F-F342-45D5-AA99-FE7D7C97B30B}" dt="2021-03-19T21:25:12.594" v="372" actId="478"/>
          <ac:spMkLst>
            <pc:docMk/>
            <pc:sldMk cId="0" sldId="258"/>
            <ac:spMk id="101" creationId="{2671C7B3-0F36-43CF-9C09-B462DDAF36F8}"/>
          </ac:spMkLst>
        </pc:spChg>
        <pc:spChg chg="add del mod">
          <ac:chgData name="Owen Sheedy" userId="b1c9949c-efb5-4f8f-8e1c-29dbcaf5146f" providerId="ADAL" clId="{9A70B63F-F342-45D5-AA99-FE7D7C97B30B}" dt="2021-03-19T21:25:12.594" v="372" actId="478"/>
          <ac:spMkLst>
            <pc:docMk/>
            <pc:sldMk cId="0" sldId="258"/>
            <ac:spMk id="102" creationId="{9958F8C7-1CD8-4035-BE9F-8AC2072CB270}"/>
          </ac:spMkLst>
        </pc:spChg>
        <pc:spChg chg="add del mod">
          <ac:chgData name="Owen Sheedy" userId="b1c9949c-efb5-4f8f-8e1c-29dbcaf5146f" providerId="ADAL" clId="{9A70B63F-F342-45D5-AA99-FE7D7C97B30B}" dt="2021-03-19T21:25:12.594" v="372" actId="478"/>
          <ac:spMkLst>
            <pc:docMk/>
            <pc:sldMk cId="0" sldId="258"/>
            <ac:spMk id="103" creationId="{10461936-BCE1-4326-887C-E455AB99F0E7}"/>
          </ac:spMkLst>
        </pc:spChg>
        <pc:spChg chg="add del mod">
          <ac:chgData name="Owen Sheedy" userId="b1c9949c-efb5-4f8f-8e1c-29dbcaf5146f" providerId="ADAL" clId="{9A70B63F-F342-45D5-AA99-FE7D7C97B30B}" dt="2021-03-19T21:25:12.594" v="372" actId="478"/>
          <ac:spMkLst>
            <pc:docMk/>
            <pc:sldMk cId="0" sldId="258"/>
            <ac:spMk id="104" creationId="{0FCE740D-B95A-4E3F-8B84-7EE1B6E64812}"/>
          </ac:spMkLst>
        </pc:spChg>
        <pc:spChg chg="add del mod">
          <ac:chgData name="Owen Sheedy" userId="b1c9949c-efb5-4f8f-8e1c-29dbcaf5146f" providerId="ADAL" clId="{9A70B63F-F342-45D5-AA99-FE7D7C97B30B}" dt="2021-03-19T21:25:23.704" v="375" actId="478"/>
          <ac:spMkLst>
            <pc:docMk/>
            <pc:sldMk cId="0" sldId="258"/>
            <ac:spMk id="105" creationId="{4E40C0FF-B6D3-48E0-99F5-D5AA06F2AE2E}"/>
          </ac:spMkLst>
        </pc:spChg>
        <pc:spChg chg="add del mod">
          <ac:chgData name="Owen Sheedy" userId="b1c9949c-efb5-4f8f-8e1c-29dbcaf5146f" providerId="ADAL" clId="{9A70B63F-F342-45D5-AA99-FE7D7C97B30B}" dt="2021-03-19T21:25:23.704" v="375" actId="478"/>
          <ac:spMkLst>
            <pc:docMk/>
            <pc:sldMk cId="0" sldId="258"/>
            <ac:spMk id="106" creationId="{463A1C1E-EE71-4CCC-B4C9-ED6ECC11F419}"/>
          </ac:spMkLst>
        </pc:spChg>
        <pc:spChg chg="add del mod">
          <ac:chgData name="Owen Sheedy" userId="b1c9949c-efb5-4f8f-8e1c-29dbcaf5146f" providerId="ADAL" clId="{9A70B63F-F342-45D5-AA99-FE7D7C97B30B}" dt="2021-03-19T21:25:23.704" v="375" actId="478"/>
          <ac:spMkLst>
            <pc:docMk/>
            <pc:sldMk cId="0" sldId="258"/>
            <ac:spMk id="107" creationId="{3460EBA5-67C8-4D77-BFC6-5A1A1F35BDC8}"/>
          </ac:spMkLst>
        </pc:spChg>
        <pc:spChg chg="add del mod">
          <ac:chgData name="Owen Sheedy" userId="b1c9949c-efb5-4f8f-8e1c-29dbcaf5146f" providerId="ADAL" clId="{9A70B63F-F342-45D5-AA99-FE7D7C97B30B}" dt="2021-03-19T21:25:23.704" v="375" actId="478"/>
          <ac:spMkLst>
            <pc:docMk/>
            <pc:sldMk cId="0" sldId="258"/>
            <ac:spMk id="108" creationId="{CBB2C4BF-C367-4B17-B005-74BB271F0CC6}"/>
          </ac:spMkLst>
        </pc:spChg>
        <pc:spChg chg="add mod">
          <ac:chgData name="Owen Sheedy" userId="b1c9949c-efb5-4f8f-8e1c-29dbcaf5146f" providerId="ADAL" clId="{9A70B63F-F342-45D5-AA99-FE7D7C97B30B}" dt="2021-03-19T21:26:04.771" v="405" actId="1037"/>
          <ac:spMkLst>
            <pc:docMk/>
            <pc:sldMk cId="0" sldId="258"/>
            <ac:spMk id="109" creationId="{10099D47-5F8C-4C76-8011-812D763188C6}"/>
          </ac:spMkLst>
        </pc:spChg>
        <pc:spChg chg="add mod">
          <ac:chgData name="Owen Sheedy" userId="b1c9949c-efb5-4f8f-8e1c-29dbcaf5146f" providerId="ADAL" clId="{9A70B63F-F342-45D5-AA99-FE7D7C97B30B}" dt="2021-03-19T21:26:04.771" v="405" actId="1037"/>
          <ac:spMkLst>
            <pc:docMk/>
            <pc:sldMk cId="0" sldId="258"/>
            <ac:spMk id="110" creationId="{DAE81725-8E7A-4FE2-81D6-8BFF980B3A37}"/>
          </ac:spMkLst>
        </pc:spChg>
        <pc:spChg chg="add mod">
          <ac:chgData name="Owen Sheedy" userId="b1c9949c-efb5-4f8f-8e1c-29dbcaf5146f" providerId="ADAL" clId="{9A70B63F-F342-45D5-AA99-FE7D7C97B30B}" dt="2021-03-19T21:26:04.771" v="405" actId="1037"/>
          <ac:spMkLst>
            <pc:docMk/>
            <pc:sldMk cId="0" sldId="258"/>
            <ac:spMk id="111" creationId="{FDE877F5-7DCC-46ED-BAD3-C3245761FAED}"/>
          </ac:spMkLst>
        </pc:spChg>
        <pc:spChg chg="add mod">
          <ac:chgData name="Owen Sheedy" userId="b1c9949c-efb5-4f8f-8e1c-29dbcaf5146f" providerId="ADAL" clId="{9A70B63F-F342-45D5-AA99-FE7D7C97B30B}" dt="2021-03-19T21:26:04.771" v="405" actId="1037"/>
          <ac:spMkLst>
            <pc:docMk/>
            <pc:sldMk cId="0" sldId="258"/>
            <ac:spMk id="112" creationId="{7D5535AC-D303-4617-9AA2-315C0AA80669}"/>
          </ac:spMkLst>
        </pc:spChg>
        <pc:spChg chg="add mod">
          <ac:chgData name="Owen Sheedy" userId="b1c9949c-efb5-4f8f-8e1c-29dbcaf5146f" providerId="ADAL" clId="{9A70B63F-F342-45D5-AA99-FE7D7C97B30B}" dt="2021-03-19T21:26:04.771" v="405" actId="1037"/>
          <ac:spMkLst>
            <pc:docMk/>
            <pc:sldMk cId="0" sldId="258"/>
            <ac:spMk id="113" creationId="{64C22866-62CD-48D4-9CCE-DF7C317DEB60}"/>
          </ac:spMkLst>
        </pc:spChg>
        <pc:spChg chg="add mod">
          <ac:chgData name="Owen Sheedy" userId="b1c9949c-efb5-4f8f-8e1c-29dbcaf5146f" providerId="ADAL" clId="{9A70B63F-F342-45D5-AA99-FE7D7C97B30B}" dt="2021-03-19T21:26:04.771" v="405" actId="1037"/>
          <ac:spMkLst>
            <pc:docMk/>
            <pc:sldMk cId="0" sldId="258"/>
            <ac:spMk id="114" creationId="{05A766C9-502A-454E-BC63-1AAB3A590ACD}"/>
          </ac:spMkLst>
        </pc:spChg>
        <pc:spChg chg="add mod">
          <ac:chgData name="Owen Sheedy" userId="b1c9949c-efb5-4f8f-8e1c-29dbcaf5146f" providerId="ADAL" clId="{9A70B63F-F342-45D5-AA99-FE7D7C97B30B}" dt="2021-03-19T21:26:04.771" v="405" actId="1037"/>
          <ac:spMkLst>
            <pc:docMk/>
            <pc:sldMk cId="0" sldId="258"/>
            <ac:spMk id="115" creationId="{4FC00CD0-315B-48F9-962B-DCE40CC01E52}"/>
          </ac:spMkLst>
        </pc:spChg>
        <pc:spChg chg="add mod">
          <ac:chgData name="Owen Sheedy" userId="b1c9949c-efb5-4f8f-8e1c-29dbcaf5146f" providerId="ADAL" clId="{9A70B63F-F342-45D5-AA99-FE7D7C97B30B}" dt="2021-03-19T21:26:04.771" v="405" actId="1037"/>
          <ac:spMkLst>
            <pc:docMk/>
            <pc:sldMk cId="0" sldId="258"/>
            <ac:spMk id="116" creationId="{4AAD54D5-B392-463D-ACC5-3DFE9667CC8D}"/>
          </ac:spMkLst>
        </pc:spChg>
        <pc:spChg chg="add mod">
          <ac:chgData name="Owen Sheedy" userId="b1c9949c-efb5-4f8f-8e1c-29dbcaf5146f" providerId="ADAL" clId="{9A70B63F-F342-45D5-AA99-FE7D7C97B30B}" dt="2021-03-19T21:26:04.771" v="405" actId="1037"/>
          <ac:spMkLst>
            <pc:docMk/>
            <pc:sldMk cId="0" sldId="258"/>
            <ac:spMk id="117" creationId="{46CA864F-49D7-4FF7-A8AA-0C73864DA4A0}"/>
          </ac:spMkLst>
        </pc:spChg>
        <pc:spChg chg="add mod">
          <ac:chgData name="Owen Sheedy" userId="b1c9949c-efb5-4f8f-8e1c-29dbcaf5146f" providerId="ADAL" clId="{9A70B63F-F342-45D5-AA99-FE7D7C97B30B}" dt="2021-03-19T21:26:04.771" v="405" actId="1037"/>
          <ac:spMkLst>
            <pc:docMk/>
            <pc:sldMk cId="0" sldId="258"/>
            <ac:spMk id="118" creationId="{A91C66B7-45CF-4331-B186-74777C93515B}"/>
          </ac:spMkLst>
        </pc:spChg>
        <pc:spChg chg="add mod">
          <ac:chgData name="Owen Sheedy" userId="b1c9949c-efb5-4f8f-8e1c-29dbcaf5146f" providerId="ADAL" clId="{9A70B63F-F342-45D5-AA99-FE7D7C97B30B}" dt="2021-03-19T21:26:04.771" v="405" actId="1037"/>
          <ac:spMkLst>
            <pc:docMk/>
            <pc:sldMk cId="0" sldId="258"/>
            <ac:spMk id="119" creationId="{99F20314-E5AE-4F6B-AC65-98472D7A7078}"/>
          </ac:spMkLst>
        </pc:spChg>
        <pc:spChg chg="add mod">
          <ac:chgData name="Owen Sheedy" userId="b1c9949c-efb5-4f8f-8e1c-29dbcaf5146f" providerId="ADAL" clId="{9A70B63F-F342-45D5-AA99-FE7D7C97B30B}" dt="2021-03-19T21:26:04.771" v="405" actId="1037"/>
          <ac:spMkLst>
            <pc:docMk/>
            <pc:sldMk cId="0" sldId="258"/>
            <ac:spMk id="120" creationId="{FD5FACDF-94DD-4196-ABEF-FC745BEBE88D}"/>
          </ac:spMkLst>
        </pc:spChg>
        <pc:spChg chg="add mod">
          <ac:chgData name="Owen Sheedy" userId="b1c9949c-efb5-4f8f-8e1c-29dbcaf5146f" providerId="ADAL" clId="{9A70B63F-F342-45D5-AA99-FE7D7C97B30B}" dt="2021-03-19T21:26:04.771" v="405" actId="1037"/>
          <ac:spMkLst>
            <pc:docMk/>
            <pc:sldMk cId="0" sldId="258"/>
            <ac:spMk id="121" creationId="{F06970A8-1449-4A39-8300-3C28CFA4DF97}"/>
          </ac:spMkLst>
        </pc:spChg>
        <pc:spChg chg="add mod">
          <ac:chgData name="Owen Sheedy" userId="b1c9949c-efb5-4f8f-8e1c-29dbcaf5146f" providerId="ADAL" clId="{9A70B63F-F342-45D5-AA99-FE7D7C97B30B}" dt="2021-03-19T21:26:04.771" v="405" actId="1037"/>
          <ac:spMkLst>
            <pc:docMk/>
            <pc:sldMk cId="0" sldId="258"/>
            <ac:spMk id="122" creationId="{4ABC578B-0AC0-415D-A856-0FDE7250409E}"/>
          </ac:spMkLst>
        </pc:spChg>
        <pc:spChg chg="add mod">
          <ac:chgData name="Owen Sheedy" userId="b1c9949c-efb5-4f8f-8e1c-29dbcaf5146f" providerId="ADAL" clId="{9A70B63F-F342-45D5-AA99-FE7D7C97B30B}" dt="2021-03-19T21:26:04.771" v="405" actId="1037"/>
          <ac:spMkLst>
            <pc:docMk/>
            <pc:sldMk cId="0" sldId="258"/>
            <ac:spMk id="123" creationId="{0F9D5EC7-CD7A-4676-96C7-83C3B563CB07}"/>
          </ac:spMkLst>
        </pc:spChg>
        <pc:spChg chg="add mod">
          <ac:chgData name="Owen Sheedy" userId="b1c9949c-efb5-4f8f-8e1c-29dbcaf5146f" providerId="ADAL" clId="{9A70B63F-F342-45D5-AA99-FE7D7C97B30B}" dt="2021-03-19T21:26:14.641" v="407" actId="1076"/>
          <ac:spMkLst>
            <pc:docMk/>
            <pc:sldMk cId="0" sldId="258"/>
            <ac:spMk id="124" creationId="{3FE4616E-2E93-479E-9F87-5F433621FDC6}"/>
          </ac:spMkLst>
        </pc:spChg>
        <pc:spChg chg="add mod">
          <ac:chgData name="Owen Sheedy" userId="b1c9949c-efb5-4f8f-8e1c-29dbcaf5146f" providerId="ADAL" clId="{9A70B63F-F342-45D5-AA99-FE7D7C97B30B}" dt="2021-03-19T21:26:14.641" v="407" actId="1076"/>
          <ac:spMkLst>
            <pc:docMk/>
            <pc:sldMk cId="0" sldId="258"/>
            <ac:spMk id="125" creationId="{084A8EB9-BF38-4959-B4F9-C90B69E693E4}"/>
          </ac:spMkLst>
        </pc:spChg>
        <pc:spChg chg="add mod">
          <ac:chgData name="Owen Sheedy" userId="b1c9949c-efb5-4f8f-8e1c-29dbcaf5146f" providerId="ADAL" clId="{9A70B63F-F342-45D5-AA99-FE7D7C97B30B}" dt="2021-03-19T21:26:14.641" v="407" actId="1076"/>
          <ac:spMkLst>
            <pc:docMk/>
            <pc:sldMk cId="0" sldId="258"/>
            <ac:spMk id="126" creationId="{678A49A1-215F-4E6B-AA1F-6A02047374AB}"/>
          </ac:spMkLst>
        </pc:spChg>
        <pc:spChg chg="add mod">
          <ac:chgData name="Owen Sheedy" userId="b1c9949c-efb5-4f8f-8e1c-29dbcaf5146f" providerId="ADAL" clId="{9A70B63F-F342-45D5-AA99-FE7D7C97B30B}" dt="2021-03-19T21:26:14.641" v="407" actId="1076"/>
          <ac:spMkLst>
            <pc:docMk/>
            <pc:sldMk cId="0" sldId="258"/>
            <ac:spMk id="127" creationId="{A34C21D0-E061-45CA-8FBD-46508BC4F77A}"/>
          </ac:spMkLst>
        </pc:spChg>
        <pc:spChg chg="add mod">
          <ac:chgData name="Owen Sheedy" userId="b1c9949c-efb5-4f8f-8e1c-29dbcaf5146f" providerId="ADAL" clId="{9A70B63F-F342-45D5-AA99-FE7D7C97B30B}" dt="2021-03-19T21:26:14.641" v="407" actId="1076"/>
          <ac:spMkLst>
            <pc:docMk/>
            <pc:sldMk cId="0" sldId="258"/>
            <ac:spMk id="128" creationId="{A8AE98CD-D255-44B6-817B-AF2495A1BDAE}"/>
          </ac:spMkLst>
        </pc:spChg>
        <pc:spChg chg="add mod">
          <ac:chgData name="Owen Sheedy" userId="b1c9949c-efb5-4f8f-8e1c-29dbcaf5146f" providerId="ADAL" clId="{9A70B63F-F342-45D5-AA99-FE7D7C97B30B}" dt="2021-03-19T21:26:14.641" v="407" actId="1076"/>
          <ac:spMkLst>
            <pc:docMk/>
            <pc:sldMk cId="0" sldId="258"/>
            <ac:spMk id="129" creationId="{9AE5AF81-AD2D-4081-A9E5-5317C8B07299}"/>
          </ac:spMkLst>
        </pc:spChg>
        <pc:spChg chg="add mod">
          <ac:chgData name="Owen Sheedy" userId="b1c9949c-efb5-4f8f-8e1c-29dbcaf5146f" providerId="ADAL" clId="{9A70B63F-F342-45D5-AA99-FE7D7C97B30B}" dt="2021-03-19T21:26:14.641" v="407" actId="1076"/>
          <ac:spMkLst>
            <pc:docMk/>
            <pc:sldMk cId="0" sldId="258"/>
            <ac:spMk id="130" creationId="{DD109D04-FAB0-4C96-8B28-F2B3C9249719}"/>
          </ac:spMkLst>
        </pc:spChg>
        <pc:spChg chg="add mod">
          <ac:chgData name="Owen Sheedy" userId="b1c9949c-efb5-4f8f-8e1c-29dbcaf5146f" providerId="ADAL" clId="{9A70B63F-F342-45D5-AA99-FE7D7C97B30B}" dt="2021-03-19T21:26:14.641" v="407" actId="1076"/>
          <ac:spMkLst>
            <pc:docMk/>
            <pc:sldMk cId="0" sldId="258"/>
            <ac:spMk id="131" creationId="{05D1B568-23D1-44A1-9364-1E07FFF228D7}"/>
          </ac:spMkLst>
        </pc:spChg>
        <pc:spChg chg="add mod">
          <ac:chgData name="Owen Sheedy" userId="b1c9949c-efb5-4f8f-8e1c-29dbcaf5146f" providerId="ADAL" clId="{9A70B63F-F342-45D5-AA99-FE7D7C97B30B}" dt="2021-03-19T21:26:14.641" v="407" actId="1076"/>
          <ac:spMkLst>
            <pc:docMk/>
            <pc:sldMk cId="0" sldId="258"/>
            <ac:spMk id="132" creationId="{F880BC8F-96CE-4666-B141-A981483E5FDB}"/>
          </ac:spMkLst>
        </pc:spChg>
        <pc:spChg chg="add mod">
          <ac:chgData name="Owen Sheedy" userId="b1c9949c-efb5-4f8f-8e1c-29dbcaf5146f" providerId="ADAL" clId="{9A70B63F-F342-45D5-AA99-FE7D7C97B30B}" dt="2021-03-19T21:26:14.641" v="407" actId="1076"/>
          <ac:spMkLst>
            <pc:docMk/>
            <pc:sldMk cId="0" sldId="258"/>
            <ac:spMk id="133" creationId="{A20D619E-908A-44DD-B280-9778A1727224}"/>
          </ac:spMkLst>
        </pc:spChg>
        <pc:spChg chg="add mod">
          <ac:chgData name="Owen Sheedy" userId="b1c9949c-efb5-4f8f-8e1c-29dbcaf5146f" providerId="ADAL" clId="{9A70B63F-F342-45D5-AA99-FE7D7C97B30B}" dt="2021-03-19T21:26:14.641" v="407" actId="1076"/>
          <ac:spMkLst>
            <pc:docMk/>
            <pc:sldMk cId="0" sldId="258"/>
            <ac:spMk id="134" creationId="{90E54C8A-4F68-41CB-A17D-EBBD7B401F4B}"/>
          </ac:spMkLst>
        </pc:spChg>
        <pc:spChg chg="add mod">
          <ac:chgData name="Owen Sheedy" userId="b1c9949c-efb5-4f8f-8e1c-29dbcaf5146f" providerId="ADAL" clId="{9A70B63F-F342-45D5-AA99-FE7D7C97B30B}" dt="2021-03-19T21:26:14.641" v="407" actId="1076"/>
          <ac:spMkLst>
            <pc:docMk/>
            <pc:sldMk cId="0" sldId="258"/>
            <ac:spMk id="135" creationId="{7C6E7A26-95B6-437F-B2D5-E6D24D996FCE}"/>
          </ac:spMkLst>
        </pc:spChg>
        <pc:spChg chg="add mod">
          <ac:chgData name="Owen Sheedy" userId="b1c9949c-efb5-4f8f-8e1c-29dbcaf5146f" providerId="ADAL" clId="{9A70B63F-F342-45D5-AA99-FE7D7C97B30B}" dt="2021-03-19T21:26:14.641" v="407" actId="1076"/>
          <ac:spMkLst>
            <pc:docMk/>
            <pc:sldMk cId="0" sldId="258"/>
            <ac:spMk id="136" creationId="{5403F32F-1867-4597-A8A9-310C0B887F8B}"/>
          </ac:spMkLst>
        </pc:spChg>
        <pc:spChg chg="add mod">
          <ac:chgData name="Owen Sheedy" userId="b1c9949c-efb5-4f8f-8e1c-29dbcaf5146f" providerId="ADAL" clId="{9A70B63F-F342-45D5-AA99-FE7D7C97B30B}" dt="2021-03-19T21:26:14.641" v="407" actId="1076"/>
          <ac:spMkLst>
            <pc:docMk/>
            <pc:sldMk cId="0" sldId="258"/>
            <ac:spMk id="137" creationId="{12079B1F-C531-4BEB-B3F9-FDF16643EF77}"/>
          </ac:spMkLst>
        </pc:spChg>
        <pc:spChg chg="add mod">
          <ac:chgData name="Owen Sheedy" userId="b1c9949c-efb5-4f8f-8e1c-29dbcaf5146f" providerId="ADAL" clId="{9A70B63F-F342-45D5-AA99-FE7D7C97B30B}" dt="2021-03-19T21:26:14.641" v="407" actId="1076"/>
          <ac:spMkLst>
            <pc:docMk/>
            <pc:sldMk cId="0" sldId="258"/>
            <ac:spMk id="138" creationId="{7F9ED80C-134B-476A-BD4D-E1F8B0C000D3}"/>
          </ac:spMkLst>
        </pc:spChg>
        <pc:spChg chg="add mod">
          <ac:chgData name="Owen Sheedy" userId="b1c9949c-efb5-4f8f-8e1c-29dbcaf5146f" providerId="ADAL" clId="{9A70B63F-F342-45D5-AA99-FE7D7C97B30B}" dt="2021-03-19T21:26:14.641" v="407" actId="1076"/>
          <ac:spMkLst>
            <pc:docMk/>
            <pc:sldMk cId="0" sldId="258"/>
            <ac:spMk id="139" creationId="{51B5071D-41E8-45C2-A6C7-5F32532B06ED}"/>
          </ac:spMkLst>
        </pc:spChg>
        <pc:spChg chg="del">
          <ac:chgData name="Owen Sheedy" userId="b1c9949c-efb5-4f8f-8e1c-29dbcaf5146f" providerId="ADAL" clId="{9A70B63F-F342-45D5-AA99-FE7D7C97B30B}" dt="2021-03-19T21:21:56.476" v="302" actId="478"/>
          <ac:spMkLst>
            <pc:docMk/>
            <pc:sldMk cId="0" sldId="258"/>
            <ac:spMk id="156" creationId="{00000000-0000-0000-0000-000000000000}"/>
          </ac:spMkLst>
        </pc:spChg>
        <pc:spChg chg="del">
          <ac:chgData name="Owen Sheedy" userId="b1c9949c-efb5-4f8f-8e1c-29dbcaf5146f" providerId="ADAL" clId="{9A70B63F-F342-45D5-AA99-FE7D7C97B30B}" dt="2021-03-19T21:21:58.103" v="303" actId="478"/>
          <ac:spMkLst>
            <pc:docMk/>
            <pc:sldMk cId="0" sldId="258"/>
            <ac:spMk id="157" creationId="{00000000-0000-0000-0000-000000000000}"/>
          </ac:spMkLst>
        </pc:spChg>
        <pc:spChg chg="del">
          <ac:chgData name="Owen Sheedy" userId="b1c9949c-efb5-4f8f-8e1c-29dbcaf5146f" providerId="ADAL" clId="{9A70B63F-F342-45D5-AA99-FE7D7C97B30B}" dt="2021-03-19T21:22:01.247" v="305" actId="478"/>
          <ac:spMkLst>
            <pc:docMk/>
            <pc:sldMk cId="0" sldId="258"/>
            <ac:spMk id="158" creationId="{00000000-0000-0000-0000-000000000000}"/>
          </ac:spMkLst>
        </pc:spChg>
        <pc:spChg chg="del">
          <ac:chgData name="Owen Sheedy" userId="b1c9949c-efb5-4f8f-8e1c-29dbcaf5146f" providerId="ADAL" clId="{9A70B63F-F342-45D5-AA99-FE7D7C97B30B}" dt="2021-03-19T21:22:05.932" v="308" actId="478"/>
          <ac:spMkLst>
            <pc:docMk/>
            <pc:sldMk cId="0" sldId="258"/>
            <ac:spMk id="159" creationId="{00000000-0000-0000-0000-000000000000}"/>
          </ac:spMkLst>
        </pc:spChg>
        <pc:spChg chg="del">
          <ac:chgData name="Owen Sheedy" userId="b1c9949c-efb5-4f8f-8e1c-29dbcaf5146f" providerId="ADAL" clId="{9A70B63F-F342-45D5-AA99-FE7D7C97B30B}" dt="2021-03-19T21:22:05.932" v="308" actId="478"/>
          <ac:spMkLst>
            <pc:docMk/>
            <pc:sldMk cId="0" sldId="258"/>
            <ac:spMk id="160" creationId="{00000000-0000-0000-0000-000000000000}"/>
          </ac:spMkLst>
        </pc:spChg>
        <pc:spChg chg="del">
          <ac:chgData name="Owen Sheedy" userId="b1c9949c-efb5-4f8f-8e1c-29dbcaf5146f" providerId="ADAL" clId="{9A70B63F-F342-45D5-AA99-FE7D7C97B30B}" dt="2021-03-19T21:22:05.932" v="308" actId="478"/>
          <ac:spMkLst>
            <pc:docMk/>
            <pc:sldMk cId="0" sldId="258"/>
            <ac:spMk id="161" creationId="{00000000-0000-0000-0000-000000000000}"/>
          </ac:spMkLst>
        </pc:spChg>
        <pc:spChg chg="del">
          <ac:chgData name="Owen Sheedy" userId="b1c9949c-efb5-4f8f-8e1c-29dbcaf5146f" providerId="ADAL" clId="{9A70B63F-F342-45D5-AA99-FE7D7C97B30B}" dt="2021-03-19T21:22:05.932" v="308" actId="478"/>
          <ac:spMkLst>
            <pc:docMk/>
            <pc:sldMk cId="0" sldId="258"/>
            <ac:spMk id="162" creationId="{00000000-0000-0000-0000-000000000000}"/>
          </ac:spMkLst>
        </pc:spChg>
        <pc:spChg chg="del">
          <ac:chgData name="Owen Sheedy" userId="b1c9949c-efb5-4f8f-8e1c-29dbcaf5146f" providerId="ADAL" clId="{9A70B63F-F342-45D5-AA99-FE7D7C97B30B}" dt="2021-03-19T21:22:08.056" v="309" actId="478"/>
          <ac:spMkLst>
            <pc:docMk/>
            <pc:sldMk cId="0" sldId="258"/>
            <ac:spMk id="163" creationId="{00000000-0000-0000-0000-000000000000}"/>
          </ac:spMkLst>
        </pc:spChg>
        <pc:spChg chg="del">
          <ac:chgData name="Owen Sheedy" userId="b1c9949c-efb5-4f8f-8e1c-29dbcaf5146f" providerId="ADAL" clId="{9A70B63F-F342-45D5-AA99-FE7D7C97B30B}" dt="2021-03-19T21:22:05.932" v="308" actId="478"/>
          <ac:spMkLst>
            <pc:docMk/>
            <pc:sldMk cId="0" sldId="258"/>
            <ac:spMk id="164" creationId="{00000000-0000-0000-0000-000000000000}"/>
          </ac:spMkLst>
        </pc:spChg>
        <pc:spChg chg="del">
          <ac:chgData name="Owen Sheedy" userId="b1c9949c-efb5-4f8f-8e1c-29dbcaf5146f" providerId="ADAL" clId="{9A70B63F-F342-45D5-AA99-FE7D7C97B30B}" dt="2021-03-19T21:22:05.932" v="308" actId="478"/>
          <ac:spMkLst>
            <pc:docMk/>
            <pc:sldMk cId="0" sldId="258"/>
            <ac:spMk id="165" creationId="{00000000-0000-0000-0000-000000000000}"/>
          </ac:spMkLst>
        </pc:spChg>
        <pc:spChg chg="del">
          <ac:chgData name="Owen Sheedy" userId="b1c9949c-efb5-4f8f-8e1c-29dbcaf5146f" providerId="ADAL" clId="{9A70B63F-F342-45D5-AA99-FE7D7C97B30B}" dt="2021-03-19T21:22:05.932" v="308" actId="478"/>
          <ac:spMkLst>
            <pc:docMk/>
            <pc:sldMk cId="0" sldId="258"/>
            <ac:spMk id="166" creationId="{00000000-0000-0000-0000-000000000000}"/>
          </ac:spMkLst>
        </pc:spChg>
        <pc:spChg chg="del">
          <ac:chgData name="Owen Sheedy" userId="b1c9949c-efb5-4f8f-8e1c-29dbcaf5146f" providerId="ADAL" clId="{9A70B63F-F342-45D5-AA99-FE7D7C97B30B}" dt="2021-03-19T21:22:05.932" v="308" actId="478"/>
          <ac:spMkLst>
            <pc:docMk/>
            <pc:sldMk cId="0" sldId="258"/>
            <ac:spMk id="167" creationId="{00000000-0000-0000-0000-000000000000}"/>
          </ac:spMkLst>
        </pc:spChg>
        <pc:spChg chg="del">
          <ac:chgData name="Owen Sheedy" userId="b1c9949c-efb5-4f8f-8e1c-29dbcaf5146f" providerId="ADAL" clId="{9A70B63F-F342-45D5-AA99-FE7D7C97B30B}" dt="2021-03-19T21:19:36.988" v="290" actId="478"/>
          <ac:spMkLst>
            <pc:docMk/>
            <pc:sldMk cId="0" sldId="258"/>
            <ac:spMk id="168" creationId="{00000000-0000-0000-0000-000000000000}"/>
          </ac:spMkLst>
        </pc:spChg>
      </pc:sldChg>
      <pc:sldChg chg="addSp delSp modSp mod">
        <pc:chgData name="Owen Sheedy" userId="b1c9949c-efb5-4f8f-8e1c-29dbcaf5146f" providerId="ADAL" clId="{9A70B63F-F342-45D5-AA99-FE7D7C97B30B}" dt="2021-03-19T21:53:45.851" v="672" actId="2711"/>
        <pc:sldMkLst>
          <pc:docMk/>
          <pc:sldMk cId="0" sldId="259"/>
        </pc:sldMkLst>
        <pc:spChg chg="add del mod">
          <ac:chgData name="Owen Sheedy" userId="b1c9949c-efb5-4f8f-8e1c-29dbcaf5146f" providerId="ADAL" clId="{9A70B63F-F342-45D5-AA99-FE7D7C97B30B}" dt="2021-03-19T21:52:44.139" v="655" actId="478"/>
          <ac:spMkLst>
            <pc:docMk/>
            <pc:sldMk cId="0" sldId="259"/>
            <ac:spMk id="3" creationId="{7E744F38-1D06-4690-AB54-EA5776CBEA70}"/>
          </ac:spMkLst>
        </pc:spChg>
        <pc:spChg chg="add del mod">
          <ac:chgData name="Owen Sheedy" userId="b1c9949c-efb5-4f8f-8e1c-29dbcaf5146f" providerId="ADAL" clId="{9A70B63F-F342-45D5-AA99-FE7D7C97B30B}" dt="2021-03-19T21:52:44.650" v="656" actId="478"/>
          <ac:spMkLst>
            <pc:docMk/>
            <pc:sldMk cId="0" sldId="259"/>
            <ac:spMk id="5" creationId="{3A7CA648-1C27-4AB2-B77F-98F0416DCA27}"/>
          </ac:spMkLst>
        </pc:spChg>
        <pc:spChg chg="add mod">
          <ac:chgData name="Owen Sheedy" userId="b1c9949c-efb5-4f8f-8e1c-29dbcaf5146f" providerId="ADAL" clId="{9A70B63F-F342-45D5-AA99-FE7D7C97B30B}" dt="2021-03-19T21:53:45.851" v="672" actId="2711"/>
          <ac:spMkLst>
            <pc:docMk/>
            <pc:sldMk cId="0" sldId="259"/>
            <ac:spMk id="15" creationId="{E009FACE-3ABE-4E2C-AF74-906AA06A0B8C}"/>
          </ac:spMkLst>
        </pc:spChg>
        <pc:spChg chg="add mod">
          <ac:chgData name="Owen Sheedy" userId="b1c9949c-efb5-4f8f-8e1c-29dbcaf5146f" providerId="ADAL" clId="{9A70B63F-F342-45D5-AA99-FE7D7C97B30B}" dt="2021-03-19T21:53:15.918" v="664" actId="1076"/>
          <ac:spMkLst>
            <pc:docMk/>
            <pc:sldMk cId="0" sldId="259"/>
            <ac:spMk id="16" creationId="{C0DF4FE4-3897-47BD-9EE1-EB7FBF4B9C8A}"/>
          </ac:spMkLst>
        </pc:spChg>
        <pc:spChg chg="add mod">
          <ac:chgData name="Owen Sheedy" userId="b1c9949c-efb5-4f8f-8e1c-29dbcaf5146f" providerId="ADAL" clId="{9A70B63F-F342-45D5-AA99-FE7D7C97B30B}" dt="2021-03-19T21:53:24.998" v="666" actId="1076"/>
          <ac:spMkLst>
            <pc:docMk/>
            <pc:sldMk cId="0" sldId="259"/>
            <ac:spMk id="17" creationId="{09EA3D59-5356-4E72-909F-E0C7E102E0F7}"/>
          </ac:spMkLst>
        </pc:spChg>
        <pc:spChg chg="add mod">
          <ac:chgData name="Owen Sheedy" userId="b1c9949c-efb5-4f8f-8e1c-29dbcaf5146f" providerId="ADAL" clId="{9A70B63F-F342-45D5-AA99-FE7D7C97B30B}" dt="2021-03-19T21:53:30.374" v="667" actId="1076"/>
          <ac:spMkLst>
            <pc:docMk/>
            <pc:sldMk cId="0" sldId="259"/>
            <ac:spMk id="18" creationId="{9FB89452-7EFB-495E-96D8-93BC6F782053}"/>
          </ac:spMkLst>
        </pc:spChg>
        <pc:spChg chg="add mod">
          <ac:chgData name="Owen Sheedy" userId="b1c9949c-efb5-4f8f-8e1c-29dbcaf5146f" providerId="ADAL" clId="{9A70B63F-F342-45D5-AA99-FE7D7C97B30B}" dt="2021-03-19T21:53:33.029" v="668" actId="1076"/>
          <ac:spMkLst>
            <pc:docMk/>
            <pc:sldMk cId="0" sldId="259"/>
            <ac:spMk id="19" creationId="{A1E71F3D-3861-42CA-9ABA-DB8A56011B45}"/>
          </ac:spMkLst>
        </pc:spChg>
        <pc:spChg chg="del">
          <ac:chgData name="Owen Sheedy" userId="b1c9949c-efb5-4f8f-8e1c-29dbcaf5146f" providerId="ADAL" clId="{9A70B63F-F342-45D5-AA99-FE7D7C97B30B}" dt="2021-03-19T21:52:39.814" v="652" actId="478"/>
          <ac:spMkLst>
            <pc:docMk/>
            <pc:sldMk cId="0" sldId="259"/>
            <ac:spMk id="173" creationId="{00000000-0000-0000-0000-000000000000}"/>
          </ac:spMkLst>
        </pc:spChg>
        <pc:spChg chg="del">
          <ac:chgData name="Owen Sheedy" userId="b1c9949c-efb5-4f8f-8e1c-29dbcaf5146f" providerId="ADAL" clId="{9A70B63F-F342-45D5-AA99-FE7D7C97B30B}" dt="2021-03-19T21:52:41.785" v="653" actId="478"/>
          <ac:spMkLst>
            <pc:docMk/>
            <pc:sldMk cId="0" sldId="259"/>
            <ac:spMk id="174" creationId="{00000000-0000-0000-0000-000000000000}"/>
          </ac:spMkLst>
        </pc:spChg>
        <pc:spChg chg="del">
          <ac:chgData name="Owen Sheedy" userId="b1c9949c-efb5-4f8f-8e1c-29dbcaf5146f" providerId="ADAL" clId="{9A70B63F-F342-45D5-AA99-FE7D7C97B30B}" dt="2021-03-19T21:52:43.475" v="654" actId="478"/>
          <ac:spMkLst>
            <pc:docMk/>
            <pc:sldMk cId="0" sldId="259"/>
            <ac:spMk id="175" creationId="{00000000-0000-0000-0000-000000000000}"/>
          </ac:spMkLst>
        </pc:spChg>
        <pc:picChg chg="add mod">
          <ac:chgData name="Owen Sheedy" userId="b1c9949c-efb5-4f8f-8e1c-29dbcaf5146f" providerId="ADAL" clId="{9A70B63F-F342-45D5-AA99-FE7D7C97B30B}" dt="2021-03-19T21:52:57.766" v="661" actId="1076"/>
          <ac:picMkLst>
            <pc:docMk/>
            <pc:sldMk cId="0" sldId="259"/>
            <ac:picMk id="9" creationId="{CCC35750-9A03-4409-96FB-B5B0584DF0FB}"/>
          </ac:picMkLst>
        </pc:picChg>
        <pc:picChg chg="add mod">
          <ac:chgData name="Owen Sheedy" userId="b1c9949c-efb5-4f8f-8e1c-29dbcaf5146f" providerId="ADAL" clId="{9A70B63F-F342-45D5-AA99-FE7D7C97B30B}" dt="2021-03-19T21:53:04.230" v="662" actId="1076"/>
          <ac:picMkLst>
            <pc:docMk/>
            <pc:sldMk cId="0" sldId="259"/>
            <ac:picMk id="10" creationId="{612F19FA-3BFC-4516-B5D0-C8B7B795DCC3}"/>
          </ac:picMkLst>
        </pc:picChg>
        <pc:picChg chg="add mod">
          <ac:chgData name="Owen Sheedy" userId="b1c9949c-efb5-4f8f-8e1c-29dbcaf5146f" providerId="ADAL" clId="{9A70B63F-F342-45D5-AA99-FE7D7C97B30B}" dt="2021-03-19T21:53:04.230" v="662" actId="1076"/>
          <ac:picMkLst>
            <pc:docMk/>
            <pc:sldMk cId="0" sldId="259"/>
            <ac:picMk id="11" creationId="{C68DCB1A-0148-4362-8A48-85639D3B37AE}"/>
          </ac:picMkLst>
        </pc:picChg>
        <pc:picChg chg="add mod">
          <ac:chgData name="Owen Sheedy" userId="b1c9949c-efb5-4f8f-8e1c-29dbcaf5146f" providerId="ADAL" clId="{9A70B63F-F342-45D5-AA99-FE7D7C97B30B}" dt="2021-03-19T21:53:04.230" v="662" actId="1076"/>
          <ac:picMkLst>
            <pc:docMk/>
            <pc:sldMk cId="0" sldId="259"/>
            <ac:picMk id="12" creationId="{78A5E3B2-1CCA-46B6-925D-6DFCF182D088}"/>
          </ac:picMkLst>
        </pc:picChg>
        <pc:picChg chg="add mod">
          <ac:chgData name="Owen Sheedy" userId="b1c9949c-efb5-4f8f-8e1c-29dbcaf5146f" providerId="ADAL" clId="{9A70B63F-F342-45D5-AA99-FE7D7C97B30B}" dt="2021-03-19T21:53:04.230" v="662" actId="1076"/>
          <ac:picMkLst>
            <pc:docMk/>
            <pc:sldMk cId="0" sldId="259"/>
            <ac:picMk id="13" creationId="{C1E19A09-29A7-47B3-B4AA-FBA98DAF3CFC}"/>
          </ac:picMkLst>
        </pc:picChg>
        <pc:picChg chg="add mod">
          <ac:chgData name="Owen Sheedy" userId="b1c9949c-efb5-4f8f-8e1c-29dbcaf5146f" providerId="ADAL" clId="{9A70B63F-F342-45D5-AA99-FE7D7C97B30B}" dt="2021-03-19T21:53:04.230" v="662" actId="1076"/>
          <ac:picMkLst>
            <pc:docMk/>
            <pc:sldMk cId="0" sldId="259"/>
            <ac:picMk id="14" creationId="{0AA5C5F7-1608-4E6F-9CEA-6C8BC20C9B0D}"/>
          </ac:picMkLst>
        </pc:picChg>
      </pc:sldChg>
      <pc:sldChg chg="del">
        <pc:chgData name="Owen Sheedy" userId="b1c9949c-efb5-4f8f-8e1c-29dbcaf5146f" providerId="ADAL" clId="{9A70B63F-F342-45D5-AA99-FE7D7C97B30B}" dt="2021-03-19T21:54:35.494" v="681" actId="47"/>
        <pc:sldMkLst>
          <pc:docMk/>
          <pc:sldMk cId="0" sldId="260"/>
        </pc:sldMkLst>
      </pc:sldChg>
      <pc:sldChg chg="del">
        <pc:chgData name="Owen Sheedy" userId="b1c9949c-efb5-4f8f-8e1c-29dbcaf5146f" providerId="ADAL" clId="{9A70B63F-F342-45D5-AA99-FE7D7C97B30B}" dt="2021-03-19T21:54:36.462" v="682" actId="47"/>
        <pc:sldMkLst>
          <pc:docMk/>
          <pc:sldMk cId="0" sldId="261"/>
        </pc:sldMkLst>
      </pc:sldChg>
      <pc:sldChg chg="del">
        <pc:chgData name="Owen Sheedy" userId="b1c9949c-efb5-4f8f-8e1c-29dbcaf5146f" providerId="ADAL" clId="{9A70B63F-F342-45D5-AA99-FE7D7C97B30B}" dt="2021-03-19T21:54:37.048" v="683" actId="47"/>
        <pc:sldMkLst>
          <pc:docMk/>
          <pc:sldMk cId="0" sldId="262"/>
        </pc:sldMkLst>
      </pc:sldChg>
      <pc:sldChg chg="del">
        <pc:chgData name="Owen Sheedy" userId="b1c9949c-efb5-4f8f-8e1c-29dbcaf5146f" providerId="ADAL" clId="{9A70B63F-F342-45D5-AA99-FE7D7C97B30B}" dt="2021-03-19T21:54:37.665" v="684" actId="47"/>
        <pc:sldMkLst>
          <pc:docMk/>
          <pc:sldMk cId="0" sldId="263"/>
        </pc:sldMkLst>
      </pc:sldChg>
      <pc:sldChg chg="addSp delSp modSp mod ord">
        <pc:chgData name="Owen Sheedy" userId="b1c9949c-efb5-4f8f-8e1c-29dbcaf5146f" providerId="ADAL" clId="{9A70B63F-F342-45D5-AA99-FE7D7C97B30B}" dt="2021-03-19T21:54:34.212" v="680"/>
        <pc:sldMkLst>
          <pc:docMk/>
          <pc:sldMk cId="0" sldId="264"/>
        </pc:sldMkLst>
        <pc:spChg chg="add del mod">
          <ac:chgData name="Owen Sheedy" userId="b1c9949c-efb5-4f8f-8e1c-29dbcaf5146f" providerId="ADAL" clId="{9A70B63F-F342-45D5-AA99-FE7D7C97B30B}" dt="2021-03-19T21:54:22.290" v="675" actId="478"/>
          <ac:spMkLst>
            <pc:docMk/>
            <pc:sldMk cId="0" sldId="264"/>
            <ac:spMk id="3" creationId="{9653E4FB-027B-40C6-B445-7C2A7A2F87B4}"/>
          </ac:spMkLst>
        </pc:spChg>
        <pc:spChg chg="add del mod">
          <ac:chgData name="Owen Sheedy" userId="b1c9949c-efb5-4f8f-8e1c-29dbcaf5146f" providerId="ADAL" clId="{9A70B63F-F342-45D5-AA99-FE7D7C97B30B}" dt="2021-03-19T21:54:22.290" v="675" actId="478"/>
          <ac:spMkLst>
            <pc:docMk/>
            <pc:sldMk cId="0" sldId="264"/>
            <ac:spMk id="5" creationId="{76C92E7F-7008-46D5-9AEF-196E16CBAF0A}"/>
          </ac:spMkLst>
        </pc:spChg>
        <pc:spChg chg="add del mod">
          <ac:chgData name="Owen Sheedy" userId="b1c9949c-efb5-4f8f-8e1c-29dbcaf5146f" providerId="ADAL" clId="{9A70B63F-F342-45D5-AA99-FE7D7C97B30B}" dt="2021-03-19T21:54:22.290" v="675" actId="478"/>
          <ac:spMkLst>
            <pc:docMk/>
            <pc:sldMk cId="0" sldId="264"/>
            <ac:spMk id="7" creationId="{415A5530-BCD2-4084-8689-EEEB24FD31CD}"/>
          </ac:spMkLst>
        </pc:spChg>
        <pc:spChg chg="add del mod">
          <ac:chgData name="Owen Sheedy" userId="b1c9949c-efb5-4f8f-8e1c-29dbcaf5146f" providerId="ADAL" clId="{9A70B63F-F342-45D5-AA99-FE7D7C97B30B}" dt="2021-03-19T21:54:22.290" v="675" actId="478"/>
          <ac:spMkLst>
            <pc:docMk/>
            <pc:sldMk cId="0" sldId="264"/>
            <ac:spMk id="9" creationId="{C5521CF4-EF81-494D-AA50-8BBF9C352D55}"/>
          </ac:spMkLst>
        </pc:spChg>
        <pc:spChg chg="add del mod">
          <ac:chgData name="Owen Sheedy" userId="b1c9949c-efb5-4f8f-8e1c-29dbcaf5146f" providerId="ADAL" clId="{9A70B63F-F342-45D5-AA99-FE7D7C97B30B}" dt="2021-03-19T21:54:22.290" v="675" actId="478"/>
          <ac:spMkLst>
            <pc:docMk/>
            <pc:sldMk cId="0" sldId="264"/>
            <ac:spMk id="11" creationId="{B3F49BDC-EE23-4DFD-9EF2-830A120E8CF9}"/>
          </ac:spMkLst>
        </pc:spChg>
        <pc:spChg chg="del">
          <ac:chgData name="Owen Sheedy" userId="b1c9949c-efb5-4f8f-8e1c-29dbcaf5146f" providerId="ADAL" clId="{9A70B63F-F342-45D5-AA99-FE7D7C97B30B}" dt="2021-03-19T21:54:20.617" v="674" actId="478"/>
          <ac:spMkLst>
            <pc:docMk/>
            <pc:sldMk cId="0" sldId="264"/>
            <ac:spMk id="207" creationId="{00000000-0000-0000-0000-000000000000}"/>
          </ac:spMkLst>
        </pc:spChg>
        <pc:spChg chg="del">
          <ac:chgData name="Owen Sheedy" userId="b1c9949c-efb5-4f8f-8e1c-29dbcaf5146f" providerId="ADAL" clId="{9A70B63F-F342-45D5-AA99-FE7D7C97B30B}" dt="2021-03-19T21:54:18.364" v="673" actId="478"/>
          <ac:spMkLst>
            <pc:docMk/>
            <pc:sldMk cId="0" sldId="264"/>
            <ac:spMk id="208" creationId="{00000000-0000-0000-0000-000000000000}"/>
          </ac:spMkLst>
        </pc:spChg>
        <pc:spChg chg="del">
          <ac:chgData name="Owen Sheedy" userId="b1c9949c-efb5-4f8f-8e1c-29dbcaf5146f" providerId="ADAL" clId="{9A70B63F-F342-45D5-AA99-FE7D7C97B30B}" dt="2021-03-19T21:54:20.617" v="674" actId="478"/>
          <ac:spMkLst>
            <pc:docMk/>
            <pc:sldMk cId="0" sldId="264"/>
            <ac:spMk id="209" creationId="{00000000-0000-0000-0000-000000000000}"/>
          </ac:spMkLst>
        </pc:spChg>
        <pc:spChg chg="del">
          <ac:chgData name="Owen Sheedy" userId="b1c9949c-efb5-4f8f-8e1c-29dbcaf5146f" providerId="ADAL" clId="{9A70B63F-F342-45D5-AA99-FE7D7C97B30B}" dt="2021-03-19T21:54:20.617" v="674" actId="478"/>
          <ac:spMkLst>
            <pc:docMk/>
            <pc:sldMk cId="0" sldId="264"/>
            <ac:spMk id="210" creationId="{00000000-0000-0000-0000-000000000000}"/>
          </ac:spMkLst>
        </pc:spChg>
        <pc:spChg chg="del">
          <ac:chgData name="Owen Sheedy" userId="b1c9949c-efb5-4f8f-8e1c-29dbcaf5146f" providerId="ADAL" clId="{9A70B63F-F342-45D5-AA99-FE7D7C97B30B}" dt="2021-03-19T21:54:20.617" v="674" actId="478"/>
          <ac:spMkLst>
            <pc:docMk/>
            <pc:sldMk cId="0" sldId="264"/>
            <ac:spMk id="211" creationId="{00000000-0000-0000-0000-000000000000}"/>
          </ac:spMkLst>
        </pc:spChg>
        <pc:spChg chg="del">
          <ac:chgData name="Owen Sheedy" userId="b1c9949c-efb5-4f8f-8e1c-29dbcaf5146f" providerId="ADAL" clId="{9A70B63F-F342-45D5-AA99-FE7D7C97B30B}" dt="2021-03-19T21:54:20.617" v="674" actId="478"/>
          <ac:spMkLst>
            <pc:docMk/>
            <pc:sldMk cId="0" sldId="264"/>
            <ac:spMk id="212" creationId="{00000000-0000-0000-0000-000000000000}"/>
          </ac:spMkLst>
        </pc:spChg>
        <pc:spChg chg="del">
          <ac:chgData name="Owen Sheedy" userId="b1c9949c-efb5-4f8f-8e1c-29dbcaf5146f" providerId="ADAL" clId="{9A70B63F-F342-45D5-AA99-FE7D7C97B30B}" dt="2021-03-19T21:54:20.617" v="674" actId="478"/>
          <ac:spMkLst>
            <pc:docMk/>
            <pc:sldMk cId="0" sldId="264"/>
            <ac:spMk id="213" creationId="{00000000-0000-0000-0000-000000000000}"/>
          </ac:spMkLst>
        </pc:spChg>
        <pc:grpChg chg="del">
          <ac:chgData name="Owen Sheedy" userId="b1c9949c-efb5-4f8f-8e1c-29dbcaf5146f" providerId="ADAL" clId="{9A70B63F-F342-45D5-AA99-FE7D7C97B30B}" dt="2021-03-19T21:54:20.617" v="674" actId="478"/>
          <ac:grpSpMkLst>
            <pc:docMk/>
            <pc:sldMk cId="0" sldId="264"/>
            <ac:grpSpMk id="214" creationId="{00000000-0000-0000-0000-000000000000}"/>
          </ac:grpSpMkLst>
        </pc:grpChg>
        <pc:grpChg chg="del">
          <ac:chgData name="Owen Sheedy" userId="b1c9949c-efb5-4f8f-8e1c-29dbcaf5146f" providerId="ADAL" clId="{9A70B63F-F342-45D5-AA99-FE7D7C97B30B}" dt="2021-03-19T21:54:20.617" v="674" actId="478"/>
          <ac:grpSpMkLst>
            <pc:docMk/>
            <pc:sldMk cId="0" sldId="264"/>
            <ac:grpSpMk id="224" creationId="{00000000-0000-0000-0000-000000000000}"/>
          </ac:grpSpMkLst>
        </pc:grpChg>
        <pc:picChg chg="add mod">
          <ac:chgData name="Owen Sheedy" userId="b1c9949c-efb5-4f8f-8e1c-29dbcaf5146f" providerId="ADAL" clId="{9A70B63F-F342-45D5-AA99-FE7D7C97B30B}" dt="2021-03-19T21:54:30.918" v="678" actId="1076"/>
          <ac:picMkLst>
            <pc:docMk/>
            <pc:sldMk cId="0" sldId="264"/>
            <ac:picMk id="46" creationId="{4CC69B55-9A46-4197-815B-C1A3FDF51317}"/>
          </ac:picMkLst>
        </pc:picChg>
      </pc:sldChg>
      <pc:sldChg chg="del">
        <pc:chgData name="Owen Sheedy" userId="b1c9949c-efb5-4f8f-8e1c-29dbcaf5146f" providerId="ADAL" clId="{9A70B63F-F342-45D5-AA99-FE7D7C97B30B}" dt="2021-03-19T21:54:38.230" v="685" actId="47"/>
        <pc:sldMkLst>
          <pc:docMk/>
          <pc:sldMk cId="0" sldId="265"/>
        </pc:sldMkLst>
      </pc:sldChg>
      <pc:sldChg chg="del">
        <pc:chgData name="Owen Sheedy" userId="b1c9949c-efb5-4f8f-8e1c-29dbcaf5146f" providerId="ADAL" clId="{9A70B63F-F342-45D5-AA99-FE7D7C97B30B}" dt="2021-03-19T21:54:39.742" v="686" actId="47"/>
        <pc:sldMkLst>
          <pc:docMk/>
          <pc:sldMk cId="0" sldId="266"/>
        </pc:sldMkLst>
      </pc:sldChg>
      <pc:sldChg chg="del">
        <pc:chgData name="Owen Sheedy" userId="b1c9949c-efb5-4f8f-8e1c-29dbcaf5146f" providerId="ADAL" clId="{9A70B63F-F342-45D5-AA99-FE7D7C97B30B}" dt="2021-03-19T22:06:41.473" v="687" actId="47"/>
        <pc:sldMkLst>
          <pc:docMk/>
          <pc:sldMk cId="0" sldId="267"/>
        </pc:sldMkLst>
      </pc:sldChg>
      <pc:sldChg chg="delSp modSp del mod">
        <pc:chgData name="Owen Sheedy" userId="b1c9949c-efb5-4f8f-8e1c-29dbcaf5146f" providerId="ADAL" clId="{9A70B63F-F342-45D5-AA99-FE7D7C97B30B}" dt="2021-03-19T21:20:10.643" v="293" actId="47"/>
        <pc:sldMkLst>
          <pc:docMk/>
          <pc:sldMk cId="0" sldId="268"/>
        </pc:sldMkLst>
        <pc:spChg chg="del mod">
          <ac:chgData name="Owen Sheedy" userId="b1c9949c-efb5-4f8f-8e1c-29dbcaf5146f" providerId="ADAL" clId="{9A70B63F-F342-45D5-AA99-FE7D7C97B30B}" dt="2021-03-19T21:12:59.529" v="27" actId="478"/>
          <ac:spMkLst>
            <pc:docMk/>
            <pc:sldMk cId="0" sldId="268"/>
            <ac:spMk id="310" creationId="{00000000-0000-0000-0000-000000000000}"/>
          </ac:spMkLst>
        </pc:spChg>
        <pc:spChg chg="mod">
          <ac:chgData name="Owen Sheedy" userId="b1c9949c-efb5-4f8f-8e1c-29dbcaf5146f" providerId="ADAL" clId="{9A70B63F-F342-45D5-AA99-FE7D7C97B30B}" dt="2021-03-19T21:10:23.829" v="13" actId="20577"/>
          <ac:spMkLst>
            <pc:docMk/>
            <pc:sldMk cId="0" sldId="268"/>
            <ac:spMk id="311" creationId="{00000000-0000-0000-0000-000000000000}"/>
          </ac:spMkLst>
        </pc:spChg>
        <pc:spChg chg="del mod">
          <ac:chgData name="Owen Sheedy" userId="b1c9949c-efb5-4f8f-8e1c-29dbcaf5146f" providerId="ADAL" clId="{9A70B63F-F342-45D5-AA99-FE7D7C97B30B}" dt="2021-03-19T21:12:57.895" v="26" actId="478"/>
          <ac:spMkLst>
            <pc:docMk/>
            <pc:sldMk cId="0" sldId="268"/>
            <ac:spMk id="312" creationId="{00000000-0000-0000-0000-000000000000}"/>
          </ac:spMkLst>
        </pc:spChg>
      </pc:sldChg>
      <pc:sldChg chg="delSp modSp del mod">
        <pc:chgData name="Owen Sheedy" userId="b1c9949c-efb5-4f8f-8e1c-29dbcaf5146f" providerId="ADAL" clId="{9A70B63F-F342-45D5-AA99-FE7D7C97B30B}" dt="2021-03-19T21:20:11.637" v="294" actId="47"/>
        <pc:sldMkLst>
          <pc:docMk/>
          <pc:sldMk cId="0" sldId="269"/>
        </pc:sldMkLst>
        <pc:spChg chg="mod">
          <ac:chgData name="Owen Sheedy" userId="b1c9949c-efb5-4f8f-8e1c-29dbcaf5146f" providerId="ADAL" clId="{9A70B63F-F342-45D5-AA99-FE7D7C97B30B}" dt="2021-03-19T21:14:41.590" v="241" actId="20577"/>
          <ac:spMkLst>
            <pc:docMk/>
            <pc:sldMk cId="0" sldId="269"/>
            <ac:spMk id="317" creationId="{00000000-0000-0000-0000-000000000000}"/>
          </ac:spMkLst>
        </pc:spChg>
        <pc:spChg chg="del">
          <ac:chgData name="Owen Sheedy" userId="b1c9949c-efb5-4f8f-8e1c-29dbcaf5146f" providerId="ADAL" clId="{9A70B63F-F342-45D5-AA99-FE7D7C97B30B}" dt="2021-03-19T21:13:06.890" v="30" actId="478"/>
          <ac:spMkLst>
            <pc:docMk/>
            <pc:sldMk cId="0" sldId="269"/>
            <ac:spMk id="319" creationId="{00000000-0000-0000-0000-000000000000}"/>
          </ac:spMkLst>
        </pc:spChg>
        <pc:spChg chg="del">
          <ac:chgData name="Owen Sheedy" userId="b1c9949c-efb5-4f8f-8e1c-29dbcaf5146f" providerId="ADAL" clId="{9A70B63F-F342-45D5-AA99-FE7D7C97B30B}" dt="2021-03-19T21:13:09.594" v="34" actId="478"/>
          <ac:spMkLst>
            <pc:docMk/>
            <pc:sldMk cId="0" sldId="269"/>
            <ac:spMk id="320" creationId="{00000000-0000-0000-0000-000000000000}"/>
          </ac:spMkLst>
        </pc:spChg>
        <pc:spChg chg="del">
          <ac:chgData name="Owen Sheedy" userId="b1c9949c-efb5-4f8f-8e1c-29dbcaf5146f" providerId="ADAL" clId="{9A70B63F-F342-45D5-AA99-FE7D7C97B30B}" dt="2021-03-19T21:13:11.811" v="36" actId="478"/>
          <ac:spMkLst>
            <pc:docMk/>
            <pc:sldMk cId="0" sldId="269"/>
            <ac:spMk id="321" creationId="{00000000-0000-0000-0000-000000000000}"/>
          </ac:spMkLst>
        </pc:spChg>
        <pc:spChg chg="del">
          <ac:chgData name="Owen Sheedy" userId="b1c9949c-efb5-4f8f-8e1c-29dbcaf5146f" providerId="ADAL" clId="{9A70B63F-F342-45D5-AA99-FE7D7C97B30B}" dt="2021-03-19T21:13:10.817" v="35" actId="478"/>
          <ac:spMkLst>
            <pc:docMk/>
            <pc:sldMk cId="0" sldId="269"/>
            <ac:spMk id="322" creationId="{00000000-0000-0000-0000-000000000000}"/>
          </ac:spMkLst>
        </pc:spChg>
        <pc:spChg chg="del">
          <ac:chgData name="Owen Sheedy" userId="b1c9949c-efb5-4f8f-8e1c-29dbcaf5146f" providerId="ADAL" clId="{9A70B63F-F342-45D5-AA99-FE7D7C97B30B}" dt="2021-03-19T21:13:07.642" v="31" actId="478"/>
          <ac:spMkLst>
            <pc:docMk/>
            <pc:sldMk cId="0" sldId="269"/>
            <ac:spMk id="323" creationId="{00000000-0000-0000-0000-000000000000}"/>
          </ac:spMkLst>
        </pc:spChg>
        <pc:spChg chg="del">
          <ac:chgData name="Owen Sheedy" userId="b1c9949c-efb5-4f8f-8e1c-29dbcaf5146f" providerId="ADAL" clId="{9A70B63F-F342-45D5-AA99-FE7D7C97B30B}" dt="2021-03-19T21:13:08.066" v="32" actId="478"/>
          <ac:spMkLst>
            <pc:docMk/>
            <pc:sldMk cId="0" sldId="269"/>
            <ac:spMk id="324" creationId="{00000000-0000-0000-0000-000000000000}"/>
          </ac:spMkLst>
        </pc:spChg>
        <pc:spChg chg="del">
          <ac:chgData name="Owen Sheedy" userId="b1c9949c-efb5-4f8f-8e1c-29dbcaf5146f" providerId="ADAL" clId="{9A70B63F-F342-45D5-AA99-FE7D7C97B30B}" dt="2021-03-19T21:13:08.545" v="33" actId="478"/>
          <ac:spMkLst>
            <pc:docMk/>
            <pc:sldMk cId="0" sldId="269"/>
            <ac:spMk id="325" creationId="{00000000-0000-0000-0000-000000000000}"/>
          </ac:spMkLst>
        </pc:spChg>
        <pc:picChg chg="del">
          <ac:chgData name="Owen Sheedy" userId="b1c9949c-efb5-4f8f-8e1c-29dbcaf5146f" providerId="ADAL" clId="{9A70B63F-F342-45D5-AA99-FE7D7C97B30B}" dt="2021-03-19T21:13:05.627" v="29" actId="478"/>
          <ac:picMkLst>
            <pc:docMk/>
            <pc:sldMk cId="0" sldId="269"/>
            <ac:picMk id="318" creationId="{00000000-0000-0000-0000-000000000000}"/>
          </ac:picMkLst>
        </pc:picChg>
      </pc:sldChg>
      <pc:sldChg chg="addSp delSp modSp del mod">
        <pc:chgData name="Owen Sheedy" userId="b1c9949c-efb5-4f8f-8e1c-29dbcaf5146f" providerId="ADAL" clId="{9A70B63F-F342-45D5-AA99-FE7D7C97B30B}" dt="2021-03-19T22:06:42.264" v="688" actId="47"/>
        <pc:sldMkLst>
          <pc:docMk/>
          <pc:sldMk cId="0" sldId="270"/>
        </pc:sldMkLst>
        <pc:spChg chg="add mod">
          <ac:chgData name="Owen Sheedy" userId="b1c9949c-efb5-4f8f-8e1c-29dbcaf5146f" providerId="ADAL" clId="{9A70B63F-F342-45D5-AA99-FE7D7C97B30B}" dt="2021-03-19T21:15:42.786" v="244" actId="478"/>
          <ac:spMkLst>
            <pc:docMk/>
            <pc:sldMk cId="0" sldId="270"/>
            <ac:spMk id="3" creationId="{F1F20EDA-02D2-4664-9CFE-8F1AFFBAC762}"/>
          </ac:spMkLst>
        </pc:spChg>
        <pc:spChg chg="add del">
          <ac:chgData name="Owen Sheedy" userId="b1c9949c-efb5-4f8f-8e1c-29dbcaf5146f" providerId="ADAL" clId="{9A70B63F-F342-45D5-AA99-FE7D7C97B30B}" dt="2021-03-19T21:15:45.159" v="246"/>
          <ac:spMkLst>
            <pc:docMk/>
            <pc:sldMk cId="0" sldId="270"/>
            <ac:spMk id="4" creationId="{9A741E7C-84A5-4CCF-B95E-AC58E932F1FA}"/>
          </ac:spMkLst>
        </pc:spChg>
        <pc:spChg chg="add del">
          <ac:chgData name="Owen Sheedy" userId="b1c9949c-efb5-4f8f-8e1c-29dbcaf5146f" providerId="ADAL" clId="{9A70B63F-F342-45D5-AA99-FE7D7C97B30B}" dt="2021-03-19T21:15:47.003" v="248"/>
          <ac:spMkLst>
            <pc:docMk/>
            <pc:sldMk cId="0" sldId="270"/>
            <ac:spMk id="5" creationId="{FD22E19F-1D59-439B-A11D-2099588B3B59}"/>
          </ac:spMkLst>
        </pc:spChg>
        <pc:spChg chg="add del">
          <ac:chgData name="Owen Sheedy" userId="b1c9949c-efb5-4f8f-8e1c-29dbcaf5146f" providerId="ADAL" clId="{9A70B63F-F342-45D5-AA99-FE7D7C97B30B}" dt="2021-03-19T21:16:00.102" v="250"/>
          <ac:spMkLst>
            <pc:docMk/>
            <pc:sldMk cId="0" sldId="270"/>
            <ac:spMk id="6" creationId="{0E6FC6B1-FB9F-4D4D-B598-96366E7BC1C0}"/>
          </ac:spMkLst>
        </pc:spChg>
        <pc:spChg chg="add del mod">
          <ac:chgData name="Owen Sheedy" userId="b1c9949c-efb5-4f8f-8e1c-29dbcaf5146f" providerId="ADAL" clId="{9A70B63F-F342-45D5-AA99-FE7D7C97B30B}" dt="2021-03-19T21:16:47.069" v="254"/>
          <ac:spMkLst>
            <pc:docMk/>
            <pc:sldMk cId="0" sldId="270"/>
            <ac:spMk id="7" creationId="{1D5C608A-4384-4F9D-A3CA-F6BF1D364B46}"/>
          </ac:spMkLst>
        </pc:spChg>
        <pc:spChg chg="del">
          <ac:chgData name="Owen Sheedy" userId="b1c9949c-efb5-4f8f-8e1c-29dbcaf5146f" providerId="ADAL" clId="{9A70B63F-F342-45D5-AA99-FE7D7C97B30B}" dt="2021-03-19T21:15:42.786" v="244" actId="478"/>
          <ac:spMkLst>
            <pc:docMk/>
            <pc:sldMk cId="0" sldId="270"/>
            <ac:spMk id="330" creationId="{00000000-0000-0000-0000-000000000000}"/>
          </ac:spMkLst>
        </pc:spChg>
        <pc:graphicFrameChg chg="del modGraphic">
          <ac:chgData name="Owen Sheedy" userId="b1c9949c-efb5-4f8f-8e1c-29dbcaf5146f" providerId="ADAL" clId="{9A70B63F-F342-45D5-AA99-FE7D7C97B30B}" dt="2021-03-19T21:15:31.443" v="243" actId="478"/>
          <ac:graphicFrameMkLst>
            <pc:docMk/>
            <pc:sldMk cId="0" sldId="270"/>
            <ac:graphicFrameMk id="331" creationId="{00000000-0000-0000-0000-000000000000}"/>
          </ac:graphicFrameMkLst>
        </pc:graphicFrameChg>
        <pc:picChg chg="add del mod">
          <ac:chgData name="Owen Sheedy" userId="b1c9949c-efb5-4f8f-8e1c-29dbcaf5146f" providerId="ADAL" clId="{9A70B63F-F342-45D5-AA99-FE7D7C97B30B}" dt="2021-03-19T21:20:07.120" v="292" actId="478"/>
          <ac:picMkLst>
            <pc:docMk/>
            <pc:sldMk cId="0" sldId="270"/>
            <ac:picMk id="1026" creationId="{0AED1ADD-3686-4623-9BD3-372E970E987B}"/>
          </ac:picMkLst>
        </pc:picChg>
      </pc:sldChg>
      <pc:sldChg chg="del">
        <pc:chgData name="Owen Sheedy" userId="b1c9949c-efb5-4f8f-8e1c-29dbcaf5146f" providerId="ADAL" clId="{9A70B63F-F342-45D5-AA99-FE7D7C97B30B}" dt="2021-03-19T22:06:42.781" v="689" actId="47"/>
        <pc:sldMkLst>
          <pc:docMk/>
          <pc:sldMk cId="0" sldId="271"/>
        </pc:sldMkLst>
      </pc:sldChg>
      <pc:sldChg chg="del">
        <pc:chgData name="Owen Sheedy" userId="b1c9949c-efb5-4f8f-8e1c-29dbcaf5146f" providerId="ADAL" clId="{9A70B63F-F342-45D5-AA99-FE7D7C97B30B}" dt="2021-03-19T22:06:43.197" v="690" actId="47"/>
        <pc:sldMkLst>
          <pc:docMk/>
          <pc:sldMk cId="0" sldId="272"/>
        </pc:sldMkLst>
      </pc:sldChg>
      <pc:sldChg chg="del">
        <pc:chgData name="Owen Sheedy" userId="b1c9949c-efb5-4f8f-8e1c-29dbcaf5146f" providerId="ADAL" clId="{9A70B63F-F342-45D5-AA99-FE7D7C97B30B}" dt="2021-03-19T22:06:43.668" v="691" actId="47"/>
        <pc:sldMkLst>
          <pc:docMk/>
          <pc:sldMk cId="0" sldId="273"/>
        </pc:sldMkLst>
      </pc:sldChg>
      <pc:sldChg chg="del">
        <pc:chgData name="Owen Sheedy" userId="b1c9949c-efb5-4f8f-8e1c-29dbcaf5146f" providerId="ADAL" clId="{9A70B63F-F342-45D5-AA99-FE7D7C97B30B}" dt="2021-03-19T22:06:44.102" v="692" actId="47"/>
        <pc:sldMkLst>
          <pc:docMk/>
          <pc:sldMk cId="0" sldId="274"/>
        </pc:sldMkLst>
      </pc:sldChg>
      <pc:sldChg chg="del">
        <pc:chgData name="Owen Sheedy" userId="b1c9949c-efb5-4f8f-8e1c-29dbcaf5146f" providerId="ADAL" clId="{9A70B63F-F342-45D5-AA99-FE7D7C97B30B}" dt="2021-03-19T22:06:44.659" v="693" actId="47"/>
        <pc:sldMkLst>
          <pc:docMk/>
          <pc:sldMk cId="0" sldId="275"/>
        </pc:sldMkLst>
      </pc:sldChg>
      <pc:sldChg chg="del">
        <pc:chgData name="Owen Sheedy" userId="b1c9949c-efb5-4f8f-8e1c-29dbcaf5146f" providerId="ADAL" clId="{9A70B63F-F342-45D5-AA99-FE7D7C97B30B}" dt="2021-03-19T22:06:45.480" v="694" actId="47"/>
        <pc:sldMkLst>
          <pc:docMk/>
          <pc:sldMk cId="0" sldId="276"/>
        </pc:sldMkLst>
      </pc:sldChg>
      <pc:sldChg chg="del">
        <pc:chgData name="Owen Sheedy" userId="b1c9949c-efb5-4f8f-8e1c-29dbcaf5146f" providerId="ADAL" clId="{9A70B63F-F342-45D5-AA99-FE7D7C97B30B}" dt="2021-03-19T22:06:45.897" v="695" actId="47"/>
        <pc:sldMkLst>
          <pc:docMk/>
          <pc:sldMk cId="0" sldId="277"/>
        </pc:sldMkLst>
      </pc:sldChg>
      <pc:sldChg chg="del">
        <pc:chgData name="Owen Sheedy" userId="b1c9949c-efb5-4f8f-8e1c-29dbcaf5146f" providerId="ADAL" clId="{9A70B63F-F342-45D5-AA99-FE7D7C97B30B}" dt="2021-03-19T22:06:46.449" v="696" actId="47"/>
        <pc:sldMkLst>
          <pc:docMk/>
          <pc:sldMk cId="0" sldId="278"/>
        </pc:sldMkLst>
      </pc:sldChg>
      <pc:sldChg chg="del">
        <pc:chgData name="Owen Sheedy" userId="b1c9949c-efb5-4f8f-8e1c-29dbcaf5146f" providerId="ADAL" clId="{9A70B63F-F342-45D5-AA99-FE7D7C97B30B}" dt="2021-03-19T22:06:46.954" v="697" actId="47"/>
        <pc:sldMkLst>
          <pc:docMk/>
          <pc:sldMk cId="0" sldId="279"/>
        </pc:sldMkLst>
      </pc:sldChg>
      <pc:sldChg chg="del">
        <pc:chgData name="Owen Sheedy" userId="b1c9949c-efb5-4f8f-8e1c-29dbcaf5146f" providerId="ADAL" clId="{9A70B63F-F342-45D5-AA99-FE7D7C97B30B}" dt="2021-03-19T22:06:47.552" v="698" actId="47"/>
        <pc:sldMkLst>
          <pc:docMk/>
          <pc:sldMk cId="0" sldId="280"/>
        </pc:sldMkLst>
      </pc:sldChg>
      <pc:sldChg chg="del">
        <pc:chgData name="Owen Sheedy" userId="b1c9949c-efb5-4f8f-8e1c-29dbcaf5146f" providerId="ADAL" clId="{9A70B63F-F342-45D5-AA99-FE7D7C97B30B}" dt="2021-03-19T22:06:48.178" v="699" actId="47"/>
        <pc:sldMkLst>
          <pc:docMk/>
          <pc:sldMk cId="0" sldId="281"/>
        </pc:sldMkLst>
      </pc:sldChg>
      <pc:sldChg chg="del">
        <pc:chgData name="Owen Sheedy" userId="b1c9949c-efb5-4f8f-8e1c-29dbcaf5146f" providerId="ADAL" clId="{9A70B63F-F342-45D5-AA99-FE7D7C97B30B}" dt="2021-03-19T22:06:48.726" v="700" actId="47"/>
        <pc:sldMkLst>
          <pc:docMk/>
          <pc:sldMk cId="0" sldId="282"/>
        </pc:sldMkLst>
      </pc:sldChg>
      <pc:sldChg chg="del">
        <pc:chgData name="Owen Sheedy" userId="b1c9949c-efb5-4f8f-8e1c-29dbcaf5146f" providerId="ADAL" clId="{9A70B63F-F342-45D5-AA99-FE7D7C97B30B}" dt="2021-03-19T22:06:49.312" v="701" actId="47"/>
        <pc:sldMkLst>
          <pc:docMk/>
          <pc:sldMk cId="0" sldId="283"/>
        </pc:sldMkLst>
      </pc:sldChg>
      <pc:sldChg chg="del">
        <pc:chgData name="Owen Sheedy" userId="b1c9949c-efb5-4f8f-8e1c-29dbcaf5146f" providerId="ADAL" clId="{9A70B63F-F342-45D5-AA99-FE7D7C97B30B}" dt="2021-03-19T22:06:49.885" v="702" actId="47"/>
        <pc:sldMkLst>
          <pc:docMk/>
          <pc:sldMk cId="0" sldId="284"/>
        </pc:sldMkLst>
      </pc:sldChg>
      <pc:sldChg chg="del">
        <pc:chgData name="Owen Sheedy" userId="b1c9949c-efb5-4f8f-8e1c-29dbcaf5146f" providerId="ADAL" clId="{9A70B63F-F342-45D5-AA99-FE7D7C97B30B}" dt="2021-03-19T22:06:50.456" v="703" actId="47"/>
        <pc:sldMkLst>
          <pc:docMk/>
          <pc:sldMk cId="0" sldId="285"/>
        </pc:sldMkLst>
      </pc:sldChg>
      <pc:sldChg chg="del">
        <pc:chgData name="Owen Sheedy" userId="b1c9949c-efb5-4f8f-8e1c-29dbcaf5146f" providerId="ADAL" clId="{9A70B63F-F342-45D5-AA99-FE7D7C97B30B}" dt="2021-03-19T22:06:51.189" v="704" actId="47"/>
        <pc:sldMkLst>
          <pc:docMk/>
          <pc:sldMk cId="0" sldId="286"/>
        </pc:sldMkLst>
      </pc:sldChg>
      <pc:sldChg chg="del">
        <pc:chgData name="Owen Sheedy" userId="b1c9949c-efb5-4f8f-8e1c-29dbcaf5146f" providerId="ADAL" clId="{9A70B63F-F342-45D5-AA99-FE7D7C97B30B}" dt="2021-03-19T22:06:52.138" v="705" actId="47"/>
        <pc:sldMkLst>
          <pc:docMk/>
          <pc:sldMk cId="0" sldId="287"/>
        </pc:sldMkLst>
      </pc:sldChg>
      <pc:sldChg chg="del">
        <pc:chgData name="Owen Sheedy" userId="b1c9949c-efb5-4f8f-8e1c-29dbcaf5146f" providerId="ADAL" clId="{9A70B63F-F342-45D5-AA99-FE7D7C97B30B}" dt="2021-03-19T22:06:52.888" v="706" actId="47"/>
        <pc:sldMkLst>
          <pc:docMk/>
          <pc:sldMk cId="0" sldId="288"/>
        </pc:sldMkLst>
      </pc:sldChg>
      <pc:sldChg chg="del">
        <pc:chgData name="Owen Sheedy" userId="b1c9949c-efb5-4f8f-8e1c-29dbcaf5146f" providerId="ADAL" clId="{9A70B63F-F342-45D5-AA99-FE7D7C97B30B}" dt="2021-03-19T22:06:53.705" v="707" actId="47"/>
        <pc:sldMkLst>
          <pc:docMk/>
          <pc:sldMk cId="0" sldId="289"/>
        </pc:sldMkLst>
      </pc:sldChg>
      <pc:sldChg chg="del">
        <pc:chgData name="Owen Sheedy" userId="b1c9949c-efb5-4f8f-8e1c-29dbcaf5146f" providerId="ADAL" clId="{9A70B63F-F342-45D5-AA99-FE7D7C97B30B}" dt="2021-03-19T22:06:54.490" v="708" actId="47"/>
        <pc:sldMkLst>
          <pc:docMk/>
          <pc:sldMk cId="0" sldId="290"/>
        </pc:sldMkLst>
      </pc:sldChg>
      <pc:sldChg chg="del">
        <pc:chgData name="Owen Sheedy" userId="b1c9949c-efb5-4f8f-8e1c-29dbcaf5146f" providerId="ADAL" clId="{9A70B63F-F342-45D5-AA99-FE7D7C97B30B}" dt="2021-03-19T22:06:54.970" v="709" actId="47"/>
        <pc:sldMkLst>
          <pc:docMk/>
          <pc:sldMk cId="0" sldId="291"/>
        </pc:sldMkLst>
      </pc:sldChg>
      <pc:sldChg chg="del">
        <pc:chgData name="Owen Sheedy" userId="b1c9949c-efb5-4f8f-8e1c-29dbcaf5146f" providerId="ADAL" clId="{9A70B63F-F342-45D5-AA99-FE7D7C97B30B}" dt="2021-03-19T22:06:56.037" v="710" actId="47"/>
        <pc:sldMkLst>
          <pc:docMk/>
          <pc:sldMk cId="0" sldId="292"/>
        </pc:sldMkLst>
      </pc:sldChg>
      <pc:sldChg chg="del">
        <pc:chgData name="Owen Sheedy" userId="b1c9949c-efb5-4f8f-8e1c-29dbcaf5146f" providerId="ADAL" clId="{9A70B63F-F342-45D5-AA99-FE7D7C97B30B}" dt="2021-03-19T22:06:56.724" v="711" actId="47"/>
        <pc:sldMkLst>
          <pc:docMk/>
          <pc:sldMk cId="0" sldId="293"/>
        </pc:sldMkLst>
      </pc:sldChg>
      <pc:sldChg chg="del">
        <pc:chgData name="Owen Sheedy" userId="b1c9949c-efb5-4f8f-8e1c-29dbcaf5146f" providerId="ADAL" clId="{9A70B63F-F342-45D5-AA99-FE7D7C97B30B}" dt="2021-03-19T22:06:57.388" v="712" actId="47"/>
        <pc:sldMkLst>
          <pc:docMk/>
          <pc:sldMk cId="0" sldId="294"/>
        </pc:sldMkLst>
      </pc:sldChg>
      <pc:sldChg chg="del">
        <pc:chgData name="Owen Sheedy" userId="b1c9949c-efb5-4f8f-8e1c-29dbcaf5146f" providerId="ADAL" clId="{9A70B63F-F342-45D5-AA99-FE7D7C97B30B}" dt="2021-03-19T22:06:57.931" v="713" actId="47"/>
        <pc:sldMkLst>
          <pc:docMk/>
          <pc:sldMk cId="0" sldId="295"/>
        </pc:sldMkLst>
      </pc:sldChg>
      <pc:sldChg chg="del">
        <pc:chgData name="Owen Sheedy" userId="b1c9949c-efb5-4f8f-8e1c-29dbcaf5146f" providerId="ADAL" clId="{9A70B63F-F342-45D5-AA99-FE7D7C97B30B}" dt="2021-03-19T22:06:58.574" v="714" actId="47"/>
        <pc:sldMkLst>
          <pc:docMk/>
          <pc:sldMk cId="0" sldId="296"/>
        </pc:sldMkLst>
      </pc:sldChg>
      <pc:sldChg chg="del">
        <pc:chgData name="Owen Sheedy" userId="b1c9949c-efb5-4f8f-8e1c-29dbcaf5146f" providerId="ADAL" clId="{9A70B63F-F342-45D5-AA99-FE7D7C97B30B}" dt="2021-03-19T22:06:59.228" v="715" actId="47"/>
        <pc:sldMkLst>
          <pc:docMk/>
          <pc:sldMk cId="0" sldId="297"/>
        </pc:sldMkLst>
      </pc:sldChg>
      <pc:sldChg chg="del">
        <pc:chgData name="Owen Sheedy" userId="b1c9949c-efb5-4f8f-8e1c-29dbcaf5146f" providerId="ADAL" clId="{9A70B63F-F342-45D5-AA99-FE7D7C97B30B}" dt="2021-03-19T22:06:59.847" v="716" actId="47"/>
        <pc:sldMkLst>
          <pc:docMk/>
          <pc:sldMk cId="0" sldId="298"/>
        </pc:sldMkLst>
      </pc:sldChg>
      <pc:sldChg chg="del">
        <pc:chgData name="Owen Sheedy" userId="b1c9949c-efb5-4f8f-8e1c-29dbcaf5146f" providerId="ADAL" clId="{9A70B63F-F342-45D5-AA99-FE7D7C97B30B}" dt="2021-03-19T22:07:00.515" v="717" actId="47"/>
        <pc:sldMkLst>
          <pc:docMk/>
          <pc:sldMk cId="0" sldId="299"/>
        </pc:sldMkLst>
      </pc:sldChg>
      <pc:sldChg chg="del">
        <pc:chgData name="Owen Sheedy" userId="b1c9949c-efb5-4f8f-8e1c-29dbcaf5146f" providerId="ADAL" clId="{9A70B63F-F342-45D5-AA99-FE7D7C97B30B}" dt="2021-03-19T22:07:01.152" v="718" actId="47"/>
        <pc:sldMkLst>
          <pc:docMk/>
          <pc:sldMk cId="0" sldId="300"/>
        </pc:sldMkLst>
      </pc:sldChg>
      <pc:sldChg chg="del">
        <pc:chgData name="Owen Sheedy" userId="b1c9949c-efb5-4f8f-8e1c-29dbcaf5146f" providerId="ADAL" clId="{9A70B63F-F342-45D5-AA99-FE7D7C97B30B}" dt="2021-03-19T22:07:02.248" v="719" actId="47"/>
        <pc:sldMkLst>
          <pc:docMk/>
          <pc:sldMk cId="0" sldId="301"/>
        </pc:sldMkLst>
      </pc:sldChg>
      <pc:sldChg chg="del">
        <pc:chgData name="Owen Sheedy" userId="b1c9949c-efb5-4f8f-8e1c-29dbcaf5146f" providerId="ADAL" clId="{9A70B63F-F342-45D5-AA99-FE7D7C97B30B}" dt="2021-03-19T22:07:02.835" v="720" actId="47"/>
        <pc:sldMkLst>
          <pc:docMk/>
          <pc:sldMk cId="0" sldId="302"/>
        </pc:sldMkLst>
      </pc:sldChg>
      <pc:sldChg chg="del">
        <pc:chgData name="Owen Sheedy" userId="b1c9949c-efb5-4f8f-8e1c-29dbcaf5146f" providerId="ADAL" clId="{9A70B63F-F342-45D5-AA99-FE7D7C97B30B}" dt="2021-03-19T22:07:03.430" v="721" actId="47"/>
        <pc:sldMkLst>
          <pc:docMk/>
          <pc:sldMk cId="0" sldId="303"/>
        </pc:sldMkLst>
      </pc:sldChg>
      <pc:sldChg chg="del">
        <pc:chgData name="Owen Sheedy" userId="b1c9949c-efb5-4f8f-8e1c-29dbcaf5146f" providerId="ADAL" clId="{9A70B63F-F342-45D5-AA99-FE7D7C97B30B}" dt="2021-03-19T22:07:03.989" v="722" actId="47"/>
        <pc:sldMkLst>
          <pc:docMk/>
          <pc:sldMk cId="0" sldId="304"/>
        </pc:sldMkLst>
      </pc:sldChg>
      <pc:sldChg chg="del">
        <pc:chgData name="Owen Sheedy" userId="b1c9949c-efb5-4f8f-8e1c-29dbcaf5146f" providerId="ADAL" clId="{9A70B63F-F342-45D5-AA99-FE7D7C97B30B}" dt="2021-03-19T22:07:05.311" v="723" actId="47"/>
        <pc:sldMkLst>
          <pc:docMk/>
          <pc:sldMk cId="0" sldId="305"/>
        </pc:sldMkLst>
      </pc:sldChg>
      <pc:sldChg chg="modSp add mod">
        <pc:chgData name="Owen Sheedy" userId="b1c9949c-efb5-4f8f-8e1c-29dbcaf5146f" providerId="ADAL" clId="{9A70B63F-F342-45D5-AA99-FE7D7C97B30B}" dt="2021-03-19T21:27:12.696" v="409" actId="207"/>
        <pc:sldMkLst>
          <pc:docMk/>
          <pc:sldMk cId="3433987122" sldId="306"/>
        </pc:sldMkLst>
        <pc:spChg chg="mod">
          <ac:chgData name="Owen Sheedy" userId="b1c9949c-efb5-4f8f-8e1c-29dbcaf5146f" providerId="ADAL" clId="{9A70B63F-F342-45D5-AA99-FE7D7C97B30B}" dt="2021-03-19T21:27:12.696" v="409" actId="207"/>
          <ac:spMkLst>
            <pc:docMk/>
            <pc:sldMk cId="3433987122" sldId="306"/>
            <ac:spMk id="89" creationId="{45CFF930-3E36-4ADC-BE91-23946729F47C}"/>
          </ac:spMkLst>
        </pc:spChg>
        <pc:spChg chg="mod">
          <ac:chgData name="Owen Sheedy" userId="b1c9949c-efb5-4f8f-8e1c-29dbcaf5146f" providerId="ADAL" clId="{9A70B63F-F342-45D5-AA99-FE7D7C97B30B}" dt="2021-03-19T21:27:12.696" v="409" actId="207"/>
          <ac:spMkLst>
            <pc:docMk/>
            <pc:sldMk cId="3433987122" sldId="306"/>
            <ac:spMk id="109" creationId="{10099D47-5F8C-4C76-8011-812D763188C6}"/>
          </ac:spMkLst>
        </pc:spChg>
        <pc:spChg chg="mod">
          <ac:chgData name="Owen Sheedy" userId="b1c9949c-efb5-4f8f-8e1c-29dbcaf5146f" providerId="ADAL" clId="{9A70B63F-F342-45D5-AA99-FE7D7C97B30B}" dt="2021-03-19T21:27:12.696" v="409" actId="207"/>
          <ac:spMkLst>
            <pc:docMk/>
            <pc:sldMk cId="3433987122" sldId="306"/>
            <ac:spMk id="112" creationId="{7D5535AC-D303-4617-9AA2-315C0AA80669}"/>
          </ac:spMkLst>
        </pc:spChg>
        <pc:spChg chg="mod">
          <ac:chgData name="Owen Sheedy" userId="b1c9949c-efb5-4f8f-8e1c-29dbcaf5146f" providerId="ADAL" clId="{9A70B63F-F342-45D5-AA99-FE7D7C97B30B}" dt="2021-03-19T21:27:12.696" v="409" actId="207"/>
          <ac:spMkLst>
            <pc:docMk/>
            <pc:sldMk cId="3433987122" sldId="306"/>
            <ac:spMk id="113" creationId="{64C22866-62CD-48D4-9CCE-DF7C317DEB60}"/>
          </ac:spMkLst>
        </pc:spChg>
        <pc:spChg chg="mod">
          <ac:chgData name="Owen Sheedy" userId="b1c9949c-efb5-4f8f-8e1c-29dbcaf5146f" providerId="ADAL" clId="{9A70B63F-F342-45D5-AA99-FE7D7C97B30B}" dt="2021-03-19T21:27:12.696" v="409" actId="207"/>
          <ac:spMkLst>
            <pc:docMk/>
            <pc:sldMk cId="3433987122" sldId="306"/>
            <ac:spMk id="116" creationId="{4AAD54D5-B392-463D-ACC5-3DFE9667CC8D}"/>
          </ac:spMkLst>
        </pc:spChg>
        <pc:spChg chg="mod">
          <ac:chgData name="Owen Sheedy" userId="b1c9949c-efb5-4f8f-8e1c-29dbcaf5146f" providerId="ADAL" clId="{9A70B63F-F342-45D5-AA99-FE7D7C97B30B}" dt="2021-03-19T21:27:12.696" v="409" actId="207"/>
          <ac:spMkLst>
            <pc:docMk/>
            <pc:sldMk cId="3433987122" sldId="306"/>
            <ac:spMk id="117" creationId="{46CA864F-49D7-4FF7-A8AA-0C73864DA4A0}"/>
          </ac:spMkLst>
        </pc:spChg>
        <pc:spChg chg="mod">
          <ac:chgData name="Owen Sheedy" userId="b1c9949c-efb5-4f8f-8e1c-29dbcaf5146f" providerId="ADAL" clId="{9A70B63F-F342-45D5-AA99-FE7D7C97B30B}" dt="2021-03-19T21:27:12.696" v="409" actId="207"/>
          <ac:spMkLst>
            <pc:docMk/>
            <pc:sldMk cId="3433987122" sldId="306"/>
            <ac:spMk id="120" creationId="{FD5FACDF-94DD-4196-ABEF-FC745BEBE88D}"/>
          </ac:spMkLst>
        </pc:spChg>
        <pc:spChg chg="mod">
          <ac:chgData name="Owen Sheedy" userId="b1c9949c-efb5-4f8f-8e1c-29dbcaf5146f" providerId="ADAL" clId="{9A70B63F-F342-45D5-AA99-FE7D7C97B30B}" dt="2021-03-19T21:27:12.696" v="409" actId="207"/>
          <ac:spMkLst>
            <pc:docMk/>
            <pc:sldMk cId="3433987122" sldId="306"/>
            <ac:spMk id="121" creationId="{F06970A8-1449-4A39-8300-3C28CFA4DF97}"/>
          </ac:spMkLst>
        </pc:spChg>
        <pc:spChg chg="mod">
          <ac:chgData name="Owen Sheedy" userId="b1c9949c-efb5-4f8f-8e1c-29dbcaf5146f" providerId="ADAL" clId="{9A70B63F-F342-45D5-AA99-FE7D7C97B30B}" dt="2021-03-19T21:27:12.696" v="409" actId="207"/>
          <ac:spMkLst>
            <pc:docMk/>
            <pc:sldMk cId="3433987122" sldId="306"/>
            <ac:spMk id="124" creationId="{3FE4616E-2E93-479E-9F87-5F433621FDC6}"/>
          </ac:spMkLst>
        </pc:spChg>
        <pc:spChg chg="mod">
          <ac:chgData name="Owen Sheedy" userId="b1c9949c-efb5-4f8f-8e1c-29dbcaf5146f" providerId="ADAL" clId="{9A70B63F-F342-45D5-AA99-FE7D7C97B30B}" dt="2021-03-19T21:27:12.696" v="409" actId="207"/>
          <ac:spMkLst>
            <pc:docMk/>
            <pc:sldMk cId="3433987122" sldId="306"/>
            <ac:spMk id="125" creationId="{084A8EB9-BF38-4959-B4F9-C90B69E693E4}"/>
          </ac:spMkLst>
        </pc:spChg>
        <pc:spChg chg="mod">
          <ac:chgData name="Owen Sheedy" userId="b1c9949c-efb5-4f8f-8e1c-29dbcaf5146f" providerId="ADAL" clId="{9A70B63F-F342-45D5-AA99-FE7D7C97B30B}" dt="2021-03-19T21:27:12.696" v="409" actId="207"/>
          <ac:spMkLst>
            <pc:docMk/>
            <pc:sldMk cId="3433987122" sldId="306"/>
            <ac:spMk id="128" creationId="{A8AE98CD-D255-44B6-817B-AF2495A1BDAE}"/>
          </ac:spMkLst>
        </pc:spChg>
        <pc:spChg chg="mod">
          <ac:chgData name="Owen Sheedy" userId="b1c9949c-efb5-4f8f-8e1c-29dbcaf5146f" providerId="ADAL" clId="{9A70B63F-F342-45D5-AA99-FE7D7C97B30B}" dt="2021-03-19T21:27:12.696" v="409" actId="207"/>
          <ac:spMkLst>
            <pc:docMk/>
            <pc:sldMk cId="3433987122" sldId="306"/>
            <ac:spMk id="129" creationId="{9AE5AF81-AD2D-4081-A9E5-5317C8B07299}"/>
          </ac:spMkLst>
        </pc:spChg>
        <pc:spChg chg="mod">
          <ac:chgData name="Owen Sheedy" userId="b1c9949c-efb5-4f8f-8e1c-29dbcaf5146f" providerId="ADAL" clId="{9A70B63F-F342-45D5-AA99-FE7D7C97B30B}" dt="2021-03-19T21:27:12.696" v="409" actId="207"/>
          <ac:spMkLst>
            <pc:docMk/>
            <pc:sldMk cId="3433987122" sldId="306"/>
            <ac:spMk id="132" creationId="{F880BC8F-96CE-4666-B141-A981483E5FDB}"/>
          </ac:spMkLst>
        </pc:spChg>
        <pc:spChg chg="mod">
          <ac:chgData name="Owen Sheedy" userId="b1c9949c-efb5-4f8f-8e1c-29dbcaf5146f" providerId="ADAL" clId="{9A70B63F-F342-45D5-AA99-FE7D7C97B30B}" dt="2021-03-19T21:27:12.696" v="409" actId="207"/>
          <ac:spMkLst>
            <pc:docMk/>
            <pc:sldMk cId="3433987122" sldId="306"/>
            <ac:spMk id="133" creationId="{A20D619E-908A-44DD-B280-9778A1727224}"/>
          </ac:spMkLst>
        </pc:spChg>
        <pc:spChg chg="mod">
          <ac:chgData name="Owen Sheedy" userId="b1c9949c-efb5-4f8f-8e1c-29dbcaf5146f" providerId="ADAL" clId="{9A70B63F-F342-45D5-AA99-FE7D7C97B30B}" dt="2021-03-19T21:27:12.696" v="409" actId="207"/>
          <ac:spMkLst>
            <pc:docMk/>
            <pc:sldMk cId="3433987122" sldId="306"/>
            <ac:spMk id="136" creationId="{5403F32F-1867-4597-A8A9-310C0B887F8B}"/>
          </ac:spMkLst>
        </pc:spChg>
        <pc:spChg chg="mod">
          <ac:chgData name="Owen Sheedy" userId="b1c9949c-efb5-4f8f-8e1c-29dbcaf5146f" providerId="ADAL" clId="{9A70B63F-F342-45D5-AA99-FE7D7C97B30B}" dt="2021-03-19T21:27:12.696" v="409" actId="207"/>
          <ac:spMkLst>
            <pc:docMk/>
            <pc:sldMk cId="3433987122" sldId="306"/>
            <ac:spMk id="137" creationId="{12079B1F-C531-4BEB-B3F9-FDF16643EF77}"/>
          </ac:spMkLst>
        </pc:spChg>
      </pc:sldChg>
      <pc:sldChg chg="addSp delSp modSp add mod">
        <pc:chgData name="Owen Sheedy" userId="b1c9949c-efb5-4f8f-8e1c-29dbcaf5146f" providerId="ADAL" clId="{9A70B63F-F342-45D5-AA99-FE7D7C97B30B}" dt="2021-03-19T21:34:33.024" v="524" actId="478"/>
        <pc:sldMkLst>
          <pc:docMk/>
          <pc:sldMk cId="2823556087" sldId="307"/>
        </pc:sldMkLst>
        <pc:spChg chg="add mod">
          <ac:chgData name="Owen Sheedy" userId="b1c9949c-efb5-4f8f-8e1c-29dbcaf5146f" providerId="ADAL" clId="{9A70B63F-F342-45D5-AA99-FE7D7C97B30B}" dt="2021-03-19T21:34:20.084" v="522" actId="1076"/>
          <ac:spMkLst>
            <pc:docMk/>
            <pc:sldMk cId="2823556087" sldId="307"/>
            <ac:spMk id="4" creationId="{7D9F8A0E-DCBD-475C-A81B-BEA4B15CD0AF}"/>
          </ac:spMkLst>
        </pc:spChg>
        <pc:spChg chg="add mod">
          <ac:chgData name="Owen Sheedy" userId="b1c9949c-efb5-4f8f-8e1c-29dbcaf5146f" providerId="ADAL" clId="{9A70B63F-F342-45D5-AA99-FE7D7C97B30B}" dt="2021-03-19T21:30:59.955" v="487" actId="1076"/>
          <ac:spMkLst>
            <pc:docMk/>
            <pc:sldMk cId="2823556087" sldId="307"/>
            <ac:spMk id="34" creationId="{FC30DCB6-1C41-4D41-8102-9234095600AB}"/>
          </ac:spMkLst>
        </pc:spChg>
        <pc:spChg chg="add mod">
          <ac:chgData name="Owen Sheedy" userId="b1c9949c-efb5-4f8f-8e1c-29dbcaf5146f" providerId="ADAL" clId="{9A70B63F-F342-45D5-AA99-FE7D7C97B30B}" dt="2021-03-19T21:30:59.955" v="487" actId="1076"/>
          <ac:spMkLst>
            <pc:docMk/>
            <pc:sldMk cId="2823556087" sldId="307"/>
            <ac:spMk id="35" creationId="{031B62E4-E000-4298-8B3C-3D77D158AE32}"/>
          </ac:spMkLst>
        </pc:spChg>
        <pc:spChg chg="add mod">
          <ac:chgData name="Owen Sheedy" userId="b1c9949c-efb5-4f8f-8e1c-29dbcaf5146f" providerId="ADAL" clId="{9A70B63F-F342-45D5-AA99-FE7D7C97B30B}" dt="2021-03-19T21:30:59.955" v="487" actId="1076"/>
          <ac:spMkLst>
            <pc:docMk/>
            <pc:sldMk cId="2823556087" sldId="307"/>
            <ac:spMk id="36" creationId="{1A142939-04BB-4D31-B8A9-C94CC6456F23}"/>
          </ac:spMkLst>
        </pc:spChg>
        <pc:spChg chg="add mod">
          <ac:chgData name="Owen Sheedy" userId="b1c9949c-efb5-4f8f-8e1c-29dbcaf5146f" providerId="ADAL" clId="{9A70B63F-F342-45D5-AA99-FE7D7C97B30B}" dt="2021-03-19T21:30:59.955" v="487" actId="1076"/>
          <ac:spMkLst>
            <pc:docMk/>
            <pc:sldMk cId="2823556087" sldId="307"/>
            <ac:spMk id="37" creationId="{BEDC02F9-1C00-41D8-A878-6F9A8DC8E711}"/>
          </ac:spMkLst>
        </pc:spChg>
        <pc:spChg chg="add mod">
          <ac:chgData name="Owen Sheedy" userId="b1c9949c-efb5-4f8f-8e1c-29dbcaf5146f" providerId="ADAL" clId="{9A70B63F-F342-45D5-AA99-FE7D7C97B30B}" dt="2021-03-19T21:30:59.955" v="487" actId="1076"/>
          <ac:spMkLst>
            <pc:docMk/>
            <pc:sldMk cId="2823556087" sldId="307"/>
            <ac:spMk id="38" creationId="{4CFE53D5-E52F-4130-BF52-904084228253}"/>
          </ac:spMkLst>
        </pc:spChg>
        <pc:spChg chg="add mod">
          <ac:chgData name="Owen Sheedy" userId="b1c9949c-efb5-4f8f-8e1c-29dbcaf5146f" providerId="ADAL" clId="{9A70B63F-F342-45D5-AA99-FE7D7C97B30B}" dt="2021-03-19T21:30:59.955" v="487" actId="1076"/>
          <ac:spMkLst>
            <pc:docMk/>
            <pc:sldMk cId="2823556087" sldId="307"/>
            <ac:spMk id="39" creationId="{EC82D123-A791-4F2E-B930-622C58AD3715}"/>
          </ac:spMkLst>
        </pc:spChg>
        <pc:spChg chg="add mod">
          <ac:chgData name="Owen Sheedy" userId="b1c9949c-efb5-4f8f-8e1c-29dbcaf5146f" providerId="ADAL" clId="{9A70B63F-F342-45D5-AA99-FE7D7C97B30B}" dt="2021-03-19T21:31:07.748" v="489" actId="1076"/>
          <ac:spMkLst>
            <pc:docMk/>
            <pc:sldMk cId="2823556087" sldId="307"/>
            <ac:spMk id="40" creationId="{8CD07CB4-FC69-4070-A25C-E43EF5F89BA1}"/>
          </ac:spMkLst>
        </pc:spChg>
        <pc:spChg chg="add mod">
          <ac:chgData name="Owen Sheedy" userId="b1c9949c-efb5-4f8f-8e1c-29dbcaf5146f" providerId="ADAL" clId="{9A70B63F-F342-45D5-AA99-FE7D7C97B30B}" dt="2021-03-19T21:31:07.748" v="489" actId="1076"/>
          <ac:spMkLst>
            <pc:docMk/>
            <pc:sldMk cId="2823556087" sldId="307"/>
            <ac:spMk id="41" creationId="{FE0C790E-10E7-412C-AFF0-DE8DB251053A}"/>
          </ac:spMkLst>
        </pc:spChg>
        <pc:spChg chg="add mod">
          <ac:chgData name="Owen Sheedy" userId="b1c9949c-efb5-4f8f-8e1c-29dbcaf5146f" providerId="ADAL" clId="{9A70B63F-F342-45D5-AA99-FE7D7C97B30B}" dt="2021-03-19T21:31:07.748" v="489" actId="1076"/>
          <ac:spMkLst>
            <pc:docMk/>
            <pc:sldMk cId="2823556087" sldId="307"/>
            <ac:spMk id="42" creationId="{D82BF24B-56AF-4CE2-978F-13CAD3BFD396}"/>
          </ac:spMkLst>
        </pc:spChg>
        <pc:spChg chg="add mod">
          <ac:chgData name="Owen Sheedy" userId="b1c9949c-efb5-4f8f-8e1c-29dbcaf5146f" providerId="ADAL" clId="{9A70B63F-F342-45D5-AA99-FE7D7C97B30B}" dt="2021-03-19T21:31:07.748" v="489" actId="1076"/>
          <ac:spMkLst>
            <pc:docMk/>
            <pc:sldMk cId="2823556087" sldId="307"/>
            <ac:spMk id="43" creationId="{C69331D5-EDB9-4652-AFC5-F53E0CDE4D25}"/>
          </ac:spMkLst>
        </pc:spChg>
        <pc:spChg chg="add mod">
          <ac:chgData name="Owen Sheedy" userId="b1c9949c-efb5-4f8f-8e1c-29dbcaf5146f" providerId="ADAL" clId="{9A70B63F-F342-45D5-AA99-FE7D7C97B30B}" dt="2021-03-19T21:31:07.748" v="489" actId="1076"/>
          <ac:spMkLst>
            <pc:docMk/>
            <pc:sldMk cId="2823556087" sldId="307"/>
            <ac:spMk id="44" creationId="{E3F9BF82-4863-41A0-9281-A2675AD4AEF8}"/>
          </ac:spMkLst>
        </pc:spChg>
        <pc:spChg chg="add mod">
          <ac:chgData name="Owen Sheedy" userId="b1c9949c-efb5-4f8f-8e1c-29dbcaf5146f" providerId="ADAL" clId="{9A70B63F-F342-45D5-AA99-FE7D7C97B30B}" dt="2021-03-19T21:31:07.748" v="489" actId="1076"/>
          <ac:spMkLst>
            <pc:docMk/>
            <pc:sldMk cId="2823556087" sldId="307"/>
            <ac:spMk id="45" creationId="{3280C891-CE92-4217-902E-0602875C9F1F}"/>
          </ac:spMkLst>
        </pc:spChg>
        <pc:spChg chg="add mod">
          <ac:chgData name="Owen Sheedy" userId="b1c9949c-efb5-4f8f-8e1c-29dbcaf5146f" providerId="ADAL" clId="{9A70B63F-F342-45D5-AA99-FE7D7C97B30B}" dt="2021-03-19T21:31:07.748" v="489" actId="1076"/>
          <ac:spMkLst>
            <pc:docMk/>
            <pc:sldMk cId="2823556087" sldId="307"/>
            <ac:spMk id="46" creationId="{28A2CAAE-3A1D-4DC7-BB2A-980FFAA1D33F}"/>
          </ac:spMkLst>
        </pc:spChg>
        <pc:spChg chg="add mod">
          <ac:chgData name="Owen Sheedy" userId="b1c9949c-efb5-4f8f-8e1c-29dbcaf5146f" providerId="ADAL" clId="{9A70B63F-F342-45D5-AA99-FE7D7C97B30B}" dt="2021-03-19T21:31:07.748" v="489" actId="1076"/>
          <ac:spMkLst>
            <pc:docMk/>
            <pc:sldMk cId="2823556087" sldId="307"/>
            <ac:spMk id="47" creationId="{3BD74C61-79B8-4E55-99B0-235458E9BF14}"/>
          </ac:spMkLst>
        </pc:spChg>
        <pc:spChg chg="del">
          <ac:chgData name="Owen Sheedy" userId="b1c9949c-efb5-4f8f-8e1c-29dbcaf5146f" providerId="ADAL" clId="{9A70B63F-F342-45D5-AA99-FE7D7C97B30B}" dt="2021-03-19T21:29:07.919" v="412" actId="478"/>
          <ac:spMkLst>
            <pc:docMk/>
            <pc:sldMk cId="2823556087" sldId="307"/>
            <ac:spMk id="89" creationId="{45CFF930-3E36-4ADC-BE91-23946729F47C}"/>
          </ac:spMkLst>
        </pc:spChg>
        <pc:spChg chg="del">
          <ac:chgData name="Owen Sheedy" userId="b1c9949c-efb5-4f8f-8e1c-29dbcaf5146f" providerId="ADAL" clId="{9A70B63F-F342-45D5-AA99-FE7D7C97B30B}" dt="2021-03-19T21:29:07.919" v="412" actId="478"/>
          <ac:spMkLst>
            <pc:docMk/>
            <pc:sldMk cId="2823556087" sldId="307"/>
            <ac:spMk id="109" creationId="{10099D47-5F8C-4C76-8011-812D763188C6}"/>
          </ac:spMkLst>
        </pc:spChg>
        <pc:spChg chg="del">
          <ac:chgData name="Owen Sheedy" userId="b1c9949c-efb5-4f8f-8e1c-29dbcaf5146f" providerId="ADAL" clId="{9A70B63F-F342-45D5-AA99-FE7D7C97B30B}" dt="2021-03-19T21:29:07.919" v="412" actId="478"/>
          <ac:spMkLst>
            <pc:docMk/>
            <pc:sldMk cId="2823556087" sldId="307"/>
            <ac:spMk id="110" creationId="{DAE81725-8E7A-4FE2-81D6-8BFF980B3A37}"/>
          </ac:spMkLst>
        </pc:spChg>
        <pc:spChg chg="del">
          <ac:chgData name="Owen Sheedy" userId="b1c9949c-efb5-4f8f-8e1c-29dbcaf5146f" providerId="ADAL" clId="{9A70B63F-F342-45D5-AA99-FE7D7C97B30B}" dt="2021-03-19T21:29:07.919" v="412" actId="478"/>
          <ac:spMkLst>
            <pc:docMk/>
            <pc:sldMk cId="2823556087" sldId="307"/>
            <ac:spMk id="111" creationId="{FDE877F5-7DCC-46ED-BAD3-C3245761FAED}"/>
          </ac:spMkLst>
        </pc:spChg>
        <pc:spChg chg="del">
          <ac:chgData name="Owen Sheedy" userId="b1c9949c-efb5-4f8f-8e1c-29dbcaf5146f" providerId="ADAL" clId="{9A70B63F-F342-45D5-AA99-FE7D7C97B30B}" dt="2021-03-19T21:29:07.919" v="412" actId="478"/>
          <ac:spMkLst>
            <pc:docMk/>
            <pc:sldMk cId="2823556087" sldId="307"/>
            <ac:spMk id="112" creationId="{7D5535AC-D303-4617-9AA2-315C0AA80669}"/>
          </ac:spMkLst>
        </pc:spChg>
        <pc:spChg chg="del">
          <ac:chgData name="Owen Sheedy" userId="b1c9949c-efb5-4f8f-8e1c-29dbcaf5146f" providerId="ADAL" clId="{9A70B63F-F342-45D5-AA99-FE7D7C97B30B}" dt="2021-03-19T21:29:07.919" v="412" actId="478"/>
          <ac:spMkLst>
            <pc:docMk/>
            <pc:sldMk cId="2823556087" sldId="307"/>
            <ac:spMk id="113" creationId="{64C22866-62CD-48D4-9CCE-DF7C317DEB60}"/>
          </ac:spMkLst>
        </pc:spChg>
        <pc:spChg chg="del">
          <ac:chgData name="Owen Sheedy" userId="b1c9949c-efb5-4f8f-8e1c-29dbcaf5146f" providerId="ADAL" clId="{9A70B63F-F342-45D5-AA99-FE7D7C97B30B}" dt="2021-03-19T21:29:07.919" v="412" actId="478"/>
          <ac:spMkLst>
            <pc:docMk/>
            <pc:sldMk cId="2823556087" sldId="307"/>
            <ac:spMk id="114" creationId="{05A766C9-502A-454E-BC63-1AAB3A590ACD}"/>
          </ac:spMkLst>
        </pc:spChg>
        <pc:spChg chg="del">
          <ac:chgData name="Owen Sheedy" userId="b1c9949c-efb5-4f8f-8e1c-29dbcaf5146f" providerId="ADAL" clId="{9A70B63F-F342-45D5-AA99-FE7D7C97B30B}" dt="2021-03-19T21:29:07.919" v="412" actId="478"/>
          <ac:spMkLst>
            <pc:docMk/>
            <pc:sldMk cId="2823556087" sldId="307"/>
            <ac:spMk id="115" creationId="{4FC00CD0-315B-48F9-962B-DCE40CC01E52}"/>
          </ac:spMkLst>
        </pc:spChg>
        <pc:spChg chg="del">
          <ac:chgData name="Owen Sheedy" userId="b1c9949c-efb5-4f8f-8e1c-29dbcaf5146f" providerId="ADAL" clId="{9A70B63F-F342-45D5-AA99-FE7D7C97B30B}" dt="2021-03-19T21:29:07.919" v="412" actId="478"/>
          <ac:spMkLst>
            <pc:docMk/>
            <pc:sldMk cId="2823556087" sldId="307"/>
            <ac:spMk id="116" creationId="{4AAD54D5-B392-463D-ACC5-3DFE9667CC8D}"/>
          </ac:spMkLst>
        </pc:spChg>
        <pc:spChg chg="del">
          <ac:chgData name="Owen Sheedy" userId="b1c9949c-efb5-4f8f-8e1c-29dbcaf5146f" providerId="ADAL" clId="{9A70B63F-F342-45D5-AA99-FE7D7C97B30B}" dt="2021-03-19T21:29:07.919" v="412" actId="478"/>
          <ac:spMkLst>
            <pc:docMk/>
            <pc:sldMk cId="2823556087" sldId="307"/>
            <ac:spMk id="117" creationId="{46CA864F-49D7-4FF7-A8AA-0C73864DA4A0}"/>
          </ac:spMkLst>
        </pc:spChg>
        <pc:spChg chg="del">
          <ac:chgData name="Owen Sheedy" userId="b1c9949c-efb5-4f8f-8e1c-29dbcaf5146f" providerId="ADAL" clId="{9A70B63F-F342-45D5-AA99-FE7D7C97B30B}" dt="2021-03-19T21:29:07.919" v="412" actId="478"/>
          <ac:spMkLst>
            <pc:docMk/>
            <pc:sldMk cId="2823556087" sldId="307"/>
            <ac:spMk id="118" creationId="{A91C66B7-45CF-4331-B186-74777C93515B}"/>
          </ac:spMkLst>
        </pc:spChg>
        <pc:spChg chg="del">
          <ac:chgData name="Owen Sheedy" userId="b1c9949c-efb5-4f8f-8e1c-29dbcaf5146f" providerId="ADAL" clId="{9A70B63F-F342-45D5-AA99-FE7D7C97B30B}" dt="2021-03-19T21:29:07.919" v="412" actId="478"/>
          <ac:spMkLst>
            <pc:docMk/>
            <pc:sldMk cId="2823556087" sldId="307"/>
            <ac:spMk id="119" creationId="{99F20314-E5AE-4F6B-AC65-98472D7A7078}"/>
          </ac:spMkLst>
        </pc:spChg>
        <pc:spChg chg="del">
          <ac:chgData name="Owen Sheedy" userId="b1c9949c-efb5-4f8f-8e1c-29dbcaf5146f" providerId="ADAL" clId="{9A70B63F-F342-45D5-AA99-FE7D7C97B30B}" dt="2021-03-19T21:29:07.919" v="412" actId="478"/>
          <ac:spMkLst>
            <pc:docMk/>
            <pc:sldMk cId="2823556087" sldId="307"/>
            <ac:spMk id="120" creationId="{FD5FACDF-94DD-4196-ABEF-FC745BEBE88D}"/>
          </ac:spMkLst>
        </pc:spChg>
        <pc:spChg chg="del">
          <ac:chgData name="Owen Sheedy" userId="b1c9949c-efb5-4f8f-8e1c-29dbcaf5146f" providerId="ADAL" clId="{9A70B63F-F342-45D5-AA99-FE7D7C97B30B}" dt="2021-03-19T21:29:07.919" v="412" actId="478"/>
          <ac:spMkLst>
            <pc:docMk/>
            <pc:sldMk cId="2823556087" sldId="307"/>
            <ac:spMk id="121" creationId="{F06970A8-1449-4A39-8300-3C28CFA4DF97}"/>
          </ac:spMkLst>
        </pc:spChg>
        <pc:spChg chg="del">
          <ac:chgData name="Owen Sheedy" userId="b1c9949c-efb5-4f8f-8e1c-29dbcaf5146f" providerId="ADAL" clId="{9A70B63F-F342-45D5-AA99-FE7D7C97B30B}" dt="2021-03-19T21:29:07.919" v="412" actId="478"/>
          <ac:spMkLst>
            <pc:docMk/>
            <pc:sldMk cId="2823556087" sldId="307"/>
            <ac:spMk id="122" creationId="{4ABC578B-0AC0-415D-A856-0FDE7250409E}"/>
          </ac:spMkLst>
        </pc:spChg>
        <pc:spChg chg="del">
          <ac:chgData name="Owen Sheedy" userId="b1c9949c-efb5-4f8f-8e1c-29dbcaf5146f" providerId="ADAL" clId="{9A70B63F-F342-45D5-AA99-FE7D7C97B30B}" dt="2021-03-19T21:29:07.919" v="412" actId="478"/>
          <ac:spMkLst>
            <pc:docMk/>
            <pc:sldMk cId="2823556087" sldId="307"/>
            <ac:spMk id="123" creationId="{0F9D5EC7-CD7A-4676-96C7-83C3B563CB07}"/>
          </ac:spMkLst>
        </pc:spChg>
        <pc:spChg chg="del">
          <ac:chgData name="Owen Sheedy" userId="b1c9949c-efb5-4f8f-8e1c-29dbcaf5146f" providerId="ADAL" clId="{9A70B63F-F342-45D5-AA99-FE7D7C97B30B}" dt="2021-03-19T21:29:40.611" v="459" actId="478"/>
          <ac:spMkLst>
            <pc:docMk/>
            <pc:sldMk cId="2823556087" sldId="307"/>
            <ac:spMk id="124" creationId="{3FE4616E-2E93-479E-9F87-5F433621FDC6}"/>
          </ac:spMkLst>
        </pc:spChg>
        <pc:spChg chg="del mod">
          <ac:chgData name="Owen Sheedy" userId="b1c9949c-efb5-4f8f-8e1c-29dbcaf5146f" providerId="ADAL" clId="{9A70B63F-F342-45D5-AA99-FE7D7C97B30B}" dt="2021-03-19T21:30:03.163" v="467" actId="478"/>
          <ac:spMkLst>
            <pc:docMk/>
            <pc:sldMk cId="2823556087" sldId="307"/>
            <ac:spMk id="125" creationId="{084A8EB9-BF38-4959-B4F9-C90B69E693E4}"/>
          </ac:spMkLst>
        </pc:spChg>
        <pc:spChg chg="del">
          <ac:chgData name="Owen Sheedy" userId="b1c9949c-efb5-4f8f-8e1c-29dbcaf5146f" providerId="ADAL" clId="{9A70B63F-F342-45D5-AA99-FE7D7C97B30B}" dt="2021-03-19T21:29:40.139" v="458" actId="478"/>
          <ac:spMkLst>
            <pc:docMk/>
            <pc:sldMk cId="2823556087" sldId="307"/>
            <ac:spMk id="126" creationId="{678A49A1-215F-4E6B-AA1F-6A02047374AB}"/>
          </ac:spMkLst>
        </pc:spChg>
        <pc:spChg chg="del mod">
          <ac:chgData name="Owen Sheedy" userId="b1c9949c-efb5-4f8f-8e1c-29dbcaf5146f" providerId="ADAL" clId="{9A70B63F-F342-45D5-AA99-FE7D7C97B30B}" dt="2021-03-19T21:30:03.163" v="467" actId="478"/>
          <ac:spMkLst>
            <pc:docMk/>
            <pc:sldMk cId="2823556087" sldId="307"/>
            <ac:spMk id="127" creationId="{A34C21D0-E061-45CA-8FBD-46508BC4F77A}"/>
          </ac:spMkLst>
        </pc:spChg>
        <pc:spChg chg="del">
          <ac:chgData name="Owen Sheedy" userId="b1c9949c-efb5-4f8f-8e1c-29dbcaf5146f" providerId="ADAL" clId="{9A70B63F-F342-45D5-AA99-FE7D7C97B30B}" dt="2021-03-19T21:29:39.730" v="457" actId="478"/>
          <ac:spMkLst>
            <pc:docMk/>
            <pc:sldMk cId="2823556087" sldId="307"/>
            <ac:spMk id="128" creationId="{A8AE98CD-D255-44B6-817B-AF2495A1BDAE}"/>
          </ac:spMkLst>
        </pc:spChg>
        <pc:spChg chg="del mod">
          <ac:chgData name="Owen Sheedy" userId="b1c9949c-efb5-4f8f-8e1c-29dbcaf5146f" providerId="ADAL" clId="{9A70B63F-F342-45D5-AA99-FE7D7C97B30B}" dt="2021-03-19T21:30:03.163" v="467" actId="478"/>
          <ac:spMkLst>
            <pc:docMk/>
            <pc:sldMk cId="2823556087" sldId="307"/>
            <ac:spMk id="129" creationId="{9AE5AF81-AD2D-4081-A9E5-5317C8B07299}"/>
          </ac:spMkLst>
        </pc:spChg>
        <pc:spChg chg="del mod">
          <ac:chgData name="Owen Sheedy" userId="b1c9949c-efb5-4f8f-8e1c-29dbcaf5146f" providerId="ADAL" clId="{9A70B63F-F342-45D5-AA99-FE7D7C97B30B}" dt="2021-03-19T21:29:38.709" v="455" actId="478"/>
          <ac:spMkLst>
            <pc:docMk/>
            <pc:sldMk cId="2823556087" sldId="307"/>
            <ac:spMk id="130" creationId="{DD109D04-FAB0-4C96-8B28-F2B3C9249719}"/>
          </ac:spMkLst>
        </pc:spChg>
        <pc:spChg chg="del mod">
          <ac:chgData name="Owen Sheedy" userId="b1c9949c-efb5-4f8f-8e1c-29dbcaf5146f" providerId="ADAL" clId="{9A70B63F-F342-45D5-AA99-FE7D7C97B30B}" dt="2021-03-19T21:30:03.163" v="467" actId="478"/>
          <ac:spMkLst>
            <pc:docMk/>
            <pc:sldMk cId="2823556087" sldId="307"/>
            <ac:spMk id="131" creationId="{05D1B568-23D1-44A1-9364-1E07FFF228D7}"/>
          </ac:spMkLst>
        </pc:spChg>
        <pc:spChg chg="del mod">
          <ac:chgData name="Owen Sheedy" userId="b1c9949c-efb5-4f8f-8e1c-29dbcaf5146f" providerId="ADAL" clId="{9A70B63F-F342-45D5-AA99-FE7D7C97B30B}" dt="2021-03-19T21:29:39.194" v="456" actId="478"/>
          <ac:spMkLst>
            <pc:docMk/>
            <pc:sldMk cId="2823556087" sldId="307"/>
            <ac:spMk id="132" creationId="{F880BC8F-96CE-4666-B141-A981483E5FDB}"/>
          </ac:spMkLst>
        </pc:spChg>
        <pc:spChg chg="del mod">
          <ac:chgData name="Owen Sheedy" userId="b1c9949c-efb5-4f8f-8e1c-29dbcaf5146f" providerId="ADAL" clId="{9A70B63F-F342-45D5-AA99-FE7D7C97B30B}" dt="2021-03-19T21:30:03.163" v="467" actId="478"/>
          <ac:spMkLst>
            <pc:docMk/>
            <pc:sldMk cId="2823556087" sldId="307"/>
            <ac:spMk id="133" creationId="{A20D619E-908A-44DD-B280-9778A1727224}"/>
          </ac:spMkLst>
        </pc:spChg>
        <pc:spChg chg="del mod">
          <ac:chgData name="Owen Sheedy" userId="b1c9949c-efb5-4f8f-8e1c-29dbcaf5146f" providerId="ADAL" clId="{9A70B63F-F342-45D5-AA99-FE7D7C97B30B}" dt="2021-03-19T21:29:41.194" v="460" actId="478"/>
          <ac:spMkLst>
            <pc:docMk/>
            <pc:sldMk cId="2823556087" sldId="307"/>
            <ac:spMk id="134" creationId="{90E54C8A-4F68-41CB-A17D-EBBD7B401F4B}"/>
          </ac:spMkLst>
        </pc:spChg>
        <pc:spChg chg="del mod">
          <ac:chgData name="Owen Sheedy" userId="b1c9949c-efb5-4f8f-8e1c-29dbcaf5146f" providerId="ADAL" clId="{9A70B63F-F342-45D5-AA99-FE7D7C97B30B}" dt="2021-03-19T21:30:03.163" v="467" actId="478"/>
          <ac:spMkLst>
            <pc:docMk/>
            <pc:sldMk cId="2823556087" sldId="307"/>
            <ac:spMk id="135" creationId="{7C6E7A26-95B6-437F-B2D5-E6D24D996FCE}"/>
          </ac:spMkLst>
        </pc:spChg>
        <pc:spChg chg="mod">
          <ac:chgData name="Owen Sheedy" userId="b1c9949c-efb5-4f8f-8e1c-29dbcaf5146f" providerId="ADAL" clId="{9A70B63F-F342-45D5-AA99-FE7D7C97B30B}" dt="2021-03-19T21:30:59.955" v="487" actId="1076"/>
          <ac:spMkLst>
            <pc:docMk/>
            <pc:sldMk cId="2823556087" sldId="307"/>
            <ac:spMk id="136" creationId="{5403F32F-1867-4597-A8A9-310C0B887F8B}"/>
          </ac:spMkLst>
        </pc:spChg>
        <pc:spChg chg="del mod">
          <ac:chgData name="Owen Sheedy" userId="b1c9949c-efb5-4f8f-8e1c-29dbcaf5146f" providerId="ADAL" clId="{9A70B63F-F342-45D5-AA99-FE7D7C97B30B}" dt="2021-03-19T21:30:03.163" v="467" actId="478"/>
          <ac:spMkLst>
            <pc:docMk/>
            <pc:sldMk cId="2823556087" sldId="307"/>
            <ac:spMk id="137" creationId="{12079B1F-C531-4BEB-B3F9-FDF16643EF77}"/>
          </ac:spMkLst>
        </pc:spChg>
        <pc:spChg chg="mod">
          <ac:chgData name="Owen Sheedy" userId="b1c9949c-efb5-4f8f-8e1c-29dbcaf5146f" providerId="ADAL" clId="{9A70B63F-F342-45D5-AA99-FE7D7C97B30B}" dt="2021-03-19T21:30:59.955" v="487" actId="1076"/>
          <ac:spMkLst>
            <pc:docMk/>
            <pc:sldMk cId="2823556087" sldId="307"/>
            <ac:spMk id="138" creationId="{7F9ED80C-134B-476A-BD4D-E1F8B0C000D3}"/>
          </ac:spMkLst>
        </pc:spChg>
        <pc:spChg chg="del mod">
          <ac:chgData name="Owen Sheedy" userId="b1c9949c-efb5-4f8f-8e1c-29dbcaf5146f" providerId="ADAL" clId="{9A70B63F-F342-45D5-AA99-FE7D7C97B30B}" dt="2021-03-19T21:30:03.163" v="467" actId="478"/>
          <ac:spMkLst>
            <pc:docMk/>
            <pc:sldMk cId="2823556087" sldId="307"/>
            <ac:spMk id="139" creationId="{51B5071D-41E8-45C2-A6C7-5F32532B06ED}"/>
          </ac:spMkLst>
        </pc:spChg>
        <pc:cxnChg chg="add mod">
          <ac:chgData name="Owen Sheedy" userId="b1c9949c-efb5-4f8f-8e1c-29dbcaf5146f" providerId="ADAL" clId="{9A70B63F-F342-45D5-AA99-FE7D7C97B30B}" dt="2021-03-19T21:32:42.620" v="493" actId="1076"/>
          <ac:cxnSpMkLst>
            <pc:docMk/>
            <pc:sldMk cId="2823556087" sldId="307"/>
            <ac:cxnSpMk id="48" creationId="{F641D759-6A81-405D-B424-F7A009C28355}"/>
          </ac:cxnSpMkLst>
        </pc:cxnChg>
        <pc:cxnChg chg="add mod">
          <ac:chgData name="Owen Sheedy" userId="b1c9949c-efb5-4f8f-8e1c-29dbcaf5146f" providerId="ADAL" clId="{9A70B63F-F342-45D5-AA99-FE7D7C97B30B}" dt="2021-03-19T21:32:48.787" v="495" actId="1076"/>
          <ac:cxnSpMkLst>
            <pc:docMk/>
            <pc:sldMk cId="2823556087" sldId="307"/>
            <ac:cxnSpMk id="50" creationId="{00F14393-E8C0-401F-9095-84F1C60159F2}"/>
          </ac:cxnSpMkLst>
        </pc:cxnChg>
        <pc:cxnChg chg="add mod">
          <ac:chgData name="Owen Sheedy" userId="b1c9949c-efb5-4f8f-8e1c-29dbcaf5146f" providerId="ADAL" clId="{9A70B63F-F342-45D5-AA99-FE7D7C97B30B}" dt="2021-03-19T21:32:55.620" v="497" actId="1076"/>
          <ac:cxnSpMkLst>
            <pc:docMk/>
            <pc:sldMk cId="2823556087" sldId="307"/>
            <ac:cxnSpMk id="51" creationId="{39A60E74-CBCA-4357-8B1B-0AD65C737065}"/>
          </ac:cxnSpMkLst>
        </pc:cxnChg>
        <pc:cxnChg chg="add mod">
          <ac:chgData name="Owen Sheedy" userId="b1c9949c-efb5-4f8f-8e1c-29dbcaf5146f" providerId="ADAL" clId="{9A70B63F-F342-45D5-AA99-FE7D7C97B30B}" dt="2021-03-19T21:33:38.684" v="507" actId="1076"/>
          <ac:cxnSpMkLst>
            <pc:docMk/>
            <pc:sldMk cId="2823556087" sldId="307"/>
            <ac:cxnSpMk id="52" creationId="{C1AF3FFD-5BFF-47A2-BF13-B3D18E59F684}"/>
          </ac:cxnSpMkLst>
        </pc:cxnChg>
        <pc:cxnChg chg="add mod">
          <ac:chgData name="Owen Sheedy" userId="b1c9949c-efb5-4f8f-8e1c-29dbcaf5146f" providerId="ADAL" clId="{9A70B63F-F342-45D5-AA99-FE7D7C97B30B}" dt="2021-03-19T21:33:11.588" v="501" actId="1076"/>
          <ac:cxnSpMkLst>
            <pc:docMk/>
            <pc:sldMk cId="2823556087" sldId="307"/>
            <ac:cxnSpMk id="53" creationId="{847C378C-1653-442B-A706-CFC321BEBEAC}"/>
          </ac:cxnSpMkLst>
        </pc:cxnChg>
        <pc:cxnChg chg="add mod">
          <ac:chgData name="Owen Sheedy" userId="b1c9949c-efb5-4f8f-8e1c-29dbcaf5146f" providerId="ADAL" clId="{9A70B63F-F342-45D5-AA99-FE7D7C97B30B}" dt="2021-03-19T21:33:11.588" v="501" actId="1076"/>
          <ac:cxnSpMkLst>
            <pc:docMk/>
            <pc:sldMk cId="2823556087" sldId="307"/>
            <ac:cxnSpMk id="54" creationId="{692DF1F6-E449-42BD-B6C3-2CAC16731716}"/>
          </ac:cxnSpMkLst>
        </pc:cxnChg>
        <pc:cxnChg chg="add mod">
          <ac:chgData name="Owen Sheedy" userId="b1c9949c-efb5-4f8f-8e1c-29dbcaf5146f" providerId="ADAL" clId="{9A70B63F-F342-45D5-AA99-FE7D7C97B30B}" dt="2021-03-19T21:33:11.588" v="501" actId="1076"/>
          <ac:cxnSpMkLst>
            <pc:docMk/>
            <pc:sldMk cId="2823556087" sldId="307"/>
            <ac:cxnSpMk id="55" creationId="{D7C5AEEC-713C-4626-9B12-B6CA30BDEB7C}"/>
          </ac:cxnSpMkLst>
        </pc:cxnChg>
        <pc:cxnChg chg="add mod">
          <ac:chgData name="Owen Sheedy" userId="b1c9949c-efb5-4f8f-8e1c-29dbcaf5146f" providerId="ADAL" clId="{9A70B63F-F342-45D5-AA99-FE7D7C97B30B}" dt="2021-03-19T21:33:29.507" v="505" actId="1076"/>
          <ac:cxnSpMkLst>
            <pc:docMk/>
            <pc:sldMk cId="2823556087" sldId="307"/>
            <ac:cxnSpMk id="56" creationId="{8CE66C1A-8F88-4188-AE7B-01DBC7454D03}"/>
          </ac:cxnSpMkLst>
        </pc:cxnChg>
        <pc:cxnChg chg="add del mod">
          <ac:chgData name="Owen Sheedy" userId="b1c9949c-efb5-4f8f-8e1c-29dbcaf5146f" providerId="ADAL" clId="{9A70B63F-F342-45D5-AA99-FE7D7C97B30B}" dt="2021-03-19T21:34:33.024" v="524" actId="478"/>
          <ac:cxnSpMkLst>
            <pc:docMk/>
            <pc:sldMk cId="2823556087" sldId="307"/>
            <ac:cxnSpMk id="57" creationId="{E2FFFA9C-8190-4B4B-B330-11E1FD1071F1}"/>
          </ac:cxnSpMkLst>
        </pc:cxnChg>
      </pc:sldChg>
      <pc:sldChg chg="delSp add del mod">
        <pc:chgData name="Owen Sheedy" userId="b1c9949c-efb5-4f8f-8e1c-29dbcaf5146f" providerId="ADAL" clId="{9A70B63F-F342-45D5-AA99-FE7D7C97B30B}" dt="2021-03-19T21:34:48.475" v="526" actId="47"/>
        <pc:sldMkLst>
          <pc:docMk/>
          <pc:sldMk cId="690749621" sldId="308"/>
        </pc:sldMkLst>
        <pc:spChg chg="del">
          <ac:chgData name="Owen Sheedy" userId="b1c9949c-efb5-4f8f-8e1c-29dbcaf5146f" providerId="ADAL" clId="{9A70B63F-F342-45D5-AA99-FE7D7C97B30B}" dt="2021-03-19T21:29:14.141" v="413" actId="478"/>
          <ac:spMkLst>
            <pc:docMk/>
            <pc:sldMk cId="690749621" sldId="308"/>
            <ac:spMk id="89" creationId="{45CFF930-3E36-4ADC-BE91-23946729F47C}"/>
          </ac:spMkLst>
        </pc:spChg>
        <pc:spChg chg="del">
          <ac:chgData name="Owen Sheedy" userId="b1c9949c-efb5-4f8f-8e1c-29dbcaf5146f" providerId="ADAL" clId="{9A70B63F-F342-45D5-AA99-FE7D7C97B30B}" dt="2021-03-19T21:29:14.141" v="413" actId="478"/>
          <ac:spMkLst>
            <pc:docMk/>
            <pc:sldMk cId="690749621" sldId="308"/>
            <ac:spMk id="109" creationId="{10099D47-5F8C-4C76-8011-812D763188C6}"/>
          </ac:spMkLst>
        </pc:spChg>
        <pc:spChg chg="del">
          <ac:chgData name="Owen Sheedy" userId="b1c9949c-efb5-4f8f-8e1c-29dbcaf5146f" providerId="ADAL" clId="{9A70B63F-F342-45D5-AA99-FE7D7C97B30B}" dt="2021-03-19T21:29:14.141" v="413" actId="478"/>
          <ac:spMkLst>
            <pc:docMk/>
            <pc:sldMk cId="690749621" sldId="308"/>
            <ac:spMk id="110" creationId="{DAE81725-8E7A-4FE2-81D6-8BFF980B3A37}"/>
          </ac:spMkLst>
        </pc:spChg>
        <pc:spChg chg="del">
          <ac:chgData name="Owen Sheedy" userId="b1c9949c-efb5-4f8f-8e1c-29dbcaf5146f" providerId="ADAL" clId="{9A70B63F-F342-45D5-AA99-FE7D7C97B30B}" dt="2021-03-19T21:29:14.141" v="413" actId="478"/>
          <ac:spMkLst>
            <pc:docMk/>
            <pc:sldMk cId="690749621" sldId="308"/>
            <ac:spMk id="111" creationId="{FDE877F5-7DCC-46ED-BAD3-C3245761FAED}"/>
          </ac:spMkLst>
        </pc:spChg>
        <pc:spChg chg="del">
          <ac:chgData name="Owen Sheedy" userId="b1c9949c-efb5-4f8f-8e1c-29dbcaf5146f" providerId="ADAL" clId="{9A70B63F-F342-45D5-AA99-FE7D7C97B30B}" dt="2021-03-19T21:29:14.141" v="413" actId="478"/>
          <ac:spMkLst>
            <pc:docMk/>
            <pc:sldMk cId="690749621" sldId="308"/>
            <ac:spMk id="112" creationId="{7D5535AC-D303-4617-9AA2-315C0AA80669}"/>
          </ac:spMkLst>
        </pc:spChg>
        <pc:spChg chg="del">
          <ac:chgData name="Owen Sheedy" userId="b1c9949c-efb5-4f8f-8e1c-29dbcaf5146f" providerId="ADAL" clId="{9A70B63F-F342-45D5-AA99-FE7D7C97B30B}" dt="2021-03-19T21:29:14.141" v="413" actId="478"/>
          <ac:spMkLst>
            <pc:docMk/>
            <pc:sldMk cId="690749621" sldId="308"/>
            <ac:spMk id="113" creationId="{64C22866-62CD-48D4-9CCE-DF7C317DEB60}"/>
          </ac:spMkLst>
        </pc:spChg>
        <pc:spChg chg="del">
          <ac:chgData name="Owen Sheedy" userId="b1c9949c-efb5-4f8f-8e1c-29dbcaf5146f" providerId="ADAL" clId="{9A70B63F-F342-45D5-AA99-FE7D7C97B30B}" dt="2021-03-19T21:29:14.141" v="413" actId="478"/>
          <ac:spMkLst>
            <pc:docMk/>
            <pc:sldMk cId="690749621" sldId="308"/>
            <ac:spMk id="114" creationId="{05A766C9-502A-454E-BC63-1AAB3A590ACD}"/>
          </ac:spMkLst>
        </pc:spChg>
        <pc:spChg chg="del">
          <ac:chgData name="Owen Sheedy" userId="b1c9949c-efb5-4f8f-8e1c-29dbcaf5146f" providerId="ADAL" clId="{9A70B63F-F342-45D5-AA99-FE7D7C97B30B}" dt="2021-03-19T21:29:14.141" v="413" actId="478"/>
          <ac:spMkLst>
            <pc:docMk/>
            <pc:sldMk cId="690749621" sldId="308"/>
            <ac:spMk id="115" creationId="{4FC00CD0-315B-48F9-962B-DCE40CC01E52}"/>
          </ac:spMkLst>
        </pc:spChg>
        <pc:spChg chg="del">
          <ac:chgData name="Owen Sheedy" userId="b1c9949c-efb5-4f8f-8e1c-29dbcaf5146f" providerId="ADAL" clId="{9A70B63F-F342-45D5-AA99-FE7D7C97B30B}" dt="2021-03-19T21:29:14.141" v="413" actId="478"/>
          <ac:spMkLst>
            <pc:docMk/>
            <pc:sldMk cId="690749621" sldId="308"/>
            <ac:spMk id="116" creationId="{4AAD54D5-B392-463D-ACC5-3DFE9667CC8D}"/>
          </ac:spMkLst>
        </pc:spChg>
        <pc:spChg chg="del">
          <ac:chgData name="Owen Sheedy" userId="b1c9949c-efb5-4f8f-8e1c-29dbcaf5146f" providerId="ADAL" clId="{9A70B63F-F342-45D5-AA99-FE7D7C97B30B}" dt="2021-03-19T21:29:14.141" v="413" actId="478"/>
          <ac:spMkLst>
            <pc:docMk/>
            <pc:sldMk cId="690749621" sldId="308"/>
            <ac:spMk id="117" creationId="{46CA864F-49D7-4FF7-A8AA-0C73864DA4A0}"/>
          </ac:spMkLst>
        </pc:spChg>
        <pc:spChg chg="del">
          <ac:chgData name="Owen Sheedy" userId="b1c9949c-efb5-4f8f-8e1c-29dbcaf5146f" providerId="ADAL" clId="{9A70B63F-F342-45D5-AA99-FE7D7C97B30B}" dt="2021-03-19T21:29:14.141" v="413" actId="478"/>
          <ac:spMkLst>
            <pc:docMk/>
            <pc:sldMk cId="690749621" sldId="308"/>
            <ac:spMk id="118" creationId="{A91C66B7-45CF-4331-B186-74777C93515B}"/>
          </ac:spMkLst>
        </pc:spChg>
        <pc:spChg chg="del">
          <ac:chgData name="Owen Sheedy" userId="b1c9949c-efb5-4f8f-8e1c-29dbcaf5146f" providerId="ADAL" clId="{9A70B63F-F342-45D5-AA99-FE7D7C97B30B}" dt="2021-03-19T21:29:14.141" v="413" actId="478"/>
          <ac:spMkLst>
            <pc:docMk/>
            <pc:sldMk cId="690749621" sldId="308"/>
            <ac:spMk id="119" creationId="{99F20314-E5AE-4F6B-AC65-98472D7A7078}"/>
          </ac:spMkLst>
        </pc:spChg>
        <pc:spChg chg="del">
          <ac:chgData name="Owen Sheedy" userId="b1c9949c-efb5-4f8f-8e1c-29dbcaf5146f" providerId="ADAL" clId="{9A70B63F-F342-45D5-AA99-FE7D7C97B30B}" dt="2021-03-19T21:29:14.141" v="413" actId="478"/>
          <ac:spMkLst>
            <pc:docMk/>
            <pc:sldMk cId="690749621" sldId="308"/>
            <ac:spMk id="120" creationId="{FD5FACDF-94DD-4196-ABEF-FC745BEBE88D}"/>
          </ac:spMkLst>
        </pc:spChg>
        <pc:spChg chg="del">
          <ac:chgData name="Owen Sheedy" userId="b1c9949c-efb5-4f8f-8e1c-29dbcaf5146f" providerId="ADAL" clId="{9A70B63F-F342-45D5-AA99-FE7D7C97B30B}" dt="2021-03-19T21:29:14.141" v="413" actId="478"/>
          <ac:spMkLst>
            <pc:docMk/>
            <pc:sldMk cId="690749621" sldId="308"/>
            <ac:spMk id="121" creationId="{F06970A8-1449-4A39-8300-3C28CFA4DF97}"/>
          </ac:spMkLst>
        </pc:spChg>
        <pc:spChg chg="del">
          <ac:chgData name="Owen Sheedy" userId="b1c9949c-efb5-4f8f-8e1c-29dbcaf5146f" providerId="ADAL" clId="{9A70B63F-F342-45D5-AA99-FE7D7C97B30B}" dt="2021-03-19T21:29:14.141" v="413" actId="478"/>
          <ac:spMkLst>
            <pc:docMk/>
            <pc:sldMk cId="690749621" sldId="308"/>
            <ac:spMk id="122" creationId="{4ABC578B-0AC0-415D-A856-0FDE7250409E}"/>
          </ac:spMkLst>
        </pc:spChg>
        <pc:spChg chg="del">
          <ac:chgData name="Owen Sheedy" userId="b1c9949c-efb5-4f8f-8e1c-29dbcaf5146f" providerId="ADAL" clId="{9A70B63F-F342-45D5-AA99-FE7D7C97B30B}" dt="2021-03-19T21:29:14.141" v="413" actId="478"/>
          <ac:spMkLst>
            <pc:docMk/>
            <pc:sldMk cId="690749621" sldId="308"/>
            <ac:spMk id="123" creationId="{0F9D5EC7-CD7A-4676-96C7-83C3B563CB07}"/>
          </ac:spMkLst>
        </pc:spChg>
      </pc:sldChg>
      <pc:sldChg chg="delSp add mod">
        <pc:chgData name="Owen Sheedy" userId="b1c9949c-efb5-4f8f-8e1c-29dbcaf5146f" providerId="ADAL" clId="{9A70B63F-F342-45D5-AA99-FE7D7C97B30B}" dt="2021-03-19T21:34:36.222" v="525" actId="478"/>
        <pc:sldMkLst>
          <pc:docMk/>
          <pc:sldMk cId="1735267471" sldId="309"/>
        </pc:sldMkLst>
        <pc:spChg chg="del">
          <ac:chgData name="Owen Sheedy" userId="b1c9949c-efb5-4f8f-8e1c-29dbcaf5146f" providerId="ADAL" clId="{9A70B63F-F342-45D5-AA99-FE7D7C97B30B}" dt="2021-03-19T21:34:36.222" v="525" actId="478"/>
          <ac:spMkLst>
            <pc:docMk/>
            <pc:sldMk cId="1735267471" sldId="309"/>
            <ac:spMk id="4" creationId="{7D9F8A0E-DCBD-475C-A81B-BEA4B15CD0AF}"/>
          </ac:spMkLst>
        </pc:spChg>
      </pc:sldChg>
      <pc:sldChg chg="addSp delSp modSp add">
        <pc:chgData name="Owen Sheedy" userId="b1c9949c-efb5-4f8f-8e1c-29dbcaf5146f" providerId="ADAL" clId="{9A70B63F-F342-45D5-AA99-FE7D7C97B30B}" dt="2021-03-19T21:41:33.337" v="552" actId="1076"/>
        <pc:sldMkLst>
          <pc:docMk/>
          <pc:sldMk cId="893743148" sldId="310"/>
        </pc:sldMkLst>
        <pc:picChg chg="add mod">
          <ac:chgData name="Owen Sheedy" userId="b1c9949c-efb5-4f8f-8e1c-29dbcaf5146f" providerId="ADAL" clId="{9A70B63F-F342-45D5-AA99-FE7D7C97B30B}" dt="2021-03-19T21:41:04.568" v="546" actId="1076"/>
          <ac:picMkLst>
            <pc:docMk/>
            <pc:sldMk cId="893743148" sldId="310"/>
            <ac:picMk id="31" creationId="{553AA0CD-8B37-448E-8030-39CD2F5F2BB5}"/>
          </ac:picMkLst>
        </pc:picChg>
        <pc:picChg chg="add mod">
          <ac:chgData name="Owen Sheedy" userId="b1c9949c-efb5-4f8f-8e1c-29dbcaf5146f" providerId="ADAL" clId="{9A70B63F-F342-45D5-AA99-FE7D7C97B30B}" dt="2021-03-19T21:41:17.840" v="548" actId="1076"/>
          <ac:picMkLst>
            <pc:docMk/>
            <pc:sldMk cId="893743148" sldId="310"/>
            <ac:picMk id="32" creationId="{D3E9A14E-711A-4101-9739-0787EC5BC337}"/>
          </ac:picMkLst>
        </pc:picChg>
        <pc:picChg chg="add mod">
          <ac:chgData name="Owen Sheedy" userId="b1c9949c-efb5-4f8f-8e1c-29dbcaf5146f" providerId="ADAL" clId="{9A70B63F-F342-45D5-AA99-FE7D7C97B30B}" dt="2021-03-19T21:41:17.840" v="548" actId="1076"/>
          <ac:picMkLst>
            <pc:docMk/>
            <pc:sldMk cId="893743148" sldId="310"/>
            <ac:picMk id="33" creationId="{E224B7A6-89FF-4A22-81B5-71681F85A71C}"/>
          </ac:picMkLst>
        </pc:picChg>
        <pc:picChg chg="add del">
          <ac:chgData name="Owen Sheedy" userId="b1c9949c-efb5-4f8f-8e1c-29dbcaf5146f" providerId="ADAL" clId="{9A70B63F-F342-45D5-AA99-FE7D7C97B30B}" dt="2021-03-19T21:41:19.681" v="550"/>
          <ac:picMkLst>
            <pc:docMk/>
            <pc:sldMk cId="893743148" sldId="310"/>
            <ac:picMk id="49" creationId="{FEF89920-87BA-490A-8B07-8F8130A90B12}"/>
          </ac:picMkLst>
        </pc:picChg>
        <pc:picChg chg="add del">
          <ac:chgData name="Owen Sheedy" userId="b1c9949c-efb5-4f8f-8e1c-29dbcaf5146f" providerId="ADAL" clId="{9A70B63F-F342-45D5-AA99-FE7D7C97B30B}" dt="2021-03-19T21:41:19.681" v="550"/>
          <ac:picMkLst>
            <pc:docMk/>
            <pc:sldMk cId="893743148" sldId="310"/>
            <ac:picMk id="57" creationId="{794707F6-E8DD-4AF8-8267-2EAC50C4FAF6}"/>
          </ac:picMkLst>
        </pc:picChg>
        <pc:picChg chg="add mod">
          <ac:chgData name="Owen Sheedy" userId="b1c9949c-efb5-4f8f-8e1c-29dbcaf5146f" providerId="ADAL" clId="{9A70B63F-F342-45D5-AA99-FE7D7C97B30B}" dt="2021-03-19T21:41:33.337" v="552" actId="1076"/>
          <ac:picMkLst>
            <pc:docMk/>
            <pc:sldMk cId="893743148" sldId="310"/>
            <ac:picMk id="58" creationId="{6616AA14-C1C2-415E-9772-6C78DC11C464}"/>
          </ac:picMkLst>
        </pc:picChg>
        <pc:picChg chg="add mod">
          <ac:chgData name="Owen Sheedy" userId="b1c9949c-efb5-4f8f-8e1c-29dbcaf5146f" providerId="ADAL" clId="{9A70B63F-F342-45D5-AA99-FE7D7C97B30B}" dt="2021-03-19T21:41:33.337" v="552" actId="1076"/>
          <ac:picMkLst>
            <pc:docMk/>
            <pc:sldMk cId="893743148" sldId="310"/>
            <ac:picMk id="59" creationId="{7BFFAC72-7A61-4FDE-BB61-1012800EFA76}"/>
          </ac:picMkLst>
        </pc:picChg>
        <pc:picChg chg="add mod">
          <ac:chgData name="Owen Sheedy" userId="b1c9949c-efb5-4f8f-8e1c-29dbcaf5146f" providerId="ADAL" clId="{9A70B63F-F342-45D5-AA99-FE7D7C97B30B}" dt="2021-03-19T21:41:33.337" v="552" actId="1076"/>
          <ac:picMkLst>
            <pc:docMk/>
            <pc:sldMk cId="893743148" sldId="310"/>
            <ac:picMk id="60" creationId="{915884DE-56F6-4E77-87DA-4CE8281B979F}"/>
          </ac:picMkLst>
        </pc:picChg>
        <pc:picChg chg="add mod">
          <ac:chgData name="Owen Sheedy" userId="b1c9949c-efb5-4f8f-8e1c-29dbcaf5146f" providerId="ADAL" clId="{9A70B63F-F342-45D5-AA99-FE7D7C97B30B}" dt="2021-03-19T21:41:33.337" v="552" actId="1076"/>
          <ac:picMkLst>
            <pc:docMk/>
            <pc:sldMk cId="893743148" sldId="310"/>
            <ac:picMk id="61" creationId="{366C8F00-7CAF-456B-AD9F-F4BCF27B3449}"/>
          </ac:picMkLst>
        </pc:picChg>
        <pc:picChg chg="add del">
          <ac:chgData name="Owen Sheedy" userId="b1c9949c-efb5-4f8f-8e1c-29dbcaf5146f" providerId="ADAL" clId="{9A70B63F-F342-45D5-AA99-FE7D7C97B30B}" dt="2021-03-19T21:37:25.058" v="529"/>
          <ac:picMkLst>
            <pc:docMk/>
            <pc:sldMk cId="893743148" sldId="310"/>
            <ac:picMk id="2050" creationId="{1E69E0F0-3130-4EE8-B7A6-B77B325DA6D3}"/>
          </ac:picMkLst>
        </pc:picChg>
        <pc:picChg chg="add del">
          <ac:chgData name="Owen Sheedy" userId="b1c9949c-efb5-4f8f-8e1c-29dbcaf5146f" providerId="ADAL" clId="{9A70B63F-F342-45D5-AA99-FE7D7C97B30B}" dt="2021-03-19T21:39:49.852" v="531" actId="478"/>
          <ac:picMkLst>
            <pc:docMk/>
            <pc:sldMk cId="893743148" sldId="310"/>
            <ac:picMk id="2052" creationId="{2E61740B-4045-4A9E-BC19-F208ACF58F4A}"/>
          </ac:picMkLst>
        </pc:picChg>
        <pc:picChg chg="add del">
          <ac:chgData name="Owen Sheedy" userId="b1c9949c-efb5-4f8f-8e1c-29dbcaf5146f" providerId="ADAL" clId="{9A70B63F-F342-45D5-AA99-FE7D7C97B30B}" dt="2021-03-19T21:40:20.955" v="533"/>
          <ac:picMkLst>
            <pc:docMk/>
            <pc:sldMk cId="893743148" sldId="310"/>
            <ac:picMk id="2054" creationId="{E0FBFBB8-96DF-465B-B2B6-C3CF41282AA5}"/>
          </ac:picMkLst>
        </pc:picChg>
        <pc:picChg chg="add mod">
          <ac:chgData name="Owen Sheedy" userId="b1c9949c-efb5-4f8f-8e1c-29dbcaf5146f" providerId="ADAL" clId="{9A70B63F-F342-45D5-AA99-FE7D7C97B30B}" dt="2021-03-19T21:41:04.568" v="546" actId="1076"/>
          <ac:picMkLst>
            <pc:docMk/>
            <pc:sldMk cId="893743148" sldId="310"/>
            <ac:picMk id="2056" creationId="{B489DC78-8322-4DEF-9C14-6570F1EF6387}"/>
          </ac:picMkLst>
        </pc:picChg>
      </pc:sldChg>
      <pc:sldChg chg="addSp modSp add mod">
        <pc:chgData name="Owen Sheedy" userId="b1c9949c-efb5-4f8f-8e1c-29dbcaf5146f" providerId="ADAL" clId="{9A70B63F-F342-45D5-AA99-FE7D7C97B30B}" dt="2021-03-19T21:42:51.689" v="563" actId="208"/>
        <pc:sldMkLst>
          <pc:docMk/>
          <pc:sldMk cId="2005065385" sldId="311"/>
        </pc:sldMkLst>
        <pc:picChg chg="add mod">
          <ac:chgData name="Owen Sheedy" userId="b1c9949c-efb5-4f8f-8e1c-29dbcaf5146f" providerId="ADAL" clId="{9A70B63F-F342-45D5-AA99-FE7D7C97B30B}" dt="2021-03-19T21:41:56.513" v="555" actId="1076"/>
          <ac:picMkLst>
            <pc:docMk/>
            <pc:sldMk cId="2005065385" sldId="311"/>
            <ac:picMk id="49" creationId="{35E2A89B-C7DA-40F6-8AD0-71569B14773D}"/>
          </ac:picMkLst>
        </pc:picChg>
        <pc:picChg chg="add mod">
          <ac:chgData name="Owen Sheedy" userId="b1c9949c-efb5-4f8f-8e1c-29dbcaf5146f" providerId="ADAL" clId="{9A70B63F-F342-45D5-AA99-FE7D7C97B30B}" dt="2021-03-19T21:41:56.513" v="555" actId="1076"/>
          <ac:picMkLst>
            <pc:docMk/>
            <pc:sldMk cId="2005065385" sldId="311"/>
            <ac:picMk id="57" creationId="{37CD0D1B-2419-4897-AD2B-85F7DF60EBD7}"/>
          </ac:picMkLst>
        </pc:picChg>
        <pc:picChg chg="add mod">
          <ac:chgData name="Owen Sheedy" userId="b1c9949c-efb5-4f8f-8e1c-29dbcaf5146f" providerId="ADAL" clId="{9A70B63F-F342-45D5-AA99-FE7D7C97B30B}" dt="2021-03-19T21:41:56.513" v="555" actId="1076"/>
          <ac:picMkLst>
            <pc:docMk/>
            <pc:sldMk cId="2005065385" sldId="311"/>
            <ac:picMk id="62" creationId="{848DC9F4-C952-4B39-9DD7-203AF3A7D67C}"/>
          </ac:picMkLst>
        </pc:picChg>
        <pc:picChg chg="add mod">
          <ac:chgData name="Owen Sheedy" userId="b1c9949c-efb5-4f8f-8e1c-29dbcaf5146f" providerId="ADAL" clId="{9A70B63F-F342-45D5-AA99-FE7D7C97B30B}" dt="2021-03-19T21:41:56.513" v="555" actId="1076"/>
          <ac:picMkLst>
            <pc:docMk/>
            <pc:sldMk cId="2005065385" sldId="311"/>
            <ac:picMk id="63" creationId="{2CDB640A-9FA7-4073-8DEE-E3CB2B2C6FEF}"/>
          </ac:picMkLst>
        </pc:picChg>
        <pc:picChg chg="add mod">
          <ac:chgData name="Owen Sheedy" userId="b1c9949c-efb5-4f8f-8e1c-29dbcaf5146f" providerId="ADAL" clId="{9A70B63F-F342-45D5-AA99-FE7D7C97B30B}" dt="2021-03-19T21:42:12.697" v="557" actId="1076"/>
          <ac:picMkLst>
            <pc:docMk/>
            <pc:sldMk cId="2005065385" sldId="311"/>
            <ac:picMk id="64" creationId="{2CBD8A38-5809-4321-AC89-9511A0891F1F}"/>
          </ac:picMkLst>
        </pc:picChg>
        <pc:cxnChg chg="add mod">
          <ac:chgData name="Owen Sheedy" userId="b1c9949c-efb5-4f8f-8e1c-29dbcaf5146f" providerId="ADAL" clId="{9A70B63F-F342-45D5-AA99-FE7D7C97B30B}" dt="2021-03-19T21:42:51.689" v="563" actId="208"/>
          <ac:cxnSpMkLst>
            <pc:docMk/>
            <pc:sldMk cId="2005065385" sldId="311"/>
            <ac:cxnSpMk id="3" creationId="{F89E63FB-6478-426B-A714-40B7E7696593}"/>
          </ac:cxnSpMkLst>
        </pc:cxnChg>
      </pc:sldChg>
      <pc:sldChg chg="addSp modSp add">
        <pc:chgData name="Owen Sheedy" userId="b1c9949c-efb5-4f8f-8e1c-29dbcaf5146f" providerId="ADAL" clId="{9A70B63F-F342-45D5-AA99-FE7D7C97B30B}" dt="2021-03-19T21:43:25.794" v="566" actId="1076"/>
        <pc:sldMkLst>
          <pc:docMk/>
          <pc:sldMk cId="729805582" sldId="312"/>
        </pc:sldMkLst>
        <pc:picChg chg="add mod">
          <ac:chgData name="Owen Sheedy" userId="b1c9949c-efb5-4f8f-8e1c-29dbcaf5146f" providerId="ADAL" clId="{9A70B63F-F342-45D5-AA99-FE7D7C97B30B}" dt="2021-03-19T21:43:25.794" v="566" actId="1076"/>
          <ac:picMkLst>
            <pc:docMk/>
            <pc:sldMk cId="729805582" sldId="312"/>
            <ac:picMk id="65" creationId="{2BC8C453-B39F-4545-8056-7B0A020B61B4}"/>
          </ac:picMkLst>
        </pc:picChg>
        <pc:picChg chg="add mod">
          <ac:chgData name="Owen Sheedy" userId="b1c9949c-efb5-4f8f-8e1c-29dbcaf5146f" providerId="ADAL" clId="{9A70B63F-F342-45D5-AA99-FE7D7C97B30B}" dt="2021-03-19T21:43:25.794" v="566" actId="1076"/>
          <ac:picMkLst>
            <pc:docMk/>
            <pc:sldMk cId="729805582" sldId="312"/>
            <ac:picMk id="66" creationId="{61A0530B-CC4B-48F8-A352-FA37DD16532A}"/>
          </ac:picMkLst>
        </pc:picChg>
        <pc:picChg chg="add mod">
          <ac:chgData name="Owen Sheedy" userId="b1c9949c-efb5-4f8f-8e1c-29dbcaf5146f" providerId="ADAL" clId="{9A70B63F-F342-45D5-AA99-FE7D7C97B30B}" dt="2021-03-19T21:43:25.794" v="566" actId="1076"/>
          <ac:picMkLst>
            <pc:docMk/>
            <pc:sldMk cId="729805582" sldId="312"/>
            <ac:picMk id="67" creationId="{B38922DB-CB13-420C-AE5B-6A941BC913DD}"/>
          </ac:picMkLst>
        </pc:picChg>
        <pc:picChg chg="add mod">
          <ac:chgData name="Owen Sheedy" userId="b1c9949c-efb5-4f8f-8e1c-29dbcaf5146f" providerId="ADAL" clId="{9A70B63F-F342-45D5-AA99-FE7D7C97B30B}" dt="2021-03-19T21:43:25.794" v="566" actId="1076"/>
          <ac:picMkLst>
            <pc:docMk/>
            <pc:sldMk cId="729805582" sldId="312"/>
            <ac:picMk id="68" creationId="{B2B98DAA-EC04-47A8-BED6-4CB9312BD431}"/>
          </ac:picMkLst>
        </pc:picChg>
        <pc:picChg chg="add mod">
          <ac:chgData name="Owen Sheedy" userId="b1c9949c-efb5-4f8f-8e1c-29dbcaf5146f" providerId="ADAL" clId="{9A70B63F-F342-45D5-AA99-FE7D7C97B30B}" dt="2021-03-19T21:43:25.794" v="566" actId="1076"/>
          <ac:picMkLst>
            <pc:docMk/>
            <pc:sldMk cId="729805582" sldId="312"/>
            <ac:picMk id="69" creationId="{BA69C07B-1985-4475-B748-D3066FD8F526}"/>
          </ac:picMkLst>
        </pc:picChg>
        <pc:picChg chg="add mod">
          <ac:chgData name="Owen Sheedy" userId="b1c9949c-efb5-4f8f-8e1c-29dbcaf5146f" providerId="ADAL" clId="{9A70B63F-F342-45D5-AA99-FE7D7C97B30B}" dt="2021-03-19T21:43:25.794" v="566" actId="1076"/>
          <ac:picMkLst>
            <pc:docMk/>
            <pc:sldMk cId="729805582" sldId="312"/>
            <ac:picMk id="70" creationId="{7F7D2BCE-AD16-4A74-A08A-3FF8FB5D75AD}"/>
          </ac:picMkLst>
        </pc:picChg>
        <pc:picChg chg="add mod">
          <ac:chgData name="Owen Sheedy" userId="b1c9949c-efb5-4f8f-8e1c-29dbcaf5146f" providerId="ADAL" clId="{9A70B63F-F342-45D5-AA99-FE7D7C97B30B}" dt="2021-03-19T21:43:25.794" v="566" actId="1076"/>
          <ac:picMkLst>
            <pc:docMk/>
            <pc:sldMk cId="729805582" sldId="312"/>
            <ac:picMk id="71" creationId="{6250A73A-1507-4BDC-8581-DE7C4051E0EA}"/>
          </ac:picMkLst>
        </pc:picChg>
        <pc:picChg chg="add mod">
          <ac:chgData name="Owen Sheedy" userId="b1c9949c-efb5-4f8f-8e1c-29dbcaf5146f" providerId="ADAL" clId="{9A70B63F-F342-45D5-AA99-FE7D7C97B30B}" dt="2021-03-19T21:43:25.794" v="566" actId="1076"/>
          <ac:picMkLst>
            <pc:docMk/>
            <pc:sldMk cId="729805582" sldId="312"/>
            <ac:picMk id="72" creationId="{7CC12DA8-2144-4E12-8ED0-740A26F5EC02}"/>
          </ac:picMkLst>
        </pc:picChg>
      </pc:sldChg>
      <pc:sldChg chg="addSp modSp add">
        <pc:chgData name="Owen Sheedy" userId="b1c9949c-efb5-4f8f-8e1c-29dbcaf5146f" providerId="ADAL" clId="{9A70B63F-F342-45D5-AA99-FE7D7C97B30B}" dt="2021-03-19T21:43:41.194" v="569" actId="1076"/>
        <pc:sldMkLst>
          <pc:docMk/>
          <pc:sldMk cId="775934853" sldId="313"/>
        </pc:sldMkLst>
        <pc:picChg chg="add mod">
          <ac:chgData name="Owen Sheedy" userId="b1c9949c-efb5-4f8f-8e1c-29dbcaf5146f" providerId="ADAL" clId="{9A70B63F-F342-45D5-AA99-FE7D7C97B30B}" dt="2021-03-19T21:43:41.194" v="569" actId="1076"/>
          <ac:picMkLst>
            <pc:docMk/>
            <pc:sldMk cId="775934853" sldId="313"/>
            <ac:picMk id="73" creationId="{02EB0001-4A6F-4B4B-918B-D3655CBED2B1}"/>
          </ac:picMkLst>
        </pc:picChg>
        <pc:picChg chg="add mod">
          <ac:chgData name="Owen Sheedy" userId="b1c9949c-efb5-4f8f-8e1c-29dbcaf5146f" providerId="ADAL" clId="{9A70B63F-F342-45D5-AA99-FE7D7C97B30B}" dt="2021-03-19T21:43:41.194" v="569" actId="1076"/>
          <ac:picMkLst>
            <pc:docMk/>
            <pc:sldMk cId="775934853" sldId="313"/>
            <ac:picMk id="74" creationId="{8944D281-4988-4D55-8E9A-16DF8E19B157}"/>
          </ac:picMkLst>
        </pc:picChg>
        <pc:picChg chg="add mod">
          <ac:chgData name="Owen Sheedy" userId="b1c9949c-efb5-4f8f-8e1c-29dbcaf5146f" providerId="ADAL" clId="{9A70B63F-F342-45D5-AA99-FE7D7C97B30B}" dt="2021-03-19T21:43:41.194" v="569" actId="1076"/>
          <ac:picMkLst>
            <pc:docMk/>
            <pc:sldMk cId="775934853" sldId="313"/>
            <ac:picMk id="75" creationId="{A8A4919C-78AC-41A9-A96A-8BA0882D5241}"/>
          </ac:picMkLst>
        </pc:picChg>
        <pc:picChg chg="add mod">
          <ac:chgData name="Owen Sheedy" userId="b1c9949c-efb5-4f8f-8e1c-29dbcaf5146f" providerId="ADAL" clId="{9A70B63F-F342-45D5-AA99-FE7D7C97B30B}" dt="2021-03-19T21:43:41.194" v="569" actId="1076"/>
          <ac:picMkLst>
            <pc:docMk/>
            <pc:sldMk cId="775934853" sldId="313"/>
            <ac:picMk id="76" creationId="{AC810B24-4440-4B04-AE46-1BA06A769D65}"/>
          </ac:picMkLst>
        </pc:picChg>
        <pc:picChg chg="add mod">
          <ac:chgData name="Owen Sheedy" userId="b1c9949c-efb5-4f8f-8e1c-29dbcaf5146f" providerId="ADAL" clId="{9A70B63F-F342-45D5-AA99-FE7D7C97B30B}" dt="2021-03-19T21:43:41.194" v="569" actId="1076"/>
          <ac:picMkLst>
            <pc:docMk/>
            <pc:sldMk cId="775934853" sldId="313"/>
            <ac:picMk id="77" creationId="{BEF3ACAA-3E18-47B3-97F4-7F286F52EDB4}"/>
          </ac:picMkLst>
        </pc:picChg>
        <pc:cxnChg chg="add mod">
          <ac:chgData name="Owen Sheedy" userId="b1c9949c-efb5-4f8f-8e1c-29dbcaf5146f" providerId="ADAL" clId="{9A70B63F-F342-45D5-AA99-FE7D7C97B30B}" dt="2021-03-19T21:43:41.194" v="569" actId="1076"/>
          <ac:cxnSpMkLst>
            <pc:docMk/>
            <pc:sldMk cId="775934853" sldId="313"/>
            <ac:cxnSpMk id="78" creationId="{D5598F58-783D-41CE-B389-11C82F178117}"/>
          </ac:cxnSpMkLst>
        </pc:cxnChg>
      </pc:sldChg>
      <pc:sldChg chg="addSp delSp modSp add">
        <pc:chgData name="Owen Sheedy" userId="b1c9949c-efb5-4f8f-8e1c-29dbcaf5146f" providerId="ADAL" clId="{9A70B63F-F342-45D5-AA99-FE7D7C97B30B}" dt="2021-03-19T21:48:04.356" v="593" actId="1076"/>
        <pc:sldMkLst>
          <pc:docMk/>
          <pc:sldMk cId="3117724398" sldId="314"/>
        </pc:sldMkLst>
        <pc:picChg chg="del">
          <ac:chgData name="Owen Sheedy" userId="b1c9949c-efb5-4f8f-8e1c-29dbcaf5146f" providerId="ADAL" clId="{9A70B63F-F342-45D5-AA99-FE7D7C97B30B}" dt="2021-03-19T21:45:37.383" v="571" actId="478"/>
          <ac:picMkLst>
            <pc:docMk/>
            <pc:sldMk cId="3117724398" sldId="314"/>
            <ac:picMk id="31" creationId="{553AA0CD-8B37-448E-8030-39CD2F5F2BB5}"/>
          </ac:picMkLst>
        </pc:picChg>
        <pc:picChg chg="del">
          <ac:chgData name="Owen Sheedy" userId="b1c9949c-efb5-4f8f-8e1c-29dbcaf5146f" providerId="ADAL" clId="{9A70B63F-F342-45D5-AA99-FE7D7C97B30B}" dt="2021-03-19T21:45:37.383" v="571" actId="478"/>
          <ac:picMkLst>
            <pc:docMk/>
            <pc:sldMk cId="3117724398" sldId="314"/>
            <ac:picMk id="32" creationId="{D3E9A14E-711A-4101-9739-0787EC5BC337}"/>
          </ac:picMkLst>
        </pc:picChg>
        <pc:picChg chg="del">
          <ac:chgData name="Owen Sheedy" userId="b1c9949c-efb5-4f8f-8e1c-29dbcaf5146f" providerId="ADAL" clId="{9A70B63F-F342-45D5-AA99-FE7D7C97B30B}" dt="2021-03-19T21:45:37.383" v="571" actId="478"/>
          <ac:picMkLst>
            <pc:docMk/>
            <pc:sldMk cId="3117724398" sldId="314"/>
            <ac:picMk id="33" creationId="{E224B7A6-89FF-4A22-81B5-71681F85A71C}"/>
          </ac:picMkLst>
        </pc:picChg>
        <pc:picChg chg="del">
          <ac:chgData name="Owen Sheedy" userId="b1c9949c-efb5-4f8f-8e1c-29dbcaf5146f" providerId="ADAL" clId="{9A70B63F-F342-45D5-AA99-FE7D7C97B30B}" dt="2021-03-19T21:45:37.383" v="571" actId="478"/>
          <ac:picMkLst>
            <pc:docMk/>
            <pc:sldMk cId="3117724398" sldId="314"/>
            <ac:picMk id="49" creationId="{35E2A89B-C7DA-40F6-8AD0-71569B14773D}"/>
          </ac:picMkLst>
        </pc:picChg>
        <pc:picChg chg="del">
          <ac:chgData name="Owen Sheedy" userId="b1c9949c-efb5-4f8f-8e1c-29dbcaf5146f" providerId="ADAL" clId="{9A70B63F-F342-45D5-AA99-FE7D7C97B30B}" dt="2021-03-19T21:45:37.383" v="571" actId="478"/>
          <ac:picMkLst>
            <pc:docMk/>
            <pc:sldMk cId="3117724398" sldId="314"/>
            <ac:picMk id="57" creationId="{37CD0D1B-2419-4897-AD2B-85F7DF60EBD7}"/>
          </ac:picMkLst>
        </pc:picChg>
        <pc:picChg chg="del">
          <ac:chgData name="Owen Sheedy" userId="b1c9949c-efb5-4f8f-8e1c-29dbcaf5146f" providerId="ADAL" clId="{9A70B63F-F342-45D5-AA99-FE7D7C97B30B}" dt="2021-03-19T21:45:37.383" v="571" actId="478"/>
          <ac:picMkLst>
            <pc:docMk/>
            <pc:sldMk cId="3117724398" sldId="314"/>
            <ac:picMk id="58" creationId="{6616AA14-C1C2-415E-9772-6C78DC11C464}"/>
          </ac:picMkLst>
        </pc:picChg>
        <pc:picChg chg="del">
          <ac:chgData name="Owen Sheedy" userId="b1c9949c-efb5-4f8f-8e1c-29dbcaf5146f" providerId="ADAL" clId="{9A70B63F-F342-45D5-AA99-FE7D7C97B30B}" dt="2021-03-19T21:45:37.383" v="571" actId="478"/>
          <ac:picMkLst>
            <pc:docMk/>
            <pc:sldMk cId="3117724398" sldId="314"/>
            <ac:picMk id="59" creationId="{7BFFAC72-7A61-4FDE-BB61-1012800EFA76}"/>
          </ac:picMkLst>
        </pc:picChg>
        <pc:picChg chg="del">
          <ac:chgData name="Owen Sheedy" userId="b1c9949c-efb5-4f8f-8e1c-29dbcaf5146f" providerId="ADAL" clId="{9A70B63F-F342-45D5-AA99-FE7D7C97B30B}" dt="2021-03-19T21:45:37.383" v="571" actId="478"/>
          <ac:picMkLst>
            <pc:docMk/>
            <pc:sldMk cId="3117724398" sldId="314"/>
            <ac:picMk id="60" creationId="{915884DE-56F6-4E77-87DA-4CE8281B979F}"/>
          </ac:picMkLst>
        </pc:picChg>
        <pc:picChg chg="del">
          <ac:chgData name="Owen Sheedy" userId="b1c9949c-efb5-4f8f-8e1c-29dbcaf5146f" providerId="ADAL" clId="{9A70B63F-F342-45D5-AA99-FE7D7C97B30B}" dt="2021-03-19T21:45:37.383" v="571" actId="478"/>
          <ac:picMkLst>
            <pc:docMk/>
            <pc:sldMk cId="3117724398" sldId="314"/>
            <ac:picMk id="61" creationId="{366C8F00-7CAF-456B-AD9F-F4BCF27B3449}"/>
          </ac:picMkLst>
        </pc:picChg>
        <pc:picChg chg="del">
          <ac:chgData name="Owen Sheedy" userId="b1c9949c-efb5-4f8f-8e1c-29dbcaf5146f" providerId="ADAL" clId="{9A70B63F-F342-45D5-AA99-FE7D7C97B30B}" dt="2021-03-19T21:45:37.383" v="571" actId="478"/>
          <ac:picMkLst>
            <pc:docMk/>
            <pc:sldMk cId="3117724398" sldId="314"/>
            <ac:picMk id="62" creationId="{848DC9F4-C952-4B39-9DD7-203AF3A7D67C}"/>
          </ac:picMkLst>
        </pc:picChg>
        <pc:picChg chg="del">
          <ac:chgData name="Owen Sheedy" userId="b1c9949c-efb5-4f8f-8e1c-29dbcaf5146f" providerId="ADAL" clId="{9A70B63F-F342-45D5-AA99-FE7D7C97B30B}" dt="2021-03-19T21:45:37.383" v="571" actId="478"/>
          <ac:picMkLst>
            <pc:docMk/>
            <pc:sldMk cId="3117724398" sldId="314"/>
            <ac:picMk id="63" creationId="{2CDB640A-9FA7-4073-8DEE-E3CB2B2C6FEF}"/>
          </ac:picMkLst>
        </pc:picChg>
        <pc:picChg chg="del">
          <ac:chgData name="Owen Sheedy" userId="b1c9949c-efb5-4f8f-8e1c-29dbcaf5146f" providerId="ADAL" clId="{9A70B63F-F342-45D5-AA99-FE7D7C97B30B}" dt="2021-03-19T21:45:37.383" v="571" actId="478"/>
          <ac:picMkLst>
            <pc:docMk/>
            <pc:sldMk cId="3117724398" sldId="314"/>
            <ac:picMk id="64" creationId="{2CBD8A38-5809-4321-AC89-9511A0891F1F}"/>
          </ac:picMkLst>
        </pc:picChg>
        <pc:picChg chg="del">
          <ac:chgData name="Owen Sheedy" userId="b1c9949c-efb5-4f8f-8e1c-29dbcaf5146f" providerId="ADAL" clId="{9A70B63F-F342-45D5-AA99-FE7D7C97B30B}" dt="2021-03-19T21:45:47.412" v="572" actId="478"/>
          <ac:picMkLst>
            <pc:docMk/>
            <pc:sldMk cId="3117724398" sldId="314"/>
            <ac:picMk id="65" creationId="{2BC8C453-B39F-4545-8056-7B0A020B61B4}"/>
          </ac:picMkLst>
        </pc:picChg>
        <pc:picChg chg="del">
          <ac:chgData name="Owen Sheedy" userId="b1c9949c-efb5-4f8f-8e1c-29dbcaf5146f" providerId="ADAL" clId="{9A70B63F-F342-45D5-AA99-FE7D7C97B30B}" dt="2021-03-19T21:45:47.412" v="572" actId="478"/>
          <ac:picMkLst>
            <pc:docMk/>
            <pc:sldMk cId="3117724398" sldId="314"/>
            <ac:picMk id="66" creationId="{61A0530B-CC4B-48F8-A352-FA37DD16532A}"/>
          </ac:picMkLst>
        </pc:picChg>
        <pc:picChg chg="del">
          <ac:chgData name="Owen Sheedy" userId="b1c9949c-efb5-4f8f-8e1c-29dbcaf5146f" providerId="ADAL" clId="{9A70B63F-F342-45D5-AA99-FE7D7C97B30B}" dt="2021-03-19T21:45:47.412" v="572" actId="478"/>
          <ac:picMkLst>
            <pc:docMk/>
            <pc:sldMk cId="3117724398" sldId="314"/>
            <ac:picMk id="67" creationId="{B38922DB-CB13-420C-AE5B-6A941BC913DD}"/>
          </ac:picMkLst>
        </pc:picChg>
        <pc:picChg chg="del">
          <ac:chgData name="Owen Sheedy" userId="b1c9949c-efb5-4f8f-8e1c-29dbcaf5146f" providerId="ADAL" clId="{9A70B63F-F342-45D5-AA99-FE7D7C97B30B}" dt="2021-03-19T21:45:47.412" v="572" actId="478"/>
          <ac:picMkLst>
            <pc:docMk/>
            <pc:sldMk cId="3117724398" sldId="314"/>
            <ac:picMk id="68" creationId="{B2B98DAA-EC04-47A8-BED6-4CB9312BD431}"/>
          </ac:picMkLst>
        </pc:picChg>
        <pc:picChg chg="del">
          <ac:chgData name="Owen Sheedy" userId="b1c9949c-efb5-4f8f-8e1c-29dbcaf5146f" providerId="ADAL" clId="{9A70B63F-F342-45D5-AA99-FE7D7C97B30B}" dt="2021-03-19T21:45:47.412" v="572" actId="478"/>
          <ac:picMkLst>
            <pc:docMk/>
            <pc:sldMk cId="3117724398" sldId="314"/>
            <ac:picMk id="69" creationId="{BA69C07B-1985-4475-B748-D3066FD8F526}"/>
          </ac:picMkLst>
        </pc:picChg>
        <pc:picChg chg="del">
          <ac:chgData name="Owen Sheedy" userId="b1c9949c-efb5-4f8f-8e1c-29dbcaf5146f" providerId="ADAL" clId="{9A70B63F-F342-45D5-AA99-FE7D7C97B30B}" dt="2021-03-19T21:45:47.412" v="572" actId="478"/>
          <ac:picMkLst>
            <pc:docMk/>
            <pc:sldMk cId="3117724398" sldId="314"/>
            <ac:picMk id="70" creationId="{7F7D2BCE-AD16-4A74-A08A-3FF8FB5D75AD}"/>
          </ac:picMkLst>
        </pc:picChg>
        <pc:picChg chg="del">
          <ac:chgData name="Owen Sheedy" userId="b1c9949c-efb5-4f8f-8e1c-29dbcaf5146f" providerId="ADAL" clId="{9A70B63F-F342-45D5-AA99-FE7D7C97B30B}" dt="2021-03-19T21:45:47.412" v="572" actId="478"/>
          <ac:picMkLst>
            <pc:docMk/>
            <pc:sldMk cId="3117724398" sldId="314"/>
            <ac:picMk id="71" creationId="{6250A73A-1507-4BDC-8581-DE7C4051E0EA}"/>
          </ac:picMkLst>
        </pc:picChg>
        <pc:picChg chg="del">
          <ac:chgData name="Owen Sheedy" userId="b1c9949c-efb5-4f8f-8e1c-29dbcaf5146f" providerId="ADAL" clId="{9A70B63F-F342-45D5-AA99-FE7D7C97B30B}" dt="2021-03-19T21:45:47.412" v="572" actId="478"/>
          <ac:picMkLst>
            <pc:docMk/>
            <pc:sldMk cId="3117724398" sldId="314"/>
            <ac:picMk id="72" creationId="{7CC12DA8-2144-4E12-8ED0-740A26F5EC02}"/>
          </ac:picMkLst>
        </pc:picChg>
        <pc:picChg chg="del">
          <ac:chgData name="Owen Sheedy" userId="b1c9949c-efb5-4f8f-8e1c-29dbcaf5146f" providerId="ADAL" clId="{9A70B63F-F342-45D5-AA99-FE7D7C97B30B}" dt="2021-03-19T21:45:47.412" v="572" actId="478"/>
          <ac:picMkLst>
            <pc:docMk/>
            <pc:sldMk cId="3117724398" sldId="314"/>
            <ac:picMk id="73" creationId="{02EB0001-4A6F-4B4B-918B-D3655CBED2B1}"/>
          </ac:picMkLst>
        </pc:picChg>
        <pc:picChg chg="del">
          <ac:chgData name="Owen Sheedy" userId="b1c9949c-efb5-4f8f-8e1c-29dbcaf5146f" providerId="ADAL" clId="{9A70B63F-F342-45D5-AA99-FE7D7C97B30B}" dt="2021-03-19T21:45:47.412" v="572" actId="478"/>
          <ac:picMkLst>
            <pc:docMk/>
            <pc:sldMk cId="3117724398" sldId="314"/>
            <ac:picMk id="74" creationId="{8944D281-4988-4D55-8E9A-16DF8E19B157}"/>
          </ac:picMkLst>
        </pc:picChg>
        <pc:picChg chg="del">
          <ac:chgData name="Owen Sheedy" userId="b1c9949c-efb5-4f8f-8e1c-29dbcaf5146f" providerId="ADAL" clId="{9A70B63F-F342-45D5-AA99-FE7D7C97B30B}" dt="2021-03-19T21:45:47.412" v="572" actId="478"/>
          <ac:picMkLst>
            <pc:docMk/>
            <pc:sldMk cId="3117724398" sldId="314"/>
            <ac:picMk id="75" creationId="{A8A4919C-78AC-41A9-A96A-8BA0882D5241}"/>
          </ac:picMkLst>
        </pc:picChg>
        <pc:picChg chg="del">
          <ac:chgData name="Owen Sheedy" userId="b1c9949c-efb5-4f8f-8e1c-29dbcaf5146f" providerId="ADAL" clId="{9A70B63F-F342-45D5-AA99-FE7D7C97B30B}" dt="2021-03-19T21:45:47.412" v="572" actId="478"/>
          <ac:picMkLst>
            <pc:docMk/>
            <pc:sldMk cId="3117724398" sldId="314"/>
            <ac:picMk id="76" creationId="{AC810B24-4440-4B04-AE46-1BA06A769D65}"/>
          </ac:picMkLst>
        </pc:picChg>
        <pc:picChg chg="del">
          <ac:chgData name="Owen Sheedy" userId="b1c9949c-efb5-4f8f-8e1c-29dbcaf5146f" providerId="ADAL" clId="{9A70B63F-F342-45D5-AA99-FE7D7C97B30B}" dt="2021-03-19T21:45:47.412" v="572" actId="478"/>
          <ac:picMkLst>
            <pc:docMk/>
            <pc:sldMk cId="3117724398" sldId="314"/>
            <ac:picMk id="77" creationId="{BEF3ACAA-3E18-47B3-97F4-7F286F52EDB4}"/>
          </ac:picMkLst>
        </pc:picChg>
        <pc:picChg chg="add mod">
          <ac:chgData name="Owen Sheedy" userId="b1c9949c-efb5-4f8f-8e1c-29dbcaf5146f" providerId="ADAL" clId="{9A70B63F-F342-45D5-AA99-FE7D7C97B30B}" dt="2021-03-19T21:46:06.603" v="577" actId="1076"/>
          <ac:picMkLst>
            <pc:docMk/>
            <pc:sldMk cId="3117724398" sldId="314"/>
            <ac:picMk id="79" creationId="{347A0470-67F8-4631-B2B9-47E58DAA9D62}"/>
          </ac:picMkLst>
        </pc:picChg>
        <pc:picChg chg="add mod">
          <ac:chgData name="Owen Sheedy" userId="b1c9949c-efb5-4f8f-8e1c-29dbcaf5146f" providerId="ADAL" clId="{9A70B63F-F342-45D5-AA99-FE7D7C97B30B}" dt="2021-03-19T21:46:01.675" v="576" actId="1076"/>
          <ac:picMkLst>
            <pc:docMk/>
            <pc:sldMk cId="3117724398" sldId="314"/>
            <ac:picMk id="80" creationId="{E0CB2660-18C3-4581-BF93-5E38BDC37D2E}"/>
          </ac:picMkLst>
        </pc:picChg>
        <pc:picChg chg="add mod">
          <ac:chgData name="Owen Sheedy" userId="b1c9949c-efb5-4f8f-8e1c-29dbcaf5146f" providerId="ADAL" clId="{9A70B63F-F342-45D5-AA99-FE7D7C97B30B}" dt="2021-03-19T21:46:15.491" v="579" actId="1076"/>
          <ac:picMkLst>
            <pc:docMk/>
            <pc:sldMk cId="3117724398" sldId="314"/>
            <ac:picMk id="81" creationId="{D3EC239A-36B4-43FE-9C34-ACDDC5E45829}"/>
          </ac:picMkLst>
        </pc:picChg>
        <pc:picChg chg="add mod">
          <ac:chgData name="Owen Sheedy" userId="b1c9949c-efb5-4f8f-8e1c-29dbcaf5146f" providerId="ADAL" clId="{9A70B63F-F342-45D5-AA99-FE7D7C97B30B}" dt="2021-03-19T21:46:15.491" v="579" actId="1076"/>
          <ac:picMkLst>
            <pc:docMk/>
            <pc:sldMk cId="3117724398" sldId="314"/>
            <ac:picMk id="82" creationId="{0CD9EC34-8517-4859-B5FD-840BA49AF87B}"/>
          </ac:picMkLst>
        </pc:picChg>
        <pc:picChg chg="add mod">
          <ac:chgData name="Owen Sheedy" userId="b1c9949c-efb5-4f8f-8e1c-29dbcaf5146f" providerId="ADAL" clId="{9A70B63F-F342-45D5-AA99-FE7D7C97B30B}" dt="2021-03-19T21:47:37.530" v="584" actId="14100"/>
          <ac:picMkLst>
            <pc:docMk/>
            <pc:sldMk cId="3117724398" sldId="314"/>
            <ac:picMk id="83" creationId="{7A22E85E-1C13-4C04-AD88-EF8F469510BC}"/>
          </ac:picMkLst>
        </pc:picChg>
        <pc:picChg chg="add mod">
          <ac:chgData name="Owen Sheedy" userId="b1c9949c-efb5-4f8f-8e1c-29dbcaf5146f" providerId="ADAL" clId="{9A70B63F-F342-45D5-AA99-FE7D7C97B30B}" dt="2021-03-19T21:47:37.530" v="584" actId="14100"/>
          <ac:picMkLst>
            <pc:docMk/>
            <pc:sldMk cId="3117724398" sldId="314"/>
            <ac:picMk id="84" creationId="{B496A931-3885-4C7B-B674-891A51534559}"/>
          </ac:picMkLst>
        </pc:picChg>
        <pc:picChg chg="add mod">
          <ac:chgData name="Owen Sheedy" userId="b1c9949c-efb5-4f8f-8e1c-29dbcaf5146f" providerId="ADAL" clId="{9A70B63F-F342-45D5-AA99-FE7D7C97B30B}" dt="2021-03-19T21:48:04.356" v="593" actId="1076"/>
          <ac:picMkLst>
            <pc:docMk/>
            <pc:sldMk cId="3117724398" sldId="314"/>
            <ac:picMk id="85" creationId="{496A9604-20EA-4A88-A3D4-603501AD170D}"/>
          </ac:picMkLst>
        </pc:picChg>
        <pc:picChg chg="add mod">
          <ac:chgData name="Owen Sheedy" userId="b1c9949c-efb5-4f8f-8e1c-29dbcaf5146f" providerId="ADAL" clId="{9A70B63F-F342-45D5-AA99-FE7D7C97B30B}" dt="2021-03-19T21:48:04.356" v="593" actId="1076"/>
          <ac:picMkLst>
            <pc:docMk/>
            <pc:sldMk cId="3117724398" sldId="314"/>
            <ac:picMk id="86" creationId="{FF2EE361-6B2C-4B3D-A928-2227BF77AF50}"/>
          </ac:picMkLst>
        </pc:picChg>
        <pc:picChg chg="add mod">
          <ac:chgData name="Owen Sheedy" userId="b1c9949c-efb5-4f8f-8e1c-29dbcaf5146f" providerId="ADAL" clId="{9A70B63F-F342-45D5-AA99-FE7D7C97B30B}" dt="2021-03-19T21:48:04.356" v="593" actId="1076"/>
          <ac:picMkLst>
            <pc:docMk/>
            <pc:sldMk cId="3117724398" sldId="314"/>
            <ac:picMk id="87" creationId="{1AB22F98-D0CB-4496-B881-3FB046525155}"/>
          </ac:picMkLst>
        </pc:picChg>
        <pc:picChg chg="add mod">
          <ac:chgData name="Owen Sheedy" userId="b1c9949c-efb5-4f8f-8e1c-29dbcaf5146f" providerId="ADAL" clId="{9A70B63F-F342-45D5-AA99-FE7D7C97B30B}" dt="2021-03-19T21:48:04.356" v="593" actId="1076"/>
          <ac:picMkLst>
            <pc:docMk/>
            <pc:sldMk cId="3117724398" sldId="314"/>
            <ac:picMk id="88" creationId="{AEFE1DED-DA4F-464D-8202-DD270B6B7EE1}"/>
          </ac:picMkLst>
        </pc:picChg>
        <pc:picChg chg="add mod">
          <ac:chgData name="Owen Sheedy" userId="b1c9949c-efb5-4f8f-8e1c-29dbcaf5146f" providerId="ADAL" clId="{9A70B63F-F342-45D5-AA99-FE7D7C97B30B}" dt="2021-03-19T21:48:04.356" v="593" actId="1076"/>
          <ac:picMkLst>
            <pc:docMk/>
            <pc:sldMk cId="3117724398" sldId="314"/>
            <ac:picMk id="89" creationId="{D8052513-A016-46E6-ACEF-74D6636DEEA6}"/>
          </ac:picMkLst>
        </pc:picChg>
        <pc:picChg chg="add mod">
          <ac:chgData name="Owen Sheedy" userId="b1c9949c-efb5-4f8f-8e1c-29dbcaf5146f" providerId="ADAL" clId="{9A70B63F-F342-45D5-AA99-FE7D7C97B30B}" dt="2021-03-19T21:48:04.356" v="593" actId="1076"/>
          <ac:picMkLst>
            <pc:docMk/>
            <pc:sldMk cId="3117724398" sldId="314"/>
            <ac:picMk id="90" creationId="{6503C7BC-8090-460B-8DCF-062482A22859}"/>
          </ac:picMkLst>
        </pc:picChg>
        <pc:picChg chg="add mod">
          <ac:chgData name="Owen Sheedy" userId="b1c9949c-efb5-4f8f-8e1c-29dbcaf5146f" providerId="ADAL" clId="{9A70B63F-F342-45D5-AA99-FE7D7C97B30B}" dt="2021-03-19T21:48:04.356" v="593" actId="1076"/>
          <ac:picMkLst>
            <pc:docMk/>
            <pc:sldMk cId="3117724398" sldId="314"/>
            <ac:picMk id="91" creationId="{FEB9C9EA-9F68-4A52-BB75-32E3354B5E54}"/>
          </ac:picMkLst>
        </pc:picChg>
        <pc:picChg chg="del">
          <ac:chgData name="Owen Sheedy" userId="b1c9949c-efb5-4f8f-8e1c-29dbcaf5146f" providerId="ADAL" clId="{9A70B63F-F342-45D5-AA99-FE7D7C97B30B}" dt="2021-03-19T21:45:37.383" v="571" actId="478"/>
          <ac:picMkLst>
            <pc:docMk/>
            <pc:sldMk cId="3117724398" sldId="314"/>
            <ac:picMk id="2056" creationId="{B489DC78-8322-4DEF-9C14-6570F1EF6387}"/>
          </ac:picMkLst>
        </pc:picChg>
        <pc:picChg chg="add mod">
          <ac:chgData name="Owen Sheedy" userId="b1c9949c-efb5-4f8f-8e1c-29dbcaf5146f" providerId="ADAL" clId="{9A70B63F-F342-45D5-AA99-FE7D7C97B30B}" dt="2021-03-19T21:47:49.355" v="591" actId="1076"/>
          <ac:picMkLst>
            <pc:docMk/>
            <pc:sldMk cId="3117724398" sldId="314"/>
            <ac:picMk id="3074" creationId="{842A5571-D926-424A-81E0-7AA8431FFBF6}"/>
          </ac:picMkLst>
        </pc:picChg>
        <pc:cxnChg chg="del">
          <ac:chgData name="Owen Sheedy" userId="b1c9949c-efb5-4f8f-8e1c-29dbcaf5146f" providerId="ADAL" clId="{9A70B63F-F342-45D5-AA99-FE7D7C97B30B}" dt="2021-03-19T21:45:37.383" v="571" actId="478"/>
          <ac:cxnSpMkLst>
            <pc:docMk/>
            <pc:sldMk cId="3117724398" sldId="314"/>
            <ac:cxnSpMk id="3" creationId="{F89E63FB-6478-426B-A714-40B7E7696593}"/>
          </ac:cxnSpMkLst>
        </pc:cxnChg>
        <pc:cxnChg chg="del">
          <ac:chgData name="Owen Sheedy" userId="b1c9949c-efb5-4f8f-8e1c-29dbcaf5146f" providerId="ADAL" clId="{9A70B63F-F342-45D5-AA99-FE7D7C97B30B}" dt="2021-03-19T21:45:47.412" v="572" actId="478"/>
          <ac:cxnSpMkLst>
            <pc:docMk/>
            <pc:sldMk cId="3117724398" sldId="314"/>
            <ac:cxnSpMk id="78" creationId="{D5598F58-783D-41CE-B389-11C82F178117}"/>
          </ac:cxnSpMkLst>
        </pc:cxnChg>
      </pc:sldChg>
      <pc:sldChg chg="addSp delSp modSp add">
        <pc:chgData name="Owen Sheedy" userId="b1c9949c-efb5-4f8f-8e1c-29dbcaf5146f" providerId="ADAL" clId="{9A70B63F-F342-45D5-AA99-FE7D7C97B30B}" dt="2021-03-19T21:48:56.663" v="604"/>
        <pc:sldMkLst>
          <pc:docMk/>
          <pc:sldMk cId="376141521" sldId="315"/>
        </pc:sldMkLst>
        <pc:picChg chg="add mod">
          <ac:chgData name="Owen Sheedy" userId="b1c9949c-efb5-4f8f-8e1c-29dbcaf5146f" providerId="ADAL" clId="{9A70B63F-F342-45D5-AA99-FE7D7C97B30B}" dt="2021-03-19T21:48:31.260" v="596" actId="1076"/>
          <ac:picMkLst>
            <pc:docMk/>
            <pc:sldMk cId="376141521" sldId="315"/>
            <ac:picMk id="27" creationId="{2272F807-7AEF-4007-8147-1B2B02CC5185}"/>
          </ac:picMkLst>
        </pc:picChg>
        <pc:picChg chg="add mod">
          <ac:chgData name="Owen Sheedy" userId="b1c9949c-efb5-4f8f-8e1c-29dbcaf5146f" providerId="ADAL" clId="{9A70B63F-F342-45D5-AA99-FE7D7C97B30B}" dt="2021-03-19T21:48:35.307" v="598" actId="1076"/>
          <ac:picMkLst>
            <pc:docMk/>
            <pc:sldMk cId="376141521" sldId="315"/>
            <ac:picMk id="28" creationId="{3AEF82A4-C68C-4023-8ECD-6EA1A1709A59}"/>
          </ac:picMkLst>
        </pc:picChg>
        <pc:picChg chg="add mod">
          <ac:chgData name="Owen Sheedy" userId="b1c9949c-efb5-4f8f-8e1c-29dbcaf5146f" providerId="ADAL" clId="{9A70B63F-F342-45D5-AA99-FE7D7C97B30B}" dt="2021-03-19T21:48:39.156" v="600" actId="1076"/>
          <ac:picMkLst>
            <pc:docMk/>
            <pc:sldMk cId="376141521" sldId="315"/>
            <ac:picMk id="29" creationId="{090DE198-7F1A-43EC-BE5F-88899F7CD672}"/>
          </ac:picMkLst>
        </pc:picChg>
        <pc:picChg chg="add mod">
          <ac:chgData name="Owen Sheedy" userId="b1c9949c-efb5-4f8f-8e1c-29dbcaf5146f" providerId="ADAL" clId="{9A70B63F-F342-45D5-AA99-FE7D7C97B30B}" dt="2021-03-19T21:48:44.132" v="602" actId="1076"/>
          <ac:picMkLst>
            <pc:docMk/>
            <pc:sldMk cId="376141521" sldId="315"/>
            <ac:picMk id="30" creationId="{DDA4C06C-A1BB-42B6-92E1-6A50466EB1E5}"/>
          </ac:picMkLst>
        </pc:picChg>
        <pc:picChg chg="add del">
          <ac:chgData name="Owen Sheedy" userId="b1c9949c-efb5-4f8f-8e1c-29dbcaf5146f" providerId="ADAL" clId="{9A70B63F-F342-45D5-AA99-FE7D7C97B30B}" dt="2021-03-19T21:48:56.663" v="604"/>
          <ac:picMkLst>
            <pc:docMk/>
            <pc:sldMk cId="376141521" sldId="315"/>
            <ac:picMk id="31" creationId="{B391DBC8-3AE7-4E14-A691-811C0EB1874A}"/>
          </ac:picMkLst>
        </pc:picChg>
        <pc:picChg chg="add del">
          <ac:chgData name="Owen Sheedy" userId="b1c9949c-efb5-4f8f-8e1c-29dbcaf5146f" providerId="ADAL" clId="{9A70B63F-F342-45D5-AA99-FE7D7C97B30B}" dt="2021-03-19T21:48:56.663" v="604"/>
          <ac:picMkLst>
            <pc:docMk/>
            <pc:sldMk cId="376141521" sldId="315"/>
            <ac:picMk id="32" creationId="{98C144C5-86AE-4649-9D26-AE61970BD541}"/>
          </ac:picMkLst>
        </pc:picChg>
        <pc:picChg chg="add del">
          <ac:chgData name="Owen Sheedy" userId="b1c9949c-efb5-4f8f-8e1c-29dbcaf5146f" providerId="ADAL" clId="{9A70B63F-F342-45D5-AA99-FE7D7C97B30B}" dt="2021-03-19T21:48:56.663" v="604"/>
          <ac:picMkLst>
            <pc:docMk/>
            <pc:sldMk cId="376141521" sldId="315"/>
            <ac:picMk id="33" creationId="{DDFC6F53-1E2A-4290-8455-FB45ACAAA27C}"/>
          </ac:picMkLst>
        </pc:picChg>
      </pc:sldChg>
      <pc:sldChg chg="addSp delSp add">
        <pc:chgData name="Owen Sheedy" userId="b1c9949c-efb5-4f8f-8e1c-29dbcaf5146f" providerId="ADAL" clId="{9A70B63F-F342-45D5-AA99-FE7D7C97B30B}" dt="2021-03-19T21:49:43.103" v="610"/>
        <pc:sldMkLst>
          <pc:docMk/>
          <pc:sldMk cId="3408027523" sldId="316"/>
        </pc:sldMkLst>
        <pc:picChg chg="add del">
          <ac:chgData name="Owen Sheedy" userId="b1c9949c-efb5-4f8f-8e1c-29dbcaf5146f" providerId="ADAL" clId="{9A70B63F-F342-45D5-AA99-FE7D7C97B30B}" dt="2021-03-19T21:49:28.430" v="609" actId="478"/>
          <ac:picMkLst>
            <pc:docMk/>
            <pc:sldMk cId="3408027523" sldId="316"/>
            <ac:picMk id="31" creationId="{756C9402-5FD2-4CA7-80B4-A9805AAC7794}"/>
          </ac:picMkLst>
        </pc:picChg>
        <pc:picChg chg="add del">
          <ac:chgData name="Owen Sheedy" userId="b1c9949c-efb5-4f8f-8e1c-29dbcaf5146f" providerId="ADAL" clId="{9A70B63F-F342-45D5-AA99-FE7D7C97B30B}" dt="2021-03-19T21:49:28.430" v="609" actId="478"/>
          <ac:picMkLst>
            <pc:docMk/>
            <pc:sldMk cId="3408027523" sldId="316"/>
            <ac:picMk id="32" creationId="{8FBAB33B-BF9C-4931-A760-6D613DAB2E5D}"/>
          </ac:picMkLst>
        </pc:picChg>
        <pc:picChg chg="add del">
          <ac:chgData name="Owen Sheedy" userId="b1c9949c-efb5-4f8f-8e1c-29dbcaf5146f" providerId="ADAL" clId="{9A70B63F-F342-45D5-AA99-FE7D7C97B30B}" dt="2021-03-19T21:49:28.430" v="609" actId="478"/>
          <ac:picMkLst>
            <pc:docMk/>
            <pc:sldMk cId="3408027523" sldId="316"/>
            <ac:picMk id="33" creationId="{9245B7CA-84D2-456D-B5BC-C4E8C95737B4}"/>
          </ac:picMkLst>
        </pc:picChg>
        <pc:picChg chg="add">
          <ac:chgData name="Owen Sheedy" userId="b1c9949c-efb5-4f8f-8e1c-29dbcaf5146f" providerId="ADAL" clId="{9A70B63F-F342-45D5-AA99-FE7D7C97B30B}" dt="2021-03-19T21:49:43.103" v="610"/>
          <ac:picMkLst>
            <pc:docMk/>
            <pc:sldMk cId="3408027523" sldId="316"/>
            <ac:picMk id="49" creationId="{EA8486F5-CF68-483F-89C4-0E9ADA236B75}"/>
          </ac:picMkLst>
        </pc:picChg>
        <pc:picChg chg="add">
          <ac:chgData name="Owen Sheedy" userId="b1c9949c-efb5-4f8f-8e1c-29dbcaf5146f" providerId="ADAL" clId="{9A70B63F-F342-45D5-AA99-FE7D7C97B30B}" dt="2021-03-19T21:49:43.103" v="610"/>
          <ac:picMkLst>
            <pc:docMk/>
            <pc:sldMk cId="3408027523" sldId="316"/>
            <ac:picMk id="58" creationId="{50D7CAC7-313E-43C1-B7F8-B88444A10150}"/>
          </ac:picMkLst>
        </pc:picChg>
        <pc:picChg chg="add">
          <ac:chgData name="Owen Sheedy" userId="b1c9949c-efb5-4f8f-8e1c-29dbcaf5146f" providerId="ADAL" clId="{9A70B63F-F342-45D5-AA99-FE7D7C97B30B}" dt="2021-03-19T21:49:43.103" v="610"/>
          <ac:picMkLst>
            <pc:docMk/>
            <pc:sldMk cId="3408027523" sldId="316"/>
            <ac:picMk id="59" creationId="{CA010DF8-67E0-4F48-95DA-CF3EC33C896D}"/>
          </ac:picMkLst>
        </pc:picChg>
        <pc:picChg chg="add">
          <ac:chgData name="Owen Sheedy" userId="b1c9949c-efb5-4f8f-8e1c-29dbcaf5146f" providerId="ADAL" clId="{9A70B63F-F342-45D5-AA99-FE7D7C97B30B}" dt="2021-03-19T21:49:43.103" v="610"/>
          <ac:picMkLst>
            <pc:docMk/>
            <pc:sldMk cId="3408027523" sldId="316"/>
            <ac:picMk id="60" creationId="{1853232B-552A-4873-8993-4245BD62BFA2}"/>
          </ac:picMkLst>
        </pc:picChg>
        <pc:picChg chg="add">
          <ac:chgData name="Owen Sheedy" userId="b1c9949c-efb5-4f8f-8e1c-29dbcaf5146f" providerId="ADAL" clId="{9A70B63F-F342-45D5-AA99-FE7D7C97B30B}" dt="2021-03-19T21:49:43.103" v="610"/>
          <ac:picMkLst>
            <pc:docMk/>
            <pc:sldMk cId="3408027523" sldId="316"/>
            <ac:picMk id="61" creationId="{50F44F10-6F93-49CD-A9D5-F4B2B5C20AD5}"/>
          </ac:picMkLst>
        </pc:picChg>
        <pc:cxnChg chg="add">
          <ac:chgData name="Owen Sheedy" userId="b1c9949c-efb5-4f8f-8e1c-29dbcaf5146f" providerId="ADAL" clId="{9A70B63F-F342-45D5-AA99-FE7D7C97B30B}" dt="2021-03-19T21:49:43.103" v="610"/>
          <ac:cxnSpMkLst>
            <pc:docMk/>
            <pc:sldMk cId="3408027523" sldId="316"/>
            <ac:cxnSpMk id="62" creationId="{C67D1411-8D9F-4D67-B426-6206FE1CE5C1}"/>
          </ac:cxnSpMkLst>
        </pc:cxnChg>
      </pc:sldChg>
      <pc:sldChg chg="delSp add del">
        <pc:chgData name="Owen Sheedy" userId="b1c9949c-efb5-4f8f-8e1c-29dbcaf5146f" providerId="ADAL" clId="{9A70B63F-F342-45D5-AA99-FE7D7C97B30B}" dt="2021-03-19T21:49:52.672" v="612" actId="47"/>
        <pc:sldMkLst>
          <pc:docMk/>
          <pc:sldMk cId="1419928653" sldId="317"/>
        </pc:sldMkLst>
        <pc:picChg chg="del">
          <ac:chgData name="Owen Sheedy" userId="b1c9949c-efb5-4f8f-8e1c-29dbcaf5146f" providerId="ADAL" clId="{9A70B63F-F342-45D5-AA99-FE7D7C97B30B}" dt="2021-03-19T21:49:24.381" v="608" actId="478"/>
          <ac:picMkLst>
            <pc:docMk/>
            <pc:sldMk cId="1419928653" sldId="317"/>
            <ac:picMk id="31" creationId="{756C9402-5FD2-4CA7-80B4-A9805AAC7794}"/>
          </ac:picMkLst>
        </pc:picChg>
        <pc:picChg chg="del">
          <ac:chgData name="Owen Sheedy" userId="b1c9949c-efb5-4f8f-8e1c-29dbcaf5146f" providerId="ADAL" clId="{9A70B63F-F342-45D5-AA99-FE7D7C97B30B}" dt="2021-03-19T21:49:24.381" v="608" actId="478"/>
          <ac:picMkLst>
            <pc:docMk/>
            <pc:sldMk cId="1419928653" sldId="317"/>
            <ac:picMk id="32" creationId="{8FBAB33B-BF9C-4931-A760-6D613DAB2E5D}"/>
          </ac:picMkLst>
        </pc:picChg>
        <pc:picChg chg="del">
          <ac:chgData name="Owen Sheedy" userId="b1c9949c-efb5-4f8f-8e1c-29dbcaf5146f" providerId="ADAL" clId="{9A70B63F-F342-45D5-AA99-FE7D7C97B30B}" dt="2021-03-19T21:49:24.381" v="608" actId="478"/>
          <ac:picMkLst>
            <pc:docMk/>
            <pc:sldMk cId="1419928653" sldId="317"/>
            <ac:picMk id="33" creationId="{9245B7CA-84D2-456D-B5BC-C4E8C95737B4}"/>
          </ac:picMkLst>
        </pc:picChg>
      </pc:sldChg>
      <pc:sldChg chg="addSp modSp add">
        <pc:chgData name="Owen Sheedy" userId="b1c9949c-efb5-4f8f-8e1c-29dbcaf5146f" providerId="ADAL" clId="{9A70B63F-F342-45D5-AA99-FE7D7C97B30B}" dt="2021-03-19T21:50:12.053" v="614" actId="1076"/>
        <pc:sldMkLst>
          <pc:docMk/>
          <pc:sldMk cId="4158184966" sldId="318"/>
        </pc:sldMkLst>
        <pc:picChg chg="add mod">
          <ac:chgData name="Owen Sheedy" userId="b1c9949c-efb5-4f8f-8e1c-29dbcaf5146f" providerId="ADAL" clId="{9A70B63F-F342-45D5-AA99-FE7D7C97B30B}" dt="2021-03-19T21:50:12.053" v="614" actId="1076"/>
          <ac:picMkLst>
            <pc:docMk/>
            <pc:sldMk cId="4158184966" sldId="318"/>
            <ac:picMk id="63" creationId="{51385966-A3BE-4264-833C-62E0A0F499BF}"/>
          </ac:picMkLst>
        </pc:picChg>
        <pc:picChg chg="add mod">
          <ac:chgData name="Owen Sheedy" userId="b1c9949c-efb5-4f8f-8e1c-29dbcaf5146f" providerId="ADAL" clId="{9A70B63F-F342-45D5-AA99-FE7D7C97B30B}" dt="2021-03-19T21:50:12.053" v="614" actId="1076"/>
          <ac:picMkLst>
            <pc:docMk/>
            <pc:sldMk cId="4158184966" sldId="318"/>
            <ac:picMk id="64" creationId="{F563EAF6-1598-4729-8EC4-E9B49531C51E}"/>
          </ac:picMkLst>
        </pc:picChg>
        <pc:picChg chg="add mod">
          <ac:chgData name="Owen Sheedy" userId="b1c9949c-efb5-4f8f-8e1c-29dbcaf5146f" providerId="ADAL" clId="{9A70B63F-F342-45D5-AA99-FE7D7C97B30B}" dt="2021-03-19T21:50:12.053" v="614" actId="1076"/>
          <ac:picMkLst>
            <pc:docMk/>
            <pc:sldMk cId="4158184966" sldId="318"/>
            <ac:picMk id="65" creationId="{751A167A-791C-42F2-8031-BBA2E0A55356}"/>
          </ac:picMkLst>
        </pc:picChg>
        <pc:picChg chg="add mod">
          <ac:chgData name="Owen Sheedy" userId="b1c9949c-efb5-4f8f-8e1c-29dbcaf5146f" providerId="ADAL" clId="{9A70B63F-F342-45D5-AA99-FE7D7C97B30B}" dt="2021-03-19T21:50:12.053" v="614" actId="1076"/>
          <ac:picMkLst>
            <pc:docMk/>
            <pc:sldMk cId="4158184966" sldId="318"/>
            <ac:picMk id="66" creationId="{E9146EEA-A9CB-4DDD-90EB-DA610F543002}"/>
          </ac:picMkLst>
        </pc:picChg>
      </pc:sldChg>
      <pc:sldChg chg="addSp modSp add">
        <pc:chgData name="Owen Sheedy" userId="b1c9949c-efb5-4f8f-8e1c-29dbcaf5146f" providerId="ADAL" clId="{9A70B63F-F342-45D5-AA99-FE7D7C97B30B}" dt="2021-03-19T21:50:27.365" v="617" actId="1076"/>
        <pc:sldMkLst>
          <pc:docMk/>
          <pc:sldMk cId="351296935" sldId="319"/>
        </pc:sldMkLst>
        <pc:picChg chg="add mod">
          <ac:chgData name="Owen Sheedy" userId="b1c9949c-efb5-4f8f-8e1c-29dbcaf5146f" providerId="ADAL" clId="{9A70B63F-F342-45D5-AA99-FE7D7C97B30B}" dt="2021-03-19T21:50:27.365" v="617" actId="1076"/>
          <ac:picMkLst>
            <pc:docMk/>
            <pc:sldMk cId="351296935" sldId="319"/>
            <ac:picMk id="67" creationId="{0B468AFC-0EC6-4C13-B10D-40CCD8CB3630}"/>
          </ac:picMkLst>
        </pc:picChg>
        <pc:picChg chg="add mod">
          <ac:chgData name="Owen Sheedy" userId="b1c9949c-efb5-4f8f-8e1c-29dbcaf5146f" providerId="ADAL" clId="{9A70B63F-F342-45D5-AA99-FE7D7C97B30B}" dt="2021-03-19T21:50:27.365" v="617" actId="1076"/>
          <ac:picMkLst>
            <pc:docMk/>
            <pc:sldMk cId="351296935" sldId="319"/>
            <ac:picMk id="68" creationId="{A65CE555-BB0B-4402-8543-9219E834E8AD}"/>
          </ac:picMkLst>
        </pc:picChg>
        <pc:picChg chg="add mod">
          <ac:chgData name="Owen Sheedy" userId="b1c9949c-efb5-4f8f-8e1c-29dbcaf5146f" providerId="ADAL" clId="{9A70B63F-F342-45D5-AA99-FE7D7C97B30B}" dt="2021-03-19T21:50:27.365" v="617" actId="1076"/>
          <ac:picMkLst>
            <pc:docMk/>
            <pc:sldMk cId="351296935" sldId="319"/>
            <ac:picMk id="69" creationId="{DB39A536-8934-4E0B-8089-31CC39FD7E0B}"/>
          </ac:picMkLst>
        </pc:picChg>
        <pc:picChg chg="add mod">
          <ac:chgData name="Owen Sheedy" userId="b1c9949c-efb5-4f8f-8e1c-29dbcaf5146f" providerId="ADAL" clId="{9A70B63F-F342-45D5-AA99-FE7D7C97B30B}" dt="2021-03-19T21:50:27.365" v="617" actId="1076"/>
          <ac:picMkLst>
            <pc:docMk/>
            <pc:sldMk cId="351296935" sldId="319"/>
            <ac:picMk id="70" creationId="{6981B18A-6F55-46DA-BECA-E1FC23339A73}"/>
          </ac:picMkLst>
        </pc:picChg>
        <pc:picChg chg="add mod">
          <ac:chgData name="Owen Sheedy" userId="b1c9949c-efb5-4f8f-8e1c-29dbcaf5146f" providerId="ADAL" clId="{9A70B63F-F342-45D5-AA99-FE7D7C97B30B}" dt="2021-03-19T21:50:27.365" v="617" actId="1076"/>
          <ac:picMkLst>
            <pc:docMk/>
            <pc:sldMk cId="351296935" sldId="319"/>
            <ac:picMk id="71" creationId="{08DB3C3D-2B35-4777-9FA5-32621A8A80BC}"/>
          </ac:picMkLst>
        </pc:picChg>
        <pc:cxnChg chg="add mod">
          <ac:chgData name="Owen Sheedy" userId="b1c9949c-efb5-4f8f-8e1c-29dbcaf5146f" providerId="ADAL" clId="{9A70B63F-F342-45D5-AA99-FE7D7C97B30B}" dt="2021-03-19T21:50:27.365" v="617" actId="1076"/>
          <ac:cxnSpMkLst>
            <pc:docMk/>
            <pc:sldMk cId="351296935" sldId="319"/>
            <ac:cxnSpMk id="72" creationId="{38FF7891-F39F-45A4-A2F8-131DC780DED5}"/>
          </ac:cxnSpMkLst>
        </pc:cxnChg>
      </pc:sldChg>
      <pc:sldChg chg="add">
        <pc:chgData name="Owen Sheedy" userId="b1c9949c-efb5-4f8f-8e1c-29dbcaf5146f" providerId="ADAL" clId="{9A70B63F-F342-45D5-AA99-FE7D7C97B30B}" dt="2021-03-19T21:50:30.195" v="618" actId="2890"/>
        <pc:sldMkLst>
          <pc:docMk/>
          <pc:sldMk cId="2011821054" sldId="320"/>
        </pc:sldMkLst>
      </pc:sldChg>
      <pc:sldChg chg="addSp delSp modSp add mod">
        <pc:chgData name="Owen Sheedy" userId="b1c9949c-efb5-4f8f-8e1c-29dbcaf5146f" providerId="ADAL" clId="{9A70B63F-F342-45D5-AA99-FE7D7C97B30B}" dt="2021-03-19T21:51:56.389" v="651" actId="1076"/>
        <pc:sldMkLst>
          <pc:docMk/>
          <pc:sldMk cId="929528160" sldId="321"/>
        </pc:sldMkLst>
        <pc:picChg chg="del">
          <ac:chgData name="Owen Sheedy" userId="b1c9949c-efb5-4f8f-8e1c-29dbcaf5146f" providerId="ADAL" clId="{9A70B63F-F342-45D5-AA99-FE7D7C97B30B}" dt="2021-03-19T21:50:43.177" v="620" actId="478"/>
          <ac:picMkLst>
            <pc:docMk/>
            <pc:sldMk cId="929528160" sldId="321"/>
            <ac:picMk id="27" creationId="{2272F807-7AEF-4007-8147-1B2B02CC5185}"/>
          </ac:picMkLst>
        </pc:picChg>
        <pc:picChg chg="del">
          <ac:chgData name="Owen Sheedy" userId="b1c9949c-efb5-4f8f-8e1c-29dbcaf5146f" providerId="ADAL" clId="{9A70B63F-F342-45D5-AA99-FE7D7C97B30B}" dt="2021-03-19T21:50:43.765" v="621" actId="478"/>
          <ac:picMkLst>
            <pc:docMk/>
            <pc:sldMk cId="929528160" sldId="321"/>
            <ac:picMk id="28" creationId="{3AEF82A4-C68C-4023-8ECD-6EA1A1709A59}"/>
          </ac:picMkLst>
        </pc:picChg>
        <pc:picChg chg="del">
          <ac:chgData name="Owen Sheedy" userId="b1c9949c-efb5-4f8f-8e1c-29dbcaf5146f" providerId="ADAL" clId="{9A70B63F-F342-45D5-AA99-FE7D7C97B30B}" dt="2021-03-19T21:50:44.312" v="622" actId="478"/>
          <ac:picMkLst>
            <pc:docMk/>
            <pc:sldMk cId="929528160" sldId="321"/>
            <ac:picMk id="29" creationId="{090DE198-7F1A-43EC-BE5F-88899F7CD672}"/>
          </ac:picMkLst>
        </pc:picChg>
        <pc:picChg chg="del">
          <ac:chgData name="Owen Sheedy" userId="b1c9949c-efb5-4f8f-8e1c-29dbcaf5146f" providerId="ADAL" clId="{9A70B63F-F342-45D5-AA99-FE7D7C97B30B}" dt="2021-03-19T21:50:44.829" v="623" actId="478"/>
          <ac:picMkLst>
            <pc:docMk/>
            <pc:sldMk cId="929528160" sldId="321"/>
            <ac:picMk id="30" creationId="{DDA4C06C-A1BB-42B6-92E1-6A50466EB1E5}"/>
          </ac:picMkLst>
        </pc:picChg>
        <pc:picChg chg="del">
          <ac:chgData name="Owen Sheedy" userId="b1c9949c-efb5-4f8f-8e1c-29dbcaf5146f" providerId="ADAL" clId="{9A70B63F-F342-45D5-AA99-FE7D7C97B30B}" dt="2021-03-19T21:50:45.381" v="624" actId="478"/>
          <ac:picMkLst>
            <pc:docMk/>
            <pc:sldMk cId="929528160" sldId="321"/>
            <ac:picMk id="49" creationId="{EA8486F5-CF68-483F-89C4-0E9ADA236B75}"/>
          </ac:picMkLst>
        </pc:picChg>
        <pc:picChg chg="del">
          <ac:chgData name="Owen Sheedy" userId="b1c9949c-efb5-4f8f-8e1c-29dbcaf5146f" providerId="ADAL" clId="{9A70B63F-F342-45D5-AA99-FE7D7C97B30B}" dt="2021-03-19T21:50:45.839" v="625" actId="478"/>
          <ac:picMkLst>
            <pc:docMk/>
            <pc:sldMk cId="929528160" sldId="321"/>
            <ac:picMk id="58" creationId="{50D7CAC7-313E-43C1-B7F8-B88444A10150}"/>
          </ac:picMkLst>
        </pc:picChg>
        <pc:picChg chg="del">
          <ac:chgData name="Owen Sheedy" userId="b1c9949c-efb5-4f8f-8e1c-29dbcaf5146f" providerId="ADAL" clId="{9A70B63F-F342-45D5-AA99-FE7D7C97B30B}" dt="2021-03-19T21:50:46.429" v="626" actId="478"/>
          <ac:picMkLst>
            <pc:docMk/>
            <pc:sldMk cId="929528160" sldId="321"/>
            <ac:picMk id="59" creationId="{CA010DF8-67E0-4F48-95DA-CF3EC33C896D}"/>
          </ac:picMkLst>
        </pc:picChg>
        <pc:picChg chg="del">
          <ac:chgData name="Owen Sheedy" userId="b1c9949c-efb5-4f8f-8e1c-29dbcaf5146f" providerId="ADAL" clId="{9A70B63F-F342-45D5-AA99-FE7D7C97B30B}" dt="2021-03-19T21:50:46.907" v="627" actId="478"/>
          <ac:picMkLst>
            <pc:docMk/>
            <pc:sldMk cId="929528160" sldId="321"/>
            <ac:picMk id="60" creationId="{1853232B-552A-4873-8993-4245BD62BFA2}"/>
          </ac:picMkLst>
        </pc:picChg>
        <pc:picChg chg="del">
          <ac:chgData name="Owen Sheedy" userId="b1c9949c-efb5-4f8f-8e1c-29dbcaf5146f" providerId="ADAL" clId="{9A70B63F-F342-45D5-AA99-FE7D7C97B30B}" dt="2021-03-19T21:50:47.583" v="628" actId="478"/>
          <ac:picMkLst>
            <pc:docMk/>
            <pc:sldMk cId="929528160" sldId="321"/>
            <ac:picMk id="61" creationId="{50F44F10-6F93-49CD-A9D5-F4B2B5C20AD5}"/>
          </ac:picMkLst>
        </pc:picChg>
        <pc:picChg chg="del">
          <ac:chgData name="Owen Sheedy" userId="b1c9949c-efb5-4f8f-8e1c-29dbcaf5146f" providerId="ADAL" clId="{9A70B63F-F342-45D5-AA99-FE7D7C97B30B}" dt="2021-03-19T21:50:53.693" v="639" actId="478"/>
          <ac:picMkLst>
            <pc:docMk/>
            <pc:sldMk cId="929528160" sldId="321"/>
            <ac:picMk id="63" creationId="{51385966-A3BE-4264-833C-62E0A0F499BF}"/>
          </ac:picMkLst>
        </pc:picChg>
        <pc:picChg chg="del">
          <ac:chgData name="Owen Sheedy" userId="b1c9949c-efb5-4f8f-8e1c-29dbcaf5146f" providerId="ADAL" clId="{9A70B63F-F342-45D5-AA99-FE7D7C97B30B}" dt="2021-03-19T21:50:53.136" v="638" actId="478"/>
          <ac:picMkLst>
            <pc:docMk/>
            <pc:sldMk cId="929528160" sldId="321"/>
            <ac:picMk id="64" creationId="{F563EAF6-1598-4729-8EC4-E9B49531C51E}"/>
          </ac:picMkLst>
        </pc:picChg>
        <pc:picChg chg="del">
          <ac:chgData name="Owen Sheedy" userId="b1c9949c-efb5-4f8f-8e1c-29dbcaf5146f" providerId="ADAL" clId="{9A70B63F-F342-45D5-AA99-FE7D7C97B30B}" dt="2021-03-19T21:50:52.455" v="637" actId="478"/>
          <ac:picMkLst>
            <pc:docMk/>
            <pc:sldMk cId="929528160" sldId="321"/>
            <ac:picMk id="65" creationId="{751A167A-791C-42F2-8031-BBA2E0A55356}"/>
          </ac:picMkLst>
        </pc:picChg>
        <pc:picChg chg="del">
          <ac:chgData name="Owen Sheedy" userId="b1c9949c-efb5-4f8f-8e1c-29dbcaf5146f" providerId="ADAL" clId="{9A70B63F-F342-45D5-AA99-FE7D7C97B30B}" dt="2021-03-19T21:50:51.922" v="636" actId="478"/>
          <ac:picMkLst>
            <pc:docMk/>
            <pc:sldMk cId="929528160" sldId="321"/>
            <ac:picMk id="66" creationId="{E9146EEA-A9CB-4DDD-90EB-DA610F543002}"/>
          </ac:picMkLst>
        </pc:picChg>
        <pc:picChg chg="del">
          <ac:chgData name="Owen Sheedy" userId="b1c9949c-efb5-4f8f-8e1c-29dbcaf5146f" providerId="ADAL" clId="{9A70B63F-F342-45D5-AA99-FE7D7C97B30B}" dt="2021-03-19T21:50:51.425" v="635" actId="478"/>
          <ac:picMkLst>
            <pc:docMk/>
            <pc:sldMk cId="929528160" sldId="321"/>
            <ac:picMk id="67" creationId="{0B468AFC-0EC6-4C13-B10D-40CCD8CB3630}"/>
          </ac:picMkLst>
        </pc:picChg>
        <pc:picChg chg="del">
          <ac:chgData name="Owen Sheedy" userId="b1c9949c-efb5-4f8f-8e1c-29dbcaf5146f" providerId="ADAL" clId="{9A70B63F-F342-45D5-AA99-FE7D7C97B30B}" dt="2021-03-19T21:50:50.973" v="634" actId="478"/>
          <ac:picMkLst>
            <pc:docMk/>
            <pc:sldMk cId="929528160" sldId="321"/>
            <ac:picMk id="68" creationId="{A65CE555-BB0B-4402-8543-9219E834E8AD}"/>
          </ac:picMkLst>
        </pc:picChg>
        <pc:picChg chg="del">
          <ac:chgData name="Owen Sheedy" userId="b1c9949c-efb5-4f8f-8e1c-29dbcaf5146f" providerId="ADAL" clId="{9A70B63F-F342-45D5-AA99-FE7D7C97B30B}" dt="2021-03-19T21:50:50.461" v="633" actId="478"/>
          <ac:picMkLst>
            <pc:docMk/>
            <pc:sldMk cId="929528160" sldId="321"/>
            <ac:picMk id="69" creationId="{DB39A536-8934-4E0B-8089-31CC39FD7E0B}"/>
          </ac:picMkLst>
        </pc:picChg>
        <pc:picChg chg="del">
          <ac:chgData name="Owen Sheedy" userId="b1c9949c-efb5-4f8f-8e1c-29dbcaf5146f" providerId="ADAL" clId="{9A70B63F-F342-45D5-AA99-FE7D7C97B30B}" dt="2021-03-19T21:50:49.949" v="632" actId="478"/>
          <ac:picMkLst>
            <pc:docMk/>
            <pc:sldMk cId="929528160" sldId="321"/>
            <ac:picMk id="70" creationId="{6981B18A-6F55-46DA-BECA-E1FC23339A73}"/>
          </ac:picMkLst>
        </pc:picChg>
        <pc:picChg chg="del">
          <ac:chgData name="Owen Sheedy" userId="b1c9949c-efb5-4f8f-8e1c-29dbcaf5146f" providerId="ADAL" clId="{9A70B63F-F342-45D5-AA99-FE7D7C97B30B}" dt="2021-03-19T21:50:49.413" v="631" actId="478"/>
          <ac:picMkLst>
            <pc:docMk/>
            <pc:sldMk cId="929528160" sldId="321"/>
            <ac:picMk id="71" creationId="{08DB3C3D-2B35-4777-9FA5-32621A8A80BC}"/>
          </ac:picMkLst>
        </pc:picChg>
        <pc:picChg chg="add mod">
          <ac:chgData name="Owen Sheedy" userId="b1c9949c-efb5-4f8f-8e1c-29dbcaf5146f" providerId="ADAL" clId="{9A70B63F-F342-45D5-AA99-FE7D7C97B30B}" dt="2021-03-19T21:51:10.533" v="642" actId="1076"/>
          <ac:picMkLst>
            <pc:docMk/>
            <pc:sldMk cId="929528160" sldId="321"/>
            <ac:picMk id="73" creationId="{8E0328A1-5904-4986-A16F-7395F4AE6CE9}"/>
          </ac:picMkLst>
        </pc:picChg>
        <pc:picChg chg="add mod">
          <ac:chgData name="Owen Sheedy" userId="b1c9949c-efb5-4f8f-8e1c-29dbcaf5146f" providerId="ADAL" clId="{9A70B63F-F342-45D5-AA99-FE7D7C97B30B}" dt="2021-03-19T21:51:15.900" v="644" actId="1076"/>
          <ac:picMkLst>
            <pc:docMk/>
            <pc:sldMk cId="929528160" sldId="321"/>
            <ac:picMk id="74" creationId="{695B9A80-9B21-4DB6-A837-C6450C8E194D}"/>
          </ac:picMkLst>
        </pc:picChg>
        <pc:picChg chg="add mod">
          <ac:chgData name="Owen Sheedy" userId="b1c9949c-efb5-4f8f-8e1c-29dbcaf5146f" providerId="ADAL" clId="{9A70B63F-F342-45D5-AA99-FE7D7C97B30B}" dt="2021-03-19T21:51:26.381" v="646" actId="1076"/>
          <ac:picMkLst>
            <pc:docMk/>
            <pc:sldMk cId="929528160" sldId="321"/>
            <ac:picMk id="75" creationId="{90C1A7B5-C08E-41D3-9931-5E5D7295A6B9}"/>
          </ac:picMkLst>
        </pc:picChg>
        <pc:picChg chg="add mod">
          <ac:chgData name="Owen Sheedy" userId="b1c9949c-efb5-4f8f-8e1c-29dbcaf5146f" providerId="ADAL" clId="{9A70B63F-F342-45D5-AA99-FE7D7C97B30B}" dt="2021-03-19T21:51:26.381" v="646" actId="1076"/>
          <ac:picMkLst>
            <pc:docMk/>
            <pc:sldMk cId="929528160" sldId="321"/>
            <ac:picMk id="76" creationId="{1D212E16-5913-4687-A587-8AE979EB3335}"/>
          </ac:picMkLst>
        </pc:picChg>
        <pc:picChg chg="add">
          <ac:chgData name="Owen Sheedy" userId="b1c9949c-efb5-4f8f-8e1c-29dbcaf5146f" providerId="ADAL" clId="{9A70B63F-F342-45D5-AA99-FE7D7C97B30B}" dt="2021-03-19T21:51:37.727" v="647"/>
          <ac:picMkLst>
            <pc:docMk/>
            <pc:sldMk cId="929528160" sldId="321"/>
            <ac:picMk id="77" creationId="{B89AF87A-DE67-479F-A9C1-6173B6B8A02D}"/>
          </ac:picMkLst>
        </pc:picChg>
        <pc:picChg chg="add">
          <ac:chgData name="Owen Sheedy" userId="b1c9949c-efb5-4f8f-8e1c-29dbcaf5146f" providerId="ADAL" clId="{9A70B63F-F342-45D5-AA99-FE7D7C97B30B}" dt="2021-03-19T21:51:37.727" v="647"/>
          <ac:picMkLst>
            <pc:docMk/>
            <pc:sldMk cId="929528160" sldId="321"/>
            <ac:picMk id="78" creationId="{851C1310-D9E9-4170-AF46-49F29490B0FC}"/>
          </ac:picMkLst>
        </pc:picChg>
        <pc:picChg chg="add">
          <ac:chgData name="Owen Sheedy" userId="b1c9949c-efb5-4f8f-8e1c-29dbcaf5146f" providerId="ADAL" clId="{9A70B63F-F342-45D5-AA99-FE7D7C97B30B}" dt="2021-03-19T21:51:37.727" v="647"/>
          <ac:picMkLst>
            <pc:docMk/>
            <pc:sldMk cId="929528160" sldId="321"/>
            <ac:picMk id="79" creationId="{E2214F45-12B3-4A57-8A9F-90C0AE2C6792}"/>
          </ac:picMkLst>
        </pc:picChg>
        <pc:picChg chg="add mod">
          <ac:chgData name="Owen Sheedy" userId="b1c9949c-efb5-4f8f-8e1c-29dbcaf5146f" providerId="ADAL" clId="{9A70B63F-F342-45D5-AA99-FE7D7C97B30B}" dt="2021-03-19T21:51:49.349" v="649" actId="1076"/>
          <ac:picMkLst>
            <pc:docMk/>
            <pc:sldMk cId="929528160" sldId="321"/>
            <ac:picMk id="80" creationId="{DAE2D005-B607-402F-AC84-B82D2D4CB4AA}"/>
          </ac:picMkLst>
        </pc:picChg>
        <pc:picChg chg="add mod">
          <ac:chgData name="Owen Sheedy" userId="b1c9949c-efb5-4f8f-8e1c-29dbcaf5146f" providerId="ADAL" clId="{9A70B63F-F342-45D5-AA99-FE7D7C97B30B}" dt="2021-03-19T21:51:49.349" v="649" actId="1076"/>
          <ac:picMkLst>
            <pc:docMk/>
            <pc:sldMk cId="929528160" sldId="321"/>
            <ac:picMk id="81" creationId="{B4AC57F0-CBD4-4228-8FA1-1CD72981A56B}"/>
          </ac:picMkLst>
        </pc:picChg>
        <pc:picChg chg="add mod">
          <ac:chgData name="Owen Sheedy" userId="b1c9949c-efb5-4f8f-8e1c-29dbcaf5146f" providerId="ADAL" clId="{9A70B63F-F342-45D5-AA99-FE7D7C97B30B}" dt="2021-03-19T21:51:49.349" v="649" actId="1076"/>
          <ac:picMkLst>
            <pc:docMk/>
            <pc:sldMk cId="929528160" sldId="321"/>
            <ac:picMk id="82" creationId="{C836ADF2-3C37-4906-8ADC-8000BDA050F4}"/>
          </ac:picMkLst>
        </pc:picChg>
        <pc:picChg chg="add mod">
          <ac:chgData name="Owen Sheedy" userId="b1c9949c-efb5-4f8f-8e1c-29dbcaf5146f" providerId="ADAL" clId="{9A70B63F-F342-45D5-AA99-FE7D7C97B30B}" dt="2021-03-19T21:51:49.349" v="649" actId="1076"/>
          <ac:picMkLst>
            <pc:docMk/>
            <pc:sldMk cId="929528160" sldId="321"/>
            <ac:picMk id="83" creationId="{63874764-079A-4FBD-B88E-E240F3324E1B}"/>
          </ac:picMkLst>
        </pc:picChg>
        <pc:picChg chg="add mod">
          <ac:chgData name="Owen Sheedy" userId="b1c9949c-efb5-4f8f-8e1c-29dbcaf5146f" providerId="ADAL" clId="{9A70B63F-F342-45D5-AA99-FE7D7C97B30B}" dt="2021-03-19T21:51:56.389" v="651" actId="1076"/>
          <ac:picMkLst>
            <pc:docMk/>
            <pc:sldMk cId="929528160" sldId="321"/>
            <ac:picMk id="84" creationId="{FB18538D-517E-486D-93EA-E8F51136E835}"/>
          </ac:picMkLst>
        </pc:picChg>
        <pc:picChg chg="add mod">
          <ac:chgData name="Owen Sheedy" userId="b1c9949c-efb5-4f8f-8e1c-29dbcaf5146f" providerId="ADAL" clId="{9A70B63F-F342-45D5-AA99-FE7D7C97B30B}" dt="2021-03-19T21:51:56.389" v="651" actId="1076"/>
          <ac:picMkLst>
            <pc:docMk/>
            <pc:sldMk cId="929528160" sldId="321"/>
            <ac:picMk id="85" creationId="{20507A32-D7C2-4B7C-86BA-9F64954EE90F}"/>
          </ac:picMkLst>
        </pc:picChg>
        <pc:picChg chg="add mod">
          <ac:chgData name="Owen Sheedy" userId="b1c9949c-efb5-4f8f-8e1c-29dbcaf5146f" providerId="ADAL" clId="{9A70B63F-F342-45D5-AA99-FE7D7C97B30B}" dt="2021-03-19T21:51:56.389" v="651" actId="1076"/>
          <ac:picMkLst>
            <pc:docMk/>
            <pc:sldMk cId="929528160" sldId="321"/>
            <ac:picMk id="86" creationId="{45448A1D-699A-4560-B600-BE5158D87BDE}"/>
          </ac:picMkLst>
        </pc:picChg>
        <pc:cxnChg chg="del">
          <ac:chgData name="Owen Sheedy" userId="b1c9949c-efb5-4f8f-8e1c-29dbcaf5146f" providerId="ADAL" clId="{9A70B63F-F342-45D5-AA99-FE7D7C97B30B}" dt="2021-03-19T21:50:48.119" v="629" actId="478"/>
          <ac:cxnSpMkLst>
            <pc:docMk/>
            <pc:sldMk cId="929528160" sldId="321"/>
            <ac:cxnSpMk id="62" creationId="{C67D1411-8D9F-4D67-B426-6206FE1CE5C1}"/>
          </ac:cxnSpMkLst>
        </pc:cxnChg>
        <pc:cxnChg chg="del">
          <ac:chgData name="Owen Sheedy" userId="b1c9949c-efb5-4f8f-8e1c-29dbcaf5146f" providerId="ADAL" clId="{9A70B63F-F342-45D5-AA99-FE7D7C97B30B}" dt="2021-03-19T21:50:48.925" v="630" actId="478"/>
          <ac:cxnSpMkLst>
            <pc:docMk/>
            <pc:sldMk cId="929528160" sldId="321"/>
            <ac:cxnSpMk id="72" creationId="{38FF7891-F39F-45A4-A2F8-131DC780DED5}"/>
          </ac:cxnSpMkLst>
        </pc:cxnChg>
      </pc:sldChg>
      <pc:sldChg chg="modSp add mod">
        <pc:chgData name="Owen Sheedy" userId="b1c9949c-efb5-4f8f-8e1c-29dbcaf5146f" providerId="ADAL" clId="{9A70B63F-F342-45D5-AA99-FE7D7C97B30B}" dt="2021-03-29T16:22:02.091" v="861" actId="403"/>
        <pc:sldMkLst>
          <pc:docMk/>
          <pc:sldMk cId="1114848196" sldId="322"/>
        </pc:sldMkLst>
        <pc:spChg chg="mod">
          <ac:chgData name="Owen Sheedy" userId="b1c9949c-efb5-4f8f-8e1c-29dbcaf5146f" providerId="ADAL" clId="{9A70B63F-F342-45D5-AA99-FE7D7C97B30B}" dt="2021-03-29T16:22:02.091" v="861" actId="403"/>
          <ac:spMkLst>
            <pc:docMk/>
            <pc:sldMk cId="1114848196" sldId="322"/>
            <ac:spMk id="150" creationId="{00000000-0000-0000-0000-000000000000}"/>
          </ac:spMkLst>
        </pc:spChg>
      </pc:sldChg>
      <pc:sldChg chg="modSp add mod">
        <pc:chgData name="Owen Sheedy" userId="b1c9949c-efb5-4f8f-8e1c-29dbcaf5146f" providerId="ADAL" clId="{9A70B63F-F342-45D5-AA99-FE7D7C97B30B}" dt="2021-03-29T16:22:37.658" v="965" actId="20577"/>
        <pc:sldMkLst>
          <pc:docMk/>
          <pc:sldMk cId="3769249596" sldId="323"/>
        </pc:sldMkLst>
        <pc:spChg chg="mod">
          <ac:chgData name="Owen Sheedy" userId="b1c9949c-efb5-4f8f-8e1c-29dbcaf5146f" providerId="ADAL" clId="{9A70B63F-F342-45D5-AA99-FE7D7C97B30B}" dt="2021-03-29T16:22:37.658" v="965" actId="20577"/>
          <ac:spMkLst>
            <pc:docMk/>
            <pc:sldMk cId="3769249596" sldId="323"/>
            <ac:spMk id="150" creationId="{00000000-0000-0000-0000-000000000000}"/>
          </ac:spMkLst>
        </pc:spChg>
      </pc:sldChg>
      <pc:sldMasterChg chg="delSldLayout">
        <pc:chgData name="Owen Sheedy" userId="b1c9949c-efb5-4f8f-8e1c-29dbcaf5146f" providerId="ADAL" clId="{9A70B63F-F342-45D5-AA99-FE7D7C97B30B}" dt="2021-03-19T22:06:52.888" v="706" actId="47"/>
        <pc:sldMasterMkLst>
          <pc:docMk/>
          <pc:sldMasterMk cId="0" sldId="2147483678"/>
        </pc:sldMasterMkLst>
        <pc:sldLayoutChg chg="del">
          <pc:chgData name="Owen Sheedy" userId="b1c9949c-efb5-4f8f-8e1c-29dbcaf5146f" providerId="ADAL" clId="{9A70B63F-F342-45D5-AA99-FE7D7C97B30B}" dt="2021-03-19T21:54:37.665" v="684" actId="47"/>
          <pc:sldLayoutMkLst>
            <pc:docMk/>
            <pc:sldMasterMk cId="0" sldId="2147483678"/>
            <pc:sldLayoutMk cId="0" sldId="2147483649"/>
          </pc:sldLayoutMkLst>
        </pc:sldLayoutChg>
        <pc:sldLayoutChg chg="del">
          <pc:chgData name="Owen Sheedy" userId="b1c9949c-efb5-4f8f-8e1c-29dbcaf5146f" providerId="ADAL" clId="{9A70B63F-F342-45D5-AA99-FE7D7C97B30B}" dt="2021-03-19T22:06:47.552" v="698" actId="47"/>
          <pc:sldLayoutMkLst>
            <pc:docMk/>
            <pc:sldMasterMk cId="0" sldId="2147483678"/>
            <pc:sldLayoutMk cId="0" sldId="2147483652"/>
          </pc:sldLayoutMkLst>
        </pc:sldLayoutChg>
        <pc:sldLayoutChg chg="del">
          <pc:chgData name="Owen Sheedy" userId="b1c9949c-efb5-4f8f-8e1c-29dbcaf5146f" providerId="ADAL" clId="{9A70B63F-F342-45D5-AA99-FE7D7C97B30B}" dt="2021-03-19T21:54:36.462" v="682" actId="47"/>
          <pc:sldLayoutMkLst>
            <pc:docMk/>
            <pc:sldMasterMk cId="0" sldId="2147483678"/>
            <pc:sldLayoutMk cId="0" sldId="2147483653"/>
          </pc:sldLayoutMkLst>
        </pc:sldLayoutChg>
        <pc:sldLayoutChg chg="del">
          <pc:chgData name="Owen Sheedy" userId="b1c9949c-efb5-4f8f-8e1c-29dbcaf5146f" providerId="ADAL" clId="{9A70B63F-F342-45D5-AA99-FE7D7C97B30B}" dt="2021-03-19T21:20:10.643" v="293" actId="47"/>
          <pc:sldLayoutMkLst>
            <pc:docMk/>
            <pc:sldMasterMk cId="0" sldId="2147483678"/>
            <pc:sldLayoutMk cId="0" sldId="2147483654"/>
          </pc:sldLayoutMkLst>
        </pc:sldLayoutChg>
        <pc:sldLayoutChg chg="del">
          <pc:chgData name="Owen Sheedy" userId="b1c9949c-efb5-4f8f-8e1c-29dbcaf5146f" providerId="ADAL" clId="{9A70B63F-F342-45D5-AA99-FE7D7C97B30B}" dt="2021-03-19T21:54:35.494" v="681" actId="47"/>
          <pc:sldLayoutMkLst>
            <pc:docMk/>
            <pc:sldMasterMk cId="0" sldId="2147483678"/>
            <pc:sldLayoutMk cId="0" sldId="2147483655"/>
          </pc:sldLayoutMkLst>
        </pc:sldLayoutChg>
        <pc:sldLayoutChg chg="del">
          <pc:chgData name="Owen Sheedy" userId="b1c9949c-efb5-4f8f-8e1c-29dbcaf5146f" providerId="ADAL" clId="{9A70B63F-F342-45D5-AA99-FE7D7C97B30B}" dt="2021-03-19T21:54:39.742" v="686" actId="47"/>
          <pc:sldLayoutMkLst>
            <pc:docMk/>
            <pc:sldMasterMk cId="0" sldId="2147483678"/>
            <pc:sldLayoutMk cId="0" sldId="2147483656"/>
          </pc:sldLayoutMkLst>
        </pc:sldLayoutChg>
        <pc:sldLayoutChg chg="del">
          <pc:chgData name="Owen Sheedy" userId="b1c9949c-efb5-4f8f-8e1c-29dbcaf5146f" providerId="ADAL" clId="{9A70B63F-F342-45D5-AA99-FE7D7C97B30B}" dt="2021-03-19T22:06:43.668" v="691" actId="47"/>
          <pc:sldLayoutMkLst>
            <pc:docMk/>
            <pc:sldMasterMk cId="0" sldId="2147483678"/>
            <pc:sldLayoutMk cId="0" sldId="2147483657"/>
          </pc:sldLayoutMkLst>
        </pc:sldLayoutChg>
        <pc:sldLayoutChg chg="del">
          <pc:chgData name="Owen Sheedy" userId="b1c9949c-efb5-4f8f-8e1c-29dbcaf5146f" providerId="ADAL" clId="{9A70B63F-F342-45D5-AA99-FE7D7C97B30B}" dt="2021-03-19T21:54:37.048" v="683" actId="47"/>
          <pc:sldLayoutMkLst>
            <pc:docMk/>
            <pc:sldMasterMk cId="0" sldId="2147483678"/>
            <pc:sldLayoutMk cId="0" sldId="2147483659"/>
          </pc:sldLayoutMkLst>
        </pc:sldLayoutChg>
        <pc:sldLayoutChg chg="del">
          <pc:chgData name="Owen Sheedy" userId="b1c9949c-efb5-4f8f-8e1c-29dbcaf5146f" providerId="ADAL" clId="{9A70B63F-F342-45D5-AA99-FE7D7C97B30B}" dt="2021-03-19T22:06:41.473" v="687" actId="47"/>
          <pc:sldLayoutMkLst>
            <pc:docMk/>
            <pc:sldMasterMk cId="0" sldId="2147483678"/>
            <pc:sldLayoutMk cId="0" sldId="2147483660"/>
          </pc:sldLayoutMkLst>
        </pc:sldLayoutChg>
        <pc:sldLayoutChg chg="del">
          <pc:chgData name="Owen Sheedy" userId="b1c9949c-efb5-4f8f-8e1c-29dbcaf5146f" providerId="ADAL" clId="{9A70B63F-F342-45D5-AA99-FE7D7C97B30B}" dt="2021-03-19T21:54:38.230" v="685" actId="47"/>
          <pc:sldLayoutMkLst>
            <pc:docMk/>
            <pc:sldMasterMk cId="0" sldId="2147483678"/>
            <pc:sldLayoutMk cId="0" sldId="2147483663"/>
          </pc:sldLayoutMkLst>
        </pc:sldLayoutChg>
        <pc:sldLayoutChg chg="del">
          <pc:chgData name="Owen Sheedy" userId="b1c9949c-efb5-4f8f-8e1c-29dbcaf5146f" providerId="ADAL" clId="{9A70B63F-F342-45D5-AA99-FE7D7C97B30B}" dt="2021-03-19T22:06:45.480" v="694" actId="47"/>
          <pc:sldLayoutMkLst>
            <pc:docMk/>
            <pc:sldMasterMk cId="0" sldId="2147483678"/>
            <pc:sldLayoutMk cId="0" sldId="2147483664"/>
          </pc:sldLayoutMkLst>
        </pc:sldLayoutChg>
        <pc:sldLayoutChg chg="del">
          <pc:chgData name="Owen Sheedy" userId="b1c9949c-efb5-4f8f-8e1c-29dbcaf5146f" providerId="ADAL" clId="{9A70B63F-F342-45D5-AA99-FE7D7C97B30B}" dt="2021-03-19T22:06:48.726" v="700" actId="47"/>
          <pc:sldLayoutMkLst>
            <pc:docMk/>
            <pc:sldMasterMk cId="0" sldId="2147483678"/>
            <pc:sldLayoutMk cId="0" sldId="2147483665"/>
          </pc:sldLayoutMkLst>
        </pc:sldLayoutChg>
        <pc:sldLayoutChg chg="del">
          <pc:chgData name="Owen Sheedy" userId="b1c9949c-efb5-4f8f-8e1c-29dbcaf5146f" providerId="ADAL" clId="{9A70B63F-F342-45D5-AA99-FE7D7C97B30B}" dt="2021-03-19T22:06:44.102" v="692" actId="47"/>
          <pc:sldLayoutMkLst>
            <pc:docMk/>
            <pc:sldMasterMk cId="0" sldId="2147483678"/>
            <pc:sldLayoutMk cId="0" sldId="2147483666"/>
          </pc:sldLayoutMkLst>
        </pc:sldLayoutChg>
        <pc:sldLayoutChg chg="del">
          <pc:chgData name="Owen Sheedy" userId="b1c9949c-efb5-4f8f-8e1c-29dbcaf5146f" providerId="ADAL" clId="{9A70B63F-F342-45D5-AA99-FE7D7C97B30B}" dt="2021-03-19T22:06:49.312" v="701" actId="47"/>
          <pc:sldLayoutMkLst>
            <pc:docMk/>
            <pc:sldMasterMk cId="0" sldId="2147483678"/>
            <pc:sldLayoutMk cId="0" sldId="2147483667"/>
          </pc:sldLayoutMkLst>
        </pc:sldLayoutChg>
        <pc:sldLayoutChg chg="del">
          <pc:chgData name="Owen Sheedy" userId="b1c9949c-efb5-4f8f-8e1c-29dbcaf5146f" providerId="ADAL" clId="{9A70B63F-F342-45D5-AA99-FE7D7C97B30B}" dt="2021-03-19T22:06:49.885" v="702" actId="47"/>
          <pc:sldLayoutMkLst>
            <pc:docMk/>
            <pc:sldMasterMk cId="0" sldId="2147483678"/>
            <pc:sldLayoutMk cId="0" sldId="2147483668"/>
          </pc:sldLayoutMkLst>
        </pc:sldLayoutChg>
        <pc:sldLayoutChg chg="del">
          <pc:chgData name="Owen Sheedy" userId="b1c9949c-efb5-4f8f-8e1c-29dbcaf5146f" providerId="ADAL" clId="{9A70B63F-F342-45D5-AA99-FE7D7C97B30B}" dt="2021-03-19T22:06:50.456" v="703" actId="47"/>
          <pc:sldLayoutMkLst>
            <pc:docMk/>
            <pc:sldMasterMk cId="0" sldId="2147483678"/>
            <pc:sldLayoutMk cId="0" sldId="2147483669"/>
          </pc:sldLayoutMkLst>
        </pc:sldLayoutChg>
        <pc:sldLayoutChg chg="del">
          <pc:chgData name="Owen Sheedy" userId="b1c9949c-efb5-4f8f-8e1c-29dbcaf5146f" providerId="ADAL" clId="{9A70B63F-F342-45D5-AA99-FE7D7C97B30B}" dt="2021-03-19T22:06:44.659" v="693" actId="47"/>
          <pc:sldLayoutMkLst>
            <pc:docMk/>
            <pc:sldMasterMk cId="0" sldId="2147483678"/>
            <pc:sldLayoutMk cId="0" sldId="2147483670"/>
          </pc:sldLayoutMkLst>
        </pc:sldLayoutChg>
        <pc:sldLayoutChg chg="del">
          <pc:chgData name="Owen Sheedy" userId="b1c9949c-efb5-4f8f-8e1c-29dbcaf5146f" providerId="ADAL" clId="{9A70B63F-F342-45D5-AA99-FE7D7C97B30B}" dt="2021-03-19T22:06:52.138" v="705" actId="47"/>
          <pc:sldLayoutMkLst>
            <pc:docMk/>
            <pc:sldMasterMk cId="0" sldId="2147483678"/>
            <pc:sldLayoutMk cId="0" sldId="2147483671"/>
          </pc:sldLayoutMkLst>
        </pc:sldLayoutChg>
        <pc:sldLayoutChg chg="del">
          <pc:chgData name="Owen Sheedy" userId="b1c9949c-efb5-4f8f-8e1c-29dbcaf5146f" providerId="ADAL" clId="{9A70B63F-F342-45D5-AA99-FE7D7C97B30B}" dt="2021-03-19T22:06:52.888" v="706" actId="47"/>
          <pc:sldLayoutMkLst>
            <pc:docMk/>
            <pc:sldMasterMk cId="0" sldId="2147483678"/>
            <pc:sldLayoutMk cId="0" sldId="2147483672"/>
          </pc:sldLayoutMkLst>
        </pc:sldLayoutChg>
        <pc:sldLayoutChg chg="del">
          <pc:chgData name="Owen Sheedy" userId="b1c9949c-efb5-4f8f-8e1c-29dbcaf5146f" providerId="ADAL" clId="{9A70B63F-F342-45D5-AA99-FE7D7C97B30B}" dt="2021-03-19T22:06:45.897" v="695" actId="47"/>
          <pc:sldLayoutMkLst>
            <pc:docMk/>
            <pc:sldMasterMk cId="0" sldId="2147483678"/>
            <pc:sldLayoutMk cId="0" sldId="2147483673"/>
          </pc:sldLayoutMkLst>
        </pc:sldLayoutChg>
        <pc:sldLayoutChg chg="del">
          <pc:chgData name="Owen Sheedy" userId="b1c9949c-efb5-4f8f-8e1c-29dbcaf5146f" providerId="ADAL" clId="{9A70B63F-F342-45D5-AA99-FE7D7C97B30B}" dt="2021-03-19T22:06:48.178" v="699" actId="47"/>
          <pc:sldLayoutMkLst>
            <pc:docMk/>
            <pc:sldMasterMk cId="0" sldId="2147483678"/>
            <pc:sldLayoutMk cId="0" sldId="2147483674"/>
          </pc:sldLayoutMkLst>
        </pc:sldLayoutChg>
        <pc:sldLayoutChg chg="del">
          <pc:chgData name="Owen Sheedy" userId="b1c9949c-efb5-4f8f-8e1c-29dbcaf5146f" providerId="ADAL" clId="{9A70B63F-F342-45D5-AA99-FE7D7C97B30B}" dt="2021-03-19T22:06:51.189" v="704" actId="47"/>
          <pc:sldLayoutMkLst>
            <pc:docMk/>
            <pc:sldMasterMk cId="0" sldId="2147483678"/>
            <pc:sldLayoutMk cId="0" sldId="2147483675"/>
          </pc:sldLayoutMkLst>
        </pc:sldLayoutChg>
      </pc:sldMasterChg>
      <pc:sldMasterChg chg="del delSldLayout">
        <pc:chgData name="Owen Sheedy" userId="b1c9949c-efb5-4f8f-8e1c-29dbcaf5146f" providerId="ADAL" clId="{9A70B63F-F342-45D5-AA99-FE7D7C97B30B}" dt="2021-03-19T22:07:05.311" v="723" actId="47"/>
        <pc:sldMasterMkLst>
          <pc:docMk/>
          <pc:sldMasterMk cId="0" sldId="2147483679"/>
        </pc:sldMasterMkLst>
        <pc:sldLayoutChg chg="del">
          <pc:chgData name="Owen Sheedy" userId="b1c9949c-efb5-4f8f-8e1c-29dbcaf5146f" providerId="ADAL" clId="{9A70B63F-F342-45D5-AA99-FE7D7C97B30B}" dt="2021-03-19T22:07:05.311" v="723" actId="47"/>
          <pc:sldLayoutMkLst>
            <pc:docMk/>
            <pc:sldMasterMk cId="0" sldId="2147483679"/>
            <pc:sldLayoutMk cId="0" sldId="214748367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a99c09f7d2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a99c09f7d2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7043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a99c09f7d2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a99c09f7d2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2311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a99c09f7d2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a99c09f7d2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7206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a99c09f7d2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a99c09f7d2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3275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a99c09f7d2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a99c09f7d2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7106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a99c09f7d2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a99c09f7d2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821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a99c09f7d2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a99c09f7d2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3039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a99c09f7d2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a99c09f7d2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1783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a99c09f7d2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a99c09f7d2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7733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a99c09f7d2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a99c09f7d2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5231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a99c09f7d2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a99c09f7d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a99c09f7d2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a99c09f7d2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a99c09f7d2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a99c09f7d2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a99c09f7d2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a99c09f7d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170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a99c09f7d2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a99c09f7d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4924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a99c09f7d2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a99c09f7d2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a99c09f7d2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a99c09f7d2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743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a99c09f7d2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a99c09f7d2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3715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a99c09f7d2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a99c09f7d2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1704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a99c09f7d2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a99c09f7d2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56908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320500" y="1153000"/>
            <a:ext cx="4503000" cy="20526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191919"/>
              </a:buClr>
              <a:buSzPts val="5200"/>
              <a:buFont typeface="Century Gothic"/>
              <a:buNone/>
              <a:defRPr sz="7200" b="0">
                <a:latin typeface="Bebas Neue"/>
                <a:ea typeface="Bebas Neue"/>
                <a:cs typeface="Bebas Neue"/>
                <a:sym typeface="Bebas Neu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176500" y="3456100"/>
            <a:ext cx="4791000" cy="3849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a:solidFill>
                  <a:schemeClr val="lt1"/>
                </a:solidFill>
                <a:latin typeface="Darker Grotesque Medium"/>
                <a:ea typeface="Darker Grotesque Medium"/>
                <a:cs typeface="Darker Grotesque Medium"/>
                <a:sym typeface="Darker Grotesque Medium"/>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720000" y="352701"/>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 name="Google Shape;17;p4"/>
          <p:cNvSpPr txBox="1">
            <a:spLocks noGrp="1"/>
          </p:cNvSpPr>
          <p:nvPr>
            <p:ph type="body" idx="1"/>
          </p:nvPr>
        </p:nvSpPr>
        <p:spPr>
          <a:xfrm>
            <a:off x="720000" y="1017725"/>
            <a:ext cx="7704000" cy="3416400"/>
          </a:xfrm>
          <a:prstGeom prst="rect">
            <a:avLst/>
          </a:prstGeom>
        </p:spPr>
        <p:txBody>
          <a:bodyPr spcFirstLastPara="1" wrap="square" lIns="91425" tIns="91425" rIns="91425" bIns="91425" anchor="ctr" anchorCtr="0">
            <a:noAutofit/>
          </a:bodyPr>
          <a:lstStyle>
            <a:lvl1pPr marL="457200" lvl="0" indent="-317500" rtl="0">
              <a:lnSpc>
                <a:spcPct val="90000"/>
              </a:lnSpc>
              <a:spcBef>
                <a:spcPts val="0"/>
              </a:spcBef>
              <a:spcAft>
                <a:spcPts val="0"/>
              </a:spcAft>
              <a:buClr>
                <a:srgbClr val="434343"/>
              </a:buClr>
              <a:buSzPts val="1400"/>
              <a:buFont typeface="Century Gothic"/>
              <a:buAutoNum type="arabicPeriod"/>
              <a:defRPr sz="1400">
                <a:solidFill>
                  <a:srgbClr val="434343"/>
                </a:solidFill>
              </a:defRPr>
            </a:lvl1pPr>
            <a:lvl2pPr marL="914400" lvl="1" indent="-317500" rtl="0">
              <a:lnSpc>
                <a:spcPct val="115000"/>
              </a:lnSpc>
              <a:spcBef>
                <a:spcPts val="0"/>
              </a:spcBef>
              <a:spcAft>
                <a:spcPts val="0"/>
              </a:spcAft>
              <a:buClr>
                <a:srgbClr val="434343"/>
              </a:buClr>
              <a:buSzPts val="1400"/>
              <a:buFont typeface="Roboto Condensed Light"/>
              <a:buAutoNum type="alphaLcPeriod"/>
              <a:defRPr sz="1600">
                <a:solidFill>
                  <a:srgbClr val="434343"/>
                </a:solidFill>
              </a:defRPr>
            </a:lvl2pPr>
            <a:lvl3pPr marL="1371600" lvl="2" indent="-317500" rtl="0">
              <a:lnSpc>
                <a:spcPct val="115000"/>
              </a:lnSpc>
              <a:spcBef>
                <a:spcPts val="1600"/>
              </a:spcBef>
              <a:spcAft>
                <a:spcPts val="0"/>
              </a:spcAft>
              <a:buClr>
                <a:srgbClr val="434343"/>
              </a:buClr>
              <a:buSzPts val="1400"/>
              <a:buFont typeface="Roboto Condensed Light"/>
              <a:buAutoNum type="romanLcPeriod"/>
              <a:defRPr sz="1600">
                <a:solidFill>
                  <a:srgbClr val="434343"/>
                </a:solidFill>
              </a:defRPr>
            </a:lvl3pPr>
            <a:lvl4pPr marL="1828800" lvl="3" indent="-317500" rtl="0">
              <a:lnSpc>
                <a:spcPct val="115000"/>
              </a:lnSpc>
              <a:spcBef>
                <a:spcPts val="1600"/>
              </a:spcBef>
              <a:spcAft>
                <a:spcPts val="0"/>
              </a:spcAft>
              <a:buClr>
                <a:srgbClr val="434343"/>
              </a:buClr>
              <a:buSzPts val="1400"/>
              <a:buFont typeface="Roboto Condensed Light"/>
              <a:buAutoNum type="arabicPeriod"/>
              <a:defRPr sz="1600">
                <a:solidFill>
                  <a:srgbClr val="434343"/>
                </a:solidFill>
              </a:defRPr>
            </a:lvl4pPr>
            <a:lvl5pPr marL="2286000" lvl="4" indent="-317500" rtl="0">
              <a:lnSpc>
                <a:spcPct val="115000"/>
              </a:lnSpc>
              <a:spcBef>
                <a:spcPts val="1600"/>
              </a:spcBef>
              <a:spcAft>
                <a:spcPts val="0"/>
              </a:spcAft>
              <a:buClr>
                <a:srgbClr val="434343"/>
              </a:buClr>
              <a:buSzPts val="1400"/>
              <a:buFont typeface="Roboto Condensed Light"/>
              <a:buAutoNum type="alphaLcPeriod"/>
              <a:defRPr sz="1600">
                <a:solidFill>
                  <a:srgbClr val="434343"/>
                </a:solidFill>
              </a:defRPr>
            </a:lvl5pPr>
            <a:lvl6pPr marL="2743200" lvl="5" indent="-317500" rtl="0">
              <a:lnSpc>
                <a:spcPct val="115000"/>
              </a:lnSpc>
              <a:spcBef>
                <a:spcPts val="1600"/>
              </a:spcBef>
              <a:spcAft>
                <a:spcPts val="0"/>
              </a:spcAft>
              <a:buClr>
                <a:srgbClr val="434343"/>
              </a:buClr>
              <a:buSzPts val="1400"/>
              <a:buFont typeface="Roboto Condensed Light"/>
              <a:buAutoNum type="romanLcPeriod"/>
              <a:defRPr sz="1600">
                <a:solidFill>
                  <a:srgbClr val="434343"/>
                </a:solidFill>
              </a:defRPr>
            </a:lvl6pPr>
            <a:lvl7pPr marL="3200400" lvl="6" indent="-317500" rtl="0">
              <a:lnSpc>
                <a:spcPct val="115000"/>
              </a:lnSpc>
              <a:spcBef>
                <a:spcPts val="1600"/>
              </a:spcBef>
              <a:spcAft>
                <a:spcPts val="0"/>
              </a:spcAft>
              <a:buClr>
                <a:srgbClr val="434343"/>
              </a:buClr>
              <a:buSzPts val="1400"/>
              <a:buFont typeface="Roboto Condensed Light"/>
              <a:buAutoNum type="arabicPeriod"/>
              <a:defRPr sz="1600">
                <a:solidFill>
                  <a:srgbClr val="434343"/>
                </a:solidFill>
              </a:defRPr>
            </a:lvl7pPr>
            <a:lvl8pPr marL="3657600" lvl="7" indent="-317500" rtl="0">
              <a:lnSpc>
                <a:spcPct val="115000"/>
              </a:lnSpc>
              <a:spcBef>
                <a:spcPts val="1600"/>
              </a:spcBef>
              <a:spcAft>
                <a:spcPts val="0"/>
              </a:spcAft>
              <a:buClr>
                <a:srgbClr val="434343"/>
              </a:buClr>
              <a:buSzPts val="1400"/>
              <a:buFont typeface="Roboto Condensed Light"/>
              <a:buAutoNum type="alphaLcPeriod"/>
              <a:defRPr sz="1600">
                <a:solidFill>
                  <a:srgbClr val="434343"/>
                </a:solidFill>
              </a:defRPr>
            </a:lvl8pPr>
            <a:lvl9pPr marL="4114800" lvl="8" indent="-317500" rtl="0">
              <a:lnSpc>
                <a:spcPct val="115000"/>
              </a:lnSpc>
              <a:spcBef>
                <a:spcPts val="1600"/>
              </a:spcBef>
              <a:spcAft>
                <a:spcPts val="1600"/>
              </a:spcAft>
              <a:buClr>
                <a:srgbClr val="434343"/>
              </a:buClr>
              <a:buSzPts val="1400"/>
              <a:buFont typeface="Roboto Condensed Light"/>
              <a:buAutoNum type="romanLcPeriod"/>
              <a:defRPr sz="1600">
                <a:solidFill>
                  <a:srgbClr val="434343"/>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subTitle" idx="1"/>
          </p:nvPr>
        </p:nvSpPr>
        <p:spPr>
          <a:xfrm>
            <a:off x="969900" y="2581220"/>
            <a:ext cx="3352200" cy="512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Font typeface="Bebas Neue"/>
              <a:buNone/>
              <a:defRPr sz="2400">
                <a:latin typeface="Bebas Neue"/>
                <a:ea typeface="Bebas Neue"/>
                <a:cs typeface="Bebas Neue"/>
                <a:sym typeface="Bebas Neue"/>
              </a:defRPr>
            </a:lvl1pPr>
            <a:lvl2pPr lvl="1" algn="ctr">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a:endParaRPr/>
          </a:p>
        </p:txBody>
      </p:sp>
      <p:sp>
        <p:nvSpPr>
          <p:cNvPr id="20" name="Google Shape;20;p5"/>
          <p:cNvSpPr txBox="1">
            <a:spLocks noGrp="1"/>
          </p:cNvSpPr>
          <p:nvPr>
            <p:ph type="subTitle" idx="2"/>
          </p:nvPr>
        </p:nvSpPr>
        <p:spPr>
          <a:xfrm>
            <a:off x="4821900" y="2581220"/>
            <a:ext cx="3352200" cy="51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Bebas Neue"/>
              <a:buNone/>
              <a:defRPr sz="2400">
                <a:latin typeface="Bebas Neue"/>
                <a:ea typeface="Bebas Neue"/>
                <a:cs typeface="Bebas Neue"/>
                <a:sym typeface="Bebas Neue"/>
              </a:defRPr>
            </a:lvl1pPr>
            <a:lvl2pPr lvl="1" algn="ctr" rtl="0">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a:endParaRPr/>
          </a:p>
        </p:txBody>
      </p:sp>
      <p:sp>
        <p:nvSpPr>
          <p:cNvPr id="21" name="Google Shape;21;p5"/>
          <p:cNvSpPr txBox="1">
            <a:spLocks noGrp="1"/>
          </p:cNvSpPr>
          <p:nvPr>
            <p:ph type="subTitle" idx="3"/>
          </p:nvPr>
        </p:nvSpPr>
        <p:spPr>
          <a:xfrm>
            <a:off x="1289375" y="3028900"/>
            <a:ext cx="2713200" cy="104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a:lvl1pPr>
            <a:lvl2pPr lvl="1" algn="ctr" rtl="0">
              <a:lnSpc>
                <a:spcPct val="100000"/>
              </a:lnSpc>
              <a:spcBef>
                <a:spcPts val="160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
        <p:nvSpPr>
          <p:cNvPr id="22" name="Google Shape;22;p5"/>
          <p:cNvSpPr txBox="1">
            <a:spLocks noGrp="1"/>
          </p:cNvSpPr>
          <p:nvPr>
            <p:ph type="subTitle" idx="4"/>
          </p:nvPr>
        </p:nvSpPr>
        <p:spPr>
          <a:xfrm>
            <a:off x="5141400" y="3028900"/>
            <a:ext cx="2713200" cy="104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a:lvl1pPr>
            <a:lvl2pPr lvl="1" algn="ctr" rtl="0">
              <a:lnSpc>
                <a:spcPct val="100000"/>
              </a:lnSpc>
              <a:spcBef>
                <a:spcPts val="160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
        <p:nvSpPr>
          <p:cNvPr id="23" name="Google Shape;23;p5"/>
          <p:cNvSpPr txBox="1">
            <a:spLocks noGrp="1"/>
          </p:cNvSpPr>
          <p:nvPr>
            <p:ph type="title"/>
          </p:nvPr>
        </p:nvSpPr>
        <p:spPr>
          <a:xfrm>
            <a:off x="720000" y="352701"/>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
    <p:bg>
      <p:bgPr>
        <a:blipFill>
          <a:blip r:embed="rId2">
            <a:alphaModFix/>
          </a:blip>
          <a:stretch>
            <a:fillRect/>
          </a:stretch>
        </a:blipFill>
        <a:effectLst/>
      </p:bgPr>
    </p:bg>
    <p:spTree>
      <p:nvGrpSpPr>
        <p:cNvPr id="1" name="Shape 49"/>
        <p:cNvGrpSpPr/>
        <p:nvPr/>
      </p:nvGrpSpPr>
      <p:grpSpPr>
        <a:xfrm>
          <a:off x="0" y="0"/>
          <a:ext cx="0" cy="0"/>
          <a:chOff x="0" y="0"/>
          <a:chExt cx="0" cy="0"/>
        </a:xfrm>
      </p:grpSpPr>
      <p:sp>
        <p:nvSpPr>
          <p:cNvPr id="50" name="Google Shape;50;p15"/>
          <p:cNvSpPr txBox="1">
            <a:spLocks noGrp="1"/>
          </p:cNvSpPr>
          <p:nvPr>
            <p:ph type="title"/>
          </p:nvPr>
        </p:nvSpPr>
        <p:spPr>
          <a:xfrm>
            <a:off x="1543370" y="1370800"/>
            <a:ext cx="24393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1" name="Google Shape;51;p15"/>
          <p:cNvSpPr txBox="1">
            <a:spLocks noGrp="1"/>
          </p:cNvSpPr>
          <p:nvPr>
            <p:ph type="title" idx="2" hasCustomPrompt="1"/>
          </p:nvPr>
        </p:nvSpPr>
        <p:spPr>
          <a:xfrm>
            <a:off x="884000" y="1470575"/>
            <a:ext cx="659400" cy="593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36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2" name="Google Shape;52;p15"/>
          <p:cNvSpPr txBox="1">
            <a:spLocks noGrp="1"/>
          </p:cNvSpPr>
          <p:nvPr>
            <p:ph type="subTitle" idx="1"/>
          </p:nvPr>
        </p:nvSpPr>
        <p:spPr>
          <a:xfrm>
            <a:off x="1543386" y="1804925"/>
            <a:ext cx="2722800" cy="76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solidFill>
                  <a:srgbClr val="2A072F"/>
                </a:solidFill>
              </a:defRPr>
            </a:lvl1pPr>
            <a:lvl2pPr lvl="1" rtl="0">
              <a:lnSpc>
                <a:spcPct val="100000"/>
              </a:lnSpc>
              <a:spcBef>
                <a:spcPts val="1600"/>
              </a:spcBef>
              <a:spcAft>
                <a:spcPts val="0"/>
              </a:spcAft>
              <a:buSzPts val="1600"/>
              <a:buNone/>
              <a:defRPr sz="1600"/>
            </a:lvl2pPr>
            <a:lvl3pPr lvl="2" rtl="0">
              <a:lnSpc>
                <a:spcPct val="100000"/>
              </a:lnSpc>
              <a:spcBef>
                <a:spcPts val="1600"/>
              </a:spcBef>
              <a:spcAft>
                <a:spcPts val="0"/>
              </a:spcAft>
              <a:buSzPts val="1600"/>
              <a:buNone/>
              <a:defRPr sz="1600"/>
            </a:lvl3pPr>
            <a:lvl4pPr lvl="3" rtl="0">
              <a:lnSpc>
                <a:spcPct val="100000"/>
              </a:lnSpc>
              <a:spcBef>
                <a:spcPts val="1600"/>
              </a:spcBef>
              <a:spcAft>
                <a:spcPts val="0"/>
              </a:spcAft>
              <a:buSzPts val="1600"/>
              <a:buNone/>
              <a:defRPr sz="1600"/>
            </a:lvl4pPr>
            <a:lvl5pPr lvl="4" rtl="0">
              <a:lnSpc>
                <a:spcPct val="100000"/>
              </a:lnSpc>
              <a:spcBef>
                <a:spcPts val="1600"/>
              </a:spcBef>
              <a:spcAft>
                <a:spcPts val="0"/>
              </a:spcAft>
              <a:buSzPts val="1600"/>
              <a:buNone/>
              <a:defRPr sz="1600"/>
            </a:lvl5pPr>
            <a:lvl6pPr lvl="5" rtl="0">
              <a:lnSpc>
                <a:spcPct val="100000"/>
              </a:lnSpc>
              <a:spcBef>
                <a:spcPts val="1600"/>
              </a:spcBef>
              <a:spcAft>
                <a:spcPts val="0"/>
              </a:spcAft>
              <a:buSzPts val="1600"/>
              <a:buNone/>
              <a:defRPr sz="1600"/>
            </a:lvl6pPr>
            <a:lvl7pPr lvl="6" rtl="0">
              <a:lnSpc>
                <a:spcPct val="100000"/>
              </a:lnSpc>
              <a:spcBef>
                <a:spcPts val="1600"/>
              </a:spcBef>
              <a:spcAft>
                <a:spcPts val="0"/>
              </a:spcAft>
              <a:buSzPts val="1600"/>
              <a:buNone/>
              <a:defRPr sz="1600"/>
            </a:lvl7pPr>
            <a:lvl8pPr lvl="7" rtl="0">
              <a:lnSpc>
                <a:spcPct val="100000"/>
              </a:lnSpc>
              <a:spcBef>
                <a:spcPts val="1600"/>
              </a:spcBef>
              <a:spcAft>
                <a:spcPts val="0"/>
              </a:spcAft>
              <a:buSzPts val="1600"/>
              <a:buNone/>
              <a:defRPr sz="1600"/>
            </a:lvl8pPr>
            <a:lvl9pPr lvl="8" rtl="0">
              <a:lnSpc>
                <a:spcPct val="100000"/>
              </a:lnSpc>
              <a:spcBef>
                <a:spcPts val="1600"/>
              </a:spcBef>
              <a:spcAft>
                <a:spcPts val="1600"/>
              </a:spcAft>
              <a:buSzPts val="1600"/>
              <a:buNone/>
              <a:defRPr sz="1600"/>
            </a:lvl9pPr>
          </a:lstStyle>
          <a:p>
            <a:endParaRPr/>
          </a:p>
        </p:txBody>
      </p:sp>
      <p:sp>
        <p:nvSpPr>
          <p:cNvPr id="53" name="Google Shape;53;p15"/>
          <p:cNvSpPr txBox="1">
            <a:spLocks noGrp="1"/>
          </p:cNvSpPr>
          <p:nvPr>
            <p:ph type="title" idx="3"/>
          </p:nvPr>
        </p:nvSpPr>
        <p:spPr>
          <a:xfrm>
            <a:off x="5537187" y="1370800"/>
            <a:ext cx="24393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4" name="Google Shape;54;p15"/>
          <p:cNvSpPr txBox="1">
            <a:spLocks noGrp="1"/>
          </p:cNvSpPr>
          <p:nvPr>
            <p:ph type="title" idx="4" hasCustomPrompt="1"/>
          </p:nvPr>
        </p:nvSpPr>
        <p:spPr>
          <a:xfrm>
            <a:off x="4877826" y="1470575"/>
            <a:ext cx="659400" cy="593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36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 name="Google Shape;55;p15"/>
          <p:cNvSpPr txBox="1">
            <a:spLocks noGrp="1"/>
          </p:cNvSpPr>
          <p:nvPr>
            <p:ph type="subTitle" idx="5"/>
          </p:nvPr>
        </p:nvSpPr>
        <p:spPr>
          <a:xfrm>
            <a:off x="5537203" y="1804925"/>
            <a:ext cx="2722800" cy="76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solidFill>
                  <a:srgbClr val="2A072F"/>
                </a:solidFill>
              </a:defRPr>
            </a:lvl1pPr>
            <a:lvl2pPr lvl="1" rtl="0">
              <a:lnSpc>
                <a:spcPct val="100000"/>
              </a:lnSpc>
              <a:spcBef>
                <a:spcPts val="1600"/>
              </a:spcBef>
              <a:spcAft>
                <a:spcPts val="0"/>
              </a:spcAft>
              <a:buSzPts val="1600"/>
              <a:buNone/>
              <a:defRPr sz="1600"/>
            </a:lvl2pPr>
            <a:lvl3pPr lvl="2" rtl="0">
              <a:lnSpc>
                <a:spcPct val="100000"/>
              </a:lnSpc>
              <a:spcBef>
                <a:spcPts val="1600"/>
              </a:spcBef>
              <a:spcAft>
                <a:spcPts val="0"/>
              </a:spcAft>
              <a:buSzPts val="1600"/>
              <a:buNone/>
              <a:defRPr sz="1600"/>
            </a:lvl3pPr>
            <a:lvl4pPr lvl="3" rtl="0">
              <a:lnSpc>
                <a:spcPct val="100000"/>
              </a:lnSpc>
              <a:spcBef>
                <a:spcPts val="1600"/>
              </a:spcBef>
              <a:spcAft>
                <a:spcPts val="0"/>
              </a:spcAft>
              <a:buSzPts val="1600"/>
              <a:buNone/>
              <a:defRPr sz="1600"/>
            </a:lvl4pPr>
            <a:lvl5pPr lvl="4" rtl="0">
              <a:lnSpc>
                <a:spcPct val="100000"/>
              </a:lnSpc>
              <a:spcBef>
                <a:spcPts val="1600"/>
              </a:spcBef>
              <a:spcAft>
                <a:spcPts val="0"/>
              </a:spcAft>
              <a:buSzPts val="1600"/>
              <a:buNone/>
              <a:defRPr sz="1600"/>
            </a:lvl5pPr>
            <a:lvl6pPr lvl="5" rtl="0">
              <a:lnSpc>
                <a:spcPct val="100000"/>
              </a:lnSpc>
              <a:spcBef>
                <a:spcPts val="1600"/>
              </a:spcBef>
              <a:spcAft>
                <a:spcPts val="0"/>
              </a:spcAft>
              <a:buSzPts val="1600"/>
              <a:buNone/>
              <a:defRPr sz="1600"/>
            </a:lvl6pPr>
            <a:lvl7pPr lvl="6" rtl="0">
              <a:lnSpc>
                <a:spcPct val="100000"/>
              </a:lnSpc>
              <a:spcBef>
                <a:spcPts val="1600"/>
              </a:spcBef>
              <a:spcAft>
                <a:spcPts val="0"/>
              </a:spcAft>
              <a:buSzPts val="1600"/>
              <a:buNone/>
              <a:defRPr sz="1600"/>
            </a:lvl7pPr>
            <a:lvl8pPr lvl="7" rtl="0">
              <a:lnSpc>
                <a:spcPct val="100000"/>
              </a:lnSpc>
              <a:spcBef>
                <a:spcPts val="1600"/>
              </a:spcBef>
              <a:spcAft>
                <a:spcPts val="0"/>
              </a:spcAft>
              <a:buSzPts val="1600"/>
              <a:buNone/>
              <a:defRPr sz="1600"/>
            </a:lvl8pPr>
            <a:lvl9pPr lvl="8" rtl="0">
              <a:lnSpc>
                <a:spcPct val="100000"/>
              </a:lnSpc>
              <a:spcBef>
                <a:spcPts val="1600"/>
              </a:spcBef>
              <a:spcAft>
                <a:spcPts val="1600"/>
              </a:spcAft>
              <a:buSzPts val="1600"/>
              <a:buNone/>
              <a:defRPr sz="1600"/>
            </a:lvl9pPr>
          </a:lstStyle>
          <a:p>
            <a:endParaRPr/>
          </a:p>
        </p:txBody>
      </p:sp>
      <p:sp>
        <p:nvSpPr>
          <p:cNvPr id="56" name="Google Shape;56;p15"/>
          <p:cNvSpPr txBox="1">
            <a:spLocks noGrp="1"/>
          </p:cNvSpPr>
          <p:nvPr>
            <p:ph type="title" idx="6"/>
          </p:nvPr>
        </p:nvSpPr>
        <p:spPr>
          <a:xfrm>
            <a:off x="1543370" y="2869150"/>
            <a:ext cx="24393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7" name="Google Shape;57;p15"/>
          <p:cNvSpPr txBox="1">
            <a:spLocks noGrp="1"/>
          </p:cNvSpPr>
          <p:nvPr>
            <p:ph type="title" idx="7" hasCustomPrompt="1"/>
          </p:nvPr>
        </p:nvSpPr>
        <p:spPr>
          <a:xfrm>
            <a:off x="884000" y="2968925"/>
            <a:ext cx="659400" cy="593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36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8" name="Google Shape;58;p15"/>
          <p:cNvSpPr txBox="1">
            <a:spLocks noGrp="1"/>
          </p:cNvSpPr>
          <p:nvPr>
            <p:ph type="subTitle" idx="8"/>
          </p:nvPr>
        </p:nvSpPr>
        <p:spPr>
          <a:xfrm>
            <a:off x="1543386" y="3303275"/>
            <a:ext cx="2722800" cy="76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solidFill>
                  <a:srgbClr val="2A072F"/>
                </a:solidFill>
              </a:defRPr>
            </a:lvl1pPr>
            <a:lvl2pPr lvl="1" rtl="0">
              <a:lnSpc>
                <a:spcPct val="100000"/>
              </a:lnSpc>
              <a:spcBef>
                <a:spcPts val="1600"/>
              </a:spcBef>
              <a:spcAft>
                <a:spcPts val="0"/>
              </a:spcAft>
              <a:buSzPts val="1600"/>
              <a:buNone/>
              <a:defRPr sz="1600"/>
            </a:lvl2pPr>
            <a:lvl3pPr lvl="2" rtl="0">
              <a:lnSpc>
                <a:spcPct val="100000"/>
              </a:lnSpc>
              <a:spcBef>
                <a:spcPts val="1600"/>
              </a:spcBef>
              <a:spcAft>
                <a:spcPts val="0"/>
              </a:spcAft>
              <a:buSzPts val="1600"/>
              <a:buNone/>
              <a:defRPr sz="1600"/>
            </a:lvl3pPr>
            <a:lvl4pPr lvl="3" rtl="0">
              <a:lnSpc>
                <a:spcPct val="100000"/>
              </a:lnSpc>
              <a:spcBef>
                <a:spcPts val="1600"/>
              </a:spcBef>
              <a:spcAft>
                <a:spcPts val="0"/>
              </a:spcAft>
              <a:buSzPts val="1600"/>
              <a:buNone/>
              <a:defRPr sz="1600"/>
            </a:lvl4pPr>
            <a:lvl5pPr lvl="4" rtl="0">
              <a:lnSpc>
                <a:spcPct val="100000"/>
              </a:lnSpc>
              <a:spcBef>
                <a:spcPts val="1600"/>
              </a:spcBef>
              <a:spcAft>
                <a:spcPts val="0"/>
              </a:spcAft>
              <a:buSzPts val="1600"/>
              <a:buNone/>
              <a:defRPr sz="1600"/>
            </a:lvl5pPr>
            <a:lvl6pPr lvl="5" rtl="0">
              <a:lnSpc>
                <a:spcPct val="100000"/>
              </a:lnSpc>
              <a:spcBef>
                <a:spcPts val="1600"/>
              </a:spcBef>
              <a:spcAft>
                <a:spcPts val="0"/>
              </a:spcAft>
              <a:buSzPts val="1600"/>
              <a:buNone/>
              <a:defRPr sz="1600"/>
            </a:lvl6pPr>
            <a:lvl7pPr lvl="6" rtl="0">
              <a:lnSpc>
                <a:spcPct val="100000"/>
              </a:lnSpc>
              <a:spcBef>
                <a:spcPts val="1600"/>
              </a:spcBef>
              <a:spcAft>
                <a:spcPts val="0"/>
              </a:spcAft>
              <a:buSzPts val="1600"/>
              <a:buNone/>
              <a:defRPr sz="1600"/>
            </a:lvl7pPr>
            <a:lvl8pPr lvl="7" rtl="0">
              <a:lnSpc>
                <a:spcPct val="100000"/>
              </a:lnSpc>
              <a:spcBef>
                <a:spcPts val="1600"/>
              </a:spcBef>
              <a:spcAft>
                <a:spcPts val="0"/>
              </a:spcAft>
              <a:buSzPts val="1600"/>
              <a:buNone/>
              <a:defRPr sz="1600"/>
            </a:lvl8pPr>
            <a:lvl9pPr lvl="8" rtl="0">
              <a:lnSpc>
                <a:spcPct val="100000"/>
              </a:lnSpc>
              <a:spcBef>
                <a:spcPts val="1600"/>
              </a:spcBef>
              <a:spcAft>
                <a:spcPts val="1600"/>
              </a:spcAft>
              <a:buSzPts val="1600"/>
              <a:buNone/>
              <a:defRPr sz="1600"/>
            </a:lvl9pPr>
          </a:lstStyle>
          <a:p>
            <a:endParaRPr/>
          </a:p>
        </p:txBody>
      </p:sp>
      <p:sp>
        <p:nvSpPr>
          <p:cNvPr id="59" name="Google Shape;59;p15"/>
          <p:cNvSpPr txBox="1">
            <a:spLocks noGrp="1"/>
          </p:cNvSpPr>
          <p:nvPr>
            <p:ph type="title" idx="9"/>
          </p:nvPr>
        </p:nvSpPr>
        <p:spPr>
          <a:xfrm>
            <a:off x="5537187" y="2869150"/>
            <a:ext cx="24393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0" name="Google Shape;60;p15"/>
          <p:cNvSpPr txBox="1">
            <a:spLocks noGrp="1"/>
          </p:cNvSpPr>
          <p:nvPr>
            <p:ph type="title" idx="13" hasCustomPrompt="1"/>
          </p:nvPr>
        </p:nvSpPr>
        <p:spPr>
          <a:xfrm>
            <a:off x="4877826" y="2968925"/>
            <a:ext cx="659400" cy="593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36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1" name="Google Shape;61;p15"/>
          <p:cNvSpPr txBox="1">
            <a:spLocks noGrp="1"/>
          </p:cNvSpPr>
          <p:nvPr>
            <p:ph type="subTitle" idx="14"/>
          </p:nvPr>
        </p:nvSpPr>
        <p:spPr>
          <a:xfrm>
            <a:off x="5537203" y="3303275"/>
            <a:ext cx="2722800" cy="76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solidFill>
                  <a:srgbClr val="2A072F"/>
                </a:solidFill>
              </a:defRPr>
            </a:lvl1pPr>
            <a:lvl2pPr lvl="1" rtl="0">
              <a:lnSpc>
                <a:spcPct val="100000"/>
              </a:lnSpc>
              <a:spcBef>
                <a:spcPts val="1600"/>
              </a:spcBef>
              <a:spcAft>
                <a:spcPts val="0"/>
              </a:spcAft>
              <a:buSzPts val="1600"/>
              <a:buNone/>
              <a:defRPr sz="1600"/>
            </a:lvl2pPr>
            <a:lvl3pPr lvl="2" rtl="0">
              <a:lnSpc>
                <a:spcPct val="100000"/>
              </a:lnSpc>
              <a:spcBef>
                <a:spcPts val="1600"/>
              </a:spcBef>
              <a:spcAft>
                <a:spcPts val="0"/>
              </a:spcAft>
              <a:buSzPts val="1600"/>
              <a:buNone/>
              <a:defRPr sz="1600"/>
            </a:lvl3pPr>
            <a:lvl4pPr lvl="3" rtl="0">
              <a:lnSpc>
                <a:spcPct val="100000"/>
              </a:lnSpc>
              <a:spcBef>
                <a:spcPts val="1600"/>
              </a:spcBef>
              <a:spcAft>
                <a:spcPts val="0"/>
              </a:spcAft>
              <a:buSzPts val="1600"/>
              <a:buNone/>
              <a:defRPr sz="1600"/>
            </a:lvl4pPr>
            <a:lvl5pPr lvl="4" rtl="0">
              <a:lnSpc>
                <a:spcPct val="100000"/>
              </a:lnSpc>
              <a:spcBef>
                <a:spcPts val="1600"/>
              </a:spcBef>
              <a:spcAft>
                <a:spcPts val="0"/>
              </a:spcAft>
              <a:buSzPts val="1600"/>
              <a:buNone/>
              <a:defRPr sz="1600"/>
            </a:lvl5pPr>
            <a:lvl6pPr lvl="5" rtl="0">
              <a:lnSpc>
                <a:spcPct val="100000"/>
              </a:lnSpc>
              <a:spcBef>
                <a:spcPts val="1600"/>
              </a:spcBef>
              <a:spcAft>
                <a:spcPts val="0"/>
              </a:spcAft>
              <a:buSzPts val="1600"/>
              <a:buNone/>
              <a:defRPr sz="1600"/>
            </a:lvl6pPr>
            <a:lvl7pPr lvl="6" rtl="0">
              <a:lnSpc>
                <a:spcPct val="100000"/>
              </a:lnSpc>
              <a:spcBef>
                <a:spcPts val="1600"/>
              </a:spcBef>
              <a:spcAft>
                <a:spcPts val="0"/>
              </a:spcAft>
              <a:buSzPts val="1600"/>
              <a:buNone/>
              <a:defRPr sz="1600"/>
            </a:lvl7pPr>
            <a:lvl8pPr lvl="7" rtl="0">
              <a:lnSpc>
                <a:spcPct val="100000"/>
              </a:lnSpc>
              <a:spcBef>
                <a:spcPts val="1600"/>
              </a:spcBef>
              <a:spcAft>
                <a:spcPts val="0"/>
              </a:spcAft>
              <a:buSzPts val="1600"/>
              <a:buNone/>
              <a:defRPr sz="1600"/>
            </a:lvl8pPr>
            <a:lvl9pPr lvl="8" rtl="0">
              <a:lnSpc>
                <a:spcPct val="100000"/>
              </a:lnSpc>
              <a:spcBef>
                <a:spcPts val="1600"/>
              </a:spcBef>
              <a:spcAft>
                <a:spcPts val="1600"/>
              </a:spcAft>
              <a:buSzPts val="1600"/>
              <a:buNone/>
              <a:defRPr sz="1600"/>
            </a:lvl9pPr>
          </a:lstStyle>
          <a:p>
            <a:endParaRPr/>
          </a:p>
        </p:txBody>
      </p:sp>
      <p:sp>
        <p:nvSpPr>
          <p:cNvPr id="62" name="Google Shape;62;p15"/>
          <p:cNvSpPr txBox="1">
            <a:spLocks noGrp="1"/>
          </p:cNvSpPr>
          <p:nvPr>
            <p:ph type="title" idx="15"/>
          </p:nvPr>
        </p:nvSpPr>
        <p:spPr>
          <a:xfrm>
            <a:off x="720000" y="352701"/>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BLANK_1_1">
    <p:bg>
      <p:bgPr>
        <a:blipFill>
          <a:blip r:embed="rId2">
            <a:alphaModFix/>
          </a:blip>
          <a:stretch>
            <a:fillRect/>
          </a:stretch>
        </a:blipFill>
        <a:effectLst/>
      </p:bgPr>
    </p:bg>
    <p:spTree>
      <p:nvGrpSpPr>
        <p:cNvPr id="1" name="Shape 63"/>
        <p:cNvGrpSpPr/>
        <p:nvPr/>
      </p:nvGrpSpPr>
      <p:grpSpPr>
        <a:xfrm>
          <a:off x="0" y="0"/>
          <a:ext cx="0" cy="0"/>
          <a:chOff x="0" y="0"/>
          <a:chExt cx="0" cy="0"/>
        </a:xfrm>
      </p:grpSpPr>
      <p:sp>
        <p:nvSpPr>
          <p:cNvPr id="64" name="Google Shape;64;p16"/>
          <p:cNvSpPr txBox="1">
            <a:spLocks noGrp="1"/>
          </p:cNvSpPr>
          <p:nvPr>
            <p:ph type="title"/>
          </p:nvPr>
        </p:nvSpPr>
        <p:spPr>
          <a:xfrm>
            <a:off x="3331350" y="3186075"/>
            <a:ext cx="24813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9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65" name="Google Shape;65;p16"/>
          <p:cNvSpPr txBox="1">
            <a:spLocks noGrp="1"/>
          </p:cNvSpPr>
          <p:nvPr>
            <p:ph type="subTitle" idx="1"/>
          </p:nvPr>
        </p:nvSpPr>
        <p:spPr>
          <a:xfrm>
            <a:off x="2002950" y="1628500"/>
            <a:ext cx="5138100" cy="13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None/>
              <a:defRPr sz="2400">
                <a:solidFill>
                  <a:schemeClr val="lt1"/>
                </a:solidFill>
              </a:defRPr>
            </a:lvl1pPr>
            <a:lvl2pPr lvl="1" algn="ctr" rtl="0">
              <a:lnSpc>
                <a:spcPct val="100000"/>
              </a:lnSpc>
              <a:spcBef>
                <a:spcPts val="160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3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1pPr>
            <a:lvl2pPr lvl="1"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2pPr>
            <a:lvl3pPr lvl="2"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3pPr>
            <a:lvl4pPr lvl="3"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4pPr>
            <a:lvl5pPr lvl="4"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5pPr>
            <a:lvl6pPr lvl="5"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6pPr>
            <a:lvl7pPr lvl="6"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7pPr>
            <a:lvl8pPr lvl="7"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8pPr>
            <a:lvl9pPr lvl="8"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Darker Grotesque Medium"/>
              <a:buChar char="●"/>
              <a:defRPr sz="1800">
                <a:solidFill>
                  <a:schemeClr val="dk2"/>
                </a:solidFill>
                <a:latin typeface="Darker Grotesque Medium"/>
                <a:ea typeface="Darker Grotesque Medium"/>
                <a:cs typeface="Darker Grotesque Medium"/>
                <a:sym typeface="Darker Grotesque Medium"/>
              </a:defRPr>
            </a:lvl1pPr>
            <a:lvl2pPr marL="914400" lvl="1" indent="-317500">
              <a:lnSpc>
                <a:spcPct val="115000"/>
              </a:lnSpc>
              <a:spcBef>
                <a:spcPts val="1600"/>
              </a:spcBef>
              <a:spcAft>
                <a:spcPts val="0"/>
              </a:spcAft>
              <a:buClr>
                <a:schemeClr val="dk2"/>
              </a:buClr>
              <a:buSzPts val="1400"/>
              <a:buFont typeface="Darker Grotesque Medium"/>
              <a:buChar char="○"/>
              <a:defRPr>
                <a:solidFill>
                  <a:schemeClr val="dk2"/>
                </a:solidFill>
                <a:latin typeface="Darker Grotesque Medium"/>
                <a:ea typeface="Darker Grotesque Medium"/>
                <a:cs typeface="Darker Grotesque Medium"/>
                <a:sym typeface="Darker Grotesque Medium"/>
              </a:defRPr>
            </a:lvl2pPr>
            <a:lvl3pPr marL="1371600" lvl="2" indent="-317500">
              <a:lnSpc>
                <a:spcPct val="115000"/>
              </a:lnSpc>
              <a:spcBef>
                <a:spcPts val="1600"/>
              </a:spcBef>
              <a:spcAft>
                <a:spcPts val="0"/>
              </a:spcAft>
              <a:buClr>
                <a:schemeClr val="dk2"/>
              </a:buClr>
              <a:buSzPts val="1400"/>
              <a:buFont typeface="Darker Grotesque Medium"/>
              <a:buChar char="■"/>
              <a:defRPr>
                <a:solidFill>
                  <a:schemeClr val="dk2"/>
                </a:solidFill>
                <a:latin typeface="Darker Grotesque Medium"/>
                <a:ea typeface="Darker Grotesque Medium"/>
                <a:cs typeface="Darker Grotesque Medium"/>
                <a:sym typeface="Darker Grotesque Medium"/>
              </a:defRPr>
            </a:lvl3pPr>
            <a:lvl4pPr marL="1828800" lvl="3" indent="-317500">
              <a:lnSpc>
                <a:spcPct val="115000"/>
              </a:lnSpc>
              <a:spcBef>
                <a:spcPts val="1600"/>
              </a:spcBef>
              <a:spcAft>
                <a:spcPts val="0"/>
              </a:spcAft>
              <a:buClr>
                <a:schemeClr val="dk2"/>
              </a:buClr>
              <a:buSzPts val="1400"/>
              <a:buFont typeface="Darker Grotesque Medium"/>
              <a:buChar char="●"/>
              <a:defRPr>
                <a:solidFill>
                  <a:schemeClr val="dk2"/>
                </a:solidFill>
                <a:latin typeface="Darker Grotesque Medium"/>
                <a:ea typeface="Darker Grotesque Medium"/>
                <a:cs typeface="Darker Grotesque Medium"/>
                <a:sym typeface="Darker Grotesque Medium"/>
              </a:defRPr>
            </a:lvl4pPr>
            <a:lvl5pPr marL="2286000" lvl="4" indent="-317500">
              <a:lnSpc>
                <a:spcPct val="115000"/>
              </a:lnSpc>
              <a:spcBef>
                <a:spcPts val="1600"/>
              </a:spcBef>
              <a:spcAft>
                <a:spcPts val="0"/>
              </a:spcAft>
              <a:buClr>
                <a:schemeClr val="dk2"/>
              </a:buClr>
              <a:buSzPts val="1400"/>
              <a:buFont typeface="Darker Grotesque Medium"/>
              <a:buChar char="○"/>
              <a:defRPr>
                <a:solidFill>
                  <a:schemeClr val="dk2"/>
                </a:solidFill>
                <a:latin typeface="Darker Grotesque Medium"/>
                <a:ea typeface="Darker Grotesque Medium"/>
                <a:cs typeface="Darker Grotesque Medium"/>
                <a:sym typeface="Darker Grotesque Medium"/>
              </a:defRPr>
            </a:lvl5pPr>
            <a:lvl6pPr marL="2743200" lvl="5" indent="-317500">
              <a:lnSpc>
                <a:spcPct val="115000"/>
              </a:lnSpc>
              <a:spcBef>
                <a:spcPts val="1600"/>
              </a:spcBef>
              <a:spcAft>
                <a:spcPts val="0"/>
              </a:spcAft>
              <a:buClr>
                <a:schemeClr val="dk2"/>
              </a:buClr>
              <a:buSzPts val="1400"/>
              <a:buFont typeface="Darker Grotesque Medium"/>
              <a:buChar char="■"/>
              <a:defRPr>
                <a:solidFill>
                  <a:schemeClr val="dk2"/>
                </a:solidFill>
                <a:latin typeface="Darker Grotesque Medium"/>
                <a:ea typeface="Darker Grotesque Medium"/>
                <a:cs typeface="Darker Grotesque Medium"/>
                <a:sym typeface="Darker Grotesque Medium"/>
              </a:defRPr>
            </a:lvl6pPr>
            <a:lvl7pPr marL="3200400" lvl="6" indent="-317500">
              <a:lnSpc>
                <a:spcPct val="115000"/>
              </a:lnSpc>
              <a:spcBef>
                <a:spcPts val="1600"/>
              </a:spcBef>
              <a:spcAft>
                <a:spcPts val="0"/>
              </a:spcAft>
              <a:buClr>
                <a:schemeClr val="dk2"/>
              </a:buClr>
              <a:buSzPts val="1400"/>
              <a:buFont typeface="Darker Grotesque Medium"/>
              <a:buChar char="●"/>
              <a:defRPr>
                <a:solidFill>
                  <a:schemeClr val="dk2"/>
                </a:solidFill>
                <a:latin typeface="Darker Grotesque Medium"/>
                <a:ea typeface="Darker Grotesque Medium"/>
                <a:cs typeface="Darker Grotesque Medium"/>
                <a:sym typeface="Darker Grotesque Medium"/>
              </a:defRPr>
            </a:lvl7pPr>
            <a:lvl8pPr marL="3657600" lvl="7" indent="-317500">
              <a:lnSpc>
                <a:spcPct val="115000"/>
              </a:lnSpc>
              <a:spcBef>
                <a:spcPts val="1600"/>
              </a:spcBef>
              <a:spcAft>
                <a:spcPts val="0"/>
              </a:spcAft>
              <a:buClr>
                <a:schemeClr val="dk2"/>
              </a:buClr>
              <a:buSzPts val="1400"/>
              <a:buFont typeface="Darker Grotesque Medium"/>
              <a:buChar char="○"/>
              <a:defRPr>
                <a:solidFill>
                  <a:schemeClr val="dk2"/>
                </a:solidFill>
                <a:latin typeface="Darker Grotesque Medium"/>
                <a:ea typeface="Darker Grotesque Medium"/>
                <a:cs typeface="Darker Grotesque Medium"/>
                <a:sym typeface="Darker Grotesque Medium"/>
              </a:defRPr>
            </a:lvl8pPr>
            <a:lvl9pPr marL="4114800" lvl="8" indent="-317500">
              <a:lnSpc>
                <a:spcPct val="115000"/>
              </a:lnSpc>
              <a:spcBef>
                <a:spcPts val="1600"/>
              </a:spcBef>
              <a:spcAft>
                <a:spcPts val="1600"/>
              </a:spcAft>
              <a:buClr>
                <a:schemeClr val="dk2"/>
              </a:buClr>
              <a:buSzPts val="1400"/>
              <a:buFont typeface="Darker Grotesque Medium"/>
              <a:buChar char="■"/>
              <a:defRPr>
                <a:solidFill>
                  <a:schemeClr val="dk2"/>
                </a:solidFill>
                <a:latin typeface="Darker Grotesque Medium"/>
                <a:ea typeface="Darker Grotesque Medium"/>
                <a:cs typeface="Darker Grotesque Medium"/>
                <a:sym typeface="Darker Grotesque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8" r:id="rId4"/>
    <p:sldLayoutId id="2147483661" r:id="rId5"/>
    <p:sldLayoutId id="2147483662" r:id="rId6"/>
    <p:sldLayoutId id="2147483676"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4" name="Google Shape;144;p33"/>
          <p:cNvSpPr txBox="1">
            <a:spLocks noGrp="1"/>
          </p:cNvSpPr>
          <p:nvPr>
            <p:ph type="ctrTitle"/>
          </p:nvPr>
        </p:nvSpPr>
        <p:spPr>
          <a:xfrm>
            <a:off x="2320500" y="1153000"/>
            <a:ext cx="4503000" cy="205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CA" dirty="0">
                <a:solidFill>
                  <a:schemeClr val="lt1"/>
                </a:solidFill>
              </a:rPr>
              <a:t>Rocky Mountain</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36" name="Heart 135">
            <a:extLst>
              <a:ext uri="{FF2B5EF4-FFF2-40B4-BE49-F238E27FC236}">
                <a16:creationId xmlns:a16="http://schemas.microsoft.com/office/drawing/2014/main" id="{5403F32F-1867-4597-A8A9-310C0B887F8B}"/>
              </a:ext>
            </a:extLst>
          </p:cNvPr>
          <p:cNvSpPr/>
          <p:nvPr/>
        </p:nvSpPr>
        <p:spPr>
          <a:xfrm>
            <a:off x="7108898" y="773175"/>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8" name="Heart 137">
            <a:extLst>
              <a:ext uri="{FF2B5EF4-FFF2-40B4-BE49-F238E27FC236}">
                <a16:creationId xmlns:a16="http://schemas.microsoft.com/office/drawing/2014/main" id="{7F9ED80C-134B-476A-BD4D-E1F8B0C000D3}"/>
              </a:ext>
            </a:extLst>
          </p:cNvPr>
          <p:cNvSpPr/>
          <p:nvPr/>
        </p:nvSpPr>
        <p:spPr>
          <a:xfrm>
            <a:off x="7969214"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Heart 33">
            <a:extLst>
              <a:ext uri="{FF2B5EF4-FFF2-40B4-BE49-F238E27FC236}">
                <a16:creationId xmlns:a16="http://schemas.microsoft.com/office/drawing/2014/main" id="{FC30DCB6-1C41-4D41-8102-9234095600AB}"/>
              </a:ext>
            </a:extLst>
          </p:cNvPr>
          <p:cNvSpPr/>
          <p:nvPr/>
        </p:nvSpPr>
        <p:spPr>
          <a:xfrm>
            <a:off x="1181523" y="773175"/>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Heart 34">
            <a:extLst>
              <a:ext uri="{FF2B5EF4-FFF2-40B4-BE49-F238E27FC236}">
                <a16:creationId xmlns:a16="http://schemas.microsoft.com/office/drawing/2014/main" id="{031B62E4-E000-4298-8B3C-3D77D158AE32}"/>
              </a:ext>
            </a:extLst>
          </p:cNvPr>
          <p:cNvSpPr/>
          <p:nvPr/>
        </p:nvSpPr>
        <p:spPr>
          <a:xfrm>
            <a:off x="2035115"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Heart 35">
            <a:extLst>
              <a:ext uri="{FF2B5EF4-FFF2-40B4-BE49-F238E27FC236}">
                <a16:creationId xmlns:a16="http://schemas.microsoft.com/office/drawing/2014/main" id="{1A142939-04BB-4D31-B8A9-C94CC6456F23}"/>
              </a:ext>
            </a:extLst>
          </p:cNvPr>
          <p:cNvSpPr/>
          <p:nvPr/>
        </p:nvSpPr>
        <p:spPr>
          <a:xfrm>
            <a:off x="3167106" y="773175"/>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Heart 36">
            <a:extLst>
              <a:ext uri="{FF2B5EF4-FFF2-40B4-BE49-F238E27FC236}">
                <a16:creationId xmlns:a16="http://schemas.microsoft.com/office/drawing/2014/main" id="{BEDC02F9-1C00-41D8-A878-6F9A8DC8E711}"/>
              </a:ext>
            </a:extLst>
          </p:cNvPr>
          <p:cNvSpPr/>
          <p:nvPr/>
        </p:nvSpPr>
        <p:spPr>
          <a:xfrm>
            <a:off x="4020698"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Heart 37">
            <a:extLst>
              <a:ext uri="{FF2B5EF4-FFF2-40B4-BE49-F238E27FC236}">
                <a16:creationId xmlns:a16="http://schemas.microsoft.com/office/drawing/2014/main" id="{4CFE53D5-E52F-4130-BF52-904084228253}"/>
              </a:ext>
            </a:extLst>
          </p:cNvPr>
          <p:cNvSpPr/>
          <p:nvPr/>
        </p:nvSpPr>
        <p:spPr>
          <a:xfrm>
            <a:off x="5152690" y="773175"/>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Heart 38">
            <a:extLst>
              <a:ext uri="{FF2B5EF4-FFF2-40B4-BE49-F238E27FC236}">
                <a16:creationId xmlns:a16="http://schemas.microsoft.com/office/drawing/2014/main" id="{EC82D123-A791-4F2E-B930-622C58AD3715}"/>
              </a:ext>
            </a:extLst>
          </p:cNvPr>
          <p:cNvSpPr/>
          <p:nvPr/>
        </p:nvSpPr>
        <p:spPr>
          <a:xfrm>
            <a:off x="6006282"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Heart 39">
            <a:extLst>
              <a:ext uri="{FF2B5EF4-FFF2-40B4-BE49-F238E27FC236}">
                <a16:creationId xmlns:a16="http://schemas.microsoft.com/office/drawing/2014/main" id="{8CD07CB4-FC69-4070-A25C-E43EF5F89BA1}"/>
              </a:ext>
            </a:extLst>
          </p:cNvPr>
          <p:cNvSpPr/>
          <p:nvPr/>
        </p:nvSpPr>
        <p:spPr>
          <a:xfrm>
            <a:off x="7108898" y="2512328"/>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Heart 40">
            <a:extLst>
              <a:ext uri="{FF2B5EF4-FFF2-40B4-BE49-F238E27FC236}">
                <a16:creationId xmlns:a16="http://schemas.microsoft.com/office/drawing/2014/main" id="{FE0C790E-10E7-412C-AFF0-DE8DB251053A}"/>
              </a:ext>
            </a:extLst>
          </p:cNvPr>
          <p:cNvSpPr/>
          <p:nvPr/>
        </p:nvSpPr>
        <p:spPr>
          <a:xfrm>
            <a:off x="7969214" y="2512328"/>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Heart 41">
            <a:extLst>
              <a:ext uri="{FF2B5EF4-FFF2-40B4-BE49-F238E27FC236}">
                <a16:creationId xmlns:a16="http://schemas.microsoft.com/office/drawing/2014/main" id="{D82BF24B-56AF-4CE2-978F-13CAD3BFD396}"/>
              </a:ext>
            </a:extLst>
          </p:cNvPr>
          <p:cNvSpPr/>
          <p:nvPr/>
        </p:nvSpPr>
        <p:spPr>
          <a:xfrm>
            <a:off x="1181523" y="2512328"/>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Heart 42">
            <a:extLst>
              <a:ext uri="{FF2B5EF4-FFF2-40B4-BE49-F238E27FC236}">
                <a16:creationId xmlns:a16="http://schemas.microsoft.com/office/drawing/2014/main" id="{C69331D5-EDB9-4652-AFC5-F53E0CDE4D25}"/>
              </a:ext>
            </a:extLst>
          </p:cNvPr>
          <p:cNvSpPr/>
          <p:nvPr/>
        </p:nvSpPr>
        <p:spPr>
          <a:xfrm>
            <a:off x="2035115" y="2512328"/>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Heart 43">
            <a:extLst>
              <a:ext uri="{FF2B5EF4-FFF2-40B4-BE49-F238E27FC236}">
                <a16:creationId xmlns:a16="http://schemas.microsoft.com/office/drawing/2014/main" id="{E3F9BF82-4863-41A0-9281-A2675AD4AEF8}"/>
              </a:ext>
            </a:extLst>
          </p:cNvPr>
          <p:cNvSpPr/>
          <p:nvPr/>
        </p:nvSpPr>
        <p:spPr>
          <a:xfrm>
            <a:off x="3167106" y="2512328"/>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Heart 44">
            <a:extLst>
              <a:ext uri="{FF2B5EF4-FFF2-40B4-BE49-F238E27FC236}">
                <a16:creationId xmlns:a16="http://schemas.microsoft.com/office/drawing/2014/main" id="{3280C891-CE92-4217-902E-0602875C9F1F}"/>
              </a:ext>
            </a:extLst>
          </p:cNvPr>
          <p:cNvSpPr/>
          <p:nvPr/>
        </p:nvSpPr>
        <p:spPr>
          <a:xfrm>
            <a:off x="4020698" y="2512328"/>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Heart 45">
            <a:extLst>
              <a:ext uri="{FF2B5EF4-FFF2-40B4-BE49-F238E27FC236}">
                <a16:creationId xmlns:a16="http://schemas.microsoft.com/office/drawing/2014/main" id="{28A2CAAE-3A1D-4DC7-BB2A-980FFAA1D33F}"/>
              </a:ext>
            </a:extLst>
          </p:cNvPr>
          <p:cNvSpPr/>
          <p:nvPr/>
        </p:nvSpPr>
        <p:spPr>
          <a:xfrm>
            <a:off x="5152690" y="2512328"/>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Heart 46">
            <a:extLst>
              <a:ext uri="{FF2B5EF4-FFF2-40B4-BE49-F238E27FC236}">
                <a16:creationId xmlns:a16="http://schemas.microsoft.com/office/drawing/2014/main" id="{3BD74C61-79B8-4E55-99B0-235458E9BF14}"/>
              </a:ext>
            </a:extLst>
          </p:cNvPr>
          <p:cNvSpPr/>
          <p:nvPr/>
        </p:nvSpPr>
        <p:spPr>
          <a:xfrm>
            <a:off x="6006282" y="2512328"/>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8" name="Straight Connector 47">
            <a:extLst>
              <a:ext uri="{FF2B5EF4-FFF2-40B4-BE49-F238E27FC236}">
                <a16:creationId xmlns:a16="http://schemas.microsoft.com/office/drawing/2014/main" id="{F641D759-6A81-405D-B424-F7A009C28355}"/>
              </a:ext>
            </a:extLst>
          </p:cNvPr>
          <p:cNvCxnSpPr>
            <a:cxnSpLocks/>
          </p:cNvCxnSpPr>
          <p:nvPr/>
        </p:nvCxnSpPr>
        <p:spPr>
          <a:xfrm>
            <a:off x="2935768" y="536002"/>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00F14393-E8C0-401F-9095-84F1C60159F2}"/>
              </a:ext>
            </a:extLst>
          </p:cNvPr>
          <p:cNvCxnSpPr>
            <a:cxnSpLocks/>
          </p:cNvCxnSpPr>
          <p:nvPr/>
        </p:nvCxnSpPr>
        <p:spPr>
          <a:xfrm>
            <a:off x="4937139" y="536002"/>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39A60E74-CBCA-4357-8B1B-0AD65C737065}"/>
              </a:ext>
            </a:extLst>
          </p:cNvPr>
          <p:cNvCxnSpPr>
            <a:cxnSpLocks/>
          </p:cNvCxnSpPr>
          <p:nvPr/>
        </p:nvCxnSpPr>
        <p:spPr>
          <a:xfrm>
            <a:off x="6920580" y="527663"/>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C1AF3FFD-5BFF-47A2-BF13-B3D18E59F684}"/>
              </a:ext>
            </a:extLst>
          </p:cNvPr>
          <p:cNvCxnSpPr>
            <a:cxnSpLocks/>
          </p:cNvCxnSpPr>
          <p:nvPr/>
        </p:nvCxnSpPr>
        <p:spPr>
          <a:xfrm>
            <a:off x="8890573" y="536002"/>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847C378C-1653-442B-A706-CFC321BEBEAC}"/>
              </a:ext>
            </a:extLst>
          </p:cNvPr>
          <p:cNvCxnSpPr>
            <a:cxnSpLocks/>
          </p:cNvCxnSpPr>
          <p:nvPr/>
        </p:nvCxnSpPr>
        <p:spPr>
          <a:xfrm>
            <a:off x="2935768" y="2571750"/>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692DF1F6-E449-42BD-B6C3-2CAC16731716}"/>
              </a:ext>
            </a:extLst>
          </p:cNvPr>
          <p:cNvCxnSpPr>
            <a:cxnSpLocks/>
          </p:cNvCxnSpPr>
          <p:nvPr/>
        </p:nvCxnSpPr>
        <p:spPr>
          <a:xfrm>
            <a:off x="4937139" y="2571750"/>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D7C5AEEC-713C-4626-9B12-B6CA30BDEB7C}"/>
              </a:ext>
            </a:extLst>
          </p:cNvPr>
          <p:cNvCxnSpPr>
            <a:cxnSpLocks/>
          </p:cNvCxnSpPr>
          <p:nvPr/>
        </p:nvCxnSpPr>
        <p:spPr>
          <a:xfrm>
            <a:off x="6920580" y="2563411"/>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8CE66C1A-8F88-4188-AE7B-01DBC7454D03}"/>
              </a:ext>
            </a:extLst>
          </p:cNvPr>
          <p:cNvCxnSpPr>
            <a:cxnSpLocks/>
          </p:cNvCxnSpPr>
          <p:nvPr/>
        </p:nvCxnSpPr>
        <p:spPr>
          <a:xfrm>
            <a:off x="8890573" y="2563411"/>
            <a:ext cx="0" cy="1635697"/>
          </a:xfrm>
          <a:prstGeom prst="line">
            <a:avLst/>
          </a:prstGeom>
          <a:ln w="28575"/>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7D9F8A0E-DCBD-475C-A81B-BEA4B15CD0AF}"/>
              </a:ext>
            </a:extLst>
          </p:cNvPr>
          <p:cNvSpPr txBox="1"/>
          <p:nvPr/>
        </p:nvSpPr>
        <p:spPr>
          <a:xfrm>
            <a:off x="132890" y="593559"/>
            <a:ext cx="652164" cy="1200329"/>
          </a:xfrm>
          <a:prstGeom prst="rect">
            <a:avLst/>
          </a:prstGeom>
          <a:noFill/>
        </p:spPr>
        <p:txBody>
          <a:bodyPr wrap="square" rtlCol="0">
            <a:spAutoFit/>
          </a:bodyPr>
          <a:lstStyle/>
          <a:p>
            <a:r>
              <a:rPr lang="en-US" sz="3600" dirty="0">
                <a:latin typeface="Bahnschrift SemiBold Condensed" panose="020B0502040204020203" pitchFamily="34" charset="0"/>
              </a:rPr>
              <a:t>2</a:t>
            </a:r>
          </a:p>
          <a:p>
            <a:r>
              <a:rPr lang="en-US" sz="3600" dirty="0">
                <a:latin typeface="Bahnschrift SemiBold Condensed" panose="020B0502040204020203" pitchFamily="34" charset="0"/>
              </a:rPr>
              <a:t>4</a:t>
            </a:r>
            <a:endParaRPr lang="en-CA" sz="3600" dirty="0">
              <a:latin typeface="Bahnschrift SemiBold Condensed" panose="020B0502040204020203" pitchFamily="34" charset="0"/>
            </a:endParaRPr>
          </a:p>
        </p:txBody>
      </p:sp>
      <p:pic>
        <p:nvPicPr>
          <p:cNvPr id="2056" name="Picture 8" descr="Mountain Peak Clipart Black And White Hidef Mountain - Mountain Symbol On A Map - Png Download (2400x2400), Png Download">
            <a:extLst>
              <a:ext uri="{FF2B5EF4-FFF2-40B4-BE49-F238E27FC236}">
                <a16:creationId xmlns:a16="http://schemas.microsoft.com/office/drawing/2014/main" id="{B489DC78-8322-4DEF-9C14-6570F1EF6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5782" y="1565050"/>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Mountain Peak Clipart Black And White Hidef Mountain - Mountain Symbol On A Map - Png Download (2400x2400), Png Download">
            <a:extLst>
              <a:ext uri="{FF2B5EF4-FFF2-40B4-BE49-F238E27FC236}">
                <a16:creationId xmlns:a16="http://schemas.microsoft.com/office/drawing/2014/main" id="{553AA0CD-8B37-448E-8030-39CD2F5F2B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9664" y="1645384"/>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Mountain Peak Clipart Black And White Hidef Mountain - Mountain Symbol On A Map - Png Download (2400x2400), Png Download">
            <a:extLst>
              <a:ext uri="{FF2B5EF4-FFF2-40B4-BE49-F238E27FC236}">
                <a16:creationId xmlns:a16="http://schemas.microsoft.com/office/drawing/2014/main" id="{D3E9A14E-711A-4101-9739-0787EC5BC3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557" y="1553063"/>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Mountain Peak Clipart Black And White Hidef Mountain - Mountain Symbol On A Map - Png Download (2400x2400), Png Download">
            <a:extLst>
              <a:ext uri="{FF2B5EF4-FFF2-40B4-BE49-F238E27FC236}">
                <a16:creationId xmlns:a16="http://schemas.microsoft.com/office/drawing/2014/main" id="{E224B7A6-89FF-4A22-81B5-71681F85A7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5439" y="1633397"/>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Mountain Peak Clipart Black And White Hidef Mountain - Mountain Symbol On A Map - Png Download (2400x2400), Png Download">
            <a:extLst>
              <a:ext uri="{FF2B5EF4-FFF2-40B4-BE49-F238E27FC236}">
                <a16:creationId xmlns:a16="http://schemas.microsoft.com/office/drawing/2014/main" id="{6616AA14-C1C2-415E-9772-6C78DC11C4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1935" y="1562132"/>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8" descr="Mountain Peak Clipart Black And White Hidef Mountain - Mountain Symbol On A Map - Png Download (2400x2400), Png Download">
            <a:extLst>
              <a:ext uri="{FF2B5EF4-FFF2-40B4-BE49-F238E27FC236}">
                <a16:creationId xmlns:a16="http://schemas.microsoft.com/office/drawing/2014/main" id="{7BFFAC72-7A61-4FDE-BB61-1012800EFA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5817" y="1642466"/>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Mountain Peak Clipart Black And White Hidef Mountain - Mountain Symbol On A Map - Png Download (2400x2400), Png Download">
            <a:extLst>
              <a:ext uri="{FF2B5EF4-FFF2-40B4-BE49-F238E27FC236}">
                <a16:creationId xmlns:a16="http://schemas.microsoft.com/office/drawing/2014/main" id="{915884DE-56F6-4E77-87DA-4CE8281B97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7710" y="1550145"/>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8" descr="Mountain Peak Clipart Black And White Hidef Mountain - Mountain Symbol On A Map - Png Download (2400x2400), Png Download">
            <a:extLst>
              <a:ext uri="{FF2B5EF4-FFF2-40B4-BE49-F238E27FC236}">
                <a16:creationId xmlns:a16="http://schemas.microsoft.com/office/drawing/2014/main" id="{366C8F00-7CAF-456B-AD9F-F4BCF27B34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1592" y="1630479"/>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8" descr="Mountain Peak Clipart Black And White Hidef Mountain - Mountain Symbol On A Map - Png Download (2400x2400), Png Download">
            <a:extLst>
              <a:ext uri="{FF2B5EF4-FFF2-40B4-BE49-F238E27FC236}">
                <a16:creationId xmlns:a16="http://schemas.microsoft.com/office/drawing/2014/main" id="{35E2A89B-C7DA-40F6-8AD0-71569B1477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273" y="1562132"/>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8" descr="Mountain Peak Clipart Black And White Hidef Mountain - Mountain Symbol On A Map - Png Download (2400x2400), Png Download">
            <a:extLst>
              <a:ext uri="{FF2B5EF4-FFF2-40B4-BE49-F238E27FC236}">
                <a16:creationId xmlns:a16="http://schemas.microsoft.com/office/drawing/2014/main" id="{37CD0D1B-2419-4897-AD2B-85F7DF60EB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3155" y="1642466"/>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8" descr="Mountain Peak Clipart Black And White Hidef Mountain - Mountain Symbol On A Map - Png Download (2400x2400), Png Download">
            <a:extLst>
              <a:ext uri="{FF2B5EF4-FFF2-40B4-BE49-F238E27FC236}">
                <a16:creationId xmlns:a16="http://schemas.microsoft.com/office/drawing/2014/main" id="{848DC9F4-C952-4B39-9DD7-203AF3A7D6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048" y="1550145"/>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8" descr="Mountain Peak Clipart Black And White Hidef Mountain - Mountain Symbol On A Map - Png Download (2400x2400), Png Download">
            <a:extLst>
              <a:ext uri="{FF2B5EF4-FFF2-40B4-BE49-F238E27FC236}">
                <a16:creationId xmlns:a16="http://schemas.microsoft.com/office/drawing/2014/main" id="{2CDB640A-9FA7-4073-8DEE-E3CB2B2C6F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930" y="1630479"/>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8" descr="Mountain Peak Clipart Black And White Hidef Mountain - Mountain Symbol On A Map - Png Download (2400x2400), Png Download">
            <a:extLst>
              <a:ext uri="{FF2B5EF4-FFF2-40B4-BE49-F238E27FC236}">
                <a16:creationId xmlns:a16="http://schemas.microsoft.com/office/drawing/2014/main" id="{2CBD8A38-5809-4321-AC89-9511A0891F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2419" y="1630479"/>
            <a:ext cx="385125" cy="51797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F89E63FB-6478-426B-A714-40B7E7696593}"/>
              </a:ext>
            </a:extLst>
          </p:cNvPr>
          <p:cNvCxnSpPr/>
          <p:nvPr/>
        </p:nvCxnSpPr>
        <p:spPr>
          <a:xfrm>
            <a:off x="7891886" y="1888511"/>
            <a:ext cx="517712" cy="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65" name="Picture 8" descr="Mountain Peak Clipart Black And White Hidef Mountain - Mountain Symbol On A Map - Png Download (2400x2400), Png Download">
            <a:extLst>
              <a:ext uri="{FF2B5EF4-FFF2-40B4-BE49-F238E27FC236}">
                <a16:creationId xmlns:a16="http://schemas.microsoft.com/office/drawing/2014/main" id="{2BC8C453-B39F-4545-8056-7B0A020B61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1932" y="3474355"/>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8" descr="Mountain Peak Clipart Black And White Hidef Mountain - Mountain Symbol On A Map - Png Download (2400x2400), Png Download">
            <a:extLst>
              <a:ext uri="{FF2B5EF4-FFF2-40B4-BE49-F238E27FC236}">
                <a16:creationId xmlns:a16="http://schemas.microsoft.com/office/drawing/2014/main" id="{61A0530B-CC4B-48F8-A352-FA37DD1653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5814" y="3554689"/>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8" descr="Mountain Peak Clipart Black And White Hidef Mountain - Mountain Symbol On A Map - Png Download (2400x2400), Png Download">
            <a:extLst>
              <a:ext uri="{FF2B5EF4-FFF2-40B4-BE49-F238E27FC236}">
                <a16:creationId xmlns:a16="http://schemas.microsoft.com/office/drawing/2014/main" id="{B38922DB-CB13-420C-AE5B-6A941BC913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7707" y="3462368"/>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8" descr="Mountain Peak Clipart Black And White Hidef Mountain - Mountain Symbol On A Map - Png Download (2400x2400), Png Download">
            <a:extLst>
              <a:ext uri="{FF2B5EF4-FFF2-40B4-BE49-F238E27FC236}">
                <a16:creationId xmlns:a16="http://schemas.microsoft.com/office/drawing/2014/main" id="{B2B98DAA-EC04-47A8-BED6-4CB9312BD4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1589" y="3542702"/>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8" descr="Mountain Peak Clipart Black And White Hidef Mountain - Mountain Symbol On A Map - Png Download (2400x2400), Png Download">
            <a:extLst>
              <a:ext uri="{FF2B5EF4-FFF2-40B4-BE49-F238E27FC236}">
                <a16:creationId xmlns:a16="http://schemas.microsoft.com/office/drawing/2014/main" id="{BA69C07B-1985-4475-B748-D3066FD8F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8085" y="3471437"/>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8" descr="Mountain Peak Clipart Black And White Hidef Mountain - Mountain Symbol On A Map - Png Download (2400x2400), Png Download">
            <a:extLst>
              <a:ext uri="{FF2B5EF4-FFF2-40B4-BE49-F238E27FC236}">
                <a16:creationId xmlns:a16="http://schemas.microsoft.com/office/drawing/2014/main" id="{7F7D2BCE-AD16-4A74-A08A-3FF8FB5D75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1967" y="3551771"/>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8" descr="Mountain Peak Clipart Black And White Hidef Mountain - Mountain Symbol On A Map - Png Download (2400x2400), Png Download">
            <a:extLst>
              <a:ext uri="{FF2B5EF4-FFF2-40B4-BE49-F238E27FC236}">
                <a16:creationId xmlns:a16="http://schemas.microsoft.com/office/drawing/2014/main" id="{6250A73A-1507-4BDC-8581-DE7C4051E0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3860" y="3459450"/>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8" descr="Mountain Peak Clipart Black And White Hidef Mountain - Mountain Symbol On A Map - Png Download (2400x2400), Png Download">
            <a:extLst>
              <a:ext uri="{FF2B5EF4-FFF2-40B4-BE49-F238E27FC236}">
                <a16:creationId xmlns:a16="http://schemas.microsoft.com/office/drawing/2014/main" id="{7CC12DA8-2144-4E12-8ED0-740A26F5EC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7742" y="3539784"/>
            <a:ext cx="385125" cy="51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805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36" name="Heart 135">
            <a:extLst>
              <a:ext uri="{FF2B5EF4-FFF2-40B4-BE49-F238E27FC236}">
                <a16:creationId xmlns:a16="http://schemas.microsoft.com/office/drawing/2014/main" id="{5403F32F-1867-4597-A8A9-310C0B887F8B}"/>
              </a:ext>
            </a:extLst>
          </p:cNvPr>
          <p:cNvSpPr/>
          <p:nvPr/>
        </p:nvSpPr>
        <p:spPr>
          <a:xfrm>
            <a:off x="7108898" y="773175"/>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8" name="Heart 137">
            <a:extLst>
              <a:ext uri="{FF2B5EF4-FFF2-40B4-BE49-F238E27FC236}">
                <a16:creationId xmlns:a16="http://schemas.microsoft.com/office/drawing/2014/main" id="{7F9ED80C-134B-476A-BD4D-E1F8B0C000D3}"/>
              </a:ext>
            </a:extLst>
          </p:cNvPr>
          <p:cNvSpPr/>
          <p:nvPr/>
        </p:nvSpPr>
        <p:spPr>
          <a:xfrm>
            <a:off x="7969214"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Heart 33">
            <a:extLst>
              <a:ext uri="{FF2B5EF4-FFF2-40B4-BE49-F238E27FC236}">
                <a16:creationId xmlns:a16="http://schemas.microsoft.com/office/drawing/2014/main" id="{FC30DCB6-1C41-4D41-8102-9234095600AB}"/>
              </a:ext>
            </a:extLst>
          </p:cNvPr>
          <p:cNvSpPr/>
          <p:nvPr/>
        </p:nvSpPr>
        <p:spPr>
          <a:xfrm>
            <a:off x="1181523" y="773175"/>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Heart 34">
            <a:extLst>
              <a:ext uri="{FF2B5EF4-FFF2-40B4-BE49-F238E27FC236}">
                <a16:creationId xmlns:a16="http://schemas.microsoft.com/office/drawing/2014/main" id="{031B62E4-E000-4298-8B3C-3D77D158AE32}"/>
              </a:ext>
            </a:extLst>
          </p:cNvPr>
          <p:cNvSpPr/>
          <p:nvPr/>
        </p:nvSpPr>
        <p:spPr>
          <a:xfrm>
            <a:off x="2035115"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Heart 35">
            <a:extLst>
              <a:ext uri="{FF2B5EF4-FFF2-40B4-BE49-F238E27FC236}">
                <a16:creationId xmlns:a16="http://schemas.microsoft.com/office/drawing/2014/main" id="{1A142939-04BB-4D31-B8A9-C94CC6456F23}"/>
              </a:ext>
            </a:extLst>
          </p:cNvPr>
          <p:cNvSpPr/>
          <p:nvPr/>
        </p:nvSpPr>
        <p:spPr>
          <a:xfrm>
            <a:off x="3167106" y="773175"/>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Heart 36">
            <a:extLst>
              <a:ext uri="{FF2B5EF4-FFF2-40B4-BE49-F238E27FC236}">
                <a16:creationId xmlns:a16="http://schemas.microsoft.com/office/drawing/2014/main" id="{BEDC02F9-1C00-41D8-A878-6F9A8DC8E711}"/>
              </a:ext>
            </a:extLst>
          </p:cNvPr>
          <p:cNvSpPr/>
          <p:nvPr/>
        </p:nvSpPr>
        <p:spPr>
          <a:xfrm>
            <a:off x="4020698"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Heart 37">
            <a:extLst>
              <a:ext uri="{FF2B5EF4-FFF2-40B4-BE49-F238E27FC236}">
                <a16:creationId xmlns:a16="http://schemas.microsoft.com/office/drawing/2014/main" id="{4CFE53D5-E52F-4130-BF52-904084228253}"/>
              </a:ext>
            </a:extLst>
          </p:cNvPr>
          <p:cNvSpPr/>
          <p:nvPr/>
        </p:nvSpPr>
        <p:spPr>
          <a:xfrm>
            <a:off x="5152690" y="773175"/>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Heart 38">
            <a:extLst>
              <a:ext uri="{FF2B5EF4-FFF2-40B4-BE49-F238E27FC236}">
                <a16:creationId xmlns:a16="http://schemas.microsoft.com/office/drawing/2014/main" id="{EC82D123-A791-4F2E-B930-622C58AD3715}"/>
              </a:ext>
            </a:extLst>
          </p:cNvPr>
          <p:cNvSpPr/>
          <p:nvPr/>
        </p:nvSpPr>
        <p:spPr>
          <a:xfrm>
            <a:off x="6006282"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Heart 39">
            <a:extLst>
              <a:ext uri="{FF2B5EF4-FFF2-40B4-BE49-F238E27FC236}">
                <a16:creationId xmlns:a16="http://schemas.microsoft.com/office/drawing/2014/main" id="{8CD07CB4-FC69-4070-A25C-E43EF5F89BA1}"/>
              </a:ext>
            </a:extLst>
          </p:cNvPr>
          <p:cNvSpPr/>
          <p:nvPr/>
        </p:nvSpPr>
        <p:spPr>
          <a:xfrm>
            <a:off x="7108898" y="2512328"/>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Heart 40">
            <a:extLst>
              <a:ext uri="{FF2B5EF4-FFF2-40B4-BE49-F238E27FC236}">
                <a16:creationId xmlns:a16="http://schemas.microsoft.com/office/drawing/2014/main" id="{FE0C790E-10E7-412C-AFF0-DE8DB251053A}"/>
              </a:ext>
            </a:extLst>
          </p:cNvPr>
          <p:cNvSpPr/>
          <p:nvPr/>
        </p:nvSpPr>
        <p:spPr>
          <a:xfrm>
            <a:off x="7969214" y="2512328"/>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Heart 41">
            <a:extLst>
              <a:ext uri="{FF2B5EF4-FFF2-40B4-BE49-F238E27FC236}">
                <a16:creationId xmlns:a16="http://schemas.microsoft.com/office/drawing/2014/main" id="{D82BF24B-56AF-4CE2-978F-13CAD3BFD396}"/>
              </a:ext>
            </a:extLst>
          </p:cNvPr>
          <p:cNvSpPr/>
          <p:nvPr/>
        </p:nvSpPr>
        <p:spPr>
          <a:xfrm>
            <a:off x="1181523" y="2512328"/>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Heart 42">
            <a:extLst>
              <a:ext uri="{FF2B5EF4-FFF2-40B4-BE49-F238E27FC236}">
                <a16:creationId xmlns:a16="http://schemas.microsoft.com/office/drawing/2014/main" id="{C69331D5-EDB9-4652-AFC5-F53E0CDE4D25}"/>
              </a:ext>
            </a:extLst>
          </p:cNvPr>
          <p:cNvSpPr/>
          <p:nvPr/>
        </p:nvSpPr>
        <p:spPr>
          <a:xfrm>
            <a:off x="2035115" y="2512328"/>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Heart 43">
            <a:extLst>
              <a:ext uri="{FF2B5EF4-FFF2-40B4-BE49-F238E27FC236}">
                <a16:creationId xmlns:a16="http://schemas.microsoft.com/office/drawing/2014/main" id="{E3F9BF82-4863-41A0-9281-A2675AD4AEF8}"/>
              </a:ext>
            </a:extLst>
          </p:cNvPr>
          <p:cNvSpPr/>
          <p:nvPr/>
        </p:nvSpPr>
        <p:spPr>
          <a:xfrm>
            <a:off x="3167106" y="2512328"/>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Heart 44">
            <a:extLst>
              <a:ext uri="{FF2B5EF4-FFF2-40B4-BE49-F238E27FC236}">
                <a16:creationId xmlns:a16="http://schemas.microsoft.com/office/drawing/2014/main" id="{3280C891-CE92-4217-902E-0602875C9F1F}"/>
              </a:ext>
            </a:extLst>
          </p:cNvPr>
          <p:cNvSpPr/>
          <p:nvPr/>
        </p:nvSpPr>
        <p:spPr>
          <a:xfrm>
            <a:off x="4020698" y="2512328"/>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Heart 45">
            <a:extLst>
              <a:ext uri="{FF2B5EF4-FFF2-40B4-BE49-F238E27FC236}">
                <a16:creationId xmlns:a16="http://schemas.microsoft.com/office/drawing/2014/main" id="{28A2CAAE-3A1D-4DC7-BB2A-980FFAA1D33F}"/>
              </a:ext>
            </a:extLst>
          </p:cNvPr>
          <p:cNvSpPr/>
          <p:nvPr/>
        </p:nvSpPr>
        <p:spPr>
          <a:xfrm>
            <a:off x="5152690" y="2512328"/>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Heart 46">
            <a:extLst>
              <a:ext uri="{FF2B5EF4-FFF2-40B4-BE49-F238E27FC236}">
                <a16:creationId xmlns:a16="http://schemas.microsoft.com/office/drawing/2014/main" id="{3BD74C61-79B8-4E55-99B0-235458E9BF14}"/>
              </a:ext>
            </a:extLst>
          </p:cNvPr>
          <p:cNvSpPr/>
          <p:nvPr/>
        </p:nvSpPr>
        <p:spPr>
          <a:xfrm>
            <a:off x="6006282" y="2512328"/>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8" name="Straight Connector 47">
            <a:extLst>
              <a:ext uri="{FF2B5EF4-FFF2-40B4-BE49-F238E27FC236}">
                <a16:creationId xmlns:a16="http://schemas.microsoft.com/office/drawing/2014/main" id="{F641D759-6A81-405D-B424-F7A009C28355}"/>
              </a:ext>
            </a:extLst>
          </p:cNvPr>
          <p:cNvCxnSpPr>
            <a:cxnSpLocks/>
          </p:cNvCxnSpPr>
          <p:nvPr/>
        </p:nvCxnSpPr>
        <p:spPr>
          <a:xfrm>
            <a:off x="2935768" y="536002"/>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00F14393-E8C0-401F-9095-84F1C60159F2}"/>
              </a:ext>
            </a:extLst>
          </p:cNvPr>
          <p:cNvCxnSpPr>
            <a:cxnSpLocks/>
          </p:cNvCxnSpPr>
          <p:nvPr/>
        </p:nvCxnSpPr>
        <p:spPr>
          <a:xfrm>
            <a:off x="4937139" y="536002"/>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39A60E74-CBCA-4357-8B1B-0AD65C737065}"/>
              </a:ext>
            </a:extLst>
          </p:cNvPr>
          <p:cNvCxnSpPr>
            <a:cxnSpLocks/>
          </p:cNvCxnSpPr>
          <p:nvPr/>
        </p:nvCxnSpPr>
        <p:spPr>
          <a:xfrm>
            <a:off x="6920580" y="527663"/>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C1AF3FFD-5BFF-47A2-BF13-B3D18E59F684}"/>
              </a:ext>
            </a:extLst>
          </p:cNvPr>
          <p:cNvCxnSpPr>
            <a:cxnSpLocks/>
          </p:cNvCxnSpPr>
          <p:nvPr/>
        </p:nvCxnSpPr>
        <p:spPr>
          <a:xfrm>
            <a:off x="8890573" y="536002"/>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847C378C-1653-442B-A706-CFC321BEBEAC}"/>
              </a:ext>
            </a:extLst>
          </p:cNvPr>
          <p:cNvCxnSpPr>
            <a:cxnSpLocks/>
          </p:cNvCxnSpPr>
          <p:nvPr/>
        </p:nvCxnSpPr>
        <p:spPr>
          <a:xfrm>
            <a:off x="2935768" y="2571750"/>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692DF1F6-E449-42BD-B6C3-2CAC16731716}"/>
              </a:ext>
            </a:extLst>
          </p:cNvPr>
          <p:cNvCxnSpPr>
            <a:cxnSpLocks/>
          </p:cNvCxnSpPr>
          <p:nvPr/>
        </p:nvCxnSpPr>
        <p:spPr>
          <a:xfrm>
            <a:off x="4937139" y="2571750"/>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D7C5AEEC-713C-4626-9B12-B6CA30BDEB7C}"/>
              </a:ext>
            </a:extLst>
          </p:cNvPr>
          <p:cNvCxnSpPr>
            <a:cxnSpLocks/>
          </p:cNvCxnSpPr>
          <p:nvPr/>
        </p:nvCxnSpPr>
        <p:spPr>
          <a:xfrm>
            <a:off x="6920580" y="2563411"/>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8CE66C1A-8F88-4188-AE7B-01DBC7454D03}"/>
              </a:ext>
            </a:extLst>
          </p:cNvPr>
          <p:cNvCxnSpPr>
            <a:cxnSpLocks/>
          </p:cNvCxnSpPr>
          <p:nvPr/>
        </p:nvCxnSpPr>
        <p:spPr>
          <a:xfrm>
            <a:off x="8890573" y="2563411"/>
            <a:ext cx="0" cy="1635697"/>
          </a:xfrm>
          <a:prstGeom prst="line">
            <a:avLst/>
          </a:prstGeom>
          <a:ln w="28575"/>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7D9F8A0E-DCBD-475C-A81B-BEA4B15CD0AF}"/>
              </a:ext>
            </a:extLst>
          </p:cNvPr>
          <p:cNvSpPr txBox="1"/>
          <p:nvPr/>
        </p:nvSpPr>
        <p:spPr>
          <a:xfrm>
            <a:off x="132890" y="593559"/>
            <a:ext cx="652164" cy="1200329"/>
          </a:xfrm>
          <a:prstGeom prst="rect">
            <a:avLst/>
          </a:prstGeom>
          <a:noFill/>
        </p:spPr>
        <p:txBody>
          <a:bodyPr wrap="square" rtlCol="0">
            <a:spAutoFit/>
          </a:bodyPr>
          <a:lstStyle/>
          <a:p>
            <a:r>
              <a:rPr lang="en-US" sz="3600" dirty="0">
                <a:latin typeface="Bahnschrift SemiBold Condensed" panose="020B0502040204020203" pitchFamily="34" charset="0"/>
              </a:rPr>
              <a:t>2</a:t>
            </a:r>
          </a:p>
          <a:p>
            <a:r>
              <a:rPr lang="en-US" sz="3600" dirty="0">
                <a:latin typeface="Bahnschrift SemiBold Condensed" panose="020B0502040204020203" pitchFamily="34" charset="0"/>
              </a:rPr>
              <a:t>4</a:t>
            </a:r>
            <a:endParaRPr lang="en-CA" sz="3600" dirty="0">
              <a:latin typeface="Bahnschrift SemiBold Condensed" panose="020B0502040204020203" pitchFamily="34" charset="0"/>
            </a:endParaRPr>
          </a:p>
        </p:txBody>
      </p:sp>
      <p:pic>
        <p:nvPicPr>
          <p:cNvPr id="2056" name="Picture 8" descr="Mountain Peak Clipart Black And White Hidef Mountain - Mountain Symbol On A Map - Png Download (2400x2400), Png Download">
            <a:extLst>
              <a:ext uri="{FF2B5EF4-FFF2-40B4-BE49-F238E27FC236}">
                <a16:creationId xmlns:a16="http://schemas.microsoft.com/office/drawing/2014/main" id="{B489DC78-8322-4DEF-9C14-6570F1EF6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5782" y="1565050"/>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Mountain Peak Clipart Black And White Hidef Mountain - Mountain Symbol On A Map - Png Download (2400x2400), Png Download">
            <a:extLst>
              <a:ext uri="{FF2B5EF4-FFF2-40B4-BE49-F238E27FC236}">
                <a16:creationId xmlns:a16="http://schemas.microsoft.com/office/drawing/2014/main" id="{553AA0CD-8B37-448E-8030-39CD2F5F2B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9664" y="1645384"/>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Mountain Peak Clipart Black And White Hidef Mountain - Mountain Symbol On A Map - Png Download (2400x2400), Png Download">
            <a:extLst>
              <a:ext uri="{FF2B5EF4-FFF2-40B4-BE49-F238E27FC236}">
                <a16:creationId xmlns:a16="http://schemas.microsoft.com/office/drawing/2014/main" id="{D3E9A14E-711A-4101-9739-0787EC5BC3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557" y="1553063"/>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Mountain Peak Clipart Black And White Hidef Mountain - Mountain Symbol On A Map - Png Download (2400x2400), Png Download">
            <a:extLst>
              <a:ext uri="{FF2B5EF4-FFF2-40B4-BE49-F238E27FC236}">
                <a16:creationId xmlns:a16="http://schemas.microsoft.com/office/drawing/2014/main" id="{E224B7A6-89FF-4A22-81B5-71681F85A7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5439" y="1633397"/>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Mountain Peak Clipart Black And White Hidef Mountain - Mountain Symbol On A Map - Png Download (2400x2400), Png Download">
            <a:extLst>
              <a:ext uri="{FF2B5EF4-FFF2-40B4-BE49-F238E27FC236}">
                <a16:creationId xmlns:a16="http://schemas.microsoft.com/office/drawing/2014/main" id="{6616AA14-C1C2-415E-9772-6C78DC11C4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1935" y="1562132"/>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8" descr="Mountain Peak Clipart Black And White Hidef Mountain - Mountain Symbol On A Map - Png Download (2400x2400), Png Download">
            <a:extLst>
              <a:ext uri="{FF2B5EF4-FFF2-40B4-BE49-F238E27FC236}">
                <a16:creationId xmlns:a16="http://schemas.microsoft.com/office/drawing/2014/main" id="{7BFFAC72-7A61-4FDE-BB61-1012800EFA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5817" y="1642466"/>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Mountain Peak Clipart Black And White Hidef Mountain - Mountain Symbol On A Map - Png Download (2400x2400), Png Download">
            <a:extLst>
              <a:ext uri="{FF2B5EF4-FFF2-40B4-BE49-F238E27FC236}">
                <a16:creationId xmlns:a16="http://schemas.microsoft.com/office/drawing/2014/main" id="{915884DE-56F6-4E77-87DA-4CE8281B97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7710" y="1550145"/>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8" descr="Mountain Peak Clipart Black And White Hidef Mountain - Mountain Symbol On A Map - Png Download (2400x2400), Png Download">
            <a:extLst>
              <a:ext uri="{FF2B5EF4-FFF2-40B4-BE49-F238E27FC236}">
                <a16:creationId xmlns:a16="http://schemas.microsoft.com/office/drawing/2014/main" id="{366C8F00-7CAF-456B-AD9F-F4BCF27B34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1592" y="1630479"/>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8" descr="Mountain Peak Clipart Black And White Hidef Mountain - Mountain Symbol On A Map - Png Download (2400x2400), Png Download">
            <a:extLst>
              <a:ext uri="{FF2B5EF4-FFF2-40B4-BE49-F238E27FC236}">
                <a16:creationId xmlns:a16="http://schemas.microsoft.com/office/drawing/2014/main" id="{35E2A89B-C7DA-40F6-8AD0-71569B1477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273" y="1562132"/>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8" descr="Mountain Peak Clipart Black And White Hidef Mountain - Mountain Symbol On A Map - Png Download (2400x2400), Png Download">
            <a:extLst>
              <a:ext uri="{FF2B5EF4-FFF2-40B4-BE49-F238E27FC236}">
                <a16:creationId xmlns:a16="http://schemas.microsoft.com/office/drawing/2014/main" id="{37CD0D1B-2419-4897-AD2B-85F7DF60EB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3155" y="1642466"/>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8" descr="Mountain Peak Clipart Black And White Hidef Mountain - Mountain Symbol On A Map - Png Download (2400x2400), Png Download">
            <a:extLst>
              <a:ext uri="{FF2B5EF4-FFF2-40B4-BE49-F238E27FC236}">
                <a16:creationId xmlns:a16="http://schemas.microsoft.com/office/drawing/2014/main" id="{848DC9F4-C952-4B39-9DD7-203AF3A7D6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048" y="1550145"/>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8" descr="Mountain Peak Clipart Black And White Hidef Mountain - Mountain Symbol On A Map - Png Download (2400x2400), Png Download">
            <a:extLst>
              <a:ext uri="{FF2B5EF4-FFF2-40B4-BE49-F238E27FC236}">
                <a16:creationId xmlns:a16="http://schemas.microsoft.com/office/drawing/2014/main" id="{2CDB640A-9FA7-4073-8DEE-E3CB2B2C6F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930" y="1630479"/>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8" descr="Mountain Peak Clipart Black And White Hidef Mountain - Mountain Symbol On A Map - Png Download (2400x2400), Png Download">
            <a:extLst>
              <a:ext uri="{FF2B5EF4-FFF2-40B4-BE49-F238E27FC236}">
                <a16:creationId xmlns:a16="http://schemas.microsoft.com/office/drawing/2014/main" id="{2CBD8A38-5809-4321-AC89-9511A0891F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2419" y="1630479"/>
            <a:ext cx="385125" cy="51797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F89E63FB-6478-426B-A714-40B7E7696593}"/>
              </a:ext>
            </a:extLst>
          </p:cNvPr>
          <p:cNvCxnSpPr/>
          <p:nvPr/>
        </p:nvCxnSpPr>
        <p:spPr>
          <a:xfrm>
            <a:off x="7891886" y="1888511"/>
            <a:ext cx="517712" cy="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65" name="Picture 8" descr="Mountain Peak Clipart Black And White Hidef Mountain - Mountain Symbol On A Map - Png Download (2400x2400), Png Download">
            <a:extLst>
              <a:ext uri="{FF2B5EF4-FFF2-40B4-BE49-F238E27FC236}">
                <a16:creationId xmlns:a16="http://schemas.microsoft.com/office/drawing/2014/main" id="{2BC8C453-B39F-4545-8056-7B0A020B61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1932" y="3474355"/>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8" descr="Mountain Peak Clipart Black And White Hidef Mountain - Mountain Symbol On A Map - Png Download (2400x2400), Png Download">
            <a:extLst>
              <a:ext uri="{FF2B5EF4-FFF2-40B4-BE49-F238E27FC236}">
                <a16:creationId xmlns:a16="http://schemas.microsoft.com/office/drawing/2014/main" id="{61A0530B-CC4B-48F8-A352-FA37DD1653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5814" y="3554689"/>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8" descr="Mountain Peak Clipart Black And White Hidef Mountain - Mountain Symbol On A Map - Png Download (2400x2400), Png Download">
            <a:extLst>
              <a:ext uri="{FF2B5EF4-FFF2-40B4-BE49-F238E27FC236}">
                <a16:creationId xmlns:a16="http://schemas.microsoft.com/office/drawing/2014/main" id="{B38922DB-CB13-420C-AE5B-6A941BC913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7707" y="3462368"/>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8" descr="Mountain Peak Clipart Black And White Hidef Mountain - Mountain Symbol On A Map - Png Download (2400x2400), Png Download">
            <a:extLst>
              <a:ext uri="{FF2B5EF4-FFF2-40B4-BE49-F238E27FC236}">
                <a16:creationId xmlns:a16="http://schemas.microsoft.com/office/drawing/2014/main" id="{B2B98DAA-EC04-47A8-BED6-4CB9312BD4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1589" y="3542702"/>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8" descr="Mountain Peak Clipart Black And White Hidef Mountain - Mountain Symbol On A Map - Png Download (2400x2400), Png Download">
            <a:extLst>
              <a:ext uri="{FF2B5EF4-FFF2-40B4-BE49-F238E27FC236}">
                <a16:creationId xmlns:a16="http://schemas.microsoft.com/office/drawing/2014/main" id="{BA69C07B-1985-4475-B748-D3066FD8F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8085" y="3471437"/>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8" descr="Mountain Peak Clipart Black And White Hidef Mountain - Mountain Symbol On A Map - Png Download (2400x2400), Png Download">
            <a:extLst>
              <a:ext uri="{FF2B5EF4-FFF2-40B4-BE49-F238E27FC236}">
                <a16:creationId xmlns:a16="http://schemas.microsoft.com/office/drawing/2014/main" id="{7F7D2BCE-AD16-4A74-A08A-3FF8FB5D75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1967" y="3551771"/>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8" descr="Mountain Peak Clipart Black And White Hidef Mountain - Mountain Symbol On A Map - Png Download (2400x2400), Png Download">
            <a:extLst>
              <a:ext uri="{FF2B5EF4-FFF2-40B4-BE49-F238E27FC236}">
                <a16:creationId xmlns:a16="http://schemas.microsoft.com/office/drawing/2014/main" id="{6250A73A-1507-4BDC-8581-DE7C4051E0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3860" y="3459450"/>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8" descr="Mountain Peak Clipart Black And White Hidef Mountain - Mountain Symbol On A Map - Png Download (2400x2400), Png Download">
            <a:extLst>
              <a:ext uri="{FF2B5EF4-FFF2-40B4-BE49-F238E27FC236}">
                <a16:creationId xmlns:a16="http://schemas.microsoft.com/office/drawing/2014/main" id="{7CC12DA8-2144-4E12-8ED0-740A26F5EC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7742" y="3539784"/>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8" descr="Mountain Peak Clipart Black And White Hidef Mountain - Mountain Symbol On A Map - Png Download (2400x2400), Png Download">
            <a:extLst>
              <a:ext uri="{FF2B5EF4-FFF2-40B4-BE49-F238E27FC236}">
                <a16:creationId xmlns:a16="http://schemas.microsoft.com/office/drawing/2014/main" id="{02EB0001-4A6F-4B4B-918B-D3655CBED2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273" y="3483424"/>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8" descr="Mountain Peak Clipart Black And White Hidef Mountain - Mountain Symbol On A Map - Png Download (2400x2400), Png Download">
            <a:extLst>
              <a:ext uri="{FF2B5EF4-FFF2-40B4-BE49-F238E27FC236}">
                <a16:creationId xmlns:a16="http://schemas.microsoft.com/office/drawing/2014/main" id="{8944D281-4988-4D55-8E9A-16DF8E19B1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3155" y="3563758"/>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8" descr="Mountain Peak Clipart Black And White Hidef Mountain - Mountain Symbol On A Map - Png Download (2400x2400), Png Download">
            <a:extLst>
              <a:ext uri="{FF2B5EF4-FFF2-40B4-BE49-F238E27FC236}">
                <a16:creationId xmlns:a16="http://schemas.microsoft.com/office/drawing/2014/main" id="{A8A4919C-78AC-41A9-A96A-8BA0882D52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048" y="3471437"/>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8" descr="Mountain Peak Clipart Black And White Hidef Mountain - Mountain Symbol On A Map - Png Download (2400x2400), Png Download">
            <a:extLst>
              <a:ext uri="{FF2B5EF4-FFF2-40B4-BE49-F238E27FC236}">
                <a16:creationId xmlns:a16="http://schemas.microsoft.com/office/drawing/2014/main" id="{AC810B24-4440-4B04-AE46-1BA06A769D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930" y="3551771"/>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8" descr="Mountain Peak Clipart Black And White Hidef Mountain - Mountain Symbol On A Map - Png Download (2400x2400), Png Download">
            <a:extLst>
              <a:ext uri="{FF2B5EF4-FFF2-40B4-BE49-F238E27FC236}">
                <a16:creationId xmlns:a16="http://schemas.microsoft.com/office/drawing/2014/main" id="{BEF3ACAA-3E18-47B3-97F4-7F286F52ED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2419" y="3551771"/>
            <a:ext cx="385125" cy="517976"/>
          </a:xfrm>
          <a:prstGeom prst="rect">
            <a:avLst/>
          </a:prstGeom>
          <a:noFill/>
          <a:extLst>
            <a:ext uri="{909E8E84-426E-40DD-AFC4-6F175D3DCCD1}">
              <a14:hiddenFill xmlns:a14="http://schemas.microsoft.com/office/drawing/2010/main">
                <a:solidFill>
                  <a:srgbClr val="FFFFFF"/>
                </a:solidFill>
              </a14:hiddenFill>
            </a:ext>
          </a:extLst>
        </p:spPr>
      </p:pic>
      <p:cxnSp>
        <p:nvCxnSpPr>
          <p:cNvPr id="78" name="Straight Arrow Connector 77">
            <a:extLst>
              <a:ext uri="{FF2B5EF4-FFF2-40B4-BE49-F238E27FC236}">
                <a16:creationId xmlns:a16="http://schemas.microsoft.com/office/drawing/2014/main" id="{D5598F58-783D-41CE-B389-11C82F178117}"/>
              </a:ext>
            </a:extLst>
          </p:cNvPr>
          <p:cNvCxnSpPr/>
          <p:nvPr/>
        </p:nvCxnSpPr>
        <p:spPr>
          <a:xfrm>
            <a:off x="7891886" y="3809803"/>
            <a:ext cx="517712" cy="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5934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36" name="Heart 135">
            <a:extLst>
              <a:ext uri="{FF2B5EF4-FFF2-40B4-BE49-F238E27FC236}">
                <a16:creationId xmlns:a16="http://schemas.microsoft.com/office/drawing/2014/main" id="{5403F32F-1867-4597-A8A9-310C0B887F8B}"/>
              </a:ext>
            </a:extLst>
          </p:cNvPr>
          <p:cNvSpPr/>
          <p:nvPr/>
        </p:nvSpPr>
        <p:spPr>
          <a:xfrm>
            <a:off x="7108898" y="773175"/>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8" name="Heart 137">
            <a:extLst>
              <a:ext uri="{FF2B5EF4-FFF2-40B4-BE49-F238E27FC236}">
                <a16:creationId xmlns:a16="http://schemas.microsoft.com/office/drawing/2014/main" id="{7F9ED80C-134B-476A-BD4D-E1F8B0C000D3}"/>
              </a:ext>
            </a:extLst>
          </p:cNvPr>
          <p:cNvSpPr/>
          <p:nvPr/>
        </p:nvSpPr>
        <p:spPr>
          <a:xfrm>
            <a:off x="7969214"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Heart 33">
            <a:extLst>
              <a:ext uri="{FF2B5EF4-FFF2-40B4-BE49-F238E27FC236}">
                <a16:creationId xmlns:a16="http://schemas.microsoft.com/office/drawing/2014/main" id="{FC30DCB6-1C41-4D41-8102-9234095600AB}"/>
              </a:ext>
            </a:extLst>
          </p:cNvPr>
          <p:cNvSpPr/>
          <p:nvPr/>
        </p:nvSpPr>
        <p:spPr>
          <a:xfrm>
            <a:off x="1181523" y="773175"/>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Heart 34">
            <a:extLst>
              <a:ext uri="{FF2B5EF4-FFF2-40B4-BE49-F238E27FC236}">
                <a16:creationId xmlns:a16="http://schemas.microsoft.com/office/drawing/2014/main" id="{031B62E4-E000-4298-8B3C-3D77D158AE32}"/>
              </a:ext>
            </a:extLst>
          </p:cNvPr>
          <p:cNvSpPr/>
          <p:nvPr/>
        </p:nvSpPr>
        <p:spPr>
          <a:xfrm>
            <a:off x="2035115"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Heart 35">
            <a:extLst>
              <a:ext uri="{FF2B5EF4-FFF2-40B4-BE49-F238E27FC236}">
                <a16:creationId xmlns:a16="http://schemas.microsoft.com/office/drawing/2014/main" id="{1A142939-04BB-4D31-B8A9-C94CC6456F23}"/>
              </a:ext>
            </a:extLst>
          </p:cNvPr>
          <p:cNvSpPr/>
          <p:nvPr/>
        </p:nvSpPr>
        <p:spPr>
          <a:xfrm>
            <a:off x="3167106" y="773175"/>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Heart 36">
            <a:extLst>
              <a:ext uri="{FF2B5EF4-FFF2-40B4-BE49-F238E27FC236}">
                <a16:creationId xmlns:a16="http://schemas.microsoft.com/office/drawing/2014/main" id="{BEDC02F9-1C00-41D8-A878-6F9A8DC8E711}"/>
              </a:ext>
            </a:extLst>
          </p:cNvPr>
          <p:cNvSpPr/>
          <p:nvPr/>
        </p:nvSpPr>
        <p:spPr>
          <a:xfrm>
            <a:off x="4020698"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Heart 37">
            <a:extLst>
              <a:ext uri="{FF2B5EF4-FFF2-40B4-BE49-F238E27FC236}">
                <a16:creationId xmlns:a16="http://schemas.microsoft.com/office/drawing/2014/main" id="{4CFE53D5-E52F-4130-BF52-904084228253}"/>
              </a:ext>
            </a:extLst>
          </p:cNvPr>
          <p:cNvSpPr/>
          <p:nvPr/>
        </p:nvSpPr>
        <p:spPr>
          <a:xfrm>
            <a:off x="5152690" y="773175"/>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Heart 38">
            <a:extLst>
              <a:ext uri="{FF2B5EF4-FFF2-40B4-BE49-F238E27FC236}">
                <a16:creationId xmlns:a16="http://schemas.microsoft.com/office/drawing/2014/main" id="{EC82D123-A791-4F2E-B930-622C58AD3715}"/>
              </a:ext>
            </a:extLst>
          </p:cNvPr>
          <p:cNvSpPr/>
          <p:nvPr/>
        </p:nvSpPr>
        <p:spPr>
          <a:xfrm>
            <a:off x="6006282"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Heart 39">
            <a:extLst>
              <a:ext uri="{FF2B5EF4-FFF2-40B4-BE49-F238E27FC236}">
                <a16:creationId xmlns:a16="http://schemas.microsoft.com/office/drawing/2014/main" id="{8CD07CB4-FC69-4070-A25C-E43EF5F89BA1}"/>
              </a:ext>
            </a:extLst>
          </p:cNvPr>
          <p:cNvSpPr/>
          <p:nvPr/>
        </p:nvSpPr>
        <p:spPr>
          <a:xfrm>
            <a:off x="7108898" y="2512328"/>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Heart 40">
            <a:extLst>
              <a:ext uri="{FF2B5EF4-FFF2-40B4-BE49-F238E27FC236}">
                <a16:creationId xmlns:a16="http://schemas.microsoft.com/office/drawing/2014/main" id="{FE0C790E-10E7-412C-AFF0-DE8DB251053A}"/>
              </a:ext>
            </a:extLst>
          </p:cNvPr>
          <p:cNvSpPr/>
          <p:nvPr/>
        </p:nvSpPr>
        <p:spPr>
          <a:xfrm>
            <a:off x="7969214" y="2512328"/>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Heart 41">
            <a:extLst>
              <a:ext uri="{FF2B5EF4-FFF2-40B4-BE49-F238E27FC236}">
                <a16:creationId xmlns:a16="http://schemas.microsoft.com/office/drawing/2014/main" id="{D82BF24B-56AF-4CE2-978F-13CAD3BFD396}"/>
              </a:ext>
            </a:extLst>
          </p:cNvPr>
          <p:cNvSpPr/>
          <p:nvPr/>
        </p:nvSpPr>
        <p:spPr>
          <a:xfrm>
            <a:off x="1181523" y="2512328"/>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Heart 42">
            <a:extLst>
              <a:ext uri="{FF2B5EF4-FFF2-40B4-BE49-F238E27FC236}">
                <a16:creationId xmlns:a16="http://schemas.microsoft.com/office/drawing/2014/main" id="{C69331D5-EDB9-4652-AFC5-F53E0CDE4D25}"/>
              </a:ext>
            </a:extLst>
          </p:cNvPr>
          <p:cNvSpPr/>
          <p:nvPr/>
        </p:nvSpPr>
        <p:spPr>
          <a:xfrm>
            <a:off x="2035115" y="2512328"/>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Heart 43">
            <a:extLst>
              <a:ext uri="{FF2B5EF4-FFF2-40B4-BE49-F238E27FC236}">
                <a16:creationId xmlns:a16="http://schemas.microsoft.com/office/drawing/2014/main" id="{E3F9BF82-4863-41A0-9281-A2675AD4AEF8}"/>
              </a:ext>
            </a:extLst>
          </p:cNvPr>
          <p:cNvSpPr/>
          <p:nvPr/>
        </p:nvSpPr>
        <p:spPr>
          <a:xfrm>
            <a:off x="3167106" y="2512328"/>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Heart 44">
            <a:extLst>
              <a:ext uri="{FF2B5EF4-FFF2-40B4-BE49-F238E27FC236}">
                <a16:creationId xmlns:a16="http://schemas.microsoft.com/office/drawing/2014/main" id="{3280C891-CE92-4217-902E-0602875C9F1F}"/>
              </a:ext>
            </a:extLst>
          </p:cNvPr>
          <p:cNvSpPr/>
          <p:nvPr/>
        </p:nvSpPr>
        <p:spPr>
          <a:xfrm>
            <a:off x="4020698" y="2512328"/>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Heart 45">
            <a:extLst>
              <a:ext uri="{FF2B5EF4-FFF2-40B4-BE49-F238E27FC236}">
                <a16:creationId xmlns:a16="http://schemas.microsoft.com/office/drawing/2014/main" id="{28A2CAAE-3A1D-4DC7-BB2A-980FFAA1D33F}"/>
              </a:ext>
            </a:extLst>
          </p:cNvPr>
          <p:cNvSpPr/>
          <p:nvPr/>
        </p:nvSpPr>
        <p:spPr>
          <a:xfrm>
            <a:off x="5152690" y="2512328"/>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Heart 46">
            <a:extLst>
              <a:ext uri="{FF2B5EF4-FFF2-40B4-BE49-F238E27FC236}">
                <a16:creationId xmlns:a16="http://schemas.microsoft.com/office/drawing/2014/main" id="{3BD74C61-79B8-4E55-99B0-235458E9BF14}"/>
              </a:ext>
            </a:extLst>
          </p:cNvPr>
          <p:cNvSpPr/>
          <p:nvPr/>
        </p:nvSpPr>
        <p:spPr>
          <a:xfrm>
            <a:off x="6006282" y="2512328"/>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8" name="Straight Connector 47">
            <a:extLst>
              <a:ext uri="{FF2B5EF4-FFF2-40B4-BE49-F238E27FC236}">
                <a16:creationId xmlns:a16="http://schemas.microsoft.com/office/drawing/2014/main" id="{F641D759-6A81-405D-B424-F7A009C28355}"/>
              </a:ext>
            </a:extLst>
          </p:cNvPr>
          <p:cNvCxnSpPr>
            <a:cxnSpLocks/>
          </p:cNvCxnSpPr>
          <p:nvPr/>
        </p:nvCxnSpPr>
        <p:spPr>
          <a:xfrm>
            <a:off x="2935768" y="536002"/>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00F14393-E8C0-401F-9095-84F1C60159F2}"/>
              </a:ext>
            </a:extLst>
          </p:cNvPr>
          <p:cNvCxnSpPr>
            <a:cxnSpLocks/>
          </p:cNvCxnSpPr>
          <p:nvPr/>
        </p:nvCxnSpPr>
        <p:spPr>
          <a:xfrm>
            <a:off x="4937139" y="536002"/>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39A60E74-CBCA-4357-8B1B-0AD65C737065}"/>
              </a:ext>
            </a:extLst>
          </p:cNvPr>
          <p:cNvCxnSpPr>
            <a:cxnSpLocks/>
          </p:cNvCxnSpPr>
          <p:nvPr/>
        </p:nvCxnSpPr>
        <p:spPr>
          <a:xfrm>
            <a:off x="6920580" y="527663"/>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C1AF3FFD-5BFF-47A2-BF13-B3D18E59F684}"/>
              </a:ext>
            </a:extLst>
          </p:cNvPr>
          <p:cNvCxnSpPr>
            <a:cxnSpLocks/>
          </p:cNvCxnSpPr>
          <p:nvPr/>
        </p:nvCxnSpPr>
        <p:spPr>
          <a:xfrm>
            <a:off x="8890573" y="536002"/>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847C378C-1653-442B-A706-CFC321BEBEAC}"/>
              </a:ext>
            </a:extLst>
          </p:cNvPr>
          <p:cNvCxnSpPr>
            <a:cxnSpLocks/>
          </p:cNvCxnSpPr>
          <p:nvPr/>
        </p:nvCxnSpPr>
        <p:spPr>
          <a:xfrm>
            <a:off x="2935768" y="2571750"/>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692DF1F6-E449-42BD-B6C3-2CAC16731716}"/>
              </a:ext>
            </a:extLst>
          </p:cNvPr>
          <p:cNvCxnSpPr>
            <a:cxnSpLocks/>
          </p:cNvCxnSpPr>
          <p:nvPr/>
        </p:nvCxnSpPr>
        <p:spPr>
          <a:xfrm>
            <a:off x="4937139" y="2571750"/>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D7C5AEEC-713C-4626-9B12-B6CA30BDEB7C}"/>
              </a:ext>
            </a:extLst>
          </p:cNvPr>
          <p:cNvCxnSpPr>
            <a:cxnSpLocks/>
          </p:cNvCxnSpPr>
          <p:nvPr/>
        </p:nvCxnSpPr>
        <p:spPr>
          <a:xfrm>
            <a:off x="6920580" y="2563411"/>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8CE66C1A-8F88-4188-AE7B-01DBC7454D03}"/>
              </a:ext>
            </a:extLst>
          </p:cNvPr>
          <p:cNvCxnSpPr>
            <a:cxnSpLocks/>
          </p:cNvCxnSpPr>
          <p:nvPr/>
        </p:nvCxnSpPr>
        <p:spPr>
          <a:xfrm>
            <a:off x="8890573" y="2563411"/>
            <a:ext cx="0" cy="1635697"/>
          </a:xfrm>
          <a:prstGeom prst="line">
            <a:avLst/>
          </a:prstGeom>
          <a:ln w="28575"/>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7D9F8A0E-DCBD-475C-A81B-BEA4B15CD0AF}"/>
              </a:ext>
            </a:extLst>
          </p:cNvPr>
          <p:cNvSpPr txBox="1"/>
          <p:nvPr/>
        </p:nvSpPr>
        <p:spPr>
          <a:xfrm>
            <a:off x="132890" y="593559"/>
            <a:ext cx="652164" cy="1200329"/>
          </a:xfrm>
          <a:prstGeom prst="rect">
            <a:avLst/>
          </a:prstGeom>
          <a:noFill/>
        </p:spPr>
        <p:txBody>
          <a:bodyPr wrap="square" rtlCol="0">
            <a:spAutoFit/>
          </a:bodyPr>
          <a:lstStyle/>
          <a:p>
            <a:r>
              <a:rPr lang="en-US" sz="3600" dirty="0">
                <a:latin typeface="Bahnschrift SemiBold Condensed" panose="020B0502040204020203" pitchFamily="34" charset="0"/>
              </a:rPr>
              <a:t>2</a:t>
            </a:r>
          </a:p>
          <a:p>
            <a:r>
              <a:rPr lang="en-US" sz="3600" dirty="0">
                <a:latin typeface="Bahnschrift SemiBold Condensed" panose="020B0502040204020203" pitchFamily="34" charset="0"/>
              </a:rPr>
              <a:t>4</a:t>
            </a:r>
            <a:endParaRPr lang="en-CA" sz="3600" dirty="0">
              <a:latin typeface="Bahnschrift SemiBold Condensed" panose="020B0502040204020203" pitchFamily="34" charset="0"/>
            </a:endParaRPr>
          </a:p>
        </p:txBody>
      </p:sp>
      <p:pic>
        <p:nvPicPr>
          <p:cNvPr id="79" name="Picture 4">
            <a:extLst>
              <a:ext uri="{FF2B5EF4-FFF2-40B4-BE49-F238E27FC236}">
                <a16:creationId xmlns:a16="http://schemas.microsoft.com/office/drawing/2014/main" id="{347A0470-67F8-4631-B2B9-47E58DAA9D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25" y="1678219"/>
            <a:ext cx="438000" cy="49348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4">
            <a:extLst>
              <a:ext uri="{FF2B5EF4-FFF2-40B4-BE49-F238E27FC236}">
                <a16:creationId xmlns:a16="http://schemas.microsoft.com/office/drawing/2014/main" id="{E0CB2660-18C3-4581-BF93-5E38BDC37D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5283" y="1669880"/>
            <a:ext cx="438000" cy="49348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4">
            <a:extLst>
              <a:ext uri="{FF2B5EF4-FFF2-40B4-BE49-F238E27FC236}">
                <a16:creationId xmlns:a16="http://schemas.microsoft.com/office/drawing/2014/main" id="{D3EC239A-36B4-43FE-9C34-ACDDC5E458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6895" y="1678219"/>
            <a:ext cx="438000" cy="493480"/>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4">
            <a:extLst>
              <a:ext uri="{FF2B5EF4-FFF2-40B4-BE49-F238E27FC236}">
                <a16:creationId xmlns:a16="http://schemas.microsoft.com/office/drawing/2014/main" id="{0CD9EC34-8517-4859-B5FD-840BA49AF8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6653" y="1669880"/>
            <a:ext cx="438000" cy="49348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4">
            <a:extLst>
              <a:ext uri="{FF2B5EF4-FFF2-40B4-BE49-F238E27FC236}">
                <a16:creationId xmlns:a16="http://schemas.microsoft.com/office/drawing/2014/main" id="{7A22E85E-1C13-4C04-AD88-EF8F469510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335" y="1669880"/>
            <a:ext cx="438000" cy="493480"/>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
            <a:extLst>
              <a:ext uri="{FF2B5EF4-FFF2-40B4-BE49-F238E27FC236}">
                <a16:creationId xmlns:a16="http://schemas.microsoft.com/office/drawing/2014/main" id="{B496A931-3885-4C7B-B674-891A515345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0093" y="1661541"/>
            <a:ext cx="438000" cy="49348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842A5571-D926-424A-81E0-7AA8431FFB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8510" y="1642735"/>
            <a:ext cx="990646" cy="547769"/>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4">
            <a:extLst>
              <a:ext uri="{FF2B5EF4-FFF2-40B4-BE49-F238E27FC236}">
                <a16:creationId xmlns:a16="http://schemas.microsoft.com/office/drawing/2014/main" id="{496A9604-20EA-4A88-A3D4-603501AD17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25" y="3417371"/>
            <a:ext cx="438000" cy="493480"/>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4">
            <a:extLst>
              <a:ext uri="{FF2B5EF4-FFF2-40B4-BE49-F238E27FC236}">
                <a16:creationId xmlns:a16="http://schemas.microsoft.com/office/drawing/2014/main" id="{FF2EE361-6B2C-4B3D-A928-2227BF77AF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5283" y="3409032"/>
            <a:ext cx="438000" cy="493480"/>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4">
            <a:extLst>
              <a:ext uri="{FF2B5EF4-FFF2-40B4-BE49-F238E27FC236}">
                <a16:creationId xmlns:a16="http://schemas.microsoft.com/office/drawing/2014/main" id="{1AB22F98-D0CB-4496-B881-3FB0465251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6895" y="3417371"/>
            <a:ext cx="438000" cy="493480"/>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4">
            <a:extLst>
              <a:ext uri="{FF2B5EF4-FFF2-40B4-BE49-F238E27FC236}">
                <a16:creationId xmlns:a16="http://schemas.microsoft.com/office/drawing/2014/main" id="{AEFE1DED-DA4F-464D-8202-DD270B6B7E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6653" y="3409032"/>
            <a:ext cx="438000" cy="493480"/>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4">
            <a:extLst>
              <a:ext uri="{FF2B5EF4-FFF2-40B4-BE49-F238E27FC236}">
                <a16:creationId xmlns:a16="http://schemas.microsoft.com/office/drawing/2014/main" id="{D8052513-A016-46E6-ACEF-74D6636DEE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335" y="3409032"/>
            <a:ext cx="438000" cy="49348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4">
            <a:extLst>
              <a:ext uri="{FF2B5EF4-FFF2-40B4-BE49-F238E27FC236}">
                <a16:creationId xmlns:a16="http://schemas.microsoft.com/office/drawing/2014/main" id="{6503C7BC-8090-460B-8DCF-062482A228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0093" y="3400693"/>
            <a:ext cx="438000" cy="493480"/>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
            <a:extLst>
              <a:ext uri="{FF2B5EF4-FFF2-40B4-BE49-F238E27FC236}">
                <a16:creationId xmlns:a16="http://schemas.microsoft.com/office/drawing/2014/main" id="{FEB9C9EA-9F68-4A52-BB75-32E3354B5E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8510" y="3381887"/>
            <a:ext cx="990646" cy="547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724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36" name="Heart 135">
            <a:extLst>
              <a:ext uri="{FF2B5EF4-FFF2-40B4-BE49-F238E27FC236}">
                <a16:creationId xmlns:a16="http://schemas.microsoft.com/office/drawing/2014/main" id="{5403F32F-1867-4597-A8A9-310C0B887F8B}"/>
              </a:ext>
            </a:extLst>
          </p:cNvPr>
          <p:cNvSpPr/>
          <p:nvPr/>
        </p:nvSpPr>
        <p:spPr>
          <a:xfrm>
            <a:off x="7108898" y="773175"/>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8" name="Heart 137">
            <a:extLst>
              <a:ext uri="{FF2B5EF4-FFF2-40B4-BE49-F238E27FC236}">
                <a16:creationId xmlns:a16="http://schemas.microsoft.com/office/drawing/2014/main" id="{7F9ED80C-134B-476A-BD4D-E1F8B0C000D3}"/>
              </a:ext>
            </a:extLst>
          </p:cNvPr>
          <p:cNvSpPr/>
          <p:nvPr/>
        </p:nvSpPr>
        <p:spPr>
          <a:xfrm>
            <a:off x="7969214"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Heart 33">
            <a:extLst>
              <a:ext uri="{FF2B5EF4-FFF2-40B4-BE49-F238E27FC236}">
                <a16:creationId xmlns:a16="http://schemas.microsoft.com/office/drawing/2014/main" id="{FC30DCB6-1C41-4D41-8102-9234095600AB}"/>
              </a:ext>
            </a:extLst>
          </p:cNvPr>
          <p:cNvSpPr/>
          <p:nvPr/>
        </p:nvSpPr>
        <p:spPr>
          <a:xfrm>
            <a:off x="1181523" y="773175"/>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Heart 34">
            <a:extLst>
              <a:ext uri="{FF2B5EF4-FFF2-40B4-BE49-F238E27FC236}">
                <a16:creationId xmlns:a16="http://schemas.microsoft.com/office/drawing/2014/main" id="{031B62E4-E000-4298-8B3C-3D77D158AE32}"/>
              </a:ext>
            </a:extLst>
          </p:cNvPr>
          <p:cNvSpPr/>
          <p:nvPr/>
        </p:nvSpPr>
        <p:spPr>
          <a:xfrm>
            <a:off x="2035115"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Heart 35">
            <a:extLst>
              <a:ext uri="{FF2B5EF4-FFF2-40B4-BE49-F238E27FC236}">
                <a16:creationId xmlns:a16="http://schemas.microsoft.com/office/drawing/2014/main" id="{1A142939-04BB-4D31-B8A9-C94CC6456F23}"/>
              </a:ext>
            </a:extLst>
          </p:cNvPr>
          <p:cNvSpPr/>
          <p:nvPr/>
        </p:nvSpPr>
        <p:spPr>
          <a:xfrm>
            <a:off x="3167106" y="773175"/>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Heart 36">
            <a:extLst>
              <a:ext uri="{FF2B5EF4-FFF2-40B4-BE49-F238E27FC236}">
                <a16:creationId xmlns:a16="http://schemas.microsoft.com/office/drawing/2014/main" id="{BEDC02F9-1C00-41D8-A878-6F9A8DC8E711}"/>
              </a:ext>
            </a:extLst>
          </p:cNvPr>
          <p:cNvSpPr/>
          <p:nvPr/>
        </p:nvSpPr>
        <p:spPr>
          <a:xfrm>
            <a:off x="4020698"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Heart 37">
            <a:extLst>
              <a:ext uri="{FF2B5EF4-FFF2-40B4-BE49-F238E27FC236}">
                <a16:creationId xmlns:a16="http://schemas.microsoft.com/office/drawing/2014/main" id="{4CFE53D5-E52F-4130-BF52-904084228253}"/>
              </a:ext>
            </a:extLst>
          </p:cNvPr>
          <p:cNvSpPr/>
          <p:nvPr/>
        </p:nvSpPr>
        <p:spPr>
          <a:xfrm>
            <a:off x="5152690" y="773175"/>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Heart 38">
            <a:extLst>
              <a:ext uri="{FF2B5EF4-FFF2-40B4-BE49-F238E27FC236}">
                <a16:creationId xmlns:a16="http://schemas.microsoft.com/office/drawing/2014/main" id="{EC82D123-A791-4F2E-B930-622C58AD3715}"/>
              </a:ext>
            </a:extLst>
          </p:cNvPr>
          <p:cNvSpPr/>
          <p:nvPr/>
        </p:nvSpPr>
        <p:spPr>
          <a:xfrm>
            <a:off x="6006282"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Heart 39">
            <a:extLst>
              <a:ext uri="{FF2B5EF4-FFF2-40B4-BE49-F238E27FC236}">
                <a16:creationId xmlns:a16="http://schemas.microsoft.com/office/drawing/2014/main" id="{8CD07CB4-FC69-4070-A25C-E43EF5F89BA1}"/>
              </a:ext>
            </a:extLst>
          </p:cNvPr>
          <p:cNvSpPr/>
          <p:nvPr/>
        </p:nvSpPr>
        <p:spPr>
          <a:xfrm>
            <a:off x="7108898" y="2512328"/>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Heart 40">
            <a:extLst>
              <a:ext uri="{FF2B5EF4-FFF2-40B4-BE49-F238E27FC236}">
                <a16:creationId xmlns:a16="http://schemas.microsoft.com/office/drawing/2014/main" id="{FE0C790E-10E7-412C-AFF0-DE8DB251053A}"/>
              </a:ext>
            </a:extLst>
          </p:cNvPr>
          <p:cNvSpPr/>
          <p:nvPr/>
        </p:nvSpPr>
        <p:spPr>
          <a:xfrm>
            <a:off x="7969214" y="2512328"/>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Heart 41">
            <a:extLst>
              <a:ext uri="{FF2B5EF4-FFF2-40B4-BE49-F238E27FC236}">
                <a16:creationId xmlns:a16="http://schemas.microsoft.com/office/drawing/2014/main" id="{D82BF24B-56AF-4CE2-978F-13CAD3BFD396}"/>
              </a:ext>
            </a:extLst>
          </p:cNvPr>
          <p:cNvSpPr/>
          <p:nvPr/>
        </p:nvSpPr>
        <p:spPr>
          <a:xfrm>
            <a:off x="1181523" y="2512328"/>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Heart 42">
            <a:extLst>
              <a:ext uri="{FF2B5EF4-FFF2-40B4-BE49-F238E27FC236}">
                <a16:creationId xmlns:a16="http://schemas.microsoft.com/office/drawing/2014/main" id="{C69331D5-EDB9-4652-AFC5-F53E0CDE4D25}"/>
              </a:ext>
            </a:extLst>
          </p:cNvPr>
          <p:cNvSpPr/>
          <p:nvPr/>
        </p:nvSpPr>
        <p:spPr>
          <a:xfrm>
            <a:off x="2035115" y="2512328"/>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Heart 43">
            <a:extLst>
              <a:ext uri="{FF2B5EF4-FFF2-40B4-BE49-F238E27FC236}">
                <a16:creationId xmlns:a16="http://schemas.microsoft.com/office/drawing/2014/main" id="{E3F9BF82-4863-41A0-9281-A2675AD4AEF8}"/>
              </a:ext>
            </a:extLst>
          </p:cNvPr>
          <p:cNvSpPr/>
          <p:nvPr/>
        </p:nvSpPr>
        <p:spPr>
          <a:xfrm>
            <a:off x="3167106" y="2512328"/>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Heart 44">
            <a:extLst>
              <a:ext uri="{FF2B5EF4-FFF2-40B4-BE49-F238E27FC236}">
                <a16:creationId xmlns:a16="http://schemas.microsoft.com/office/drawing/2014/main" id="{3280C891-CE92-4217-902E-0602875C9F1F}"/>
              </a:ext>
            </a:extLst>
          </p:cNvPr>
          <p:cNvSpPr/>
          <p:nvPr/>
        </p:nvSpPr>
        <p:spPr>
          <a:xfrm>
            <a:off x="4020698" y="2512328"/>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Heart 45">
            <a:extLst>
              <a:ext uri="{FF2B5EF4-FFF2-40B4-BE49-F238E27FC236}">
                <a16:creationId xmlns:a16="http://schemas.microsoft.com/office/drawing/2014/main" id="{28A2CAAE-3A1D-4DC7-BB2A-980FFAA1D33F}"/>
              </a:ext>
            </a:extLst>
          </p:cNvPr>
          <p:cNvSpPr/>
          <p:nvPr/>
        </p:nvSpPr>
        <p:spPr>
          <a:xfrm>
            <a:off x="5152690" y="2512328"/>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Heart 46">
            <a:extLst>
              <a:ext uri="{FF2B5EF4-FFF2-40B4-BE49-F238E27FC236}">
                <a16:creationId xmlns:a16="http://schemas.microsoft.com/office/drawing/2014/main" id="{3BD74C61-79B8-4E55-99B0-235458E9BF14}"/>
              </a:ext>
            </a:extLst>
          </p:cNvPr>
          <p:cNvSpPr/>
          <p:nvPr/>
        </p:nvSpPr>
        <p:spPr>
          <a:xfrm>
            <a:off x="6006282" y="2512328"/>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8" name="Straight Connector 47">
            <a:extLst>
              <a:ext uri="{FF2B5EF4-FFF2-40B4-BE49-F238E27FC236}">
                <a16:creationId xmlns:a16="http://schemas.microsoft.com/office/drawing/2014/main" id="{F641D759-6A81-405D-B424-F7A009C28355}"/>
              </a:ext>
            </a:extLst>
          </p:cNvPr>
          <p:cNvCxnSpPr>
            <a:cxnSpLocks/>
          </p:cNvCxnSpPr>
          <p:nvPr/>
        </p:nvCxnSpPr>
        <p:spPr>
          <a:xfrm>
            <a:off x="2935768" y="536002"/>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00F14393-E8C0-401F-9095-84F1C60159F2}"/>
              </a:ext>
            </a:extLst>
          </p:cNvPr>
          <p:cNvCxnSpPr>
            <a:cxnSpLocks/>
          </p:cNvCxnSpPr>
          <p:nvPr/>
        </p:nvCxnSpPr>
        <p:spPr>
          <a:xfrm>
            <a:off x="4937139" y="536002"/>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39A60E74-CBCA-4357-8B1B-0AD65C737065}"/>
              </a:ext>
            </a:extLst>
          </p:cNvPr>
          <p:cNvCxnSpPr>
            <a:cxnSpLocks/>
          </p:cNvCxnSpPr>
          <p:nvPr/>
        </p:nvCxnSpPr>
        <p:spPr>
          <a:xfrm>
            <a:off x="6920580" y="527663"/>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C1AF3FFD-5BFF-47A2-BF13-B3D18E59F684}"/>
              </a:ext>
            </a:extLst>
          </p:cNvPr>
          <p:cNvCxnSpPr>
            <a:cxnSpLocks/>
          </p:cNvCxnSpPr>
          <p:nvPr/>
        </p:nvCxnSpPr>
        <p:spPr>
          <a:xfrm>
            <a:off x="8890573" y="536002"/>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847C378C-1653-442B-A706-CFC321BEBEAC}"/>
              </a:ext>
            </a:extLst>
          </p:cNvPr>
          <p:cNvCxnSpPr>
            <a:cxnSpLocks/>
          </p:cNvCxnSpPr>
          <p:nvPr/>
        </p:nvCxnSpPr>
        <p:spPr>
          <a:xfrm>
            <a:off x="2935768" y="2571750"/>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692DF1F6-E449-42BD-B6C3-2CAC16731716}"/>
              </a:ext>
            </a:extLst>
          </p:cNvPr>
          <p:cNvCxnSpPr>
            <a:cxnSpLocks/>
          </p:cNvCxnSpPr>
          <p:nvPr/>
        </p:nvCxnSpPr>
        <p:spPr>
          <a:xfrm>
            <a:off x="4937139" y="2571750"/>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D7C5AEEC-713C-4626-9B12-B6CA30BDEB7C}"/>
              </a:ext>
            </a:extLst>
          </p:cNvPr>
          <p:cNvCxnSpPr>
            <a:cxnSpLocks/>
          </p:cNvCxnSpPr>
          <p:nvPr/>
        </p:nvCxnSpPr>
        <p:spPr>
          <a:xfrm>
            <a:off x="6920580" y="2563411"/>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8CE66C1A-8F88-4188-AE7B-01DBC7454D03}"/>
              </a:ext>
            </a:extLst>
          </p:cNvPr>
          <p:cNvCxnSpPr>
            <a:cxnSpLocks/>
          </p:cNvCxnSpPr>
          <p:nvPr/>
        </p:nvCxnSpPr>
        <p:spPr>
          <a:xfrm>
            <a:off x="8890573" y="2563411"/>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E2FFFA9C-8190-4B4B-B330-11E1FD1071F1}"/>
              </a:ext>
            </a:extLst>
          </p:cNvPr>
          <p:cNvCxnSpPr>
            <a:cxnSpLocks/>
          </p:cNvCxnSpPr>
          <p:nvPr/>
        </p:nvCxnSpPr>
        <p:spPr>
          <a:xfrm>
            <a:off x="8964532" y="2563411"/>
            <a:ext cx="0" cy="1627358"/>
          </a:xfrm>
          <a:prstGeom prst="line">
            <a:avLst/>
          </a:prstGeom>
          <a:ln w="571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35267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36" name="Heart 135">
            <a:extLst>
              <a:ext uri="{FF2B5EF4-FFF2-40B4-BE49-F238E27FC236}">
                <a16:creationId xmlns:a16="http://schemas.microsoft.com/office/drawing/2014/main" id="{5403F32F-1867-4597-A8A9-310C0B887F8B}"/>
              </a:ext>
            </a:extLst>
          </p:cNvPr>
          <p:cNvSpPr/>
          <p:nvPr/>
        </p:nvSpPr>
        <p:spPr>
          <a:xfrm>
            <a:off x="7108898" y="773175"/>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8" name="Heart 137">
            <a:extLst>
              <a:ext uri="{FF2B5EF4-FFF2-40B4-BE49-F238E27FC236}">
                <a16:creationId xmlns:a16="http://schemas.microsoft.com/office/drawing/2014/main" id="{7F9ED80C-134B-476A-BD4D-E1F8B0C000D3}"/>
              </a:ext>
            </a:extLst>
          </p:cNvPr>
          <p:cNvSpPr/>
          <p:nvPr/>
        </p:nvSpPr>
        <p:spPr>
          <a:xfrm>
            <a:off x="7969214"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Heart 33">
            <a:extLst>
              <a:ext uri="{FF2B5EF4-FFF2-40B4-BE49-F238E27FC236}">
                <a16:creationId xmlns:a16="http://schemas.microsoft.com/office/drawing/2014/main" id="{FC30DCB6-1C41-4D41-8102-9234095600AB}"/>
              </a:ext>
            </a:extLst>
          </p:cNvPr>
          <p:cNvSpPr/>
          <p:nvPr/>
        </p:nvSpPr>
        <p:spPr>
          <a:xfrm>
            <a:off x="1181523" y="773175"/>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Heart 34">
            <a:extLst>
              <a:ext uri="{FF2B5EF4-FFF2-40B4-BE49-F238E27FC236}">
                <a16:creationId xmlns:a16="http://schemas.microsoft.com/office/drawing/2014/main" id="{031B62E4-E000-4298-8B3C-3D77D158AE32}"/>
              </a:ext>
            </a:extLst>
          </p:cNvPr>
          <p:cNvSpPr/>
          <p:nvPr/>
        </p:nvSpPr>
        <p:spPr>
          <a:xfrm>
            <a:off x="2035115"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Heart 35">
            <a:extLst>
              <a:ext uri="{FF2B5EF4-FFF2-40B4-BE49-F238E27FC236}">
                <a16:creationId xmlns:a16="http://schemas.microsoft.com/office/drawing/2014/main" id="{1A142939-04BB-4D31-B8A9-C94CC6456F23}"/>
              </a:ext>
            </a:extLst>
          </p:cNvPr>
          <p:cNvSpPr/>
          <p:nvPr/>
        </p:nvSpPr>
        <p:spPr>
          <a:xfrm>
            <a:off x="3167106" y="773175"/>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Heart 36">
            <a:extLst>
              <a:ext uri="{FF2B5EF4-FFF2-40B4-BE49-F238E27FC236}">
                <a16:creationId xmlns:a16="http://schemas.microsoft.com/office/drawing/2014/main" id="{BEDC02F9-1C00-41D8-A878-6F9A8DC8E711}"/>
              </a:ext>
            </a:extLst>
          </p:cNvPr>
          <p:cNvSpPr/>
          <p:nvPr/>
        </p:nvSpPr>
        <p:spPr>
          <a:xfrm>
            <a:off x="4020698"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Heart 37">
            <a:extLst>
              <a:ext uri="{FF2B5EF4-FFF2-40B4-BE49-F238E27FC236}">
                <a16:creationId xmlns:a16="http://schemas.microsoft.com/office/drawing/2014/main" id="{4CFE53D5-E52F-4130-BF52-904084228253}"/>
              </a:ext>
            </a:extLst>
          </p:cNvPr>
          <p:cNvSpPr/>
          <p:nvPr/>
        </p:nvSpPr>
        <p:spPr>
          <a:xfrm>
            <a:off x="5152690" y="773175"/>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Heart 38">
            <a:extLst>
              <a:ext uri="{FF2B5EF4-FFF2-40B4-BE49-F238E27FC236}">
                <a16:creationId xmlns:a16="http://schemas.microsoft.com/office/drawing/2014/main" id="{EC82D123-A791-4F2E-B930-622C58AD3715}"/>
              </a:ext>
            </a:extLst>
          </p:cNvPr>
          <p:cNvSpPr/>
          <p:nvPr/>
        </p:nvSpPr>
        <p:spPr>
          <a:xfrm>
            <a:off x="6006282"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Heart 39">
            <a:extLst>
              <a:ext uri="{FF2B5EF4-FFF2-40B4-BE49-F238E27FC236}">
                <a16:creationId xmlns:a16="http://schemas.microsoft.com/office/drawing/2014/main" id="{8CD07CB4-FC69-4070-A25C-E43EF5F89BA1}"/>
              </a:ext>
            </a:extLst>
          </p:cNvPr>
          <p:cNvSpPr/>
          <p:nvPr/>
        </p:nvSpPr>
        <p:spPr>
          <a:xfrm>
            <a:off x="7108898" y="2512328"/>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Heart 40">
            <a:extLst>
              <a:ext uri="{FF2B5EF4-FFF2-40B4-BE49-F238E27FC236}">
                <a16:creationId xmlns:a16="http://schemas.microsoft.com/office/drawing/2014/main" id="{FE0C790E-10E7-412C-AFF0-DE8DB251053A}"/>
              </a:ext>
            </a:extLst>
          </p:cNvPr>
          <p:cNvSpPr/>
          <p:nvPr/>
        </p:nvSpPr>
        <p:spPr>
          <a:xfrm>
            <a:off x="7969214" y="2512328"/>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Heart 41">
            <a:extLst>
              <a:ext uri="{FF2B5EF4-FFF2-40B4-BE49-F238E27FC236}">
                <a16:creationId xmlns:a16="http://schemas.microsoft.com/office/drawing/2014/main" id="{D82BF24B-56AF-4CE2-978F-13CAD3BFD396}"/>
              </a:ext>
            </a:extLst>
          </p:cNvPr>
          <p:cNvSpPr/>
          <p:nvPr/>
        </p:nvSpPr>
        <p:spPr>
          <a:xfrm>
            <a:off x="1181523" y="2512328"/>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Heart 42">
            <a:extLst>
              <a:ext uri="{FF2B5EF4-FFF2-40B4-BE49-F238E27FC236}">
                <a16:creationId xmlns:a16="http://schemas.microsoft.com/office/drawing/2014/main" id="{C69331D5-EDB9-4652-AFC5-F53E0CDE4D25}"/>
              </a:ext>
            </a:extLst>
          </p:cNvPr>
          <p:cNvSpPr/>
          <p:nvPr/>
        </p:nvSpPr>
        <p:spPr>
          <a:xfrm>
            <a:off x="2035115" y="2512328"/>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Heart 43">
            <a:extLst>
              <a:ext uri="{FF2B5EF4-FFF2-40B4-BE49-F238E27FC236}">
                <a16:creationId xmlns:a16="http://schemas.microsoft.com/office/drawing/2014/main" id="{E3F9BF82-4863-41A0-9281-A2675AD4AEF8}"/>
              </a:ext>
            </a:extLst>
          </p:cNvPr>
          <p:cNvSpPr/>
          <p:nvPr/>
        </p:nvSpPr>
        <p:spPr>
          <a:xfrm>
            <a:off x="3167106" y="2512328"/>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Heart 44">
            <a:extLst>
              <a:ext uri="{FF2B5EF4-FFF2-40B4-BE49-F238E27FC236}">
                <a16:creationId xmlns:a16="http://schemas.microsoft.com/office/drawing/2014/main" id="{3280C891-CE92-4217-902E-0602875C9F1F}"/>
              </a:ext>
            </a:extLst>
          </p:cNvPr>
          <p:cNvSpPr/>
          <p:nvPr/>
        </p:nvSpPr>
        <p:spPr>
          <a:xfrm>
            <a:off x="4020698" y="2512328"/>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Heart 45">
            <a:extLst>
              <a:ext uri="{FF2B5EF4-FFF2-40B4-BE49-F238E27FC236}">
                <a16:creationId xmlns:a16="http://schemas.microsoft.com/office/drawing/2014/main" id="{28A2CAAE-3A1D-4DC7-BB2A-980FFAA1D33F}"/>
              </a:ext>
            </a:extLst>
          </p:cNvPr>
          <p:cNvSpPr/>
          <p:nvPr/>
        </p:nvSpPr>
        <p:spPr>
          <a:xfrm>
            <a:off x="5152690" y="2512328"/>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Heart 46">
            <a:extLst>
              <a:ext uri="{FF2B5EF4-FFF2-40B4-BE49-F238E27FC236}">
                <a16:creationId xmlns:a16="http://schemas.microsoft.com/office/drawing/2014/main" id="{3BD74C61-79B8-4E55-99B0-235458E9BF14}"/>
              </a:ext>
            </a:extLst>
          </p:cNvPr>
          <p:cNvSpPr/>
          <p:nvPr/>
        </p:nvSpPr>
        <p:spPr>
          <a:xfrm>
            <a:off x="6006282" y="2512328"/>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8" name="Straight Connector 47">
            <a:extLst>
              <a:ext uri="{FF2B5EF4-FFF2-40B4-BE49-F238E27FC236}">
                <a16:creationId xmlns:a16="http://schemas.microsoft.com/office/drawing/2014/main" id="{F641D759-6A81-405D-B424-F7A009C28355}"/>
              </a:ext>
            </a:extLst>
          </p:cNvPr>
          <p:cNvCxnSpPr>
            <a:cxnSpLocks/>
          </p:cNvCxnSpPr>
          <p:nvPr/>
        </p:nvCxnSpPr>
        <p:spPr>
          <a:xfrm>
            <a:off x="2935768" y="536002"/>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00F14393-E8C0-401F-9095-84F1C60159F2}"/>
              </a:ext>
            </a:extLst>
          </p:cNvPr>
          <p:cNvCxnSpPr>
            <a:cxnSpLocks/>
          </p:cNvCxnSpPr>
          <p:nvPr/>
        </p:nvCxnSpPr>
        <p:spPr>
          <a:xfrm>
            <a:off x="4937139" y="536002"/>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39A60E74-CBCA-4357-8B1B-0AD65C737065}"/>
              </a:ext>
            </a:extLst>
          </p:cNvPr>
          <p:cNvCxnSpPr>
            <a:cxnSpLocks/>
          </p:cNvCxnSpPr>
          <p:nvPr/>
        </p:nvCxnSpPr>
        <p:spPr>
          <a:xfrm>
            <a:off x="6920580" y="527663"/>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C1AF3FFD-5BFF-47A2-BF13-B3D18E59F684}"/>
              </a:ext>
            </a:extLst>
          </p:cNvPr>
          <p:cNvCxnSpPr>
            <a:cxnSpLocks/>
          </p:cNvCxnSpPr>
          <p:nvPr/>
        </p:nvCxnSpPr>
        <p:spPr>
          <a:xfrm>
            <a:off x="8890573" y="536002"/>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847C378C-1653-442B-A706-CFC321BEBEAC}"/>
              </a:ext>
            </a:extLst>
          </p:cNvPr>
          <p:cNvCxnSpPr>
            <a:cxnSpLocks/>
          </p:cNvCxnSpPr>
          <p:nvPr/>
        </p:nvCxnSpPr>
        <p:spPr>
          <a:xfrm>
            <a:off x="2935768" y="2571750"/>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692DF1F6-E449-42BD-B6C3-2CAC16731716}"/>
              </a:ext>
            </a:extLst>
          </p:cNvPr>
          <p:cNvCxnSpPr>
            <a:cxnSpLocks/>
          </p:cNvCxnSpPr>
          <p:nvPr/>
        </p:nvCxnSpPr>
        <p:spPr>
          <a:xfrm>
            <a:off x="4937139" y="2571750"/>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D7C5AEEC-713C-4626-9B12-B6CA30BDEB7C}"/>
              </a:ext>
            </a:extLst>
          </p:cNvPr>
          <p:cNvCxnSpPr>
            <a:cxnSpLocks/>
          </p:cNvCxnSpPr>
          <p:nvPr/>
        </p:nvCxnSpPr>
        <p:spPr>
          <a:xfrm>
            <a:off x="6920580" y="2563411"/>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8CE66C1A-8F88-4188-AE7B-01DBC7454D03}"/>
              </a:ext>
            </a:extLst>
          </p:cNvPr>
          <p:cNvCxnSpPr>
            <a:cxnSpLocks/>
          </p:cNvCxnSpPr>
          <p:nvPr/>
        </p:nvCxnSpPr>
        <p:spPr>
          <a:xfrm>
            <a:off x="8890573" y="2563411"/>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E2FFFA9C-8190-4B4B-B330-11E1FD1071F1}"/>
              </a:ext>
            </a:extLst>
          </p:cNvPr>
          <p:cNvCxnSpPr>
            <a:cxnSpLocks/>
          </p:cNvCxnSpPr>
          <p:nvPr/>
        </p:nvCxnSpPr>
        <p:spPr>
          <a:xfrm>
            <a:off x="8964532" y="2563411"/>
            <a:ext cx="0" cy="1627358"/>
          </a:xfrm>
          <a:prstGeom prst="line">
            <a:avLst/>
          </a:prstGeom>
          <a:ln w="57150"/>
        </p:spPr>
        <p:style>
          <a:lnRef idx="1">
            <a:schemeClr val="dk1"/>
          </a:lnRef>
          <a:fillRef idx="0">
            <a:schemeClr val="dk1"/>
          </a:fillRef>
          <a:effectRef idx="0">
            <a:schemeClr val="dk1"/>
          </a:effectRef>
          <a:fontRef idx="minor">
            <a:schemeClr val="tx1"/>
          </a:fontRef>
        </p:style>
      </p:cxnSp>
      <p:pic>
        <p:nvPicPr>
          <p:cNvPr id="27" name="Picture 8" descr="Mountain Peak Clipart Black And White Hidef Mountain - Mountain Symbol On A Map - Png Download (2400x2400), Png Download">
            <a:extLst>
              <a:ext uri="{FF2B5EF4-FFF2-40B4-BE49-F238E27FC236}">
                <a16:creationId xmlns:a16="http://schemas.microsoft.com/office/drawing/2014/main" id="{2272F807-7AEF-4007-8147-1B2B02CC5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5044" y="1645384"/>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Mountain Peak Clipart Black And White Hidef Mountain - Mountain Symbol On A Map - Png Download (2400x2400), Png Download">
            <a:extLst>
              <a:ext uri="{FF2B5EF4-FFF2-40B4-BE49-F238E27FC236}">
                <a16:creationId xmlns:a16="http://schemas.microsoft.com/office/drawing/2014/main" id="{3AEF82A4-C68C-4023-8ECD-6EA1A1709A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8636" y="1645384"/>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Mountain Peak Clipart Black And White Hidef Mountain - Mountain Symbol On A Map - Png Download (2400x2400), Png Download">
            <a:extLst>
              <a:ext uri="{FF2B5EF4-FFF2-40B4-BE49-F238E27FC236}">
                <a16:creationId xmlns:a16="http://schemas.microsoft.com/office/drawing/2014/main" id="{090DE198-7F1A-43EC-BE5F-88899F7CD6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8142" y="1645384"/>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Mountain Peak Clipart Black And White Hidef Mountain - Mountain Symbol On A Map - Png Download (2400x2400), Png Download">
            <a:extLst>
              <a:ext uri="{FF2B5EF4-FFF2-40B4-BE49-F238E27FC236}">
                <a16:creationId xmlns:a16="http://schemas.microsoft.com/office/drawing/2014/main" id="{DDA4C06C-A1BB-42B6-92E1-6A50466EB1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2076" y="1645384"/>
            <a:ext cx="385125" cy="51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41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36" name="Heart 135">
            <a:extLst>
              <a:ext uri="{FF2B5EF4-FFF2-40B4-BE49-F238E27FC236}">
                <a16:creationId xmlns:a16="http://schemas.microsoft.com/office/drawing/2014/main" id="{5403F32F-1867-4597-A8A9-310C0B887F8B}"/>
              </a:ext>
            </a:extLst>
          </p:cNvPr>
          <p:cNvSpPr/>
          <p:nvPr/>
        </p:nvSpPr>
        <p:spPr>
          <a:xfrm>
            <a:off x="7108898" y="773175"/>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8" name="Heart 137">
            <a:extLst>
              <a:ext uri="{FF2B5EF4-FFF2-40B4-BE49-F238E27FC236}">
                <a16:creationId xmlns:a16="http://schemas.microsoft.com/office/drawing/2014/main" id="{7F9ED80C-134B-476A-BD4D-E1F8B0C000D3}"/>
              </a:ext>
            </a:extLst>
          </p:cNvPr>
          <p:cNvSpPr/>
          <p:nvPr/>
        </p:nvSpPr>
        <p:spPr>
          <a:xfrm>
            <a:off x="7969214"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Heart 33">
            <a:extLst>
              <a:ext uri="{FF2B5EF4-FFF2-40B4-BE49-F238E27FC236}">
                <a16:creationId xmlns:a16="http://schemas.microsoft.com/office/drawing/2014/main" id="{FC30DCB6-1C41-4D41-8102-9234095600AB}"/>
              </a:ext>
            </a:extLst>
          </p:cNvPr>
          <p:cNvSpPr/>
          <p:nvPr/>
        </p:nvSpPr>
        <p:spPr>
          <a:xfrm>
            <a:off x="1181523" y="773175"/>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Heart 34">
            <a:extLst>
              <a:ext uri="{FF2B5EF4-FFF2-40B4-BE49-F238E27FC236}">
                <a16:creationId xmlns:a16="http://schemas.microsoft.com/office/drawing/2014/main" id="{031B62E4-E000-4298-8B3C-3D77D158AE32}"/>
              </a:ext>
            </a:extLst>
          </p:cNvPr>
          <p:cNvSpPr/>
          <p:nvPr/>
        </p:nvSpPr>
        <p:spPr>
          <a:xfrm>
            <a:off x="2035115"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Heart 35">
            <a:extLst>
              <a:ext uri="{FF2B5EF4-FFF2-40B4-BE49-F238E27FC236}">
                <a16:creationId xmlns:a16="http://schemas.microsoft.com/office/drawing/2014/main" id="{1A142939-04BB-4D31-B8A9-C94CC6456F23}"/>
              </a:ext>
            </a:extLst>
          </p:cNvPr>
          <p:cNvSpPr/>
          <p:nvPr/>
        </p:nvSpPr>
        <p:spPr>
          <a:xfrm>
            <a:off x="3167106" y="773175"/>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Heart 36">
            <a:extLst>
              <a:ext uri="{FF2B5EF4-FFF2-40B4-BE49-F238E27FC236}">
                <a16:creationId xmlns:a16="http://schemas.microsoft.com/office/drawing/2014/main" id="{BEDC02F9-1C00-41D8-A878-6F9A8DC8E711}"/>
              </a:ext>
            </a:extLst>
          </p:cNvPr>
          <p:cNvSpPr/>
          <p:nvPr/>
        </p:nvSpPr>
        <p:spPr>
          <a:xfrm>
            <a:off x="4020698"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Heart 37">
            <a:extLst>
              <a:ext uri="{FF2B5EF4-FFF2-40B4-BE49-F238E27FC236}">
                <a16:creationId xmlns:a16="http://schemas.microsoft.com/office/drawing/2014/main" id="{4CFE53D5-E52F-4130-BF52-904084228253}"/>
              </a:ext>
            </a:extLst>
          </p:cNvPr>
          <p:cNvSpPr/>
          <p:nvPr/>
        </p:nvSpPr>
        <p:spPr>
          <a:xfrm>
            <a:off x="5152690" y="773175"/>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Heart 38">
            <a:extLst>
              <a:ext uri="{FF2B5EF4-FFF2-40B4-BE49-F238E27FC236}">
                <a16:creationId xmlns:a16="http://schemas.microsoft.com/office/drawing/2014/main" id="{EC82D123-A791-4F2E-B930-622C58AD3715}"/>
              </a:ext>
            </a:extLst>
          </p:cNvPr>
          <p:cNvSpPr/>
          <p:nvPr/>
        </p:nvSpPr>
        <p:spPr>
          <a:xfrm>
            <a:off x="6006282"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Heart 39">
            <a:extLst>
              <a:ext uri="{FF2B5EF4-FFF2-40B4-BE49-F238E27FC236}">
                <a16:creationId xmlns:a16="http://schemas.microsoft.com/office/drawing/2014/main" id="{8CD07CB4-FC69-4070-A25C-E43EF5F89BA1}"/>
              </a:ext>
            </a:extLst>
          </p:cNvPr>
          <p:cNvSpPr/>
          <p:nvPr/>
        </p:nvSpPr>
        <p:spPr>
          <a:xfrm>
            <a:off x="7108898" y="2512328"/>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Heart 40">
            <a:extLst>
              <a:ext uri="{FF2B5EF4-FFF2-40B4-BE49-F238E27FC236}">
                <a16:creationId xmlns:a16="http://schemas.microsoft.com/office/drawing/2014/main" id="{FE0C790E-10E7-412C-AFF0-DE8DB251053A}"/>
              </a:ext>
            </a:extLst>
          </p:cNvPr>
          <p:cNvSpPr/>
          <p:nvPr/>
        </p:nvSpPr>
        <p:spPr>
          <a:xfrm>
            <a:off x="7969214" y="2512328"/>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Heart 41">
            <a:extLst>
              <a:ext uri="{FF2B5EF4-FFF2-40B4-BE49-F238E27FC236}">
                <a16:creationId xmlns:a16="http://schemas.microsoft.com/office/drawing/2014/main" id="{D82BF24B-56AF-4CE2-978F-13CAD3BFD396}"/>
              </a:ext>
            </a:extLst>
          </p:cNvPr>
          <p:cNvSpPr/>
          <p:nvPr/>
        </p:nvSpPr>
        <p:spPr>
          <a:xfrm>
            <a:off x="1181523" y="2512328"/>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Heart 42">
            <a:extLst>
              <a:ext uri="{FF2B5EF4-FFF2-40B4-BE49-F238E27FC236}">
                <a16:creationId xmlns:a16="http://schemas.microsoft.com/office/drawing/2014/main" id="{C69331D5-EDB9-4652-AFC5-F53E0CDE4D25}"/>
              </a:ext>
            </a:extLst>
          </p:cNvPr>
          <p:cNvSpPr/>
          <p:nvPr/>
        </p:nvSpPr>
        <p:spPr>
          <a:xfrm>
            <a:off x="2035115" y="2512328"/>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Heart 43">
            <a:extLst>
              <a:ext uri="{FF2B5EF4-FFF2-40B4-BE49-F238E27FC236}">
                <a16:creationId xmlns:a16="http://schemas.microsoft.com/office/drawing/2014/main" id="{E3F9BF82-4863-41A0-9281-A2675AD4AEF8}"/>
              </a:ext>
            </a:extLst>
          </p:cNvPr>
          <p:cNvSpPr/>
          <p:nvPr/>
        </p:nvSpPr>
        <p:spPr>
          <a:xfrm>
            <a:off x="3167106" y="2512328"/>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Heart 44">
            <a:extLst>
              <a:ext uri="{FF2B5EF4-FFF2-40B4-BE49-F238E27FC236}">
                <a16:creationId xmlns:a16="http://schemas.microsoft.com/office/drawing/2014/main" id="{3280C891-CE92-4217-902E-0602875C9F1F}"/>
              </a:ext>
            </a:extLst>
          </p:cNvPr>
          <p:cNvSpPr/>
          <p:nvPr/>
        </p:nvSpPr>
        <p:spPr>
          <a:xfrm>
            <a:off x="4020698" y="2512328"/>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Heart 45">
            <a:extLst>
              <a:ext uri="{FF2B5EF4-FFF2-40B4-BE49-F238E27FC236}">
                <a16:creationId xmlns:a16="http://schemas.microsoft.com/office/drawing/2014/main" id="{28A2CAAE-3A1D-4DC7-BB2A-980FFAA1D33F}"/>
              </a:ext>
            </a:extLst>
          </p:cNvPr>
          <p:cNvSpPr/>
          <p:nvPr/>
        </p:nvSpPr>
        <p:spPr>
          <a:xfrm>
            <a:off x="5152690" y="2512328"/>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Heart 46">
            <a:extLst>
              <a:ext uri="{FF2B5EF4-FFF2-40B4-BE49-F238E27FC236}">
                <a16:creationId xmlns:a16="http://schemas.microsoft.com/office/drawing/2014/main" id="{3BD74C61-79B8-4E55-99B0-235458E9BF14}"/>
              </a:ext>
            </a:extLst>
          </p:cNvPr>
          <p:cNvSpPr/>
          <p:nvPr/>
        </p:nvSpPr>
        <p:spPr>
          <a:xfrm>
            <a:off x="6006282" y="2512328"/>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8" name="Straight Connector 47">
            <a:extLst>
              <a:ext uri="{FF2B5EF4-FFF2-40B4-BE49-F238E27FC236}">
                <a16:creationId xmlns:a16="http://schemas.microsoft.com/office/drawing/2014/main" id="{F641D759-6A81-405D-B424-F7A009C28355}"/>
              </a:ext>
            </a:extLst>
          </p:cNvPr>
          <p:cNvCxnSpPr>
            <a:cxnSpLocks/>
          </p:cNvCxnSpPr>
          <p:nvPr/>
        </p:nvCxnSpPr>
        <p:spPr>
          <a:xfrm>
            <a:off x="2935768" y="536002"/>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00F14393-E8C0-401F-9095-84F1C60159F2}"/>
              </a:ext>
            </a:extLst>
          </p:cNvPr>
          <p:cNvCxnSpPr>
            <a:cxnSpLocks/>
          </p:cNvCxnSpPr>
          <p:nvPr/>
        </p:nvCxnSpPr>
        <p:spPr>
          <a:xfrm>
            <a:off x="4937139" y="536002"/>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39A60E74-CBCA-4357-8B1B-0AD65C737065}"/>
              </a:ext>
            </a:extLst>
          </p:cNvPr>
          <p:cNvCxnSpPr>
            <a:cxnSpLocks/>
          </p:cNvCxnSpPr>
          <p:nvPr/>
        </p:nvCxnSpPr>
        <p:spPr>
          <a:xfrm>
            <a:off x="6920580" y="527663"/>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C1AF3FFD-5BFF-47A2-BF13-B3D18E59F684}"/>
              </a:ext>
            </a:extLst>
          </p:cNvPr>
          <p:cNvCxnSpPr>
            <a:cxnSpLocks/>
          </p:cNvCxnSpPr>
          <p:nvPr/>
        </p:nvCxnSpPr>
        <p:spPr>
          <a:xfrm>
            <a:off x="8890573" y="536002"/>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847C378C-1653-442B-A706-CFC321BEBEAC}"/>
              </a:ext>
            </a:extLst>
          </p:cNvPr>
          <p:cNvCxnSpPr>
            <a:cxnSpLocks/>
          </p:cNvCxnSpPr>
          <p:nvPr/>
        </p:nvCxnSpPr>
        <p:spPr>
          <a:xfrm>
            <a:off x="2935768" y="2571750"/>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692DF1F6-E449-42BD-B6C3-2CAC16731716}"/>
              </a:ext>
            </a:extLst>
          </p:cNvPr>
          <p:cNvCxnSpPr>
            <a:cxnSpLocks/>
          </p:cNvCxnSpPr>
          <p:nvPr/>
        </p:nvCxnSpPr>
        <p:spPr>
          <a:xfrm>
            <a:off x="4937139" y="2571750"/>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D7C5AEEC-713C-4626-9B12-B6CA30BDEB7C}"/>
              </a:ext>
            </a:extLst>
          </p:cNvPr>
          <p:cNvCxnSpPr>
            <a:cxnSpLocks/>
          </p:cNvCxnSpPr>
          <p:nvPr/>
        </p:nvCxnSpPr>
        <p:spPr>
          <a:xfrm>
            <a:off x="6920580" y="2563411"/>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8CE66C1A-8F88-4188-AE7B-01DBC7454D03}"/>
              </a:ext>
            </a:extLst>
          </p:cNvPr>
          <p:cNvCxnSpPr>
            <a:cxnSpLocks/>
          </p:cNvCxnSpPr>
          <p:nvPr/>
        </p:nvCxnSpPr>
        <p:spPr>
          <a:xfrm>
            <a:off x="8890573" y="2563411"/>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E2FFFA9C-8190-4B4B-B330-11E1FD1071F1}"/>
              </a:ext>
            </a:extLst>
          </p:cNvPr>
          <p:cNvCxnSpPr>
            <a:cxnSpLocks/>
          </p:cNvCxnSpPr>
          <p:nvPr/>
        </p:nvCxnSpPr>
        <p:spPr>
          <a:xfrm>
            <a:off x="8964532" y="2563411"/>
            <a:ext cx="0" cy="1627358"/>
          </a:xfrm>
          <a:prstGeom prst="line">
            <a:avLst/>
          </a:prstGeom>
          <a:ln w="57150"/>
        </p:spPr>
        <p:style>
          <a:lnRef idx="1">
            <a:schemeClr val="dk1"/>
          </a:lnRef>
          <a:fillRef idx="0">
            <a:schemeClr val="dk1"/>
          </a:fillRef>
          <a:effectRef idx="0">
            <a:schemeClr val="dk1"/>
          </a:effectRef>
          <a:fontRef idx="minor">
            <a:schemeClr val="tx1"/>
          </a:fontRef>
        </p:style>
      </p:cxnSp>
      <p:pic>
        <p:nvPicPr>
          <p:cNvPr id="27" name="Picture 8" descr="Mountain Peak Clipart Black And White Hidef Mountain - Mountain Symbol On A Map - Png Download (2400x2400), Png Download">
            <a:extLst>
              <a:ext uri="{FF2B5EF4-FFF2-40B4-BE49-F238E27FC236}">
                <a16:creationId xmlns:a16="http://schemas.microsoft.com/office/drawing/2014/main" id="{2272F807-7AEF-4007-8147-1B2B02CC5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5044" y="1645384"/>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Mountain Peak Clipart Black And White Hidef Mountain - Mountain Symbol On A Map - Png Download (2400x2400), Png Download">
            <a:extLst>
              <a:ext uri="{FF2B5EF4-FFF2-40B4-BE49-F238E27FC236}">
                <a16:creationId xmlns:a16="http://schemas.microsoft.com/office/drawing/2014/main" id="{3AEF82A4-C68C-4023-8ECD-6EA1A1709A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8636" y="1645384"/>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Mountain Peak Clipart Black And White Hidef Mountain - Mountain Symbol On A Map - Png Download (2400x2400), Png Download">
            <a:extLst>
              <a:ext uri="{FF2B5EF4-FFF2-40B4-BE49-F238E27FC236}">
                <a16:creationId xmlns:a16="http://schemas.microsoft.com/office/drawing/2014/main" id="{090DE198-7F1A-43EC-BE5F-88899F7CD6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8142" y="1645384"/>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Mountain Peak Clipart Black And White Hidef Mountain - Mountain Symbol On A Map - Png Download (2400x2400), Png Download">
            <a:extLst>
              <a:ext uri="{FF2B5EF4-FFF2-40B4-BE49-F238E27FC236}">
                <a16:creationId xmlns:a16="http://schemas.microsoft.com/office/drawing/2014/main" id="{DDA4C06C-A1BB-42B6-92E1-6A50466EB1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2076" y="1645384"/>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8" descr="Mountain Peak Clipart Black And White Hidef Mountain - Mountain Symbol On A Map - Png Download (2400x2400), Png Download">
            <a:extLst>
              <a:ext uri="{FF2B5EF4-FFF2-40B4-BE49-F238E27FC236}">
                <a16:creationId xmlns:a16="http://schemas.microsoft.com/office/drawing/2014/main" id="{EA8486F5-CF68-483F-89C4-0E9ADA236B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273" y="1562132"/>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Mountain Peak Clipart Black And White Hidef Mountain - Mountain Symbol On A Map - Png Download (2400x2400), Png Download">
            <a:extLst>
              <a:ext uri="{FF2B5EF4-FFF2-40B4-BE49-F238E27FC236}">
                <a16:creationId xmlns:a16="http://schemas.microsoft.com/office/drawing/2014/main" id="{50D7CAC7-313E-43C1-B7F8-B88444A101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3155" y="1642466"/>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8" descr="Mountain Peak Clipart Black And White Hidef Mountain - Mountain Symbol On A Map - Png Download (2400x2400), Png Download">
            <a:extLst>
              <a:ext uri="{FF2B5EF4-FFF2-40B4-BE49-F238E27FC236}">
                <a16:creationId xmlns:a16="http://schemas.microsoft.com/office/drawing/2014/main" id="{CA010DF8-67E0-4F48-95DA-CF3EC33C89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048" y="1550145"/>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Mountain Peak Clipart Black And White Hidef Mountain - Mountain Symbol On A Map - Png Download (2400x2400), Png Download">
            <a:extLst>
              <a:ext uri="{FF2B5EF4-FFF2-40B4-BE49-F238E27FC236}">
                <a16:creationId xmlns:a16="http://schemas.microsoft.com/office/drawing/2014/main" id="{1853232B-552A-4873-8993-4245BD62BF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930" y="1630479"/>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8" descr="Mountain Peak Clipart Black And White Hidef Mountain - Mountain Symbol On A Map - Png Download (2400x2400), Png Download">
            <a:extLst>
              <a:ext uri="{FF2B5EF4-FFF2-40B4-BE49-F238E27FC236}">
                <a16:creationId xmlns:a16="http://schemas.microsoft.com/office/drawing/2014/main" id="{50F44F10-6F93-49CD-A9D5-F4B2B5C20A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2419" y="1630479"/>
            <a:ext cx="385125" cy="517976"/>
          </a:xfrm>
          <a:prstGeom prst="rect">
            <a:avLst/>
          </a:prstGeom>
          <a:noFill/>
          <a:extLst>
            <a:ext uri="{909E8E84-426E-40DD-AFC4-6F175D3DCCD1}">
              <a14:hiddenFill xmlns:a14="http://schemas.microsoft.com/office/drawing/2010/main">
                <a:solidFill>
                  <a:srgbClr val="FFFFFF"/>
                </a:solidFill>
              </a14:hiddenFill>
            </a:ext>
          </a:extLst>
        </p:spPr>
      </p:pic>
      <p:cxnSp>
        <p:nvCxnSpPr>
          <p:cNvPr id="62" name="Straight Arrow Connector 61">
            <a:extLst>
              <a:ext uri="{FF2B5EF4-FFF2-40B4-BE49-F238E27FC236}">
                <a16:creationId xmlns:a16="http://schemas.microsoft.com/office/drawing/2014/main" id="{C67D1411-8D9F-4D67-B426-6206FE1CE5C1}"/>
              </a:ext>
            </a:extLst>
          </p:cNvPr>
          <p:cNvCxnSpPr/>
          <p:nvPr/>
        </p:nvCxnSpPr>
        <p:spPr>
          <a:xfrm>
            <a:off x="7891886" y="1888511"/>
            <a:ext cx="517712" cy="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8027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36" name="Heart 135">
            <a:extLst>
              <a:ext uri="{FF2B5EF4-FFF2-40B4-BE49-F238E27FC236}">
                <a16:creationId xmlns:a16="http://schemas.microsoft.com/office/drawing/2014/main" id="{5403F32F-1867-4597-A8A9-310C0B887F8B}"/>
              </a:ext>
            </a:extLst>
          </p:cNvPr>
          <p:cNvSpPr/>
          <p:nvPr/>
        </p:nvSpPr>
        <p:spPr>
          <a:xfrm>
            <a:off x="7108898" y="773175"/>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8" name="Heart 137">
            <a:extLst>
              <a:ext uri="{FF2B5EF4-FFF2-40B4-BE49-F238E27FC236}">
                <a16:creationId xmlns:a16="http://schemas.microsoft.com/office/drawing/2014/main" id="{7F9ED80C-134B-476A-BD4D-E1F8B0C000D3}"/>
              </a:ext>
            </a:extLst>
          </p:cNvPr>
          <p:cNvSpPr/>
          <p:nvPr/>
        </p:nvSpPr>
        <p:spPr>
          <a:xfrm>
            <a:off x="7969214"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Heart 33">
            <a:extLst>
              <a:ext uri="{FF2B5EF4-FFF2-40B4-BE49-F238E27FC236}">
                <a16:creationId xmlns:a16="http://schemas.microsoft.com/office/drawing/2014/main" id="{FC30DCB6-1C41-4D41-8102-9234095600AB}"/>
              </a:ext>
            </a:extLst>
          </p:cNvPr>
          <p:cNvSpPr/>
          <p:nvPr/>
        </p:nvSpPr>
        <p:spPr>
          <a:xfrm>
            <a:off x="1181523" y="773175"/>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Heart 34">
            <a:extLst>
              <a:ext uri="{FF2B5EF4-FFF2-40B4-BE49-F238E27FC236}">
                <a16:creationId xmlns:a16="http://schemas.microsoft.com/office/drawing/2014/main" id="{031B62E4-E000-4298-8B3C-3D77D158AE32}"/>
              </a:ext>
            </a:extLst>
          </p:cNvPr>
          <p:cNvSpPr/>
          <p:nvPr/>
        </p:nvSpPr>
        <p:spPr>
          <a:xfrm>
            <a:off x="2035115"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Heart 35">
            <a:extLst>
              <a:ext uri="{FF2B5EF4-FFF2-40B4-BE49-F238E27FC236}">
                <a16:creationId xmlns:a16="http://schemas.microsoft.com/office/drawing/2014/main" id="{1A142939-04BB-4D31-B8A9-C94CC6456F23}"/>
              </a:ext>
            </a:extLst>
          </p:cNvPr>
          <p:cNvSpPr/>
          <p:nvPr/>
        </p:nvSpPr>
        <p:spPr>
          <a:xfrm>
            <a:off x="3167106" y="773175"/>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Heart 36">
            <a:extLst>
              <a:ext uri="{FF2B5EF4-FFF2-40B4-BE49-F238E27FC236}">
                <a16:creationId xmlns:a16="http://schemas.microsoft.com/office/drawing/2014/main" id="{BEDC02F9-1C00-41D8-A878-6F9A8DC8E711}"/>
              </a:ext>
            </a:extLst>
          </p:cNvPr>
          <p:cNvSpPr/>
          <p:nvPr/>
        </p:nvSpPr>
        <p:spPr>
          <a:xfrm>
            <a:off x="4020698"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Heart 37">
            <a:extLst>
              <a:ext uri="{FF2B5EF4-FFF2-40B4-BE49-F238E27FC236}">
                <a16:creationId xmlns:a16="http://schemas.microsoft.com/office/drawing/2014/main" id="{4CFE53D5-E52F-4130-BF52-904084228253}"/>
              </a:ext>
            </a:extLst>
          </p:cNvPr>
          <p:cNvSpPr/>
          <p:nvPr/>
        </p:nvSpPr>
        <p:spPr>
          <a:xfrm>
            <a:off x="5152690" y="773175"/>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Heart 38">
            <a:extLst>
              <a:ext uri="{FF2B5EF4-FFF2-40B4-BE49-F238E27FC236}">
                <a16:creationId xmlns:a16="http://schemas.microsoft.com/office/drawing/2014/main" id="{EC82D123-A791-4F2E-B930-622C58AD3715}"/>
              </a:ext>
            </a:extLst>
          </p:cNvPr>
          <p:cNvSpPr/>
          <p:nvPr/>
        </p:nvSpPr>
        <p:spPr>
          <a:xfrm>
            <a:off x="6006282"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Heart 39">
            <a:extLst>
              <a:ext uri="{FF2B5EF4-FFF2-40B4-BE49-F238E27FC236}">
                <a16:creationId xmlns:a16="http://schemas.microsoft.com/office/drawing/2014/main" id="{8CD07CB4-FC69-4070-A25C-E43EF5F89BA1}"/>
              </a:ext>
            </a:extLst>
          </p:cNvPr>
          <p:cNvSpPr/>
          <p:nvPr/>
        </p:nvSpPr>
        <p:spPr>
          <a:xfrm>
            <a:off x="7108898" y="2512328"/>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Heart 40">
            <a:extLst>
              <a:ext uri="{FF2B5EF4-FFF2-40B4-BE49-F238E27FC236}">
                <a16:creationId xmlns:a16="http://schemas.microsoft.com/office/drawing/2014/main" id="{FE0C790E-10E7-412C-AFF0-DE8DB251053A}"/>
              </a:ext>
            </a:extLst>
          </p:cNvPr>
          <p:cNvSpPr/>
          <p:nvPr/>
        </p:nvSpPr>
        <p:spPr>
          <a:xfrm>
            <a:off x="7969214" y="2512328"/>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Heart 41">
            <a:extLst>
              <a:ext uri="{FF2B5EF4-FFF2-40B4-BE49-F238E27FC236}">
                <a16:creationId xmlns:a16="http://schemas.microsoft.com/office/drawing/2014/main" id="{D82BF24B-56AF-4CE2-978F-13CAD3BFD396}"/>
              </a:ext>
            </a:extLst>
          </p:cNvPr>
          <p:cNvSpPr/>
          <p:nvPr/>
        </p:nvSpPr>
        <p:spPr>
          <a:xfrm>
            <a:off x="1181523" y="2512328"/>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Heart 42">
            <a:extLst>
              <a:ext uri="{FF2B5EF4-FFF2-40B4-BE49-F238E27FC236}">
                <a16:creationId xmlns:a16="http://schemas.microsoft.com/office/drawing/2014/main" id="{C69331D5-EDB9-4652-AFC5-F53E0CDE4D25}"/>
              </a:ext>
            </a:extLst>
          </p:cNvPr>
          <p:cNvSpPr/>
          <p:nvPr/>
        </p:nvSpPr>
        <p:spPr>
          <a:xfrm>
            <a:off x="2035115" y="2512328"/>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Heart 43">
            <a:extLst>
              <a:ext uri="{FF2B5EF4-FFF2-40B4-BE49-F238E27FC236}">
                <a16:creationId xmlns:a16="http://schemas.microsoft.com/office/drawing/2014/main" id="{E3F9BF82-4863-41A0-9281-A2675AD4AEF8}"/>
              </a:ext>
            </a:extLst>
          </p:cNvPr>
          <p:cNvSpPr/>
          <p:nvPr/>
        </p:nvSpPr>
        <p:spPr>
          <a:xfrm>
            <a:off x="3167106" y="2512328"/>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Heart 44">
            <a:extLst>
              <a:ext uri="{FF2B5EF4-FFF2-40B4-BE49-F238E27FC236}">
                <a16:creationId xmlns:a16="http://schemas.microsoft.com/office/drawing/2014/main" id="{3280C891-CE92-4217-902E-0602875C9F1F}"/>
              </a:ext>
            </a:extLst>
          </p:cNvPr>
          <p:cNvSpPr/>
          <p:nvPr/>
        </p:nvSpPr>
        <p:spPr>
          <a:xfrm>
            <a:off x="4020698" y="2512328"/>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Heart 45">
            <a:extLst>
              <a:ext uri="{FF2B5EF4-FFF2-40B4-BE49-F238E27FC236}">
                <a16:creationId xmlns:a16="http://schemas.microsoft.com/office/drawing/2014/main" id="{28A2CAAE-3A1D-4DC7-BB2A-980FFAA1D33F}"/>
              </a:ext>
            </a:extLst>
          </p:cNvPr>
          <p:cNvSpPr/>
          <p:nvPr/>
        </p:nvSpPr>
        <p:spPr>
          <a:xfrm>
            <a:off x="5152690" y="2512328"/>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Heart 46">
            <a:extLst>
              <a:ext uri="{FF2B5EF4-FFF2-40B4-BE49-F238E27FC236}">
                <a16:creationId xmlns:a16="http://schemas.microsoft.com/office/drawing/2014/main" id="{3BD74C61-79B8-4E55-99B0-235458E9BF14}"/>
              </a:ext>
            </a:extLst>
          </p:cNvPr>
          <p:cNvSpPr/>
          <p:nvPr/>
        </p:nvSpPr>
        <p:spPr>
          <a:xfrm>
            <a:off x="6006282" y="2512328"/>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8" name="Straight Connector 47">
            <a:extLst>
              <a:ext uri="{FF2B5EF4-FFF2-40B4-BE49-F238E27FC236}">
                <a16:creationId xmlns:a16="http://schemas.microsoft.com/office/drawing/2014/main" id="{F641D759-6A81-405D-B424-F7A009C28355}"/>
              </a:ext>
            </a:extLst>
          </p:cNvPr>
          <p:cNvCxnSpPr>
            <a:cxnSpLocks/>
          </p:cNvCxnSpPr>
          <p:nvPr/>
        </p:nvCxnSpPr>
        <p:spPr>
          <a:xfrm>
            <a:off x="2935768" y="536002"/>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00F14393-E8C0-401F-9095-84F1C60159F2}"/>
              </a:ext>
            </a:extLst>
          </p:cNvPr>
          <p:cNvCxnSpPr>
            <a:cxnSpLocks/>
          </p:cNvCxnSpPr>
          <p:nvPr/>
        </p:nvCxnSpPr>
        <p:spPr>
          <a:xfrm>
            <a:off x="4937139" y="536002"/>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39A60E74-CBCA-4357-8B1B-0AD65C737065}"/>
              </a:ext>
            </a:extLst>
          </p:cNvPr>
          <p:cNvCxnSpPr>
            <a:cxnSpLocks/>
          </p:cNvCxnSpPr>
          <p:nvPr/>
        </p:nvCxnSpPr>
        <p:spPr>
          <a:xfrm>
            <a:off x="6920580" y="527663"/>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C1AF3FFD-5BFF-47A2-BF13-B3D18E59F684}"/>
              </a:ext>
            </a:extLst>
          </p:cNvPr>
          <p:cNvCxnSpPr>
            <a:cxnSpLocks/>
          </p:cNvCxnSpPr>
          <p:nvPr/>
        </p:nvCxnSpPr>
        <p:spPr>
          <a:xfrm>
            <a:off x="8890573" y="536002"/>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847C378C-1653-442B-A706-CFC321BEBEAC}"/>
              </a:ext>
            </a:extLst>
          </p:cNvPr>
          <p:cNvCxnSpPr>
            <a:cxnSpLocks/>
          </p:cNvCxnSpPr>
          <p:nvPr/>
        </p:nvCxnSpPr>
        <p:spPr>
          <a:xfrm>
            <a:off x="2935768" y="2571750"/>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692DF1F6-E449-42BD-B6C3-2CAC16731716}"/>
              </a:ext>
            </a:extLst>
          </p:cNvPr>
          <p:cNvCxnSpPr>
            <a:cxnSpLocks/>
          </p:cNvCxnSpPr>
          <p:nvPr/>
        </p:nvCxnSpPr>
        <p:spPr>
          <a:xfrm>
            <a:off x="4937139" y="2571750"/>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D7C5AEEC-713C-4626-9B12-B6CA30BDEB7C}"/>
              </a:ext>
            </a:extLst>
          </p:cNvPr>
          <p:cNvCxnSpPr>
            <a:cxnSpLocks/>
          </p:cNvCxnSpPr>
          <p:nvPr/>
        </p:nvCxnSpPr>
        <p:spPr>
          <a:xfrm>
            <a:off x="6920580" y="2563411"/>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8CE66C1A-8F88-4188-AE7B-01DBC7454D03}"/>
              </a:ext>
            </a:extLst>
          </p:cNvPr>
          <p:cNvCxnSpPr>
            <a:cxnSpLocks/>
          </p:cNvCxnSpPr>
          <p:nvPr/>
        </p:nvCxnSpPr>
        <p:spPr>
          <a:xfrm>
            <a:off x="8890573" y="2563411"/>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E2FFFA9C-8190-4B4B-B330-11E1FD1071F1}"/>
              </a:ext>
            </a:extLst>
          </p:cNvPr>
          <p:cNvCxnSpPr>
            <a:cxnSpLocks/>
          </p:cNvCxnSpPr>
          <p:nvPr/>
        </p:nvCxnSpPr>
        <p:spPr>
          <a:xfrm>
            <a:off x="8964532" y="2563411"/>
            <a:ext cx="0" cy="1627358"/>
          </a:xfrm>
          <a:prstGeom prst="line">
            <a:avLst/>
          </a:prstGeom>
          <a:ln w="57150"/>
        </p:spPr>
        <p:style>
          <a:lnRef idx="1">
            <a:schemeClr val="dk1"/>
          </a:lnRef>
          <a:fillRef idx="0">
            <a:schemeClr val="dk1"/>
          </a:fillRef>
          <a:effectRef idx="0">
            <a:schemeClr val="dk1"/>
          </a:effectRef>
          <a:fontRef idx="minor">
            <a:schemeClr val="tx1"/>
          </a:fontRef>
        </p:style>
      </p:cxnSp>
      <p:pic>
        <p:nvPicPr>
          <p:cNvPr id="27" name="Picture 8" descr="Mountain Peak Clipart Black And White Hidef Mountain - Mountain Symbol On A Map - Png Download (2400x2400), Png Download">
            <a:extLst>
              <a:ext uri="{FF2B5EF4-FFF2-40B4-BE49-F238E27FC236}">
                <a16:creationId xmlns:a16="http://schemas.microsoft.com/office/drawing/2014/main" id="{2272F807-7AEF-4007-8147-1B2B02CC5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5044" y="1645384"/>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Mountain Peak Clipart Black And White Hidef Mountain - Mountain Symbol On A Map - Png Download (2400x2400), Png Download">
            <a:extLst>
              <a:ext uri="{FF2B5EF4-FFF2-40B4-BE49-F238E27FC236}">
                <a16:creationId xmlns:a16="http://schemas.microsoft.com/office/drawing/2014/main" id="{3AEF82A4-C68C-4023-8ECD-6EA1A1709A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8636" y="1645384"/>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Mountain Peak Clipart Black And White Hidef Mountain - Mountain Symbol On A Map - Png Download (2400x2400), Png Download">
            <a:extLst>
              <a:ext uri="{FF2B5EF4-FFF2-40B4-BE49-F238E27FC236}">
                <a16:creationId xmlns:a16="http://schemas.microsoft.com/office/drawing/2014/main" id="{090DE198-7F1A-43EC-BE5F-88899F7CD6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8142" y="1645384"/>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Mountain Peak Clipart Black And White Hidef Mountain - Mountain Symbol On A Map - Png Download (2400x2400), Png Download">
            <a:extLst>
              <a:ext uri="{FF2B5EF4-FFF2-40B4-BE49-F238E27FC236}">
                <a16:creationId xmlns:a16="http://schemas.microsoft.com/office/drawing/2014/main" id="{DDA4C06C-A1BB-42B6-92E1-6A50466EB1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2076" y="1645384"/>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8" descr="Mountain Peak Clipart Black And White Hidef Mountain - Mountain Symbol On A Map - Png Download (2400x2400), Png Download">
            <a:extLst>
              <a:ext uri="{FF2B5EF4-FFF2-40B4-BE49-F238E27FC236}">
                <a16:creationId xmlns:a16="http://schemas.microsoft.com/office/drawing/2014/main" id="{EA8486F5-CF68-483F-89C4-0E9ADA236B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273" y="1562132"/>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Mountain Peak Clipart Black And White Hidef Mountain - Mountain Symbol On A Map - Png Download (2400x2400), Png Download">
            <a:extLst>
              <a:ext uri="{FF2B5EF4-FFF2-40B4-BE49-F238E27FC236}">
                <a16:creationId xmlns:a16="http://schemas.microsoft.com/office/drawing/2014/main" id="{50D7CAC7-313E-43C1-B7F8-B88444A101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3155" y="1642466"/>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8" descr="Mountain Peak Clipart Black And White Hidef Mountain - Mountain Symbol On A Map - Png Download (2400x2400), Png Download">
            <a:extLst>
              <a:ext uri="{FF2B5EF4-FFF2-40B4-BE49-F238E27FC236}">
                <a16:creationId xmlns:a16="http://schemas.microsoft.com/office/drawing/2014/main" id="{CA010DF8-67E0-4F48-95DA-CF3EC33C89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048" y="1550145"/>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Mountain Peak Clipart Black And White Hidef Mountain - Mountain Symbol On A Map - Png Download (2400x2400), Png Download">
            <a:extLst>
              <a:ext uri="{FF2B5EF4-FFF2-40B4-BE49-F238E27FC236}">
                <a16:creationId xmlns:a16="http://schemas.microsoft.com/office/drawing/2014/main" id="{1853232B-552A-4873-8993-4245BD62BF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930" y="1630479"/>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8" descr="Mountain Peak Clipart Black And White Hidef Mountain - Mountain Symbol On A Map - Png Download (2400x2400), Png Download">
            <a:extLst>
              <a:ext uri="{FF2B5EF4-FFF2-40B4-BE49-F238E27FC236}">
                <a16:creationId xmlns:a16="http://schemas.microsoft.com/office/drawing/2014/main" id="{50F44F10-6F93-49CD-A9D5-F4B2B5C20A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2419" y="1630479"/>
            <a:ext cx="385125" cy="517976"/>
          </a:xfrm>
          <a:prstGeom prst="rect">
            <a:avLst/>
          </a:prstGeom>
          <a:noFill/>
          <a:extLst>
            <a:ext uri="{909E8E84-426E-40DD-AFC4-6F175D3DCCD1}">
              <a14:hiddenFill xmlns:a14="http://schemas.microsoft.com/office/drawing/2010/main">
                <a:solidFill>
                  <a:srgbClr val="FFFFFF"/>
                </a:solidFill>
              </a14:hiddenFill>
            </a:ext>
          </a:extLst>
        </p:spPr>
      </p:pic>
      <p:cxnSp>
        <p:nvCxnSpPr>
          <p:cNvPr id="62" name="Straight Arrow Connector 61">
            <a:extLst>
              <a:ext uri="{FF2B5EF4-FFF2-40B4-BE49-F238E27FC236}">
                <a16:creationId xmlns:a16="http://schemas.microsoft.com/office/drawing/2014/main" id="{C67D1411-8D9F-4D67-B426-6206FE1CE5C1}"/>
              </a:ext>
            </a:extLst>
          </p:cNvPr>
          <p:cNvCxnSpPr/>
          <p:nvPr/>
        </p:nvCxnSpPr>
        <p:spPr>
          <a:xfrm>
            <a:off x="7891886" y="1888511"/>
            <a:ext cx="517712" cy="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63" name="Picture 8" descr="Mountain Peak Clipart Black And White Hidef Mountain - Mountain Symbol On A Map - Png Download (2400x2400), Png Download">
            <a:extLst>
              <a:ext uri="{FF2B5EF4-FFF2-40B4-BE49-F238E27FC236}">
                <a16:creationId xmlns:a16="http://schemas.microsoft.com/office/drawing/2014/main" id="{51385966-A3BE-4264-833C-62E0A0F499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5044" y="3418155"/>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8" descr="Mountain Peak Clipart Black And White Hidef Mountain - Mountain Symbol On A Map - Png Download (2400x2400), Png Download">
            <a:extLst>
              <a:ext uri="{FF2B5EF4-FFF2-40B4-BE49-F238E27FC236}">
                <a16:creationId xmlns:a16="http://schemas.microsoft.com/office/drawing/2014/main" id="{F563EAF6-1598-4729-8EC4-E9B49531C5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8636" y="3418155"/>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8" descr="Mountain Peak Clipart Black And White Hidef Mountain - Mountain Symbol On A Map - Png Download (2400x2400), Png Download">
            <a:extLst>
              <a:ext uri="{FF2B5EF4-FFF2-40B4-BE49-F238E27FC236}">
                <a16:creationId xmlns:a16="http://schemas.microsoft.com/office/drawing/2014/main" id="{751A167A-791C-42F2-8031-BBA2E0A553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8142" y="3418155"/>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8" descr="Mountain Peak Clipart Black And White Hidef Mountain - Mountain Symbol On A Map - Png Download (2400x2400), Png Download">
            <a:extLst>
              <a:ext uri="{FF2B5EF4-FFF2-40B4-BE49-F238E27FC236}">
                <a16:creationId xmlns:a16="http://schemas.microsoft.com/office/drawing/2014/main" id="{E9146EEA-A9CB-4DDD-90EB-DA610F5430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2076" y="3418155"/>
            <a:ext cx="385125" cy="51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184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36" name="Heart 135">
            <a:extLst>
              <a:ext uri="{FF2B5EF4-FFF2-40B4-BE49-F238E27FC236}">
                <a16:creationId xmlns:a16="http://schemas.microsoft.com/office/drawing/2014/main" id="{5403F32F-1867-4597-A8A9-310C0B887F8B}"/>
              </a:ext>
            </a:extLst>
          </p:cNvPr>
          <p:cNvSpPr/>
          <p:nvPr/>
        </p:nvSpPr>
        <p:spPr>
          <a:xfrm>
            <a:off x="7108898" y="773175"/>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8" name="Heart 137">
            <a:extLst>
              <a:ext uri="{FF2B5EF4-FFF2-40B4-BE49-F238E27FC236}">
                <a16:creationId xmlns:a16="http://schemas.microsoft.com/office/drawing/2014/main" id="{7F9ED80C-134B-476A-BD4D-E1F8B0C000D3}"/>
              </a:ext>
            </a:extLst>
          </p:cNvPr>
          <p:cNvSpPr/>
          <p:nvPr/>
        </p:nvSpPr>
        <p:spPr>
          <a:xfrm>
            <a:off x="7969214"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Heart 33">
            <a:extLst>
              <a:ext uri="{FF2B5EF4-FFF2-40B4-BE49-F238E27FC236}">
                <a16:creationId xmlns:a16="http://schemas.microsoft.com/office/drawing/2014/main" id="{FC30DCB6-1C41-4D41-8102-9234095600AB}"/>
              </a:ext>
            </a:extLst>
          </p:cNvPr>
          <p:cNvSpPr/>
          <p:nvPr/>
        </p:nvSpPr>
        <p:spPr>
          <a:xfrm>
            <a:off x="1181523" y="773175"/>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Heart 34">
            <a:extLst>
              <a:ext uri="{FF2B5EF4-FFF2-40B4-BE49-F238E27FC236}">
                <a16:creationId xmlns:a16="http://schemas.microsoft.com/office/drawing/2014/main" id="{031B62E4-E000-4298-8B3C-3D77D158AE32}"/>
              </a:ext>
            </a:extLst>
          </p:cNvPr>
          <p:cNvSpPr/>
          <p:nvPr/>
        </p:nvSpPr>
        <p:spPr>
          <a:xfrm>
            <a:off x="2035115"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Heart 35">
            <a:extLst>
              <a:ext uri="{FF2B5EF4-FFF2-40B4-BE49-F238E27FC236}">
                <a16:creationId xmlns:a16="http://schemas.microsoft.com/office/drawing/2014/main" id="{1A142939-04BB-4D31-B8A9-C94CC6456F23}"/>
              </a:ext>
            </a:extLst>
          </p:cNvPr>
          <p:cNvSpPr/>
          <p:nvPr/>
        </p:nvSpPr>
        <p:spPr>
          <a:xfrm>
            <a:off x="3167106" y="773175"/>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Heart 36">
            <a:extLst>
              <a:ext uri="{FF2B5EF4-FFF2-40B4-BE49-F238E27FC236}">
                <a16:creationId xmlns:a16="http://schemas.microsoft.com/office/drawing/2014/main" id="{BEDC02F9-1C00-41D8-A878-6F9A8DC8E711}"/>
              </a:ext>
            </a:extLst>
          </p:cNvPr>
          <p:cNvSpPr/>
          <p:nvPr/>
        </p:nvSpPr>
        <p:spPr>
          <a:xfrm>
            <a:off x="4020698"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Heart 37">
            <a:extLst>
              <a:ext uri="{FF2B5EF4-FFF2-40B4-BE49-F238E27FC236}">
                <a16:creationId xmlns:a16="http://schemas.microsoft.com/office/drawing/2014/main" id="{4CFE53D5-E52F-4130-BF52-904084228253}"/>
              </a:ext>
            </a:extLst>
          </p:cNvPr>
          <p:cNvSpPr/>
          <p:nvPr/>
        </p:nvSpPr>
        <p:spPr>
          <a:xfrm>
            <a:off x="5152690" y="773175"/>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Heart 38">
            <a:extLst>
              <a:ext uri="{FF2B5EF4-FFF2-40B4-BE49-F238E27FC236}">
                <a16:creationId xmlns:a16="http://schemas.microsoft.com/office/drawing/2014/main" id="{EC82D123-A791-4F2E-B930-622C58AD3715}"/>
              </a:ext>
            </a:extLst>
          </p:cNvPr>
          <p:cNvSpPr/>
          <p:nvPr/>
        </p:nvSpPr>
        <p:spPr>
          <a:xfrm>
            <a:off x="6006282"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Heart 39">
            <a:extLst>
              <a:ext uri="{FF2B5EF4-FFF2-40B4-BE49-F238E27FC236}">
                <a16:creationId xmlns:a16="http://schemas.microsoft.com/office/drawing/2014/main" id="{8CD07CB4-FC69-4070-A25C-E43EF5F89BA1}"/>
              </a:ext>
            </a:extLst>
          </p:cNvPr>
          <p:cNvSpPr/>
          <p:nvPr/>
        </p:nvSpPr>
        <p:spPr>
          <a:xfrm>
            <a:off x="7108898" y="2512328"/>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Heart 40">
            <a:extLst>
              <a:ext uri="{FF2B5EF4-FFF2-40B4-BE49-F238E27FC236}">
                <a16:creationId xmlns:a16="http://schemas.microsoft.com/office/drawing/2014/main" id="{FE0C790E-10E7-412C-AFF0-DE8DB251053A}"/>
              </a:ext>
            </a:extLst>
          </p:cNvPr>
          <p:cNvSpPr/>
          <p:nvPr/>
        </p:nvSpPr>
        <p:spPr>
          <a:xfrm>
            <a:off x="7969214" y="2512328"/>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Heart 41">
            <a:extLst>
              <a:ext uri="{FF2B5EF4-FFF2-40B4-BE49-F238E27FC236}">
                <a16:creationId xmlns:a16="http://schemas.microsoft.com/office/drawing/2014/main" id="{D82BF24B-56AF-4CE2-978F-13CAD3BFD396}"/>
              </a:ext>
            </a:extLst>
          </p:cNvPr>
          <p:cNvSpPr/>
          <p:nvPr/>
        </p:nvSpPr>
        <p:spPr>
          <a:xfrm>
            <a:off x="1181523" y="2512328"/>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Heart 42">
            <a:extLst>
              <a:ext uri="{FF2B5EF4-FFF2-40B4-BE49-F238E27FC236}">
                <a16:creationId xmlns:a16="http://schemas.microsoft.com/office/drawing/2014/main" id="{C69331D5-EDB9-4652-AFC5-F53E0CDE4D25}"/>
              </a:ext>
            </a:extLst>
          </p:cNvPr>
          <p:cNvSpPr/>
          <p:nvPr/>
        </p:nvSpPr>
        <p:spPr>
          <a:xfrm>
            <a:off x="2035115" y="2512328"/>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Heart 43">
            <a:extLst>
              <a:ext uri="{FF2B5EF4-FFF2-40B4-BE49-F238E27FC236}">
                <a16:creationId xmlns:a16="http://schemas.microsoft.com/office/drawing/2014/main" id="{E3F9BF82-4863-41A0-9281-A2675AD4AEF8}"/>
              </a:ext>
            </a:extLst>
          </p:cNvPr>
          <p:cNvSpPr/>
          <p:nvPr/>
        </p:nvSpPr>
        <p:spPr>
          <a:xfrm>
            <a:off x="3167106" y="2512328"/>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Heart 44">
            <a:extLst>
              <a:ext uri="{FF2B5EF4-FFF2-40B4-BE49-F238E27FC236}">
                <a16:creationId xmlns:a16="http://schemas.microsoft.com/office/drawing/2014/main" id="{3280C891-CE92-4217-902E-0602875C9F1F}"/>
              </a:ext>
            </a:extLst>
          </p:cNvPr>
          <p:cNvSpPr/>
          <p:nvPr/>
        </p:nvSpPr>
        <p:spPr>
          <a:xfrm>
            <a:off x="4020698" y="2512328"/>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Heart 45">
            <a:extLst>
              <a:ext uri="{FF2B5EF4-FFF2-40B4-BE49-F238E27FC236}">
                <a16:creationId xmlns:a16="http://schemas.microsoft.com/office/drawing/2014/main" id="{28A2CAAE-3A1D-4DC7-BB2A-980FFAA1D33F}"/>
              </a:ext>
            </a:extLst>
          </p:cNvPr>
          <p:cNvSpPr/>
          <p:nvPr/>
        </p:nvSpPr>
        <p:spPr>
          <a:xfrm>
            <a:off x="5152690" y="2512328"/>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Heart 46">
            <a:extLst>
              <a:ext uri="{FF2B5EF4-FFF2-40B4-BE49-F238E27FC236}">
                <a16:creationId xmlns:a16="http://schemas.microsoft.com/office/drawing/2014/main" id="{3BD74C61-79B8-4E55-99B0-235458E9BF14}"/>
              </a:ext>
            </a:extLst>
          </p:cNvPr>
          <p:cNvSpPr/>
          <p:nvPr/>
        </p:nvSpPr>
        <p:spPr>
          <a:xfrm>
            <a:off x="6006282" y="2512328"/>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8" name="Straight Connector 47">
            <a:extLst>
              <a:ext uri="{FF2B5EF4-FFF2-40B4-BE49-F238E27FC236}">
                <a16:creationId xmlns:a16="http://schemas.microsoft.com/office/drawing/2014/main" id="{F641D759-6A81-405D-B424-F7A009C28355}"/>
              </a:ext>
            </a:extLst>
          </p:cNvPr>
          <p:cNvCxnSpPr>
            <a:cxnSpLocks/>
          </p:cNvCxnSpPr>
          <p:nvPr/>
        </p:nvCxnSpPr>
        <p:spPr>
          <a:xfrm>
            <a:off x="2935768" y="536002"/>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00F14393-E8C0-401F-9095-84F1C60159F2}"/>
              </a:ext>
            </a:extLst>
          </p:cNvPr>
          <p:cNvCxnSpPr>
            <a:cxnSpLocks/>
          </p:cNvCxnSpPr>
          <p:nvPr/>
        </p:nvCxnSpPr>
        <p:spPr>
          <a:xfrm>
            <a:off x="4937139" y="536002"/>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39A60E74-CBCA-4357-8B1B-0AD65C737065}"/>
              </a:ext>
            </a:extLst>
          </p:cNvPr>
          <p:cNvCxnSpPr>
            <a:cxnSpLocks/>
          </p:cNvCxnSpPr>
          <p:nvPr/>
        </p:nvCxnSpPr>
        <p:spPr>
          <a:xfrm>
            <a:off x="6920580" y="527663"/>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C1AF3FFD-5BFF-47A2-BF13-B3D18E59F684}"/>
              </a:ext>
            </a:extLst>
          </p:cNvPr>
          <p:cNvCxnSpPr>
            <a:cxnSpLocks/>
          </p:cNvCxnSpPr>
          <p:nvPr/>
        </p:nvCxnSpPr>
        <p:spPr>
          <a:xfrm>
            <a:off x="8890573" y="536002"/>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847C378C-1653-442B-A706-CFC321BEBEAC}"/>
              </a:ext>
            </a:extLst>
          </p:cNvPr>
          <p:cNvCxnSpPr>
            <a:cxnSpLocks/>
          </p:cNvCxnSpPr>
          <p:nvPr/>
        </p:nvCxnSpPr>
        <p:spPr>
          <a:xfrm>
            <a:off x="2935768" y="2571750"/>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692DF1F6-E449-42BD-B6C3-2CAC16731716}"/>
              </a:ext>
            </a:extLst>
          </p:cNvPr>
          <p:cNvCxnSpPr>
            <a:cxnSpLocks/>
          </p:cNvCxnSpPr>
          <p:nvPr/>
        </p:nvCxnSpPr>
        <p:spPr>
          <a:xfrm>
            <a:off x="4937139" y="2571750"/>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D7C5AEEC-713C-4626-9B12-B6CA30BDEB7C}"/>
              </a:ext>
            </a:extLst>
          </p:cNvPr>
          <p:cNvCxnSpPr>
            <a:cxnSpLocks/>
          </p:cNvCxnSpPr>
          <p:nvPr/>
        </p:nvCxnSpPr>
        <p:spPr>
          <a:xfrm>
            <a:off x="6920580" y="2563411"/>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8CE66C1A-8F88-4188-AE7B-01DBC7454D03}"/>
              </a:ext>
            </a:extLst>
          </p:cNvPr>
          <p:cNvCxnSpPr>
            <a:cxnSpLocks/>
          </p:cNvCxnSpPr>
          <p:nvPr/>
        </p:nvCxnSpPr>
        <p:spPr>
          <a:xfrm>
            <a:off x="8890573" y="2563411"/>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E2FFFA9C-8190-4B4B-B330-11E1FD1071F1}"/>
              </a:ext>
            </a:extLst>
          </p:cNvPr>
          <p:cNvCxnSpPr>
            <a:cxnSpLocks/>
          </p:cNvCxnSpPr>
          <p:nvPr/>
        </p:nvCxnSpPr>
        <p:spPr>
          <a:xfrm>
            <a:off x="8964532" y="2563411"/>
            <a:ext cx="0" cy="1627358"/>
          </a:xfrm>
          <a:prstGeom prst="line">
            <a:avLst/>
          </a:prstGeom>
          <a:ln w="57150"/>
        </p:spPr>
        <p:style>
          <a:lnRef idx="1">
            <a:schemeClr val="dk1"/>
          </a:lnRef>
          <a:fillRef idx="0">
            <a:schemeClr val="dk1"/>
          </a:fillRef>
          <a:effectRef idx="0">
            <a:schemeClr val="dk1"/>
          </a:effectRef>
          <a:fontRef idx="minor">
            <a:schemeClr val="tx1"/>
          </a:fontRef>
        </p:style>
      </p:cxnSp>
      <p:pic>
        <p:nvPicPr>
          <p:cNvPr id="27" name="Picture 8" descr="Mountain Peak Clipart Black And White Hidef Mountain - Mountain Symbol On A Map - Png Download (2400x2400), Png Download">
            <a:extLst>
              <a:ext uri="{FF2B5EF4-FFF2-40B4-BE49-F238E27FC236}">
                <a16:creationId xmlns:a16="http://schemas.microsoft.com/office/drawing/2014/main" id="{2272F807-7AEF-4007-8147-1B2B02CC5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5044" y="1645384"/>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Mountain Peak Clipart Black And White Hidef Mountain - Mountain Symbol On A Map - Png Download (2400x2400), Png Download">
            <a:extLst>
              <a:ext uri="{FF2B5EF4-FFF2-40B4-BE49-F238E27FC236}">
                <a16:creationId xmlns:a16="http://schemas.microsoft.com/office/drawing/2014/main" id="{3AEF82A4-C68C-4023-8ECD-6EA1A1709A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8636" y="1645384"/>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Mountain Peak Clipart Black And White Hidef Mountain - Mountain Symbol On A Map - Png Download (2400x2400), Png Download">
            <a:extLst>
              <a:ext uri="{FF2B5EF4-FFF2-40B4-BE49-F238E27FC236}">
                <a16:creationId xmlns:a16="http://schemas.microsoft.com/office/drawing/2014/main" id="{090DE198-7F1A-43EC-BE5F-88899F7CD6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8142" y="1645384"/>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Mountain Peak Clipart Black And White Hidef Mountain - Mountain Symbol On A Map - Png Download (2400x2400), Png Download">
            <a:extLst>
              <a:ext uri="{FF2B5EF4-FFF2-40B4-BE49-F238E27FC236}">
                <a16:creationId xmlns:a16="http://schemas.microsoft.com/office/drawing/2014/main" id="{DDA4C06C-A1BB-42B6-92E1-6A50466EB1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2076" y="1645384"/>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8" descr="Mountain Peak Clipart Black And White Hidef Mountain - Mountain Symbol On A Map - Png Download (2400x2400), Png Download">
            <a:extLst>
              <a:ext uri="{FF2B5EF4-FFF2-40B4-BE49-F238E27FC236}">
                <a16:creationId xmlns:a16="http://schemas.microsoft.com/office/drawing/2014/main" id="{EA8486F5-CF68-483F-89C4-0E9ADA236B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273" y="1562132"/>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Mountain Peak Clipart Black And White Hidef Mountain - Mountain Symbol On A Map - Png Download (2400x2400), Png Download">
            <a:extLst>
              <a:ext uri="{FF2B5EF4-FFF2-40B4-BE49-F238E27FC236}">
                <a16:creationId xmlns:a16="http://schemas.microsoft.com/office/drawing/2014/main" id="{50D7CAC7-313E-43C1-B7F8-B88444A101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3155" y="1642466"/>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8" descr="Mountain Peak Clipart Black And White Hidef Mountain - Mountain Symbol On A Map - Png Download (2400x2400), Png Download">
            <a:extLst>
              <a:ext uri="{FF2B5EF4-FFF2-40B4-BE49-F238E27FC236}">
                <a16:creationId xmlns:a16="http://schemas.microsoft.com/office/drawing/2014/main" id="{CA010DF8-67E0-4F48-95DA-CF3EC33C89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048" y="1550145"/>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Mountain Peak Clipart Black And White Hidef Mountain - Mountain Symbol On A Map - Png Download (2400x2400), Png Download">
            <a:extLst>
              <a:ext uri="{FF2B5EF4-FFF2-40B4-BE49-F238E27FC236}">
                <a16:creationId xmlns:a16="http://schemas.microsoft.com/office/drawing/2014/main" id="{1853232B-552A-4873-8993-4245BD62BF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930" y="1630479"/>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8" descr="Mountain Peak Clipart Black And White Hidef Mountain - Mountain Symbol On A Map - Png Download (2400x2400), Png Download">
            <a:extLst>
              <a:ext uri="{FF2B5EF4-FFF2-40B4-BE49-F238E27FC236}">
                <a16:creationId xmlns:a16="http://schemas.microsoft.com/office/drawing/2014/main" id="{50F44F10-6F93-49CD-A9D5-F4B2B5C20A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2419" y="1630479"/>
            <a:ext cx="385125" cy="517976"/>
          </a:xfrm>
          <a:prstGeom prst="rect">
            <a:avLst/>
          </a:prstGeom>
          <a:noFill/>
          <a:extLst>
            <a:ext uri="{909E8E84-426E-40DD-AFC4-6F175D3DCCD1}">
              <a14:hiddenFill xmlns:a14="http://schemas.microsoft.com/office/drawing/2010/main">
                <a:solidFill>
                  <a:srgbClr val="FFFFFF"/>
                </a:solidFill>
              </a14:hiddenFill>
            </a:ext>
          </a:extLst>
        </p:spPr>
      </p:pic>
      <p:cxnSp>
        <p:nvCxnSpPr>
          <p:cNvPr id="62" name="Straight Arrow Connector 61">
            <a:extLst>
              <a:ext uri="{FF2B5EF4-FFF2-40B4-BE49-F238E27FC236}">
                <a16:creationId xmlns:a16="http://schemas.microsoft.com/office/drawing/2014/main" id="{C67D1411-8D9F-4D67-B426-6206FE1CE5C1}"/>
              </a:ext>
            </a:extLst>
          </p:cNvPr>
          <p:cNvCxnSpPr/>
          <p:nvPr/>
        </p:nvCxnSpPr>
        <p:spPr>
          <a:xfrm>
            <a:off x="7891886" y="1888511"/>
            <a:ext cx="517712" cy="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63" name="Picture 8" descr="Mountain Peak Clipart Black And White Hidef Mountain - Mountain Symbol On A Map - Png Download (2400x2400), Png Download">
            <a:extLst>
              <a:ext uri="{FF2B5EF4-FFF2-40B4-BE49-F238E27FC236}">
                <a16:creationId xmlns:a16="http://schemas.microsoft.com/office/drawing/2014/main" id="{51385966-A3BE-4264-833C-62E0A0F499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5044" y="3418155"/>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8" descr="Mountain Peak Clipart Black And White Hidef Mountain - Mountain Symbol On A Map - Png Download (2400x2400), Png Download">
            <a:extLst>
              <a:ext uri="{FF2B5EF4-FFF2-40B4-BE49-F238E27FC236}">
                <a16:creationId xmlns:a16="http://schemas.microsoft.com/office/drawing/2014/main" id="{F563EAF6-1598-4729-8EC4-E9B49531C5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8636" y="3418155"/>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8" descr="Mountain Peak Clipart Black And White Hidef Mountain - Mountain Symbol On A Map - Png Download (2400x2400), Png Download">
            <a:extLst>
              <a:ext uri="{FF2B5EF4-FFF2-40B4-BE49-F238E27FC236}">
                <a16:creationId xmlns:a16="http://schemas.microsoft.com/office/drawing/2014/main" id="{751A167A-791C-42F2-8031-BBA2E0A553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8142" y="3418155"/>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8" descr="Mountain Peak Clipart Black And White Hidef Mountain - Mountain Symbol On A Map - Png Download (2400x2400), Png Download">
            <a:extLst>
              <a:ext uri="{FF2B5EF4-FFF2-40B4-BE49-F238E27FC236}">
                <a16:creationId xmlns:a16="http://schemas.microsoft.com/office/drawing/2014/main" id="{E9146EEA-A9CB-4DDD-90EB-DA610F5430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2076" y="3418155"/>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8" descr="Mountain Peak Clipart Black And White Hidef Mountain - Mountain Symbol On A Map - Png Download (2400x2400), Png Download">
            <a:extLst>
              <a:ext uri="{FF2B5EF4-FFF2-40B4-BE49-F238E27FC236}">
                <a16:creationId xmlns:a16="http://schemas.microsoft.com/office/drawing/2014/main" id="{0B468AFC-0EC6-4C13-B10D-40CCD8CB36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273" y="3403599"/>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8" descr="Mountain Peak Clipart Black And White Hidef Mountain - Mountain Symbol On A Map - Png Download (2400x2400), Png Download">
            <a:extLst>
              <a:ext uri="{FF2B5EF4-FFF2-40B4-BE49-F238E27FC236}">
                <a16:creationId xmlns:a16="http://schemas.microsoft.com/office/drawing/2014/main" id="{A65CE555-BB0B-4402-8543-9219E834E8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3155" y="3483933"/>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8" descr="Mountain Peak Clipart Black And White Hidef Mountain - Mountain Symbol On A Map - Png Download (2400x2400), Png Download">
            <a:extLst>
              <a:ext uri="{FF2B5EF4-FFF2-40B4-BE49-F238E27FC236}">
                <a16:creationId xmlns:a16="http://schemas.microsoft.com/office/drawing/2014/main" id="{DB39A536-8934-4E0B-8089-31CC39FD7E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048" y="3391612"/>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8" descr="Mountain Peak Clipart Black And White Hidef Mountain - Mountain Symbol On A Map - Png Download (2400x2400), Png Download">
            <a:extLst>
              <a:ext uri="{FF2B5EF4-FFF2-40B4-BE49-F238E27FC236}">
                <a16:creationId xmlns:a16="http://schemas.microsoft.com/office/drawing/2014/main" id="{6981B18A-6F55-46DA-BECA-E1FC23339A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930" y="3471946"/>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8" descr="Mountain Peak Clipart Black And White Hidef Mountain - Mountain Symbol On A Map - Png Download (2400x2400), Png Download">
            <a:extLst>
              <a:ext uri="{FF2B5EF4-FFF2-40B4-BE49-F238E27FC236}">
                <a16:creationId xmlns:a16="http://schemas.microsoft.com/office/drawing/2014/main" id="{08DB3C3D-2B35-4777-9FA5-32621A8A80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2419" y="3471946"/>
            <a:ext cx="385125" cy="517976"/>
          </a:xfrm>
          <a:prstGeom prst="rect">
            <a:avLst/>
          </a:prstGeom>
          <a:noFill/>
          <a:extLst>
            <a:ext uri="{909E8E84-426E-40DD-AFC4-6F175D3DCCD1}">
              <a14:hiddenFill xmlns:a14="http://schemas.microsoft.com/office/drawing/2010/main">
                <a:solidFill>
                  <a:srgbClr val="FFFFFF"/>
                </a:solidFill>
              </a14:hiddenFill>
            </a:ext>
          </a:extLst>
        </p:spPr>
      </p:pic>
      <p:cxnSp>
        <p:nvCxnSpPr>
          <p:cNvPr id="72" name="Straight Arrow Connector 71">
            <a:extLst>
              <a:ext uri="{FF2B5EF4-FFF2-40B4-BE49-F238E27FC236}">
                <a16:creationId xmlns:a16="http://schemas.microsoft.com/office/drawing/2014/main" id="{38FF7891-F39F-45A4-A2F8-131DC780DED5}"/>
              </a:ext>
            </a:extLst>
          </p:cNvPr>
          <p:cNvCxnSpPr/>
          <p:nvPr/>
        </p:nvCxnSpPr>
        <p:spPr>
          <a:xfrm>
            <a:off x="7891886" y="3729978"/>
            <a:ext cx="517712" cy="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296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36" name="Heart 135">
            <a:extLst>
              <a:ext uri="{FF2B5EF4-FFF2-40B4-BE49-F238E27FC236}">
                <a16:creationId xmlns:a16="http://schemas.microsoft.com/office/drawing/2014/main" id="{5403F32F-1867-4597-A8A9-310C0B887F8B}"/>
              </a:ext>
            </a:extLst>
          </p:cNvPr>
          <p:cNvSpPr/>
          <p:nvPr/>
        </p:nvSpPr>
        <p:spPr>
          <a:xfrm>
            <a:off x="7108898" y="773175"/>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8" name="Heart 137">
            <a:extLst>
              <a:ext uri="{FF2B5EF4-FFF2-40B4-BE49-F238E27FC236}">
                <a16:creationId xmlns:a16="http://schemas.microsoft.com/office/drawing/2014/main" id="{7F9ED80C-134B-476A-BD4D-E1F8B0C000D3}"/>
              </a:ext>
            </a:extLst>
          </p:cNvPr>
          <p:cNvSpPr/>
          <p:nvPr/>
        </p:nvSpPr>
        <p:spPr>
          <a:xfrm>
            <a:off x="7969214"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Heart 33">
            <a:extLst>
              <a:ext uri="{FF2B5EF4-FFF2-40B4-BE49-F238E27FC236}">
                <a16:creationId xmlns:a16="http://schemas.microsoft.com/office/drawing/2014/main" id="{FC30DCB6-1C41-4D41-8102-9234095600AB}"/>
              </a:ext>
            </a:extLst>
          </p:cNvPr>
          <p:cNvSpPr/>
          <p:nvPr/>
        </p:nvSpPr>
        <p:spPr>
          <a:xfrm>
            <a:off x="1181523" y="773175"/>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Heart 34">
            <a:extLst>
              <a:ext uri="{FF2B5EF4-FFF2-40B4-BE49-F238E27FC236}">
                <a16:creationId xmlns:a16="http://schemas.microsoft.com/office/drawing/2014/main" id="{031B62E4-E000-4298-8B3C-3D77D158AE32}"/>
              </a:ext>
            </a:extLst>
          </p:cNvPr>
          <p:cNvSpPr/>
          <p:nvPr/>
        </p:nvSpPr>
        <p:spPr>
          <a:xfrm>
            <a:off x="2035115"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Heart 35">
            <a:extLst>
              <a:ext uri="{FF2B5EF4-FFF2-40B4-BE49-F238E27FC236}">
                <a16:creationId xmlns:a16="http://schemas.microsoft.com/office/drawing/2014/main" id="{1A142939-04BB-4D31-B8A9-C94CC6456F23}"/>
              </a:ext>
            </a:extLst>
          </p:cNvPr>
          <p:cNvSpPr/>
          <p:nvPr/>
        </p:nvSpPr>
        <p:spPr>
          <a:xfrm>
            <a:off x="3167106" y="773175"/>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Heart 36">
            <a:extLst>
              <a:ext uri="{FF2B5EF4-FFF2-40B4-BE49-F238E27FC236}">
                <a16:creationId xmlns:a16="http://schemas.microsoft.com/office/drawing/2014/main" id="{BEDC02F9-1C00-41D8-A878-6F9A8DC8E711}"/>
              </a:ext>
            </a:extLst>
          </p:cNvPr>
          <p:cNvSpPr/>
          <p:nvPr/>
        </p:nvSpPr>
        <p:spPr>
          <a:xfrm>
            <a:off x="4020698"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Heart 37">
            <a:extLst>
              <a:ext uri="{FF2B5EF4-FFF2-40B4-BE49-F238E27FC236}">
                <a16:creationId xmlns:a16="http://schemas.microsoft.com/office/drawing/2014/main" id="{4CFE53D5-E52F-4130-BF52-904084228253}"/>
              </a:ext>
            </a:extLst>
          </p:cNvPr>
          <p:cNvSpPr/>
          <p:nvPr/>
        </p:nvSpPr>
        <p:spPr>
          <a:xfrm>
            <a:off x="5152690" y="773175"/>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Heart 38">
            <a:extLst>
              <a:ext uri="{FF2B5EF4-FFF2-40B4-BE49-F238E27FC236}">
                <a16:creationId xmlns:a16="http://schemas.microsoft.com/office/drawing/2014/main" id="{EC82D123-A791-4F2E-B930-622C58AD3715}"/>
              </a:ext>
            </a:extLst>
          </p:cNvPr>
          <p:cNvSpPr/>
          <p:nvPr/>
        </p:nvSpPr>
        <p:spPr>
          <a:xfrm>
            <a:off x="6006282"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Heart 39">
            <a:extLst>
              <a:ext uri="{FF2B5EF4-FFF2-40B4-BE49-F238E27FC236}">
                <a16:creationId xmlns:a16="http://schemas.microsoft.com/office/drawing/2014/main" id="{8CD07CB4-FC69-4070-A25C-E43EF5F89BA1}"/>
              </a:ext>
            </a:extLst>
          </p:cNvPr>
          <p:cNvSpPr/>
          <p:nvPr/>
        </p:nvSpPr>
        <p:spPr>
          <a:xfrm>
            <a:off x="7108898" y="2512328"/>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Heart 40">
            <a:extLst>
              <a:ext uri="{FF2B5EF4-FFF2-40B4-BE49-F238E27FC236}">
                <a16:creationId xmlns:a16="http://schemas.microsoft.com/office/drawing/2014/main" id="{FE0C790E-10E7-412C-AFF0-DE8DB251053A}"/>
              </a:ext>
            </a:extLst>
          </p:cNvPr>
          <p:cNvSpPr/>
          <p:nvPr/>
        </p:nvSpPr>
        <p:spPr>
          <a:xfrm>
            <a:off x="7969214" y="2512328"/>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Heart 41">
            <a:extLst>
              <a:ext uri="{FF2B5EF4-FFF2-40B4-BE49-F238E27FC236}">
                <a16:creationId xmlns:a16="http://schemas.microsoft.com/office/drawing/2014/main" id="{D82BF24B-56AF-4CE2-978F-13CAD3BFD396}"/>
              </a:ext>
            </a:extLst>
          </p:cNvPr>
          <p:cNvSpPr/>
          <p:nvPr/>
        </p:nvSpPr>
        <p:spPr>
          <a:xfrm>
            <a:off x="1181523" y="2512328"/>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Heart 42">
            <a:extLst>
              <a:ext uri="{FF2B5EF4-FFF2-40B4-BE49-F238E27FC236}">
                <a16:creationId xmlns:a16="http://schemas.microsoft.com/office/drawing/2014/main" id="{C69331D5-EDB9-4652-AFC5-F53E0CDE4D25}"/>
              </a:ext>
            </a:extLst>
          </p:cNvPr>
          <p:cNvSpPr/>
          <p:nvPr/>
        </p:nvSpPr>
        <p:spPr>
          <a:xfrm>
            <a:off x="2035115" y="2512328"/>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Heart 43">
            <a:extLst>
              <a:ext uri="{FF2B5EF4-FFF2-40B4-BE49-F238E27FC236}">
                <a16:creationId xmlns:a16="http://schemas.microsoft.com/office/drawing/2014/main" id="{E3F9BF82-4863-41A0-9281-A2675AD4AEF8}"/>
              </a:ext>
            </a:extLst>
          </p:cNvPr>
          <p:cNvSpPr/>
          <p:nvPr/>
        </p:nvSpPr>
        <p:spPr>
          <a:xfrm>
            <a:off x="3167106" y="2512328"/>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Heart 44">
            <a:extLst>
              <a:ext uri="{FF2B5EF4-FFF2-40B4-BE49-F238E27FC236}">
                <a16:creationId xmlns:a16="http://schemas.microsoft.com/office/drawing/2014/main" id="{3280C891-CE92-4217-902E-0602875C9F1F}"/>
              </a:ext>
            </a:extLst>
          </p:cNvPr>
          <p:cNvSpPr/>
          <p:nvPr/>
        </p:nvSpPr>
        <p:spPr>
          <a:xfrm>
            <a:off x="4020698" y="2512328"/>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Heart 45">
            <a:extLst>
              <a:ext uri="{FF2B5EF4-FFF2-40B4-BE49-F238E27FC236}">
                <a16:creationId xmlns:a16="http://schemas.microsoft.com/office/drawing/2014/main" id="{28A2CAAE-3A1D-4DC7-BB2A-980FFAA1D33F}"/>
              </a:ext>
            </a:extLst>
          </p:cNvPr>
          <p:cNvSpPr/>
          <p:nvPr/>
        </p:nvSpPr>
        <p:spPr>
          <a:xfrm>
            <a:off x="5152690" y="2512328"/>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Heart 46">
            <a:extLst>
              <a:ext uri="{FF2B5EF4-FFF2-40B4-BE49-F238E27FC236}">
                <a16:creationId xmlns:a16="http://schemas.microsoft.com/office/drawing/2014/main" id="{3BD74C61-79B8-4E55-99B0-235458E9BF14}"/>
              </a:ext>
            </a:extLst>
          </p:cNvPr>
          <p:cNvSpPr/>
          <p:nvPr/>
        </p:nvSpPr>
        <p:spPr>
          <a:xfrm>
            <a:off x="6006282" y="2512328"/>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8" name="Straight Connector 47">
            <a:extLst>
              <a:ext uri="{FF2B5EF4-FFF2-40B4-BE49-F238E27FC236}">
                <a16:creationId xmlns:a16="http://schemas.microsoft.com/office/drawing/2014/main" id="{F641D759-6A81-405D-B424-F7A009C28355}"/>
              </a:ext>
            </a:extLst>
          </p:cNvPr>
          <p:cNvCxnSpPr>
            <a:cxnSpLocks/>
          </p:cNvCxnSpPr>
          <p:nvPr/>
        </p:nvCxnSpPr>
        <p:spPr>
          <a:xfrm>
            <a:off x="2935768" y="536002"/>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00F14393-E8C0-401F-9095-84F1C60159F2}"/>
              </a:ext>
            </a:extLst>
          </p:cNvPr>
          <p:cNvCxnSpPr>
            <a:cxnSpLocks/>
          </p:cNvCxnSpPr>
          <p:nvPr/>
        </p:nvCxnSpPr>
        <p:spPr>
          <a:xfrm>
            <a:off x="4937139" y="536002"/>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39A60E74-CBCA-4357-8B1B-0AD65C737065}"/>
              </a:ext>
            </a:extLst>
          </p:cNvPr>
          <p:cNvCxnSpPr>
            <a:cxnSpLocks/>
          </p:cNvCxnSpPr>
          <p:nvPr/>
        </p:nvCxnSpPr>
        <p:spPr>
          <a:xfrm>
            <a:off x="6920580" y="527663"/>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C1AF3FFD-5BFF-47A2-BF13-B3D18E59F684}"/>
              </a:ext>
            </a:extLst>
          </p:cNvPr>
          <p:cNvCxnSpPr>
            <a:cxnSpLocks/>
          </p:cNvCxnSpPr>
          <p:nvPr/>
        </p:nvCxnSpPr>
        <p:spPr>
          <a:xfrm>
            <a:off x="8890573" y="536002"/>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847C378C-1653-442B-A706-CFC321BEBEAC}"/>
              </a:ext>
            </a:extLst>
          </p:cNvPr>
          <p:cNvCxnSpPr>
            <a:cxnSpLocks/>
          </p:cNvCxnSpPr>
          <p:nvPr/>
        </p:nvCxnSpPr>
        <p:spPr>
          <a:xfrm>
            <a:off x="2935768" y="2571750"/>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692DF1F6-E449-42BD-B6C3-2CAC16731716}"/>
              </a:ext>
            </a:extLst>
          </p:cNvPr>
          <p:cNvCxnSpPr>
            <a:cxnSpLocks/>
          </p:cNvCxnSpPr>
          <p:nvPr/>
        </p:nvCxnSpPr>
        <p:spPr>
          <a:xfrm>
            <a:off x="4937139" y="2571750"/>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D7C5AEEC-713C-4626-9B12-B6CA30BDEB7C}"/>
              </a:ext>
            </a:extLst>
          </p:cNvPr>
          <p:cNvCxnSpPr>
            <a:cxnSpLocks/>
          </p:cNvCxnSpPr>
          <p:nvPr/>
        </p:nvCxnSpPr>
        <p:spPr>
          <a:xfrm>
            <a:off x="6920580" y="2563411"/>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8CE66C1A-8F88-4188-AE7B-01DBC7454D03}"/>
              </a:ext>
            </a:extLst>
          </p:cNvPr>
          <p:cNvCxnSpPr>
            <a:cxnSpLocks/>
          </p:cNvCxnSpPr>
          <p:nvPr/>
        </p:nvCxnSpPr>
        <p:spPr>
          <a:xfrm>
            <a:off x="8890573" y="2563411"/>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E2FFFA9C-8190-4B4B-B330-11E1FD1071F1}"/>
              </a:ext>
            </a:extLst>
          </p:cNvPr>
          <p:cNvCxnSpPr>
            <a:cxnSpLocks/>
          </p:cNvCxnSpPr>
          <p:nvPr/>
        </p:nvCxnSpPr>
        <p:spPr>
          <a:xfrm>
            <a:off x="8964532" y="2563411"/>
            <a:ext cx="0" cy="1627358"/>
          </a:xfrm>
          <a:prstGeom prst="line">
            <a:avLst/>
          </a:prstGeom>
          <a:ln w="57150"/>
        </p:spPr>
        <p:style>
          <a:lnRef idx="1">
            <a:schemeClr val="dk1"/>
          </a:lnRef>
          <a:fillRef idx="0">
            <a:schemeClr val="dk1"/>
          </a:fillRef>
          <a:effectRef idx="0">
            <a:schemeClr val="dk1"/>
          </a:effectRef>
          <a:fontRef idx="minor">
            <a:schemeClr val="tx1"/>
          </a:fontRef>
        </p:style>
      </p:cxnSp>
      <p:pic>
        <p:nvPicPr>
          <p:cNvPr id="27" name="Picture 8" descr="Mountain Peak Clipart Black And White Hidef Mountain - Mountain Symbol On A Map - Png Download (2400x2400), Png Download">
            <a:extLst>
              <a:ext uri="{FF2B5EF4-FFF2-40B4-BE49-F238E27FC236}">
                <a16:creationId xmlns:a16="http://schemas.microsoft.com/office/drawing/2014/main" id="{2272F807-7AEF-4007-8147-1B2B02CC5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5044" y="1645384"/>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Mountain Peak Clipart Black And White Hidef Mountain - Mountain Symbol On A Map - Png Download (2400x2400), Png Download">
            <a:extLst>
              <a:ext uri="{FF2B5EF4-FFF2-40B4-BE49-F238E27FC236}">
                <a16:creationId xmlns:a16="http://schemas.microsoft.com/office/drawing/2014/main" id="{3AEF82A4-C68C-4023-8ECD-6EA1A1709A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8636" y="1645384"/>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Mountain Peak Clipart Black And White Hidef Mountain - Mountain Symbol On A Map - Png Download (2400x2400), Png Download">
            <a:extLst>
              <a:ext uri="{FF2B5EF4-FFF2-40B4-BE49-F238E27FC236}">
                <a16:creationId xmlns:a16="http://schemas.microsoft.com/office/drawing/2014/main" id="{090DE198-7F1A-43EC-BE5F-88899F7CD6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8142" y="1645384"/>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Mountain Peak Clipart Black And White Hidef Mountain - Mountain Symbol On A Map - Png Download (2400x2400), Png Download">
            <a:extLst>
              <a:ext uri="{FF2B5EF4-FFF2-40B4-BE49-F238E27FC236}">
                <a16:creationId xmlns:a16="http://schemas.microsoft.com/office/drawing/2014/main" id="{DDA4C06C-A1BB-42B6-92E1-6A50466EB1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2076" y="1645384"/>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8" descr="Mountain Peak Clipart Black And White Hidef Mountain - Mountain Symbol On A Map - Png Download (2400x2400), Png Download">
            <a:extLst>
              <a:ext uri="{FF2B5EF4-FFF2-40B4-BE49-F238E27FC236}">
                <a16:creationId xmlns:a16="http://schemas.microsoft.com/office/drawing/2014/main" id="{EA8486F5-CF68-483F-89C4-0E9ADA236B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273" y="1562132"/>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Mountain Peak Clipart Black And White Hidef Mountain - Mountain Symbol On A Map - Png Download (2400x2400), Png Download">
            <a:extLst>
              <a:ext uri="{FF2B5EF4-FFF2-40B4-BE49-F238E27FC236}">
                <a16:creationId xmlns:a16="http://schemas.microsoft.com/office/drawing/2014/main" id="{50D7CAC7-313E-43C1-B7F8-B88444A101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3155" y="1642466"/>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8" descr="Mountain Peak Clipart Black And White Hidef Mountain - Mountain Symbol On A Map - Png Download (2400x2400), Png Download">
            <a:extLst>
              <a:ext uri="{FF2B5EF4-FFF2-40B4-BE49-F238E27FC236}">
                <a16:creationId xmlns:a16="http://schemas.microsoft.com/office/drawing/2014/main" id="{CA010DF8-67E0-4F48-95DA-CF3EC33C89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048" y="1550145"/>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Mountain Peak Clipart Black And White Hidef Mountain - Mountain Symbol On A Map - Png Download (2400x2400), Png Download">
            <a:extLst>
              <a:ext uri="{FF2B5EF4-FFF2-40B4-BE49-F238E27FC236}">
                <a16:creationId xmlns:a16="http://schemas.microsoft.com/office/drawing/2014/main" id="{1853232B-552A-4873-8993-4245BD62BF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930" y="1630479"/>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8" descr="Mountain Peak Clipart Black And White Hidef Mountain - Mountain Symbol On A Map - Png Download (2400x2400), Png Download">
            <a:extLst>
              <a:ext uri="{FF2B5EF4-FFF2-40B4-BE49-F238E27FC236}">
                <a16:creationId xmlns:a16="http://schemas.microsoft.com/office/drawing/2014/main" id="{50F44F10-6F93-49CD-A9D5-F4B2B5C20A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2419" y="1630479"/>
            <a:ext cx="385125" cy="517976"/>
          </a:xfrm>
          <a:prstGeom prst="rect">
            <a:avLst/>
          </a:prstGeom>
          <a:noFill/>
          <a:extLst>
            <a:ext uri="{909E8E84-426E-40DD-AFC4-6F175D3DCCD1}">
              <a14:hiddenFill xmlns:a14="http://schemas.microsoft.com/office/drawing/2010/main">
                <a:solidFill>
                  <a:srgbClr val="FFFFFF"/>
                </a:solidFill>
              </a14:hiddenFill>
            </a:ext>
          </a:extLst>
        </p:spPr>
      </p:pic>
      <p:cxnSp>
        <p:nvCxnSpPr>
          <p:cNvPr id="62" name="Straight Arrow Connector 61">
            <a:extLst>
              <a:ext uri="{FF2B5EF4-FFF2-40B4-BE49-F238E27FC236}">
                <a16:creationId xmlns:a16="http://schemas.microsoft.com/office/drawing/2014/main" id="{C67D1411-8D9F-4D67-B426-6206FE1CE5C1}"/>
              </a:ext>
            </a:extLst>
          </p:cNvPr>
          <p:cNvCxnSpPr/>
          <p:nvPr/>
        </p:nvCxnSpPr>
        <p:spPr>
          <a:xfrm>
            <a:off x="7891886" y="1888511"/>
            <a:ext cx="517712" cy="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63" name="Picture 8" descr="Mountain Peak Clipart Black And White Hidef Mountain - Mountain Symbol On A Map - Png Download (2400x2400), Png Download">
            <a:extLst>
              <a:ext uri="{FF2B5EF4-FFF2-40B4-BE49-F238E27FC236}">
                <a16:creationId xmlns:a16="http://schemas.microsoft.com/office/drawing/2014/main" id="{51385966-A3BE-4264-833C-62E0A0F499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5044" y="3418155"/>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8" descr="Mountain Peak Clipart Black And White Hidef Mountain - Mountain Symbol On A Map - Png Download (2400x2400), Png Download">
            <a:extLst>
              <a:ext uri="{FF2B5EF4-FFF2-40B4-BE49-F238E27FC236}">
                <a16:creationId xmlns:a16="http://schemas.microsoft.com/office/drawing/2014/main" id="{F563EAF6-1598-4729-8EC4-E9B49531C5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8636" y="3418155"/>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8" descr="Mountain Peak Clipart Black And White Hidef Mountain - Mountain Symbol On A Map - Png Download (2400x2400), Png Download">
            <a:extLst>
              <a:ext uri="{FF2B5EF4-FFF2-40B4-BE49-F238E27FC236}">
                <a16:creationId xmlns:a16="http://schemas.microsoft.com/office/drawing/2014/main" id="{751A167A-791C-42F2-8031-BBA2E0A553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8142" y="3418155"/>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8" descr="Mountain Peak Clipart Black And White Hidef Mountain - Mountain Symbol On A Map - Png Download (2400x2400), Png Download">
            <a:extLst>
              <a:ext uri="{FF2B5EF4-FFF2-40B4-BE49-F238E27FC236}">
                <a16:creationId xmlns:a16="http://schemas.microsoft.com/office/drawing/2014/main" id="{E9146EEA-A9CB-4DDD-90EB-DA610F5430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2076" y="3418155"/>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8" descr="Mountain Peak Clipart Black And White Hidef Mountain - Mountain Symbol On A Map - Png Download (2400x2400), Png Download">
            <a:extLst>
              <a:ext uri="{FF2B5EF4-FFF2-40B4-BE49-F238E27FC236}">
                <a16:creationId xmlns:a16="http://schemas.microsoft.com/office/drawing/2014/main" id="{0B468AFC-0EC6-4C13-B10D-40CCD8CB36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273" y="3403599"/>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8" descr="Mountain Peak Clipart Black And White Hidef Mountain - Mountain Symbol On A Map - Png Download (2400x2400), Png Download">
            <a:extLst>
              <a:ext uri="{FF2B5EF4-FFF2-40B4-BE49-F238E27FC236}">
                <a16:creationId xmlns:a16="http://schemas.microsoft.com/office/drawing/2014/main" id="{A65CE555-BB0B-4402-8543-9219E834E8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3155" y="3483933"/>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8" descr="Mountain Peak Clipart Black And White Hidef Mountain - Mountain Symbol On A Map - Png Download (2400x2400), Png Download">
            <a:extLst>
              <a:ext uri="{FF2B5EF4-FFF2-40B4-BE49-F238E27FC236}">
                <a16:creationId xmlns:a16="http://schemas.microsoft.com/office/drawing/2014/main" id="{DB39A536-8934-4E0B-8089-31CC39FD7E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048" y="3391612"/>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8" descr="Mountain Peak Clipart Black And White Hidef Mountain - Mountain Symbol On A Map - Png Download (2400x2400), Png Download">
            <a:extLst>
              <a:ext uri="{FF2B5EF4-FFF2-40B4-BE49-F238E27FC236}">
                <a16:creationId xmlns:a16="http://schemas.microsoft.com/office/drawing/2014/main" id="{6981B18A-6F55-46DA-BECA-E1FC23339A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930" y="3471946"/>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8" descr="Mountain Peak Clipart Black And White Hidef Mountain - Mountain Symbol On A Map - Png Download (2400x2400), Png Download">
            <a:extLst>
              <a:ext uri="{FF2B5EF4-FFF2-40B4-BE49-F238E27FC236}">
                <a16:creationId xmlns:a16="http://schemas.microsoft.com/office/drawing/2014/main" id="{08DB3C3D-2B35-4777-9FA5-32621A8A80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2419" y="3471946"/>
            <a:ext cx="385125" cy="517976"/>
          </a:xfrm>
          <a:prstGeom prst="rect">
            <a:avLst/>
          </a:prstGeom>
          <a:noFill/>
          <a:extLst>
            <a:ext uri="{909E8E84-426E-40DD-AFC4-6F175D3DCCD1}">
              <a14:hiddenFill xmlns:a14="http://schemas.microsoft.com/office/drawing/2010/main">
                <a:solidFill>
                  <a:srgbClr val="FFFFFF"/>
                </a:solidFill>
              </a14:hiddenFill>
            </a:ext>
          </a:extLst>
        </p:spPr>
      </p:pic>
      <p:cxnSp>
        <p:nvCxnSpPr>
          <p:cNvPr id="72" name="Straight Arrow Connector 71">
            <a:extLst>
              <a:ext uri="{FF2B5EF4-FFF2-40B4-BE49-F238E27FC236}">
                <a16:creationId xmlns:a16="http://schemas.microsoft.com/office/drawing/2014/main" id="{38FF7891-F39F-45A4-A2F8-131DC780DED5}"/>
              </a:ext>
            </a:extLst>
          </p:cNvPr>
          <p:cNvCxnSpPr/>
          <p:nvPr/>
        </p:nvCxnSpPr>
        <p:spPr>
          <a:xfrm>
            <a:off x="7891886" y="3729978"/>
            <a:ext cx="517712" cy="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821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36" name="Heart 135">
            <a:extLst>
              <a:ext uri="{FF2B5EF4-FFF2-40B4-BE49-F238E27FC236}">
                <a16:creationId xmlns:a16="http://schemas.microsoft.com/office/drawing/2014/main" id="{5403F32F-1867-4597-A8A9-310C0B887F8B}"/>
              </a:ext>
            </a:extLst>
          </p:cNvPr>
          <p:cNvSpPr/>
          <p:nvPr/>
        </p:nvSpPr>
        <p:spPr>
          <a:xfrm>
            <a:off x="7108898" y="773175"/>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8" name="Heart 137">
            <a:extLst>
              <a:ext uri="{FF2B5EF4-FFF2-40B4-BE49-F238E27FC236}">
                <a16:creationId xmlns:a16="http://schemas.microsoft.com/office/drawing/2014/main" id="{7F9ED80C-134B-476A-BD4D-E1F8B0C000D3}"/>
              </a:ext>
            </a:extLst>
          </p:cNvPr>
          <p:cNvSpPr/>
          <p:nvPr/>
        </p:nvSpPr>
        <p:spPr>
          <a:xfrm>
            <a:off x="7969214"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Heart 33">
            <a:extLst>
              <a:ext uri="{FF2B5EF4-FFF2-40B4-BE49-F238E27FC236}">
                <a16:creationId xmlns:a16="http://schemas.microsoft.com/office/drawing/2014/main" id="{FC30DCB6-1C41-4D41-8102-9234095600AB}"/>
              </a:ext>
            </a:extLst>
          </p:cNvPr>
          <p:cNvSpPr/>
          <p:nvPr/>
        </p:nvSpPr>
        <p:spPr>
          <a:xfrm>
            <a:off x="1181523" y="773175"/>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Heart 34">
            <a:extLst>
              <a:ext uri="{FF2B5EF4-FFF2-40B4-BE49-F238E27FC236}">
                <a16:creationId xmlns:a16="http://schemas.microsoft.com/office/drawing/2014/main" id="{031B62E4-E000-4298-8B3C-3D77D158AE32}"/>
              </a:ext>
            </a:extLst>
          </p:cNvPr>
          <p:cNvSpPr/>
          <p:nvPr/>
        </p:nvSpPr>
        <p:spPr>
          <a:xfrm>
            <a:off x="2035115"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Heart 35">
            <a:extLst>
              <a:ext uri="{FF2B5EF4-FFF2-40B4-BE49-F238E27FC236}">
                <a16:creationId xmlns:a16="http://schemas.microsoft.com/office/drawing/2014/main" id="{1A142939-04BB-4D31-B8A9-C94CC6456F23}"/>
              </a:ext>
            </a:extLst>
          </p:cNvPr>
          <p:cNvSpPr/>
          <p:nvPr/>
        </p:nvSpPr>
        <p:spPr>
          <a:xfrm>
            <a:off x="3167106" y="773175"/>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Heart 36">
            <a:extLst>
              <a:ext uri="{FF2B5EF4-FFF2-40B4-BE49-F238E27FC236}">
                <a16:creationId xmlns:a16="http://schemas.microsoft.com/office/drawing/2014/main" id="{BEDC02F9-1C00-41D8-A878-6F9A8DC8E711}"/>
              </a:ext>
            </a:extLst>
          </p:cNvPr>
          <p:cNvSpPr/>
          <p:nvPr/>
        </p:nvSpPr>
        <p:spPr>
          <a:xfrm>
            <a:off x="4020698"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Heart 37">
            <a:extLst>
              <a:ext uri="{FF2B5EF4-FFF2-40B4-BE49-F238E27FC236}">
                <a16:creationId xmlns:a16="http://schemas.microsoft.com/office/drawing/2014/main" id="{4CFE53D5-E52F-4130-BF52-904084228253}"/>
              </a:ext>
            </a:extLst>
          </p:cNvPr>
          <p:cNvSpPr/>
          <p:nvPr/>
        </p:nvSpPr>
        <p:spPr>
          <a:xfrm>
            <a:off x="5152690" y="773175"/>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Heart 38">
            <a:extLst>
              <a:ext uri="{FF2B5EF4-FFF2-40B4-BE49-F238E27FC236}">
                <a16:creationId xmlns:a16="http://schemas.microsoft.com/office/drawing/2014/main" id="{EC82D123-A791-4F2E-B930-622C58AD3715}"/>
              </a:ext>
            </a:extLst>
          </p:cNvPr>
          <p:cNvSpPr/>
          <p:nvPr/>
        </p:nvSpPr>
        <p:spPr>
          <a:xfrm>
            <a:off x="6006282"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Heart 39">
            <a:extLst>
              <a:ext uri="{FF2B5EF4-FFF2-40B4-BE49-F238E27FC236}">
                <a16:creationId xmlns:a16="http://schemas.microsoft.com/office/drawing/2014/main" id="{8CD07CB4-FC69-4070-A25C-E43EF5F89BA1}"/>
              </a:ext>
            </a:extLst>
          </p:cNvPr>
          <p:cNvSpPr/>
          <p:nvPr/>
        </p:nvSpPr>
        <p:spPr>
          <a:xfrm>
            <a:off x="7108898" y="2512328"/>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Heart 40">
            <a:extLst>
              <a:ext uri="{FF2B5EF4-FFF2-40B4-BE49-F238E27FC236}">
                <a16:creationId xmlns:a16="http://schemas.microsoft.com/office/drawing/2014/main" id="{FE0C790E-10E7-412C-AFF0-DE8DB251053A}"/>
              </a:ext>
            </a:extLst>
          </p:cNvPr>
          <p:cNvSpPr/>
          <p:nvPr/>
        </p:nvSpPr>
        <p:spPr>
          <a:xfrm>
            <a:off x="7969214" y="2512328"/>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Heart 41">
            <a:extLst>
              <a:ext uri="{FF2B5EF4-FFF2-40B4-BE49-F238E27FC236}">
                <a16:creationId xmlns:a16="http://schemas.microsoft.com/office/drawing/2014/main" id="{D82BF24B-56AF-4CE2-978F-13CAD3BFD396}"/>
              </a:ext>
            </a:extLst>
          </p:cNvPr>
          <p:cNvSpPr/>
          <p:nvPr/>
        </p:nvSpPr>
        <p:spPr>
          <a:xfrm>
            <a:off x="1181523" y="2512328"/>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Heart 42">
            <a:extLst>
              <a:ext uri="{FF2B5EF4-FFF2-40B4-BE49-F238E27FC236}">
                <a16:creationId xmlns:a16="http://schemas.microsoft.com/office/drawing/2014/main" id="{C69331D5-EDB9-4652-AFC5-F53E0CDE4D25}"/>
              </a:ext>
            </a:extLst>
          </p:cNvPr>
          <p:cNvSpPr/>
          <p:nvPr/>
        </p:nvSpPr>
        <p:spPr>
          <a:xfrm>
            <a:off x="2035115" y="2512328"/>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Heart 43">
            <a:extLst>
              <a:ext uri="{FF2B5EF4-FFF2-40B4-BE49-F238E27FC236}">
                <a16:creationId xmlns:a16="http://schemas.microsoft.com/office/drawing/2014/main" id="{E3F9BF82-4863-41A0-9281-A2675AD4AEF8}"/>
              </a:ext>
            </a:extLst>
          </p:cNvPr>
          <p:cNvSpPr/>
          <p:nvPr/>
        </p:nvSpPr>
        <p:spPr>
          <a:xfrm>
            <a:off x="3167106" y="2512328"/>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Heart 44">
            <a:extLst>
              <a:ext uri="{FF2B5EF4-FFF2-40B4-BE49-F238E27FC236}">
                <a16:creationId xmlns:a16="http://schemas.microsoft.com/office/drawing/2014/main" id="{3280C891-CE92-4217-902E-0602875C9F1F}"/>
              </a:ext>
            </a:extLst>
          </p:cNvPr>
          <p:cNvSpPr/>
          <p:nvPr/>
        </p:nvSpPr>
        <p:spPr>
          <a:xfrm>
            <a:off x="4020698" y="2512328"/>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Heart 45">
            <a:extLst>
              <a:ext uri="{FF2B5EF4-FFF2-40B4-BE49-F238E27FC236}">
                <a16:creationId xmlns:a16="http://schemas.microsoft.com/office/drawing/2014/main" id="{28A2CAAE-3A1D-4DC7-BB2A-980FFAA1D33F}"/>
              </a:ext>
            </a:extLst>
          </p:cNvPr>
          <p:cNvSpPr/>
          <p:nvPr/>
        </p:nvSpPr>
        <p:spPr>
          <a:xfrm>
            <a:off x="5152690" y="2512328"/>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Heart 46">
            <a:extLst>
              <a:ext uri="{FF2B5EF4-FFF2-40B4-BE49-F238E27FC236}">
                <a16:creationId xmlns:a16="http://schemas.microsoft.com/office/drawing/2014/main" id="{3BD74C61-79B8-4E55-99B0-235458E9BF14}"/>
              </a:ext>
            </a:extLst>
          </p:cNvPr>
          <p:cNvSpPr/>
          <p:nvPr/>
        </p:nvSpPr>
        <p:spPr>
          <a:xfrm>
            <a:off x="6006282" y="2512328"/>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8" name="Straight Connector 47">
            <a:extLst>
              <a:ext uri="{FF2B5EF4-FFF2-40B4-BE49-F238E27FC236}">
                <a16:creationId xmlns:a16="http://schemas.microsoft.com/office/drawing/2014/main" id="{F641D759-6A81-405D-B424-F7A009C28355}"/>
              </a:ext>
            </a:extLst>
          </p:cNvPr>
          <p:cNvCxnSpPr>
            <a:cxnSpLocks/>
          </p:cNvCxnSpPr>
          <p:nvPr/>
        </p:nvCxnSpPr>
        <p:spPr>
          <a:xfrm>
            <a:off x="2935768" y="536002"/>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00F14393-E8C0-401F-9095-84F1C60159F2}"/>
              </a:ext>
            </a:extLst>
          </p:cNvPr>
          <p:cNvCxnSpPr>
            <a:cxnSpLocks/>
          </p:cNvCxnSpPr>
          <p:nvPr/>
        </p:nvCxnSpPr>
        <p:spPr>
          <a:xfrm>
            <a:off x="4937139" y="536002"/>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39A60E74-CBCA-4357-8B1B-0AD65C737065}"/>
              </a:ext>
            </a:extLst>
          </p:cNvPr>
          <p:cNvCxnSpPr>
            <a:cxnSpLocks/>
          </p:cNvCxnSpPr>
          <p:nvPr/>
        </p:nvCxnSpPr>
        <p:spPr>
          <a:xfrm>
            <a:off x="6920580" y="527663"/>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C1AF3FFD-5BFF-47A2-BF13-B3D18E59F684}"/>
              </a:ext>
            </a:extLst>
          </p:cNvPr>
          <p:cNvCxnSpPr>
            <a:cxnSpLocks/>
          </p:cNvCxnSpPr>
          <p:nvPr/>
        </p:nvCxnSpPr>
        <p:spPr>
          <a:xfrm>
            <a:off x="8890573" y="536002"/>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847C378C-1653-442B-A706-CFC321BEBEAC}"/>
              </a:ext>
            </a:extLst>
          </p:cNvPr>
          <p:cNvCxnSpPr>
            <a:cxnSpLocks/>
          </p:cNvCxnSpPr>
          <p:nvPr/>
        </p:nvCxnSpPr>
        <p:spPr>
          <a:xfrm>
            <a:off x="2935768" y="2571750"/>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692DF1F6-E449-42BD-B6C3-2CAC16731716}"/>
              </a:ext>
            </a:extLst>
          </p:cNvPr>
          <p:cNvCxnSpPr>
            <a:cxnSpLocks/>
          </p:cNvCxnSpPr>
          <p:nvPr/>
        </p:nvCxnSpPr>
        <p:spPr>
          <a:xfrm>
            <a:off x="4937139" y="2571750"/>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D7C5AEEC-713C-4626-9B12-B6CA30BDEB7C}"/>
              </a:ext>
            </a:extLst>
          </p:cNvPr>
          <p:cNvCxnSpPr>
            <a:cxnSpLocks/>
          </p:cNvCxnSpPr>
          <p:nvPr/>
        </p:nvCxnSpPr>
        <p:spPr>
          <a:xfrm>
            <a:off x="6920580" y="2563411"/>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8CE66C1A-8F88-4188-AE7B-01DBC7454D03}"/>
              </a:ext>
            </a:extLst>
          </p:cNvPr>
          <p:cNvCxnSpPr>
            <a:cxnSpLocks/>
          </p:cNvCxnSpPr>
          <p:nvPr/>
        </p:nvCxnSpPr>
        <p:spPr>
          <a:xfrm>
            <a:off x="8890573" y="2563411"/>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E2FFFA9C-8190-4B4B-B330-11E1FD1071F1}"/>
              </a:ext>
            </a:extLst>
          </p:cNvPr>
          <p:cNvCxnSpPr>
            <a:cxnSpLocks/>
          </p:cNvCxnSpPr>
          <p:nvPr/>
        </p:nvCxnSpPr>
        <p:spPr>
          <a:xfrm>
            <a:off x="8964532" y="2563411"/>
            <a:ext cx="0" cy="1627358"/>
          </a:xfrm>
          <a:prstGeom prst="line">
            <a:avLst/>
          </a:prstGeom>
          <a:ln w="57150"/>
        </p:spPr>
        <p:style>
          <a:lnRef idx="1">
            <a:schemeClr val="dk1"/>
          </a:lnRef>
          <a:fillRef idx="0">
            <a:schemeClr val="dk1"/>
          </a:fillRef>
          <a:effectRef idx="0">
            <a:schemeClr val="dk1"/>
          </a:effectRef>
          <a:fontRef idx="minor">
            <a:schemeClr val="tx1"/>
          </a:fontRef>
        </p:style>
      </p:cxnSp>
      <p:pic>
        <p:nvPicPr>
          <p:cNvPr id="73" name="Picture 2">
            <a:extLst>
              <a:ext uri="{FF2B5EF4-FFF2-40B4-BE49-F238E27FC236}">
                <a16:creationId xmlns:a16="http://schemas.microsoft.com/office/drawing/2014/main" id="{8E0328A1-5904-4986-A16F-7395F4AE6C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261" y="1554668"/>
            <a:ext cx="608692" cy="608692"/>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
            <a:extLst>
              <a:ext uri="{FF2B5EF4-FFF2-40B4-BE49-F238E27FC236}">
                <a16:creationId xmlns:a16="http://schemas.microsoft.com/office/drawing/2014/main" id="{695B9A80-9B21-4DB6-A837-C6450C8E19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1696" y="1554668"/>
            <a:ext cx="608692" cy="608692"/>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a:extLst>
              <a:ext uri="{FF2B5EF4-FFF2-40B4-BE49-F238E27FC236}">
                <a16:creationId xmlns:a16="http://schemas.microsoft.com/office/drawing/2014/main" id="{90C1A7B5-C08E-41D3-9931-5E5D7295A6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4631" y="1554668"/>
            <a:ext cx="608692" cy="608692"/>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
            <a:extLst>
              <a:ext uri="{FF2B5EF4-FFF2-40B4-BE49-F238E27FC236}">
                <a16:creationId xmlns:a16="http://schemas.microsoft.com/office/drawing/2014/main" id="{1D212E16-5913-4687-A587-8AE979EB33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3066" y="1554668"/>
            <a:ext cx="608692" cy="608692"/>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4">
            <a:extLst>
              <a:ext uri="{FF2B5EF4-FFF2-40B4-BE49-F238E27FC236}">
                <a16:creationId xmlns:a16="http://schemas.microsoft.com/office/drawing/2014/main" id="{B89AF87A-DE67-479F-A9C1-6173B6B8A0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0335" y="1669880"/>
            <a:ext cx="438000" cy="493480"/>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4">
            <a:extLst>
              <a:ext uri="{FF2B5EF4-FFF2-40B4-BE49-F238E27FC236}">
                <a16:creationId xmlns:a16="http://schemas.microsoft.com/office/drawing/2014/main" id="{851C1310-D9E9-4170-AF46-49F29490B0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0093" y="1661541"/>
            <a:ext cx="438000" cy="49348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
            <a:extLst>
              <a:ext uri="{FF2B5EF4-FFF2-40B4-BE49-F238E27FC236}">
                <a16:creationId xmlns:a16="http://schemas.microsoft.com/office/drawing/2014/main" id="{E2214F45-12B3-4A57-8A9F-90C0AE2C67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8510" y="1642735"/>
            <a:ext cx="990646" cy="547769"/>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
            <a:extLst>
              <a:ext uri="{FF2B5EF4-FFF2-40B4-BE49-F238E27FC236}">
                <a16:creationId xmlns:a16="http://schemas.microsoft.com/office/drawing/2014/main" id="{DAE2D005-B607-402F-AC84-B82D2D4CB4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261" y="3361056"/>
            <a:ext cx="608692" cy="608692"/>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a:extLst>
              <a:ext uri="{FF2B5EF4-FFF2-40B4-BE49-F238E27FC236}">
                <a16:creationId xmlns:a16="http://schemas.microsoft.com/office/drawing/2014/main" id="{B4AC57F0-CBD4-4228-8FA1-1CD72981A5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1696" y="3361056"/>
            <a:ext cx="608692" cy="608692"/>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
            <a:extLst>
              <a:ext uri="{FF2B5EF4-FFF2-40B4-BE49-F238E27FC236}">
                <a16:creationId xmlns:a16="http://schemas.microsoft.com/office/drawing/2014/main" id="{C836ADF2-3C37-4906-8ADC-8000BDA050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4631" y="3361056"/>
            <a:ext cx="608692" cy="608692"/>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
            <a:extLst>
              <a:ext uri="{FF2B5EF4-FFF2-40B4-BE49-F238E27FC236}">
                <a16:creationId xmlns:a16="http://schemas.microsoft.com/office/drawing/2014/main" id="{63874764-079A-4FBD-B88E-E240F3324E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3066" y="3361056"/>
            <a:ext cx="608692" cy="608692"/>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
            <a:extLst>
              <a:ext uri="{FF2B5EF4-FFF2-40B4-BE49-F238E27FC236}">
                <a16:creationId xmlns:a16="http://schemas.microsoft.com/office/drawing/2014/main" id="{FB18538D-517E-486D-93EA-E8F51136E8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1706" y="3446406"/>
            <a:ext cx="438000" cy="49348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4">
            <a:extLst>
              <a:ext uri="{FF2B5EF4-FFF2-40B4-BE49-F238E27FC236}">
                <a16:creationId xmlns:a16="http://schemas.microsoft.com/office/drawing/2014/main" id="{20507A32-D7C2-4B7C-86BA-9F64954EE9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1464" y="3438067"/>
            <a:ext cx="438000" cy="493480"/>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
            <a:extLst>
              <a:ext uri="{FF2B5EF4-FFF2-40B4-BE49-F238E27FC236}">
                <a16:creationId xmlns:a16="http://schemas.microsoft.com/office/drawing/2014/main" id="{45448A1D-699A-4560-B600-BE5158D87B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9881" y="3419261"/>
            <a:ext cx="990646" cy="547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528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4"/>
          <p:cNvSpPr txBox="1">
            <a:spLocks noGrp="1"/>
          </p:cNvSpPr>
          <p:nvPr>
            <p:ph type="title"/>
          </p:nvPr>
        </p:nvSpPr>
        <p:spPr>
          <a:xfrm>
            <a:off x="720000" y="352701"/>
            <a:ext cx="7704000" cy="4064658"/>
          </a:xfrm>
          <a:prstGeom prst="rect">
            <a:avLst/>
          </a:prstGeom>
        </p:spPr>
        <p:txBody>
          <a:bodyPr spcFirstLastPara="1" wrap="square" lIns="91425" tIns="91425" rIns="91425" bIns="91425" anchor="t" anchorCtr="0">
            <a:noAutofit/>
          </a:bodyPr>
          <a:lstStyle/>
          <a:p>
            <a:pPr lvl="0"/>
            <a:r>
              <a:rPr lang="en-US" sz="4000" dirty="0">
                <a:latin typeface="Bahnschrift SemiCondensed" panose="020B0502040204020203" pitchFamily="34" charset="0"/>
              </a:rPr>
              <a:t>Rocky mountain, rocky mountain, rocky mountain high.</a:t>
            </a:r>
            <a:br>
              <a:rPr lang="en-US" sz="4000" dirty="0">
                <a:latin typeface="Bahnschrift SemiCondensed" panose="020B0502040204020203" pitchFamily="34" charset="0"/>
              </a:rPr>
            </a:br>
            <a:r>
              <a:rPr lang="en-US" sz="4000" dirty="0">
                <a:latin typeface="Bahnschrift SemiCondensed" panose="020B0502040204020203" pitchFamily="34" charset="0"/>
              </a:rPr>
              <a:t>When you’re on that rocky mountain, hang your head and cry.</a:t>
            </a:r>
            <a:br>
              <a:rPr lang="en-US" sz="4000" dirty="0">
                <a:latin typeface="Bahnschrift SemiCondensed" panose="020B0502040204020203" pitchFamily="34" charset="0"/>
              </a:rPr>
            </a:br>
            <a:r>
              <a:rPr lang="en-US" sz="4000" dirty="0">
                <a:latin typeface="Bahnschrift SemiCondensed" panose="020B0502040204020203" pitchFamily="34" charset="0"/>
              </a:rPr>
              <a:t>Do, do, do ,do, do remember me.</a:t>
            </a:r>
            <a:br>
              <a:rPr lang="en-US" sz="4000" dirty="0">
                <a:latin typeface="Bahnschrift SemiCondensed" panose="020B0502040204020203" pitchFamily="34" charset="0"/>
              </a:rPr>
            </a:br>
            <a:r>
              <a:rPr lang="en-US" sz="4000" dirty="0">
                <a:latin typeface="Bahnschrift SemiCondensed" panose="020B0502040204020203" pitchFamily="34" charset="0"/>
              </a:rPr>
              <a:t>Do, do, do, do, do remember me.</a:t>
            </a:r>
            <a:endParaRPr sz="3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9" name="Picture 8">
            <a:extLst>
              <a:ext uri="{FF2B5EF4-FFF2-40B4-BE49-F238E27FC236}">
                <a16:creationId xmlns:a16="http://schemas.microsoft.com/office/drawing/2014/main" id="{CCC35750-9A03-4409-96FB-B5B0584DF0FB}"/>
              </a:ext>
            </a:extLst>
          </p:cNvPr>
          <p:cNvPicPr>
            <a:picLocks noChangeAspect="1"/>
          </p:cNvPicPr>
          <p:nvPr/>
        </p:nvPicPr>
        <p:blipFill rotWithShape="1">
          <a:blip r:embed="rId3"/>
          <a:srcRect r="3227"/>
          <a:stretch/>
        </p:blipFill>
        <p:spPr>
          <a:xfrm>
            <a:off x="460092" y="469451"/>
            <a:ext cx="3733706" cy="4204598"/>
          </a:xfrm>
          <a:prstGeom prst="rect">
            <a:avLst/>
          </a:prstGeom>
        </p:spPr>
      </p:pic>
      <p:pic>
        <p:nvPicPr>
          <p:cNvPr id="10" name="Picture 9">
            <a:extLst>
              <a:ext uri="{FF2B5EF4-FFF2-40B4-BE49-F238E27FC236}">
                <a16:creationId xmlns:a16="http://schemas.microsoft.com/office/drawing/2014/main" id="{612F19FA-3BFC-4516-B5D0-C8B7B795DCC3}"/>
              </a:ext>
            </a:extLst>
          </p:cNvPr>
          <p:cNvPicPr>
            <a:picLocks noChangeAspect="1"/>
          </p:cNvPicPr>
          <p:nvPr/>
        </p:nvPicPr>
        <p:blipFill>
          <a:blip r:embed="rId4"/>
          <a:stretch>
            <a:fillRect/>
          </a:stretch>
        </p:blipFill>
        <p:spPr>
          <a:xfrm rot="16200000">
            <a:off x="4912257" y="3083868"/>
            <a:ext cx="565855" cy="1011410"/>
          </a:xfrm>
          <a:prstGeom prst="rect">
            <a:avLst/>
          </a:prstGeom>
        </p:spPr>
      </p:pic>
      <p:pic>
        <p:nvPicPr>
          <p:cNvPr id="11" name="Picture 10">
            <a:extLst>
              <a:ext uri="{FF2B5EF4-FFF2-40B4-BE49-F238E27FC236}">
                <a16:creationId xmlns:a16="http://schemas.microsoft.com/office/drawing/2014/main" id="{C68DCB1A-0148-4362-8A48-85639D3B37AE}"/>
              </a:ext>
            </a:extLst>
          </p:cNvPr>
          <p:cNvPicPr>
            <a:picLocks noChangeAspect="1"/>
          </p:cNvPicPr>
          <p:nvPr/>
        </p:nvPicPr>
        <p:blipFill>
          <a:blip r:embed="rId5"/>
          <a:stretch>
            <a:fillRect/>
          </a:stretch>
        </p:blipFill>
        <p:spPr>
          <a:xfrm rot="16200000">
            <a:off x="4890397" y="3929385"/>
            <a:ext cx="609576" cy="1011411"/>
          </a:xfrm>
          <a:prstGeom prst="rect">
            <a:avLst/>
          </a:prstGeom>
        </p:spPr>
      </p:pic>
      <p:pic>
        <p:nvPicPr>
          <p:cNvPr id="12" name="Picture 4">
            <a:extLst>
              <a:ext uri="{FF2B5EF4-FFF2-40B4-BE49-F238E27FC236}">
                <a16:creationId xmlns:a16="http://schemas.microsoft.com/office/drawing/2014/main" id="{78A5E3B2-1CCA-46B6-925D-6DFCF182D0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9478" y="1231577"/>
            <a:ext cx="998826" cy="53376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a:extLst>
              <a:ext uri="{FF2B5EF4-FFF2-40B4-BE49-F238E27FC236}">
                <a16:creationId xmlns:a16="http://schemas.microsoft.com/office/drawing/2014/main" id="{C1E19A09-29A7-47B3-B4AA-FBA98DAF3C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9478" y="2571750"/>
            <a:ext cx="1011408" cy="50108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0AA5C5F7-1608-4E6F-9CEA-6C8BC20C9B0D}"/>
              </a:ext>
            </a:extLst>
          </p:cNvPr>
          <p:cNvPicPr>
            <a:picLocks noChangeAspect="1"/>
          </p:cNvPicPr>
          <p:nvPr/>
        </p:nvPicPr>
        <p:blipFill>
          <a:blip r:embed="rId8"/>
          <a:stretch>
            <a:fillRect/>
          </a:stretch>
        </p:blipFill>
        <p:spPr>
          <a:xfrm rot="5400000">
            <a:off x="4910317" y="201572"/>
            <a:ext cx="557146" cy="998827"/>
          </a:xfrm>
          <a:prstGeom prst="rect">
            <a:avLst/>
          </a:prstGeom>
        </p:spPr>
      </p:pic>
      <p:sp>
        <p:nvSpPr>
          <p:cNvPr id="15" name="TextBox 14">
            <a:extLst>
              <a:ext uri="{FF2B5EF4-FFF2-40B4-BE49-F238E27FC236}">
                <a16:creationId xmlns:a16="http://schemas.microsoft.com/office/drawing/2014/main" id="{E009FACE-3ABE-4E2C-AF74-906AA06A0B8C}"/>
              </a:ext>
            </a:extLst>
          </p:cNvPr>
          <p:cNvSpPr txBox="1"/>
          <p:nvPr/>
        </p:nvSpPr>
        <p:spPr>
          <a:xfrm>
            <a:off x="6113577" y="422065"/>
            <a:ext cx="1711819" cy="646331"/>
          </a:xfrm>
          <a:prstGeom prst="rect">
            <a:avLst/>
          </a:prstGeom>
          <a:noFill/>
        </p:spPr>
        <p:txBody>
          <a:bodyPr wrap="square" rtlCol="0">
            <a:spAutoFit/>
          </a:bodyPr>
          <a:lstStyle/>
          <a:p>
            <a:r>
              <a:rPr lang="en-US" sz="3600" b="1" dirty="0"/>
              <a:t>La</a:t>
            </a:r>
          </a:p>
        </p:txBody>
      </p:sp>
      <p:sp>
        <p:nvSpPr>
          <p:cNvPr id="16" name="TextBox 15">
            <a:extLst>
              <a:ext uri="{FF2B5EF4-FFF2-40B4-BE49-F238E27FC236}">
                <a16:creationId xmlns:a16="http://schemas.microsoft.com/office/drawing/2014/main" id="{C0DF4FE4-3897-47BD-9EE1-EB7FBF4B9C8A}"/>
              </a:ext>
            </a:extLst>
          </p:cNvPr>
          <p:cNvSpPr txBox="1"/>
          <p:nvPr/>
        </p:nvSpPr>
        <p:spPr>
          <a:xfrm>
            <a:off x="6032882" y="1175293"/>
            <a:ext cx="936605" cy="646331"/>
          </a:xfrm>
          <a:prstGeom prst="rect">
            <a:avLst/>
          </a:prstGeom>
          <a:noFill/>
        </p:spPr>
        <p:txBody>
          <a:bodyPr wrap="square" rtlCol="0">
            <a:spAutoFit/>
          </a:bodyPr>
          <a:lstStyle/>
          <a:p>
            <a:r>
              <a:rPr lang="en-US" sz="3600" b="1" dirty="0"/>
              <a:t>Sol</a:t>
            </a:r>
            <a:endParaRPr lang="en-CA" sz="3600" b="1" dirty="0"/>
          </a:p>
        </p:txBody>
      </p:sp>
      <p:sp>
        <p:nvSpPr>
          <p:cNvPr id="17" name="TextBox 16">
            <a:extLst>
              <a:ext uri="{FF2B5EF4-FFF2-40B4-BE49-F238E27FC236}">
                <a16:creationId xmlns:a16="http://schemas.microsoft.com/office/drawing/2014/main" id="{09EA3D59-5356-4E72-909F-E0C7E102E0F7}"/>
              </a:ext>
            </a:extLst>
          </p:cNvPr>
          <p:cNvSpPr txBox="1"/>
          <p:nvPr/>
        </p:nvSpPr>
        <p:spPr>
          <a:xfrm>
            <a:off x="6113577" y="2499126"/>
            <a:ext cx="1239846" cy="646331"/>
          </a:xfrm>
          <a:prstGeom prst="rect">
            <a:avLst/>
          </a:prstGeom>
          <a:noFill/>
        </p:spPr>
        <p:txBody>
          <a:bodyPr wrap="square" rtlCol="0">
            <a:spAutoFit/>
          </a:bodyPr>
          <a:lstStyle/>
          <a:p>
            <a:r>
              <a:rPr lang="en-US" sz="3600" b="1" dirty="0"/>
              <a:t>Mi</a:t>
            </a:r>
            <a:endParaRPr lang="en-CA" sz="3600" b="1" dirty="0"/>
          </a:p>
        </p:txBody>
      </p:sp>
      <p:sp>
        <p:nvSpPr>
          <p:cNvPr id="18" name="TextBox 17">
            <a:extLst>
              <a:ext uri="{FF2B5EF4-FFF2-40B4-BE49-F238E27FC236}">
                <a16:creationId xmlns:a16="http://schemas.microsoft.com/office/drawing/2014/main" id="{9FB89452-7EFB-495E-96D8-93BC6F782053}"/>
              </a:ext>
            </a:extLst>
          </p:cNvPr>
          <p:cNvSpPr txBox="1"/>
          <p:nvPr/>
        </p:nvSpPr>
        <p:spPr>
          <a:xfrm>
            <a:off x="6116541" y="3252354"/>
            <a:ext cx="1059594" cy="646331"/>
          </a:xfrm>
          <a:prstGeom prst="rect">
            <a:avLst/>
          </a:prstGeom>
          <a:noFill/>
        </p:spPr>
        <p:txBody>
          <a:bodyPr wrap="square" rtlCol="0">
            <a:spAutoFit/>
          </a:bodyPr>
          <a:lstStyle/>
          <a:p>
            <a:r>
              <a:rPr lang="en-US" sz="3600" b="1" dirty="0"/>
              <a:t>Re</a:t>
            </a:r>
            <a:endParaRPr lang="en-CA" sz="3600" b="1" dirty="0"/>
          </a:p>
        </p:txBody>
      </p:sp>
      <p:sp>
        <p:nvSpPr>
          <p:cNvPr id="19" name="TextBox 18">
            <a:extLst>
              <a:ext uri="{FF2B5EF4-FFF2-40B4-BE49-F238E27FC236}">
                <a16:creationId xmlns:a16="http://schemas.microsoft.com/office/drawing/2014/main" id="{A1E71F3D-3861-42CA-9ABA-DB8A56011B45}"/>
              </a:ext>
            </a:extLst>
          </p:cNvPr>
          <p:cNvSpPr txBox="1"/>
          <p:nvPr/>
        </p:nvSpPr>
        <p:spPr>
          <a:xfrm>
            <a:off x="6113577" y="4075104"/>
            <a:ext cx="909613" cy="646331"/>
          </a:xfrm>
          <a:prstGeom prst="rect">
            <a:avLst/>
          </a:prstGeom>
          <a:noFill/>
        </p:spPr>
        <p:txBody>
          <a:bodyPr wrap="square" rtlCol="0">
            <a:spAutoFit/>
          </a:bodyPr>
          <a:lstStyle/>
          <a:p>
            <a:r>
              <a:rPr lang="en-US" sz="3600" b="1" dirty="0"/>
              <a:t>Do</a:t>
            </a:r>
            <a:endParaRPr lang="en-CA" sz="36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46" name="Picture 3" descr="Graphical user interface, background pattern&#10;&#10;Description automatically generated">
            <a:extLst>
              <a:ext uri="{FF2B5EF4-FFF2-40B4-BE49-F238E27FC236}">
                <a16:creationId xmlns:a16="http://schemas.microsoft.com/office/drawing/2014/main" id="{4CC69B55-9A46-4197-815B-C1A3FDF51317}"/>
              </a:ext>
            </a:extLst>
          </p:cNvPr>
          <p:cNvPicPr>
            <a:picLocks noChangeAspect="1"/>
          </p:cNvPicPr>
          <p:nvPr/>
        </p:nvPicPr>
        <p:blipFill>
          <a:blip r:embed="rId3"/>
          <a:stretch>
            <a:fillRect/>
          </a:stretch>
        </p:blipFill>
        <p:spPr>
          <a:xfrm>
            <a:off x="488630" y="1918177"/>
            <a:ext cx="8166740" cy="155840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4"/>
          <p:cNvSpPr txBox="1">
            <a:spLocks noGrp="1"/>
          </p:cNvSpPr>
          <p:nvPr>
            <p:ph type="title"/>
          </p:nvPr>
        </p:nvSpPr>
        <p:spPr>
          <a:xfrm>
            <a:off x="720000" y="352701"/>
            <a:ext cx="7704000" cy="4064658"/>
          </a:xfrm>
          <a:prstGeom prst="rect">
            <a:avLst/>
          </a:prstGeom>
        </p:spPr>
        <p:txBody>
          <a:bodyPr spcFirstLastPara="1" wrap="square" lIns="91425" tIns="91425" rIns="91425" bIns="91425" anchor="t" anchorCtr="0">
            <a:noAutofit/>
          </a:bodyPr>
          <a:lstStyle/>
          <a:p>
            <a:pPr lvl="0"/>
            <a:r>
              <a:rPr lang="en-US" sz="4000" dirty="0">
                <a:latin typeface="Bahnschrift SemiCondensed" panose="020B0502040204020203" pitchFamily="34" charset="0"/>
              </a:rPr>
              <a:t>Stormy ocean, stormy ocean, stormy ocean wide.</a:t>
            </a:r>
            <a:br>
              <a:rPr lang="en-US" sz="4000" dirty="0">
                <a:latin typeface="Bahnschrift SemiCondensed" panose="020B0502040204020203" pitchFamily="34" charset="0"/>
              </a:rPr>
            </a:br>
            <a:r>
              <a:rPr lang="en-US" sz="4000" dirty="0">
                <a:latin typeface="Bahnschrift SemiCondensed" panose="020B0502040204020203" pitchFamily="34" charset="0"/>
              </a:rPr>
              <a:t>When you’re on that stormy ocean, there’s no place no hide.</a:t>
            </a:r>
            <a:br>
              <a:rPr lang="en-US" sz="4000" dirty="0">
                <a:latin typeface="Bahnschrift SemiCondensed" panose="020B0502040204020203" pitchFamily="34" charset="0"/>
              </a:rPr>
            </a:br>
            <a:r>
              <a:rPr lang="en-US" sz="4000" dirty="0">
                <a:latin typeface="Bahnschrift SemiCondensed" panose="020B0502040204020203" pitchFamily="34" charset="0"/>
              </a:rPr>
              <a:t>Do, do, do ,do, do remember me.</a:t>
            </a:r>
            <a:br>
              <a:rPr lang="en-US" sz="4000" dirty="0">
                <a:latin typeface="Bahnschrift SemiCondensed" panose="020B0502040204020203" pitchFamily="34" charset="0"/>
              </a:rPr>
            </a:br>
            <a:r>
              <a:rPr lang="en-US" sz="4000" dirty="0">
                <a:latin typeface="Bahnschrift SemiCondensed" panose="020B0502040204020203" pitchFamily="34" charset="0"/>
              </a:rPr>
              <a:t>Do, do, do, do, do remember me.</a:t>
            </a:r>
            <a:endParaRPr sz="4000" dirty="0"/>
          </a:p>
        </p:txBody>
      </p:sp>
    </p:spTree>
    <p:extLst>
      <p:ext uri="{BB962C8B-B14F-4D97-AF65-F5344CB8AC3E}">
        <p14:creationId xmlns:p14="http://schemas.microsoft.com/office/powerpoint/2010/main" val="1114848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4"/>
          <p:cNvSpPr txBox="1">
            <a:spLocks noGrp="1"/>
          </p:cNvSpPr>
          <p:nvPr>
            <p:ph type="title"/>
          </p:nvPr>
        </p:nvSpPr>
        <p:spPr>
          <a:xfrm>
            <a:off x="720000" y="352701"/>
            <a:ext cx="7704000" cy="4064658"/>
          </a:xfrm>
          <a:prstGeom prst="rect">
            <a:avLst/>
          </a:prstGeom>
        </p:spPr>
        <p:txBody>
          <a:bodyPr spcFirstLastPara="1" wrap="square" lIns="91425" tIns="91425" rIns="91425" bIns="91425" anchor="t" anchorCtr="0">
            <a:noAutofit/>
          </a:bodyPr>
          <a:lstStyle/>
          <a:p>
            <a:pPr lvl="0"/>
            <a:r>
              <a:rPr lang="en-US" sz="4000" dirty="0">
                <a:latin typeface="Bahnschrift SemiCondensed" panose="020B0502040204020203" pitchFamily="34" charset="0"/>
              </a:rPr>
              <a:t>Sunny valley, sunny valley, sunny valley low.</a:t>
            </a:r>
            <a:br>
              <a:rPr lang="en-US" sz="4000" dirty="0">
                <a:latin typeface="Bahnschrift SemiCondensed" panose="020B0502040204020203" pitchFamily="34" charset="0"/>
              </a:rPr>
            </a:br>
            <a:r>
              <a:rPr lang="en-US" sz="4000" dirty="0">
                <a:latin typeface="Bahnschrift SemiCondensed" panose="020B0502040204020203" pitchFamily="34" charset="0"/>
              </a:rPr>
              <a:t>When you’re in that sunny valley, sing it soft and </a:t>
            </a:r>
            <a:r>
              <a:rPr lang="en-US" sz="4000">
                <a:latin typeface="Bahnschrift SemiCondensed" panose="020B0502040204020203" pitchFamily="34" charset="0"/>
              </a:rPr>
              <a:t>low.</a:t>
            </a:r>
            <a:br>
              <a:rPr lang="en-US" sz="4000">
                <a:latin typeface="Bahnschrift SemiCondensed" panose="020B0502040204020203" pitchFamily="34" charset="0"/>
              </a:rPr>
            </a:br>
            <a:r>
              <a:rPr lang="en-US" sz="4000">
                <a:latin typeface="Bahnschrift SemiCondensed" panose="020B0502040204020203" pitchFamily="34" charset="0"/>
              </a:rPr>
              <a:t>Do</a:t>
            </a:r>
            <a:r>
              <a:rPr lang="en-US" sz="4000" dirty="0">
                <a:latin typeface="Bahnschrift SemiCondensed" panose="020B0502040204020203" pitchFamily="34" charset="0"/>
              </a:rPr>
              <a:t>, do, do ,do, do remember me.</a:t>
            </a:r>
            <a:br>
              <a:rPr lang="en-US" sz="4000" dirty="0">
                <a:latin typeface="Bahnschrift SemiCondensed" panose="020B0502040204020203" pitchFamily="34" charset="0"/>
              </a:rPr>
            </a:br>
            <a:r>
              <a:rPr lang="en-US" sz="4000" dirty="0">
                <a:latin typeface="Bahnschrift SemiCondensed" panose="020B0502040204020203" pitchFamily="34" charset="0"/>
              </a:rPr>
              <a:t>Do, do, do, do, do remember me.</a:t>
            </a:r>
            <a:endParaRPr sz="4000" dirty="0"/>
          </a:p>
        </p:txBody>
      </p:sp>
    </p:spTree>
    <p:extLst>
      <p:ext uri="{BB962C8B-B14F-4D97-AF65-F5344CB8AC3E}">
        <p14:creationId xmlns:p14="http://schemas.microsoft.com/office/powerpoint/2010/main" val="3769249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89" name="Heart 88">
            <a:extLst>
              <a:ext uri="{FF2B5EF4-FFF2-40B4-BE49-F238E27FC236}">
                <a16:creationId xmlns:a16="http://schemas.microsoft.com/office/drawing/2014/main" id="{45CFF930-3E36-4ADC-BE91-23946729F47C}"/>
              </a:ext>
            </a:extLst>
          </p:cNvPr>
          <p:cNvSpPr/>
          <p:nvPr/>
        </p:nvSpPr>
        <p:spPr>
          <a:xfrm>
            <a:off x="770621" y="2686769"/>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9" name="Heart 108">
            <a:extLst>
              <a:ext uri="{FF2B5EF4-FFF2-40B4-BE49-F238E27FC236}">
                <a16:creationId xmlns:a16="http://schemas.microsoft.com/office/drawing/2014/main" id="{10099D47-5F8C-4C76-8011-812D763188C6}"/>
              </a:ext>
            </a:extLst>
          </p:cNvPr>
          <p:cNvSpPr/>
          <p:nvPr/>
        </p:nvSpPr>
        <p:spPr>
          <a:xfrm>
            <a:off x="770621" y="3643566"/>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0" name="Heart 109">
            <a:extLst>
              <a:ext uri="{FF2B5EF4-FFF2-40B4-BE49-F238E27FC236}">
                <a16:creationId xmlns:a16="http://schemas.microsoft.com/office/drawing/2014/main" id="{DAE81725-8E7A-4FE2-81D6-8BFF980B3A37}"/>
              </a:ext>
            </a:extLst>
          </p:cNvPr>
          <p:cNvSpPr/>
          <p:nvPr/>
        </p:nvSpPr>
        <p:spPr>
          <a:xfrm>
            <a:off x="1782419" y="2686769"/>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1" name="Heart 110">
            <a:extLst>
              <a:ext uri="{FF2B5EF4-FFF2-40B4-BE49-F238E27FC236}">
                <a16:creationId xmlns:a16="http://schemas.microsoft.com/office/drawing/2014/main" id="{FDE877F5-7DCC-46ED-BAD3-C3245761FAED}"/>
              </a:ext>
            </a:extLst>
          </p:cNvPr>
          <p:cNvSpPr/>
          <p:nvPr/>
        </p:nvSpPr>
        <p:spPr>
          <a:xfrm>
            <a:off x="1782419" y="3643566"/>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2" name="Heart 111">
            <a:extLst>
              <a:ext uri="{FF2B5EF4-FFF2-40B4-BE49-F238E27FC236}">
                <a16:creationId xmlns:a16="http://schemas.microsoft.com/office/drawing/2014/main" id="{7D5535AC-D303-4617-9AA2-315C0AA80669}"/>
              </a:ext>
            </a:extLst>
          </p:cNvPr>
          <p:cNvSpPr/>
          <p:nvPr/>
        </p:nvSpPr>
        <p:spPr>
          <a:xfrm>
            <a:off x="2794217" y="2686769"/>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3" name="Heart 112">
            <a:extLst>
              <a:ext uri="{FF2B5EF4-FFF2-40B4-BE49-F238E27FC236}">
                <a16:creationId xmlns:a16="http://schemas.microsoft.com/office/drawing/2014/main" id="{64C22866-62CD-48D4-9CCE-DF7C317DEB60}"/>
              </a:ext>
            </a:extLst>
          </p:cNvPr>
          <p:cNvSpPr/>
          <p:nvPr/>
        </p:nvSpPr>
        <p:spPr>
          <a:xfrm>
            <a:off x="2794217" y="3643566"/>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4" name="Heart 113">
            <a:extLst>
              <a:ext uri="{FF2B5EF4-FFF2-40B4-BE49-F238E27FC236}">
                <a16:creationId xmlns:a16="http://schemas.microsoft.com/office/drawing/2014/main" id="{05A766C9-502A-454E-BC63-1AAB3A590ACD}"/>
              </a:ext>
            </a:extLst>
          </p:cNvPr>
          <p:cNvSpPr/>
          <p:nvPr/>
        </p:nvSpPr>
        <p:spPr>
          <a:xfrm>
            <a:off x="3806015" y="2686769"/>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5" name="Heart 114">
            <a:extLst>
              <a:ext uri="{FF2B5EF4-FFF2-40B4-BE49-F238E27FC236}">
                <a16:creationId xmlns:a16="http://schemas.microsoft.com/office/drawing/2014/main" id="{4FC00CD0-315B-48F9-962B-DCE40CC01E52}"/>
              </a:ext>
            </a:extLst>
          </p:cNvPr>
          <p:cNvSpPr/>
          <p:nvPr/>
        </p:nvSpPr>
        <p:spPr>
          <a:xfrm>
            <a:off x="3806015" y="3643566"/>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6" name="Heart 115">
            <a:extLst>
              <a:ext uri="{FF2B5EF4-FFF2-40B4-BE49-F238E27FC236}">
                <a16:creationId xmlns:a16="http://schemas.microsoft.com/office/drawing/2014/main" id="{4AAD54D5-B392-463D-ACC5-3DFE9667CC8D}"/>
              </a:ext>
            </a:extLst>
          </p:cNvPr>
          <p:cNvSpPr/>
          <p:nvPr/>
        </p:nvSpPr>
        <p:spPr>
          <a:xfrm>
            <a:off x="4817813" y="2686769"/>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7" name="Heart 116">
            <a:extLst>
              <a:ext uri="{FF2B5EF4-FFF2-40B4-BE49-F238E27FC236}">
                <a16:creationId xmlns:a16="http://schemas.microsoft.com/office/drawing/2014/main" id="{46CA864F-49D7-4FF7-A8AA-0C73864DA4A0}"/>
              </a:ext>
            </a:extLst>
          </p:cNvPr>
          <p:cNvSpPr/>
          <p:nvPr/>
        </p:nvSpPr>
        <p:spPr>
          <a:xfrm>
            <a:off x="4817813" y="3643566"/>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8" name="Heart 117">
            <a:extLst>
              <a:ext uri="{FF2B5EF4-FFF2-40B4-BE49-F238E27FC236}">
                <a16:creationId xmlns:a16="http://schemas.microsoft.com/office/drawing/2014/main" id="{A91C66B7-45CF-4331-B186-74777C93515B}"/>
              </a:ext>
            </a:extLst>
          </p:cNvPr>
          <p:cNvSpPr/>
          <p:nvPr/>
        </p:nvSpPr>
        <p:spPr>
          <a:xfrm>
            <a:off x="5829611" y="2686769"/>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9" name="Heart 118">
            <a:extLst>
              <a:ext uri="{FF2B5EF4-FFF2-40B4-BE49-F238E27FC236}">
                <a16:creationId xmlns:a16="http://schemas.microsoft.com/office/drawing/2014/main" id="{99F20314-E5AE-4F6B-AC65-98472D7A7078}"/>
              </a:ext>
            </a:extLst>
          </p:cNvPr>
          <p:cNvSpPr/>
          <p:nvPr/>
        </p:nvSpPr>
        <p:spPr>
          <a:xfrm>
            <a:off x="5829611" y="3643566"/>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0" name="Heart 119">
            <a:extLst>
              <a:ext uri="{FF2B5EF4-FFF2-40B4-BE49-F238E27FC236}">
                <a16:creationId xmlns:a16="http://schemas.microsoft.com/office/drawing/2014/main" id="{FD5FACDF-94DD-4196-ABEF-FC745BEBE88D}"/>
              </a:ext>
            </a:extLst>
          </p:cNvPr>
          <p:cNvSpPr/>
          <p:nvPr/>
        </p:nvSpPr>
        <p:spPr>
          <a:xfrm>
            <a:off x="6841409" y="2686769"/>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1" name="Heart 120">
            <a:extLst>
              <a:ext uri="{FF2B5EF4-FFF2-40B4-BE49-F238E27FC236}">
                <a16:creationId xmlns:a16="http://schemas.microsoft.com/office/drawing/2014/main" id="{F06970A8-1449-4A39-8300-3C28CFA4DF97}"/>
              </a:ext>
            </a:extLst>
          </p:cNvPr>
          <p:cNvSpPr/>
          <p:nvPr/>
        </p:nvSpPr>
        <p:spPr>
          <a:xfrm>
            <a:off x="6841409" y="3643566"/>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2" name="Heart 121">
            <a:extLst>
              <a:ext uri="{FF2B5EF4-FFF2-40B4-BE49-F238E27FC236}">
                <a16:creationId xmlns:a16="http://schemas.microsoft.com/office/drawing/2014/main" id="{4ABC578B-0AC0-415D-A856-0FDE7250409E}"/>
              </a:ext>
            </a:extLst>
          </p:cNvPr>
          <p:cNvSpPr/>
          <p:nvPr/>
        </p:nvSpPr>
        <p:spPr>
          <a:xfrm>
            <a:off x="7853207" y="2686769"/>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3" name="Heart 122">
            <a:extLst>
              <a:ext uri="{FF2B5EF4-FFF2-40B4-BE49-F238E27FC236}">
                <a16:creationId xmlns:a16="http://schemas.microsoft.com/office/drawing/2014/main" id="{0F9D5EC7-CD7A-4676-96C7-83C3B563CB07}"/>
              </a:ext>
            </a:extLst>
          </p:cNvPr>
          <p:cNvSpPr/>
          <p:nvPr/>
        </p:nvSpPr>
        <p:spPr>
          <a:xfrm>
            <a:off x="7853207" y="3643566"/>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4" name="Heart 123">
            <a:extLst>
              <a:ext uri="{FF2B5EF4-FFF2-40B4-BE49-F238E27FC236}">
                <a16:creationId xmlns:a16="http://schemas.microsoft.com/office/drawing/2014/main" id="{3FE4616E-2E93-479E-9F87-5F433621FDC6}"/>
              </a:ext>
            </a:extLst>
          </p:cNvPr>
          <p:cNvSpPr/>
          <p:nvPr/>
        </p:nvSpPr>
        <p:spPr>
          <a:xfrm>
            <a:off x="770621"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5" name="Heart 124">
            <a:extLst>
              <a:ext uri="{FF2B5EF4-FFF2-40B4-BE49-F238E27FC236}">
                <a16:creationId xmlns:a16="http://schemas.microsoft.com/office/drawing/2014/main" id="{084A8EB9-BF38-4959-B4F9-C90B69E693E4}"/>
              </a:ext>
            </a:extLst>
          </p:cNvPr>
          <p:cNvSpPr/>
          <p:nvPr/>
        </p:nvSpPr>
        <p:spPr>
          <a:xfrm>
            <a:off x="770621" y="1729972"/>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6" name="Heart 125">
            <a:extLst>
              <a:ext uri="{FF2B5EF4-FFF2-40B4-BE49-F238E27FC236}">
                <a16:creationId xmlns:a16="http://schemas.microsoft.com/office/drawing/2014/main" id="{678A49A1-215F-4E6B-AA1F-6A02047374AB}"/>
              </a:ext>
            </a:extLst>
          </p:cNvPr>
          <p:cNvSpPr/>
          <p:nvPr/>
        </p:nvSpPr>
        <p:spPr>
          <a:xfrm>
            <a:off x="1782419"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7" name="Heart 126">
            <a:extLst>
              <a:ext uri="{FF2B5EF4-FFF2-40B4-BE49-F238E27FC236}">
                <a16:creationId xmlns:a16="http://schemas.microsoft.com/office/drawing/2014/main" id="{A34C21D0-E061-45CA-8FBD-46508BC4F77A}"/>
              </a:ext>
            </a:extLst>
          </p:cNvPr>
          <p:cNvSpPr/>
          <p:nvPr/>
        </p:nvSpPr>
        <p:spPr>
          <a:xfrm>
            <a:off x="1782419" y="1729972"/>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8" name="Heart 127">
            <a:extLst>
              <a:ext uri="{FF2B5EF4-FFF2-40B4-BE49-F238E27FC236}">
                <a16:creationId xmlns:a16="http://schemas.microsoft.com/office/drawing/2014/main" id="{A8AE98CD-D255-44B6-817B-AF2495A1BDAE}"/>
              </a:ext>
            </a:extLst>
          </p:cNvPr>
          <p:cNvSpPr/>
          <p:nvPr/>
        </p:nvSpPr>
        <p:spPr>
          <a:xfrm>
            <a:off x="2794217"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9" name="Heart 128">
            <a:extLst>
              <a:ext uri="{FF2B5EF4-FFF2-40B4-BE49-F238E27FC236}">
                <a16:creationId xmlns:a16="http://schemas.microsoft.com/office/drawing/2014/main" id="{9AE5AF81-AD2D-4081-A9E5-5317C8B07299}"/>
              </a:ext>
            </a:extLst>
          </p:cNvPr>
          <p:cNvSpPr/>
          <p:nvPr/>
        </p:nvSpPr>
        <p:spPr>
          <a:xfrm>
            <a:off x="2794217" y="1729972"/>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0" name="Heart 129">
            <a:extLst>
              <a:ext uri="{FF2B5EF4-FFF2-40B4-BE49-F238E27FC236}">
                <a16:creationId xmlns:a16="http://schemas.microsoft.com/office/drawing/2014/main" id="{DD109D04-FAB0-4C96-8B28-F2B3C9249719}"/>
              </a:ext>
            </a:extLst>
          </p:cNvPr>
          <p:cNvSpPr/>
          <p:nvPr/>
        </p:nvSpPr>
        <p:spPr>
          <a:xfrm>
            <a:off x="3806015"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1" name="Heart 130">
            <a:extLst>
              <a:ext uri="{FF2B5EF4-FFF2-40B4-BE49-F238E27FC236}">
                <a16:creationId xmlns:a16="http://schemas.microsoft.com/office/drawing/2014/main" id="{05D1B568-23D1-44A1-9364-1E07FFF228D7}"/>
              </a:ext>
            </a:extLst>
          </p:cNvPr>
          <p:cNvSpPr/>
          <p:nvPr/>
        </p:nvSpPr>
        <p:spPr>
          <a:xfrm>
            <a:off x="3806015" y="1729972"/>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2" name="Heart 131">
            <a:extLst>
              <a:ext uri="{FF2B5EF4-FFF2-40B4-BE49-F238E27FC236}">
                <a16:creationId xmlns:a16="http://schemas.microsoft.com/office/drawing/2014/main" id="{F880BC8F-96CE-4666-B141-A981483E5FDB}"/>
              </a:ext>
            </a:extLst>
          </p:cNvPr>
          <p:cNvSpPr/>
          <p:nvPr/>
        </p:nvSpPr>
        <p:spPr>
          <a:xfrm>
            <a:off x="4817813"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3" name="Heart 132">
            <a:extLst>
              <a:ext uri="{FF2B5EF4-FFF2-40B4-BE49-F238E27FC236}">
                <a16:creationId xmlns:a16="http://schemas.microsoft.com/office/drawing/2014/main" id="{A20D619E-908A-44DD-B280-9778A1727224}"/>
              </a:ext>
            </a:extLst>
          </p:cNvPr>
          <p:cNvSpPr/>
          <p:nvPr/>
        </p:nvSpPr>
        <p:spPr>
          <a:xfrm>
            <a:off x="4817813" y="1729972"/>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4" name="Heart 133">
            <a:extLst>
              <a:ext uri="{FF2B5EF4-FFF2-40B4-BE49-F238E27FC236}">
                <a16:creationId xmlns:a16="http://schemas.microsoft.com/office/drawing/2014/main" id="{90E54C8A-4F68-41CB-A17D-EBBD7B401F4B}"/>
              </a:ext>
            </a:extLst>
          </p:cNvPr>
          <p:cNvSpPr/>
          <p:nvPr/>
        </p:nvSpPr>
        <p:spPr>
          <a:xfrm>
            <a:off x="5829611"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5" name="Heart 134">
            <a:extLst>
              <a:ext uri="{FF2B5EF4-FFF2-40B4-BE49-F238E27FC236}">
                <a16:creationId xmlns:a16="http://schemas.microsoft.com/office/drawing/2014/main" id="{7C6E7A26-95B6-437F-B2D5-E6D24D996FCE}"/>
              </a:ext>
            </a:extLst>
          </p:cNvPr>
          <p:cNvSpPr/>
          <p:nvPr/>
        </p:nvSpPr>
        <p:spPr>
          <a:xfrm>
            <a:off x="5829611" y="1729972"/>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6" name="Heart 135">
            <a:extLst>
              <a:ext uri="{FF2B5EF4-FFF2-40B4-BE49-F238E27FC236}">
                <a16:creationId xmlns:a16="http://schemas.microsoft.com/office/drawing/2014/main" id="{5403F32F-1867-4597-A8A9-310C0B887F8B}"/>
              </a:ext>
            </a:extLst>
          </p:cNvPr>
          <p:cNvSpPr/>
          <p:nvPr/>
        </p:nvSpPr>
        <p:spPr>
          <a:xfrm>
            <a:off x="6841409"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7" name="Heart 136">
            <a:extLst>
              <a:ext uri="{FF2B5EF4-FFF2-40B4-BE49-F238E27FC236}">
                <a16:creationId xmlns:a16="http://schemas.microsoft.com/office/drawing/2014/main" id="{12079B1F-C531-4BEB-B3F9-FDF16643EF77}"/>
              </a:ext>
            </a:extLst>
          </p:cNvPr>
          <p:cNvSpPr/>
          <p:nvPr/>
        </p:nvSpPr>
        <p:spPr>
          <a:xfrm>
            <a:off x="6841409" y="1729972"/>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8" name="Heart 137">
            <a:extLst>
              <a:ext uri="{FF2B5EF4-FFF2-40B4-BE49-F238E27FC236}">
                <a16:creationId xmlns:a16="http://schemas.microsoft.com/office/drawing/2014/main" id="{7F9ED80C-134B-476A-BD4D-E1F8B0C000D3}"/>
              </a:ext>
            </a:extLst>
          </p:cNvPr>
          <p:cNvSpPr/>
          <p:nvPr/>
        </p:nvSpPr>
        <p:spPr>
          <a:xfrm>
            <a:off x="7853207"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9" name="Heart 138">
            <a:extLst>
              <a:ext uri="{FF2B5EF4-FFF2-40B4-BE49-F238E27FC236}">
                <a16:creationId xmlns:a16="http://schemas.microsoft.com/office/drawing/2014/main" id="{51B5071D-41E8-45C2-A6C7-5F32532B06ED}"/>
              </a:ext>
            </a:extLst>
          </p:cNvPr>
          <p:cNvSpPr/>
          <p:nvPr/>
        </p:nvSpPr>
        <p:spPr>
          <a:xfrm>
            <a:off x="7853207" y="1729972"/>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89" name="Heart 88">
            <a:extLst>
              <a:ext uri="{FF2B5EF4-FFF2-40B4-BE49-F238E27FC236}">
                <a16:creationId xmlns:a16="http://schemas.microsoft.com/office/drawing/2014/main" id="{45CFF930-3E36-4ADC-BE91-23946729F47C}"/>
              </a:ext>
            </a:extLst>
          </p:cNvPr>
          <p:cNvSpPr/>
          <p:nvPr/>
        </p:nvSpPr>
        <p:spPr>
          <a:xfrm>
            <a:off x="770621" y="2686769"/>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9" name="Heart 108">
            <a:extLst>
              <a:ext uri="{FF2B5EF4-FFF2-40B4-BE49-F238E27FC236}">
                <a16:creationId xmlns:a16="http://schemas.microsoft.com/office/drawing/2014/main" id="{10099D47-5F8C-4C76-8011-812D763188C6}"/>
              </a:ext>
            </a:extLst>
          </p:cNvPr>
          <p:cNvSpPr/>
          <p:nvPr/>
        </p:nvSpPr>
        <p:spPr>
          <a:xfrm>
            <a:off x="770621" y="3643566"/>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0" name="Heart 109">
            <a:extLst>
              <a:ext uri="{FF2B5EF4-FFF2-40B4-BE49-F238E27FC236}">
                <a16:creationId xmlns:a16="http://schemas.microsoft.com/office/drawing/2014/main" id="{DAE81725-8E7A-4FE2-81D6-8BFF980B3A37}"/>
              </a:ext>
            </a:extLst>
          </p:cNvPr>
          <p:cNvSpPr/>
          <p:nvPr/>
        </p:nvSpPr>
        <p:spPr>
          <a:xfrm>
            <a:off x="1782419" y="2686769"/>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1" name="Heart 110">
            <a:extLst>
              <a:ext uri="{FF2B5EF4-FFF2-40B4-BE49-F238E27FC236}">
                <a16:creationId xmlns:a16="http://schemas.microsoft.com/office/drawing/2014/main" id="{FDE877F5-7DCC-46ED-BAD3-C3245761FAED}"/>
              </a:ext>
            </a:extLst>
          </p:cNvPr>
          <p:cNvSpPr/>
          <p:nvPr/>
        </p:nvSpPr>
        <p:spPr>
          <a:xfrm>
            <a:off x="1782419" y="3643566"/>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2" name="Heart 111">
            <a:extLst>
              <a:ext uri="{FF2B5EF4-FFF2-40B4-BE49-F238E27FC236}">
                <a16:creationId xmlns:a16="http://schemas.microsoft.com/office/drawing/2014/main" id="{7D5535AC-D303-4617-9AA2-315C0AA80669}"/>
              </a:ext>
            </a:extLst>
          </p:cNvPr>
          <p:cNvSpPr/>
          <p:nvPr/>
        </p:nvSpPr>
        <p:spPr>
          <a:xfrm>
            <a:off x="2794217" y="2686769"/>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3" name="Heart 112">
            <a:extLst>
              <a:ext uri="{FF2B5EF4-FFF2-40B4-BE49-F238E27FC236}">
                <a16:creationId xmlns:a16="http://schemas.microsoft.com/office/drawing/2014/main" id="{64C22866-62CD-48D4-9CCE-DF7C317DEB60}"/>
              </a:ext>
            </a:extLst>
          </p:cNvPr>
          <p:cNvSpPr/>
          <p:nvPr/>
        </p:nvSpPr>
        <p:spPr>
          <a:xfrm>
            <a:off x="2794217" y="3643566"/>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4" name="Heart 113">
            <a:extLst>
              <a:ext uri="{FF2B5EF4-FFF2-40B4-BE49-F238E27FC236}">
                <a16:creationId xmlns:a16="http://schemas.microsoft.com/office/drawing/2014/main" id="{05A766C9-502A-454E-BC63-1AAB3A590ACD}"/>
              </a:ext>
            </a:extLst>
          </p:cNvPr>
          <p:cNvSpPr/>
          <p:nvPr/>
        </p:nvSpPr>
        <p:spPr>
          <a:xfrm>
            <a:off x="3806015" y="2686769"/>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5" name="Heart 114">
            <a:extLst>
              <a:ext uri="{FF2B5EF4-FFF2-40B4-BE49-F238E27FC236}">
                <a16:creationId xmlns:a16="http://schemas.microsoft.com/office/drawing/2014/main" id="{4FC00CD0-315B-48F9-962B-DCE40CC01E52}"/>
              </a:ext>
            </a:extLst>
          </p:cNvPr>
          <p:cNvSpPr/>
          <p:nvPr/>
        </p:nvSpPr>
        <p:spPr>
          <a:xfrm>
            <a:off x="3806015" y="3643566"/>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6" name="Heart 115">
            <a:extLst>
              <a:ext uri="{FF2B5EF4-FFF2-40B4-BE49-F238E27FC236}">
                <a16:creationId xmlns:a16="http://schemas.microsoft.com/office/drawing/2014/main" id="{4AAD54D5-B392-463D-ACC5-3DFE9667CC8D}"/>
              </a:ext>
            </a:extLst>
          </p:cNvPr>
          <p:cNvSpPr/>
          <p:nvPr/>
        </p:nvSpPr>
        <p:spPr>
          <a:xfrm>
            <a:off x="4817813" y="2686769"/>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7" name="Heart 116">
            <a:extLst>
              <a:ext uri="{FF2B5EF4-FFF2-40B4-BE49-F238E27FC236}">
                <a16:creationId xmlns:a16="http://schemas.microsoft.com/office/drawing/2014/main" id="{46CA864F-49D7-4FF7-A8AA-0C73864DA4A0}"/>
              </a:ext>
            </a:extLst>
          </p:cNvPr>
          <p:cNvSpPr/>
          <p:nvPr/>
        </p:nvSpPr>
        <p:spPr>
          <a:xfrm>
            <a:off x="4817813" y="3643566"/>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8" name="Heart 117">
            <a:extLst>
              <a:ext uri="{FF2B5EF4-FFF2-40B4-BE49-F238E27FC236}">
                <a16:creationId xmlns:a16="http://schemas.microsoft.com/office/drawing/2014/main" id="{A91C66B7-45CF-4331-B186-74777C93515B}"/>
              </a:ext>
            </a:extLst>
          </p:cNvPr>
          <p:cNvSpPr/>
          <p:nvPr/>
        </p:nvSpPr>
        <p:spPr>
          <a:xfrm>
            <a:off x="5829611" y="2686769"/>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9" name="Heart 118">
            <a:extLst>
              <a:ext uri="{FF2B5EF4-FFF2-40B4-BE49-F238E27FC236}">
                <a16:creationId xmlns:a16="http://schemas.microsoft.com/office/drawing/2014/main" id="{99F20314-E5AE-4F6B-AC65-98472D7A7078}"/>
              </a:ext>
            </a:extLst>
          </p:cNvPr>
          <p:cNvSpPr/>
          <p:nvPr/>
        </p:nvSpPr>
        <p:spPr>
          <a:xfrm>
            <a:off x="5829611" y="3643566"/>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0" name="Heart 119">
            <a:extLst>
              <a:ext uri="{FF2B5EF4-FFF2-40B4-BE49-F238E27FC236}">
                <a16:creationId xmlns:a16="http://schemas.microsoft.com/office/drawing/2014/main" id="{FD5FACDF-94DD-4196-ABEF-FC745BEBE88D}"/>
              </a:ext>
            </a:extLst>
          </p:cNvPr>
          <p:cNvSpPr/>
          <p:nvPr/>
        </p:nvSpPr>
        <p:spPr>
          <a:xfrm>
            <a:off x="6841409" y="2686769"/>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1" name="Heart 120">
            <a:extLst>
              <a:ext uri="{FF2B5EF4-FFF2-40B4-BE49-F238E27FC236}">
                <a16:creationId xmlns:a16="http://schemas.microsoft.com/office/drawing/2014/main" id="{F06970A8-1449-4A39-8300-3C28CFA4DF97}"/>
              </a:ext>
            </a:extLst>
          </p:cNvPr>
          <p:cNvSpPr/>
          <p:nvPr/>
        </p:nvSpPr>
        <p:spPr>
          <a:xfrm>
            <a:off x="6841409" y="3643566"/>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2" name="Heart 121">
            <a:extLst>
              <a:ext uri="{FF2B5EF4-FFF2-40B4-BE49-F238E27FC236}">
                <a16:creationId xmlns:a16="http://schemas.microsoft.com/office/drawing/2014/main" id="{4ABC578B-0AC0-415D-A856-0FDE7250409E}"/>
              </a:ext>
            </a:extLst>
          </p:cNvPr>
          <p:cNvSpPr/>
          <p:nvPr/>
        </p:nvSpPr>
        <p:spPr>
          <a:xfrm>
            <a:off x="7853207" y="2686769"/>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3" name="Heart 122">
            <a:extLst>
              <a:ext uri="{FF2B5EF4-FFF2-40B4-BE49-F238E27FC236}">
                <a16:creationId xmlns:a16="http://schemas.microsoft.com/office/drawing/2014/main" id="{0F9D5EC7-CD7A-4676-96C7-83C3B563CB07}"/>
              </a:ext>
            </a:extLst>
          </p:cNvPr>
          <p:cNvSpPr/>
          <p:nvPr/>
        </p:nvSpPr>
        <p:spPr>
          <a:xfrm>
            <a:off x="7853207" y="3643566"/>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4" name="Heart 123">
            <a:extLst>
              <a:ext uri="{FF2B5EF4-FFF2-40B4-BE49-F238E27FC236}">
                <a16:creationId xmlns:a16="http://schemas.microsoft.com/office/drawing/2014/main" id="{3FE4616E-2E93-479E-9F87-5F433621FDC6}"/>
              </a:ext>
            </a:extLst>
          </p:cNvPr>
          <p:cNvSpPr/>
          <p:nvPr/>
        </p:nvSpPr>
        <p:spPr>
          <a:xfrm>
            <a:off x="770621" y="773175"/>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5" name="Heart 124">
            <a:extLst>
              <a:ext uri="{FF2B5EF4-FFF2-40B4-BE49-F238E27FC236}">
                <a16:creationId xmlns:a16="http://schemas.microsoft.com/office/drawing/2014/main" id="{084A8EB9-BF38-4959-B4F9-C90B69E693E4}"/>
              </a:ext>
            </a:extLst>
          </p:cNvPr>
          <p:cNvSpPr/>
          <p:nvPr/>
        </p:nvSpPr>
        <p:spPr>
          <a:xfrm>
            <a:off x="770621" y="1729972"/>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6" name="Heart 125">
            <a:extLst>
              <a:ext uri="{FF2B5EF4-FFF2-40B4-BE49-F238E27FC236}">
                <a16:creationId xmlns:a16="http://schemas.microsoft.com/office/drawing/2014/main" id="{678A49A1-215F-4E6B-AA1F-6A02047374AB}"/>
              </a:ext>
            </a:extLst>
          </p:cNvPr>
          <p:cNvSpPr/>
          <p:nvPr/>
        </p:nvSpPr>
        <p:spPr>
          <a:xfrm>
            <a:off x="1782419"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7" name="Heart 126">
            <a:extLst>
              <a:ext uri="{FF2B5EF4-FFF2-40B4-BE49-F238E27FC236}">
                <a16:creationId xmlns:a16="http://schemas.microsoft.com/office/drawing/2014/main" id="{A34C21D0-E061-45CA-8FBD-46508BC4F77A}"/>
              </a:ext>
            </a:extLst>
          </p:cNvPr>
          <p:cNvSpPr/>
          <p:nvPr/>
        </p:nvSpPr>
        <p:spPr>
          <a:xfrm>
            <a:off x="1782419" y="1729972"/>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8" name="Heart 127">
            <a:extLst>
              <a:ext uri="{FF2B5EF4-FFF2-40B4-BE49-F238E27FC236}">
                <a16:creationId xmlns:a16="http://schemas.microsoft.com/office/drawing/2014/main" id="{A8AE98CD-D255-44B6-817B-AF2495A1BDAE}"/>
              </a:ext>
            </a:extLst>
          </p:cNvPr>
          <p:cNvSpPr/>
          <p:nvPr/>
        </p:nvSpPr>
        <p:spPr>
          <a:xfrm>
            <a:off x="2794217" y="773175"/>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9" name="Heart 128">
            <a:extLst>
              <a:ext uri="{FF2B5EF4-FFF2-40B4-BE49-F238E27FC236}">
                <a16:creationId xmlns:a16="http://schemas.microsoft.com/office/drawing/2014/main" id="{9AE5AF81-AD2D-4081-A9E5-5317C8B07299}"/>
              </a:ext>
            </a:extLst>
          </p:cNvPr>
          <p:cNvSpPr/>
          <p:nvPr/>
        </p:nvSpPr>
        <p:spPr>
          <a:xfrm>
            <a:off x="2794217" y="1729972"/>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0" name="Heart 129">
            <a:extLst>
              <a:ext uri="{FF2B5EF4-FFF2-40B4-BE49-F238E27FC236}">
                <a16:creationId xmlns:a16="http://schemas.microsoft.com/office/drawing/2014/main" id="{DD109D04-FAB0-4C96-8B28-F2B3C9249719}"/>
              </a:ext>
            </a:extLst>
          </p:cNvPr>
          <p:cNvSpPr/>
          <p:nvPr/>
        </p:nvSpPr>
        <p:spPr>
          <a:xfrm>
            <a:off x="3806015"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1" name="Heart 130">
            <a:extLst>
              <a:ext uri="{FF2B5EF4-FFF2-40B4-BE49-F238E27FC236}">
                <a16:creationId xmlns:a16="http://schemas.microsoft.com/office/drawing/2014/main" id="{05D1B568-23D1-44A1-9364-1E07FFF228D7}"/>
              </a:ext>
            </a:extLst>
          </p:cNvPr>
          <p:cNvSpPr/>
          <p:nvPr/>
        </p:nvSpPr>
        <p:spPr>
          <a:xfrm>
            <a:off x="3806015" y="1729972"/>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2" name="Heart 131">
            <a:extLst>
              <a:ext uri="{FF2B5EF4-FFF2-40B4-BE49-F238E27FC236}">
                <a16:creationId xmlns:a16="http://schemas.microsoft.com/office/drawing/2014/main" id="{F880BC8F-96CE-4666-B141-A981483E5FDB}"/>
              </a:ext>
            </a:extLst>
          </p:cNvPr>
          <p:cNvSpPr/>
          <p:nvPr/>
        </p:nvSpPr>
        <p:spPr>
          <a:xfrm>
            <a:off x="4817813" y="773175"/>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3" name="Heart 132">
            <a:extLst>
              <a:ext uri="{FF2B5EF4-FFF2-40B4-BE49-F238E27FC236}">
                <a16:creationId xmlns:a16="http://schemas.microsoft.com/office/drawing/2014/main" id="{A20D619E-908A-44DD-B280-9778A1727224}"/>
              </a:ext>
            </a:extLst>
          </p:cNvPr>
          <p:cNvSpPr/>
          <p:nvPr/>
        </p:nvSpPr>
        <p:spPr>
          <a:xfrm>
            <a:off x="4817813" y="1729972"/>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4" name="Heart 133">
            <a:extLst>
              <a:ext uri="{FF2B5EF4-FFF2-40B4-BE49-F238E27FC236}">
                <a16:creationId xmlns:a16="http://schemas.microsoft.com/office/drawing/2014/main" id="{90E54C8A-4F68-41CB-A17D-EBBD7B401F4B}"/>
              </a:ext>
            </a:extLst>
          </p:cNvPr>
          <p:cNvSpPr/>
          <p:nvPr/>
        </p:nvSpPr>
        <p:spPr>
          <a:xfrm>
            <a:off x="5829611"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5" name="Heart 134">
            <a:extLst>
              <a:ext uri="{FF2B5EF4-FFF2-40B4-BE49-F238E27FC236}">
                <a16:creationId xmlns:a16="http://schemas.microsoft.com/office/drawing/2014/main" id="{7C6E7A26-95B6-437F-B2D5-E6D24D996FCE}"/>
              </a:ext>
            </a:extLst>
          </p:cNvPr>
          <p:cNvSpPr/>
          <p:nvPr/>
        </p:nvSpPr>
        <p:spPr>
          <a:xfrm>
            <a:off x="5829611" y="1729972"/>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6" name="Heart 135">
            <a:extLst>
              <a:ext uri="{FF2B5EF4-FFF2-40B4-BE49-F238E27FC236}">
                <a16:creationId xmlns:a16="http://schemas.microsoft.com/office/drawing/2014/main" id="{5403F32F-1867-4597-A8A9-310C0B887F8B}"/>
              </a:ext>
            </a:extLst>
          </p:cNvPr>
          <p:cNvSpPr/>
          <p:nvPr/>
        </p:nvSpPr>
        <p:spPr>
          <a:xfrm>
            <a:off x="6841409" y="773175"/>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7" name="Heart 136">
            <a:extLst>
              <a:ext uri="{FF2B5EF4-FFF2-40B4-BE49-F238E27FC236}">
                <a16:creationId xmlns:a16="http://schemas.microsoft.com/office/drawing/2014/main" id="{12079B1F-C531-4BEB-B3F9-FDF16643EF77}"/>
              </a:ext>
            </a:extLst>
          </p:cNvPr>
          <p:cNvSpPr/>
          <p:nvPr/>
        </p:nvSpPr>
        <p:spPr>
          <a:xfrm>
            <a:off x="6841409" y="1729972"/>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8" name="Heart 137">
            <a:extLst>
              <a:ext uri="{FF2B5EF4-FFF2-40B4-BE49-F238E27FC236}">
                <a16:creationId xmlns:a16="http://schemas.microsoft.com/office/drawing/2014/main" id="{7F9ED80C-134B-476A-BD4D-E1F8B0C000D3}"/>
              </a:ext>
            </a:extLst>
          </p:cNvPr>
          <p:cNvSpPr/>
          <p:nvPr/>
        </p:nvSpPr>
        <p:spPr>
          <a:xfrm>
            <a:off x="7853207"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9" name="Heart 138">
            <a:extLst>
              <a:ext uri="{FF2B5EF4-FFF2-40B4-BE49-F238E27FC236}">
                <a16:creationId xmlns:a16="http://schemas.microsoft.com/office/drawing/2014/main" id="{51B5071D-41E8-45C2-A6C7-5F32532B06ED}"/>
              </a:ext>
            </a:extLst>
          </p:cNvPr>
          <p:cNvSpPr/>
          <p:nvPr/>
        </p:nvSpPr>
        <p:spPr>
          <a:xfrm>
            <a:off x="7853207" y="1729972"/>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33987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36" name="Heart 135">
            <a:extLst>
              <a:ext uri="{FF2B5EF4-FFF2-40B4-BE49-F238E27FC236}">
                <a16:creationId xmlns:a16="http://schemas.microsoft.com/office/drawing/2014/main" id="{5403F32F-1867-4597-A8A9-310C0B887F8B}"/>
              </a:ext>
            </a:extLst>
          </p:cNvPr>
          <p:cNvSpPr/>
          <p:nvPr/>
        </p:nvSpPr>
        <p:spPr>
          <a:xfrm>
            <a:off x="7108898" y="773175"/>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8" name="Heart 137">
            <a:extLst>
              <a:ext uri="{FF2B5EF4-FFF2-40B4-BE49-F238E27FC236}">
                <a16:creationId xmlns:a16="http://schemas.microsoft.com/office/drawing/2014/main" id="{7F9ED80C-134B-476A-BD4D-E1F8B0C000D3}"/>
              </a:ext>
            </a:extLst>
          </p:cNvPr>
          <p:cNvSpPr/>
          <p:nvPr/>
        </p:nvSpPr>
        <p:spPr>
          <a:xfrm>
            <a:off x="7969214"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Heart 33">
            <a:extLst>
              <a:ext uri="{FF2B5EF4-FFF2-40B4-BE49-F238E27FC236}">
                <a16:creationId xmlns:a16="http://schemas.microsoft.com/office/drawing/2014/main" id="{FC30DCB6-1C41-4D41-8102-9234095600AB}"/>
              </a:ext>
            </a:extLst>
          </p:cNvPr>
          <p:cNvSpPr/>
          <p:nvPr/>
        </p:nvSpPr>
        <p:spPr>
          <a:xfrm>
            <a:off x="1181523" y="773175"/>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Heart 34">
            <a:extLst>
              <a:ext uri="{FF2B5EF4-FFF2-40B4-BE49-F238E27FC236}">
                <a16:creationId xmlns:a16="http://schemas.microsoft.com/office/drawing/2014/main" id="{031B62E4-E000-4298-8B3C-3D77D158AE32}"/>
              </a:ext>
            </a:extLst>
          </p:cNvPr>
          <p:cNvSpPr/>
          <p:nvPr/>
        </p:nvSpPr>
        <p:spPr>
          <a:xfrm>
            <a:off x="2035115"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Heart 35">
            <a:extLst>
              <a:ext uri="{FF2B5EF4-FFF2-40B4-BE49-F238E27FC236}">
                <a16:creationId xmlns:a16="http://schemas.microsoft.com/office/drawing/2014/main" id="{1A142939-04BB-4D31-B8A9-C94CC6456F23}"/>
              </a:ext>
            </a:extLst>
          </p:cNvPr>
          <p:cNvSpPr/>
          <p:nvPr/>
        </p:nvSpPr>
        <p:spPr>
          <a:xfrm>
            <a:off x="3167106" y="773175"/>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Heart 36">
            <a:extLst>
              <a:ext uri="{FF2B5EF4-FFF2-40B4-BE49-F238E27FC236}">
                <a16:creationId xmlns:a16="http://schemas.microsoft.com/office/drawing/2014/main" id="{BEDC02F9-1C00-41D8-A878-6F9A8DC8E711}"/>
              </a:ext>
            </a:extLst>
          </p:cNvPr>
          <p:cNvSpPr/>
          <p:nvPr/>
        </p:nvSpPr>
        <p:spPr>
          <a:xfrm>
            <a:off x="4020698"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Heart 37">
            <a:extLst>
              <a:ext uri="{FF2B5EF4-FFF2-40B4-BE49-F238E27FC236}">
                <a16:creationId xmlns:a16="http://schemas.microsoft.com/office/drawing/2014/main" id="{4CFE53D5-E52F-4130-BF52-904084228253}"/>
              </a:ext>
            </a:extLst>
          </p:cNvPr>
          <p:cNvSpPr/>
          <p:nvPr/>
        </p:nvSpPr>
        <p:spPr>
          <a:xfrm>
            <a:off x="5152690" y="773175"/>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Heart 38">
            <a:extLst>
              <a:ext uri="{FF2B5EF4-FFF2-40B4-BE49-F238E27FC236}">
                <a16:creationId xmlns:a16="http://schemas.microsoft.com/office/drawing/2014/main" id="{EC82D123-A791-4F2E-B930-622C58AD3715}"/>
              </a:ext>
            </a:extLst>
          </p:cNvPr>
          <p:cNvSpPr/>
          <p:nvPr/>
        </p:nvSpPr>
        <p:spPr>
          <a:xfrm>
            <a:off x="6006282"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Heart 39">
            <a:extLst>
              <a:ext uri="{FF2B5EF4-FFF2-40B4-BE49-F238E27FC236}">
                <a16:creationId xmlns:a16="http://schemas.microsoft.com/office/drawing/2014/main" id="{8CD07CB4-FC69-4070-A25C-E43EF5F89BA1}"/>
              </a:ext>
            </a:extLst>
          </p:cNvPr>
          <p:cNvSpPr/>
          <p:nvPr/>
        </p:nvSpPr>
        <p:spPr>
          <a:xfrm>
            <a:off x="7108898" y="2512328"/>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Heart 40">
            <a:extLst>
              <a:ext uri="{FF2B5EF4-FFF2-40B4-BE49-F238E27FC236}">
                <a16:creationId xmlns:a16="http://schemas.microsoft.com/office/drawing/2014/main" id="{FE0C790E-10E7-412C-AFF0-DE8DB251053A}"/>
              </a:ext>
            </a:extLst>
          </p:cNvPr>
          <p:cNvSpPr/>
          <p:nvPr/>
        </p:nvSpPr>
        <p:spPr>
          <a:xfrm>
            <a:off x="7969214" y="2512328"/>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Heart 41">
            <a:extLst>
              <a:ext uri="{FF2B5EF4-FFF2-40B4-BE49-F238E27FC236}">
                <a16:creationId xmlns:a16="http://schemas.microsoft.com/office/drawing/2014/main" id="{D82BF24B-56AF-4CE2-978F-13CAD3BFD396}"/>
              </a:ext>
            </a:extLst>
          </p:cNvPr>
          <p:cNvSpPr/>
          <p:nvPr/>
        </p:nvSpPr>
        <p:spPr>
          <a:xfrm>
            <a:off x="1181523" y="2512328"/>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Heart 42">
            <a:extLst>
              <a:ext uri="{FF2B5EF4-FFF2-40B4-BE49-F238E27FC236}">
                <a16:creationId xmlns:a16="http://schemas.microsoft.com/office/drawing/2014/main" id="{C69331D5-EDB9-4652-AFC5-F53E0CDE4D25}"/>
              </a:ext>
            </a:extLst>
          </p:cNvPr>
          <p:cNvSpPr/>
          <p:nvPr/>
        </p:nvSpPr>
        <p:spPr>
          <a:xfrm>
            <a:off x="2035115" y="2512328"/>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Heart 43">
            <a:extLst>
              <a:ext uri="{FF2B5EF4-FFF2-40B4-BE49-F238E27FC236}">
                <a16:creationId xmlns:a16="http://schemas.microsoft.com/office/drawing/2014/main" id="{E3F9BF82-4863-41A0-9281-A2675AD4AEF8}"/>
              </a:ext>
            </a:extLst>
          </p:cNvPr>
          <p:cNvSpPr/>
          <p:nvPr/>
        </p:nvSpPr>
        <p:spPr>
          <a:xfrm>
            <a:off x="3167106" y="2512328"/>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Heart 44">
            <a:extLst>
              <a:ext uri="{FF2B5EF4-FFF2-40B4-BE49-F238E27FC236}">
                <a16:creationId xmlns:a16="http://schemas.microsoft.com/office/drawing/2014/main" id="{3280C891-CE92-4217-902E-0602875C9F1F}"/>
              </a:ext>
            </a:extLst>
          </p:cNvPr>
          <p:cNvSpPr/>
          <p:nvPr/>
        </p:nvSpPr>
        <p:spPr>
          <a:xfrm>
            <a:off x="4020698" y="2512328"/>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Heart 45">
            <a:extLst>
              <a:ext uri="{FF2B5EF4-FFF2-40B4-BE49-F238E27FC236}">
                <a16:creationId xmlns:a16="http://schemas.microsoft.com/office/drawing/2014/main" id="{28A2CAAE-3A1D-4DC7-BB2A-980FFAA1D33F}"/>
              </a:ext>
            </a:extLst>
          </p:cNvPr>
          <p:cNvSpPr/>
          <p:nvPr/>
        </p:nvSpPr>
        <p:spPr>
          <a:xfrm>
            <a:off x="5152690" y="2512328"/>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Heart 46">
            <a:extLst>
              <a:ext uri="{FF2B5EF4-FFF2-40B4-BE49-F238E27FC236}">
                <a16:creationId xmlns:a16="http://schemas.microsoft.com/office/drawing/2014/main" id="{3BD74C61-79B8-4E55-99B0-235458E9BF14}"/>
              </a:ext>
            </a:extLst>
          </p:cNvPr>
          <p:cNvSpPr/>
          <p:nvPr/>
        </p:nvSpPr>
        <p:spPr>
          <a:xfrm>
            <a:off x="6006282" y="2512328"/>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8" name="Straight Connector 47">
            <a:extLst>
              <a:ext uri="{FF2B5EF4-FFF2-40B4-BE49-F238E27FC236}">
                <a16:creationId xmlns:a16="http://schemas.microsoft.com/office/drawing/2014/main" id="{F641D759-6A81-405D-B424-F7A009C28355}"/>
              </a:ext>
            </a:extLst>
          </p:cNvPr>
          <p:cNvCxnSpPr>
            <a:cxnSpLocks/>
          </p:cNvCxnSpPr>
          <p:nvPr/>
        </p:nvCxnSpPr>
        <p:spPr>
          <a:xfrm>
            <a:off x="2935768" y="536002"/>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00F14393-E8C0-401F-9095-84F1C60159F2}"/>
              </a:ext>
            </a:extLst>
          </p:cNvPr>
          <p:cNvCxnSpPr>
            <a:cxnSpLocks/>
          </p:cNvCxnSpPr>
          <p:nvPr/>
        </p:nvCxnSpPr>
        <p:spPr>
          <a:xfrm>
            <a:off x="4937139" y="536002"/>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39A60E74-CBCA-4357-8B1B-0AD65C737065}"/>
              </a:ext>
            </a:extLst>
          </p:cNvPr>
          <p:cNvCxnSpPr>
            <a:cxnSpLocks/>
          </p:cNvCxnSpPr>
          <p:nvPr/>
        </p:nvCxnSpPr>
        <p:spPr>
          <a:xfrm>
            <a:off x="6920580" y="527663"/>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C1AF3FFD-5BFF-47A2-BF13-B3D18E59F684}"/>
              </a:ext>
            </a:extLst>
          </p:cNvPr>
          <p:cNvCxnSpPr>
            <a:cxnSpLocks/>
          </p:cNvCxnSpPr>
          <p:nvPr/>
        </p:nvCxnSpPr>
        <p:spPr>
          <a:xfrm>
            <a:off x="8890573" y="536002"/>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847C378C-1653-442B-A706-CFC321BEBEAC}"/>
              </a:ext>
            </a:extLst>
          </p:cNvPr>
          <p:cNvCxnSpPr>
            <a:cxnSpLocks/>
          </p:cNvCxnSpPr>
          <p:nvPr/>
        </p:nvCxnSpPr>
        <p:spPr>
          <a:xfrm>
            <a:off x="2935768" y="2571750"/>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692DF1F6-E449-42BD-B6C3-2CAC16731716}"/>
              </a:ext>
            </a:extLst>
          </p:cNvPr>
          <p:cNvCxnSpPr>
            <a:cxnSpLocks/>
          </p:cNvCxnSpPr>
          <p:nvPr/>
        </p:nvCxnSpPr>
        <p:spPr>
          <a:xfrm>
            <a:off x="4937139" y="2571750"/>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D7C5AEEC-713C-4626-9B12-B6CA30BDEB7C}"/>
              </a:ext>
            </a:extLst>
          </p:cNvPr>
          <p:cNvCxnSpPr>
            <a:cxnSpLocks/>
          </p:cNvCxnSpPr>
          <p:nvPr/>
        </p:nvCxnSpPr>
        <p:spPr>
          <a:xfrm>
            <a:off x="6920580" y="2563411"/>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8CE66C1A-8F88-4188-AE7B-01DBC7454D03}"/>
              </a:ext>
            </a:extLst>
          </p:cNvPr>
          <p:cNvCxnSpPr>
            <a:cxnSpLocks/>
          </p:cNvCxnSpPr>
          <p:nvPr/>
        </p:nvCxnSpPr>
        <p:spPr>
          <a:xfrm>
            <a:off x="8890573" y="2563411"/>
            <a:ext cx="0" cy="1635697"/>
          </a:xfrm>
          <a:prstGeom prst="line">
            <a:avLst/>
          </a:prstGeom>
          <a:ln w="28575"/>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7D9F8A0E-DCBD-475C-A81B-BEA4B15CD0AF}"/>
              </a:ext>
            </a:extLst>
          </p:cNvPr>
          <p:cNvSpPr txBox="1"/>
          <p:nvPr/>
        </p:nvSpPr>
        <p:spPr>
          <a:xfrm>
            <a:off x="132890" y="593559"/>
            <a:ext cx="652164" cy="1200329"/>
          </a:xfrm>
          <a:prstGeom prst="rect">
            <a:avLst/>
          </a:prstGeom>
          <a:noFill/>
        </p:spPr>
        <p:txBody>
          <a:bodyPr wrap="square" rtlCol="0">
            <a:spAutoFit/>
          </a:bodyPr>
          <a:lstStyle/>
          <a:p>
            <a:r>
              <a:rPr lang="en-US" sz="3600" dirty="0">
                <a:latin typeface="Bahnschrift SemiBold Condensed" panose="020B0502040204020203" pitchFamily="34" charset="0"/>
              </a:rPr>
              <a:t>2</a:t>
            </a:r>
          </a:p>
          <a:p>
            <a:r>
              <a:rPr lang="en-US" sz="3600" dirty="0">
                <a:latin typeface="Bahnschrift SemiBold Condensed" panose="020B0502040204020203" pitchFamily="34" charset="0"/>
              </a:rPr>
              <a:t>4</a:t>
            </a:r>
            <a:endParaRPr lang="en-CA" sz="3600" dirty="0">
              <a:latin typeface="Bahnschrift SemiBold Condensed" panose="020B0502040204020203" pitchFamily="34" charset="0"/>
            </a:endParaRPr>
          </a:p>
        </p:txBody>
      </p:sp>
    </p:spTree>
    <p:extLst>
      <p:ext uri="{BB962C8B-B14F-4D97-AF65-F5344CB8AC3E}">
        <p14:creationId xmlns:p14="http://schemas.microsoft.com/office/powerpoint/2010/main" val="2823556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36" name="Heart 135">
            <a:extLst>
              <a:ext uri="{FF2B5EF4-FFF2-40B4-BE49-F238E27FC236}">
                <a16:creationId xmlns:a16="http://schemas.microsoft.com/office/drawing/2014/main" id="{5403F32F-1867-4597-A8A9-310C0B887F8B}"/>
              </a:ext>
            </a:extLst>
          </p:cNvPr>
          <p:cNvSpPr/>
          <p:nvPr/>
        </p:nvSpPr>
        <p:spPr>
          <a:xfrm>
            <a:off x="7108898" y="773175"/>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8" name="Heart 137">
            <a:extLst>
              <a:ext uri="{FF2B5EF4-FFF2-40B4-BE49-F238E27FC236}">
                <a16:creationId xmlns:a16="http://schemas.microsoft.com/office/drawing/2014/main" id="{7F9ED80C-134B-476A-BD4D-E1F8B0C000D3}"/>
              </a:ext>
            </a:extLst>
          </p:cNvPr>
          <p:cNvSpPr/>
          <p:nvPr/>
        </p:nvSpPr>
        <p:spPr>
          <a:xfrm>
            <a:off x="7969214"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Heart 33">
            <a:extLst>
              <a:ext uri="{FF2B5EF4-FFF2-40B4-BE49-F238E27FC236}">
                <a16:creationId xmlns:a16="http://schemas.microsoft.com/office/drawing/2014/main" id="{FC30DCB6-1C41-4D41-8102-9234095600AB}"/>
              </a:ext>
            </a:extLst>
          </p:cNvPr>
          <p:cNvSpPr/>
          <p:nvPr/>
        </p:nvSpPr>
        <p:spPr>
          <a:xfrm>
            <a:off x="1181523" y="773175"/>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Heart 34">
            <a:extLst>
              <a:ext uri="{FF2B5EF4-FFF2-40B4-BE49-F238E27FC236}">
                <a16:creationId xmlns:a16="http://schemas.microsoft.com/office/drawing/2014/main" id="{031B62E4-E000-4298-8B3C-3D77D158AE32}"/>
              </a:ext>
            </a:extLst>
          </p:cNvPr>
          <p:cNvSpPr/>
          <p:nvPr/>
        </p:nvSpPr>
        <p:spPr>
          <a:xfrm>
            <a:off x="2035115"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Heart 35">
            <a:extLst>
              <a:ext uri="{FF2B5EF4-FFF2-40B4-BE49-F238E27FC236}">
                <a16:creationId xmlns:a16="http://schemas.microsoft.com/office/drawing/2014/main" id="{1A142939-04BB-4D31-B8A9-C94CC6456F23}"/>
              </a:ext>
            </a:extLst>
          </p:cNvPr>
          <p:cNvSpPr/>
          <p:nvPr/>
        </p:nvSpPr>
        <p:spPr>
          <a:xfrm>
            <a:off x="3167106" y="773175"/>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Heart 36">
            <a:extLst>
              <a:ext uri="{FF2B5EF4-FFF2-40B4-BE49-F238E27FC236}">
                <a16:creationId xmlns:a16="http://schemas.microsoft.com/office/drawing/2014/main" id="{BEDC02F9-1C00-41D8-A878-6F9A8DC8E711}"/>
              </a:ext>
            </a:extLst>
          </p:cNvPr>
          <p:cNvSpPr/>
          <p:nvPr/>
        </p:nvSpPr>
        <p:spPr>
          <a:xfrm>
            <a:off x="4020698"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Heart 37">
            <a:extLst>
              <a:ext uri="{FF2B5EF4-FFF2-40B4-BE49-F238E27FC236}">
                <a16:creationId xmlns:a16="http://schemas.microsoft.com/office/drawing/2014/main" id="{4CFE53D5-E52F-4130-BF52-904084228253}"/>
              </a:ext>
            </a:extLst>
          </p:cNvPr>
          <p:cNvSpPr/>
          <p:nvPr/>
        </p:nvSpPr>
        <p:spPr>
          <a:xfrm>
            <a:off x="5152690" y="773175"/>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Heart 38">
            <a:extLst>
              <a:ext uri="{FF2B5EF4-FFF2-40B4-BE49-F238E27FC236}">
                <a16:creationId xmlns:a16="http://schemas.microsoft.com/office/drawing/2014/main" id="{EC82D123-A791-4F2E-B930-622C58AD3715}"/>
              </a:ext>
            </a:extLst>
          </p:cNvPr>
          <p:cNvSpPr/>
          <p:nvPr/>
        </p:nvSpPr>
        <p:spPr>
          <a:xfrm>
            <a:off x="6006282"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Heart 39">
            <a:extLst>
              <a:ext uri="{FF2B5EF4-FFF2-40B4-BE49-F238E27FC236}">
                <a16:creationId xmlns:a16="http://schemas.microsoft.com/office/drawing/2014/main" id="{8CD07CB4-FC69-4070-A25C-E43EF5F89BA1}"/>
              </a:ext>
            </a:extLst>
          </p:cNvPr>
          <p:cNvSpPr/>
          <p:nvPr/>
        </p:nvSpPr>
        <p:spPr>
          <a:xfrm>
            <a:off x="7108898" y="2512328"/>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Heart 40">
            <a:extLst>
              <a:ext uri="{FF2B5EF4-FFF2-40B4-BE49-F238E27FC236}">
                <a16:creationId xmlns:a16="http://schemas.microsoft.com/office/drawing/2014/main" id="{FE0C790E-10E7-412C-AFF0-DE8DB251053A}"/>
              </a:ext>
            </a:extLst>
          </p:cNvPr>
          <p:cNvSpPr/>
          <p:nvPr/>
        </p:nvSpPr>
        <p:spPr>
          <a:xfrm>
            <a:off x="7969214" y="2512328"/>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Heart 41">
            <a:extLst>
              <a:ext uri="{FF2B5EF4-FFF2-40B4-BE49-F238E27FC236}">
                <a16:creationId xmlns:a16="http://schemas.microsoft.com/office/drawing/2014/main" id="{D82BF24B-56AF-4CE2-978F-13CAD3BFD396}"/>
              </a:ext>
            </a:extLst>
          </p:cNvPr>
          <p:cNvSpPr/>
          <p:nvPr/>
        </p:nvSpPr>
        <p:spPr>
          <a:xfrm>
            <a:off x="1181523" y="2512328"/>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Heart 42">
            <a:extLst>
              <a:ext uri="{FF2B5EF4-FFF2-40B4-BE49-F238E27FC236}">
                <a16:creationId xmlns:a16="http://schemas.microsoft.com/office/drawing/2014/main" id="{C69331D5-EDB9-4652-AFC5-F53E0CDE4D25}"/>
              </a:ext>
            </a:extLst>
          </p:cNvPr>
          <p:cNvSpPr/>
          <p:nvPr/>
        </p:nvSpPr>
        <p:spPr>
          <a:xfrm>
            <a:off x="2035115" y="2512328"/>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Heart 43">
            <a:extLst>
              <a:ext uri="{FF2B5EF4-FFF2-40B4-BE49-F238E27FC236}">
                <a16:creationId xmlns:a16="http://schemas.microsoft.com/office/drawing/2014/main" id="{E3F9BF82-4863-41A0-9281-A2675AD4AEF8}"/>
              </a:ext>
            </a:extLst>
          </p:cNvPr>
          <p:cNvSpPr/>
          <p:nvPr/>
        </p:nvSpPr>
        <p:spPr>
          <a:xfrm>
            <a:off x="3167106" y="2512328"/>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Heart 44">
            <a:extLst>
              <a:ext uri="{FF2B5EF4-FFF2-40B4-BE49-F238E27FC236}">
                <a16:creationId xmlns:a16="http://schemas.microsoft.com/office/drawing/2014/main" id="{3280C891-CE92-4217-902E-0602875C9F1F}"/>
              </a:ext>
            </a:extLst>
          </p:cNvPr>
          <p:cNvSpPr/>
          <p:nvPr/>
        </p:nvSpPr>
        <p:spPr>
          <a:xfrm>
            <a:off x="4020698" y="2512328"/>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Heart 45">
            <a:extLst>
              <a:ext uri="{FF2B5EF4-FFF2-40B4-BE49-F238E27FC236}">
                <a16:creationId xmlns:a16="http://schemas.microsoft.com/office/drawing/2014/main" id="{28A2CAAE-3A1D-4DC7-BB2A-980FFAA1D33F}"/>
              </a:ext>
            </a:extLst>
          </p:cNvPr>
          <p:cNvSpPr/>
          <p:nvPr/>
        </p:nvSpPr>
        <p:spPr>
          <a:xfrm>
            <a:off x="5152690" y="2512328"/>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Heart 46">
            <a:extLst>
              <a:ext uri="{FF2B5EF4-FFF2-40B4-BE49-F238E27FC236}">
                <a16:creationId xmlns:a16="http://schemas.microsoft.com/office/drawing/2014/main" id="{3BD74C61-79B8-4E55-99B0-235458E9BF14}"/>
              </a:ext>
            </a:extLst>
          </p:cNvPr>
          <p:cNvSpPr/>
          <p:nvPr/>
        </p:nvSpPr>
        <p:spPr>
          <a:xfrm>
            <a:off x="6006282" y="2512328"/>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8" name="Straight Connector 47">
            <a:extLst>
              <a:ext uri="{FF2B5EF4-FFF2-40B4-BE49-F238E27FC236}">
                <a16:creationId xmlns:a16="http://schemas.microsoft.com/office/drawing/2014/main" id="{F641D759-6A81-405D-B424-F7A009C28355}"/>
              </a:ext>
            </a:extLst>
          </p:cNvPr>
          <p:cNvCxnSpPr>
            <a:cxnSpLocks/>
          </p:cNvCxnSpPr>
          <p:nvPr/>
        </p:nvCxnSpPr>
        <p:spPr>
          <a:xfrm>
            <a:off x="2935768" y="536002"/>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00F14393-E8C0-401F-9095-84F1C60159F2}"/>
              </a:ext>
            </a:extLst>
          </p:cNvPr>
          <p:cNvCxnSpPr>
            <a:cxnSpLocks/>
          </p:cNvCxnSpPr>
          <p:nvPr/>
        </p:nvCxnSpPr>
        <p:spPr>
          <a:xfrm>
            <a:off x="4937139" y="536002"/>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39A60E74-CBCA-4357-8B1B-0AD65C737065}"/>
              </a:ext>
            </a:extLst>
          </p:cNvPr>
          <p:cNvCxnSpPr>
            <a:cxnSpLocks/>
          </p:cNvCxnSpPr>
          <p:nvPr/>
        </p:nvCxnSpPr>
        <p:spPr>
          <a:xfrm>
            <a:off x="6920580" y="527663"/>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C1AF3FFD-5BFF-47A2-BF13-B3D18E59F684}"/>
              </a:ext>
            </a:extLst>
          </p:cNvPr>
          <p:cNvCxnSpPr>
            <a:cxnSpLocks/>
          </p:cNvCxnSpPr>
          <p:nvPr/>
        </p:nvCxnSpPr>
        <p:spPr>
          <a:xfrm>
            <a:off x="8890573" y="536002"/>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847C378C-1653-442B-A706-CFC321BEBEAC}"/>
              </a:ext>
            </a:extLst>
          </p:cNvPr>
          <p:cNvCxnSpPr>
            <a:cxnSpLocks/>
          </p:cNvCxnSpPr>
          <p:nvPr/>
        </p:nvCxnSpPr>
        <p:spPr>
          <a:xfrm>
            <a:off x="2935768" y="2571750"/>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692DF1F6-E449-42BD-B6C3-2CAC16731716}"/>
              </a:ext>
            </a:extLst>
          </p:cNvPr>
          <p:cNvCxnSpPr>
            <a:cxnSpLocks/>
          </p:cNvCxnSpPr>
          <p:nvPr/>
        </p:nvCxnSpPr>
        <p:spPr>
          <a:xfrm>
            <a:off x="4937139" y="2571750"/>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D7C5AEEC-713C-4626-9B12-B6CA30BDEB7C}"/>
              </a:ext>
            </a:extLst>
          </p:cNvPr>
          <p:cNvCxnSpPr>
            <a:cxnSpLocks/>
          </p:cNvCxnSpPr>
          <p:nvPr/>
        </p:nvCxnSpPr>
        <p:spPr>
          <a:xfrm>
            <a:off x="6920580" y="2563411"/>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8CE66C1A-8F88-4188-AE7B-01DBC7454D03}"/>
              </a:ext>
            </a:extLst>
          </p:cNvPr>
          <p:cNvCxnSpPr>
            <a:cxnSpLocks/>
          </p:cNvCxnSpPr>
          <p:nvPr/>
        </p:nvCxnSpPr>
        <p:spPr>
          <a:xfrm>
            <a:off x="8890573" y="2563411"/>
            <a:ext cx="0" cy="1635697"/>
          </a:xfrm>
          <a:prstGeom prst="line">
            <a:avLst/>
          </a:prstGeom>
          <a:ln w="28575"/>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7D9F8A0E-DCBD-475C-A81B-BEA4B15CD0AF}"/>
              </a:ext>
            </a:extLst>
          </p:cNvPr>
          <p:cNvSpPr txBox="1"/>
          <p:nvPr/>
        </p:nvSpPr>
        <p:spPr>
          <a:xfrm>
            <a:off x="132890" y="593559"/>
            <a:ext cx="652164" cy="1200329"/>
          </a:xfrm>
          <a:prstGeom prst="rect">
            <a:avLst/>
          </a:prstGeom>
          <a:noFill/>
        </p:spPr>
        <p:txBody>
          <a:bodyPr wrap="square" rtlCol="0">
            <a:spAutoFit/>
          </a:bodyPr>
          <a:lstStyle/>
          <a:p>
            <a:r>
              <a:rPr lang="en-US" sz="3600" dirty="0">
                <a:latin typeface="Bahnschrift SemiBold Condensed" panose="020B0502040204020203" pitchFamily="34" charset="0"/>
              </a:rPr>
              <a:t>2</a:t>
            </a:r>
          </a:p>
          <a:p>
            <a:r>
              <a:rPr lang="en-US" sz="3600" dirty="0">
                <a:latin typeface="Bahnschrift SemiBold Condensed" panose="020B0502040204020203" pitchFamily="34" charset="0"/>
              </a:rPr>
              <a:t>4</a:t>
            </a:r>
            <a:endParaRPr lang="en-CA" sz="3600" dirty="0">
              <a:latin typeface="Bahnschrift SemiBold Condensed" panose="020B0502040204020203" pitchFamily="34" charset="0"/>
            </a:endParaRPr>
          </a:p>
        </p:txBody>
      </p:sp>
      <p:pic>
        <p:nvPicPr>
          <p:cNvPr id="2056" name="Picture 8" descr="Mountain Peak Clipart Black And White Hidef Mountain - Mountain Symbol On A Map - Png Download (2400x2400), Png Download">
            <a:extLst>
              <a:ext uri="{FF2B5EF4-FFF2-40B4-BE49-F238E27FC236}">
                <a16:creationId xmlns:a16="http://schemas.microsoft.com/office/drawing/2014/main" id="{B489DC78-8322-4DEF-9C14-6570F1EF6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5782" y="1565050"/>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Mountain Peak Clipart Black And White Hidef Mountain - Mountain Symbol On A Map - Png Download (2400x2400), Png Download">
            <a:extLst>
              <a:ext uri="{FF2B5EF4-FFF2-40B4-BE49-F238E27FC236}">
                <a16:creationId xmlns:a16="http://schemas.microsoft.com/office/drawing/2014/main" id="{553AA0CD-8B37-448E-8030-39CD2F5F2B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9664" y="1645384"/>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Mountain Peak Clipart Black And White Hidef Mountain - Mountain Symbol On A Map - Png Download (2400x2400), Png Download">
            <a:extLst>
              <a:ext uri="{FF2B5EF4-FFF2-40B4-BE49-F238E27FC236}">
                <a16:creationId xmlns:a16="http://schemas.microsoft.com/office/drawing/2014/main" id="{D3E9A14E-711A-4101-9739-0787EC5BC3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557" y="1553063"/>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Mountain Peak Clipart Black And White Hidef Mountain - Mountain Symbol On A Map - Png Download (2400x2400), Png Download">
            <a:extLst>
              <a:ext uri="{FF2B5EF4-FFF2-40B4-BE49-F238E27FC236}">
                <a16:creationId xmlns:a16="http://schemas.microsoft.com/office/drawing/2014/main" id="{E224B7A6-89FF-4A22-81B5-71681F85A7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5439" y="1633397"/>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Mountain Peak Clipart Black And White Hidef Mountain - Mountain Symbol On A Map - Png Download (2400x2400), Png Download">
            <a:extLst>
              <a:ext uri="{FF2B5EF4-FFF2-40B4-BE49-F238E27FC236}">
                <a16:creationId xmlns:a16="http://schemas.microsoft.com/office/drawing/2014/main" id="{6616AA14-C1C2-415E-9772-6C78DC11C4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1935" y="1562132"/>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8" descr="Mountain Peak Clipart Black And White Hidef Mountain - Mountain Symbol On A Map - Png Download (2400x2400), Png Download">
            <a:extLst>
              <a:ext uri="{FF2B5EF4-FFF2-40B4-BE49-F238E27FC236}">
                <a16:creationId xmlns:a16="http://schemas.microsoft.com/office/drawing/2014/main" id="{7BFFAC72-7A61-4FDE-BB61-1012800EFA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5817" y="1642466"/>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Mountain Peak Clipart Black And White Hidef Mountain - Mountain Symbol On A Map - Png Download (2400x2400), Png Download">
            <a:extLst>
              <a:ext uri="{FF2B5EF4-FFF2-40B4-BE49-F238E27FC236}">
                <a16:creationId xmlns:a16="http://schemas.microsoft.com/office/drawing/2014/main" id="{915884DE-56F6-4E77-87DA-4CE8281B97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7710" y="1550145"/>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8" descr="Mountain Peak Clipart Black And White Hidef Mountain - Mountain Symbol On A Map - Png Download (2400x2400), Png Download">
            <a:extLst>
              <a:ext uri="{FF2B5EF4-FFF2-40B4-BE49-F238E27FC236}">
                <a16:creationId xmlns:a16="http://schemas.microsoft.com/office/drawing/2014/main" id="{366C8F00-7CAF-456B-AD9F-F4BCF27B34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1592" y="1630479"/>
            <a:ext cx="385125" cy="51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743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36" name="Heart 135">
            <a:extLst>
              <a:ext uri="{FF2B5EF4-FFF2-40B4-BE49-F238E27FC236}">
                <a16:creationId xmlns:a16="http://schemas.microsoft.com/office/drawing/2014/main" id="{5403F32F-1867-4597-A8A9-310C0B887F8B}"/>
              </a:ext>
            </a:extLst>
          </p:cNvPr>
          <p:cNvSpPr/>
          <p:nvPr/>
        </p:nvSpPr>
        <p:spPr>
          <a:xfrm>
            <a:off x="7108898" y="773175"/>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8" name="Heart 137">
            <a:extLst>
              <a:ext uri="{FF2B5EF4-FFF2-40B4-BE49-F238E27FC236}">
                <a16:creationId xmlns:a16="http://schemas.microsoft.com/office/drawing/2014/main" id="{7F9ED80C-134B-476A-BD4D-E1F8B0C000D3}"/>
              </a:ext>
            </a:extLst>
          </p:cNvPr>
          <p:cNvSpPr/>
          <p:nvPr/>
        </p:nvSpPr>
        <p:spPr>
          <a:xfrm>
            <a:off x="7969214"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Heart 33">
            <a:extLst>
              <a:ext uri="{FF2B5EF4-FFF2-40B4-BE49-F238E27FC236}">
                <a16:creationId xmlns:a16="http://schemas.microsoft.com/office/drawing/2014/main" id="{FC30DCB6-1C41-4D41-8102-9234095600AB}"/>
              </a:ext>
            </a:extLst>
          </p:cNvPr>
          <p:cNvSpPr/>
          <p:nvPr/>
        </p:nvSpPr>
        <p:spPr>
          <a:xfrm>
            <a:off x="1181523" y="773175"/>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Heart 34">
            <a:extLst>
              <a:ext uri="{FF2B5EF4-FFF2-40B4-BE49-F238E27FC236}">
                <a16:creationId xmlns:a16="http://schemas.microsoft.com/office/drawing/2014/main" id="{031B62E4-E000-4298-8B3C-3D77D158AE32}"/>
              </a:ext>
            </a:extLst>
          </p:cNvPr>
          <p:cNvSpPr/>
          <p:nvPr/>
        </p:nvSpPr>
        <p:spPr>
          <a:xfrm>
            <a:off x="2035115"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Heart 35">
            <a:extLst>
              <a:ext uri="{FF2B5EF4-FFF2-40B4-BE49-F238E27FC236}">
                <a16:creationId xmlns:a16="http://schemas.microsoft.com/office/drawing/2014/main" id="{1A142939-04BB-4D31-B8A9-C94CC6456F23}"/>
              </a:ext>
            </a:extLst>
          </p:cNvPr>
          <p:cNvSpPr/>
          <p:nvPr/>
        </p:nvSpPr>
        <p:spPr>
          <a:xfrm>
            <a:off x="3167106" y="773175"/>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Heart 36">
            <a:extLst>
              <a:ext uri="{FF2B5EF4-FFF2-40B4-BE49-F238E27FC236}">
                <a16:creationId xmlns:a16="http://schemas.microsoft.com/office/drawing/2014/main" id="{BEDC02F9-1C00-41D8-A878-6F9A8DC8E711}"/>
              </a:ext>
            </a:extLst>
          </p:cNvPr>
          <p:cNvSpPr/>
          <p:nvPr/>
        </p:nvSpPr>
        <p:spPr>
          <a:xfrm>
            <a:off x="4020698"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Heart 37">
            <a:extLst>
              <a:ext uri="{FF2B5EF4-FFF2-40B4-BE49-F238E27FC236}">
                <a16:creationId xmlns:a16="http://schemas.microsoft.com/office/drawing/2014/main" id="{4CFE53D5-E52F-4130-BF52-904084228253}"/>
              </a:ext>
            </a:extLst>
          </p:cNvPr>
          <p:cNvSpPr/>
          <p:nvPr/>
        </p:nvSpPr>
        <p:spPr>
          <a:xfrm>
            <a:off x="5152690" y="773175"/>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Heart 38">
            <a:extLst>
              <a:ext uri="{FF2B5EF4-FFF2-40B4-BE49-F238E27FC236}">
                <a16:creationId xmlns:a16="http://schemas.microsoft.com/office/drawing/2014/main" id="{EC82D123-A791-4F2E-B930-622C58AD3715}"/>
              </a:ext>
            </a:extLst>
          </p:cNvPr>
          <p:cNvSpPr/>
          <p:nvPr/>
        </p:nvSpPr>
        <p:spPr>
          <a:xfrm>
            <a:off x="6006282" y="773175"/>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Heart 39">
            <a:extLst>
              <a:ext uri="{FF2B5EF4-FFF2-40B4-BE49-F238E27FC236}">
                <a16:creationId xmlns:a16="http://schemas.microsoft.com/office/drawing/2014/main" id="{8CD07CB4-FC69-4070-A25C-E43EF5F89BA1}"/>
              </a:ext>
            </a:extLst>
          </p:cNvPr>
          <p:cNvSpPr/>
          <p:nvPr/>
        </p:nvSpPr>
        <p:spPr>
          <a:xfrm>
            <a:off x="7108898" y="2512328"/>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Heart 40">
            <a:extLst>
              <a:ext uri="{FF2B5EF4-FFF2-40B4-BE49-F238E27FC236}">
                <a16:creationId xmlns:a16="http://schemas.microsoft.com/office/drawing/2014/main" id="{FE0C790E-10E7-412C-AFF0-DE8DB251053A}"/>
              </a:ext>
            </a:extLst>
          </p:cNvPr>
          <p:cNvSpPr/>
          <p:nvPr/>
        </p:nvSpPr>
        <p:spPr>
          <a:xfrm>
            <a:off x="7969214" y="2512328"/>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Heart 41">
            <a:extLst>
              <a:ext uri="{FF2B5EF4-FFF2-40B4-BE49-F238E27FC236}">
                <a16:creationId xmlns:a16="http://schemas.microsoft.com/office/drawing/2014/main" id="{D82BF24B-56AF-4CE2-978F-13CAD3BFD396}"/>
              </a:ext>
            </a:extLst>
          </p:cNvPr>
          <p:cNvSpPr/>
          <p:nvPr/>
        </p:nvSpPr>
        <p:spPr>
          <a:xfrm>
            <a:off x="1181523" y="2512328"/>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Heart 42">
            <a:extLst>
              <a:ext uri="{FF2B5EF4-FFF2-40B4-BE49-F238E27FC236}">
                <a16:creationId xmlns:a16="http://schemas.microsoft.com/office/drawing/2014/main" id="{C69331D5-EDB9-4652-AFC5-F53E0CDE4D25}"/>
              </a:ext>
            </a:extLst>
          </p:cNvPr>
          <p:cNvSpPr/>
          <p:nvPr/>
        </p:nvSpPr>
        <p:spPr>
          <a:xfrm>
            <a:off x="2035115" y="2512328"/>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Heart 43">
            <a:extLst>
              <a:ext uri="{FF2B5EF4-FFF2-40B4-BE49-F238E27FC236}">
                <a16:creationId xmlns:a16="http://schemas.microsoft.com/office/drawing/2014/main" id="{E3F9BF82-4863-41A0-9281-A2675AD4AEF8}"/>
              </a:ext>
            </a:extLst>
          </p:cNvPr>
          <p:cNvSpPr/>
          <p:nvPr/>
        </p:nvSpPr>
        <p:spPr>
          <a:xfrm>
            <a:off x="3167106" y="2512328"/>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Heart 44">
            <a:extLst>
              <a:ext uri="{FF2B5EF4-FFF2-40B4-BE49-F238E27FC236}">
                <a16:creationId xmlns:a16="http://schemas.microsoft.com/office/drawing/2014/main" id="{3280C891-CE92-4217-902E-0602875C9F1F}"/>
              </a:ext>
            </a:extLst>
          </p:cNvPr>
          <p:cNvSpPr/>
          <p:nvPr/>
        </p:nvSpPr>
        <p:spPr>
          <a:xfrm>
            <a:off x="4020698" y="2512328"/>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Heart 45">
            <a:extLst>
              <a:ext uri="{FF2B5EF4-FFF2-40B4-BE49-F238E27FC236}">
                <a16:creationId xmlns:a16="http://schemas.microsoft.com/office/drawing/2014/main" id="{28A2CAAE-3A1D-4DC7-BB2A-980FFAA1D33F}"/>
              </a:ext>
            </a:extLst>
          </p:cNvPr>
          <p:cNvSpPr/>
          <p:nvPr/>
        </p:nvSpPr>
        <p:spPr>
          <a:xfrm>
            <a:off x="5152690" y="2512328"/>
            <a:ext cx="652169" cy="639392"/>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Heart 46">
            <a:extLst>
              <a:ext uri="{FF2B5EF4-FFF2-40B4-BE49-F238E27FC236}">
                <a16:creationId xmlns:a16="http://schemas.microsoft.com/office/drawing/2014/main" id="{3BD74C61-79B8-4E55-99B0-235458E9BF14}"/>
              </a:ext>
            </a:extLst>
          </p:cNvPr>
          <p:cNvSpPr/>
          <p:nvPr/>
        </p:nvSpPr>
        <p:spPr>
          <a:xfrm>
            <a:off x="6006282" y="2512328"/>
            <a:ext cx="652169" cy="639392"/>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8" name="Straight Connector 47">
            <a:extLst>
              <a:ext uri="{FF2B5EF4-FFF2-40B4-BE49-F238E27FC236}">
                <a16:creationId xmlns:a16="http://schemas.microsoft.com/office/drawing/2014/main" id="{F641D759-6A81-405D-B424-F7A009C28355}"/>
              </a:ext>
            </a:extLst>
          </p:cNvPr>
          <p:cNvCxnSpPr>
            <a:cxnSpLocks/>
          </p:cNvCxnSpPr>
          <p:nvPr/>
        </p:nvCxnSpPr>
        <p:spPr>
          <a:xfrm>
            <a:off x="2935768" y="536002"/>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00F14393-E8C0-401F-9095-84F1C60159F2}"/>
              </a:ext>
            </a:extLst>
          </p:cNvPr>
          <p:cNvCxnSpPr>
            <a:cxnSpLocks/>
          </p:cNvCxnSpPr>
          <p:nvPr/>
        </p:nvCxnSpPr>
        <p:spPr>
          <a:xfrm>
            <a:off x="4937139" y="536002"/>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39A60E74-CBCA-4357-8B1B-0AD65C737065}"/>
              </a:ext>
            </a:extLst>
          </p:cNvPr>
          <p:cNvCxnSpPr>
            <a:cxnSpLocks/>
          </p:cNvCxnSpPr>
          <p:nvPr/>
        </p:nvCxnSpPr>
        <p:spPr>
          <a:xfrm>
            <a:off x="6920580" y="527663"/>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C1AF3FFD-5BFF-47A2-BF13-B3D18E59F684}"/>
              </a:ext>
            </a:extLst>
          </p:cNvPr>
          <p:cNvCxnSpPr>
            <a:cxnSpLocks/>
          </p:cNvCxnSpPr>
          <p:nvPr/>
        </p:nvCxnSpPr>
        <p:spPr>
          <a:xfrm>
            <a:off x="8890573" y="536002"/>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847C378C-1653-442B-A706-CFC321BEBEAC}"/>
              </a:ext>
            </a:extLst>
          </p:cNvPr>
          <p:cNvCxnSpPr>
            <a:cxnSpLocks/>
          </p:cNvCxnSpPr>
          <p:nvPr/>
        </p:nvCxnSpPr>
        <p:spPr>
          <a:xfrm>
            <a:off x="2935768" y="2571750"/>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692DF1F6-E449-42BD-B6C3-2CAC16731716}"/>
              </a:ext>
            </a:extLst>
          </p:cNvPr>
          <p:cNvCxnSpPr>
            <a:cxnSpLocks/>
          </p:cNvCxnSpPr>
          <p:nvPr/>
        </p:nvCxnSpPr>
        <p:spPr>
          <a:xfrm>
            <a:off x="4937139" y="2571750"/>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D7C5AEEC-713C-4626-9B12-B6CA30BDEB7C}"/>
              </a:ext>
            </a:extLst>
          </p:cNvPr>
          <p:cNvCxnSpPr>
            <a:cxnSpLocks/>
          </p:cNvCxnSpPr>
          <p:nvPr/>
        </p:nvCxnSpPr>
        <p:spPr>
          <a:xfrm>
            <a:off x="6920580" y="2563411"/>
            <a:ext cx="0" cy="1635697"/>
          </a:xfrm>
          <a:prstGeom prst="line">
            <a:avLst/>
          </a:prstGeom>
          <a:ln w="28575"/>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8CE66C1A-8F88-4188-AE7B-01DBC7454D03}"/>
              </a:ext>
            </a:extLst>
          </p:cNvPr>
          <p:cNvCxnSpPr>
            <a:cxnSpLocks/>
          </p:cNvCxnSpPr>
          <p:nvPr/>
        </p:nvCxnSpPr>
        <p:spPr>
          <a:xfrm>
            <a:off x="8890573" y="2563411"/>
            <a:ext cx="0" cy="1635697"/>
          </a:xfrm>
          <a:prstGeom prst="line">
            <a:avLst/>
          </a:prstGeom>
          <a:ln w="28575"/>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7D9F8A0E-DCBD-475C-A81B-BEA4B15CD0AF}"/>
              </a:ext>
            </a:extLst>
          </p:cNvPr>
          <p:cNvSpPr txBox="1"/>
          <p:nvPr/>
        </p:nvSpPr>
        <p:spPr>
          <a:xfrm>
            <a:off x="132890" y="593559"/>
            <a:ext cx="652164" cy="1200329"/>
          </a:xfrm>
          <a:prstGeom prst="rect">
            <a:avLst/>
          </a:prstGeom>
          <a:noFill/>
        </p:spPr>
        <p:txBody>
          <a:bodyPr wrap="square" rtlCol="0">
            <a:spAutoFit/>
          </a:bodyPr>
          <a:lstStyle/>
          <a:p>
            <a:r>
              <a:rPr lang="en-US" sz="3600" dirty="0">
                <a:latin typeface="Bahnschrift SemiBold Condensed" panose="020B0502040204020203" pitchFamily="34" charset="0"/>
              </a:rPr>
              <a:t>2</a:t>
            </a:r>
          </a:p>
          <a:p>
            <a:r>
              <a:rPr lang="en-US" sz="3600" dirty="0">
                <a:latin typeface="Bahnschrift SemiBold Condensed" panose="020B0502040204020203" pitchFamily="34" charset="0"/>
              </a:rPr>
              <a:t>4</a:t>
            </a:r>
            <a:endParaRPr lang="en-CA" sz="3600" dirty="0">
              <a:latin typeface="Bahnschrift SemiBold Condensed" panose="020B0502040204020203" pitchFamily="34" charset="0"/>
            </a:endParaRPr>
          </a:p>
        </p:txBody>
      </p:sp>
      <p:pic>
        <p:nvPicPr>
          <p:cNvPr id="2056" name="Picture 8" descr="Mountain Peak Clipart Black And White Hidef Mountain - Mountain Symbol On A Map - Png Download (2400x2400), Png Download">
            <a:extLst>
              <a:ext uri="{FF2B5EF4-FFF2-40B4-BE49-F238E27FC236}">
                <a16:creationId xmlns:a16="http://schemas.microsoft.com/office/drawing/2014/main" id="{B489DC78-8322-4DEF-9C14-6570F1EF6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5782" y="1565050"/>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Mountain Peak Clipart Black And White Hidef Mountain - Mountain Symbol On A Map - Png Download (2400x2400), Png Download">
            <a:extLst>
              <a:ext uri="{FF2B5EF4-FFF2-40B4-BE49-F238E27FC236}">
                <a16:creationId xmlns:a16="http://schemas.microsoft.com/office/drawing/2014/main" id="{553AA0CD-8B37-448E-8030-39CD2F5F2B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9664" y="1645384"/>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Mountain Peak Clipart Black And White Hidef Mountain - Mountain Symbol On A Map - Png Download (2400x2400), Png Download">
            <a:extLst>
              <a:ext uri="{FF2B5EF4-FFF2-40B4-BE49-F238E27FC236}">
                <a16:creationId xmlns:a16="http://schemas.microsoft.com/office/drawing/2014/main" id="{D3E9A14E-711A-4101-9739-0787EC5BC3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557" y="1553063"/>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Mountain Peak Clipart Black And White Hidef Mountain - Mountain Symbol On A Map - Png Download (2400x2400), Png Download">
            <a:extLst>
              <a:ext uri="{FF2B5EF4-FFF2-40B4-BE49-F238E27FC236}">
                <a16:creationId xmlns:a16="http://schemas.microsoft.com/office/drawing/2014/main" id="{E224B7A6-89FF-4A22-81B5-71681F85A7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5439" y="1633397"/>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Mountain Peak Clipart Black And White Hidef Mountain - Mountain Symbol On A Map - Png Download (2400x2400), Png Download">
            <a:extLst>
              <a:ext uri="{FF2B5EF4-FFF2-40B4-BE49-F238E27FC236}">
                <a16:creationId xmlns:a16="http://schemas.microsoft.com/office/drawing/2014/main" id="{6616AA14-C1C2-415E-9772-6C78DC11C4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1935" y="1562132"/>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8" descr="Mountain Peak Clipart Black And White Hidef Mountain - Mountain Symbol On A Map - Png Download (2400x2400), Png Download">
            <a:extLst>
              <a:ext uri="{FF2B5EF4-FFF2-40B4-BE49-F238E27FC236}">
                <a16:creationId xmlns:a16="http://schemas.microsoft.com/office/drawing/2014/main" id="{7BFFAC72-7A61-4FDE-BB61-1012800EFA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5817" y="1642466"/>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Mountain Peak Clipart Black And White Hidef Mountain - Mountain Symbol On A Map - Png Download (2400x2400), Png Download">
            <a:extLst>
              <a:ext uri="{FF2B5EF4-FFF2-40B4-BE49-F238E27FC236}">
                <a16:creationId xmlns:a16="http://schemas.microsoft.com/office/drawing/2014/main" id="{915884DE-56F6-4E77-87DA-4CE8281B97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7710" y="1550145"/>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8" descr="Mountain Peak Clipart Black And White Hidef Mountain - Mountain Symbol On A Map - Png Download (2400x2400), Png Download">
            <a:extLst>
              <a:ext uri="{FF2B5EF4-FFF2-40B4-BE49-F238E27FC236}">
                <a16:creationId xmlns:a16="http://schemas.microsoft.com/office/drawing/2014/main" id="{366C8F00-7CAF-456B-AD9F-F4BCF27B34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1592" y="1630479"/>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8" descr="Mountain Peak Clipart Black And White Hidef Mountain - Mountain Symbol On A Map - Png Download (2400x2400), Png Download">
            <a:extLst>
              <a:ext uri="{FF2B5EF4-FFF2-40B4-BE49-F238E27FC236}">
                <a16:creationId xmlns:a16="http://schemas.microsoft.com/office/drawing/2014/main" id="{35E2A89B-C7DA-40F6-8AD0-71569B1477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273" y="1562132"/>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8" descr="Mountain Peak Clipart Black And White Hidef Mountain - Mountain Symbol On A Map - Png Download (2400x2400), Png Download">
            <a:extLst>
              <a:ext uri="{FF2B5EF4-FFF2-40B4-BE49-F238E27FC236}">
                <a16:creationId xmlns:a16="http://schemas.microsoft.com/office/drawing/2014/main" id="{37CD0D1B-2419-4897-AD2B-85F7DF60EB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3155" y="1642466"/>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8" descr="Mountain Peak Clipart Black And White Hidef Mountain - Mountain Symbol On A Map - Png Download (2400x2400), Png Download">
            <a:extLst>
              <a:ext uri="{FF2B5EF4-FFF2-40B4-BE49-F238E27FC236}">
                <a16:creationId xmlns:a16="http://schemas.microsoft.com/office/drawing/2014/main" id="{848DC9F4-C952-4B39-9DD7-203AF3A7D6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048" y="1550145"/>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8" descr="Mountain Peak Clipart Black And White Hidef Mountain - Mountain Symbol On A Map - Png Download (2400x2400), Png Download">
            <a:extLst>
              <a:ext uri="{FF2B5EF4-FFF2-40B4-BE49-F238E27FC236}">
                <a16:creationId xmlns:a16="http://schemas.microsoft.com/office/drawing/2014/main" id="{2CDB640A-9FA7-4073-8DEE-E3CB2B2C6F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930" y="1630479"/>
            <a:ext cx="385125" cy="517976"/>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8" descr="Mountain Peak Clipart Black And White Hidef Mountain - Mountain Symbol On A Map - Png Download (2400x2400), Png Download">
            <a:extLst>
              <a:ext uri="{FF2B5EF4-FFF2-40B4-BE49-F238E27FC236}">
                <a16:creationId xmlns:a16="http://schemas.microsoft.com/office/drawing/2014/main" id="{2CBD8A38-5809-4321-AC89-9511A0891F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2419" y="1630479"/>
            <a:ext cx="385125" cy="51797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F89E63FB-6478-426B-A714-40B7E7696593}"/>
              </a:ext>
            </a:extLst>
          </p:cNvPr>
          <p:cNvCxnSpPr/>
          <p:nvPr/>
        </p:nvCxnSpPr>
        <p:spPr>
          <a:xfrm>
            <a:off x="7891886" y="1888511"/>
            <a:ext cx="517712" cy="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065385"/>
      </p:ext>
    </p:extLst>
  </p:cSld>
  <p:clrMapOvr>
    <a:masterClrMapping/>
  </p:clrMapOvr>
</p:sld>
</file>

<file path=ppt/theme/theme1.xml><?xml version="1.0" encoding="utf-8"?>
<a:theme xmlns:a="http://schemas.openxmlformats.org/drawingml/2006/main" name="Mountain Backgrounds by Slidesgo">
  <a:themeElements>
    <a:clrScheme name="Simple Light">
      <a:dk1>
        <a:srgbClr val="2A072F"/>
      </a:dk1>
      <a:lt1>
        <a:srgbClr val="FFFFFF"/>
      </a:lt1>
      <a:dk2>
        <a:srgbClr val="301E4B"/>
      </a:dk2>
      <a:lt2>
        <a:srgbClr val="42234E"/>
      </a:lt2>
      <a:accent1>
        <a:srgbClr val="2A072F"/>
      </a:accent1>
      <a:accent2>
        <a:srgbClr val="AC5169"/>
      </a:accent2>
      <a:accent3>
        <a:srgbClr val="AF7172"/>
      </a:accent3>
      <a:accent4>
        <a:srgbClr val="FECEC5"/>
      </a:accent4>
      <a:accent5>
        <a:srgbClr val="FEB5BA"/>
      </a:accent5>
      <a:accent6>
        <a:srgbClr val="FE9EA2"/>
      </a:accent6>
      <a:hlink>
        <a:srgbClr val="2A072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4BCC1D7AB61D146A6566415FBD49CE6" ma:contentTypeVersion="13" ma:contentTypeDescription="Create a new document." ma:contentTypeScope="" ma:versionID="3b06645c4839c688bc316f973c5bb66f">
  <xsd:schema xmlns:xsd="http://www.w3.org/2001/XMLSchema" xmlns:xs="http://www.w3.org/2001/XMLSchema" xmlns:p="http://schemas.microsoft.com/office/2006/metadata/properties" xmlns:ns3="2dfdbd87-feb3-4b3a-b11d-aaad4bfbe884" xmlns:ns4="c17d24db-1525-423a-a246-76d2fc38ff69" targetNamespace="http://schemas.microsoft.com/office/2006/metadata/properties" ma:root="true" ma:fieldsID="bca0245041b858c9b6edd8fd836c945b" ns3:_="" ns4:_="">
    <xsd:import namespace="2dfdbd87-feb3-4b3a-b11d-aaad4bfbe884"/>
    <xsd:import namespace="c17d24db-1525-423a-a246-76d2fc38ff6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fdbd87-feb3-4b3a-b11d-aaad4bfbe88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7d24db-1525-423a-a246-76d2fc38ff6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3D3226B-3529-49FF-815E-03BB4C8F5A4F}">
  <ds:schemaRefs>
    <ds:schemaRef ds:uri="http://schemas.microsoft.com/sharepoint/v3/contenttype/forms"/>
  </ds:schemaRefs>
</ds:datastoreItem>
</file>

<file path=customXml/itemProps2.xml><?xml version="1.0" encoding="utf-8"?>
<ds:datastoreItem xmlns:ds="http://schemas.openxmlformats.org/officeDocument/2006/customXml" ds:itemID="{DB738A62-5A77-4E1A-BE88-08272B9EF8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fdbd87-feb3-4b3a-b11d-aaad4bfbe884"/>
    <ds:schemaRef ds:uri="c17d24db-1525-423a-a246-76d2fc38ff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62B42C-71A6-4E6A-939E-3E58A0169EB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65</TotalTime>
  <Words>169</Words>
  <Application>Microsoft Office PowerPoint</Application>
  <PresentationFormat>On-screen Show (16:9)</PresentationFormat>
  <Paragraphs>21</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Bahnschrift SemiBold Condensed</vt:lpstr>
      <vt:lpstr>Bahnschrift SemiCondensed</vt:lpstr>
      <vt:lpstr>Bebas Neue</vt:lpstr>
      <vt:lpstr>Century Gothic</vt:lpstr>
      <vt:lpstr>Darker Grotesque Medium</vt:lpstr>
      <vt:lpstr>Roboto Condensed Light</vt:lpstr>
      <vt:lpstr>Mountain Backgrounds by Slidesgo</vt:lpstr>
      <vt:lpstr>Rocky Mountain</vt:lpstr>
      <vt:lpstr>Rocky mountain, rocky mountain, rocky mountain high. When you’re on that rocky mountain, hang your head and cry. Do, do, do ,do, do remember me. Do, do, do, do, do remember me.</vt:lpstr>
      <vt:lpstr>Stormy ocean, stormy ocean, stormy ocean wide. When you’re on that stormy ocean, there’s no place no hide. Do, do, do ,do, do remember me. Do, do, do, do, do remember me.</vt:lpstr>
      <vt:lpstr>Sunny valley, sunny valley, sunny valley low. When you’re in that sunny valley, sing it soft and low. Do, do, do ,do, do remember me. Do, do, do, do, do remember 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MOUNTAIN BACKGROUNDS</dc:title>
  <cp:lastModifiedBy>Owen Sheedy</cp:lastModifiedBy>
  <cp:revision>1</cp:revision>
  <dcterms:modified xsi:type="dcterms:W3CDTF">2021-03-29T16:22:39Z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0x01010044BCC1D7AB61D146A6566415FBD49CE6</vt:lpwstr>
  </property>
</Properties>
</file>