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95" r:id="rId5"/>
    <p:sldId id="316" r:id="rId6"/>
    <p:sldId id="296" r:id="rId7"/>
    <p:sldId id="298" r:id="rId8"/>
    <p:sldId id="317" r:id="rId9"/>
    <p:sldId id="300" r:id="rId10"/>
    <p:sldId id="301" r:id="rId11"/>
    <p:sldId id="302" r:id="rId12"/>
    <p:sldId id="303" r:id="rId13"/>
    <p:sldId id="304" r:id="rId14"/>
    <p:sldId id="312" r:id="rId15"/>
    <p:sldId id="313" r:id="rId16"/>
    <p:sldId id="318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D515B-D5FC-420C-B3BA-6B24CE78AEC2}" v="3" dt="2020-12-10T18:04:35.389"/>
    <p1510:client id="{404E9C21-8A46-02EA-B48D-08A67B0B0CDA}" v="6" dt="2020-12-10T17:59:46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404E9C21-8A46-02EA-B48D-08A67B0B0CDA}"/>
    <pc:docChg chg="addSld modSld">
      <pc:chgData name="Owen Sheedy" userId="S::owen.sheedy@lethsd.ab.ca::b1c9949c-efb5-4f8f-8e1c-29dbcaf5146f" providerId="AD" clId="Web-{404E9C21-8A46-02EA-B48D-08A67B0B0CDA}" dt="2020-12-10T17:59:46.516" v="5" actId="20577"/>
      <pc:docMkLst>
        <pc:docMk/>
      </pc:docMkLst>
      <pc:sldChg chg="modSp">
        <pc:chgData name="Owen Sheedy" userId="S::owen.sheedy@lethsd.ab.ca::b1c9949c-efb5-4f8f-8e1c-29dbcaf5146f" providerId="AD" clId="Web-{404E9C21-8A46-02EA-B48D-08A67B0B0CDA}" dt="2020-12-10T17:59:45.500" v="3" actId="20577"/>
        <pc:sldMkLst>
          <pc:docMk/>
          <pc:sldMk cId="2049548788" sldId="295"/>
        </pc:sldMkLst>
        <pc:spChg chg="mod">
          <ac:chgData name="Owen Sheedy" userId="S::owen.sheedy@lethsd.ab.ca::b1c9949c-efb5-4f8f-8e1c-29dbcaf5146f" providerId="AD" clId="Web-{404E9C21-8A46-02EA-B48D-08A67B0B0CDA}" dt="2020-12-10T17:59:45.500" v="3" actId="20577"/>
          <ac:spMkLst>
            <pc:docMk/>
            <pc:sldMk cId="2049548788" sldId="295"/>
            <ac:spMk id="2" creationId="{92C9295F-E638-4F61-AFE2-CF3E40556031}"/>
          </ac:spMkLst>
        </pc:spChg>
      </pc:sldChg>
      <pc:sldChg chg="add replId">
        <pc:chgData name="Owen Sheedy" userId="S::owen.sheedy@lethsd.ab.ca::b1c9949c-efb5-4f8f-8e1c-29dbcaf5146f" providerId="AD" clId="Web-{404E9C21-8A46-02EA-B48D-08A67B0B0CDA}" dt="2020-12-10T17:59:39.266" v="0"/>
        <pc:sldMkLst>
          <pc:docMk/>
          <pc:sldMk cId="3175147354" sldId="316"/>
        </pc:sldMkLst>
      </pc:sldChg>
    </pc:docChg>
  </pc:docChgLst>
  <pc:docChgLst>
    <pc:chgData name="Owen Sheedy" userId="b1c9949c-efb5-4f8f-8e1c-29dbcaf5146f" providerId="ADAL" clId="{3D8AC954-C1C8-40A0-8DEB-CB94D6496449}"/>
    <pc:docChg chg="undo custSel mod addSld delSld modSld sldOrd">
      <pc:chgData name="Owen Sheedy" userId="b1c9949c-efb5-4f8f-8e1c-29dbcaf5146f" providerId="ADAL" clId="{3D8AC954-C1C8-40A0-8DEB-CB94D6496449}" dt="2020-10-27T23:19:07.430" v="1272" actId="1036"/>
      <pc:docMkLst>
        <pc:docMk/>
      </pc:docMkLst>
      <pc:sldChg chg="addSp delSp modSp del mod">
        <pc:chgData name="Owen Sheedy" userId="b1c9949c-efb5-4f8f-8e1c-29dbcaf5146f" providerId="ADAL" clId="{3D8AC954-C1C8-40A0-8DEB-CB94D6496449}" dt="2020-10-26T19:45:08.194" v="117" actId="47"/>
        <pc:sldMkLst>
          <pc:docMk/>
          <pc:sldMk cId="4269681522" sldId="293"/>
        </pc:sldMkLst>
        <pc:spChg chg="mod">
          <ac:chgData name="Owen Sheedy" userId="b1c9949c-efb5-4f8f-8e1c-29dbcaf5146f" providerId="ADAL" clId="{3D8AC954-C1C8-40A0-8DEB-CB94D6496449}" dt="2020-10-26T19:43:35.839" v="24" actId="14100"/>
          <ac:spMkLst>
            <pc:docMk/>
            <pc:sldMk cId="4269681522" sldId="293"/>
            <ac:spMk id="2" creationId="{18C3B467-088C-4F3D-A9A7-105C4E1E20CD}"/>
          </ac:spMkLst>
        </pc:spChg>
        <pc:spChg chg="del">
          <ac:chgData name="Owen Sheedy" userId="b1c9949c-efb5-4f8f-8e1c-29dbcaf5146f" providerId="ADAL" clId="{3D8AC954-C1C8-40A0-8DEB-CB94D6496449}" dt="2020-10-26T19:43:27.567" v="20" actId="478"/>
          <ac:spMkLst>
            <pc:docMk/>
            <pc:sldMk cId="4269681522" sldId="293"/>
            <ac:spMk id="3" creationId="{C8722DDC-8EEE-4A06-8DFE-B44871EAA2CF}"/>
          </ac:spMkLst>
        </pc:spChg>
        <pc:spChg chg="add mod">
          <ac:chgData name="Owen Sheedy" userId="b1c9949c-efb5-4f8f-8e1c-29dbcaf5146f" providerId="ADAL" clId="{3D8AC954-C1C8-40A0-8DEB-CB94D6496449}" dt="2020-10-26T19:43:27.567" v="20" actId="478"/>
          <ac:spMkLst>
            <pc:docMk/>
            <pc:sldMk cId="4269681522" sldId="293"/>
            <ac:spMk id="5" creationId="{6D33090C-CB32-4EA4-8040-308031499408}"/>
          </ac:spMkLst>
        </pc:spChg>
        <pc:picChg chg="add del mod ord">
          <ac:chgData name="Owen Sheedy" userId="b1c9949c-efb5-4f8f-8e1c-29dbcaf5146f" providerId="ADAL" clId="{3D8AC954-C1C8-40A0-8DEB-CB94D6496449}" dt="2020-10-26T19:44:17.958" v="34" actId="1076"/>
          <ac:picMkLst>
            <pc:docMk/>
            <pc:sldMk cId="4269681522" sldId="293"/>
            <ac:picMk id="6" creationId="{D9F73848-91FE-4D29-B0DC-BFC408416682}"/>
          </ac:picMkLst>
        </pc:picChg>
      </pc:sldChg>
      <pc:sldChg chg="addSp delSp modSp mod">
        <pc:chgData name="Owen Sheedy" userId="b1c9949c-efb5-4f8f-8e1c-29dbcaf5146f" providerId="ADAL" clId="{3D8AC954-C1C8-40A0-8DEB-CB94D6496449}" dt="2020-10-26T19:45:46.609" v="122" actId="113"/>
        <pc:sldMkLst>
          <pc:docMk/>
          <pc:sldMk cId="2049548788" sldId="295"/>
        </pc:sldMkLst>
        <pc:spChg chg="mod ord">
          <ac:chgData name="Owen Sheedy" userId="b1c9949c-efb5-4f8f-8e1c-29dbcaf5146f" providerId="ADAL" clId="{3D8AC954-C1C8-40A0-8DEB-CB94D6496449}" dt="2020-10-26T19:45:46.609" v="122" actId="113"/>
          <ac:spMkLst>
            <pc:docMk/>
            <pc:sldMk cId="2049548788" sldId="295"/>
            <ac:spMk id="2" creationId="{92C9295F-E638-4F61-AFE2-CF3E40556031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9" creationId="{904DB13E-F722-4ED6-BB00-556651E95281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11" creationId="{1419E3D9-C5FB-41A9-B6D2-DFB210BB6211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13" creationId="{367909BF-1DF7-4ACE-8F58-6CF719BB27E5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15" creationId="{89E8BEDB-0BBC-4F21-9CFB-8530D664C343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22" creationId="{420551B3-B4DA-48EE-988C-4FAEAEB5CE98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24" creationId="{BF9FFE17-DE95-4821-ACC1-B90C95449294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26" creationId="{03CF76AF-FF72-4430-A772-05840329020B}"/>
          </ac:spMkLst>
        </pc:spChg>
        <pc:spChg chg="add">
          <ac:chgData name="Owen Sheedy" userId="b1c9949c-efb5-4f8f-8e1c-29dbcaf5146f" providerId="ADAL" clId="{3D8AC954-C1C8-40A0-8DEB-CB94D6496449}" dt="2020-10-26T19:45:05.606" v="116" actId="26606"/>
          <ac:spMkLst>
            <pc:docMk/>
            <pc:sldMk cId="2049548788" sldId="295"/>
            <ac:spMk id="28" creationId="{0B1C8180-2FDD-4202-8C45-4057CB1AB26F}"/>
          </ac:spMkLst>
        </pc:spChg>
        <pc:grpChg chg="add">
          <ac:chgData name="Owen Sheedy" userId="b1c9949c-efb5-4f8f-8e1c-29dbcaf5146f" providerId="ADAL" clId="{3D8AC954-C1C8-40A0-8DEB-CB94D6496449}" dt="2020-10-26T19:45:05.606" v="116" actId="26606"/>
          <ac:grpSpMkLst>
            <pc:docMk/>
            <pc:sldMk cId="2049548788" sldId="295"/>
            <ac:grpSpMk id="17" creationId="{E26428D7-C6F3-473D-A360-A3F5C3E8728C}"/>
          </ac:grpSpMkLst>
        </pc:grpChg>
        <pc:graphicFrameChg chg="del">
          <ac:chgData name="Owen Sheedy" userId="b1c9949c-efb5-4f8f-8e1c-29dbcaf5146f" providerId="ADAL" clId="{3D8AC954-C1C8-40A0-8DEB-CB94D6496449}" dt="2020-10-26T19:44:51.686" v="109" actId="478"/>
          <ac:graphicFrameMkLst>
            <pc:docMk/>
            <pc:sldMk cId="2049548788" sldId="295"/>
            <ac:graphicFrameMk id="31" creationId="{613FC9B6-ED9E-4F51-A217-156DA01928CD}"/>
          </ac:graphicFrameMkLst>
        </pc:graphicFrameChg>
        <pc:picChg chg="add mod">
          <ac:chgData name="Owen Sheedy" userId="b1c9949c-efb5-4f8f-8e1c-29dbcaf5146f" providerId="ADAL" clId="{3D8AC954-C1C8-40A0-8DEB-CB94D6496449}" dt="2020-10-26T19:45:05.606" v="116" actId="26606"/>
          <ac:picMkLst>
            <pc:docMk/>
            <pc:sldMk cId="2049548788" sldId="295"/>
            <ac:picMk id="4" creationId="{5EE35BE4-B0C9-4806-B5C7-1C45B31E6223}"/>
          </ac:picMkLst>
        </pc:picChg>
        <pc:cxnChg chg="add">
          <ac:chgData name="Owen Sheedy" userId="b1c9949c-efb5-4f8f-8e1c-29dbcaf5146f" providerId="ADAL" clId="{3D8AC954-C1C8-40A0-8DEB-CB94D6496449}" dt="2020-10-26T19:45:05.606" v="116" actId="26606"/>
          <ac:cxnSpMkLst>
            <pc:docMk/>
            <pc:sldMk cId="2049548788" sldId="295"/>
            <ac:cxnSpMk id="30" creationId="{D6E86CC6-13EA-4A88-86AD-CF27BF52CC95}"/>
          </ac:cxnSpMkLst>
        </pc:cxnChg>
        <pc:cxnChg chg="add">
          <ac:chgData name="Owen Sheedy" userId="b1c9949c-efb5-4f8f-8e1c-29dbcaf5146f" providerId="ADAL" clId="{3D8AC954-C1C8-40A0-8DEB-CB94D6496449}" dt="2020-10-26T19:45:05.606" v="116" actId="26606"/>
          <ac:cxnSpMkLst>
            <pc:docMk/>
            <pc:sldMk cId="2049548788" sldId="295"/>
            <ac:cxnSpMk id="32" creationId="{3F80B441-4F7D-4B40-8A13-FED03A1F3A16}"/>
          </ac:cxnSpMkLst>
        </pc:cxnChg>
        <pc:cxnChg chg="add">
          <ac:chgData name="Owen Sheedy" userId="b1c9949c-efb5-4f8f-8e1c-29dbcaf5146f" providerId="ADAL" clId="{3D8AC954-C1C8-40A0-8DEB-CB94D6496449}" dt="2020-10-26T19:45:05.606" v="116" actId="26606"/>
          <ac:cxnSpMkLst>
            <pc:docMk/>
            <pc:sldMk cId="2049548788" sldId="295"/>
            <ac:cxnSpMk id="34" creationId="{70C7FD1A-44B1-4E4C-B0C9-A8103DCCDCC2}"/>
          </ac:cxnSpMkLst>
        </pc:cxnChg>
      </pc:sldChg>
      <pc:sldChg chg="new del">
        <pc:chgData name="Owen Sheedy" userId="b1c9949c-efb5-4f8f-8e1c-29dbcaf5146f" providerId="ADAL" clId="{3D8AC954-C1C8-40A0-8DEB-CB94D6496449}" dt="2020-10-26T19:44:57.189" v="112" actId="47"/>
        <pc:sldMkLst>
          <pc:docMk/>
          <pc:sldMk cId="1639416780" sldId="296"/>
        </pc:sldMkLst>
      </pc:sldChg>
      <pc:sldChg chg="addSp delSp modSp new mod">
        <pc:chgData name="Owen Sheedy" userId="b1c9949c-efb5-4f8f-8e1c-29dbcaf5146f" providerId="ADAL" clId="{3D8AC954-C1C8-40A0-8DEB-CB94D6496449}" dt="2020-10-26T22:09:13.058" v="811" actId="207"/>
        <pc:sldMkLst>
          <pc:docMk/>
          <pc:sldMk cId="3644102518" sldId="296"/>
        </pc:sldMkLst>
        <pc:spChg chg="add del mod">
          <ac:chgData name="Owen Sheedy" userId="b1c9949c-efb5-4f8f-8e1c-29dbcaf5146f" providerId="ADAL" clId="{3D8AC954-C1C8-40A0-8DEB-CB94D6496449}" dt="2020-10-26T19:50:27.668" v="135" actId="478"/>
          <ac:spMkLst>
            <pc:docMk/>
            <pc:sldMk cId="3644102518" sldId="296"/>
            <ac:spMk id="2" creationId="{953C3F63-1E0B-4CB4-83D8-15C0B9325F64}"/>
          </ac:spMkLst>
        </pc:spChg>
        <pc:spChg chg="add del">
          <ac:chgData name="Owen Sheedy" userId="b1c9949c-efb5-4f8f-8e1c-29dbcaf5146f" providerId="ADAL" clId="{3D8AC954-C1C8-40A0-8DEB-CB94D6496449}" dt="2020-10-26T19:50:38.430" v="137" actId="478"/>
          <ac:spMkLst>
            <pc:docMk/>
            <pc:sldMk cId="3644102518" sldId="296"/>
            <ac:spMk id="3" creationId="{988BD4F4-FFF5-407C-BBA7-C9D41FF02F54}"/>
          </ac:spMkLst>
        </pc:spChg>
        <pc:spChg chg="add del">
          <ac:chgData name="Owen Sheedy" userId="b1c9949c-efb5-4f8f-8e1c-29dbcaf5146f" providerId="ADAL" clId="{3D8AC954-C1C8-40A0-8DEB-CB94D6496449}" dt="2020-10-26T19:50:47.947" v="139"/>
          <ac:spMkLst>
            <pc:docMk/>
            <pc:sldMk cId="3644102518" sldId="296"/>
            <ac:spMk id="4" creationId="{52A0067F-1FC8-4012-A8A9-A4CA3B0A3221}"/>
          </ac:spMkLst>
        </pc:spChg>
        <pc:spChg chg="add mod">
          <ac:chgData name="Owen Sheedy" userId="b1c9949c-efb5-4f8f-8e1c-29dbcaf5146f" providerId="ADAL" clId="{3D8AC954-C1C8-40A0-8DEB-CB94D6496449}" dt="2020-10-26T19:54:45.742" v="154" actId="1076"/>
          <ac:spMkLst>
            <pc:docMk/>
            <pc:sldMk cId="3644102518" sldId="296"/>
            <ac:spMk id="5" creationId="{0C672528-23A2-494F-86A0-958618A3E905}"/>
          </ac:spMkLst>
        </pc:spChg>
        <pc:spChg chg="add del mod">
          <ac:chgData name="Owen Sheedy" userId="b1c9949c-efb5-4f8f-8e1c-29dbcaf5146f" providerId="ADAL" clId="{3D8AC954-C1C8-40A0-8DEB-CB94D6496449}" dt="2020-10-26T19:55:56.294" v="166"/>
          <ac:spMkLst>
            <pc:docMk/>
            <pc:sldMk cId="3644102518" sldId="296"/>
            <ac:spMk id="6" creationId="{FB7E9D75-767C-4915-B6D5-66CE8DA0191B}"/>
          </ac:spMkLst>
        </pc:spChg>
        <pc:spChg chg="add mod">
          <ac:chgData name="Owen Sheedy" userId="b1c9949c-efb5-4f8f-8e1c-29dbcaf5146f" providerId="ADAL" clId="{3D8AC954-C1C8-40A0-8DEB-CB94D6496449}" dt="2020-10-26T19:57:28.374" v="189" actId="1076"/>
          <ac:spMkLst>
            <pc:docMk/>
            <pc:sldMk cId="3644102518" sldId="296"/>
            <ac:spMk id="7" creationId="{7910627A-23BF-4EBD-8FE1-1BE74BCDCFA0}"/>
          </ac:spMkLst>
        </pc:spChg>
        <pc:spChg chg="add del">
          <ac:chgData name="Owen Sheedy" userId="b1c9949c-efb5-4f8f-8e1c-29dbcaf5146f" providerId="ADAL" clId="{3D8AC954-C1C8-40A0-8DEB-CB94D6496449}" dt="2020-10-26T21:40:19.607" v="194"/>
          <ac:spMkLst>
            <pc:docMk/>
            <pc:sldMk cId="3644102518" sldId="296"/>
            <ac:spMk id="8" creationId="{28810B43-23F7-41F3-85DA-94DF8D2C3835}"/>
          </ac:spMkLst>
        </pc:spChg>
        <pc:spChg chg="add mod">
          <ac:chgData name="Owen Sheedy" userId="b1c9949c-efb5-4f8f-8e1c-29dbcaf5146f" providerId="ADAL" clId="{3D8AC954-C1C8-40A0-8DEB-CB94D6496449}" dt="2020-10-26T19:54:45.742" v="154" actId="1076"/>
          <ac:spMkLst>
            <pc:docMk/>
            <pc:sldMk cId="3644102518" sldId="296"/>
            <ac:spMk id="21" creationId="{9EE08341-3A0C-4E94-86CF-F8A909A57E10}"/>
          </ac:spMkLst>
        </pc:spChg>
        <pc:spChg chg="add mod">
          <ac:chgData name="Owen Sheedy" userId="b1c9949c-efb5-4f8f-8e1c-29dbcaf5146f" providerId="ADAL" clId="{3D8AC954-C1C8-40A0-8DEB-CB94D6496449}" dt="2020-10-26T19:54:45.742" v="154" actId="1076"/>
          <ac:spMkLst>
            <pc:docMk/>
            <pc:sldMk cId="3644102518" sldId="296"/>
            <ac:spMk id="22" creationId="{61BF9DB6-078D-43D9-870C-400071DD9805}"/>
          </ac:spMkLst>
        </pc:spChg>
        <pc:spChg chg="add mod">
          <ac:chgData name="Owen Sheedy" userId="b1c9949c-efb5-4f8f-8e1c-29dbcaf5146f" providerId="ADAL" clId="{3D8AC954-C1C8-40A0-8DEB-CB94D6496449}" dt="2020-10-26T19:54:45.742" v="154" actId="1076"/>
          <ac:spMkLst>
            <pc:docMk/>
            <pc:sldMk cId="3644102518" sldId="296"/>
            <ac:spMk id="23" creationId="{8B6158B3-603C-4759-A05A-372C79EE2642}"/>
          </ac:spMkLst>
        </pc:spChg>
        <pc:spChg chg="add mod">
          <ac:chgData name="Owen Sheedy" userId="b1c9949c-efb5-4f8f-8e1c-29dbcaf5146f" providerId="ADAL" clId="{3D8AC954-C1C8-40A0-8DEB-CB94D6496449}" dt="2020-10-26T19:54:51.087" v="156" actId="1076"/>
          <ac:spMkLst>
            <pc:docMk/>
            <pc:sldMk cId="3644102518" sldId="296"/>
            <ac:spMk id="24" creationId="{B3243DD4-88AB-48E3-80C8-1301AC6545B9}"/>
          </ac:spMkLst>
        </pc:spChg>
        <pc:spChg chg="add mod">
          <ac:chgData name="Owen Sheedy" userId="b1c9949c-efb5-4f8f-8e1c-29dbcaf5146f" providerId="ADAL" clId="{3D8AC954-C1C8-40A0-8DEB-CB94D6496449}" dt="2020-10-26T19:54:51.087" v="156" actId="1076"/>
          <ac:spMkLst>
            <pc:docMk/>
            <pc:sldMk cId="3644102518" sldId="296"/>
            <ac:spMk id="25" creationId="{56C37AF9-C092-42B9-9409-DB039F5DCDBF}"/>
          </ac:spMkLst>
        </pc:spChg>
        <pc:spChg chg="add mod">
          <ac:chgData name="Owen Sheedy" userId="b1c9949c-efb5-4f8f-8e1c-29dbcaf5146f" providerId="ADAL" clId="{3D8AC954-C1C8-40A0-8DEB-CB94D6496449}" dt="2020-10-26T19:54:51.087" v="156" actId="1076"/>
          <ac:spMkLst>
            <pc:docMk/>
            <pc:sldMk cId="3644102518" sldId="296"/>
            <ac:spMk id="26" creationId="{C23CB2A6-EE3F-4657-8E20-AA55AB234224}"/>
          </ac:spMkLst>
        </pc:spChg>
        <pc:spChg chg="add mod">
          <ac:chgData name="Owen Sheedy" userId="b1c9949c-efb5-4f8f-8e1c-29dbcaf5146f" providerId="ADAL" clId="{3D8AC954-C1C8-40A0-8DEB-CB94D6496449}" dt="2020-10-26T19:54:51.087" v="156" actId="1076"/>
          <ac:spMkLst>
            <pc:docMk/>
            <pc:sldMk cId="3644102518" sldId="296"/>
            <ac:spMk id="27" creationId="{82EC42FF-C500-4B34-8419-FFCF94C0EC4F}"/>
          </ac:spMkLst>
        </pc:spChg>
        <pc:spChg chg="add mod">
          <ac:chgData name="Owen Sheedy" userId="b1c9949c-efb5-4f8f-8e1c-29dbcaf5146f" providerId="ADAL" clId="{3D8AC954-C1C8-40A0-8DEB-CB94D6496449}" dt="2020-10-26T19:54:53.847" v="158" actId="1076"/>
          <ac:spMkLst>
            <pc:docMk/>
            <pc:sldMk cId="3644102518" sldId="296"/>
            <ac:spMk id="28" creationId="{56CBE4B5-F33C-4BB0-925F-1CA1258824A9}"/>
          </ac:spMkLst>
        </pc:spChg>
        <pc:spChg chg="add mod">
          <ac:chgData name="Owen Sheedy" userId="b1c9949c-efb5-4f8f-8e1c-29dbcaf5146f" providerId="ADAL" clId="{3D8AC954-C1C8-40A0-8DEB-CB94D6496449}" dt="2020-10-26T19:54:53.847" v="158" actId="1076"/>
          <ac:spMkLst>
            <pc:docMk/>
            <pc:sldMk cId="3644102518" sldId="296"/>
            <ac:spMk id="29" creationId="{999AD2DA-B25A-4D82-9D45-770ABF47F524}"/>
          </ac:spMkLst>
        </pc:spChg>
        <pc:spChg chg="add mod">
          <ac:chgData name="Owen Sheedy" userId="b1c9949c-efb5-4f8f-8e1c-29dbcaf5146f" providerId="ADAL" clId="{3D8AC954-C1C8-40A0-8DEB-CB94D6496449}" dt="2020-10-26T19:54:53.847" v="158" actId="1076"/>
          <ac:spMkLst>
            <pc:docMk/>
            <pc:sldMk cId="3644102518" sldId="296"/>
            <ac:spMk id="30" creationId="{551511E0-100E-4018-BD70-533DEAE3E418}"/>
          </ac:spMkLst>
        </pc:spChg>
        <pc:spChg chg="add mod">
          <ac:chgData name="Owen Sheedy" userId="b1c9949c-efb5-4f8f-8e1c-29dbcaf5146f" providerId="ADAL" clId="{3D8AC954-C1C8-40A0-8DEB-CB94D6496449}" dt="2020-10-26T19:54:53.847" v="158" actId="1076"/>
          <ac:spMkLst>
            <pc:docMk/>
            <pc:sldMk cId="3644102518" sldId="296"/>
            <ac:spMk id="31" creationId="{ED942C8B-593A-424E-BA2E-4299F71F603C}"/>
          </ac:spMkLst>
        </pc:spChg>
        <pc:spChg chg="add mod">
          <ac:chgData name="Owen Sheedy" userId="b1c9949c-efb5-4f8f-8e1c-29dbcaf5146f" providerId="ADAL" clId="{3D8AC954-C1C8-40A0-8DEB-CB94D6496449}" dt="2020-10-26T19:54:58.576" v="160" actId="1076"/>
          <ac:spMkLst>
            <pc:docMk/>
            <pc:sldMk cId="3644102518" sldId="296"/>
            <ac:spMk id="32" creationId="{8536554A-2DDB-4352-901A-BDEC36B9739F}"/>
          </ac:spMkLst>
        </pc:spChg>
        <pc:spChg chg="add mod">
          <ac:chgData name="Owen Sheedy" userId="b1c9949c-efb5-4f8f-8e1c-29dbcaf5146f" providerId="ADAL" clId="{3D8AC954-C1C8-40A0-8DEB-CB94D6496449}" dt="2020-10-26T19:54:58.576" v="160" actId="1076"/>
          <ac:spMkLst>
            <pc:docMk/>
            <pc:sldMk cId="3644102518" sldId="296"/>
            <ac:spMk id="33" creationId="{05316FF6-9995-4626-BF74-EED5381CDC9C}"/>
          </ac:spMkLst>
        </pc:spChg>
        <pc:spChg chg="add mod">
          <ac:chgData name="Owen Sheedy" userId="b1c9949c-efb5-4f8f-8e1c-29dbcaf5146f" providerId="ADAL" clId="{3D8AC954-C1C8-40A0-8DEB-CB94D6496449}" dt="2020-10-26T19:54:58.576" v="160" actId="1076"/>
          <ac:spMkLst>
            <pc:docMk/>
            <pc:sldMk cId="3644102518" sldId="296"/>
            <ac:spMk id="34" creationId="{33FDE9A1-8752-4585-9E3F-83CA354007CB}"/>
          </ac:spMkLst>
        </pc:spChg>
        <pc:spChg chg="add mod">
          <ac:chgData name="Owen Sheedy" userId="b1c9949c-efb5-4f8f-8e1c-29dbcaf5146f" providerId="ADAL" clId="{3D8AC954-C1C8-40A0-8DEB-CB94D6496449}" dt="2020-10-26T19:54:58.576" v="160" actId="1076"/>
          <ac:spMkLst>
            <pc:docMk/>
            <pc:sldMk cId="3644102518" sldId="296"/>
            <ac:spMk id="35" creationId="{A8E6564D-0A1F-486B-BC6B-83451192E530}"/>
          </ac:spMkLst>
        </pc:spChg>
        <pc:spChg chg="add mod">
          <ac:chgData name="Owen Sheedy" userId="b1c9949c-efb5-4f8f-8e1c-29dbcaf5146f" providerId="ADAL" clId="{3D8AC954-C1C8-40A0-8DEB-CB94D6496449}" dt="2020-10-26T22:09:13.058" v="811" actId="207"/>
          <ac:spMkLst>
            <pc:docMk/>
            <pc:sldMk cId="3644102518" sldId="296"/>
            <ac:spMk id="38" creationId="{07552266-88F9-4DCD-AA19-93E29365978E}"/>
          </ac:spMkLst>
        </pc:spChg>
        <pc:picChg chg="add del mod">
          <ac:chgData name="Owen Sheedy" userId="b1c9949c-efb5-4f8f-8e1c-29dbcaf5146f" providerId="ADAL" clId="{3D8AC954-C1C8-40A0-8DEB-CB94D6496449}" dt="2020-10-26T19:55:21.367" v="163" actId="478"/>
          <ac:picMkLst>
            <pc:docMk/>
            <pc:sldMk cId="3644102518" sldId="296"/>
            <ac:picMk id="1026" creationId="{F2008ABA-F51E-4D68-AA32-8AA3FF6CB7D7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28" creationId="{BF50E76E-306B-4087-B36D-BF9D4FF2200C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29" creationId="{05851D4C-BDA0-4892-B6DC-468905E28027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0" creationId="{485985B0-244E-47BD-9C00-78B5A5EFB097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1" creationId="{12BDD6AD-BFAC-4973-B9A2-5F66EBAE59C2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2" creationId="{BDE68888-D78A-4708-BD77-65D81E036472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3" creationId="{83EB08D0-E2B4-4789-A522-15A3BC586000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4" creationId="{E987F5F9-FCCB-452A-AA7A-D334ED336354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5" creationId="{582C919E-D5BA-412F-BC70-364BF9FA8256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6" creationId="{CCDA2241-0CB9-49E5-91D0-C86B89C6355D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7" creationId="{82F4367B-1F9A-4FE3-9209-2684AF0169D3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8" creationId="{EBE3F879-1292-41A5-8584-F8E6FE0D62E4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39" creationId="{7753455E-956C-4344-B228-080FDA705CE7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40" creationId="{D37AC546-2E30-4283-AB4F-C111AC0B27AA}"/>
          </ac:picMkLst>
        </pc:picChg>
        <pc:picChg chg="add del mod">
          <ac:chgData name="Owen Sheedy" userId="b1c9949c-efb5-4f8f-8e1c-29dbcaf5146f" providerId="ADAL" clId="{3D8AC954-C1C8-40A0-8DEB-CB94D6496449}" dt="2020-10-26T19:51:28.551" v="142" actId="478"/>
          <ac:picMkLst>
            <pc:docMk/>
            <pc:sldMk cId="3644102518" sldId="296"/>
            <ac:picMk id="1041" creationId="{36CEA0C0-F174-48C4-ABF3-FC60A391C631}"/>
          </ac:picMkLst>
        </pc:picChg>
      </pc:sldChg>
      <pc:sldChg chg="add del">
        <pc:chgData name="Owen Sheedy" userId="b1c9949c-efb5-4f8f-8e1c-29dbcaf5146f" providerId="ADAL" clId="{3D8AC954-C1C8-40A0-8DEB-CB94D6496449}" dt="2020-10-26T19:57:37.552" v="192" actId="47"/>
        <pc:sldMkLst>
          <pc:docMk/>
          <pc:sldMk cId="1141540430" sldId="297"/>
        </pc:sldMkLst>
      </pc:sldChg>
      <pc:sldChg chg="new del">
        <pc:chgData name="Owen Sheedy" userId="b1c9949c-efb5-4f8f-8e1c-29dbcaf5146f" providerId="ADAL" clId="{3D8AC954-C1C8-40A0-8DEB-CB94D6496449}" dt="2020-10-26T19:46:16.085" v="126" actId="47"/>
        <pc:sldMkLst>
          <pc:docMk/>
          <pc:sldMk cId="1219071577" sldId="297"/>
        </pc:sldMkLst>
      </pc:sldChg>
      <pc:sldChg chg="addSp delSp modSp add mod">
        <pc:chgData name="Owen Sheedy" userId="b1c9949c-efb5-4f8f-8e1c-29dbcaf5146f" providerId="ADAL" clId="{3D8AC954-C1C8-40A0-8DEB-CB94D6496449}" dt="2020-10-27T17:53:27.085" v="1223" actId="1076"/>
        <pc:sldMkLst>
          <pc:docMk/>
          <pc:sldMk cId="2290093719" sldId="298"/>
        </pc:sldMkLst>
        <pc:spChg chg="mod">
          <ac:chgData name="Owen Sheedy" userId="b1c9949c-efb5-4f8f-8e1c-29dbcaf5146f" providerId="ADAL" clId="{3D8AC954-C1C8-40A0-8DEB-CB94D6496449}" dt="2020-10-26T22:06:28.350" v="751" actId="207"/>
          <ac:spMkLst>
            <pc:docMk/>
            <pc:sldMk cId="2290093719" sldId="298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6:34.650" v="752" actId="207"/>
          <ac:spMkLst>
            <pc:docMk/>
            <pc:sldMk cId="2290093719" sldId="298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2:06:36.945" v="753" actId="207"/>
          <ac:spMkLst>
            <pc:docMk/>
            <pc:sldMk cId="2290093719" sldId="298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6:38.473" v="754" actId="207"/>
          <ac:spMkLst>
            <pc:docMk/>
            <pc:sldMk cId="2290093719" sldId="298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6:40.761" v="755" actId="207"/>
          <ac:spMkLst>
            <pc:docMk/>
            <pc:sldMk cId="2290093719" sldId="298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6:45.186" v="757" actId="207"/>
          <ac:spMkLst>
            <pc:docMk/>
            <pc:sldMk cId="2290093719" sldId="298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6:46.937" v="758" actId="207"/>
          <ac:spMkLst>
            <pc:docMk/>
            <pc:sldMk cId="2290093719" sldId="298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6:48.690" v="759" actId="207"/>
          <ac:spMkLst>
            <pc:docMk/>
            <pc:sldMk cId="2290093719" sldId="298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6:42.793" v="756" actId="207"/>
          <ac:spMkLst>
            <pc:docMk/>
            <pc:sldMk cId="2290093719" sldId="298"/>
            <ac:spMk id="38" creationId="{07552266-88F9-4DCD-AA19-93E29365978E}"/>
          </ac:spMkLst>
        </pc:spChg>
        <pc:picChg chg="add del">
          <ac:chgData name="Owen Sheedy" userId="b1c9949c-efb5-4f8f-8e1c-29dbcaf5146f" providerId="ADAL" clId="{3D8AC954-C1C8-40A0-8DEB-CB94D6496449}" dt="2020-10-26T21:40:35.091" v="196" actId="478"/>
          <ac:picMkLst>
            <pc:docMk/>
            <pc:sldMk cId="2290093719" sldId="298"/>
            <ac:picMk id="20" creationId="{AE65C88D-4113-4D6C-A7F4-BBF4A943DC4D}"/>
          </ac:picMkLst>
        </pc:picChg>
        <pc:cxnChg chg="add mod">
          <ac:chgData name="Owen Sheedy" userId="b1c9949c-efb5-4f8f-8e1c-29dbcaf5146f" providerId="ADAL" clId="{3D8AC954-C1C8-40A0-8DEB-CB94D6496449}" dt="2020-10-26T21:40:49.240" v="200" actId="1076"/>
          <ac:cxnSpMkLst>
            <pc:docMk/>
            <pc:sldMk cId="2290093719" sldId="298"/>
            <ac:cxnSpMk id="3" creationId="{B8B71D60-6DC1-4B5F-9CAD-D60D9A668499}"/>
          </ac:cxnSpMkLst>
        </pc:cxnChg>
        <pc:cxnChg chg="add mod">
          <ac:chgData name="Owen Sheedy" userId="b1c9949c-efb5-4f8f-8e1c-29dbcaf5146f" providerId="ADAL" clId="{3D8AC954-C1C8-40A0-8DEB-CB94D6496449}" dt="2020-10-26T21:41:04.046" v="205" actId="1076"/>
          <ac:cxnSpMkLst>
            <pc:docMk/>
            <pc:sldMk cId="2290093719" sldId="298"/>
            <ac:cxnSpMk id="36" creationId="{3F0126AE-AD1D-41ED-ACC1-9131E2229298}"/>
          </ac:cxnSpMkLst>
        </pc:cxnChg>
        <pc:cxnChg chg="add mod">
          <ac:chgData name="Owen Sheedy" userId="b1c9949c-efb5-4f8f-8e1c-29dbcaf5146f" providerId="ADAL" clId="{3D8AC954-C1C8-40A0-8DEB-CB94D6496449}" dt="2020-10-26T21:41:02.238" v="204" actId="1076"/>
          <ac:cxnSpMkLst>
            <pc:docMk/>
            <pc:sldMk cId="2290093719" sldId="298"/>
            <ac:cxnSpMk id="37" creationId="{CBEC6264-3B28-4884-8AC7-D9A7866C42E8}"/>
          </ac:cxnSpMkLst>
        </pc:cxnChg>
        <pc:cxnChg chg="add mod">
          <ac:chgData name="Owen Sheedy" userId="b1c9949c-efb5-4f8f-8e1c-29dbcaf5146f" providerId="ADAL" clId="{3D8AC954-C1C8-40A0-8DEB-CB94D6496449}" dt="2020-10-26T21:41:15.062" v="207" actId="1076"/>
          <ac:cxnSpMkLst>
            <pc:docMk/>
            <pc:sldMk cId="2290093719" sldId="298"/>
            <ac:cxnSpMk id="39" creationId="{4E881523-EDA4-432D-BD9D-9804146919CC}"/>
          </ac:cxnSpMkLst>
        </pc:cxnChg>
        <pc:cxnChg chg="add mod">
          <ac:chgData name="Owen Sheedy" userId="b1c9949c-efb5-4f8f-8e1c-29dbcaf5146f" providerId="ADAL" clId="{3D8AC954-C1C8-40A0-8DEB-CB94D6496449}" dt="2020-10-26T21:41:15.062" v="207" actId="1076"/>
          <ac:cxnSpMkLst>
            <pc:docMk/>
            <pc:sldMk cId="2290093719" sldId="298"/>
            <ac:cxnSpMk id="40" creationId="{238FABFF-8C70-4BFC-9CB4-8AA764B7C517}"/>
          </ac:cxnSpMkLst>
        </pc:cxnChg>
        <pc:cxnChg chg="add mod">
          <ac:chgData name="Owen Sheedy" userId="b1c9949c-efb5-4f8f-8e1c-29dbcaf5146f" providerId="ADAL" clId="{3D8AC954-C1C8-40A0-8DEB-CB94D6496449}" dt="2020-10-26T21:41:15.062" v="207" actId="1076"/>
          <ac:cxnSpMkLst>
            <pc:docMk/>
            <pc:sldMk cId="2290093719" sldId="298"/>
            <ac:cxnSpMk id="41" creationId="{8B2E47E1-74FF-4ECB-9F5C-AE87BDAE94CC}"/>
          </ac:cxnSpMkLst>
        </pc:cxnChg>
        <pc:cxnChg chg="add mod">
          <ac:chgData name="Owen Sheedy" userId="b1c9949c-efb5-4f8f-8e1c-29dbcaf5146f" providerId="ADAL" clId="{3D8AC954-C1C8-40A0-8DEB-CB94D6496449}" dt="2020-10-26T21:41:25.726" v="209" actId="1076"/>
          <ac:cxnSpMkLst>
            <pc:docMk/>
            <pc:sldMk cId="2290093719" sldId="298"/>
            <ac:cxnSpMk id="42" creationId="{B34BEBD0-3332-4AE1-A1D5-D7454707FDE8}"/>
          </ac:cxnSpMkLst>
        </pc:cxnChg>
        <pc:cxnChg chg="add mod">
          <ac:chgData name="Owen Sheedy" userId="b1c9949c-efb5-4f8f-8e1c-29dbcaf5146f" providerId="ADAL" clId="{3D8AC954-C1C8-40A0-8DEB-CB94D6496449}" dt="2020-10-26T21:41:49.602" v="213" actId="1582"/>
          <ac:cxnSpMkLst>
            <pc:docMk/>
            <pc:sldMk cId="2290093719" sldId="298"/>
            <ac:cxnSpMk id="43" creationId="{97B43B39-20A8-4AB2-AFED-0CE77F2D12B8}"/>
          </ac:cxnSpMkLst>
        </pc:cxnChg>
        <pc:cxnChg chg="add mod">
          <ac:chgData name="Owen Sheedy" userId="b1c9949c-efb5-4f8f-8e1c-29dbcaf5146f" providerId="ADAL" clId="{3D8AC954-C1C8-40A0-8DEB-CB94D6496449}" dt="2020-10-27T17:53:27.085" v="1223" actId="1076"/>
          <ac:cxnSpMkLst>
            <pc:docMk/>
            <pc:sldMk cId="2290093719" sldId="298"/>
            <ac:cxnSpMk id="44" creationId="{A6DA43C1-2C7C-4B72-A1FF-F11C6D712E8E}"/>
          </ac:cxnSpMkLst>
        </pc:cxnChg>
      </pc:sldChg>
      <pc:sldChg chg="new del">
        <pc:chgData name="Owen Sheedy" userId="b1c9949c-efb5-4f8f-8e1c-29dbcaf5146f" providerId="ADAL" clId="{3D8AC954-C1C8-40A0-8DEB-CB94D6496449}" dt="2020-10-26T19:46:17.020" v="127" actId="47"/>
        <pc:sldMkLst>
          <pc:docMk/>
          <pc:sldMk cId="4285438331" sldId="298"/>
        </pc:sldMkLst>
      </pc:sldChg>
      <pc:sldChg chg="delSp add del">
        <pc:chgData name="Owen Sheedy" userId="b1c9949c-efb5-4f8f-8e1c-29dbcaf5146f" providerId="ADAL" clId="{3D8AC954-C1C8-40A0-8DEB-CB94D6496449}" dt="2020-10-26T21:49:43.388" v="250" actId="47"/>
        <pc:sldMkLst>
          <pc:docMk/>
          <pc:sldMk cId="2412194031" sldId="299"/>
        </pc:sldMkLst>
        <pc:picChg chg="del">
          <ac:chgData name="Owen Sheedy" userId="b1c9949c-efb5-4f8f-8e1c-29dbcaf5146f" providerId="ADAL" clId="{3D8AC954-C1C8-40A0-8DEB-CB94D6496449}" dt="2020-10-26T21:42:08.900" v="215" actId="21"/>
          <ac:picMkLst>
            <pc:docMk/>
            <pc:sldMk cId="2412194031" sldId="299"/>
            <ac:picMk id="20" creationId="{AE65C88D-4113-4D6C-A7F4-BBF4A943DC4D}"/>
          </ac:picMkLst>
        </pc:picChg>
      </pc:sldChg>
      <pc:sldChg chg="addSp delSp modSp add mod">
        <pc:chgData name="Owen Sheedy" userId="b1c9949c-efb5-4f8f-8e1c-29dbcaf5146f" providerId="ADAL" clId="{3D8AC954-C1C8-40A0-8DEB-CB94D6496449}" dt="2020-10-27T17:53:32.969" v="1224"/>
        <pc:sldMkLst>
          <pc:docMk/>
          <pc:sldMk cId="2553179961" sldId="300"/>
        </pc:sldMkLst>
        <pc:spChg chg="mod">
          <ac:chgData name="Owen Sheedy" userId="b1c9949c-efb5-4f8f-8e1c-29dbcaf5146f" providerId="ADAL" clId="{3D8AC954-C1C8-40A0-8DEB-CB94D6496449}" dt="2020-10-26T22:07:09.241" v="761" actId="207"/>
          <ac:spMkLst>
            <pc:docMk/>
            <pc:sldMk cId="2553179961" sldId="300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7:10.731" v="762" actId="207"/>
          <ac:spMkLst>
            <pc:docMk/>
            <pc:sldMk cId="2553179961" sldId="300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1:49:25.522" v="245" actId="1076"/>
          <ac:spMkLst>
            <pc:docMk/>
            <pc:sldMk cId="2553179961" sldId="300"/>
            <ac:spMk id="23" creationId="{8B6158B3-603C-4759-A05A-372C79EE2642}"/>
          </ac:spMkLst>
        </pc:spChg>
        <pc:spChg chg="mod">
          <ac:chgData name="Owen Sheedy" userId="b1c9949c-efb5-4f8f-8e1c-29dbcaf5146f" providerId="ADAL" clId="{3D8AC954-C1C8-40A0-8DEB-CB94D6496449}" dt="2020-10-26T22:07:12.450" v="763" actId="207"/>
          <ac:spMkLst>
            <pc:docMk/>
            <pc:sldMk cId="2553179961" sldId="300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7:14.425" v="764" actId="207"/>
          <ac:spMkLst>
            <pc:docMk/>
            <pc:sldMk cId="2553179961" sldId="300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7:16.193" v="765" actId="207"/>
          <ac:spMkLst>
            <pc:docMk/>
            <pc:sldMk cId="2553179961" sldId="300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7:17.818" v="766" actId="207"/>
          <ac:spMkLst>
            <pc:docMk/>
            <pc:sldMk cId="2553179961" sldId="300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7:19.641" v="767" actId="207"/>
          <ac:spMkLst>
            <pc:docMk/>
            <pc:sldMk cId="2553179961" sldId="300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7:21.242" v="768" actId="207"/>
          <ac:spMkLst>
            <pc:docMk/>
            <pc:sldMk cId="2553179961" sldId="300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7:07.618" v="760" actId="207"/>
          <ac:spMkLst>
            <pc:docMk/>
            <pc:sldMk cId="2553179961" sldId="300"/>
            <ac:spMk id="38" creationId="{07552266-88F9-4DCD-AA19-93E29365978E}"/>
          </ac:spMkLst>
        </pc:spChg>
        <pc:picChg chg="add mod">
          <ac:chgData name="Owen Sheedy" userId="b1c9949c-efb5-4f8f-8e1c-29dbcaf5146f" providerId="ADAL" clId="{3D8AC954-C1C8-40A0-8DEB-CB94D6496449}" dt="2020-10-26T21:49:33.786" v="248" actId="1076"/>
          <ac:picMkLst>
            <pc:docMk/>
            <pc:sldMk cId="2553179961" sldId="300"/>
            <ac:picMk id="4" creationId="{C6FC7177-3075-4ECD-95C0-C6C4343B6A0D}"/>
          </ac:picMkLst>
        </pc:picChg>
        <pc:picChg chg="add mod">
          <ac:chgData name="Owen Sheedy" userId="b1c9949c-efb5-4f8f-8e1c-29dbcaf5146f" providerId="ADAL" clId="{3D8AC954-C1C8-40A0-8DEB-CB94D6496449}" dt="2020-10-26T21:42:18.527" v="221" actId="1076"/>
          <ac:picMkLst>
            <pc:docMk/>
            <pc:sldMk cId="2553179961" sldId="300"/>
            <ac:picMk id="44" creationId="{893776D7-B5A8-4FB4-890C-FF207F147767}"/>
          </ac:picMkLst>
        </pc:picChg>
        <pc:picChg chg="add mod">
          <ac:chgData name="Owen Sheedy" userId="b1c9949c-efb5-4f8f-8e1c-29dbcaf5146f" providerId="ADAL" clId="{3D8AC954-C1C8-40A0-8DEB-CB94D6496449}" dt="2020-10-26T21:42:29.248" v="223" actId="1076"/>
          <ac:picMkLst>
            <pc:docMk/>
            <pc:sldMk cId="2553179961" sldId="300"/>
            <ac:picMk id="45" creationId="{5D2F65BF-8BC4-4940-9235-2432FEB2D736}"/>
          </ac:picMkLst>
        </pc:picChg>
        <pc:picChg chg="add mod">
          <ac:chgData name="Owen Sheedy" userId="b1c9949c-efb5-4f8f-8e1c-29dbcaf5146f" providerId="ADAL" clId="{3D8AC954-C1C8-40A0-8DEB-CB94D6496449}" dt="2020-10-26T21:42:35.039" v="225" actId="1076"/>
          <ac:picMkLst>
            <pc:docMk/>
            <pc:sldMk cId="2553179961" sldId="300"/>
            <ac:picMk id="46" creationId="{B4C83D17-9998-48BD-AB63-7B2AE7F11E9D}"/>
          </ac:picMkLst>
        </pc:picChg>
        <pc:picChg chg="add del">
          <ac:chgData name="Owen Sheedy" userId="b1c9949c-efb5-4f8f-8e1c-29dbcaf5146f" providerId="ADAL" clId="{3D8AC954-C1C8-40A0-8DEB-CB94D6496449}" dt="2020-10-26T21:42:42.737" v="227" actId="478"/>
          <ac:picMkLst>
            <pc:docMk/>
            <pc:sldMk cId="2553179961" sldId="300"/>
            <ac:picMk id="47" creationId="{CF9F59EB-D466-42C3-9D7E-F835E7D00CD8}"/>
          </ac:picMkLst>
        </pc:picChg>
        <pc:picChg chg="add del">
          <ac:chgData name="Owen Sheedy" userId="b1c9949c-efb5-4f8f-8e1c-29dbcaf5146f" providerId="ADAL" clId="{3D8AC954-C1C8-40A0-8DEB-CB94D6496449}" dt="2020-10-26T21:46:47.743" v="229" actId="478"/>
          <ac:picMkLst>
            <pc:docMk/>
            <pc:sldMk cId="2553179961" sldId="300"/>
            <ac:picMk id="2050" creationId="{5AA5D8FF-24E8-4B6A-835B-71C76B9D7994}"/>
          </ac:picMkLst>
        </pc:picChg>
        <pc:picChg chg="add del">
          <ac:chgData name="Owen Sheedy" userId="b1c9949c-efb5-4f8f-8e1c-29dbcaf5146f" providerId="ADAL" clId="{3D8AC954-C1C8-40A0-8DEB-CB94D6496449}" dt="2020-10-26T21:46:57.465" v="231" actId="478"/>
          <ac:picMkLst>
            <pc:docMk/>
            <pc:sldMk cId="2553179961" sldId="300"/>
            <ac:picMk id="2052" creationId="{8B216548-8CCF-4BF9-A504-843B3BDC473F}"/>
          </ac:picMkLst>
        </pc:picChg>
        <pc:picChg chg="add del">
          <ac:chgData name="Owen Sheedy" userId="b1c9949c-efb5-4f8f-8e1c-29dbcaf5146f" providerId="ADAL" clId="{3D8AC954-C1C8-40A0-8DEB-CB94D6496449}" dt="2020-10-26T21:47:20.405" v="233" actId="478"/>
          <ac:picMkLst>
            <pc:docMk/>
            <pc:sldMk cId="2553179961" sldId="300"/>
            <ac:picMk id="2054" creationId="{19749153-EE3C-4631-914B-9CC51DB8F1A8}"/>
          </ac:picMkLst>
        </pc:picChg>
        <pc:picChg chg="add del">
          <ac:chgData name="Owen Sheedy" userId="b1c9949c-efb5-4f8f-8e1c-29dbcaf5146f" providerId="ADAL" clId="{3D8AC954-C1C8-40A0-8DEB-CB94D6496449}" dt="2020-10-26T21:48:32.615" v="235" actId="478"/>
          <ac:picMkLst>
            <pc:docMk/>
            <pc:sldMk cId="2553179961" sldId="300"/>
            <ac:picMk id="2056" creationId="{C1327946-4EFE-406A-B78C-2C0A5A34523F}"/>
          </ac:picMkLst>
        </pc:picChg>
        <pc:cxnChg chg="add">
          <ac:chgData name="Owen Sheedy" userId="b1c9949c-efb5-4f8f-8e1c-29dbcaf5146f" providerId="ADAL" clId="{3D8AC954-C1C8-40A0-8DEB-CB94D6496449}" dt="2020-10-27T17:53:32.969" v="1224"/>
          <ac:cxnSpMkLst>
            <pc:docMk/>
            <pc:sldMk cId="2553179961" sldId="300"/>
            <ac:cxnSpMk id="47" creationId="{19ACF7C9-4994-47AF-8A99-99A61F981297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3:34.575" v="1225"/>
        <pc:sldMkLst>
          <pc:docMk/>
          <pc:sldMk cId="1030349467" sldId="301"/>
        </pc:sldMkLst>
        <pc:spChg chg="mod">
          <ac:chgData name="Owen Sheedy" userId="b1c9949c-efb5-4f8f-8e1c-29dbcaf5146f" providerId="ADAL" clId="{3D8AC954-C1C8-40A0-8DEB-CB94D6496449}" dt="2020-10-26T22:07:31.019" v="769" actId="207"/>
          <ac:spMkLst>
            <pc:docMk/>
            <pc:sldMk cId="1030349467" sldId="301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7:32.434" v="770" actId="207"/>
          <ac:spMkLst>
            <pc:docMk/>
            <pc:sldMk cId="1030349467" sldId="301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2:07:33.993" v="771" actId="207"/>
          <ac:spMkLst>
            <pc:docMk/>
            <pc:sldMk cId="1030349467" sldId="301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7:35.889" v="772" actId="207"/>
          <ac:spMkLst>
            <pc:docMk/>
            <pc:sldMk cId="1030349467" sldId="301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7:39.129" v="774" actId="207"/>
          <ac:spMkLst>
            <pc:docMk/>
            <pc:sldMk cId="1030349467" sldId="301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7:40.730" v="775" actId="207"/>
          <ac:spMkLst>
            <pc:docMk/>
            <pc:sldMk cId="1030349467" sldId="301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7:42.273" v="776" actId="207"/>
          <ac:spMkLst>
            <pc:docMk/>
            <pc:sldMk cId="1030349467" sldId="301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7:43.818" v="777" actId="207"/>
          <ac:spMkLst>
            <pc:docMk/>
            <pc:sldMk cId="1030349467" sldId="301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7:37.586" v="773" actId="207"/>
          <ac:spMkLst>
            <pc:docMk/>
            <pc:sldMk cId="1030349467" sldId="301"/>
            <ac:spMk id="38" creationId="{07552266-88F9-4DCD-AA19-93E29365978E}"/>
          </ac:spMkLst>
        </pc:spChg>
        <pc:picChg chg="add mod">
          <ac:chgData name="Owen Sheedy" userId="b1c9949c-efb5-4f8f-8e1c-29dbcaf5146f" providerId="ADAL" clId="{3D8AC954-C1C8-40A0-8DEB-CB94D6496449}" dt="2020-10-26T21:49:55.540" v="252" actId="1076"/>
          <ac:picMkLst>
            <pc:docMk/>
            <pc:sldMk cId="1030349467" sldId="301"/>
            <ac:picMk id="47" creationId="{24EBCD06-422B-4562-91C3-93A284844B98}"/>
          </ac:picMkLst>
        </pc:picChg>
        <pc:picChg chg="add mod">
          <ac:chgData name="Owen Sheedy" userId="b1c9949c-efb5-4f8f-8e1c-29dbcaf5146f" providerId="ADAL" clId="{3D8AC954-C1C8-40A0-8DEB-CB94D6496449}" dt="2020-10-26T21:49:55.540" v="252" actId="1076"/>
          <ac:picMkLst>
            <pc:docMk/>
            <pc:sldMk cId="1030349467" sldId="301"/>
            <ac:picMk id="48" creationId="{C43C2E5A-E4B9-4E35-BB01-BAC41ADC2F17}"/>
          </ac:picMkLst>
        </pc:picChg>
        <pc:picChg chg="add mod">
          <ac:chgData name="Owen Sheedy" userId="b1c9949c-efb5-4f8f-8e1c-29dbcaf5146f" providerId="ADAL" clId="{3D8AC954-C1C8-40A0-8DEB-CB94D6496449}" dt="2020-10-26T21:49:55.540" v="252" actId="1076"/>
          <ac:picMkLst>
            <pc:docMk/>
            <pc:sldMk cId="1030349467" sldId="301"/>
            <ac:picMk id="49" creationId="{7CBC838C-F7F2-4805-B223-2537EEFA42C1}"/>
          </ac:picMkLst>
        </pc:picChg>
        <pc:picChg chg="add mod">
          <ac:chgData name="Owen Sheedy" userId="b1c9949c-efb5-4f8f-8e1c-29dbcaf5146f" providerId="ADAL" clId="{3D8AC954-C1C8-40A0-8DEB-CB94D6496449}" dt="2020-10-26T21:49:55.540" v="252" actId="1076"/>
          <ac:picMkLst>
            <pc:docMk/>
            <pc:sldMk cId="1030349467" sldId="301"/>
            <ac:picMk id="50" creationId="{2C246757-5C44-46A0-9B3A-CEAC17B6CD3F}"/>
          </ac:picMkLst>
        </pc:picChg>
        <pc:cxnChg chg="add">
          <ac:chgData name="Owen Sheedy" userId="b1c9949c-efb5-4f8f-8e1c-29dbcaf5146f" providerId="ADAL" clId="{3D8AC954-C1C8-40A0-8DEB-CB94D6496449}" dt="2020-10-27T17:53:34.575" v="1225"/>
          <ac:cxnSpMkLst>
            <pc:docMk/>
            <pc:sldMk cId="1030349467" sldId="301"/>
            <ac:cxnSpMk id="51" creationId="{EB4C17D5-BBEC-4634-A4A8-0168B5857ABA}"/>
          </ac:cxnSpMkLst>
        </pc:cxnChg>
      </pc:sldChg>
      <pc:sldChg chg="addSp delSp modSp add mod">
        <pc:chgData name="Owen Sheedy" userId="b1c9949c-efb5-4f8f-8e1c-29dbcaf5146f" providerId="ADAL" clId="{3D8AC954-C1C8-40A0-8DEB-CB94D6496449}" dt="2020-10-27T17:53:35.965" v="1226"/>
        <pc:sldMkLst>
          <pc:docMk/>
          <pc:sldMk cId="3378014636" sldId="302"/>
        </pc:sldMkLst>
        <pc:spChg chg="mod">
          <ac:chgData name="Owen Sheedy" userId="b1c9949c-efb5-4f8f-8e1c-29dbcaf5146f" providerId="ADAL" clId="{3D8AC954-C1C8-40A0-8DEB-CB94D6496449}" dt="2020-10-26T22:07:55.401" v="778" actId="207"/>
          <ac:spMkLst>
            <pc:docMk/>
            <pc:sldMk cId="3378014636" sldId="302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7:57.058" v="779" actId="207"/>
          <ac:spMkLst>
            <pc:docMk/>
            <pc:sldMk cId="3378014636" sldId="302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2:07:59.849" v="781" actId="207"/>
          <ac:spMkLst>
            <pc:docMk/>
            <pc:sldMk cId="3378014636" sldId="302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8:01.713" v="782" actId="207"/>
          <ac:spMkLst>
            <pc:docMk/>
            <pc:sldMk cId="3378014636" sldId="302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8:03.363" v="783" actId="207"/>
          <ac:spMkLst>
            <pc:docMk/>
            <pc:sldMk cId="3378014636" sldId="302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8:04.865" v="784" actId="207"/>
          <ac:spMkLst>
            <pc:docMk/>
            <pc:sldMk cId="3378014636" sldId="302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8:06.762" v="785" actId="207"/>
          <ac:spMkLst>
            <pc:docMk/>
            <pc:sldMk cId="3378014636" sldId="302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8:08.594" v="786" actId="207"/>
          <ac:spMkLst>
            <pc:docMk/>
            <pc:sldMk cId="3378014636" sldId="302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7:58.442" v="780" actId="207"/>
          <ac:spMkLst>
            <pc:docMk/>
            <pc:sldMk cId="3378014636" sldId="302"/>
            <ac:spMk id="38" creationId="{07552266-88F9-4DCD-AA19-93E29365978E}"/>
          </ac:spMkLst>
        </pc:spChg>
        <pc:picChg chg="add mod">
          <ac:chgData name="Owen Sheedy" userId="b1c9949c-efb5-4f8f-8e1c-29dbcaf5146f" providerId="ADAL" clId="{3D8AC954-C1C8-40A0-8DEB-CB94D6496449}" dt="2020-10-26T21:53:28.484" v="266" actId="14100"/>
          <ac:picMkLst>
            <pc:docMk/>
            <pc:sldMk cId="3378014636" sldId="302"/>
            <ac:picMk id="51" creationId="{935C2086-C007-4033-837D-5680340DA0CC}"/>
          </ac:picMkLst>
        </pc:picChg>
        <pc:picChg chg="add mod">
          <ac:chgData name="Owen Sheedy" userId="b1c9949c-efb5-4f8f-8e1c-29dbcaf5146f" providerId="ADAL" clId="{3D8AC954-C1C8-40A0-8DEB-CB94D6496449}" dt="2020-10-26T21:53:34.245" v="268" actId="14100"/>
          <ac:picMkLst>
            <pc:docMk/>
            <pc:sldMk cId="3378014636" sldId="302"/>
            <ac:picMk id="52" creationId="{CE933F10-7C11-4A73-BCA8-05D8607A845A}"/>
          </ac:picMkLst>
        </pc:picChg>
        <pc:picChg chg="add mod">
          <ac:chgData name="Owen Sheedy" userId="b1c9949c-efb5-4f8f-8e1c-29dbcaf5146f" providerId="ADAL" clId="{3D8AC954-C1C8-40A0-8DEB-CB94D6496449}" dt="2020-10-26T21:53:39.237" v="270" actId="1076"/>
          <ac:picMkLst>
            <pc:docMk/>
            <pc:sldMk cId="3378014636" sldId="302"/>
            <ac:picMk id="53" creationId="{40C23EFF-481C-43EB-AF01-FCC4FE04B156}"/>
          </ac:picMkLst>
        </pc:picChg>
        <pc:picChg chg="add mod">
          <ac:chgData name="Owen Sheedy" userId="b1c9949c-efb5-4f8f-8e1c-29dbcaf5146f" providerId="ADAL" clId="{3D8AC954-C1C8-40A0-8DEB-CB94D6496449}" dt="2020-10-26T21:53:39.237" v="270" actId="1076"/>
          <ac:picMkLst>
            <pc:docMk/>
            <pc:sldMk cId="3378014636" sldId="302"/>
            <ac:picMk id="54" creationId="{3B41AD52-80A3-44E6-AF1F-6D8E97807A14}"/>
          </ac:picMkLst>
        </pc:picChg>
        <pc:picChg chg="add mod">
          <ac:chgData name="Owen Sheedy" userId="b1c9949c-efb5-4f8f-8e1c-29dbcaf5146f" providerId="ADAL" clId="{3D8AC954-C1C8-40A0-8DEB-CB94D6496449}" dt="2020-10-26T21:53:47.277" v="272" actId="1076"/>
          <ac:picMkLst>
            <pc:docMk/>
            <pc:sldMk cId="3378014636" sldId="302"/>
            <ac:picMk id="55" creationId="{967456CE-F8AE-4A1F-9870-EB70CBDBFDB3}"/>
          </ac:picMkLst>
        </pc:picChg>
        <pc:picChg chg="add mod">
          <ac:chgData name="Owen Sheedy" userId="b1c9949c-efb5-4f8f-8e1c-29dbcaf5146f" providerId="ADAL" clId="{3D8AC954-C1C8-40A0-8DEB-CB94D6496449}" dt="2020-10-26T21:53:47.277" v="272" actId="1076"/>
          <ac:picMkLst>
            <pc:docMk/>
            <pc:sldMk cId="3378014636" sldId="302"/>
            <ac:picMk id="56" creationId="{829D6395-0F96-4F98-9555-F3EFFF20C31A}"/>
          </ac:picMkLst>
        </pc:picChg>
        <pc:picChg chg="add mod">
          <ac:chgData name="Owen Sheedy" userId="b1c9949c-efb5-4f8f-8e1c-29dbcaf5146f" providerId="ADAL" clId="{3D8AC954-C1C8-40A0-8DEB-CB94D6496449}" dt="2020-10-26T21:53:53.868" v="274" actId="1076"/>
          <ac:picMkLst>
            <pc:docMk/>
            <pc:sldMk cId="3378014636" sldId="302"/>
            <ac:picMk id="57" creationId="{1E2029EF-ECC6-46A1-8339-BB27917FB486}"/>
          </ac:picMkLst>
        </pc:picChg>
        <pc:picChg chg="add mod">
          <ac:chgData name="Owen Sheedy" userId="b1c9949c-efb5-4f8f-8e1c-29dbcaf5146f" providerId="ADAL" clId="{3D8AC954-C1C8-40A0-8DEB-CB94D6496449}" dt="2020-10-26T21:53:53.868" v="274" actId="1076"/>
          <ac:picMkLst>
            <pc:docMk/>
            <pc:sldMk cId="3378014636" sldId="302"/>
            <ac:picMk id="58" creationId="{1AB0E1E5-2E7D-49A2-B678-2356A1F58B8E}"/>
          </ac:picMkLst>
        </pc:picChg>
        <pc:picChg chg="add del">
          <ac:chgData name="Owen Sheedy" userId="b1c9949c-efb5-4f8f-8e1c-29dbcaf5146f" providerId="ADAL" clId="{3D8AC954-C1C8-40A0-8DEB-CB94D6496449}" dt="2020-10-26T21:50:36.595" v="255" actId="478"/>
          <ac:picMkLst>
            <pc:docMk/>
            <pc:sldMk cId="3378014636" sldId="302"/>
            <ac:picMk id="3074" creationId="{B03DA1BF-59B3-469F-A3E7-3EAF13436618}"/>
          </ac:picMkLst>
        </pc:picChg>
        <pc:cxnChg chg="add">
          <ac:chgData name="Owen Sheedy" userId="b1c9949c-efb5-4f8f-8e1c-29dbcaf5146f" providerId="ADAL" clId="{3D8AC954-C1C8-40A0-8DEB-CB94D6496449}" dt="2020-10-27T17:53:35.965" v="1226"/>
          <ac:cxnSpMkLst>
            <pc:docMk/>
            <pc:sldMk cId="3378014636" sldId="302"/>
            <ac:cxnSpMk id="59" creationId="{F4AEE6E3-CAED-415E-A869-99128AEB732D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3:37.790" v="1227"/>
        <pc:sldMkLst>
          <pc:docMk/>
          <pc:sldMk cId="1897766812" sldId="303"/>
        </pc:sldMkLst>
        <pc:spChg chg="mod">
          <ac:chgData name="Owen Sheedy" userId="b1c9949c-efb5-4f8f-8e1c-29dbcaf5146f" providerId="ADAL" clId="{3D8AC954-C1C8-40A0-8DEB-CB94D6496449}" dt="2020-10-26T22:08:12.745" v="788" actId="207"/>
          <ac:spMkLst>
            <pc:docMk/>
            <pc:sldMk cId="1897766812" sldId="303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8:14.065" v="789" actId="207"/>
          <ac:spMkLst>
            <pc:docMk/>
            <pc:sldMk cId="1897766812" sldId="303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2:08:15.514" v="790" actId="207"/>
          <ac:spMkLst>
            <pc:docMk/>
            <pc:sldMk cId="1897766812" sldId="303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8:17.057" v="791" actId="207"/>
          <ac:spMkLst>
            <pc:docMk/>
            <pc:sldMk cId="1897766812" sldId="303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8:18.666" v="792" actId="207"/>
          <ac:spMkLst>
            <pc:docMk/>
            <pc:sldMk cId="1897766812" sldId="303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8:20.459" v="793" actId="207"/>
          <ac:spMkLst>
            <pc:docMk/>
            <pc:sldMk cId="1897766812" sldId="303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8:22.195" v="794" actId="207"/>
          <ac:spMkLst>
            <pc:docMk/>
            <pc:sldMk cId="1897766812" sldId="303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8:23.850" v="795" actId="207"/>
          <ac:spMkLst>
            <pc:docMk/>
            <pc:sldMk cId="1897766812" sldId="303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8:11.594" v="787" actId="207"/>
          <ac:spMkLst>
            <pc:docMk/>
            <pc:sldMk cId="1897766812" sldId="303"/>
            <ac:spMk id="38" creationId="{07552266-88F9-4DCD-AA19-93E29365978E}"/>
          </ac:spMkLst>
        </pc:spChg>
        <pc:picChg chg="add mod">
          <ac:chgData name="Owen Sheedy" userId="b1c9949c-efb5-4f8f-8e1c-29dbcaf5146f" providerId="ADAL" clId="{3D8AC954-C1C8-40A0-8DEB-CB94D6496449}" dt="2020-10-26T21:54:15.012" v="277" actId="1076"/>
          <ac:picMkLst>
            <pc:docMk/>
            <pc:sldMk cId="1897766812" sldId="303"/>
            <ac:picMk id="59" creationId="{D69C978A-54E1-4D78-AB36-5869207D9812}"/>
          </ac:picMkLst>
        </pc:picChg>
        <pc:picChg chg="add mod">
          <ac:chgData name="Owen Sheedy" userId="b1c9949c-efb5-4f8f-8e1c-29dbcaf5146f" providerId="ADAL" clId="{3D8AC954-C1C8-40A0-8DEB-CB94D6496449}" dt="2020-10-26T21:54:15.012" v="277" actId="1076"/>
          <ac:picMkLst>
            <pc:docMk/>
            <pc:sldMk cId="1897766812" sldId="303"/>
            <ac:picMk id="60" creationId="{FA1A0125-FB4D-40D7-B850-8C7DF30F73D3}"/>
          </ac:picMkLst>
        </pc:picChg>
        <pc:picChg chg="add mod">
          <ac:chgData name="Owen Sheedy" userId="b1c9949c-efb5-4f8f-8e1c-29dbcaf5146f" providerId="ADAL" clId="{3D8AC954-C1C8-40A0-8DEB-CB94D6496449}" dt="2020-10-26T21:54:15.012" v="277" actId="1076"/>
          <ac:picMkLst>
            <pc:docMk/>
            <pc:sldMk cId="1897766812" sldId="303"/>
            <ac:picMk id="61" creationId="{088F6E99-A3F5-45E5-BBF1-2C005578DDB2}"/>
          </ac:picMkLst>
        </pc:picChg>
        <pc:picChg chg="add mod">
          <ac:chgData name="Owen Sheedy" userId="b1c9949c-efb5-4f8f-8e1c-29dbcaf5146f" providerId="ADAL" clId="{3D8AC954-C1C8-40A0-8DEB-CB94D6496449}" dt="2020-10-26T21:54:15.012" v="277" actId="1076"/>
          <ac:picMkLst>
            <pc:docMk/>
            <pc:sldMk cId="1897766812" sldId="303"/>
            <ac:picMk id="62" creationId="{3FBC374F-4ED3-4987-83E9-81C333218862}"/>
          </ac:picMkLst>
        </pc:picChg>
        <pc:cxnChg chg="add">
          <ac:chgData name="Owen Sheedy" userId="b1c9949c-efb5-4f8f-8e1c-29dbcaf5146f" providerId="ADAL" clId="{3D8AC954-C1C8-40A0-8DEB-CB94D6496449}" dt="2020-10-27T17:53:37.790" v="1227"/>
          <ac:cxnSpMkLst>
            <pc:docMk/>
            <pc:sldMk cId="1897766812" sldId="303"/>
            <ac:cxnSpMk id="63" creationId="{323AD60F-F1DA-48B5-AF8A-F1B73C1BFFD8}"/>
          </ac:cxnSpMkLst>
        </pc:cxnChg>
      </pc:sldChg>
      <pc:sldChg chg="addSp delSp modSp add mod">
        <pc:chgData name="Owen Sheedy" userId="b1c9949c-efb5-4f8f-8e1c-29dbcaf5146f" providerId="ADAL" clId="{3D8AC954-C1C8-40A0-8DEB-CB94D6496449}" dt="2020-10-27T17:53:39.453" v="1228"/>
        <pc:sldMkLst>
          <pc:docMk/>
          <pc:sldMk cId="946231924" sldId="304"/>
        </pc:sldMkLst>
        <pc:spChg chg="mod">
          <ac:chgData name="Owen Sheedy" userId="b1c9949c-efb5-4f8f-8e1c-29dbcaf5146f" providerId="ADAL" clId="{3D8AC954-C1C8-40A0-8DEB-CB94D6496449}" dt="2020-10-26T22:08:31.058" v="797" actId="207"/>
          <ac:spMkLst>
            <pc:docMk/>
            <pc:sldMk cId="946231924" sldId="304"/>
            <ac:spMk id="5" creationId="{0C672528-23A2-494F-86A0-958618A3E905}"/>
          </ac:spMkLst>
        </pc:spChg>
        <pc:spChg chg="mod">
          <ac:chgData name="Owen Sheedy" userId="b1c9949c-efb5-4f8f-8e1c-29dbcaf5146f" providerId="ADAL" clId="{3D8AC954-C1C8-40A0-8DEB-CB94D6496449}" dt="2020-10-26T22:08:32.642" v="798" actId="207"/>
          <ac:spMkLst>
            <pc:docMk/>
            <pc:sldMk cId="946231924" sldId="304"/>
            <ac:spMk id="22" creationId="{61BF9DB6-078D-43D9-870C-400071DD9805}"/>
          </ac:spMkLst>
        </pc:spChg>
        <pc:spChg chg="mod">
          <ac:chgData name="Owen Sheedy" userId="b1c9949c-efb5-4f8f-8e1c-29dbcaf5146f" providerId="ADAL" clId="{3D8AC954-C1C8-40A0-8DEB-CB94D6496449}" dt="2020-10-26T22:08:34.066" v="799" actId="207"/>
          <ac:spMkLst>
            <pc:docMk/>
            <pc:sldMk cId="946231924" sldId="304"/>
            <ac:spMk id="24" creationId="{B3243DD4-88AB-48E3-80C8-1301AC6545B9}"/>
          </ac:spMkLst>
        </pc:spChg>
        <pc:spChg chg="mod">
          <ac:chgData name="Owen Sheedy" userId="b1c9949c-efb5-4f8f-8e1c-29dbcaf5146f" providerId="ADAL" clId="{3D8AC954-C1C8-40A0-8DEB-CB94D6496449}" dt="2020-10-26T22:08:35.578" v="800" actId="207"/>
          <ac:spMkLst>
            <pc:docMk/>
            <pc:sldMk cId="946231924" sldId="304"/>
            <ac:spMk id="26" creationId="{C23CB2A6-EE3F-4657-8E20-AA55AB234224}"/>
          </ac:spMkLst>
        </pc:spChg>
        <pc:spChg chg="mod">
          <ac:chgData name="Owen Sheedy" userId="b1c9949c-efb5-4f8f-8e1c-29dbcaf5146f" providerId="ADAL" clId="{3D8AC954-C1C8-40A0-8DEB-CB94D6496449}" dt="2020-10-26T22:08:37.002" v="801" actId="207"/>
          <ac:spMkLst>
            <pc:docMk/>
            <pc:sldMk cId="946231924" sldId="304"/>
            <ac:spMk id="28" creationId="{56CBE4B5-F33C-4BB0-925F-1CA1258824A9}"/>
          </ac:spMkLst>
        </pc:spChg>
        <pc:spChg chg="mod">
          <ac:chgData name="Owen Sheedy" userId="b1c9949c-efb5-4f8f-8e1c-29dbcaf5146f" providerId="ADAL" clId="{3D8AC954-C1C8-40A0-8DEB-CB94D6496449}" dt="2020-10-26T22:08:38.690" v="802" actId="207"/>
          <ac:spMkLst>
            <pc:docMk/>
            <pc:sldMk cId="946231924" sldId="304"/>
            <ac:spMk id="30" creationId="{551511E0-100E-4018-BD70-533DEAE3E418}"/>
          </ac:spMkLst>
        </pc:spChg>
        <pc:spChg chg="mod">
          <ac:chgData name="Owen Sheedy" userId="b1c9949c-efb5-4f8f-8e1c-29dbcaf5146f" providerId="ADAL" clId="{3D8AC954-C1C8-40A0-8DEB-CB94D6496449}" dt="2020-10-26T22:08:40.274" v="803" actId="207"/>
          <ac:spMkLst>
            <pc:docMk/>
            <pc:sldMk cId="946231924" sldId="304"/>
            <ac:spMk id="32" creationId="{8536554A-2DDB-4352-901A-BDEC36B9739F}"/>
          </ac:spMkLst>
        </pc:spChg>
        <pc:spChg chg="mod">
          <ac:chgData name="Owen Sheedy" userId="b1c9949c-efb5-4f8f-8e1c-29dbcaf5146f" providerId="ADAL" clId="{3D8AC954-C1C8-40A0-8DEB-CB94D6496449}" dt="2020-10-26T22:08:41.674" v="804" actId="207"/>
          <ac:spMkLst>
            <pc:docMk/>
            <pc:sldMk cId="946231924" sldId="304"/>
            <ac:spMk id="34" creationId="{33FDE9A1-8752-4585-9E3F-83CA354007CB}"/>
          </ac:spMkLst>
        </pc:spChg>
        <pc:spChg chg="mod">
          <ac:chgData name="Owen Sheedy" userId="b1c9949c-efb5-4f8f-8e1c-29dbcaf5146f" providerId="ADAL" clId="{3D8AC954-C1C8-40A0-8DEB-CB94D6496449}" dt="2020-10-26T22:08:29.666" v="796" actId="207"/>
          <ac:spMkLst>
            <pc:docMk/>
            <pc:sldMk cId="946231924" sldId="304"/>
            <ac:spMk id="38" creationId="{07552266-88F9-4DCD-AA19-93E29365978E}"/>
          </ac:spMkLst>
        </pc:sp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" creationId="{C6FC7177-3075-4ECD-95C0-C6C4343B6A0D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4" creationId="{893776D7-B5A8-4FB4-890C-FF207F147767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5" creationId="{5D2F65BF-8BC4-4940-9235-2432FEB2D736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6" creationId="{B4C83D17-9998-48BD-AB63-7B2AE7F11E9D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7" creationId="{24EBCD06-422B-4562-91C3-93A284844B98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8" creationId="{C43C2E5A-E4B9-4E35-BB01-BAC41ADC2F17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49" creationId="{7CBC838C-F7F2-4805-B223-2537EEFA42C1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0" creationId="{2C246757-5C44-46A0-9B3A-CEAC17B6CD3F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1" creationId="{935C2086-C007-4033-837D-5680340DA0CC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2" creationId="{CE933F10-7C11-4A73-BCA8-05D8607A845A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3" creationId="{40C23EFF-481C-43EB-AF01-FCC4FE04B156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4" creationId="{3B41AD52-80A3-44E6-AF1F-6D8E97807A14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5" creationId="{967456CE-F8AE-4A1F-9870-EB70CBDBFDB3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6" creationId="{829D6395-0F96-4F98-9555-F3EFFF20C31A}"/>
          </ac:picMkLst>
        </pc:picChg>
        <pc:picChg chg="del mod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7" creationId="{1E2029EF-ECC6-46A1-8339-BB27917FB486}"/>
          </ac:picMkLst>
        </pc:picChg>
        <pc:picChg chg="del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8" creationId="{1AB0E1E5-2E7D-49A2-B678-2356A1F58B8E}"/>
          </ac:picMkLst>
        </pc:picChg>
        <pc:picChg chg="del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59" creationId="{D69C978A-54E1-4D78-AB36-5869207D9812}"/>
          </ac:picMkLst>
        </pc:picChg>
        <pc:picChg chg="del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60" creationId="{FA1A0125-FB4D-40D7-B850-8C7DF30F73D3}"/>
          </ac:picMkLst>
        </pc:picChg>
        <pc:picChg chg="del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61" creationId="{088F6E99-A3F5-45E5-BBF1-2C005578DDB2}"/>
          </ac:picMkLst>
        </pc:picChg>
        <pc:picChg chg="del">
          <ac:chgData name="Owen Sheedy" userId="b1c9949c-efb5-4f8f-8e1c-29dbcaf5146f" providerId="ADAL" clId="{3D8AC954-C1C8-40A0-8DEB-CB94D6496449}" dt="2020-10-26T21:55:25.217" v="281" actId="478"/>
          <ac:picMkLst>
            <pc:docMk/>
            <pc:sldMk cId="946231924" sldId="304"/>
            <ac:picMk id="62" creationId="{3FBC374F-4ED3-4987-83E9-81C333218862}"/>
          </ac:picMkLst>
        </pc:picChg>
        <pc:picChg chg="add mod">
          <ac:chgData name="Owen Sheedy" userId="b1c9949c-efb5-4f8f-8e1c-29dbcaf5146f" providerId="ADAL" clId="{3D8AC954-C1C8-40A0-8DEB-CB94D6496449}" dt="2020-10-26T21:55:37.309" v="283" actId="1076"/>
          <ac:picMkLst>
            <pc:docMk/>
            <pc:sldMk cId="946231924" sldId="304"/>
            <ac:picMk id="63" creationId="{13D61A96-7173-4619-A4F9-0AF87B3CC39B}"/>
          </ac:picMkLst>
        </pc:picChg>
        <pc:picChg chg="add mod">
          <ac:chgData name="Owen Sheedy" userId="b1c9949c-efb5-4f8f-8e1c-29dbcaf5146f" providerId="ADAL" clId="{3D8AC954-C1C8-40A0-8DEB-CB94D6496449}" dt="2020-10-26T21:57:11.558" v="298" actId="1076"/>
          <ac:picMkLst>
            <pc:docMk/>
            <pc:sldMk cId="946231924" sldId="304"/>
            <ac:picMk id="64" creationId="{9FAC995C-0F84-46EE-8B8A-F1F9D2B2BCEF}"/>
          </ac:picMkLst>
        </pc:picChg>
        <pc:picChg chg="add mod">
          <ac:chgData name="Owen Sheedy" userId="b1c9949c-efb5-4f8f-8e1c-29dbcaf5146f" providerId="ADAL" clId="{3D8AC954-C1C8-40A0-8DEB-CB94D6496449}" dt="2020-10-26T21:55:41.422" v="285" actId="1076"/>
          <ac:picMkLst>
            <pc:docMk/>
            <pc:sldMk cId="946231924" sldId="304"/>
            <ac:picMk id="65" creationId="{D7334813-EC33-42EF-AF7A-64DF596BDCDF}"/>
          </ac:picMkLst>
        </pc:picChg>
        <pc:picChg chg="add mod">
          <ac:chgData name="Owen Sheedy" userId="b1c9949c-efb5-4f8f-8e1c-29dbcaf5146f" providerId="ADAL" clId="{3D8AC954-C1C8-40A0-8DEB-CB94D6496449}" dt="2020-10-26T21:55:47.966" v="287" actId="1076"/>
          <ac:picMkLst>
            <pc:docMk/>
            <pc:sldMk cId="946231924" sldId="304"/>
            <ac:picMk id="66" creationId="{7717ACD1-DBAC-418D-8E2D-86B648D0025A}"/>
          </ac:picMkLst>
        </pc:picChg>
        <pc:picChg chg="add mod">
          <ac:chgData name="Owen Sheedy" userId="b1c9949c-efb5-4f8f-8e1c-29dbcaf5146f" providerId="ADAL" clId="{3D8AC954-C1C8-40A0-8DEB-CB94D6496449}" dt="2020-10-26T21:57:03.678" v="295" actId="1076"/>
          <ac:picMkLst>
            <pc:docMk/>
            <pc:sldMk cId="946231924" sldId="304"/>
            <ac:picMk id="67" creationId="{D36E98F2-6B14-408F-A39F-8D6FF5149053}"/>
          </ac:picMkLst>
        </pc:picChg>
        <pc:picChg chg="add mod">
          <ac:chgData name="Owen Sheedy" userId="b1c9949c-efb5-4f8f-8e1c-29dbcaf5146f" providerId="ADAL" clId="{3D8AC954-C1C8-40A0-8DEB-CB94D6496449}" dt="2020-10-26T21:57:03.678" v="295" actId="1076"/>
          <ac:picMkLst>
            <pc:docMk/>
            <pc:sldMk cId="946231924" sldId="304"/>
            <ac:picMk id="68" creationId="{A44A43F9-79C1-4131-A6E6-8A9646B2DBD4}"/>
          </ac:picMkLst>
        </pc:picChg>
        <pc:picChg chg="add mod">
          <ac:chgData name="Owen Sheedy" userId="b1c9949c-efb5-4f8f-8e1c-29dbcaf5146f" providerId="ADAL" clId="{3D8AC954-C1C8-40A0-8DEB-CB94D6496449}" dt="2020-10-26T21:57:03.678" v="295" actId="1076"/>
          <ac:picMkLst>
            <pc:docMk/>
            <pc:sldMk cId="946231924" sldId="304"/>
            <ac:picMk id="69" creationId="{1A356485-AABC-4699-9300-724B182AFD56}"/>
          </ac:picMkLst>
        </pc:picChg>
        <pc:picChg chg="add mod">
          <ac:chgData name="Owen Sheedy" userId="b1c9949c-efb5-4f8f-8e1c-29dbcaf5146f" providerId="ADAL" clId="{3D8AC954-C1C8-40A0-8DEB-CB94D6496449}" dt="2020-10-26T21:57:03.678" v="295" actId="1076"/>
          <ac:picMkLst>
            <pc:docMk/>
            <pc:sldMk cId="946231924" sldId="304"/>
            <ac:picMk id="70" creationId="{DCCDC178-AFE9-414E-A189-6128DF6099B4}"/>
          </ac:picMkLst>
        </pc:picChg>
        <pc:picChg chg="add mod">
          <ac:chgData name="Owen Sheedy" userId="b1c9949c-efb5-4f8f-8e1c-29dbcaf5146f" providerId="ADAL" clId="{3D8AC954-C1C8-40A0-8DEB-CB94D6496449}" dt="2020-10-26T21:57:08.214" v="297" actId="1076"/>
          <ac:picMkLst>
            <pc:docMk/>
            <pc:sldMk cId="946231924" sldId="304"/>
            <ac:picMk id="71" creationId="{F81C1902-2BF8-4AAF-B8C0-4532DB83659B}"/>
          </ac:picMkLst>
        </pc:picChg>
        <pc:picChg chg="add mod">
          <ac:chgData name="Owen Sheedy" userId="b1c9949c-efb5-4f8f-8e1c-29dbcaf5146f" providerId="ADAL" clId="{3D8AC954-C1C8-40A0-8DEB-CB94D6496449}" dt="2020-10-26T21:57:19.206" v="300" actId="1076"/>
          <ac:picMkLst>
            <pc:docMk/>
            <pc:sldMk cId="946231924" sldId="304"/>
            <ac:picMk id="72" creationId="{65006A61-357C-4D8D-A145-65DE08D383D8}"/>
          </ac:picMkLst>
        </pc:picChg>
        <pc:picChg chg="add mod">
          <ac:chgData name="Owen Sheedy" userId="b1c9949c-efb5-4f8f-8e1c-29dbcaf5146f" providerId="ADAL" clId="{3D8AC954-C1C8-40A0-8DEB-CB94D6496449}" dt="2020-10-26T21:57:19.206" v="300" actId="1076"/>
          <ac:picMkLst>
            <pc:docMk/>
            <pc:sldMk cId="946231924" sldId="304"/>
            <ac:picMk id="73" creationId="{1399803C-E681-4D27-8E9B-9BFC22B2366C}"/>
          </ac:picMkLst>
        </pc:picChg>
        <pc:picChg chg="add mod">
          <ac:chgData name="Owen Sheedy" userId="b1c9949c-efb5-4f8f-8e1c-29dbcaf5146f" providerId="ADAL" clId="{3D8AC954-C1C8-40A0-8DEB-CB94D6496449}" dt="2020-10-26T21:57:31.798" v="302" actId="1076"/>
          <ac:picMkLst>
            <pc:docMk/>
            <pc:sldMk cId="946231924" sldId="304"/>
            <ac:picMk id="74" creationId="{F4CD0DB2-15AA-4693-80C3-EE6CE2CC53BE}"/>
          </ac:picMkLst>
        </pc:picChg>
        <pc:picChg chg="add mod">
          <ac:chgData name="Owen Sheedy" userId="b1c9949c-efb5-4f8f-8e1c-29dbcaf5146f" providerId="ADAL" clId="{3D8AC954-C1C8-40A0-8DEB-CB94D6496449}" dt="2020-10-26T21:57:31.798" v="302" actId="1076"/>
          <ac:picMkLst>
            <pc:docMk/>
            <pc:sldMk cId="946231924" sldId="304"/>
            <ac:picMk id="75" creationId="{4A8FD8F9-E2EF-4651-B142-F62F6C0B2C1D}"/>
          </ac:picMkLst>
        </pc:picChg>
        <pc:picChg chg="add mod">
          <ac:chgData name="Owen Sheedy" userId="b1c9949c-efb5-4f8f-8e1c-29dbcaf5146f" providerId="ADAL" clId="{3D8AC954-C1C8-40A0-8DEB-CB94D6496449}" dt="2020-10-26T21:57:31.798" v="302" actId="1076"/>
          <ac:picMkLst>
            <pc:docMk/>
            <pc:sldMk cId="946231924" sldId="304"/>
            <ac:picMk id="76" creationId="{0206B96D-03E2-4264-88E1-E83FA6090643}"/>
          </ac:picMkLst>
        </pc:picChg>
        <pc:picChg chg="add mod">
          <ac:chgData name="Owen Sheedy" userId="b1c9949c-efb5-4f8f-8e1c-29dbcaf5146f" providerId="ADAL" clId="{3D8AC954-C1C8-40A0-8DEB-CB94D6496449}" dt="2020-10-26T21:57:31.798" v="302" actId="1076"/>
          <ac:picMkLst>
            <pc:docMk/>
            <pc:sldMk cId="946231924" sldId="304"/>
            <ac:picMk id="77" creationId="{37DBA257-2402-4057-B3AA-25ABAD8176B1}"/>
          </ac:picMkLst>
        </pc:picChg>
        <pc:picChg chg="add mod">
          <ac:chgData name="Owen Sheedy" userId="b1c9949c-efb5-4f8f-8e1c-29dbcaf5146f" providerId="ADAL" clId="{3D8AC954-C1C8-40A0-8DEB-CB94D6496449}" dt="2020-10-26T21:56:53.398" v="293" actId="1076"/>
          <ac:picMkLst>
            <pc:docMk/>
            <pc:sldMk cId="946231924" sldId="304"/>
            <ac:picMk id="4098" creationId="{920867D5-CFFB-4C04-A8FF-EC04AFC81BC7}"/>
          </ac:picMkLst>
        </pc:picChg>
        <pc:cxnChg chg="add">
          <ac:chgData name="Owen Sheedy" userId="b1c9949c-efb5-4f8f-8e1c-29dbcaf5146f" providerId="ADAL" clId="{3D8AC954-C1C8-40A0-8DEB-CB94D6496449}" dt="2020-10-27T17:53:39.453" v="1228"/>
          <ac:cxnSpMkLst>
            <pc:docMk/>
            <pc:sldMk cId="946231924" sldId="304"/>
            <ac:cxnSpMk id="44" creationId="{B1FEE743-DA6F-4FB2-9BF0-16012DAFF173}"/>
          </ac:cxnSpMkLst>
        </pc:cxnChg>
      </pc:sldChg>
      <pc:sldChg chg="addSp delSp modSp add mod">
        <pc:chgData name="Owen Sheedy" userId="b1c9949c-efb5-4f8f-8e1c-29dbcaf5146f" providerId="ADAL" clId="{3D8AC954-C1C8-40A0-8DEB-CB94D6496449}" dt="2020-10-27T23:19:07.430" v="1272" actId="1036"/>
        <pc:sldMkLst>
          <pc:docMk/>
          <pc:sldMk cId="1124555325" sldId="305"/>
        </pc:sldMkLst>
        <pc:spChg chg="add del">
          <ac:chgData name="Owen Sheedy" userId="b1c9949c-efb5-4f8f-8e1c-29dbcaf5146f" providerId="ADAL" clId="{3D8AC954-C1C8-40A0-8DEB-CB94D6496449}" dt="2020-10-26T21:58:34.886" v="306"/>
          <ac:spMkLst>
            <pc:docMk/>
            <pc:sldMk cId="1124555325" sldId="305"/>
            <ac:spMk id="2" creationId="{2E91079D-EDCF-4B5B-B2EE-953534288BC1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5" creationId="{0C672528-23A2-494F-86A0-958618A3E905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1" creationId="{9EE08341-3A0C-4E94-86CF-F8A909A57E10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2" creationId="{61BF9DB6-078D-43D9-870C-400071DD9805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3" creationId="{8B6158B3-603C-4759-A05A-372C79EE2642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4" creationId="{B3243DD4-88AB-48E3-80C8-1301AC6545B9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5" creationId="{56C37AF9-C092-42B9-9409-DB039F5DCDBF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6" creationId="{C23CB2A6-EE3F-4657-8E20-AA55AB234224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7" creationId="{82EC42FF-C500-4B34-8419-FFCF94C0EC4F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8" creationId="{56CBE4B5-F33C-4BB0-925F-1CA1258824A9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29" creationId="{999AD2DA-B25A-4D82-9D45-770ABF47F524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0" creationId="{551511E0-100E-4018-BD70-533DEAE3E418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1" creationId="{ED942C8B-593A-424E-BA2E-4299F71F603C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2" creationId="{8536554A-2DDB-4352-901A-BDEC36B9739F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3" creationId="{05316FF6-9995-4626-BF74-EED5381CDC9C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4" creationId="{33FDE9A1-8752-4585-9E3F-83CA354007CB}"/>
          </ac:spMkLst>
        </pc:spChg>
        <pc:spChg chg="del">
          <ac:chgData name="Owen Sheedy" userId="b1c9949c-efb5-4f8f-8e1c-29dbcaf5146f" providerId="ADAL" clId="{3D8AC954-C1C8-40A0-8DEB-CB94D6496449}" dt="2020-10-26T21:58:31.829" v="304" actId="478"/>
          <ac:spMkLst>
            <pc:docMk/>
            <pc:sldMk cId="1124555325" sldId="305"/>
            <ac:spMk id="35" creationId="{A8E6564D-0A1F-486B-BC6B-83451192E530}"/>
          </ac:spMkLst>
        </pc:spChg>
        <pc:spChg chg="mod">
          <ac:chgData name="Owen Sheedy" userId="b1c9949c-efb5-4f8f-8e1c-29dbcaf5146f" providerId="ADAL" clId="{3D8AC954-C1C8-40A0-8DEB-CB94D6496449}" dt="2020-10-26T22:08:46.948" v="805" actId="207"/>
          <ac:spMkLst>
            <pc:docMk/>
            <pc:sldMk cId="1124555325" sldId="305"/>
            <ac:spMk id="38" creationId="{07552266-88F9-4DCD-AA19-93E29365978E}"/>
          </ac:spMkLst>
        </pc:spChg>
        <pc:picChg chg="add mod">
          <ac:chgData name="Owen Sheedy" userId="b1c9949c-efb5-4f8f-8e1c-29dbcaf5146f" providerId="ADAL" clId="{3D8AC954-C1C8-40A0-8DEB-CB94D6496449}" dt="2020-10-26T22:03:14.173" v="445" actId="1035"/>
          <ac:picMkLst>
            <pc:docMk/>
            <pc:sldMk cId="1124555325" sldId="305"/>
            <ac:picMk id="54" creationId="{442BDBC1-7E7B-494E-86B1-BB35766FA669}"/>
          </ac:picMkLst>
        </pc:picChg>
        <pc:picChg chg="add mod">
          <ac:chgData name="Owen Sheedy" userId="b1c9949c-efb5-4f8f-8e1c-29dbcaf5146f" providerId="ADAL" clId="{3D8AC954-C1C8-40A0-8DEB-CB94D6496449}" dt="2020-10-26T22:03:13.788" v="444" actId="1035"/>
          <ac:picMkLst>
            <pc:docMk/>
            <pc:sldMk cId="1124555325" sldId="305"/>
            <ac:picMk id="55" creationId="{5EBAB07E-0A2F-4BFC-A155-F46FA37C5C48}"/>
          </ac:picMkLst>
        </pc:picChg>
        <pc:picChg chg="add mod">
          <ac:chgData name="Owen Sheedy" userId="b1c9949c-efb5-4f8f-8e1c-29dbcaf5146f" providerId="ADAL" clId="{3D8AC954-C1C8-40A0-8DEB-CB94D6496449}" dt="2020-10-26T22:00:19.848" v="323" actId="1076"/>
          <ac:picMkLst>
            <pc:docMk/>
            <pc:sldMk cId="1124555325" sldId="305"/>
            <ac:picMk id="56" creationId="{DBBB09DE-9A70-4F62-B103-19B4CFDD294D}"/>
          </ac:picMkLst>
        </pc:picChg>
        <pc:picChg chg="add mod">
          <ac:chgData name="Owen Sheedy" userId="b1c9949c-efb5-4f8f-8e1c-29dbcaf5146f" providerId="ADAL" clId="{3D8AC954-C1C8-40A0-8DEB-CB94D6496449}" dt="2020-10-26T22:00:19.848" v="323" actId="1076"/>
          <ac:picMkLst>
            <pc:docMk/>
            <pc:sldMk cId="1124555325" sldId="305"/>
            <ac:picMk id="57" creationId="{8A0FDD16-5CAC-4C0D-A6E1-00A8E7D486A2}"/>
          </ac:picMkLst>
        </pc:picChg>
        <pc:picChg chg="add mod">
          <ac:chgData name="Owen Sheedy" userId="b1c9949c-efb5-4f8f-8e1c-29dbcaf5146f" providerId="ADAL" clId="{3D8AC954-C1C8-40A0-8DEB-CB94D6496449}" dt="2020-10-26T22:00:30.359" v="324" actId="1076"/>
          <ac:picMkLst>
            <pc:docMk/>
            <pc:sldMk cId="1124555325" sldId="305"/>
            <ac:picMk id="58" creationId="{17FD21A0-998B-4A3B-B239-DB173E49B935}"/>
          </ac:picMkLst>
        </pc:picChg>
        <pc:picChg chg="add mod">
          <ac:chgData name="Owen Sheedy" userId="b1c9949c-efb5-4f8f-8e1c-29dbcaf5146f" providerId="ADAL" clId="{3D8AC954-C1C8-40A0-8DEB-CB94D6496449}" dt="2020-10-26T22:00:30.359" v="324" actId="1076"/>
          <ac:picMkLst>
            <pc:docMk/>
            <pc:sldMk cId="1124555325" sldId="305"/>
            <ac:picMk id="59" creationId="{C305A279-7020-4266-964C-BDE179945D66}"/>
          </ac:picMkLst>
        </pc:picChg>
        <pc:picChg chg="add mod">
          <ac:chgData name="Owen Sheedy" userId="b1c9949c-efb5-4f8f-8e1c-29dbcaf5146f" providerId="ADAL" clId="{3D8AC954-C1C8-40A0-8DEB-CB94D6496449}" dt="2020-10-26T22:00:37.959" v="325" actId="1076"/>
          <ac:picMkLst>
            <pc:docMk/>
            <pc:sldMk cId="1124555325" sldId="305"/>
            <ac:picMk id="60" creationId="{4BC2AEE0-561A-4403-8AB3-BCA294AF381A}"/>
          </ac:picMkLst>
        </pc:picChg>
        <pc:picChg chg="add mod">
          <ac:chgData name="Owen Sheedy" userId="b1c9949c-efb5-4f8f-8e1c-29dbcaf5146f" providerId="ADAL" clId="{3D8AC954-C1C8-40A0-8DEB-CB94D6496449}" dt="2020-10-26T22:00:37.959" v="325" actId="1076"/>
          <ac:picMkLst>
            <pc:docMk/>
            <pc:sldMk cId="1124555325" sldId="305"/>
            <ac:picMk id="61" creationId="{99C75906-4586-40D5-8731-8EE888BAB1D1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3" creationId="{13D61A96-7173-4619-A4F9-0AF87B3CC39B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4" creationId="{9FAC995C-0F84-46EE-8B8A-F1F9D2B2BCEF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5" creationId="{D7334813-EC33-42EF-AF7A-64DF596BDCDF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6" creationId="{7717ACD1-DBAC-418D-8E2D-86B648D0025A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7" creationId="{D36E98F2-6B14-408F-A39F-8D6FF5149053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8" creationId="{A44A43F9-79C1-4131-A6E6-8A9646B2DBD4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69" creationId="{1A356485-AABC-4699-9300-724B182AFD56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0" creationId="{DCCDC178-AFE9-414E-A189-6128DF6099B4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1" creationId="{F81C1902-2BF8-4AAF-B8C0-4532DB83659B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2" creationId="{65006A61-357C-4D8D-A145-65DE08D383D8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3" creationId="{1399803C-E681-4D27-8E9B-9BFC22B2366C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4" creationId="{F4CD0DB2-15AA-4693-80C3-EE6CE2CC53BE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5" creationId="{4A8FD8F9-E2EF-4651-B142-F62F6C0B2C1D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6" creationId="{0206B96D-03E2-4264-88E1-E83FA6090643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77" creationId="{37DBA257-2402-4057-B3AA-25ABAD8176B1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85" creationId="{4936E45A-1A72-446B-A362-4419F59695F8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86" creationId="{A27DC4EB-2F1D-4C0C-B776-E9DCA1453A04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87" creationId="{7D329A44-BA69-4A23-A87D-23A028D3E232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88" creationId="{95106D30-4D03-4A6E-A14E-F0D649FA8E26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89" creationId="{4F9D9880-49B5-4461-A0B5-06A64AB85F13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90" creationId="{1D666728-A116-488E-9B77-52A0C5129E54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91" creationId="{516CB9B4-F5A2-421D-8AF8-5C5CD1B91120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92" creationId="{5A3479B4-229A-4FD7-AD15-6A6E2C9AB7E6}"/>
          </ac:picMkLst>
        </pc:picChg>
        <pc:picChg chg="add mod">
          <ac:chgData name="Owen Sheedy" userId="b1c9949c-efb5-4f8f-8e1c-29dbcaf5146f" providerId="ADAL" clId="{3D8AC954-C1C8-40A0-8DEB-CB94D6496449}" dt="2020-10-26T22:01:54.561" v="348" actId="1076"/>
          <ac:picMkLst>
            <pc:docMk/>
            <pc:sldMk cId="1124555325" sldId="305"/>
            <ac:picMk id="93" creationId="{E343CCD9-00D1-4272-BC67-ED301BCB64DA}"/>
          </ac:picMkLst>
        </pc:picChg>
        <pc:picChg chg="add mod">
          <ac:chgData name="Owen Sheedy" userId="b1c9949c-efb5-4f8f-8e1c-29dbcaf5146f" providerId="ADAL" clId="{3D8AC954-C1C8-40A0-8DEB-CB94D6496449}" dt="2020-10-26T22:01:54.561" v="348" actId="1076"/>
          <ac:picMkLst>
            <pc:docMk/>
            <pc:sldMk cId="1124555325" sldId="305"/>
            <ac:picMk id="94" creationId="{915199AF-C1B5-4C27-82AC-8A8BD252F29E}"/>
          </ac:picMkLst>
        </pc:picChg>
        <pc:picChg chg="add mod">
          <ac:chgData name="Owen Sheedy" userId="b1c9949c-efb5-4f8f-8e1c-29dbcaf5146f" providerId="ADAL" clId="{3D8AC954-C1C8-40A0-8DEB-CB94D6496449}" dt="2020-10-26T22:01:48.856" v="347" actId="1076"/>
          <ac:picMkLst>
            <pc:docMk/>
            <pc:sldMk cId="1124555325" sldId="305"/>
            <ac:picMk id="95" creationId="{97FA4296-22BC-43BA-A046-F478C379F173}"/>
          </ac:picMkLst>
        </pc:picChg>
        <pc:picChg chg="add mod">
          <ac:chgData name="Owen Sheedy" userId="b1c9949c-efb5-4f8f-8e1c-29dbcaf5146f" providerId="ADAL" clId="{3D8AC954-C1C8-40A0-8DEB-CB94D6496449}" dt="2020-10-26T22:01:59.263" v="349" actId="14100"/>
          <ac:picMkLst>
            <pc:docMk/>
            <pc:sldMk cId="1124555325" sldId="305"/>
            <ac:picMk id="96" creationId="{92A17D69-9841-4C47-BD89-F2D8A3FCB737}"/>
          </ac:picMkLst>
        </pc:picChg>
        <pc:picChg chg="del">
          <ac:chgData name="Owen Sheedy" userId="b1c9949c-efb5-4f8f-8e1c-29dbcaf5146f" providerId="ADAL" clId="{3D8AC954-C1C8-40A0-8DEB-CB94D6496449}" dt="2020-10-26T21:58:31.829" v="304" actId="478"/>
          <ac:picMkLst>
            <pc:docMk/>
            <pc:sldMk cId="1124555325" sldId="305"/>
            <ac:picMk id="4098" creationId="{920867D5-CFFB-4C04-A8FF-EC04AFC81BC7}"/>
          </ac:picMkLst>
        </pc:picChg>
        <pc:cxnChg chg="del">
          <ac:chgData name="Owen Sheedy" userId="b1c9949c-efb5-4f8f-8e1c-29dbcaf5146f" providerId="ADAL" clId="{3D8AC954-C1C8-40A0-8DEB-CB94D6496449}" dt="2020-10-26T21:58:36.501" v="307" actId="478"/>
          <ac:cxnSpMkLst>
            <pc:docMk/>
            <pc:sldMk cId="1124555325" sldId="305"/>
            <ac:cxnSpMk id="3" creationId="{B8B71D60-6DC1-4B5F-9CAD-D60D9A668499}"/>
          </ac:cxnSpMkLst>
        </pc:cxnChg>
        <pc:cxnChg chg="del">
          <ac:chgData name="Owen Sheedy" userId="b1c9949c-efb5-4f8f-8e1c-29dbcaf5146f" providerId="ADAL" clId="{3D8AC954-C1C8-40A0-8DEB-CB94D6496449}" dt="2020-10-26T21:58:37.584" v="308" actId="478"/>
          <ac:cxnSpMkLst>
            <pc:docMk/>
            <pc:sldMk cId="1124555325" sldId="305"/>
            <ac:cxnSpMk id="36" creationId="{3F0126AE-AD1D-41ED-ACC1-9131E2229298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36" creationId="{C527F9CF-F768-463C-89FB-2436376E2F0E}"/>
          </ac:cxnSpMkLst>
        </pc:cxnChg>
        <pc:cxnChg chg="del">
          <ac:chgData name="Owen Sheedy" userId="b1c9949c-efb5-4f8f-8e1c-29dbcaf5146f" providerId="ADAL" clId="{3D8AC954-C1C8-40A0-8DEB-CB94D6496449}" dt="2020-10-26T21:58:38.267" v="309" actId="478"/>
          <ac:cxnSpMkLst>
            <pc:docMk/>
            <pc:sldMk cId="1124555325" sldId="305"/>
            <ac:cxnSpMk id="37" creationId="{CBEC6264-3B28-4884-8AC7-D9A7866C42E8}"/>
          </ac:cxnSpMkLst>
        </pc:cxnChg>
        <pc:cxnChg chg="del">
          <ac:chgData name="Owen Sheedy" userId="b1c9949c-efb5-4f8f-8e1c-29dbcaf5146f" providerId="ADAL" clId="{3D8AC954-C1C8-40A0-8DEB-CB94D6496449}" dt="2020-10-26T21:58:31.829" v="304" actId="478"/>
          <ac:cxnSpMkLst>
            <pc:docMk/>
            <pc:sldMk cId="1124555325" sldId="305"/>
            <ac:cxnSpMk id="39" creationId="{4E881523-EDA4-432D-BD9D-9804146919CC}"/>
          </ac:cxnSpMkLst>
        </pc:cxnChg>
        <pc:cxnChg chg="del">
          <ac:chgData name="Owen Sheedy" userId="b1c9949c-efb5-4f8f-8e1c-29dbcaf5146f" providerId="ADAL" clId="{3D8AC954-C1C8-40A0-8DEB-CB94D6496449}" dt="2020-10-26T21:58:31.829" v="304" actId="478"/>
          <ac:cxnSpMkLst>
            <pc:docMk/>
            <pc:sldMk cId="1124555325" sldId="305"/>
            <ac:cxnSpMk id="40" creationId="{238FABFF-8C70-4BFC-9CB4-8AA764B7C517}"/>
          </ac:cxnSpMkLst>
        </pc:cxnChg>
        <pc:cxnChg chg="del">
          <ac:chgData name="Owen Sheedy" userId="b1c9949c-efb5-4f8f-8e1c-29dbcaf5146f" providerId="ADAL" clId="{3D8AC954-C1C8-40A0-8DEB-CB94D6496449}" dt="2020-10-26T21:58:31.829" v="304" actId="478"/>
          <ac:cxnSpMkLst>
            <pc:docMk/>
            <pc:sldMk cId="1124555325" sldId="305"/>
            <ac:cxnSpMk id="41" creationId="{8B2E47E1-74FF-4ECB-9F5C-AE87BDAE94CC}"/>
          </ac:cxnSpMkLst>
        </pc:cxnChg>
        <pc:cxnChg chg="del">
          <ac:chgData name="Owen Sheedy" userId="b1c9949c-efb5-4f8f-8e1c-29dbcaf5146f" providerId="ADAL" clId="{3D8AC954-C1C8-40A0-8DEB-CB94D6496449}" dt="2020-10-26T21:58:31.829" v="304" actId="478"/>
          <ac:cxnSpMkLst>
            <pc:docMk/>
            <pc:sldMk cId="1124555325" sldId="305"/>
            <ac:cxnSpMk id="42" creationId="{B34BEBD0-3332-4AE1-A1D5-D7454707FDE8}"/>
          </ac:cxnSpMkLst>
        </pc:cxnChg>
        <pc:cxnChg chg="del">
          <ac:chgData name="Owen Sheedy" userId="b1c9949c-efb5-4f8f-8e1c-29dbcaf5146f" providerId="ADAL" clId="{3D8AC954-C1C8-40A0-8DEB-CB94D6496449}" dt="2020-10-26T21:58:31.829" v="304" actId="478"/>
          <ac:cxnSpMkLst>
            <pc:docMk/>
            <pc:sldMk cId="1124555325" sldId="305"/>
            <ac:cxnSpMk id="43" creationId="{97B43B39-20A8-4AB2-AFED-0CE77F2D12B8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45" creationId="{24B117E0-95BB-446E-8E9A-82C61A898E44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46" creationId="{F06E1F59-8B47-4807-870C-81F42F76C45A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47" creationId="{DF37E482-D471-4F50-ADAD-2A37F1ED8A24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52" creationId="{6C6BBE74-4CB5-4CCF-8613-8177DE7042FD}"/>
          </ac:cxnSpMkLst>
        </pc:cxnChg>
        <pc:cxnChg chg="add mod">
          <ac:chgData name="Owen Sheedy" userId="b1c9949c-efb5-4f8f-8e1c-29dbcaf5146f" providerId="ADAL" clId="{3D8AC954-C1C8-40A0-8DEB-CB94D6496449}" dt="2020-10-27T23:19:07.430" v="1272" actId="1036"/>
          <ac:cxnSpMkLst>
            <pc:docMk/>
            <pc:sldMk cId="1124555325" sldId="305"/>
            <ac:cxnSpMk id="53" creationId="{8D059173-3C49-4F8F-A724-6605AD3EFCB7}"/>
          </ac:cxnSpMkLst>
        </pc:cxnChg>
        <pc:cxnChg chg="add del mod">
          <ac:chgData name="Owen Sheedy" userId="b1c9949c-efb5-4f8f-8e1c-29dbcaf5146f" providerId="ADAL" clId="{3D8AC954-C1C8-40A0-8DEB-CB94D6496449}" dt="2020-10-26T22:01:03.163" v="335"/>
          <ac:cxnSpMkLst>
            <pc:docMk/>
            <pc:sldMk cId="1124555325" sldId="305"/>
            <ac:cxnSpMk id="62" creationId="{6DB5BEDE-532D-4EC0-BEB2-3D754D865CF9}"/>
          </ac:cxnSpMkLst>
        </pc:cxnChg>
        <pc:cxnChg chg="add del mod">
          <ac:chgData name="Owen Sheedy" userId="b1c9949c-efb5-4f8f-8e1c-29dbcaf5146f" providerId="ADAL" clId="{3D8AC954-C1C8-40A0-8DEB-CB94D6496449}" dt="2020-10-26T22:01:03.163" v="335"/>
          <ac:cxnSpMkLst>
            <pc:docMk/>
            <pc:sldMk cId="1124555325" sldId="305"/>
            <ac:cxnSpMk id="78" creationId="{E8E97631-F180-45CE-81C6-E55BF342BFE4}"/>
          </ac:cxnSpMkLst>
        </pc:cxnChg>
        <pc:cxnChg chg="add del mod">
          <ac:chgData name="Owen Sheedy" userId="b1c9949c-efb5-4f8f-8e1c-29dbcaf5146f" providerId="ADAL" clId="{3D8AC954-C1C8-40A0-8DEB-CB94D6496449}" dt="2020-10-26T22:01:03.163" v="335"/>
          <ac:cxnSpMkLst>
            <pc:docMk/>
            <pc:sldMk cId="1124555325" sldId="305"/>
            <ac:cxnSpMk id="79" creationId="{446D3C8D-1656-4A2F-B70A-EC475D39665E}"/>
          </ac:cxnSpMkLst>
        </pc:cxnChg>
        <pc:cxnChg chg="add mod">
          <ac:chgData name="Owen Sheedy" userId="b1c9949c-efb5-4f8f-8e1c-29dbcaf5146f" providerId="ADAL" clId="{3D8AC954-C1C8-40A0-8DEB-CB94D6496449}" dt="2020-10-26T22:02:42.065" v="362" actId="14100"/>
          <ac:cxnSpMkLst>
            <pc:docMk/>
            <pc:sldMk cId="1124555325" sldId="305"/>
            <ac:cxnSpMk id="80" creationId="{4536A40F-2D63-4BD7-B8DE-2833BFEEBB71}"/>
          </ac:cxnSpMkLst>
        </pc:cxnChg>
        <pc:cxnChg chg="add mod">
          <ac:chgData name="Owen Sheedy" userId="b1c9949c-efb5-4f8f-8e1c-29dbcaf5146f" providerId="ADAL" clId="{3D8AC954-C1C8-40A0-8DEB-CB94D6496449}" dt="2020-10-26T22:02:05.063" v="350" actId="14100"/>
          <ac:cxnSpMkLst>
            <pc:docMk/>
            <pc:sldMk cId="1124555325" sldId="305"/>
            <ac:cxnSpMk id="81" creationId="{4F9BBDC7-A112-4D6F-BA2E-0EFDE18CB944}"/>
          </ac:cxnSpMkLst>
        </pc:cxnChg>
        <pc:cxnChg chg="add mod">
          <ac:chgData name="Owen Sheedy" userId="b1c9949c-efb5-4f8f-8e1c-29dbcaf5146f" providerId="ADAL" clId="{3D8AC954-C1C8-40A0-8DEB-CB94D6496449}" dt="2020-10-26T22:02:20.752" v="353" actId="14100"/>
          <ac:cxnSpMkLst>
            <pc:docMk/>
            <pc:sldMk cId="1124555325" sldId="305"/>
            <ac:cxnSpMk id="82" creationId="{A241C4F1-EAC2-445A-98DE-DF7B83B9E665}"/>
          </ac:cxnSpMkLst>
        </pc:cxnChg>
        <pc:cxnChg chg="add mod">
          <ac:chgData name="Owen Sheedy" userId="b1c9949c-efb5-4f8f-8e1c-29dbcaf5146f" providerId="ADAL" clId="{3D8AC954-C1C8-40A0-8DEB-CB94D6496449}" dt="2020-10-26T22:02:44.632" v="363" actId="14100"/>
          <ac:cxnSpMkLst>
            <pc:docMk/>
            <pc:sldMk cId="1124555325" sldId="305"/>
            <ac:cxnSpMk id="83" creationId="{BC897AEC-46DF-4553-B0B9-F136825DEFEB}"/>
          </ac:cxnSpMkLst>
        </pc:cxnChg>
        <pc:cxnChg chg="add mod">
          <ac:chgData name="Owen Sheedy" userId="b1c9949c-efb5-4f8f-8e1c-29dbcaf5146f" providerId="ADAL" clId="{3D8AC954-C1C8-40A0-8DEB-CB94D6496449}" dt="2020-10-26T22:02:39.512" v="361" actId="14100"/>
          <ac:cxnSpMkLst>
            <pc:docMk/>
            <pc:sldMk cId="1124555325" sldId="305"/>
            <ac:cxnSpMk id="84" creationId="{5A99E8B1-3970-4A37-B530-43E712711582}"/>
          </ac:cxnSpMkLst>
        </pc:cxnChg>
        <pc:cxnChg chg="add mod">
          <ac:chgData name="Owen Sheedy" userId="b1c9949c-efb5-4f8f-8e1c-29dbcaf5146f" providerId="ADAL" clId="{3D8AC954-C1C8-40A0-8DEB-CB94D6496449}" dt="2020-10-26T22:02:34.121" v="360" actId="1036"/>
          <ac:cxnSpMkLst>
            <pc:docMk/>
            <pc:sldMk cId="1124555325" sldId="305"/>
            <ac:cxnSpMk id="97" creationId="{52318472-4038-4113-89CF-A1A264438D70}"/>
          </ac:cxnSpMkLst>
        </pc:cxnChg>
        <pc:cxnChg chg="add mod">
          <ac:chgData name="Owen Sheedy" userId="b1c9949c-efb5-4f8f-8e1c-29dbcaf5146f" providerId="ADAL" clId="{3D8AC954-C1C8-40A0-8DEB-CB94D6496449}" dt="2020-10-26T22:02:34.121" v="360" actId="1036"/>
          <ac:cxnSpMkLst>
            <pc:docMk/>
            <pc:sldMk cId="1124555325" sldId="305"/>
            <ac:cxnSpMk id="98" creationId="{9E0E49EC-E562-4CAC-8D51-663B4DFD78BB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4:12.741" v="1239" actId="14100"/>
        <pc:sldMkLst>
          <pc:docMk/>
          <pc:sldMk cId="1060041262" sldId="306"/>
        </pc:sldMkLst>
        <pc:spChg chg="mod">
          <ac:chgData name="Owen Sheedy" userId="b1c9949c-efb5-4f8f-8e1c-29dbcaf5146f" providerId="ADAL" clId="{3D8AC954-C1C8-40A0-8DEB-CB94D6496449}" dt="2020-10-26T22:08:51.970" v="806" actId="207"/>
          <ac:spMkLst>
            <pc:docMk/>
            <pc:sldMk cId="1060041262" sldId="306"/>
            <ac:spMk id="38" creationId="{07552266-88F9-4DCD-AA19-93E29365978E}"/>
          </ac:spMkLst>
        </pc:spChg>
        <pc:picChg chg="mod">
          <ac:chgData name="Owen Sheedy" userId="b1c9949c-efb5-4f8f-8e1c-29dbcaf5146f" providerId="ADAL" clId="{3D8AC954-C1C8-40A0-8DEB-CB94D6496449}" dt="2020-10-26T22:03:26.530" v="486" actId="1035"/>
          <ac:picMkLst>
            <pc:docMk/>
            <pc:sldMk cId="1060041262" sldId="306"/>
            <ac:picMk id="54" creationId="{442BDBC1-7E7B-494E-86B1-BB35766FA669}"/>
          </ac:picMkLst>
        </pc:picChg>
        <pc:picChg chg="mod">
          <ac:chgData name="Owen Sheedy" userId="b1c9949c-efb5-4f8f-8e1c-29dbcaf5146f" providerId="ADAL" clId="{3D8AC954-C1C8-40A0-8DEB-CB94D6496449}" dt="2020-10-26T22:03:29.631" v="505" actId="1035"/>
          <ac:picMkLst>
            <pc:docMk/>
            <pc:sldMk cId="1060041262" sldId="306"/>
            <ac:picMk id="55" creationId="{5EBAB07E-0A2F-4BFC-A155-F46FA37C5C48}"/>
          </ac:picMkLst>
        </pc:picChg>
        <pc:picChg chg="mod">
          <ac:chgData name="Owen Sheedy" userId="b1c9949c-efb5-4f8f-8e1c-29dbcaf5146f" providerId="ADAL" clId="{3D8AC954-C1C8-40A0-8DEB-CB94D6496449}" dt="2020-10-26T22:03:59.409" v="591" actId="1035"/>
          <ac:picMkLst>
            <pc:docMk/>
            <pc:sldMk cId="1060041262" sldId="306"/>
            <ac:picMk id="58" creationId="{17FD21A0-998B-4A3B-B239-DB173E49B935}"/>
          </ac:picMkLst>
        </pc:picChg>
        <pc:picChg chg="mod">
          <ac:chgData name="Owen Sheedy" userId="b1c9949c-efb5-4f8f-8e1c-29dbcaf5146f" providerId="ADAL" clId="{3D8AC954-C1C8-40A0-8DEB-CB94D6496449}" dt="2020-10-26T22:03:56.435" v="586" actId="1035"/>
          <ac:picMkLst>
            <pc:docMk/>
            <pc:sldMk cId="1060041262" sldId="306"/>
            <ac:picMk id="59" creationId="{C305A279-7020-4266-964C-BDE179945D66}"/>
          </ac:picMkLst>
        </pc:picChg>
        <pc:picChg chg="mod">
          <ac:chgData name="Owen Sheedy" userId="b1c9949c-efb5-4f8f-8e1c-29dbcaf5146f" providerId="ADAL" clId="{3D8AC954-C1C8-40A0-8DEB-CB94D6496449}" dt="2020-10-26T22:03:56.074" v="585" actId="1037"/>
          <ac:picMkLst>
            <pc:docMk/>
            <pc:sldMk cId="1060041262" sldId="306"/>
            <ac:picMk id="93" creationId="{E343CCD9-00D1-4272-BC67-ED301BCB64DA}"/>
          </ac:picMkLst>
        </pc:picChg>
        <pc:cxnChg chg="add mod">
          <ac:chgData name="Owen Sheedy" userId="b1c9949c-efb5-4f8f-8e1c-29dbcaf5146f" providerId="ADAL" clId="{3D8AC954-C1C8-40A0-8DEB-CB94D6496449}" dt="2020-10-27T17:53:58.277" v="1234" actId="14100"/>
          <ac:cxnSpMkLst>
            <pc:docMk/>
            <pc:sldMk cId="1060041262" sldId="306"/>
            <ac:cxnSpMk id="36" creationId="{F8609314-6960-46A8-87BA-53586399E2C0}"/>
          </ac:cxnSpMkLst>
        </pc:cxnChg>
        <pc:cxnChg chg="mod">
          <ac:chgData name="Owen Sheedy" userId="b1c9949c-efb5-4f8f-8e1c-29dbcaf5146f" providerId="ADAL" clId="{3D8AC954-C1C8-40A0-8DEB-CB94D6496449}" dt="2020-10-27T17:54:12.741" v="1239" actId="14100"/>
          <ac:cxnSpMkLst>
            <pc:docMk/>
            <pc:sldMk cId="1060041262" sldId="306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4:09.318" v="1238" actId="14100"/>
          <ac:cxnSpMkLst>
            <pc:docMk/>
            <pc:sldMk cId="1060041262" sldId="306"/>
            <ac:cxnSpMk id="47" creationId="{DF37E482-D471-4F50-ADAD-2A37F1ED8A24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4:28.798" v="1244" actId="14100"/>
        <pc:sldMkLst>
          <pc:docMk/>
          <pc:sldMk cId="2150688377" sldId="307"/>
        </pc:sldMkLst>
        <pc:spChg chg="mod">
          <ac:chgData name="Owen Sheedy" userId="b1c9949c-efb5-4f8f-8e1c-29dbcaf5146f" providerId="ADAL" clId="{3D8AC954-C1C8-40A0-8DEB-CB94D6496449}" dt="2020-10-26T22:08:54.867" v="807" actId="207"/>
          <ac:spMkLst>
            <pc:docMk/>
            <pc:sldMk cId="2150688377" sldId="307"/>
            <ac:spMk id="38" creationId="{07552266-88F9-4DCD-AA19-93E29365978E}"/>
          </ac:spMkLst>
        </pc:spChg>
        <pc:picChg chg="mod">
          <ac:chgData name="Owen Sheedy" userId="b1c9949c-efb5-4f8f-8e1c-29dbcaf5146f" providerId="ADAL" clId="{3D8AC954-C1C8-40A0-8DEB-CB94D6496449}" dt="2020-10-26T22:04:25.140" v="646" actId="1036"/>
          <ac:picMkLst>
            <pc:docMk/>
            <pc:sldMk cId="2150688377" sldId="307"/>
            <ac:picMk id="58" creationId="{17FD21A0-998B-4A3B-B239-DB173E49B935}"/>
          </ac:picMkLst>
        </pc:picChg>
        <pc:picChg chg="mod">
          <ac:chgData name="Owen Sheedy" userId="b1c9949c-efb5-4f8f-8e1c-29dbcaf5146f" providerId="ADAL" clId="{3D8AC954-C1C8-40A0-8DEB-CB94D6496449}" dt="2020-10-26T22:04:30.086" v="671" actId="1035"/>
          <ac:picMkLst>
            <pc:docMk/>
            <pc:sldMk cId="2150688377" sldId="307"/>
            <ac:picMk id="59" creationId="{C305A279-7020-4266-964C-BDE179945D66}"/>
          </ac:picMkLst>
        </pc:picChg>
        <pc:picChg chg="mod">
          <ac:chgData name="Owen Sheedy" userId="b1c9949c-efb5-4f8f-8e1c-29dbcaf5146f" providerId="ADAL" clId="{3D8AC954-C1C8-40A0-8DEB-CB94D6496449}" dt="2020-10-26T22:04:15.502" v="610" actId="1037"/>
          <ac:picMkLst>
            <pc:docMk/>
            <pc:sldMk cId="2150688377" sldId="307"/>
            <ac:picMk id="93" creationId="{E343CCD9-00D1-4272-BC67-ED301BCB64DA}"/>
          </ac:picMkLst>
        </pc:picChg>
        <pc:cxnChg chg="add mod">
          <ac:chgData name="Owen Sheedy" userId="b1c9949c-efb5-4f8f-8e1c-29dbcaf5146f" providerId="ADAL" clId="{3D8AC954-C1C8-40A0-8DEB-CB94D6496449}" dt="2020-10-27T17:54:28.798" v="1244" actId="14100"/>
          <ac:cxnSpMkLst>
            <pc:docMk/>
            <pc:sldMk cId="2150688377" sldId="307"/>
            <ac:cxnSpMk id="36" creationId="{AC9CAA13-1D9E-48A0-85B0-7929D3114E58}"/>
          </ac:cxnSpMkLst>
        </pc:cxnChg>
        <pc:cxnChg chg="mod">
          <ac:chgData name="Owen Sheedy" userId="b1c9949c-efb5-4f8f-8e1c-29dbcaf5146f" providerId="ADAL" clId="{3D8AC954-C1C8-40A0-8DEB-CB94D6496449}" dt="2020-10-27T17:54:25.109" v="1243" actId="14100"/>
          <ac:cxnSpMkLst>
            <pc:docMk/>
            <pc:sldMk cId="2150688377" sldId="307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4:20.445" v="1241" actId="14100"/>
          <ac:cxnSpMkLst>
            <pc:docMk/>
            <pc:sldMk cId="2150688377" sldId="307"/>
            <ac:cxnSpMk id="47" creationId="{DF37E482-D471-4F50-ADAD-2A37F1ED8A24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4:50.246" v="1251" actId="14100"/>
        <pc:sldMkLst>
          <pc:docMk/>
          <pc:sldMk cId="3237710918" sldId="308"/>
        </pc:sldMkLst>
        <pc:spChg chg="mod">
          <ac:chgData name="Owen Sheedy" userId="b1c9949c-efb5-4f8f-8e1c-29dbcaf5146f" providerId="ADAL" clId="{3D8AC954-C1C8-40A0-8DEB-CB94D6496449}" dt="2020-10-26T22:08:58.482" v="808" actId="207"/>
          <ac:spMkLst>
            <pc:docMk/>
            <pc:sldMk cId="3237710918" sldId="308"/>
            <ac:spMk id="38" creationId="{07552266-88F9-4DCD-AA19-93E29365978E}"/>
          </ac:spMkLst>
        </pc:spChg>
        <pc:picChg chg="mod">
          <ac:chgData name="Owen Sheedy" userId="b1c9949c-efb5-4f8f-8e1c-29dbcaf5146f" providerId="ADAL" clId="{3D8AC954-C1C8-40A0-8DEB-CB94D6496449}" dt="2020-10-26T22:05:19.270" v="704" actId="1036"/>
          <ac:picMkLst>
            <pc:docMk/>
            <pc:sldMk cId="3237710918" sldId="308"/>
            <ac:picMk id="89" creationId="{4F9D9880-49B5-4461-A0B5-06A64AB85F13}"/>
          </ac:picMkLst>
        </pc:picChg>
        <pc:picChg chg="mod">
          <ac:chgData name="Owen Sheedy" userId="b1c9949c-efb5-4f8f-8e1c-29dbcaf5146f" providerId="ADAL" clId="{3D8AC954-C1C8-40A0-8DEB-CB94D6496449}" dt="2020-10-26T22:05:19.270" v="704" actId="1036"/>
          <ac:picMkLst>
            <pc:docMk/>
            <pc:sldMk cId="3237710918" sldId="308"/>
            <ac:picMk id="90" creationId="{1D666728-A116-488E-9B77-52A0C5129E54}"/>
          </ac:picMkLst>
        </pc:picChg>
        <pc:picChg chg="mod">
          <ac:chgData name="Owen Sheedy" userId="b1c9949c-efb5-4f8f-8e1c-29dbcaf5146f" providerId="ADAL" clId="{3D8AC954-C1C8-40A0-8DEB-CB94D6496449}" dt="2020-10-26T22:05:19.270" v="704" actId="1036"/>
          <ac:picMkLst>
            <pc:docMk/>
            <pc:sldMk cId="3237710918" sldId="308"/>
            <ac:picMk id="91" creationId="{516CB9B4-F5A2-421D-8AF8-5C5CD1B91120}"/>
          </ac:picMkLst>
        </pc:picChg>
        <pc:picChg chg="mod">
          <ac:chgData name="Owen Sheedy" userId="b1c9949c-efb5-4f8f-8e1c-29dbcaf5146f" providerId="ADAL" clId="{3D8AC954-C1C8-40A0-8DEB-CB94D6496449}" dt="2020-10-26T22:05:19.270" v="704" actId="1036"/>
          <ac:picMkLst>
            <pc:docMk/>
            <pc:sldMk cId="3237710918" sldId="308"/>
            <ac:picMk id="92" creationId="{5A3479B4-229A-4FD7-AD15-6A6E2C9AB7E6}"/>
          </ac:picMkLst>
        </pc:picChg>
        <pc:cxnChg chg="add mod">
          <ac:chgData name="Owen Sheedy" userId="b1c9949c-efb5-4f8f-8e1c-29dbcaf5146f" providerId="ADAL" clId="{3D8AC954-C1C8-40A0-8DEB-CB94D6496449}" dt="2020-10-27T17:54:50.246" v="1251" actId="14100"/>
          <ac:cxnSpMkLst>
            <pc:docMk/>
            <pc:sldMk cId="3237710918" sldId="308"/>
            <ac:cxnSpMk id="36" creationId="{FBCEBEEA-932F-48E4-B5A8-16F0EFD6D96D}"/>
          </ac:cxnSpMkLst>
        </pc:cxnChg>
        <pc:cxnChg chg="mod">
          <ac:chgData name="Owen Sheedy" userId="b1c9949c-efb5-4f8f-8e1c-29dbcaf5146f" providerId="ADAL" clId="{3D8AC954-C1C8-40A0-8DEB-CB94D6496449}" dt="2020-10-27T17:54:44.526" v="1249" actId="14100"/>
          <ac:cxnSpMkLst>
            <pc:docMk/>
            <pc:sldMk cId="3237710918" sldId="308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4:41.614" v="1248" actId="14100"/>
          <ac:cxnSpMkLst>
            <pc:docMk/>
            <pc:sldMk cId="3237710918" sldId="308"/>
            <ac:cxnSpMk id="47" creationId="{DF37E482-D471-4F50-ADAD-2A37F1ED8A24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5:46.512" v="1258" actId="14100"/>
        <pc:sldMkLst>
          <pc:docMk/>
          <pc:sldMk cId="1423341974" sldId="309"/>
        </pc:sldMkLst>
        <pc:spChg chg="mod">
          <ac:chgData name="Owen Sheedy" userId="b1c9949c-efb5-4f8f-8e1c-29dbcaf5146f" providerId="ADAL" clId="{3D8AC954-C1C8-40A0-8DEB-CB94D6496449}" dt="2020-10-26T22:09:03.162" v="809" actId="207"/>
          <ac:spMkLst>
            <pc:docMk/>
            <pc:sldMk cId="1423341974" sldId="309"/>
            <ac:spMk id="38" creationId="{07552266-88F9-4DCD-AA19-93E29365978E}"/>
          </ac:spMkLst>
        </pc:spChg>
        <pc:picChg chg="mod">
          <ac:chgData name="Owen Sheedy" userId="b1c9949c-efb5-4f8f-8e1c-29dbcaf5146f" providerId="ADAL" clId="{3D8AC954-C1C8-40A0-8DEB-CB94D6496449}" dt="2020-10-26T22:05:55.034" v="731" actId="1035"/>
          <ac:picMkLst>
            <pc:docMk/>
            <pc:sldMk cId="1423341974" sldId="309"/>
            <ac:picMk id="93" creationId="{E343CCD9-00D1-4272-BC67-ED301BCB64DA}"/>
          </ac:picMkLst>
        </pc:picChg>
        <pc:picChg chg="mod">
          <ac:chgData name="Owen Sheedy" userId="b1c9949c-efb5-4f8f-8e1c-29dbcaf5146f" providerId="ADAL" clId="{3D8AC954-C1C8-40A0-8DEB-CB94D6496449}" dt="2020-10-26T22:05:58.126" v="749" actId="1035"/>
          <ac:picMkLst>
            <pc:docMk/>
            <pc:sldMk cId="1423341974" sldId="309"/>
            <ac:picMk id="94" creationId="{915199AF-C1B5-4C27-82AC-8A8BD252F29E}"/>
          </ac:picMkLst>
        </pc:picChg>
        <pc:cxnChg chg="add mod">
          <ac:chgData name="Owen Sheedy" userId="b1c9949c-efb5-4f8f-8e1c-29dbcaf5146f" providerId="ADAL" clId="{3D8AC954-C1C8-40A0-8DEB-CB94D6496449}" dt="2020-10-27T17:55:46.512" v="1258" actId="14100"/>
          <ac:cxnSpMkLst>
            <pc:docMk/>
            <pc:sldMk cId="1423341974" sldId="309"/>
            <ac:cxnSpMk id="36" creationId="{BAC21952-D111-4B4B-89F6-6C5DCFE0CE71}"/>
          </ac:cxnSpMkLst>
        </pc:cxnChg>
        <pc:cxnChg chg="mod">
          <ac:chgData name="Owen Sheedy" userId="b1c9949c-efb5-4f8f-8e1c-29dbcaf5146f" providerId="ADAL" clId="{3D8AC954-C1C8-40A0-8DEB-CB94D6496449}" dt="2020-10-27T17:55:43.263" v="1257" actId="14100"/>
          <ac:cxnSpMkLst>
            <pc:docMk/>
            <pc:sldMk cId="1423341974" sldId="309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5:37.391" v="1255" actId="14100"/>
          <ac:cxnSpMkLst>
            <pc:docMk/>
            <pc:sldMk cId="1423341974" sldId="309"/>
            <ac:cxnSpMk id="47" creationId="{DF37E482-D471-4F50-ADAD-2A37F1ED8A24}"/>
          </ac:cxnSpMkLst>
        </pc:cxnChg>
      </pc:sldChg>
      <pc:sldChg chg="addSp delSp modSp add mod">
        <pc:chgData name="Owen Sheedy" userId="b1c9949c-efb5-4f8f-8e1c-29dbcaf5146f" providerId="ADAL" clId="{3D8AC954-C1C8-40A0-8DEB-CB94D6496449}" dt="2020-10-27T17:56:44.753" v="1271" actId="14100"/>
        <pc:sldMkLst>
          <pc:docMk/>
          <pc:sldMk cId="2695272197" sldId="310"/>
        </pc:sldMkLst>
        <pc:spChg chg="add mod">
          <ac:chgData name="Owen Sheedy" userId="b1c9949c-efb5-4f8f-8e1c-29dbcaf5146f" providerId="ADAL" clId="{3D8AC954-C1C8-40A0-8DEB-CB94D6496449}" dt="2020-10-26T22:12:30.193" v="870" actId="6549"/>
          <ac:spMkLst>
            <pc:docMk/>
            <pc:sldMk cId="2695272197" sldId="310"/>
            <ac:spMk id="2" creationId="{DF9266DB-1F97-4844-888E-5AA5B6338389}"/>
          </ac:spMkLst>
        </pc:spChg>
        <pc:spChg chg="mod">
          <ac:chgData name="Owen Sheedy" userId="b1c9949c-efb5-4f8f-8e1c-29dbcaf5146f" providerId="ADAL" clId="{3D8AC954-C1C8-40A0-8DEB-CB94D6496449}" dt="2020-10-26T22:10:59.412" v="815" actId="1076"/>
          <ac:spMkLst>
            <pc:docMk/>
            <pc:sldMk cId="2695272197" sldId="310"/>
            <ac:spMk id="7" creationId="{7910627A-23BF-4EBD-8FE1-1BE74BCDCFA0}"/>
          </ac:spMkLst>
        </pc:spChg>
        <pc:spChg chg="add del">
          <ac:chgData name="Owen Sheedy" userId="b1c9949c-efb5-4f8f-8e1c-29dbcaf5146f" providerId="ADAL" clId="{3D8AC954-C1C8-40A0-8DEB-CB94D6496449}" dt="2020-10-26T22:12:01.319" v="843"/>
          <ac:spMkLst>
            <pc:docMk/>
            <pc:sldMk cId="2695272197" sldId="310"/>
            <ac:spMk id="37" creationId="{9600D03F-719C-4E9B-A8C6-6FF9C38B05AF}"/>
          </ac:spMkLst>
        </pc:spChg>
        <pc:spChg chg="mod">
          <ac:chgData name="Owen Sheedy" userId="b1c9949c-efb5-4f8f-8e1c-29dbcaf5146f" providerId="ADAL" clId="{3D8AC954-C1C8-40A0-8DEB-CB94D6496449}" dt="2020-10-26T22:10:59.412" v="815" actId="1076"/>
          <ac:spMkLst>
            <pc:docMk/>
            <pc:sldMk cId="2695272197" sldId="310"/>
            <ac:spMk id="38" creationId="{07552266-88F9-4DCD-AA19-93E29365978E}"/>
          </ac:spMkLst>
        </pc:sp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4" creationId="{442BDBC1-7E7B-494E-86B1-BB35766FA669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5" creationId="{5EBAB07E-0A2F-4BFC-A155-F46FA37C5C48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6" creationId="{DBBB09DE-9A70-4F62-B103-19B4CFDD294D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7" creationId="{8A0FDD16-5CAC-4C0D-A6E1-00A8E7D486A2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8" creationId="{17FD21A0-998B-4A3B-B239-DB173E49B935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59" creationId="{C305A279-7020-4266-964C-BDE179945D66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60" creationId="{4BC2AEE0-561A-4403-8AB3-BCA294AF381A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61" creationId="{99C75906-4586-40D5-8731-8EE888BAB1D1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85" creationId="{4936E45A-1A72-446B-A362-4419F59695F8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86" creationId="{A27DC4EB-2F1D-4C0C-B776-E9DCA1453A04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87" creationId="{7D329A44-BA69-4A23-A87D-23A028D3E232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88" creationId="{95106D30-4D03-4A6E-A14E-F0D649FA8E26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89" creationId="{4F9D9880-49B5-4461-A0B5-06A64AB85F13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0" creationId="{1D666728-A116-488E-9B77-52A0C5129E54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1" creationId="{516CB9B4-F5A2-421D-8AF8-5C5CD1B91120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2" creationId="{5A3479B4-229A-4FD7-AD15-6A6E2C9AB7E6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3" creationId="{E343CCD9-00D1-4272-BC67-ED301BCB64DA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4" creationId="{915199AF-C1B5-4C27-82AC-8A8BD252F29E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5" creationId="{97FA4296-22BC-43BA-A046-F478C379F173}"/>
          </ac:picMkLst>
        </pc:picChg>
        <pc:picChg chg="mod">
          <ac:chgData name="Owen Sheedy" userId="b1c9949c-efb5-4f8f-8e1c-29dbcaf5146f" providerId="ADAL" clId="{3D8AC954-C1C8-40A0-8DEB-CB94D6496449}" dt="2020-10-26T22:10:59.412" v="815" actId="1076"/>
          <ac:picMkLst>
            <pc:docMk/>
            <pc:sldMk cId="2695272197" sldId="310"/>
            <ac:picMk id="96" creationId="{92A17D69-9841-4C47-BD89-F2D8A3FCB737}"/>
          </ac:picMkLst>
        </pc:picChg>
        <pc:cxnChg chg="add mod">
          <ac:chgData name="Owen Sheedy" userId="b1c9949c-efb5-4f8f-8e1c-29dbcaf5146f" providerId="ADAL" clId="{3D8AC954-C1C8-40A0-8DEB-CB94D6496449}" dt="2020-10-27T17:56:44.753" v="1271" actId="14100"/>
          <ac:cxnSpMkLst>
            <pc:docMk/>
            <pc:sldMk cId="2695272197" sldId="310"/>
            <ac:cxnSpMk id="37" creationId="{AC4C0929-C1EF-4BBE-BDFD-CCA9D3663285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45" creationId="{24B117E0-95BB-446E-8E9A-82C61A898E44}"/>
          </ac:cxnSpMkLst>
        </pc:cxnChg>
        <pc:cxnChg chg="mod">
          <ac:chgData name="Owen Sheedy" userId="b1c9949c-efb5-4f8f-8e1c-29dbcaf5146f" providerId="ADAL" clId="{3D8AC954-C1C8-40A0-8DEB-CB94D6496449}" dt="2020-10-27T17:55:55.575" v="1261" actId="14100"/>
          <ac:cxnSpMkLst>
            <pc:docMk/>
            <pc:sldMk cId="2695272197" sldId="310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5:53.298" v="1260" actId="14100"/>
          <ac:cxnSpMkLst>
            <pc:docMk/>
            <pc:sldMk cId="2695272197" sldId="310"/>
            <ac:cxnSpMk id="47" creationId="{DF37E482-D471-4F50-ADAD-2A37F1ED8A24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52" creationId="{6C6BBE74-4CB5-4CCF-8613-8177DE7042FD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53" creationId="{8D059173-3C49-4F8F-A724-6605AD3EFCB7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80" creationId="{4536A40F-2D63-4BD7-B8DE-2833BFEEBB71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81" creationId="{4F9BBDC7-A112-4D6F-BA2E-0EFDE18CB944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82" creationId="{A241C4F1-EAC2-445A-98DE-DF7B83B9E665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83" creationId="{BC897AEC-46DF-4553-B0B9-F136825DEFEB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84" creationId="{5A99E8B1-3970-4A37-B530-43E712711582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97" creationId="{52318472-4038-4113-89CF-A1A264438D70}"/>
          </ac:cxnSpMkLst>
        </pc:cxnChg>
        <pc:cxnChg chg="mod">
          <ac:chgData name="Owen Sheedy" userId="b1c9949c-efb5-4f8f-8e1c-29dbcaf5146f" providerId="ADAL" clId="{3D8AC954-C1C8-40A0-8DEB-CB94D6496449}" dt="2020-10-26T22:10:59.412" v="815" actId="1076"/>
          <ac:cxnSpMkLst>
            <pc:docMk/>
            <pc:sldMk cId="2695272197" sldId="310"/>
            <ac:cxnSpMk id="98" creationId="{9E0E49EC-E562-4CAC-8D51-663B4DFD78BB}"/>
          </ac:cxnSpMkLst>
        </pc:cxnChg>
      </pc:sldChg>
      <pc:sldChg chg="addSp modSp add mod">
        <pc:chgData name="Owen Sheedy" userId="b1c9949c-efb5-4f8f-8e1c-29dbcaf5146f" providerId="ADAL" clId="{3D8AC954-C1C8-40A0-8DEB-CB94D6496449}" dt="2020-10-27T17:56:40.296" v="1270" actId="14100"/>
        <pc:sldMkLst>
          <pc:docMk/>
          <pc:sldMk cId="3069928843" sldId="311"/>
        </pc:sldMkLst>
        <pc:spChg chg="mod">
          <ac:chgData name="Owen Sheedy" userId="b1c9949c-efb5-4f8f-8e1c-29dbcaf5146f" providerId="ADAL" clId="{3D8AC954-C1C8-40A0-8DEB-CB94D6496449}" dt="2020-10-26T22:13:47.864" v="940" actId="20577"/>
          <ac:spMkLst>
            <pc:docMk/>
            <pc:sldMk cId="3069928843" sldId="311"/>
            <ac:spMk id="2" creationId="{DF9266DB-1F97-4844-888E-5AA5B6338389}"/>
          </ac:spMkLst>
        </pc:spChg>
        <pc:spChg chg="add mod">
          <ac:chgData name="Owen Sheedy" userId="b1c9949c-efb5-4f8f-8e1c-29dbcaf5146f" providerId="ADAL" clId="{3D8AC954-C1C8-40A0-8DEB-CB94D6496449}" dt="2020-10-26T22:13:54.899" v="941" actId="2"/>
          <ac:spMkLst>
            <pc:docMk/>
            <pc:sldMk cId="3069928843" sldId="311"/>
            <ac:spMk id="37" creationId="{AEEC5BFB-1AA2-4F08-AB40-F3486AD5A804}"/>
          </ac:spMkLst>
        </pc:spChg>
        <pc:cxnChg chg="add mod">
          <ac:chgData name="Owen Sheedy" userId="b1c9949c-efb5-4f8f-8e1c-29dbcaf5146f" providerId="ADAL" clId="{3D8AC954-C1C8-40A0-8DEB-CB94D6496449}" dt="2020-10-27T17:56:40.296" v="1270" actId="14100"/>
          <ac:cxnSpMkLst>
            <pc:docMk/>
            <pc:sldMk cId="3069928843" sldId="311"/>
            <ac:cxnSpMk id="39" creationId="{288C5B1B-F641-4369-A383-BFC629027336}"/>
          </ac:cxnSpMkLst>
        </pc:cxnChg>
        <pc:cxnChg chg="mod">
          <ac:chgData name="Owen Sheedy" userId="b1c9949c-efb5-4f8f-8e1c-29dbcaf5146f" providerId="ADAL" clId="{3D8AC954-C1C8-40A0-8DEB-CB94D6496449}" dt="2020-10-27T17:56:05.024" v="1264" actId="14100"/>
          <ac:cxnSpMkLst>
            <pc:docMk/>
            <pc:sldMk cId="3069928843" sldId="311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6:02.424" v="1263" actId="14100"/>
          <ac:cxnSpMkLst>
            <pc:docMk/>
            <pc:sldMk cId="3069928843" sldId="311"/>
            <ac:cxnSpMk id="47" creationId="{DF37E482-D471-4F50-ADAD-2A37F1ED8A24}"/>
          </ac:cxnSpMkLst>
        </pc:cxnChg>
      </pc:sldChg>
      <pc:sldChg chg="addSp delSp modSp add mod ord setBg setClrOvrMap">
        <pc:chgData name="Owen Sheedy" userId="b1c9949c-efb5-4f8f-8e1c-29dbcaf5146f" providerId="ADAL" clId="{3D8AC954-C1C8-40A0-8DEB-CB94D6496449}" dt="2020-10-26T22:17:23.950" v="1041" actId="1076"/>
        <pc:sldMkLst>
          <pc:docMk/>
          <pc:sldMk cId="2722477646" sldId="312"/>
        </pc:sldMkLst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5" creationId="{0C672528-23A2-494F-86A0-958618A3E905}"/>
          </ac:spMkLst>
        </pc:spChg>
        <pc:spChg chg="mod ord">
          <ac:chgData name="Owen Sheedy" userId="b1c9949c-efb5-4f8f-8e1c-29dbcaf5146f" providerId="ADAL" clId="{3D8AC954-C1C8-40A0-8DEB-CB94D6496449}" dt="2020-10-26T22:16:59.533" v="1035" actId="1076"/>
          <ac:spMkLst>
            <pc:docMk/>
            <pc:sldMk cId="2722477646" sldId="312"/>
            <ac:spMk id="7" creationId="{7910627A-23BF-4EBD-8FE1-1BE74BCDCFA0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2" creationId="{904DB13E-F722-4ED6-BB00-556651E95281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3" creationId="{EA4E4267-CAF0-4C38-8DC6-CD3B1A9F046E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4" creationId="{1E8D93C5-28EB-42D0-86CE-D804955653CC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5" creationId="{0EE3ACC5-126D-4BA4-8B45-7F0B5B839C51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6" creationId="{AB1B1E7D-F76D-4744-AF85-239E6998A4C5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7" creationId="{AB2868F7-FE10-4289-A5BD-90763C7A2F5A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8" creationId="{3BB65211-00DB-45B6-A223-033B2D19CBE8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19" creationId="{BD94142C-10EE-487C-A327-404FDF358F22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1" creationId="{9EE08341-3A0C-4E94-86CF-F8A909A57E10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2" creationId="{61BF9DB6-078D-43D9-870C-400071DD9805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3" creationId="{8B6158B3-603C-4759-A05A-372C79EE2642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4" creationId="{B3243DD4-88AB-48E3-80C8-1301AC6545B9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5" creationId="{56C37AF9-C092-42B9-9409-DB039F5DCDBF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6" creationId="{C23CB2A6-EE3F-4657-8E20-AA55AB234224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7" creationId="{82EC42FF-C500-4B34-8419-FFCF94C0EC4F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8" creationId="{56CBE4B5-F33C-4BB0-925F-1CA1258824A9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29" creationId="{999AD2DA-B25A-4D82-9D45-770ABF47F524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0" creationId="{551511E0-100E-4018-BD70-533DEAE3E418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1" creationId="{ED942C8B-593A-424E-BA2E-4299F71F603C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2" creationId="{8536554A-2DDB-4352-901A-BDEC36B9739F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3" creationId="{05316FF6-9995-4626-BF74-EED5381CDC9C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4" creationId="{33FDE9A1-8752-4585-9E3F-83CA354007CB}"/>
          </ac:spMkLst>
        </pc:spChg>
        <pc:spChg chg="del">
          <ac:chgData name="Owen Sheedy" userId="b1c9949c-efb5-4f8f-8e1c-29dbcaf5146f" providerId="ADAL" clId="{3D8AC954-C1C8-40A0-8DEB-CB94D6496449}" dt="2020-10-26T22:14:27.005" v="945" actId="478"/>
          <ac:spMkLst>
            <pc:docMk/>
            <pc:sldMk cId="2722477646" sldId="312"/>
            <ac:spMk id="35" creationId="{A8E6564D-0A1F-486B-BC6B-83451192E530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36" creationId="{5F7FAC2D-7A74-4939-A917-A1A5AF935685}"/>
          </ac:spMkLst>
        </pc:spChg>
        <pc:spChg chg="del">
          <ac:chgData name="Owen Sheedy" userId="b1c9949c-efb5-4f8f-8e1c-29dbcaf5146f" providerId="ADAL" clId="{3D8AC954-C1C8-40A0-8DEB-CB94D6496449}" dt="2020-10-26T22:14:30.059" v="947" actId="478"/>
          <ac:spMkLst>
            <pc:docMk/>
            <pc:sldMk cId="2722477646" sldId="312"/>
            <ac:spMk id="38" creationId="{07552266-88F9-4DCD-AA19-93E29365978E}"/>
          </ac:spMkLst>
        </pc:spChg>
        <pc:spChg chg="add del">
          <ac:chgData name="Owen Sheedy" userId="b1c9949c-efb5-4f8f-8e1c-29dbcaf5146f" providerId="ADAL" clId="{3D8AC954-C1C8-40A0-8DEB-CB94D6496449}" dt="2020-10-26T22:16:30.043" v="1023" actId="26606"/>
          <ac:spMkLst>
            <pc:docMk/>
            <pc:sldMk cId="2722477646" sldId="312"/>
            <ac:spMk id="40" creationId="{BA53A868-C420-4BAE-9244-EC162AF05CFC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43" creationId="{904DB13E-F722-4ED6-BB00-556651E95281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44" creationId="{1E8D93C5-28EB-42D0-86CE-D804955653CC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45" creationId="{AB1B1E7D-F76D-4744-AF85-239E6998A4C5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46" creationId="{3BB65211-00DB-45B6-A223-033B2D19CBE8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51" creationId="{BEBBBF70-6ABC-46E8-A293-73A60B8E2EA4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52" creationId="{05388887-43DC-4FAF-9400-7925701AFEE6}"/>
          </ac:spMkLst>
        </pc:spChg>
        <pc:spChg chg="add del">
          <ac:chgData name="Owen Sheedy" userId="b1c9949c-efb5-4f8f-8e1c-29dbcaf5146f" providerId="ADAL" clId="{3D8AC954-C1C8-40A0-8DEB-CB94D6496449}" dt="2020-10-26T22:16:32.291" v="1025" actId="26606"/>
          <ac:spMkLst>
            <pc:docMk/>
            <pc:sldMk cId="2722477646" sldId="312"/>
            <ac:spMk id="53" creationId="{2F2FD4B7-706B-4F5C-A0C7-7D69677C7BFC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58" creationId="{904DB13E-F722-4ED6-BB00-556651E95281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59" creationId="{1E8D93C5-28EB-42D0-86CE-D804955653CC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0" creationId="{AB1B1E7D-F76D-4744-AF85-239E6998A4C5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1" creationId="{3BB65211-00DB-45B6-A223-033B2D19CBE8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6" creationId="{08F455B7-514F-4326-8EA9-442D7F26CBB0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7" creationId="{27A9C548-0579-4864-92A3-093842E89D88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8" creationId="{DD4224F0-9A4A-420C-82F8-2B67484DB526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69" creationId="{57525A5F-CDD4-4EB3-9187-2A0E9EA15041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70" creationId="{08F5B423-DA6A-4E80-B3CA-549A442C8FB4}"/>
          </ac:spMkLst>
        </pc:spChg>
        <pc:spChg chg="add del">
          <ac:chgData name="Owen Sheedy" userId="b1c9949c-efb5-4f8f-8e1c-29dbcaf5146f" providerId="ADAL" clId="{3D8AC954-C1C8-40A0-8DEB-CB94D6496449}" dt="2020-10-26T22:16:33.537" v="1027" actId="26606"/>
          <ac:spMkLst>
            <pc:docMk/>
            <pc:sldMk cId="2722477646" sldId="312"/>
            <ac:spMk id="71" creationId="{738170B5-3ECC-493B-85FA-6905971AD17E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76" creationId="{904DB13E-F722-4ED6-BB00-556651E95281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77" creationId="{1E8D93C5-28EB-42D0-86CE-D804955653CC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78" creationId="{AB1B1E7D-F76D-4744-AF85-239E6998A4C5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79" creationId="{3BB65211-00DB-45B6-A223-033B2D19CBE8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84" creationId="{BEBBBF70-6ABC-46E8-A293-73A60B8E2EA4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85" creationId="{05388887-43DC-4FAF-9400-7925701AFEE6}"/>
          </ac:spMkLst>
        </pc:spChg>
        <pc:spChg chg="add del">
          <ac:chgData name="Owen Sheedy" userId="b1c9949c-efb5-4f8f-8e1c-29dbcaf5146f" providerId="ADAL" clId="{3D8AC954-C1C8-40A0-8DEB-CB94D6496449}" dt="2020-10-26T22:16:34.817" v="1029" actId="26606"/>
          <ac:spMkLst>
            <pc:docMk/>
            <pc:sldMk cId="2722477646" sldId="312"/>
            <ac:spMk id="86" creationId="{2F2FD4B7-706B-4F5C-A0C7-7D69677C7BFC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91" creationId="{904DB13E-F722-4ED6-BB00-556651E95281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92" creationId="{1E8D93C5-28EB-42D0-86CE-D804955653CC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93" creationId="{AB1B1E7D-F76D-4744-AF85-239E6998A4C5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94" creationId="{3BB65211-00DB-45B6-A223-033B2D19CBE8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99" creationId="{BEBBBF70-6ABC-46E8-A293-73A60B8E2EA4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100" creationId="{05388887-43DC-4FAF-9400-7925701AFEE6}"/>
          </ac:spMkLst>
        </pc:spChg>
        <pc:spChg chg="add">
          <ac:chgData name="Owen Sheedy" userId="b1c9949c-efb5-4f8f-8e1c-29dbcaf5146f" providerId="ADAL" clId="{3D8AC954-C1C8-40A0-8DEB-CB94D6496449}" dt="2020-10-26T22:16:34.838" v="1030" actId="26606"/>
          <ac:spMkLst>
            <pc:docMk/>
            <pc:sldMk cId="2722477646" sldId="312"/>
            <ac:spMk id="101" creationId="{2F2FD4B7-706B-4F5C-A0C7-7D69677C7BFC}"/>
          </ac:spMkLst>
        </pc:spChg>
        <pc:grpChg chg="add del">
          <ac:chgData name="Owen Sheedy" userId="b1c9949c-efb5-4f8f-8e1c-29dbcaf5146f" providerId="ADAL" clId="{3D8AC954-C1C8-40A0-8DEB-CB94D6496449}" dt="2020-10-26T22:16:30.043" v="1023" actId="26606"/>
          <ac:grpSpMkLst>
            <pc:docMk/>
            <pc:sldMk cId="2722477646" sldId="312"/>
            <ac:grpSpMk id="20" creationId="{E26428D7-C6F3-473D-A360-A3F5C3E8728C}"/>
          </ac:grpSpMkLst>
        </pc:grpChg>
        <pc:grpChg chg="add del">
          <ac:chgData name="Owen Sheedy" userId="b1c9949c-efb5-4f8f-8e1c-29dbcaf5146f" providerId="ADAL" clId="{3D8AC954-C1C8-40A0-8DEB-CB94D6496449}" dt="2020-10-26T22:16:32.291" v="1025" actId="26606"/>
          <ac:grpSpMkLst>
            <pc:docMk/>
            <pc:sldMk cId="2722477646" sldId="312"/>
            <ac:grpSpMk id="47" creationId="{E26428D7-C6F3-473D-A360-A3F5C3E8728C}"/>
          </ac:grpSpMkLst>
        </pc:grpChg>
        <pc:grpChg chg="add del">
          <ac:chgData name="Owen Sheedy" userId="b1c9949c-efb5-4f8f-8e1c-29dbcaf5146f" providerId="ADAL" clId="{3D8AC954-C1C8-40A0-8DEB-CB94D6496449}" dt="2020-10-26T22:16:33.537" v="1027" actId="26606"/>
          <ac:grpSpMkLst>
            <pc:docMk/>
            <pc:sldMk cId="2722477646" sldId="312"/>
            <ac:grpSpMk id="62" creationId="{E26428D7-C6F3-473D-A360-A3F5C3E8728C}"/>
          </ac:grpSpMkLst>
        </pc:grpChg>
        <pc:grpChg chg="add del">
          <ac:chgData name="Owen Sheedy" userId="b1c9949c-efb5-4f8f-8e1c-29dbcaf5146f" providerId="ADAL" clId="{3D8AC954-C1C8-40A0-8DEB-CB94D6496449}" dt="2020-10-26T22:16:34.817" v="1029" actId="26606"/>
          <ac:grpSpMkLst>
            <pc:docMk/>
            <pc:sldMk cId="2722477646" sldId="312"/>
            <ac:grpSpMk id="80" creationId="{E26428D7-C6F3-473D-A360-A3F5C3E8728C}"/>
          </ac:grpSpMkLst>
        </pc:grpChg>
        <pc:grpChg chg="add">
          <ac:chgData name="Owen Sheedy" userId="b1c9949c-efb5-4f8f-8e1c-29dbcaf5146f" providerId="ADAL" clId="{3D8AC954-C1C8-40A0-8DEB-CB94D6496449}" dt="2020-10-26T22:16:34.838" v="1030" actId="26606"/>
          <ac:grpSpMkLst>
            <pc:docMk/>
            <pc:sldMk cId="2722477646" sldId="312"/>
            <ac:grpSpMk id="95" creationId="{E26428D7-C6F3-473D-A360-A3F5C3E8728C}"/>
          </ac:grpSpMkLst>
        </pc:grpChg>
        <pc:picChg chg="add mod modCrop">
          <ac:chgData name="Owen Sheedy" userId="b1c9949c-efb5-4f8f-8e1c-29dbcaf5146f" providerId="ADAL" clId="{3D8AC954-C1C8-40A0-8DEB-CB94D6496449}" dt="2020-10-26T22:17:23.950" v="1041" actId="1076"/>
          <ac:picMkLst>
            <pc:docMk/>
            <pc:sldMk cId="2722477646" sldId="312"/>
            <ac:picMk id="2" creationId="{6536F38A-0F4E-42E9-B56A-DAAC37DB2BE1}"/>
          </ac:picMkLst>
        </pc:picChg>
        <pc:cxnChg chg="add del">
          <ac:chgData name="Owen Sheedy" userId="b1c9949c-efb5-4f8f-8e1c-29dbcaf5146f" providerId="ADAL" clId="{3D8AC954-C1C8-40A0-8DEB-CB94D6496449}" dt="2020-10-26T22:16:30.043" v="1023" actId="26606"/>
          <ac:cxnSpMkLst>
            <pc:docMk/>
            <pc:sldMk cId="2722477646" sldId="312"/>
            <ac:cxnSpMk id="37" creationId="{C2686EF3-81CC-419F-96C3-002A75880309}"/>
          </ac:cxnSpMkLst>
        </pc:cxnChg>
        <pc:cxnChg chg="add del">
          <ac:chgData name="Owen Sheedy" userId="b1c9949c-efb5-4f8f-8e1c-29dbcaf5146f" providerId="ADAL" clId="{3D8AC954-C1C8-40A0-8DEB-CB94D6496449}" dt="2020-10-26T22:16:30.043" v="1023" actId="26606"/>
          <ac:cxnSpMkLst>
            <pc:docMk/>
            <pc:sldMk cId="2722477646" sldId="312"/>
            <ac:cxnSpMk id="39" creationId="{F8D93CCA-A85E-4529-A6F0-8BB54D27BCD1}"/>
          </ac:cxnSpMkLst>
        </pc:cxnChg>
        <pc:cxnChg chg="add del">
          <ac:chgData name="Owen Sheedy" userId="b1c9949c-efb5-4f8f-8e1c-29dbcaf5146f" providerId="ADAL" clId="{3D8AC954-C1C8-40A0-8DEB-CB94D6496449}" dt="2020-10-26T22:16:30.043" v="1023" actId="26606"/>
          <ac:cxnSpMkLst>
            <pc:docMk/>
            <pc:sldMk cId="2722477646" sldId="312"/>
            <ac:cxnSpMk id="41" creationId="{1ECFA516-C18C-41AE-AFF2-A0D0A59C9E90}"/>
          </ac:cxnSpMkLst>
        </pc:cxnChg>
        <pc:cxnChg chg="add del">
          <ac:chgData name="Owen Sheedy" userId="b1c9949c-efb5-4f8f-8e1c-29dbcaf5146f" providerId="ADAL" clId="{3D8AC954-C1C8-40A0-8DEB-CB94D6496449}" dt="2020-10-26T22:16:32.291" v="1025" actId="26606"/>
          <ac:cxnSpMkLst>
            <pc:docMk/>
            <pc:sldMk cId="2722477646" sldId="312"/>
            <ac:cxnSpMk id="54" creationId="{26E6DC6E-1FA3-4048-B867-BDB51763F365}"/>
          </ac:cxnSpMkLst>
        </pc:cxnChg>
        <pc:cxnChg chg="add del">
          <ac:chgData name="Owen Sheedy" userId="b1c9949c-efb5-4f8f-8e1c-29dbcaf5146f" providerId="ADAL" clId="{3D8AC954-C1C8-40A0-8DEB-CB94D6496449}" dt="2020-10-26T22:16:32.291" v="1025" actId="26606"/>
          <ac:cxnSpMkLst>
            <pc:docMk/>
            <pc:sldMk cId="2722477646" sldId="312"/>
            <ac:cxnSpMk id="55" creationId="{6E066135-B6C1-4001-B7CC-53A443DF250C}"/>
          </ac:cxnSpMkLst>
        </pc:cxnChg>
        <pc:cxnChg chg="add del">
          <ac:chgData name="Owen Sheedy" userId="b1c9949c-efb5-4f8f-8e1c-29dbcaf5146f" providerId="ADAL" clId="{3D8AC954-C1C8-40A0-8DEB-CB94D6496449}" dt="2020-10-26T22:16:32.291" v="1025" actId="26606"/>
          <ac:cxnSpMkLst>
            <pc:docMk/>
            <pc:sldMk cId="2722477646" sldId="312"/>
            <ac:cxnSpMk id="56" creationId="{33AD82B4-5F4B-4968-B15E-29DCF8592D58}"/>
          </ac:cxnSpMkLst>
        </pc:cxnChg>
        <pc:cxnChg chg="add del">
          <ac:chgData name="Owen Sheedy" userId="b1c9949c-efb5-4f8f-8e1c-29dbcaf5146f" providerId="ADAL" clId="{3D8AC954-C1C8-40A0-8DEB-CB94D6496449}" dt="2020-10-26T22:16:33.537" v="1027" actId="26606"/>
          <ac:cxnSpMkLst>
            <pc:docMk/>
            <pc:sldMk cId="2722477646" sldId="312"/>
            <ac:cxnSpMk id="72" creationId="{F8DD37B8-B6EA-49DC-90EF-F4E3594540AE}"/>
          </ac:cxnSpMkLst>
        </pc:cxnChg>
        <pc:cxnChg chg="add del">
          <ac:chgData name="Owen Sheedy" userId="b1c9949c-efb5-4f8f-8e1c-29dbcaf5146f" providerId="ADAL" clId="{3D8AC954-C1C8-40A0-8DEB-CB94D6496449}" dt="2020-10-26T22:16:33.537" v="1027" actId="26606"/>
          <ac:cxnSpMkLst>
            <pc:docMk/>
            <pc:sldMk cId="2722477646" sldId="312"/>
            <ac:cxnSpMk id="73" creationId="{500F7FF8-41E5-4585-AFDC-54EA8B275752}"/>
          </ac:cxnSpMkLst>
        </pc:cxnChg>
        <pc:cxnChg chg="add del">
          <ac:chgData name="Owen Sheedy" userId="b1c9949c-efb5-4f8f-8e1c-29dbcaf5146f" providerId="ADAL" clId="{3D8AC954-C1C8-40A0-8DEB-CB94D6496449}" dt="2020-10-26T22:16:33.537" v="1027" actId="26606"/>
          <ac:cxnSpMkLst>
            <pc:docMk/>
            <pc:sldMk cId="2722477646" sldId="312"/>
            <ac:cxnSpMk id="74" creationId="{BAE2A71D-F8BA-4E4F-88A8-1F5FD5DF13DD}"/>
          </ac:cxnSpMkLst>
        </pc:cxnChg>
        <pc:cxnChg chg="add del">
          <ac:chgData name="Owen Sheedy" userId="b1c9949c-efb5-4f8f-8e1c-29dbcaf5146f" providerId="ADAL" clId="{3D8AC954-C1C8-40A0-8DEB-CB94D6496449}" dt="2020-10-26T22:16:34.817" v="1029" actId="26606"/>
          <ac:cxnSpMkLst>
            <pc:docMk/>
            <pc:sldMk cId="2722477646" sldId="312"/>
            <ac:cxnSpMk id="87" creationId="{26E6DC6E-1FA3-4048-B867-BDB51763F365}"/>
          </ac:cxnSpMkLst>
        </pc:cxnChg>
        <pc:cxnChg chg="add del">
          <ac:chgData name="Owen Sheedy" userId="b1c9949c-efb5-4f8f-8e1c-29dbcaf5146f" providerId="ADAL" clId="{3D8AC954-C1C8-40A0-8DEB-CB94D6496449}" dt="2020-10-26T22:16:34.817" v="1029" actId="26606"/>
          <ac:cxnSpMkLst>
            <pc:docMk/>
            <pc:sldMk cId="2722477646" sldId="312"/>
            <ac:cxnSpMk id="88" creationId="{6E066135-B6C1-4001-B7CC-53A443DF250C}"/>
          </ac:cxnSpMkLst>
        </pc:cxnChg>
        <pc:cxnChg chg="add del">
          <ac:chgData name="Owen Sheedy" userId="b1c9949c-efb5-4f8f-8e1c-29dbcaf5146f" providerId="ADAL" clId="{3D8AC954-C1C8-40A0-8DEB-CB94D6496449}" dt="2020-10-26T22:16:34.817" v="1029" actId="26606"/>
          <ac:cxnSpMkLst>
            <pc:docMk/>
            <pc:sldMk cId="2722477646" sldId="312"/>
            <ac:cxnSpMk id="89" creationId="{33AD82B4-5F4B-4968-B15E-29DCF8592D58}"/>
          </ac:cxnSpMkLst>
        </pc:cxnChg>
        <pc:cxnChg chg="add">
          <ac:chgData name="Owen Sheedy" userId="b1c9949c-efb5-4f8f-8e1c-29dbcaf5146f" providerId="ADAL" clId="{3D8AC954-C1C8-40A0-8DEB-CB94D6496449}" dt="2020-10-26T22:16:34.838" v="1030" actId="26606"/>
          <ac:cxnSpMkLst>
            <pc:docMk/>
            <pc:sldMk cId="2722477646" sldId="312"/>
            <ac:cxnSpMk id="102" creationId="{26E6DC6E-1FA3-4048-B867-BDB51763F365}"/>
          </ac:cxnSpMkLst>
        </pc:cxnChg>
        <pc:cxnChg chg="add">
          <ac:chgData name="Owen Sheedy" userId="b1c9949c-efb5-4f8f-8e1c-29dbcaf5146f" providerId="ADAL" clId="{3D8AC954-C1C8-40A0-8DEB-CB94D6496449}" dt="2020-10-26T22:16:34.838" v="1030" actId="26606"/>
          <ac:cxnSpMkLst>
            <pc:docMk/>
            <pc:sldMk cId="2722477646" sldId="312"/>
            <ac:cxnSpMk id="103" creationId="{6E066135-B6C1-4001-B7CC-53A443DF250C}"/>
          </ac:cxnSpMkLst>
        </pc:cxnChg>
        <pc:cxnChg chg="add">
          <ac:chgData name="Owen Sheedy" userId="b1c9949c-efb5-4f8f-8e1c-29dbcaf5146f" providerId="ADAL" clId="{3D8AC954-C1C8-40A0-8DEB-CB94D6496449}" dt="2020-10-26T22:16:34.838" v="1030" actId="26606"/>
          <ac:cxnSpMkLst>
            <pc:docMk/>
            <pc:sldMk cId="2722477646" sldId="312"/>
            <ac:cxnSpMk id="104" creationId="{33AD82B4-5F4B-4968-B15E-29DCF8592D58}"/>
          </ac:cxnSpMkLst>
        </pc:cxnChg>
      </pc:sldChg>
      <pc:sldChg chg="addSp delSp modSp add mod">
        <pc:chgData name="Owen Sheedy" userId="b1c9949c-efb5-4f8f-8e1c-29dbcaf5146f" providerId="ADAL" clId="{3D8AC954-C1C8-40A0-8DEB-CB94D6496449}" dt="2020-10-26T22:20:48.017" v="1090" actId="1076"/>
        <pc:sldMkLst>
          <pc:docMk/>
          <pc:sldMk cId="1557931257" sldId="313"/>
        </pc:sldMkLst>
        <pc:spChg chg="mod">
          <ac:chgData name="Owen Sheedy" userId="b1c9949c-efb5-4f8f-8e1c-29dbcaf5146f" providerId="ADAL" clId="{3D8AC954-C1C8-40A0-8DEB-CB94D6496449}" dt="2020-10-26T22:20:32.730" v="1087" actId="1076"/>
          <ac:spMkLst>
            <pc:docMk/>
            <pc:sldMk cId="1557931257" sldId="313"/>
            <ac:spMk id="7" creationId="{7910627A-23BF-4EBD-8FE1-1BE74BCDCFA0}"/>
          </ac:spMkLst>
        </pc:spChg>
        <pc:picChg chg="del">
          <ac:chgData name="Owen Sheedy" userId="b1c9949c-efb5-4f8f-8e1c-29dbcaf5146f" providerId="ADAL" clId="{3D8AC954-C1C8-40A0-8DEB-CB94D6496449}" dt="2020-10-26T22:18:07.006" v="1074" actId="478"/>
          <ac:picMkLst>
            <pc:docMk/>
            <pc:sldMk cId="1557931257" sldId="313"/>
            <ac:picMk id="2" creationId="{6536F38A-0F4E-42E9-B56A-DAAC37DB2BE1}"/>
          </ac:picMkLst>
        </pc:picChg>
        <pc:picChg chg="add mod modCrop">
          <ac:chgData name="Owen Sheedy" userId="b1c9949c-efb5-4f8f-8e1c-29dbcaf5146f" providerId="ADAL" clId="{3D8AC954-C1C8-40A0-8DEB-CB94D6496449}" dt="2020-10-26T22:19:10.840" v="1079" actId="732"/>
          <ac:picMkLst>
            <pc:docMk/>
            <pc:sldMk cId="1557931257" sldId="313"/>
            <ac:picMk id="3" creationId="{5CAA8421-60CA-4DE1-B7B5-591AFAC8E9E6}"/>
          </ac:picMkLst>
        </pc:picChg>
        <pc:picChg chg="add mod">
          <ac:chgData name="Owen Sheedy" userId="b1c9949c-efb5-4f8f-8e1c-29dbcaf5146f" providerId="ADAL" clId="{3D8AC954-C1C8-40A0-8DEB-CB94D6496449}" dt="2020-10-26T22:20:48.017" v="1090" actId="1076"/>
          <ac:picMkLst>
            <pc:docMk/>
            <pc:sldMk cId="1557931257" sldId="313"/>
            <ac:picMk id="4" creationId="{3DE3A2E2-6B21-49AE-8F27-62F0DA49718D}"/>
          </ac:picMkLst>
        </pc:picChg>
      </pc:sldChg>
      <pc:sldChg chg="addSp delSp modSp add mod">
        <pc:chgData name="Owen Sheedy" userId="b1c9949c-efb5-4f8f-8e1c-29dbcaf5146f" providerId="ADAL" clId="{3D8AC954-C1C8-40A0-8DEB-CB94D6496449}" dt="2020-10-26T22:26:14.535" v="1170" actId="1076"/>
        <pc:sldMkLst>
          <pc:docMk/>
          <pc:sldMk cId="864555472" sldId="314"/>
        </pc:sldMkLst>
        <pc:spChg chg="add mod">
          <ac:chgData name="Owen Sheedy" userId="b1c9949c-efb5-4f8f-8e1c-29dbcaf5146f" providerId="ADAL" clId="{3D8AC954-C1C8-40A0-8DEB-CB94D6496449}" dt="2020-10-26T22:26:14.535" v="1170" actId="1076"/>
          <ac:spMkLst>
            <pc:docMk/>
            <pc:sldMk cId="864555472" sldId="314"/>
            <ac:spMk id="5" creationId="{FB257B94-EA9A-4EBE-B16E-45132A08AC69}"/>
          </ac:spMkLst>
        </pc:spChg>
        <pc:spChg chg="mod">
          <ac:chgData name="Owen Sheedy" userId="b1c9949c-efb5-4f8f-8e1c-29dbcaf5146f" providerId="ADAL" clId="{3D8AC954-C1C8-40A0-8DEB-CB94D6496449}" dt="2020-10-26T22:21:32.287" v="1093" actId="6549"/>
          <ac:spMkLst>
            <pc:docMk/>
            <pc:sldMk cId="864555472" sldId="314"/>
            <ac:spMk id="7" creationId="{7910627A-23BF-4EBD-8FE1-1BE74BCDCFA0}"/>
          </ac:spMkLst>
        </pc:spChg>
        <pc:spChg chg="add mod">
          <ac:chgData name="Owen Sheedy" userId="b1c9949c-efb5-4f8f-8e1c-29dbcaf5146f" providerId="ADAL" clId="{3D8AC954-C1C8-40A0-8DEB-CB94D6496449}" dt="2020-10-26T22:26:14.535" v="1170" actId="1076"/>
          <ac:spMkLst>
            <pc:docMk/>
            <pc:sldMk cId="864555472" sldId="314"/>
            <ac:spMk id="8" creationId="{A3BB98FA-B372-4BEB-A17A-1D8BDD090A0A}"/>
          </ac:spMkLst>
        </pc:spChg>
        <pc:spChg chg="add mod">
          <ac:chgData name="Owen Sheedy" userId="b1c9949c-efb5-4f8f-8e1c-29dbcaf5146f" providerId="ADAL" clId="{3D8AC954-C1C8-40A0-8DEB-CB94D6496449}" dt="2020-10-26T22:26:14.535" v="1170" actId="1076"/>
          <ac:spMkLst>
            <pc:docMk/>
            <pc:sldMk cId="864555472" sldId="314"/>
            <ac:spMk id="9" creationId="{33A4F5EB-0F54-4F9E-80A1-10D609B59E57}"/>
          </ac:spMkLst>
        </pc:spChg>
        <pc:spChg chg="add mod">
          <ac:chgData name="Owen Sheedy" userId="b1c9949c-efb5-4f8f-8e1c-29dbcaf5146f" providerId="ADAL" clId="{3D8AC954-C1C8-40A0-8DEB-CB94D6496449}" dt="2020-10-26T22:26:14.535" v="1170" actId="1076"/>
          <ac:spMkLst>
            <pc:docMk/>
            <pc:sldMk cId="864555472" sldId="314"/>
            <ac:spMk id="10" creationId="{4B8F72FE-31FE-4C6B-BB85-C270EC833340}"/>
          </ac:spMkLst>
        </pc:spChg>
        <pc:spChg chg="add mod">
          <ac:chgData name="Owen Sheedy" userId="b1c9949c-efb5-4f8f-8e1c-29dbcaf5146f" providerId="ADAL" clId="{3D8AC954-C1C8-40A0-8DEB-CB94D6496449}" dt="2020-10-26T22:26:14.535" v="1170" actId="1076"/>
          <ac:spMkLst>
            <pc:docMk/>
            <pc:sldMk cId="864555472" sldId="314"/>
            <ac:spMk id="11" creationId="{60610D08-3B9D-4D00-A292-D51A6BC5507B}"/>
          </ac:spMkLst>
        </pc:spChg>
        <pc:picChg chg="add mod">
          <ac:chgData name="Owen Sheedy" userId="b1c9949c-efb5-4f8f-8e1c-29dbcaf5146f" providerId="ADAL" clId="{3D8AC954-C1C8-40A0-8DEB-CB94D6496449}" dt="2020-10-26T22:26:14.535" v="1170" actId="1076"/>
          <ac:picMkLst>
            <pc:docMk/>
            <pc:sldMk cId="864555472" sldId="314"/>
            <ac:picMk id="2" creationId="{DEAEF110-AE05-4DBB-8D7C-C198A1A33FE2}"/>
          </ac:picMkLst>
        </pc:picChg>
        <pc:picChg chg="mod">
          <ac:chgData name="Owen Sheedy" userId="b1c9949c-efb5-4f8f-8e1c-29dbcaf5146f" providerId="ADAL" clId="{3D8AC954-C1C8-40A0-8DEB-CB94D6496449}" dt="2020-10-26T22:26:14.535" v="1170" actId="1076"/>
          <ac:picMkLst>
            <pc:docMk/>
            <pc:sldMk cId="864555472" sldId="314"/>
            <ac:picMk id="4" creationId="{3DE3A2E2-6B21-49AE-8F27-62F0DA49718D}"/>
          </ac:picMkLst>
        </pc:picChg>
        <pc:picChg chg="add del">
          <ac:chgData name="Owen Sheedy" userId="b1c9949c-efb5-4f8f-8e1c-29dbcaf5146f" providerId="ADAL" clId="{3D8AC954-C1C8-40A0-8DEB-CB94D6496449}" dt="2020-10-26T22:23:39.001" v="1139" actId="478"/>
          <ac:picMkLst>
            <pc:docMk/>
            <pc:sldMk cId="864555472" sldId="314"/>
            <ac:picMk id="6" creationId="{FBB39FBF-8C77-4581-A65B-F0D12F95F3B9}"/>
          </ac:picMkLst>
        </pc:picChg>
        <pc:picChg chg="add mod">
          <ac:chgData name="Owen Sheedy" userId="b1c9949c-efb5-4f8f-8e1c-29dbcaf5146f" providerId="ADAL" clId="{3D8AC954-C1C8-40A0-8DEB-CB94D6496449}" dt="2020-10-26T22:26:14.535" v="1170" actId="1076"/>
          <ac:picMkLst>
            <pc:docMk/>
            <pc:sldMk cId="864555472" sldId="314"/>
            <ac:picMk id="19" creationId="{11527683-0E38-403C-B02D-E796A6500327}"/>
          </ac:picMkLst>
        </pc:picChg>
        <pc:picChg chg="add mod">
          <ac:chgData name="Owen Sheedy" userId="b1c9949c-efb5-4f8f-8e1c-29dbcaf5146f" providerId="ADAL" clId="{3D8AC954-C1C8-40A0-8DEB-CB94D6496449}" dt="2020-10-26T22:26:14.535" v="1170" actId="1076"/>
          <ac:picMkLst>
            <pc:docMk/>
            <pc:sldMk cId="864555472" sldId="314"/>
            <ac:picMk id="20" creationId="{5179CCE2-C936-488A-A1D1-92686136EC2A}"/>
          </ac:picMkLst>
        </pc:picChg>
        <pc:picChg chg="add mod">
          <ac:chgData name="Owen Sheedy" userId="b1c9949c-efb5-4f8f-8e1c-29dbcaf5146f" providerId="ADAL" clId="{3D8AC954-C1C8-40A0-8DEB-CB94D6496449}" dt="2020-10-26T22:26:14.535" v="1170" actId="1076"/>
          <ac:picMkLst>
            <pc:docMk/>
            <pc:sldMk cId="864555472" sldId="314"/>
            <ac:picMk id="21" creationId="{904CAE1B-4892-4CA1-8BDE-A9EA728F4FA7}"/>
          </ac:picMkLst>
        </pc:picChg>
      </pc:sldChg>
      <pc:sldChg chg="addSp modSp add mod ord">
        <pc:chgData name="Owen Sheedy" userId="b1c9949c-efb5-4f8f-8e1c-29dbcaf5146f" providerId="ADAL" clId="{3D8AC954-C1C8-40A0-8DEB-CB94D6496449}" dt="2020-10-27T17:56:32.792" v="1269" actId="14100"/>
        <pc:sldMkLst>
          <pc:docMk/>
          <pc:sldMk cId="186700420" sldId="315"/>
        </pc:sldMkLst>
        <pc:spChg chg="mod">
          <ac:chgData name="Owen Sheedy" userId="b1c9949c-efb5-4f8f-8e1c-29dbcaf5146f" providerId="ADAL" clId="{3D8AC954-C1C8-40A0-8DEB-CB94D6496449}" dt="2020-10-26T22:26:38.115" v="1182" actId="20577"/>
          <ac:spMkLst>
            <pc:docMk/>
            <pc:sldMk cId="186700420" sldId="315"/>
            <ac:spMk id="2" creationId="{DF9266DB-1F97-4844-888E-5AA5B6338389}"/>
          </ac:spMkLst>
        </pc:spChg>
        <pc:spChg chg="mod">
          <ac:chgData name="Owen Sheedy" userId="b1c9949c-efb5-4f8f-8e1c-29dbcaf5146f" providerId="ADAL" clId="{3D8AC954-C1C8-40A0-8DEB-CB94D6496449}" dt="2020-10-26T22:27:49.606" v="1221" actId="2"/>
          <ac:spMkLst>
            <pc:docMk/>
            <pc:sldMk cId="186700420" sldId="315"/>
            <ac:spMk id="37" creationId="{AEEC5BFB-1AA2-4F08-AB40-F3486AD5A804}"/>
          </ac:spMkLst>
        </pc:spChg>
        <pc:cxnChg chg="add mod">
          <ac:chgData name="Owen Sheedy" userId="b1c9949c-efb5-4f8f-8e1c-29dbcaf5146f" providerId="ADAL" clId="{3D8AC954-C1C8-40A0-8DEB-CB94D6496449}" dt="2020-10-27T17:56:32.792" v="1269" actId="14100"/>
          <ac:cxnSpMkLst>
            <pc:docMk/>
            <pc:sldMk cId="186700420" sldId="315"/>
            <ac:cxnSpMk id="39" creationId="{7AEAB0DE-9EAC-41B5-B9C8-CDD523ADB470}"/>
          </ac:cxnSpMkLst>
        </pc:cxnChg>
        <pc:cxnChg chg="mod">
          <ac:chgData name="Owen Sheedy" userId="b1c9949c-efb5-4f8f-8e1c-29dbcaf5146f" providerId="ADAL" clId="{3D8AC954-C1C8-40A0-8DEB-CB94D6496449}" dt="2020-10-27T17:56:28.008" v="1268" actId="14100"/>
          <ac:cxnSpMkLst>
            <pc:docMk/>
            <pc:sldMk cId="186700420" sldId="315"/>
            <ac:cxnSpMk id="46" creationId="{F06E1F59-8B47-4807-870C-81F42F76C45A}"/>
          </ac:cxnSpMkLst>
        </pc:cxnChg>
        <pc:cxnChg chg="mod">
          <ac:chgData name="Owen Sheedy" userId="b1c9949c-efb5-4f8f-8e1c-29dbcaf5146f" providerId="ADAL" clId="{3D8AC954-C1C8-40A0-8DEB-CB94D6496449}" dt="2020-10-27T17:56:25.368" v="1267" actId="14100"/>
          <ac:cxnSpMkLst>
            <pc:docMk/>
            <pc:sldMk cId="186700420" sldId="315"/>
            <ac:cxnSpMk id="47" creationId="{DF37E482-D471-4F50-ADAD-2A37F1ED8A24}"/>
          </ac:cxnSpMkLst>
        </pc:cxnChg>
      </pc:sldChg>
    </pc:docChg>
  </pc:docChgLst>
  <pc:docChgLst>
    <pc:chgData name="Owen Sheedy" userId="b1c9949c-efb5-4f8f-8e1c-29dbcaf5146f" providerId="ADAL" clId="{293D515B-D5FC-420C-B3BA-6B24CE78AEC2}"/>
    <pc:docChg chg="undo custSel addSld delSld modSld sldOrd">
      <pc:chgData name="Owen Sheedy" userId="b1c9949c-efb5-4f8f-8e1c-29dbcaf5146f" providerId="ADAL" clId="{293D515B-D5FC-420C-B3BA-6B24CE78AEC2}" dt="2020-12-10T18:04:44.197" v="43"/>
      <pc:docMkLst>
        <pc:docMk/>
      </pc:docMkLst>
      <pc:sldChg chg="modSp mod">
        <pc:chgData name="Owen Sheedy" userId="b1c9949c-efb5-4f8f-8e1c-29dbcaf5146f" providerId="ADAL" clId="{293D515B-D5FC-420C-B3BA-6B24CE78AEC2}" dt="2020-12-10T18:00:56.860" v="1" actId="1582"/>
        <pc:sldMkLst>
          <pc:docMk/>
          <pc:sldMk cId="3644102518" sldId="296"/>
        </pc:sldMkLst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0:56.860" v="1" actId="1582"/>
          <ac:spMkLst>
            <pc:docMk/>
            <pc:sldMk cId="3644102518" sldId="296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1:45.005" v="9" actId="207"/>
        <pc:sldMkLst>
          <pc:docMk/>
          <pc:sldMk cId="2290093719" sldId="298"/>
        </pc:sldMkLst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1:45.005" v="9" actId="207"/>
          <ac:spMkLst>
            <pc:docMk/>
            <pc:sldMk cId="2290093719" sldId="298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1:25.474" v="7" actId="1582"/>
          <ac:spMkLst>
            <pc:docMk/>
            <pc:sldMk cId="2290093719" sldId="298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2:01.947" v="11" actId="1582"/>
        <pc:sldMkLst>
          <pc:docMk/>
          <pc:sldMk cId="2553179961" sldId="300"/>
        </pc:sldMkLst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2:01.947" v="11" actId="1582"/>
          <ac:spMkLst>
            <pc:docMk/>
            <pc:sldMk cId="2553179961" sldId="300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2:44.838" v="18" actId="1582"/>
        <pc:sldMkLst>
          <pc:docMk/>
          <pc:sldMk cId="1030349467" sldId="301"/>
        </pc:sldMkLst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2:44.838" v="18" actId="1582"/>
          <ac:spMkLst>
            <pc:docMk/>
            <pc:sldMk cId="1030349467" sldId="301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3:00.028" v="20" actId="1582"/>
        <pc:sldMkLst>
          <pc:docMk/>
          <pc:sldMk cId="3378014636" sldId="302"/>
        </pc:sldMkLst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3:00.028" v="20" actId="1582"/>
          <ac:spMkLst>
            <pc:docMk/>
            <pc:sldMk cId="3378014636" sldId="302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3:16.698" v="22" actId="1582"/>
        <pc:sldMkLst>
          <pc:docMk/>
          <pc:sldMk cId="1897766812" sldId="303"/>
        </pc:sldMkLst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3:16.698" v="22" actId="1582"/>
          <ac:spMkLst>
            <pc:docMk/>
            <pc:sldMk cId="1897766812" sldId="303"/>
            <ac:spMk id="38" creationId="{07552266-88F9-4DCD-AA19-93E29365978E}"/>
          </ac:spMkLst>
        </pc:spChg>
      </pc:sldChg>
      <pc:sldChg chg="modSp mod">
        <pc:chgData name="Owen Sheedy" userId="b1c9949c-efb5-4f8f-8e1c-29dbcaf5146f" providerId="ADAL" clId="{293D515B-D5FC-420C-B3BA-6B24CE78AEC2}" dt="2020-12-10T18:03:35.085" v="24" actId="1582"/>
        <pc:sldMkLst>
          <pc:docMk/>
          <pc:sldMk cId="946231924" sldId="304"/>
        </pc:sldMkLst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5" creationId="{0C672528-23A2-494F-86A0-958618A3E905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1" creationId="{9EE08341-3A0C-4E94-86CF-F8A909A57E10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2" creationId="{61BF9DB6-078D-43D9-870C-400071DD9805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3" creationId="{8B6158B3-603C-4759-A05A-372C79EE2642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4" creationId="{B3243DD4-88AB-48E3-80C8-1301AC6545B9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5" creationId="{56C37AF9-C092-42B9-9409-DB039F5DCDBF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6" creationId="{C23CB2A6-EE3F-4657-8E20-AA55AB234224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7" creationId="{82EC42FF-C500-4B34-8419-FFCF94C0EC4F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8" creationId="{56CBE4B5-F33C-4BB0-925F-1CA1258824A9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29" creationId="{999AD2DA-B25A-4D82-9D45-770ABF47F524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0" creationId="{551511E0-100E-4018-BD70-533DEAE3E418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1" creationId="{ED942C8B-593A-424E-BA2E-4299F71F603C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2" creationId="{8536554A-2DDB-4352-901A-BDEC36B9739F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3" creationId="{05316FF6-9995-4626-BF74-EED5381CDC9C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4" creationId="{33FDE9A1-8752-4585-9E3F-83CA354007CB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5" creationId="{A8E6564D-0A1F-486B-BC6B-83451192E530}"/>
          </ac:spMkLst>
        </pc:spChg>
        <pc:spChg chg="mod">
          <ac:chgData name="Owen Sheedy" userId="b1c9949c-efb5-4f8f-8e1c-29dbcaf5146f" providerId="ADAL" clId="{293D515B-D5FC-420C-B3BA-6B24CE78AEC2}" dt="2020-12-10T18:03:35.085" v="24" actId="1582"/>
          <ac:spMkLst>
            <pc:docMk/>
            <pc:sldMk cId="946231924" sldId="304"/>
            <ac:spMk id="38" creationId="{07552266-88F9-4DCD-AA19-93E29365978E}"/>
          </ac:spMkLst>
        </pc:spChg>
      </pc:sldChg>
      <pc:sldChg chg="del">
        <pc:chgData name="Owen Sheedy" userId="b1c9949c-efb5-4f8f-8e1c-29dbcaf5146f" providerId="ADAL" clId="{293D515B-D5FC-420C-B3BA-6B24CE78AEC2}" dt="2020-12-10T18:03:45.742" v="25" actId="47"/>
        <pc:sldMkLst>
          <pc:docMk/>
          <pc:sldMk cId="1124555325" sldId="305"/>
        </pc:sldMkLst>
      </pc:sldChg>
      <pc:sldChg chg="del">
        <pc:chgData name="Owen Sheedy" userId="b1c9949c-efb5-4f8f-8e1c-29dbcaf5146f" providerId="ADAL" clId="{293D515B-D5FC-420C-B3BA-6B24CE78AEC2}" dt="2020-12-10T18:03:46.777" v="26" actId="47"/>
        <pc:sldMkLst>
          <pc:docMk/>
          <pc:sldMk cId="1060041262" sldId="306"/>
        </pc:sldMkLst>
      </pc:sldChg>
      <pc:sldChg chg="del">
        <pc:chgData name="Owen Sheedy" userId="b1c9949c-efb5-4f8f-8e1c-29dbcaf5146f" providerId="ADAL" clId="{293D515B-D5FC-420C-B3BA-6B24CE78AEC2}" dt="2020-12-10T18:03:47.361" v="27" actId="47"/>
        <pc:sldMkLst>
          <pc:docMk/>
          <pc:sldMk cId="2150688377" sldId="307"/>
        </pc:sldMkLst>
      </pc:sldChg>
      <pc:sldChg chg="del">
        <pc:chgData name="Owen Sheedy" userId="b1c9949c-efb5-4f8f-8e1c-29dbcaf5146f" providerId="ADAL" clId="{293D515B-D5FC-420C-B3BA-6B24CE78AEC2}" dt="2020-12-10T18:03:47.857" v="28" actId="47"/>
        <pc:sldMkLst>
          <pc:docMk/>
          <pc:sldMk cId="3237710918" sldId="308"/>
        </pc:sldMkLst>
      </pc:sldChg>
      <pc:sldChg chg="del">
        <pc:chgData name="Owen Sheedy" userId="b1c9949c-efb5-4f8f-8e1c-29dbcaf5146f" providerId="ADAL" clId="{293D515B-D5FC-420C-B3BA-6B24CE78AEC2}" dt="2020-12-10T18:03:48.392" v="29" actId="47"/>
        <pc:sldMkLst>
          <pc:docMk/>
          <pc:sldMk cId="1423341974" sldId="309"/>
        </pc:sldMkLst>
      </pc:sldChg>
      <pc:sldChg chg="del">
        <pc:chgData name="Owen Sheedy" userId="b1c9949c-efb5-4f8f-8e1c-29dbcaf5146f" providerId="ADAL" clId="{293D515B-D5FC-420C-B3BA-6B24CE78AEC2}" dt="2020-12-10T18:03:49.137" v="30" actId="47"/>
        <pc:sldMkLst>
          <pc:docMk/>
          <pc:sldMk cId="2695272197" sldId="310"/>
        </pc:sldMkLst>
      </pc:sldChg>
      <pc:sldChg chg="del">
        <pc:chgData name="Owen Sheedy" userId="b1c9949c-efb5-4f8f-8e1c-29dbcaf5146f" providerId="ADAL" clId="{293D515B-D5FC-420C-B3BA-6B24CE78AEC2}" dt="2020-12-10T18:03:49.756" v="31" actId="47"/>
        <pc:sldMkLst>
          <pc:docMk/>
          <pc:sldMk cId="3069928843" sldId="311"/>
        </pc:sldMkLst>
      </pc:sldChg>
      <pc:sldChg chg="ord">
        <pc:chgData name="Owen Sheedy" userId="b1c9949c-efb5-4f8f-8e1c-29dbcaf5146f" providerId="ADAL" clId="{293D515B-D5FC-420C-B3BA-6B24CE78AEC2}" dt="2020-12-10T18:04:44.197" v="43"/>
        <pc:sldMkLst>
          <pc:docMk/>
          <pc:sldMk cId="864555472" sldId="314"/>
        </pc:sldMkLst>
      </pc:sldChg>
      <pc:sldChg chg="del">
        <pc:chgData name="Owen Sheedy" userId="b1c9949c-efb5-4f8f-8e1c-29dbcaf5146f" providerId="ADAL" clId="{293D515B-D5FC-420C-B3BA-6B24CE78AEC2}" dt="2020-12-10T18:04:01.471" v="32" actId="47"/>
        <pc:sldMkLst>
          <pc:docMk/>
          <pc:sldMk cId="186700420" sldId="315"/>
        </pc:sldMkLst>
      </pc:sldChg>
      <pc:sldChg chg="add">
        <pc:chgData name="Owen Sheedy" userId="b1c9949c-efb5-4f8f-8e1c-29dbcaf5146f" providerId="ADAL" clId="{293D515B-D5FC-420C-B3BA-6B24CE78AEC2}" dt="2020-12-10T18:01:27.755" v="8" actId="2890"/>
        <pc:sldMkLst>
          <pc:docMk/>
          <pc:sldMk cId="138782241" sldId="317"/>
        </pc:sldMkLst>
      </pc:sldChg>
      <pc:sldChg chg="add del">
        <pc:chgData name="Owen Sheedy" userId="b1c9949c-efb5-4f8f-8e1c-29dbcaf5146f" providerId="ADAL" clId="{293D515B-D5FC-420C-B3BA-6B24CE78AEC2}" dt="2020-12-10T18:01:12.388" v="5" actId="2890"/>
        <pc:sldMkLst>
          <pc:docMk/>
          <pc:sldMk cId="2112060618" sldId="317"/>
        </pc:sldMkLst>
      </pc:sldChg>
      <pc:sldChg chg="addSp delSp modSp add mod ord">
        <pc:chgData name="Owen Sheedy" userId="b1c9949c-efb5-4f8f-8e1c-29dbcaf5146f" providerId="ADAL" clId="{293D515B-D5FC-420C-B3BA-6B24CE78AEC2}" dt="2020-12-10T18:04:40.788" v="41" actId="1076"/>
        <pc:sldMkLst>
          <pc:docMk/>
          <pc:sldMk cId="3351224928" sldId="318"/>
        </pc:sldMkLst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5" creationId="{0C672528-23A2-494F-86A0-958618A3E905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7" creationId="{7910627A-23BF-4EBD-8FE1-1BE74BCDCFA0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1" creationId="{9EE08341-3A0C-4E94-86CF-F8A909A57E10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2" creationId="{61BF9DB6-078D-43D9-870C-400071DD9805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3" creationId="{8B6158B3-603C-4759-A05A-372C79EE2642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4" creationId="{B3243DD4-88AB-48E3-80C8-1301AC6545B9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5" creationId="{56C37AF9-C092-42B9-9409-DB039F5DCDBF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6" creationId="{C23CB2A6-EE3F-4657-8E20-AA55AB234224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7" creationId="{82EC42FF-C500-4B34-8419-FFCF94C0EC4F}"/>
          </ac:spMkLst>
        </pc:spChg>
        <pc:spChg chg="del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8" creationId="{56CBE4B5-F33C-4BB0-925F-1CA1258824A9}"/>
          </ac:spMkLst>
        </pc:spChg>
        <pc:spChg chg="del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29" creationId="{999AD2DA-B25A-4D82-9D45-770ABF47F524}"/>
          </ac:spMkLst>
        </pc:spChg>
        <pc:spChg chg="del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0" creationId="{551511E0-100E-4018-BD70-533DEAE3E418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1" creationId="{ED942C8B-593A-424E-BA2E-4299F71F603C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2" creationId="{8536554A-2DDB-4352-901A-BDEC36B9739F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3" creationId="{05316FF6-9995-4626-BF74-EED5381CDC9C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4" creationId="{33FDE9A1-8752-4585-9E3F-83CA354007CB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5" creationId="{A8E6564D-0A1F-486B-BC6B-83451192E530}"/>
          </ac:spMkLst>
        </pc:spChg>
        <pc:spChg chg="del mod">
          <ac:chgData name="Owen Sheedy" userId="b1c9949c-efb5-4f8f-8e1c-29dbcaf5146f" providerId="ADAL" clId="{293D515B-D5FC-420C-B3BA-6B24CE78AEC2}" dt="2020-12-10T18:04:25.778" v="37" actId="478"/>
          <ac:spMkLst>
            <pc:docMk/>
            <pc:sldMk cId="3351224928" sldId="318"/>
            <ac:spMk id="38" creationId="{07552266-88F9-4DCD-AA19-93E29365978E}"/>
          </ac:spMkLst>
        </pc:spChg>
        <pc:picChg chg="add mod">
          <ac:chgData name="Owen Sheedy" userId="b1c9949c-efb5-4f8f-8e1c-29dbcaf5146f" providerId="ADAL" clId="{293D515B-D5FC-420C-B3BA-6B24CE78AEC2}" dt="2020-12-10T18:04:40.788" v="41" actId="1076"/>
          <ac:picMkLst>
            <pc:docMk/>
            <pc:sldMk cId="3351224928" sldId="318"/>
            <ac:picMk id="45" creationId="{36270AD9-BE64-43C6-A8E7-7588CD322378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3" creationId="{13D61A96-7173-4619-A4F9-0AF87B3CC39B}"/>
          </ac:picMkLst>
        </pc:picChg>
        <pc:picChg chg="del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4" creationId="{9FAC995C-0F84-46EE-8B8A-F1F9D2B2BCEF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5" creationId="{D7334813-EC33-42EF-AF7A-64DF596BDCDF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6" creationId="{7717ACD1-DBAC-418D-8E2D-86B648D0025A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7" creationId="{D36E98F2-6B14-408F-A39F-8D6FF5149053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8" creationId="{A44A43F9-79C1-4131-A6E6-8A9646B2DBD4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69" creationId="{1A356485-AABC-4699-9300-724B182AFD56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0" creationId="{DCCDC178-AFE9-414E-A189-6128DF6099B4}"/>
          </ac:picMkLst>
        </pc:picChg>
        <pc:picChg chg="del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1" creationId="{F81C1902-2BF8-4AAF-B8C0-4532DB83659B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2" creationId="{65006A61-357C-4D8D-A145-65DE08D383D8}"/>
          </ac:picMkLst>
        </pc:picChg>
        <pc:picChg chg="del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3" creationId="{1399803C-E681-4D27-8E9B-9BFC22B2366C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4" creationId="{F4CD0DB2-15AA-4693-80C3-EE6CE2CC53BE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5" creationId="{4A8FD8F9-E2EF-4651-B142-F62F6C0B2C1D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6" creationId="{0206B96D-03E2-4264-88E1-E83FA6090643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77" creationId="{37DBA257-2402-4057-B3AA-25ABAD8176B1}"/>
          </ac:picMkLst>
        </pc:picChg>
        <pc:picChg chg="del mod">
          <ac:chgData name="Owen Sheedy" userId="b1c9949c-efb5-4f8f-8e1c-29dbcaf5146f" providerId="ADAL" clId="{293D515B-D5FC-420C-B3BA-6B24CE78AEC2}" dt="2020-12-10T18:04:25.778" v="37" actId="478"/>
          <ac:picMkLst>
            <pc:docMk/>
            <pc:sldMk cId="3351224928" sldId="318"/>
            <ac:picMk id="4098" creationId="{920867D5-CFFB-4C04-A8FF-EC04AFC81BC7}"/>
          </ac:picMkLst>
        </pc:pic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3" creationId="{B8B71D60-6DC1-4B5F-9CAD-D60D9A668499}"/>
          </ac:cxnSpMkLst>
        </pc:cxnChg>
        <pc:cxnChg chg="del">
          <ac:chgData name="Owen Sheedy" userId="b1c9949c-efb5-4f8f-8e1c-29dbcaf5146f" providerId="ADAL" clId="{293D515B-D5FC-420C-B3BA-6B24CE78AEC2}" dt="2020-12-10T18:04:29.455" v="38" actId="478"/>
          <ac:cxnSpMkLst>
            <pc:docMk/>
            <pc:sldMk cId="3351224928" sldId="318"/>
            <ac:cxnSpMk id="36" creationId="{3F0126AE-AD1D-41ED-ACC1-9131E2229298}"/>
          </ac:cxnSpMkLst>
        </pc:cxnChg>
        <pc:cxnChg chg="del">
          <ac:chgData name="Owen Sheedy" userId="b1c9949c-efb5-4f8f-8e1c-29dbcaf5146f" providerId="ADAL" clId="{293D515B-D5FC-420C-B3BA-6B24CE78AEC2}" dt="2020-12-10T18:04:29.455" v="38" actId="478"/>
          <ac:cxnSpMkLst>
            <pc:docMk/>
            <pc:sldMk cId="3351224928" sldId="318"/>
            <ac:cxnSpMk id="37" creationId="{CBEC6264-3B28-4884-8AC7-D9A7866C42E8}"/>
          </ac:cxnSpMkLst>
        </pc:cxnChg>
        <pc:cxnChg chg="del">
          <ac:chgData name="Owen Sheedy" userId="b1c9949c-efb5-4f8f-8e1c-29dbcaf5146f" providerId="ADAL" clId="{293D515B-D5FC-420C-B3BA-6B24CE78AEC2}" dt="2020-12-10T18:04:29.455" v="38" actId="478"/>
          <ac:cxnSpMkLst>
            <pc:docMk/>
            <pc:sldMk cId="3351224928" sldId="318"/>
            <ac:cxnSpMk id="39" creationId="{4E881523-EDA4-432D-BD9D-9804146919CC}"/>
          </ac:cxnSpMkLst>
        </pc:cxn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40" creationId="{238FABFF-8C70-4BFC-9CB4-8AA764B7C517}"/>
          </ac:cxnSpMkLst>
        </pc:cxn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41" creationId="{8B2E47E1-74FF-4ECB-9F5C-AE87BDAE94CC}"/>
          </ac:cxnSpMkLst>
        </pc:cxn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42" creationId="{B34BEBD0-3332-4AE1-A1D5-D7454707FDE8}"/>
          </ac:cxnSpMkLst>
        </pc:cxn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43" creationId="{97B43B39-20A8-4AB2-AFED-0CE77F2D12B8}"/>
          </ac:cxnSpMkLst>
        </pc:cxnChg>
        <pc:cxnChg chg="del mod">
          <ac:chgData name="Owen Sheedy" userId="b1c9949c-efb5-4f8f-8e1c-29dbcaf5146f" providerId="ADAL" clId="{293D515B-D5FC-420C-B3BA-6B24CE78AEC2}" dt="2020-12-10T18:04:25.778" v="37" actId="478"/>
          <ac:cxnSpMkLst>
            <pc:docMk/>
            <pc:sldMk cId="3351224928" sldId="318"/>
            <ac:cxnSpMk id="44" creationId="{B1FEE743-DA6F-4FB2-9BF0-16012DAFF17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CFDB-4EA1-4B83-9B42-8C6DE96E4493}" type="datetimeFigureOut">
              <a:rPr lang="en-CA" smtClean="0"/>
              <a:t>2020-12-10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23FD-6F33-44A0-9414-11F46E1A99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35BE4-B0C9-4806-B5C7-1C45B31E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24263"/>
            <a:ext cx="8649738" cy="3422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200" b="1" cap="all" spc="-100"/>
              <a:t>Hot Cross Buns</a:t>
            </a:r>
            <a:br>
              <a:rPr lang="en-US" sz="7200" b="1" cap="all" spc="-100" dirty="0"/>
            </a:br>
            <a:endParaRPr lang="en-US" sz="4800" b="1" cap="all" spc="-1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4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2">
            <a:extLst>
              <a:ext uri="{FF2B5EF4-FFF2-40B4-BE49-F238E27FC236}">
                <a16:creationId xmlns:a16="http://schemas.microsoft.com/office/drawing/2014/main" id="{13D61A96-7173-4619-A4F9-0AF87B3C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22" y="184265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9FAC995C-0F84-46EE-8B8A-F1F9D2B2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40" y="4656351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D7334813-EC33-42EF-AF7A-64DF596B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48" y="184265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7717ACD1-DBAC-418D-8E2D-86B648D0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57" y="184265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20867D5-CFFB-4C04-A8FF-EC04AFC8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70" y="1917872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D36E98F2-6B14-408F-A39F-8D6FF514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31" y="184265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A44A43F9-79C1-4131-A6E6-8A9646B2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57" y="184265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1A356485-AABC-4699-9300-724B182A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66" y="184265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DCCDC178-AFE9-414E-A189-6128DF60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79" y="1917872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F81C1902-2BF8-4AAF-B8C0-4532DB83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29" y="4656351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65006A61-357C-4D8D-A145-65DE08D3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88" y="4656351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1399803C-E681-4D27-8E9B-9BFC22B2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77" y="4656351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F4CD0DB2-15AA-4693-80C3-EE6CE2CC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07" y="454969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4A8FD8F9-E2EF-4651-B142-F62F6C0B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33" y="4549694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0206B96D-03E2-4264-88E1-E83FA609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42" y="4549694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37DBA257-2402-4057-B3AA-25ABAD81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55" y="4624911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FEE743-DA6F-4FB2-9BF0-16012DAFF173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3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5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6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24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5560249" y="1999250"/>
            <a:ext cx="5716338" cy="304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It sounds like a new note has moved onto Melody Mountain! </a:t>
            </a:r>
          </a:p>
        </p:txBody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30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2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4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36F38A-0F4E-42E9-B56A-DAAC37DB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0" r="5826"/>
          <a:stretch/>
        </p:blipFill>
        <p:spPr>
          <a:xfrm>
            <a:off x="1032197" y="859077"/>
            <a:ext cx="4443083" cy="51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5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6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24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5353249" y="1531941"/>
            <a:ext cx="5716338" cy="142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Its name is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6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‘Re</a:t>
            </a:r>
            <a:r>
              <a:rPr lang="en-US" sz="4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’!</a:t>
            </a:r>
          </a:p>
        </p:txBody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30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2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4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AA8421-60CA-4DE1-B7B5-591AFAC8E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7"/>
          <a:stretch/>
        </p:blipFill>
        <p:spPr>
          <a:xfrm>
            <a:off x="1004697" y="840142"/>
            <a:ext cx="4584884" cy="5163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E3A2E2-6B21-49AE-8F27-62F0DA49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23890" y="2448313"/>
            <a:ext cx="1975055" cy="35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36270AD9-BE64-43C6-A8E7-7588CD32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7" y="2467015"/>
            <a:ext cx="10082446" cy="19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2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5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6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24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5353249" y="1531941"/>
            <a:ext cx="5716338" cy="142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30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2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4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AA8421-60CA-4DE1-B7B5-591AFAC8E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7"/>
          <a:stretch/>
        </p:blipFill>
        <p:spPr>
          <a:xfrm>
            <a:off x="1004697" y="840142"/>
            <a:ext cx="4584884" cy="5163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E3A2E2-6B21-49AE-8F27-62F0DA49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60522" y="3990532"/>
            <a:ext cx="775498" cy="13861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527683-0E38-403C-B02D-E796A650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30563" y="4844149"/>
            <a:ext cx="835418" cy="1386129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179CCE2-C936-488A-A1D1-92686136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7" y="2220779"/>
            <a:ext cx="136888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04CAE1B-4892-4CA1-8BDE-A9EA728F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7" y="3560952"/>
            <a:ext cx="1386128" cy="6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AEF110-AE05-4DBB-8D7C-C198A1A33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457866" y="1108954"/>
            <a:ext cx="763564" cy="1368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257B94-EA9A-4EBE-B16E-45132A08AC69}"/>
              </a:ext>
            </a:extLst>
          </p:cNvPr>
          <p:cNvSpPr txBox="1"/>
          <p:nvPr/>
        </p:nvSpPr>
        <p:spPr>
          <a:xfrm>
            <a:off x="8070125" y="1473144"/>
            <a:ext cx="234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B98FA-B372-4BEB-A17A-1D8BDD090A0A}"/>
              </a:ext>
            </a:extLst>
          </p:cNvPr>
          <p:cNvSpPr txBox="1"/>
          <p:nvPr/>
        </p:nvSpPr>
        <p:spPr>
          <a:xfrm>
            <a:off x="8068587" y="2264523"/>
            <a:ext cx="128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Sol</a:t>
            </a:r>
            <a:endParaRPr lang="en-CA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4F5EB-0F54-4F9E-80A1-10D609B59E57}"/>
              </a:ext>
            </a:extLst>
          </p:cNvPr>
          <p:cNvSpPr txBox="1"/>
          <p:nvPr/>
        </p:nvSpPr>
        <p:spPr>
          <a:xfrm>
            <a:off x="8109418" y="3577757"/>
            <a:ext cx="16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</a:t>
            </a:r>
            <a:endParaRPr lang="en-CA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F72FE-31FE-4C6B-BB85-C270EC833340}"/>
              </a:ext>
            </a:extLst>
          </p:cNvPr>
          <p:cNvSpPr txBox="1"/>
          <p:nvPr/>
        </p:nvSpPr>
        <p:spPr>
          <a:xfrm>
            <a:off x="8109418" y="4358120"/>
            <a:ext cx="145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</a:t>
            </a:r>
            <a:endParaRPr lang="en-CA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10D08-3B9D-4D00-A292-D51A6BC5507B}"/>
              </a:ext>
            </a:extLst>
          </p:cNvPr>
          <p:cNvSpPr txBox="1"/>
          <p:nvPr/>
        </p:nvSpPr>
        <p:spPr>
          <a:xfrm>
            <a:off x="8112067" y="5218245"/>
            <a:ext cx="12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Do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86455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35BE4-B0C9-4806-B5C7-1C45B31E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24263"/>
            <a:ext cx="8649738" cy="3422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cap="all" spc="-100" dirty="0"/>
              <a:t>Hot Cross Buns</a:t>
            </a:r>
            <a:br>
              <a:rPr lang="en-US" sz="4800" b="1" cap="all" spc="-100" dirty="0"/>
            </a:br>
            <a:r>
              <a:rPr lang="en-US" sz="4800" b="1" cap="all" spc="-100" dirty="0"/>
              <a:t>Hot Cross Buns</a:t>
            </a:r>
            <a:br>
              <a:rPr lang="en-US" sz="4800" b="1" cap="all" spc="-100" dirty="0"/>
            </a:br>
            <a:r>
              <a:rPr lang="en-US" sz="4800" b="1" cap="all" spc="-100" dirty="0"/>
              <a:t>One a Penny, Two a Penny</a:t>
            </a:r>
            <a:br>
              <a:rPr lang="en-US" sz="4800" b="1" cap="all" spc="-100" dirty="0"/>
            </a:br>
            <a:r>
              <a:rPr lang="en-US" sz="4800" b="1" cap="all" spc="-100" dirty="0"/>
              <a:t>Hot Cross Buns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4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10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DA43C1-2C7C-4B72-A1FF-F11C6D712E8E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DA43C1-2C7C-4B72-A1FF-F11C6D712E8E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93776D7-B5A8-4FB4-890C-FF207F14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1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5D2F65BF-8BC4-4940-9235-2432FEB2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4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B4C83D17-9998-48BD-AB63-7B2AE7F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8" y="1999989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C6FC7177-3075-4ECD-95C0-C6C4343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5087462" y="1924060"/>
            <a:ext cx="798000" cy="10838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ACF7C9-4994-47AF-8A99-99A61F981297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7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93776D7-B5A8-4FB4-890C-FF207F14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1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5D2F65BF-8BC4-4940-9235-2432FEB2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4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B4C83D17-9998-48BD-AB63-7B2AE7F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8" y="1999989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C6FC7177-3075-4ECD-95C0-C6C4343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5087462" y="1924060"/>
            <a:ext cx="798000" cy="1083850"/>
          </a:xfrm>
          <a:prstGeom prst="rect">
            <a:avLst/>
          </a:prstGeom>
        </p:spPr>
      </p:pic>
      <p:pic>
        <p:nvPicPr>
          <p:cNvPr id="47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24EBCD06-422B-4562-91C3-93A28484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44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C43C2E5A-E4B9-4E35-BB01-BAC41ADC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7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7CBC838C-F7F2-4805-B223-2537EEFA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11" y="2098107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close up of food&#10;&#10;Description automatically generated">
            <a:extLst>
              <a:ext uri="{FF2B5EF4-FFF2-40B4-BE49-F238E27FC236}">
                <a16:creationId xmlns:a16="http://schemas.microsoft.com/office/drawing/2014/main" id="{2C246757-5C44-46A0-9B3A-CEAC17B6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10365575" y="2022178"/>
            <a:ext cx="798000" cy="10838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4C17D5-BBEC-4634-A4A8-0168B5857ABA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4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93776D7-B5A8-4FB4-890C-FF207F14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1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5D2F65BF-8BC4-4940-9235-2432FEB2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4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B4C83D17-9998-48BD-AB63-7B2AE7F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8" y="1999989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C6FC7177-3075-4ECD-95C0-C6C4343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5087462" y="1924060"/>
            <a:ext cx="798000" cy="1083850"/>
          </a:xfrm>
          <a:prstGeom prst="rect">
            <a:avLst/>
          </a:prstGeom>
        </p:spPr>
      </p:pic>
      <p:pic>
        <p:nvPicPr>
          <p:cNvPr id="47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24EBCD06-422B-4562-91C3-93A28484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44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C43C2E5A-E4B9-4E35-BB01-BAC41ADC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7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7CBC838C-F7F2-4805-B223-2537EEFA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11" y="2098107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close up of food&#10;&#10;Description automatically generated">
            <a:extLst>
              <a:ext uri="{FF2B5EF4-FFF2-40B4-BE49-F238E27FC236}">
                <a16:creationId xmlns:a16="http://schemas.microsoft.com/office/drawing/2014/main" id="{2C246757-5C44-46A0-9B3A-CEAC17B6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10365575" y="2022178"/>
            <a:ext cx="798000" cy="1083850"/>
          </a:xfrm>
          <a:prstGeom prst="rect">
            <a:avLst/>
          </a:prstGeom>
        </p:spPr>
      </p:pic>
      <p:pic>
        <p:nvPicPr>
          <p:cNvPr id="51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935C2086-C007-4033-837D-5680340D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54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CE933F10-7C11-4A73-BCA8-05D8607A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2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40C23EFF-481C-43EB-AF01-FCC4FE04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91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3B41AD52-80A3-44E6-AF1F-6D8E9780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79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967456CE-F8AE-4A1F-9870-EB70CBDB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66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29D6395-0F96-4F98-9555-F3EFFF20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54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1E2029EF-ECC6-46A1-8339-BB27917F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09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1AB0E1E5-2E7D-49A2-B678-2356A1F5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7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4AEE6E3-CAED-415E-A869-99128AEB732D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0C672528-23A2-494F-86A0-958618A3E905}"/>
              </a:ext>
            </a:extLst>
          </p:cNvPr>
          <p:cNvSpPr/>
          <p:nvPr/>
        </p:nvSpPr>
        <p:spPr>
          <a:xfrm>
            <a:off x="1485947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EE08341-3A0C-4E94-86CF-F8A909A57E10}"/>
              </a:ext>
            </a:extLst>
          </p:cNvPr>
          <p:cNvSpPr/>
          <p:nvPr/>
        </p:nvSpPr>
        <p:spPr>
          <a:xfrm>
            <a:off x="2552747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61BF9DB6-078D-43D9-870C-400071DD9805}"/>
              </a:ext>
            </a:extLst>
          </p:cNvPr>
          <p:cNvSpPr/>
          <p:nvPr/>
        </p:nvSpPr>
        <p:spPr>
          <a:xfrm>
            <a:off x="3921388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8B6158B3-603C-4759-A05A-372C79EE2642}"/>
              </a:ext>
            </a:extLst>
          </p:cNvPr>
          <p:cNvSpPr/>
          <p:nvPr/>
        </p:nvSpPr>
        <p:spPr>
          <a:xfrm>
            <a:off x="4988188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B3243DD4-88AB-48E3-80C8-1301AC6545B9}"/>
              </a:ext>
            </a:extLst>
          </p:cNvPr>
          <p:cNvSpPr/>
          <p:nvPr/>
        </p:nvSpPr>
        <p:spPr>
          <a:xfrm>
            <a:off x="6780601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56C37AF9-C092-42B9-9409-DB039F5DCDBF}"/>
              </a:ext>
            </a:extLst>
          </p:cNvPr>
          <p:cNvSpPr/>
          <p:nvPr/>
        </p:nvSpPr>
        <p:spPr>
          <a:xfrm>
            <a:off x="7847401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23CB2A6-EE3F-4657-8E20-AA55AB234224}"/>
              </a:ext>
            </a:extLst>
          </p:cNvPr>
          <p:cNvSpPr/>
          <p:nvPr/>
        </p:nvSpPr>
        <p:spPr>
          <a:xfrm>
            <a:off x="9216042" y="981385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2EC42FF-C500-4B34-8419-FFCF94C0EC4F}"/>
              </a:ext>
            </a:extLst>
          </p:cNvPr>
          <p:cNvSpPr/>
          <p:nvPr/>
        </p:nvSpPr>
        <p:spPr>
          <a:xfrm>
            <a:off x="10282842" y="981385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6CBE4B5-F33C-4BB0-925F-1CA1258824A9}"/>
              </a:ext>
            </a:extLst>
          </p:cNvPr>
          <p:cNvSpPr/>
          <p:nvPr/>
        </p:nvSpPr>
        <p:spPr>
          <a:xfrm>
            <a:off x="1485947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999AD2DA-B25A-4D82-9D45-770ABF47F524}"/>
              </a:ext>
            </a:extLst>
          </p:cNvPr>
          <p:cNvSpPr/>
          <p:nvPr/>
        </p:nvSpPr>
        <p:spPr>
          <a:xfrm>
            <a:off x="2552747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551511E0-100E-4018-BD70-533DEAE3E418}"/>
              </a:ext>
            </a:extLst>
          </p:cNvPr>
          <p:cNvSpPr/>
          <p:nvPr/>
        </p:nvSpPr>
        <p:spPr>
          <a:xfrm>
            <a:off x="3921388" y="3566670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ED942C8B-593A-424E-BA2E-4299F71F603C}"/>
              </a:ext>
            </a:extLst>
          </p:cNvPr>
          <p:cNvSpPr/>
          <p:nvPr/>
        </p:nvSpPr>
        <p:spPr>
          <a:xfrm>
            <a:off x="4988188" y="3566670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8536554A-2DDB-4352-901A-BDEC36B9739F}"/>
              </a:ext>
            </a:extLst>
          </p:cNvPr>
          <p:cNvSpPr/>
          <p:nvPr/>
        </p:nvSpPr>
        <p:spPr>
          <a:xfrm>
            <a:off x="6780601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5316FF6-9995-4626-BF74-EED5381CDC9C}"/>
              </a:ext>
            </a:extLst>
          </p:cNvPr>
          <p:cNvSpPr/>
          <p:nvPr/>
        </p:nvSpPr>
        <p:spPr>
          <a:xfrm>
            <a:off x="7847401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33FDE9A1-8752-4585-9E3F-83CA354007CB}"/>
              </a:ext>
            </a:extLst>
          </p:cNvPr>
          <p:cNvSpPr/>
          <p:nvPr/>
        </p:nvSpPr>
        <p:spPr>
          <a:xfrm>
            <a:off x="9216042" y="3574472"/>
            <a:ext cx="895927" cy="775854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A8E6564D-0A1F-486B-BC6B-83451192E530}"/>
              </a:ext>
            </a:extLst>
          </p:cNvPr>
          <p:cNvSpPr/>
          <p:nvPr/>
        </p:nvSpPr>
        <p:spPr>
          <a:xfrm>
            <a:off x="10282842" y="3574472"/>
            <a:ext cx="895927" cy="775854"/>
          </a:xfrm>
          <a:prstGeom prst="hear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627A-23BF-4EBD-8FE1-1BE74BCDCFA0}"/>
              </a:ext>
            </a:extLst>
          </p:cNvPr>
          <p:cNvSpPr txBox="1"/>
          <p:nvPr/>
        </p:nvSpPr>
        <p:spPr>
          <a:xfrm>
            <a:off x="433773" y="981385"/>
            <a:ext cx="74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2</a:t>
            </a:r>
            <a:endParaRPr lang="en-CA" sz="4000" dirty="0">
              <a:latin typeface="Arial Rounded MT Bold" panose="020F0704030504030204" pitchFamily="34" charset="0"/>
            </a:endParaRP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7552266-88F9-4DCD-AA19-93E29365978E}"/>
              </a:ext>
            </a:extLst>
          </p:cNvPr>
          <p:cNvSpPr/>
          <p:nvPr/>
        </p:nvSpPr>
        <p:spPr>
          <a:xfrm>
            <a:off x="479616" y="168927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71D60-6DC1-4B5F-9CAD-D60D9A668499}"/>
              </a:ext>
            </a:extLst>
          </p:cNvPr>
          <p:cNvCxnSpPr/>
          <p:nvPr/>
        </p:nvCxnSpPr>
        <p:spPr>
          <a:xfrm>
            <a:off x="3675356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0126AE-AD1D-41ED-ACC1-9131E2229298}"/>
              </a:ext>
            </a:extLst>
          </p:cNvPr>
          <p:cNvCxnSpPr/>
          <p:nvPr/>
        </p:nvCxnSpPr>
        <p:spPr>
          <a:xfrm>
            <a:off x="6331259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EC6264-3B28-4884-8AC7-D9A7866C42E8}"/>
              </a:ext>
            </a:extLst>
          </p:cNvPr>
          <p:cNvCxnSpPr/>
          <p:nvPr/>
        </p:nvCxnSpPr>
        <p:spPr>
          <a:xfrm>
            <a:off x="9003438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881523-EDA4-432D-BD9D-9804146919CC}"/>
              </a:ext>
            </a:extLst>
          </p:cNvPr>
          <p:cNvCxnSpPr/>
          <p:nvPr/>
        </p:nvCxnSpPr>
        <p:spPr>
          <a:xfrm>
            <a:off x="3675356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8FABFF-8C70-4BFC-9CB4-8AA764B7C517}"/>
              </a:ext>
            </a:extLst>
          </p:cNvPr>
          <p:cNvCxnSpPr/>
          <p:nvPr/>
        </p:nvCxnSpPr>
        <p:spPr>
          <a:xfrm>
            <a:off x="633125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E47E1-74FF-4ECB-9F5C-AE87BDAE94CC}"/>
              </a:ext>
            </a:extLst>
          </p:cNvPr>
          <p:cNvCxnSpPr/>
          <p:nvPr/>
        </p:nvCxnSpPr>
        <p:spPr>
          <a:xfrm>
            <a:off x="9003438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BEBD0-3332-4AE1-A1D5-D7454707FDE8}"/>
              </a:ext>
            </a:extLst>
          </p:cNvPr>
          <p:cNvCxnSpPr/>
          <p:nvPr/>
        </p:nvCxnSpPr>
        <p:spPr>
          <a:xfrm>
            <a:off x="11435919" y="3330067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B43B39-20A8-4AB2-AFED-0CE77F2D12B8}"/>
              </a:ext>
            </a:extLst>
          </p:cNvPr>
          <p:cNvCxnSpPr/>
          <p:nvPr/>
        </p:nvCxnSpPr>
        <p:spPr>
          <a:xfrm>
            <a:off x="11542451" y="3330067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93776D7-B5A8-4FB4-890C-FF207F14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1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5D2F65BF-8BC4-4940-9235-2432FEB2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4" y="1936905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B4C83D17-9998-48BD-AB63-7B2AE7F1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8" y="1999989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C6FC7177-3075-4ECD-95C0-C6C4343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5087462" y="1924060"/>
            <a:ext cx="798000" cy="1083850"/>
          </a:xfrm>
          <a:prstGeom prst="rect">
            <a:avLst/>
          </a:prstGeom>
        </p:spPr>
      </p:pic>
      <p:pic>
        <p:nvPicPr>
          <p:cNvPr id="47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24EBCD06-422B-4562-91C3-93A28484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44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C43C2E5A-E4B9-4E35-BB01-BAC41ADC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7" y="2035023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7CBC838C-F7F2-4805-B223-2537EEFA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11" y="2098107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close up of food&#10;&#10;Description automatically generated">
            <a:extLst>
              <a:ext uri="{FF2B5EF4-FFF2-40B4-BE49-F238E27FC236}">
                <a16:creationId xmlns:a16="http://schemas.microsoft.com/office/drawing/2014/main" id="{2C246757-5C44-46A0-9B3A-CEAC17B6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10365575" y="2022178"/>
            <a:ext cx="798000" cy="1083850"/>
          </a:xfrm>
          <a:prstGeom prst="rect">
            <a:avLst/>
          </a:prstGeom>
        </p:spPr>
      </p:pic>
      <p:pic>
        <p:nvPicPr>
          <p:cNvPr id="51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935C2086-C007-4033-837D-5680340D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54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CE933F10-7C11-4A73-BCA8-05D8607A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2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40C23EFF-481C-43EB-AF01-FCC4FE04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91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3B41AD52-80A3-44E6-AF1F-6D8E9780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79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967456CE-F8AE-4A1F-9870-EB70CBDB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66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829D6395-0F96-4F98-9555-F3EFFF20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54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1E2029EF-ECC6-46A1-8339-BB27917F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09" y="4493041"/>
            <a:ext cx="618694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1AB0E1E5-2E7D-49A2-B678-2356A1F5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7" y="4696025"/>
            <a:ext cx="618695" cy="6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D69C978A-54E1-4D78-AB36-5869207D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9" y="4499738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FA1A0125-FB4D-40D7-B850-8C7DF30F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52" y="4499738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ot Cross Bun - Hot Cross Buns Clipart - Png Download (800x785), Png Download">
            <a:extLst>
              <a:ext uri="{FF2B5EF4-FFF2-40B4-BE49-F238E27FC236}">
                <a16:creationId xmlns:a16="http://schemas.microsoft.com/office/drawing/2014/main" id="{088F6E99-A3F5-45E5-BBF1-2C005578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26" y="4562822"/>
            <a:ext cx="761105" cy="7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A close up of food&#10;&#10;Description automatically generated">
            <a:extLst>
              <a:ext uri="{FF2B5EF4-FFF2-40B4-BE49-F238E27FC236}">
                <a16:creationId xmlns:a16="http://schemas.microsoft.com/office/drawing/2014/main" id="{3FBC374F-4ED3-4987-83E9-81C33321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56946">
            <a:off x="10357690" y="4486893"/>
            <a:ext cx="798000" cy="10838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3AD60F-F1DA-48B5-AF8A-F1B73C1BFFD8}"/>
              </a:ext>
            </a:extLst>
          </p:cNvPr>
          <p:cNvCxnSpPr/>
          <p:nvPr/>
        </p:nvCxnSpPr>
        <p:spPr>
          <a:xfrm>
            <a:off x="11542451" y="55875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6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B0B51E-2BFF-4DF0-AAAC-0621C6EFED9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9AAD0CE-D123-430C-8A5D-2FA0339E2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C9FD2-FEFC-4164-A4C7-7916F14BA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66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Rounded MT Bold</vt:lpstr>
      <vt:lpstr>Avenir Next LT Pro</vt:lpstr>
      <vt:lpstr>Avenir Next LT Pro Light</vt:lpstr>
      <vt:lpstr>Calibri</vt:lpstr>
      <vt:lpstr>Garamond</vt:lpstr>
      <vt:lpstr>SavonVTI</vt:lpstr>
      <vt:lpstr>Hot Cross Buns </vt:lpstr>
      <vt:lpstr>Hot Cross Buns Hot Cross Buns One a Penny, Two a Penny Hot Cross Buns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Cross Buns Hot Cross Buns One a Penny, Two a Penny Hot Cross Buns</dc:title>
  <dc:creator>Owen Sheedy</dc:creator>
  <cp:lastModifiedBy>Owen Sheedy</cp:lastModifiedBy>
  <cp:revision>3</cp:revision>
  <dcterms:created xsi:type="dcterms:W3CDTF">2020-10-26T22:16:34Z</dcterms:created>
  <dcterms:modified xsi:type="dcterms:W3CDTF">2020-12-10T18:04:44Z</dcterms:modified>
</cp:coreProperties>
</file>