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58" r:id="rId4"/>
    <p:sldId id="259" r:id="rId5"/>
    <p:sldId id="270" r:id="rId6"/>
    <p:sldId id="276" r:id="rId7"/>
    <p:sldId id="277" r:id="rId8"/>
    <p:sldId id="272" r:id="rId9"/>
    <p:sldId id="273" r:id="rId10"/>
    <p:sldId id="278" r:id="rId11"/>
    <p:sldId id="279" r:id="rId12"/>
    <p:sldId id="275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DF8A0-3F6B-4A9C-AD24-EF5A68CA9B6C}" v="18" dt="2021-03-13T21:52:05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55194C86-5827-498D-A4CA-9868CC75682D}"/>
    <pc:docChg chg="custSel mod addSld delSld modSld">
      <pc:chgData name="Owen Sheedy" userId="b1c9949c-efb5-4f8f-8e1c-29dbcaf5146f" providerId="ADAL" clId="{55194C86-5827-498D-A4CA-9868CC75682D}" dt="2021-03-13T21:52:08.896" v="58" actId="47"/>
      <pc:docMkLst>
        <pc:docMk/>
      </pc:docMkLst>
      <pc:sldChg chg="addSp delSp modSp mod">
        <pc:chgData name="Owen Sheedy" userId="b1c9949c-efb5-4f8f-8e1c-29dbcaf5146f" providerId="ADAL" clId="{55194C86-5827-498D-A4CA-9868CC75682D}" dt="2021-03-13T21:47:10.688" v="14" actId="26606"/>
        <pc:sldMkLst>
          <pc:docMk/>
          <pc:sldMk cId="4288807062" sldId="257"/>
        </pc:sldMkLst>
        <pc:spChg chg="del">
          <ac:chgData name="Owen Sheedy" userId="b1c9949c-efb5-4f8f-8e1c-29dbcaf5146f" providerId="ADAL" clId="{55194C86-5827-498D-A4CA-9868CC75682D}" dt="2021-03-13T21:47:10.688" v="14" actId="26606"/>
          <ac:spMkLst>
            <pc:docMk/>
            <pc:sldMk cId="4288807062" sldId="257"/>
            <ac:spMk id="16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47:10.688" v="14" actId="26606"/>
          <ac:spMkLst>
            <pc:docMk/>
            <pc:sldMk cId="4288807062" sldId="257"/>
            <ac:spMk id="18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47:10.688" v="14" actId="26606"/>
          <ac:spMkLst>
            <pc:docMk/>
            <pc:sldMk cId="4288807062" sldId="257"/>
            <ac:spMk id="20" creationId="{D527D497-40EC-49CA-9C48-FE4127084C9F}"/>
          </ac:spMkLst>
        </pc:spChg>
        <pc:spChg chg="add">
          <ac:chgData name="Owen Sheedy" userId="b1c9949c-efb5-4f8f-8e1c-29dbcaf5146f" providerId="ADAL" clId="{55194C86-5827-498D-A4CA-9868CC75682D}" dt="2021-03-13T21:47:10.688" v="14" actId="26606"/>
          <ac:spMkLst>
            <pc:docMk/>
            <pc:sldMk cId="4288807062" sldId="257"/>
            <ac:spMk id="25" creationId="{6B57F45B-5417-4073-A67A-343F2C881222}"/>
          </ac:spMkLst>
        </pc:spChg>
        <pc:spChg chg="add">
          <ac:chgData name="Owen Sheedy" userId="b1c9949c-efb5-4f8f-8e1c-29dbcaf5146f" providerId="ADAL" clId="{55194C86-5827-498D-A4CA-9868CC75682D}" dt="2021-03-13T21:47:10.688" v="14" actId="26606"/>
          <ac:spMkLst>
            <pc:docMk/>
            <pc:sldMk cId="4288807062" sldId="257"/>
            <ac:spMk id="27" creationId="{091B6077-4778-41B2-9147-335CF2F2F9FC}"/>
          </ac:spMkLst>
        </pc:spChg>
        <pc:spChg chg="add">
          <ac:chgData name="Owen Sheedy" userId="b1c9949c-efb5-4f8f-8e1c-29dbcaf5146f" providerId="ADAL" clId="{55194C86-5827-498D-A4CA-9868CC75682D}" dt="2021-03-13T21:47:10.688" v="14" actId="26606"/>
          <ac:spMkLst>
            <pc:docMk/>
            <pc:sldMk cId="4288807062" sldId="257"/>
            <ac:spMk id="29" creationId="{D527D497-40EC-49CA-9C48-FE4127084C9F}"/>
          </ac:spMkLst>
        </pc:spChg>
        <pc:picChg chg="del">
          <ac:chgData name="Owen Sheedy" userId="b1c9949c-efb5-4f8f-8e1c-29dbcaf5146f" providerId="ADAL" clId="{55194C86-5827-498D-A4CA-9868CC75682D}" dt="2021-03-13T21:45:59.076" v="0" actId="478"/>
          <ac:picMkLst>
            <pc:docMk/>
            <pc:sldMk cId="4288807062" sldId="257"/>
            <ac:picMk id="2" creationId="{415C679E-57AC-4994-AE6A-71D8F3C2E505}"/>
          </ac:picMkLst>
        </pc:picChg>
        <pc:picChg chg="add mod">
          <ac:chgData name="Owen Sheedy" userId="b1c9949c-efb5-4f8f-8e1c-29dbcaf5146f" providerId="ADAL" clId="{55194C86-5827-498D-A4CA-9868CC75682D}" dt="2021-03-13T21:47:10.688" v="14" actId="26606"/>
          <ac:picMkLst>
            <pc:docMk/>
            <pc:sldMk cId="4288807062" sldId="257"/>
            <ac:picMk id="3" creationId="{A32F376D-E639-4B14-A0A3-BD821C038588}"/>
          </ac:picMkLst>
        </pc:picChg>
      </pc:sldChg>
      <pc:sldChg chg="addSp delSp modSp mod">
        <pc:chgData name="Owen Sheedy" userId="b1c9949c-efb5-4f8f-8e1c-29dbcaf5146f" providerId="ADAL" clId="{55194C86-5827-498D-A4CA-9868CC75682D}" dt="2021-03-13T21:48:30.574" v="18" actId="26606"/>
        <pc:sldMkLst>
          <pc:docMk/>
          <pc:sldMk cId="385937645" sldId="258"/>
        </pc:sldMkLst>
        <pc:spChg chg="del">
          <ac:chgData name="Owen Sheedy" userId="b1c9949c-efb5-4f8f-8e1c-29dbcaf5146f" providerId="ADAL" clId="{55194C86-5827-498D-A4CA-9868CC75682D}" dt="2021-03-13T21:48:30.574" v="18" actId="26606"/>
          <ac:spMkLst>
            <pc:docMk/>
            <pc:sldMk cId="385937645" sldId="258"/>
            <ac:spMk id="27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48:30.574" v="18" actId="26606"/>
          <ac:spMkLst>
            <pc:docMk/>
            <pc:sldMk cId="385937645" sldId="258"/>
            <ac:spMk id="28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48:30.574" v="18" actId="26606"/>
          <ac:spMkLst>
            <pc:docMk/>
            <pc:sldMk cId="385937645" sldId="258"/>
            <ac:spMk id="34" creationId="{D527D497-40EC-49CA-9C48-FE4127084C9F}"/>
          </ac:spMkLst>
        </pc:spChg>
        <pc:spChg chg="add">
          <ac:chgData name="Owen Sheedy" userId="b1c9949c-efb5-4f8f-8e1c-29dbcaf5146f" providerId="ADAL" clId="{55194C86-5827-498D-A4CA-9868CC75682D}" dt="2021-03-13T21:48:30.574" v="18" actId="26606"/>
          <ac:spMkLst>
            <pc:docMk/>
            <pc:sldMk cId="385937645" sldId="258"/>
            <ac:spMk id="39" creationId="{6B57F45B-5417-4073-A67A-343F2C881222}"/>
          </ac:spMkLst>
        </pc:spChg>
        <pc:spChg chg="add">
          <ac:chgData name="Owen Sheedy" userId="b1c9949c-efb5-4f8f-8e1c-29dbcaf5146f" providerId="ADAL" clId="{55194C86-5827-498D-A4CA-9868CC75682D}" dt="2021-03-13T21:48:30.574" v="18" actId="26606"/>
          <ac:spMkLst>
            <pc:docMk/>
            <pc:sldMk cId="385937645" sldId="258"/>
            <ac:spMk id="41" creationId="{091B6077-4778-41B2-9147-335CF2F2F9FC}"/>
          </ac:spMkLst>
        </pc:spChg>
        <pc:spChg chg="add">
          <ac:chgData name="Owen Sheedy" userId="b1c9949c-efb5-4f8f-8e1c-29dbcaf5146f" providerId="ADAL" clId="{55194C86-5827-498D-A4CA-9868CC75682D}" dt="2021-03-13T21:48:30.574" v="18" actId="26606"/>
          <ac:spMkLst>
            <pc:docMk/>
            <pc:sldMk cId="385937645" sldId="258"/>
            <ac:spMk id="43" creationId="{D527D497-40EC-49CA-9C48-FE4127084C9F}"/>
          </ac:spMkLst>
        </pc:spChg>
        <pc:picChg chg="add mod">
          <ac:chgData name="Owen Sheedy" userId="b1c9949c-efb5-4f8f-8e1c-29dbcaf5146f" providerId="ADAL" clId="{55194C86-5827-498D-A4CA-9868CC75682D}" dt="2021-03-13T21:48:30.574" v="18" actId="26606"/>
          <ac:picMkLst>
            <pc:docMk/>
            <pc:sldMk cId="385937645" sldId="258"/>
            <ac:picMk id="2" creationId="{0397278F-2BBB-4845-84FA-1C919F63C114}"/>
          </ac:picMkLst>
        </pc:picChg>
        <pc:picChg chg="del">
          <ac:chgData name="Owen Sheedy" userId="b1c9949c-efb5-4f8f-8e1c-29dbcaf5146f" providerId="ADAL" clId="{55194C86-5827-498D-A4CA-9868CC75682D}" dt="2021-03-13T21:46:01.434" v="2" actId="478"/>
          <ac:picMkLst>
            <pc:docMk/>
            <pc:sldMk cId="385937645" sldId="258"/>
            <ac:picMk id="4" creationId="{90301481-617F-4349-BC43-7C8FECBC193F}"/>
          </ac:picMkLst>
        </pc:picChg>
      </pc:sldChg>
      <pc:sldChg chg="addSp delSp modSp mod">
        <pc:chgData name="Owen Sheedy" userId="b1c9949c-efb5-4f8f-8e1c-29dbcaf5146f" providerId="ADAL" clId="{55194C86-5827-498D-A4CA-9868CC75682D}" dt="2021-03-13T21:48:52.240" v="20" actId="26606"/>
        <pc:sldMkLst>
          <pc:docMk/>
          <pc:sldMk cId="1394474018" sldId="259"/>
        </pc:sldMkLst>
        <pc:spChg chg="del">
          <ac:chgData name="Owen Sheedy" userId="b1c9949c-efb5-4f8f-8e1c-29dbcaf5146f" providerId="ADAL" clId="{55194C86-5827-498D-A4CA-9868CC75682D}" dt="2021-03-13T21:48:52.240" v="20" actId="26606"/>
          <ac:spMkLst>
            <pc:docMk/>
            <pc:sldMk cId="1394474018" sldId="259"/>
            <ac:spMk id="34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48:52.240" v="20" actId="26606"/>
          <ac:spMkLst>
            <pc:docMk/>
            <pc:sldMk cId="1394474018" sldId="259"/>
            <ac:spMk id="36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48:52.240" v="20" actId="26606"/>
          <ac:spMkLst>
            <pc:docMk/>
            <pc:sldMk cId="1394474018" sldId="259"/>
            <ac:spMk id="38" creationId="{D527D497-40EC-49CA-9C48-FE4127084C9F}"/>
          </ac:spMkLst>
        </pc:spChg>
        <pc:spChg chg="add">
          <ac:chgData name="Owen Sheedy" userId="b1c9949c-efb5-4f8f-8e1c-29dbcaf5146f" providerId="ADAL" clId="{55194C86-5827-498D-A4CA-9868CC75682D}" dt="2021-03-13T21:48:52.240" v="20" actId="26606"/>
          <ac:spMkLst>
            <pc:docMk/>
            <pc:sldMk cId="1394474018" sldId="259"/>
            <ac:spMk id="43" creationId="{6B57F45B-5417-4073-A67A-343F2C881222}"/>
          </ac:spMkLst>
        </pc:spChg>
        <pc:spChg chg="add">
          <ac:chgData name="Owen Sheedy" userId="b1c9949c-efb5-4f8f-8e1c-29dbcaf5146f" providerId="ADAL" clId="{55194C86-5827-498D-A4CA-9868CC75682D}" dt="2021-03-13T21:48:52.240" v="20" actId="26606"/>
          <ac:spMkLst>
            <pc:docMk/>
            <pc:sldMk cId="1394474018" sldId="259"/>
            <ac:spMk id="45" creationId="{091B6077-4778-41B2-9147-335CF2F2F9FC}"/>
          </ac:spMkLst>
        </pc:spChg>
        <pc:spChg chg="add">
          <ac:chgData name="Owen Sheedy" userId="b1c9949c-efb5-4f8f-8e1c-29dbcaf5146f" providerId="ADAL" clId="{55194C86-5827-498D-A4CA-9868CC75682D}" dt="2021-03-13T21:48:52.240" v="20" actId="26606"/>
          <ac:spMkLst>
            <pc:docMk/>
            <pc:sldMk cId="1394474018" sldId="259"/>
            <ac:spMk id="47" creationId="{D527D497-40EC-49CA-9C48-FE4127084C9F}"/>
          </ac:spMkLst>
        </pc:spChg>
        <pc:picChg chg="add mod">
          <ac:chgData name="Owen Sheedy" userId="b1c9949c-efb5-4f8f-8e1c-29dbcaf5146f" providerId="ADAL" clId="{55194C86-5827-498D-A4CA-9868CC75682D}" dt="2021-03-13T21:48:52.240" v="20" actId="26606"/>
          <ac:picMkLst>
            <pc:docMk/>
            <pc:sldMk cId="1394474018" sldId="259"/>
            <ac:picMk id="2" creationId="{15B6EE29-A203-448A-9F2B-DE8AAF648ADE}"/>
          </ac:picMkLst>
        </pc:picChg>
        <pc:picChg chg="del">
          <ac:chgData name="Owen Sheedy" userId="b1c9949c-efb5-4f8f-8e1c-29dbcaf5146f" providerId="ADAL" clId="{55194C86-5827-498D-A4CA-9868CC75682D}" dt="2021-03-13T21:46:02.484" v="3" actId="478"/>
          <ac:picMkLst>
            <pc:docMk/>
            <pc:sldMk cId="1394474018" sldId="259"/>
            <ac:picMk id="3" creationId="{B0C653C1-D39D-4290-8F26-9A79EE2B6676}"/>
          </ac:picMkLst>
        </pc:picChg>
      </pc:sldChg>
      <pc:sldChg chg="addSp delSp modSp del mod">
        <pc:chgData name="Owen Sheedy" userId="b1c9949c-efb5-4f8f-8e1c-29dbcaf5146f" providerId="ADAL" clId="{55194C86-5827-498D-A4CA-9868CC75682D}" dt="2021-03-13T21:50:04.139" v="34" actId="47"/>
        <pc:sldMkLst>
          <pc:docMk/>
          <pc:sldMk cId="51239742" sldId="262"/>
        </pc:sldMkLst>
        <pc:spChg chg="del">
          <ac:chgData name="Owen Sheedy" userId="b1c9949c-efb5-4f8f-8e1c-29dbcaf5146f" providerId="ADAL" clId="{55194C86-5827-498D-A4CA-9868CC75682D}" dt="2021-03-13T21:49:56.874" v="30" actId="26606"/>
          <ac:spMkLst>
            <pc:docMk/>
            <pc:sldMk cId="51239742" sldId="262"/>
            <ac:spMk id="61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49:56.874" v="30" actId="26606"/>
          <ac:spMkLst>
            <pc:docMk/>
            <pc:sldMk cId="51239742" sldId="262"/>
            <ac:spMk id="63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49:56.874" v="30" actId="26606"/>
          <ac:spMkLst>
            <pc:docMk/>
            <pc:sldMk cId="51239742" sldId="262"/>
            <ac:spMk id="65" creationId="{D527D497-40EC-49CA-9C48-FE4127084C9F}"/>
          </ac:spMkLst>
        </pc:spChg>
        <pc:picChg chg="del">
          <ac:chgData name="Owen Sheedy" userId="b1c9949c-efb5-4f8f-8e1c-29dbcaf5146f" providerId="ADAL" clId="{55194C86-5827-498D-A4CA-9868CC75682D}" dt="2021-03-13T21:46:06.850" v="6" actId="478"/>
          <ac:picMkLst>
            <pc:docMk/>
            <pc:sldMk cId="51239742" sldId="262"/>
            <ac:picMk id="2" creationId="{B8E9BC63-734B-4617-B282-41F9C0B19895}"/>
          </ac:picMkLst>
        </pc:picChg>
        <pc:picChg chg="add mod">
          <ac:chgData name="Owen Sheedy" userId="b1c9949c-efb5-4f8f-8e1c-29dbcaf5146f" providerId="ADAL" clId="{55194C86-5827-498D-A4CA-9868CC75682D}" dt="2021-03-13T21:49:56.874" v="30" actId="26606"/>
          <ac:picMkLst>
            <pc:docMk/>
            <pc:sldMk cId="51239742" sldId="262"/>
            <ac:picMk id="3" creationId="{11198D97-00CC-46DE-86E9-418F32CC3681}"/>
          </ac:picMkLst>
        </pc:picChg>
      </pc:sldChg>
      <pc:sldChg chg="addSp delSp modSp del mod">
        <pc:chgData name="Owen Sheedy" userId="b1c9949c-efb5-4f8f-8e1c-29dbcaf5146f" providerId="ADAL" clId="{55194C86-5827-498D-A4CA-9868CC75682D}" dt="2021-03-13T21:51:07.793" v="44" actId="47"/>
        <pc:sldMkLst>
          <pc:docMk/>
          <pc:sldMk cId="3948665318" sldId="265"/>
        </pc:sldMkLst>
        <pc:spChg chg="del">
          <ac:chgData name="Owen Sheedy" userId="b1c9949c-efb5-4f8f-8e1c-29dbcaf5146f" providerId="ADAL" clId="{55194C86-5827-498D-A4CA-9868CC75682D}" dt="2021-03-13T21:51:01.971" v="40" actId="26606"/>
          <ac:spMkLst>
            <pc:docMk/>
            <pc:sldMk cId="3948665318" sldId="265"/>
            <ac:spMk id="88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51:01.971" v="40" actId="26606"/>
          <ac:spMkLst>
            <pc:docMk/>
            <pc:sldMk cId="3948665318" sldId="265"/>
            <ac:spMk id="90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51:01.971" v="40" actId="26606"/>
          <ac:spMkLst>
            <pc:docMk/>
            <pc:sldMk cId="3948665318" sldId="265"/>
            <ac:spMk id="92" creationId="{D527D497-40EC-49CA-9C48-FE4127084C9F}"/>
          </ac:spMkLst>
        </pc:spChg>
        <pc:picChg chg="add mod">
          <ac:chgData name="Owen Sheedy" userId="b1c9949c-efb5-4f8f-8e1c-29dbcaf5146f" providerId="ADAL" clId="{55194C86-5827-498D-A4CA-9868CC75682D}" dt="2021-03-13T21:51:01.971" v="40" actId="26606"/>
          <ac:picMkLst>
            <pc:docMk/>
            <pc:sldMk cId="3948665318" sldId="265"/>
            <ac:picMk id="2" creationId="{677D4E80-49BB-4154-84D8-E7BA25F21EE2}"/>
          </ac:picMkLst>
        </pc:picChg>
        <pc:picChg chg="del">
          <ac:chgData name="Owen Sheedy" userId="b1c9949c-efb5-4f8f-8e1c-29dbcaf5146f" providerId="ADAL" clId="{55194C86-5827-498D-A4CA-9868CC75682D}" dt="2021-03-13T21:46:10.876" v="9" actId="478"/>
          <ac:picMkLst>
            <pc:docMk/>
            <pc:sldMk cId="3948665318" sldId="265"/>
            <ac:picMk id="3" creationId="{1D7110FC-391D-40C9-A630-C651AE3B33A7}"/>
          </ac:picMkLst>
        </pc:picChg>
      </pc:sldChg>
      <pc:sldChg chg="addSp delSp modSp del mod">
        <pc:chgData name="Owen Sheedy" userId="b1c9949c-efb5-4f8f-8e1c-29dbcaf5146f" providerId="ADAL" clId="{55194C86-5827-498D-A4CA-9868CC75682D}" dt="2021-03-13T21:52:08.896" v="58" actId="47"/>
        <pc:sldMkLst>
          <pc:docMk/>
          <pc:sldMk cId="3118298567" sldId="268"/>
        </pc:sldMkLst>
        <pc:spChg chg="del">
          <ac:chgData name="Owen Sheedy" userId="b1c9949c-efb5-4f8f-8e1c-29dbcaf5146f" providerId="ADAL" clId="{55194C86-5827-498D-A4CA-9868CC75682D}" dt="2021-03-13T21:51:59.900" v="54" actId="26606"/>
          <ac:spMkLst>
            <pc:docMk/>
            <pc:sldMk cId="3118298567" sldId="268"/>
            <ac:spMk id="115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51:59.900" v="54" actId="26606"/>
          <ac:spMkLst>
            <pc:docMk/>
            <pc:sldMk cId="3118298567" sldId="268"/>
            <ac:spMk id="117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51:59.900" v="54" actId="26606"/>
          <ac:spMkLst>
            <pc:docMk/>
            <pc:sldMk cId="3118298567" sldId="268"/>
            <ac:spMk id="119" creationId="{D527D497-40EC-49CA-9C48-FE4127084C9F}"/>
          </ac:spMkLst>
        </pc:spChg>
        <pc:picChg chg="del">
          <ac:chgData name="Owen Sheedy" userId="b1c9949c-efb5-4f8f-8e1c-29dbcaf5146f" providerId="ADAL" clId="{55194C86-5827-498D-A4CA-9868CC75682D}" dt="2021-03-13T21:46:14.774" v="12" actId="478"/>
          <ac:picMkLst>
            <pc:docMk/>
            <pc:sldMk cId="3118298567" sldId="268"/>
            <ac:picMk id="2" creationId="{C3D192C4-9949-4068-B35E-799DEEB0B6A0}"/>
          </ac:picMkLst>
        </pc:picChg>
        <pc:picChg chg="add mod">
          <ac:chgData name="Owen Sheedy" userId="b1c9949c-efb5-4f8f-8e1c-29dbcaf5146f" providerId="ADAL" clId="{55194C86-5827-498D-A4CA-9868CC75682D}" dt="2021-03-13T21:51:59.900" v="54" actId="26606"/>
          <ac:picMkLst>
            <pc:docMk/>
            <pc:sldMk cId="3118298567" sldId="268"/>
            <ac:picMk id="3" creationId="{56358CF5-C409-4CF5-8E34-ACD029EBF676}"/>
          </ac:picMkLst>
        </pc:picChg>
      </pc:sldChg>
      <pc:sldChg chg="addSp delSp modSp mod">
        <pc:chgData name="Owen Sheedy" userId="b1c9949c-efb5-4f8f-8e1c-29dbcaf5146f" providerId="ADAL" clId="{55194C86-5827-498D-A4CA-9868CC75682D}" dt="2021-03-13T21:48:11.471" v="16" actId="26606"/>
        <pc:sldMkLst>
          <pc:docMk/>
          <pc:sldMk cId="1036638988" sldId="269"/>
        </pc:sldMkLst>
        <pc:spChg chg="del">
          <ac:chgData name="Owen Sheedy" userId="b1c9949c-efb5-4f8f-8e1c-29dbcaf5146f" providerId="ADAL" clId="{55194C86-5827-498D-A4CA-9868CC75682D}" dt="2021-03-13T21:48:11.471" v="16" actId="26606"/>
          <ac:spMkLst>
            <pc:docMk/>
            <pc:sldMk cId="1036638988" sldId="269"/>
            <ac:spMk id="16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48:11.471" v="16" actId="26606"/>
          <ac:spMkLst>
            <pc:docMk/>
            <pc:sldMk cId="1036638988" sldId="269"/>
            <ac:spMk id="18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48:11.471" v="16" actId="26606"/>
          <ac:spMkLst>
            <pc:docMk/>
            <pc:sldMk cId="1036638988" sldId="269"/>
            <ac:spMk id="20" creationId="{D527D497-40EC-49CA-9C48-FE4127084C9F}"/>
          </ac:spMkLst>
        </pc:spChg>
        <pc:spChg chg="add">
          <ac:chgData name="Owen Sheedy" userId="b1c9949c-efb5-4f8f-8e1c-29dbcaf5146f" providerId="ADAL" clId="{55194C86-5827-498D-A4CA-9868CC75682D}" dt="2021-03-13T21:48:11.471" v="16" actId="26606"/>
          <ac:spMkLst>
            <pc:docMk/>
            <pc:sldMk cId="1036638988" sldId="269"/>
            <ac:spMk id="25" creationId="{6B57F45B-5417-4073-A67A-343F2C881222}"/>
          </ac:spMkLst>
        </pc:spChg>
        <pc:spChg chg="add">
          <ac:chgData name="Owen Sheedy" userId="b1c9949c-efb5-4f8f-8e1c-29dbcaf5146f" providerId="ADAL" clId="{55194C86-5827-498D-A4CA-9868CC75682D}" dt="2021-03-13T21:48:11.471" v="16" actId="26606"/>
          <ac:spMkLst>
            <pc:docMk/>
            <pc:sldMk cId="1036638988" sldId="269"/>
            <ac:spMk id="27" creationId="{091B6077-4778-41B2-9147-335CF2F2F9FC}"/>
          </ac:spMkLst>
        </pc:spChg>
        <pc:spChg chg="add">
          <ac:chgData name="Owen Sheedy" userId="b1c9949c-efb5-4f8f-8e1c-29dbcaf5146f" providerId="ADAL" clId="{55194C86-5827-498D-A4CA-9868CC75682D}" dt="2021-03-13T21:48:11.471" v="16" actId="26606"/>
          <ac:spMkLst>
            <pc:docMk/>
            <pc:sldMk cId="1036638988" sldId="269"/>
            <ac:spMk id="29" creationId="{D527D497-40EC-49CA-9C48-FE4127084C9F}"/>
          </ac:spMkLst>
        </pc:spChg>
        <pc:picChg chg="add mod">
          <ac:chgData name="Owen Sheedy" userId="b1c9949c-efb5-4f8f-8e1c-29dbcaf5146f" providerId="ADAL" clId="{55194C86-5827-498D-A4CA-9868CC75682D}" dt="2021-03-13T21:48:11.471" v="16" actId="26606"/>
          <ac:picMkLst>
            <pc:docMk/>
            <pc:sldMk cId="1036638988" sldId="269"/>
            <ac:picMk id="2" creationId="{44830D9A-0678-4A43-8DCA-E378AF771FC9}"/>
          </ac:picMkLst>
        </pc:picChg>
        <pc:picChg chg="del">
          <ac:chgData name="Owen Sheedy" userId="b1c9949c-efb5-4f8f-8e1c-29dbcaf5146f" providerId="ADAL" clId="{55194C86-5827-498D-A4CA-9868CC75682D}" dt="2021-03-13T21:46:00.347" v="1" actId="478"/>
          <ac:picMkLst>
            <pc:docMk/>
            <pc:sldMk cId="1036638988" sldId="269"/>
            <ac:picMk id="3" creationId="{68861D55-70B7-4318-9CA5-6EE5E9AD323B}"/>
          </ac:picMkLst>
        </pc:picChg>
      </pc:sldChg>
      <pc:sldChg chg="addSp delSp modSp mod">
        <pc:chgData name="Owen Sheedy" userId="b1c9949c-efb5-4f8f-8e1c-29dbcaf5146f" providerId="ADAL" clId="{55194C86-5827-498D-A4CA-9868CC75682D}" dt="2021-03-13T21:49:07.893" v="22" actId="26606"/>
        <pc:sldMkLst>
          <pc:docMk/>
          <pc:sldMk cId="4031153279" sldId="270"/>
        </pc:sldMkLst>
        <pc:spChg chg="del">
          <ac:chgData name="Owen Sheedy" userId="b1c9949c-efb5-4f8f-8e1c-29dbcaf5146f" providerId="ADAL" clId="{55194C86-5827-498D-A4CA-9868CC75682D}" dt="2021-03-13T21:49:07.893" v="22" actId="26606"/>
          <ac:spMkLst>
            <pc:docMk/>
            <pc:sldMk cId="4031153279" sldId="270"/>
            <ac:spMk id="34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49:07.893" v="22" actId="26606"/>
          <ac:spMkLst>
            <pc:docMk/>
            <pc:sldMk cId="4031153279" sldId="270"/>
            <ac:spMk id="36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49:07.893" v="22" actId="26606"/>
          <ac:spMkLst>
            <pc:docMk/>
            <pc:sldMk cId="4031153279" sldId="270"/>
            <ac:spMk id="38" creationId="{D527D497-40EC-49CA-9C48-FE4127084C9F}"/>
          </ac:spMkLst>
        </pc:spChg>
        <pc:spChg chg="add">
          <ac:chgData name="Owen Sheedy" userId="b1c9949c-efb5-4f8f-8e1c-29dbcaf5146f" providerId="ADAL" clId="{55194C86-5827-498D-A4CA-9868CC75682D}" dt="2021-03-13T21:49:07.893" v="22" actId="26606"/>
          <ac:spMkLst>
            <pc:docMk/>
            <pc:sldMk cId="4031153279" sldId="270"/>
            <ac:spMk id="43" creationId="{6B57F45B-5417-4073-A67A-343F2C881222}"/>
          </ac:spMkLst>
        </pc:spChg>
        <pc:spChg chg="add">
          <ac:chgData name="Owen Sheedy" userId="b1c9949c-efb5-4f8f-8e1c-29dbcaf5146f" providerId="ADAL" clId="{55194C86-5827-498D-A4CA-9868CC75682D}" dt="2021-03-13T21:49:07.893" v="22" actId="26606"/>
          <ac:spMkLst>
            <pc:docMk/>
            <pc:sldMk cId="4031153279" sldId="270"/>
            <ac:spMk id="45" creationId="{091B6077-4778-41B2-9147-335CF2F2F9FC}"/>
          </ac:spMkLst>
        </pc:spChg>
        <pc:spChg chg="add">
          <ac:chgData name="Owen Sheedy" userId="b1c9949c-efb5-4f8f-8e1c-29dbcaf5146f" providerId="ADAL" clId="{55194C86-5827-498D-A4CA-9868CC75682D}" dt="2021-03-13T21:49:07.893" v="22" actId="26606"/>
          <ac:spMkLst>
            <pc:docMk/>
            <pc:sldMk cId="4031153279" sldId="270"/>
            <ac:spMk id="47" creationId="{D527D497-40EC-49CA-9C48-FE4127084C9F}"/>
          </ac:spMkLst>
        </pc:spChg>
        <pc:picChg chg="add mod">
          <ac:chgData name="Owen Sheedy" userId="b1c9949c-efb5-4f8f-8e1c-29dbcaf5146f" providerId="ADAL" clId="{55194C86-5827-498D-A4CA-9868CC75682D}" dt="2021-03-13T21:49:07.893" v="22" actId="26606"/>
          <ac:picMkLst>
            <pc:docMk/>
            <pc:sldMk cId="4031153279" sldId="270"/>
            <ac:picMk id="2" creationId="{F253EDBE-E8CC-4886-B4D4-B04C241294D4}"/>
          </ac:picMkLst>
        </pc:picChg>
        <pc:picChg chg="del">
          <ac:chgData name="Owen Sheedy" userId="b1c9949c-efb5-4f8f-8e1c-29dbcaf5146f" providerId="ADAL" clId="{55194C86-5827-498D-A4CA-9868CC75682D}" dt="2021-03-13T21:46:04.841" v="4" actId="478"/>
          <ac:picMkLst>
            <pc:docMk/>
            <pc:sldMk cId="4031153279" sldId="270"/>
            <ac:picMk id="6" creationId="{85695C17-07B0-43CA-A430-FBC2A8550D5C}"/>
          </ac:picMkLst>
        </pc:picChg>
      </pc:sldChg>
      <pc:sldChg chg="addSp delSp modSp del mod">
        <pc:chgData name="Owen Sheedy" userId="b1c9949c-efb5-4f8f-8e1c-29dbcaf5146f" providerId="ADAL" clId="{55194C86-5827-498D-A4CA-9868CC75682D}" dt="2021-03-13T21:49:39.073" v="28" actId="47"/>
        <pc:sldMkLst>
          <pc:docMk/>
          <pc:sldMk cId="3166617846" sldId="271"/>
        </pc:sldMkLst>
        <pc:spChg chg="del">
          <ac:chgData name="Owen Sheedy" userId="b1c9949c-efb5-4f8f-8e1c-29dbcaf5146f" providerId="ADAL" clId="{55194C86-5827-498D-A4CA-9868CC75682D}" dt="2021-03-13T21:49:30.906" v="24" actId="26606"/>
          <ac:spMkLst>
            <pc:docMk/>
            <pc:sldMk cId="3166617846" sldId="271"/>
            <ac:spMk id="34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49:30.906" v="24" actId="26606"/>
          <ac:spMkLst>
            <pc:docMk/>
            <pc:sldMk cId="3166617846" sldId="271"/>
            <ac:spMk id="36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49:30.906" v="24" actId="26606"/>
          <ac:spMkLst>
            <pc:docMk/>
            <pc:sldMk cId="3166617846" sldId="271"/>
            <ac:spMk id="38" creationId="{D527D497-40EC-49CA-9C48-FE4127084C9F}"/>
          </ac:spMkLst>
        </pc:spChg>
        <pc:picChg chg="add mod">
          <ac:chgData name="Owen Sheedy" userId="b1c9949c-efb5-4f8f-8e1c-29dbcaf5146f" providerId="ADAL" clId="{55194C86-5827-498D-A4CA-9868CC75682D}" dt="2021-03-13T21:49:30.906" v="24" actId="26606"/>
          <ac:picMkLst>
            <pc:docMk/>
            <pc:sldMk cId="3166617846" sldId="271"/>
            <ac:picMk id="2" creationId="{7F538864-2AF8-4051-9CB1-CDF55D82DBAC}"/>
          </ac:picMkLst>
        </pc:picChg>
        <pc:picChg chg="del">
          <ac:chgData name="Owen Sheedy" userId="b1c9949c-efb5-4f8f-8e1c-29dbcaf5146f" providerId="ADAL" clId="{55194C86-5827-498D-A4CA-9868CC75682D}" dt="2021-03-13T21:46:05.841" v="5" actId="478"/>
          <ac:picMkLst>
            <pc:docMk/>
            <pc:sldMk cId="3166617846" sldId="271"/>
            <ac:picMk id="7" creationId="{5D31E38F-1D46-4F86-A831-3F6C3BDC1E09}"/>
          </ac:picMkLst>
        </pc:picChg>
      </pc:sldChg>
      <pc:sldChg chg="addSp delSp modSp mod">
        <pc:chgData name="Owen Sheedy" userId="b1c9949c-efb5-4f8f-8e1c-29dbcaf5146f" providerId="ADAL" clId="{55194C86-5827-498D-A4CA-9868CC75682D}" dt="2021-03-13T21:50:20.382" v="36" actId="26606"/>
        <pc:sldMkLst>
          <pc:docMk/>
          <pc:sldMk cId="2653680482" sldId="272"/>
        </pc:sldMkLst>
        <pc:spChg chg="del">
          <ac:chgData name="Owen Sheedy" userId="b1c9949c-efb5-4f8f-8e1c-29dbcaf5146f" providerId="ADAL" clId="{55194C86-5827-498D-A4CA-9868CC75682D}" dt="2021-03-13T21:50:20.382" v="36" actId="26606"/>
          <ac:spMkLst>
            <pc:docMk/>
            <pc:sldMk cId="2653680482" sldId="272"/>
            <ac:spMk id="61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50:20.382" v="36" actId="26606"/>
          <ac:spMkLst>
            <pc:docMk/>
            <pc:sldMk cId="2653680482" sldId="272"/>
            <ac:spMk id="63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50:20.382" v="36" actId="26606"/>
          <ac:spMkLst>
            <pc:docMk/>
            <pc:sldMk cId="2653680482" sldId="272"/>
            <ac:spMk id="65" creationId="{D527D497-40EC-49CA-9C48-FE4127084C9F}"/>
          </ac:spMkLst>
        </pc:spChg>
        <pc:spChg chg="add">
          <ac:chgData name="Owen Sheedy" userId="b1c9949c-efb5-4f8f-8e1c-29dbcaf5146f" providerId="ADAL" clId="{55194C86-5827-498D-A4CA-9868CC75682D}" dt="2021-03-13T21:50:20.382" v="36" actId="26606"/>
          <ac:spMkLst>
            <pc:docMk/>
            <pc:sldMk cId="2653680482" sldId="272"/>
            <ac:spMk id="70" creationId="{6B57F45B-5417-4073-A67A-343F2C881222}"/>
          </ac:spMkLst>
        </pc:spChg>
        <pc:spChg chg="add">
          <ac:chgData name="Owen Sheedy" userId="b1c9949c-efb5-4f8f-8e1c-29dbcaf5146f" providerId="ADAL" clId="{55194C86-5827-498D-A4CA-9868CC75682D}" dt="2021-03-13T21:50:20.382" v="36" actId="26606"/>
          <ac:spMkLst>
            <pc:docMk/>
            <pc:sldMk cId="2653680482" sldId="272"/>
            <ac:spMk id="72" creationId="{091B6077-4778-41B2-9147-335CF2F2F9FC}"/>
          </ac:spMkLst>
        </pc:spChg>
        <pc:spChg chg="add">
          <ac:chgData name="Owen Sheedy" userId="b1c9949c-efb5-4f8f-8e1c-29dbcaf5146f" providerId="ADAL" clId="{55194C86-5827-498D-A4CA-9868CC75682D}" dt="2021-03-13T21:50:20.382" v="36" actId="26606"/>
          <ac:spMkLst>
            <pc:docMk/>
            <pc:sldMk cId="2653680482" sldId="272"/>
            <ac:spMk id="74" creationId="{D527D497-40EC-49CA-9C48-FE4127084C9F}"/>
          </ac:spMkLst>
        </pc:spChg>
        <pc:picChg chg="add mod">
          <ac:chgData name="Owen Sheedy" userId="b1c9949c-efb5-4f8f-8e1c-29dbcaf5146f" providerId="ADAL" clId="{55194C86-5827-498D-A4CA-9868CC75682D}" dt="2021-03-13T21:50:20.382" v="36" actId="26606"/>
          <ac:picMkLst>
            <pc:docMk/>
            <pc:sldMk cId="2653680482" sldId="272"/>
            <ac:picMk id="2" creationId="{37985040-1CBD-4FC6-87FB-F49C9BE696C6}"/>
          </ac:picMkLst>
        </pc:picChg>
        <pc:picChg chg="del">
          <ac:chgData name="Owen Sheedy" userId="b1c9949c-efb5-4f8f-8e1c-29dbcaf5146f" providerId="ADAL" clId="{55194C86-5827-498D-A4CA-9868CC75682D}" dt="2021-03-13T21:46:07.820" v="7" actId="478"/>
          <ac:picMkLst>
            <pc:docMk/>
            <pc:sldMk cId="2653680482" sldId="272"/>
            <ac:picMk id="6" creationId="{41D3B3C1-E215-45F1-9F56-B33BF14E5108}"/>
          </ac:picMkLst>
        </pc:picChg>
      </pc:sldChg>
      <pc:sldChg chg="addSp delSp modSp mod">
        <pc:chgData name="Owen Sheedy" userId="b1c9949c-efb5-4f8f-8e1c-29dbcaf5146f" providerId="ADAL" clId="{55194C86-5827-498D-A4CA-9868CC75682D}" dt="2021-03-13T21:50:38.264" v="38" actId="26606"/>
        <pc:sldMkLst>
          <pc:docMk/>
          <pc:sldMk cId="955348750" sldId="273"/>
        </pc:sldMkLst>
        <pc:spChg chg="del">
          <ac:chgData name="Owen Sheedy" userId="b1c9949c-efb5-4f8f-8e1c-29dbcaf5146f" providerId="ADAL" clId="{55194C86-5827-498D-A4CA-9868CC75682D}" dt="2021-03-13T21:50:38.264" v="38" actId="26606"/>
          <ac:spMkLst>
            <pc:docMk/>
            <pc:sldMk cId="955348750" sldId="273"/>
            <ac:spMk id="61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50:38.264" v="38" actId="26606"/>
          <ac:spMkLst>
            <pc:docMk/>
            <pc:sldMk cId="955348750" sldId="273"/>
            <ac:spMk id="63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50:38.264" v="38" actId="26606"/>
          <ac:spMkLst>
            <pc:docMk/>
            <pc:sldMk cId="955348750" sldId="273"/>
            <ac:spMk id="65" creationId="{D527D497-40EC-49CA-9C48-FE4127084C9F}"/>
          </ac:spMkLst>
        </pc:spChg>
        <pc:spChg chg="add">
          <ac:chgData name="Owen Sheedy" userId="b1c9949c-efb5-4f8f-8e1c-29dbcaf5146f" providerId="ADAL" clId="{55194C86-5827-498D-A4CA-9868CC75682D}" dt="2021-03-13T21:50:38.264" v="38" actId="26606"/>
          <ac:spMkLst>
            <pc:docMk/>
            <pc:sldMk cId="955348750" sldId="273"/>
            <ac:spMk id="70" creationId="{6B57F45B-5417-4073-A67A-343F2C881222}"/>
          </ac:spMkLst>
        </pc:spChg>
        <pc:spChg chg="add">
          <ac:chgData name="Owen Sheedy" userId="b1c9949c-efb5-4f8f-8e1c-29dbcaf5146f" providerId="ADAL" clId="{55194C86-5827-498D-A4CA-9868CC75682D}" dt="2021-03-13T21:50:38.264" v="38" actId="26606"/>
          <ac:spMkLst>
            <pc:docMk/>
            <pc:sldMk cId="955348750" sldId="273"/>
            <ac:spMk id="72" creationId="{091B6077-4778-41B2-9147-335CF2F2F9FC}"/>
          </ac:spMkLst>
        </pc:spChg>
        <pc:spChg chg="add">
          <ac:chgData name="Owen Sheedy" userId="b1c9949c-efb5-4f8f-8e1c-29dbcaf5146f" providerId="ADAL" clId="{55194C86-5827-498D-A4CA-9868CC75682D}" dt="2021-03-13T21:50:38.264" v="38" actId="26606"/>
          <ac:spMkLst>
            <pc:docMk/>
            <pc:sldMk cId="955348750" sldId="273"/>
            <ac:spMk id="74" creationId="{D527D497-40EC-49CA-9C48-FE4127084C9F}"/>
          </ac:spMkLst>
        </pc:spChg>
        <pc:picChg chg="add mod">
          <ac:chgData name="Owen Sheedy" userId="b1c9949c-efb5-4f8f-8e1c-29dbcaf5146f" providerId="ADAL" clId="{55194C86-5827-498D-A4CA-9868CC75682D}" dt="2021-03-13T21:50:38.264" v="38" actId="26606"/>
          <ac:picMkLst>
            <pc:docMk/>
            <pc:sldMk cId="955348750" sldId="273"/>
            <ac:picMk id="2" creationId="{3C05457D-B1BD-4E5C-BD45-F15030C581FF}"/>
          </ac:picMkLst>
        </pc:picChg>
        <pc:picChg chg="del">
          <ac:chgData name="Owen Sheedy" userId="b1c9949c-efb5-4f8f-8e1c-29dbcaf5146f" providerId="ADAL" clId="{55194C86-5827-498D-A4CA-9868CC75682D}" dt="2021-03-13T21:46:09.379" v="8" actId="478"/>
          <ac:picMkLst>
            <pc:docMk/>
            <pc:sldMk cId="955348750" sldId="273"/>
            <ac:picMk id="7" creationId="{29204C6E-D321-480F-8A55-068F33558D93}"/>
          </ac:picMkLst>
        </pc:picChg>
      </pc:sldChg>
      <pc:sldChg chg="addSp delSp modSp del mod">
        <pc:chgData name="Owen Sheedy" userId="b1c9949c-efb5-4f8f-8e1c-29dbcaf5146f" providerId="ADAL" clId="{55194C86-5827-498D-A4CA-9868CC75682D}" dt="2021-03-13T21:51:28.883" v="50" actId="47"/>
        <pc:sldMkLst>
          <pc:docMk/>
          <pc:sldMk cId="4060926234" sldId="274"/>
        </pc:sldMkLst>
        <pc:spChg chg="del">
          <ac:chgData name="Owen Sheedy" userId="b1c9949c-efb5-4f8f-8e1c-29dbcaf5146f" providerId="ADAL" clId="{55194C86-5827-498D-A4CA-9868CC75682D}" dt="2021-03-13T21:51:21.738" v="46" actId="26606"/>
          <ac:spMkLst>
            <pc:docMk/>
            <pc:sldMk cId="4060926234" sldId="274"/>
            <ac:spMk id="88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51:21.738" v="46" actId="26606"/>
          <ac:spMkLst>
            <pc:docMk/>
            <pc:sldMk cId="4060926234" sldId="274"/>
            <ac:spMk id="90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51:21.738" v="46" actId="26606"/>
          <ac:spMkLst>
            <pc:docMk/>
            <pc:sldMk cId="4060926234" sldId="274"/>
            <ac:spMk id="92" creationId="{D527D497-40EC-49CA-9C48-FE4127084C9F}"/>
          </ac:spMkLst>
        </pc:spChg>
        <pc:picChg chg="add mod">
          <ac:chgData name="Owen Sheedy" userId="b1c9949c-efb5-4f8f-8e1c-29dbcaf5146f" providerId="ADAL" clId="{55194C86-5827-498D-A4CA-9868CC75682D}" dt="2021-03-13T21:51:21.738" v="46" actId="26606"/>
          <ac:picMkLst>
            <pc:docMk/>
            <pc:sldMk cId="4060926234" sldId="274"/>
            <ac:picMk id="2" creationId="{CDB39A19-ED4E-4272-B9FA-972219F9C12C}"/>
          </ac:picMkLst>
        </pc:picChg>
        <pc:picChg chg="del">
          <ac:chgData name="Owen Sheedy" userId="b1c9949c-efb5-4f8f-8e1c-29dbcaf5146f" providerId="ADAL" clId="{55194C86-5827-498D-A4CA-9868CC75682D}" dt="2021-03-13T21:46:11.907" v="10" actId="478"/>
          <ac:picMkLst>
            <pc:docMk/>
            <pc:sldMk cId="4060926234" sldId="274"/>
            <ac:picMk id="6" creationId="{DEAB71AA-C0EE-49F4-B5B4-91F7A73CC862}"/>
          </ac:picMkLst>
        </pc:picChg>
      </pc:sldChg>
      <pc:sldChg chg="addSp delSp modSp mod">
        <pc:chgData name="Owen Sheedy" userId="b1c9949c-efb5-4f8f-8e1c-29dbcaf5146f" providerId="ADAL" clId="{55194C86-5827-498D-A4CA-9868CC75682D}" dt="2021-03-13T21:51:46.560" v="52" actId="26606"/>
        <pc:sldMkLst>
          <pc:docMk/>
          <pc:sldMk cId="2745014402" sldId="275"/>
        </pc:sldMkLst>
        <pc:spChg chg="del">
          <ac:chgData name="Owen Sheedy" userId="b1c9949c-efb5-4f8f-8e1c-29dbcaf5146f" providerId="ADAL" clId="{55194C86-5827-498D-A4CA-9868CC75682D}" dt="2021-03-13T21:51:46.560" v="52" actId="26606"/>
          <ac:spMkLst>
            <pc:docMk/>
            <pc:sldMk cId="2745014402" sldId="275"/>
            <ac:spMk id="88" creationId="{6B57F45B-5417-4073-A67A-343F2C881222}"/>
          </ac:spMkLst>
        </pc:spChg>
        <pc:spChg chg="del">
          <ac:chgData name="Owen Sheedy" userId="b1c9949c-efb5-4f8f-8e1c-29dbcaf5146f" providerId="ADAL" clId="{55194C86-5827-498D-A4CA-9868CC75682D}" dt="2021-03-13T21:51:46.560" v="52" actId="26606"/>
          <ac:spMkLst>
            <pc:docMk/>
            <pc:sldMk cId="2745014402" sldId="275"/>
            <ac:spMk id="90" creationId="{091B6077-4778-41B2-9147-335CF2F2F9FC}"/>
          </ac:spMkLst>
        </pc:spChg>
        <pc:spChg chg="del">
          <ac:chgData name="Owen Sheedy" userId="b1c9949c-efb5-4f8f-8e1c-29dbcaf5146f" providerId="ADAL" clId="{55194C86-5827-498D-A4CA-9868CC75682D}" dt="2021-03-13T21:51:46.560" v="52" actId="26606"/>
          <ac:spMkLst>
            <pc:docMk/>
            <pc:sldMk cId="2745014402" sldId="275"/>
            <ac:spMk id="92" creationId="{D527D497-40EC-49CA-9C48-FE4127084C9F}"/>
          </ac:spMkLst>
        </pc:spChg>
        <pc:spChg chg="add">
          <ac:chgData name="Owen Sheedy" userId="b1c9949c-efb5-4f8f-8e1c-29dbcaf5146f" providerId="ADAL" clId="{55194C86-5827-498D-A4CA-9868CC75682D}" dt="2021-03-13T21:51:46.560" v="52" actId="26606"/>
          <ac:spMkLst>
            <pc:docMk/>
            <pc:sldMk cId="2745014402" sldId="275"/>
            <ac:spMk id="97" creationId="{6B57F45B-5417-4073-A67A-343F2C881222}"/>
          </ac:spMkLst>
        </pc:spChg>
        <pc:spChg chg="add">
          <ac:chgData name="Owen Sheedy" userId="b1c9949c-efb5-4f8f-8e1c-29dbcaf5146f" providerId="ADAL" clId="{55194C86-5827-498D-A4CA-9868CC75682D}" dt="2021-03-13T21:51:46.560" v="52" actId="26606"/>
          <ac:spMkLst>
            <pc:docMk/>
            <pc:sldMk cId="2745014402" sldId="275"/>
            <ac:spMk id="99" creationId="{091B6077-4778-41B2-9147-335CF2F2F9FC}"/>
          </ac:spMkLst>
        </pc:spChg>
        <pc:spChg chg="add">
          <ac:chgData name="Owen Sheedy" userId="b1c9949c-efb5-4f8f-8e1c-29dbcaf5146f" providerId="ADAL" clId="{55194C86-5827-498D-A4CA-9868CC75682D}" dt="2021-03-13T21:51:46.560" v="52" actId="26606"/>
          <ac:spMkLst>
            <pc:docMk/>
            <pc:sldMk cId="2745014402" sldId="275"/>
            <ac:spMk id="101" creationId="{D527D497-40EC-49CA-9C48-FE4127084C9F}"/>
          </ac:spMkLst>
        </pc:spChg>
        <pc:picChg chg="add mod">
          <ac:chgData name="Owen Sheedy" userId="b1c9949c-efb5-4f8f-8e1c-29dbcaf5146f" providerId="ADAL" clId="{55194C86-5827-498D-A4CA-9868CC75682D}" dt="2021-03-13T21:51:46.560" v="52" actId="26606"/>
          <ac:picMkLst>
            <pc:docMk/>
            <pc:sldMk cId="2745014402" sldId="275"/>
            <ac:picMk id="2" creationId="{8B977425-B8E0-4ABB-B97C-221B577B39B1}"/>
          </ac:picMkLst>
        </pc:picChg>
        <pc:picChg chg="del">
          <ac:chgData name="Owen Sheedy" userId="b1c9949c-efb5-4f8f-8e1c-29dbcaf5146f" providerId="ADAL" clId="{55194C86-5827-498D-A4CA-9868CC75682D}" dt="2021-03-13T21:46:13.779" v="11" actId="478"/>
          <ac:picMkLst>
            <pc:docMk/>
            <pc:sldMk cId="2745014402" sldId="275"/>
            <ac:picMk id="7" creationId="{D53521A2-DA8B-4516-AA57-CCDF4AA15DD8}"/>
          </ac:picMkLst>
        </pc:picChg>
      </pc:sldChg>
      <pc:sldChg chg="addSp delSp add mod">
        <pc:chgData name="Owen Sheedy" userId="b1c9949c-efb5-4f8f-8e1c-29dbcaf5146f" providerId="ADAL" clId="{55194C86-5827-498D-A4CA-9868CC75682D}" dt="2021-03-13T21:49:36.544" v="27"/>
        <pc:sldMkLst>
          <pc:docMk/>
          <pc:sldMk cId="2939229095" sldId="276"/>
        </pc:sldMkLst>
        <pc:picChg chg="del">
          <ac:chgData name="Owen Sheedy" userId="b1c9949c-efb5-4f8f-8e1c-29dbcaf5146f" providerId="ADAL" clId="{55194C86-5827-498D-A4CA-9868CC75682D}" dt="2021-03-13T21:49:36.070" v="26" actId="478"/>
          <ac:picMkLst>
            <pc:docMk/>
            <pc:sldMk cId="2939229095" sldId="276"/>
            <ac:picMk id="2" creationId="{F253EDBE-E8CC-4886-B4D4-B04C241294D4}"/>
          </ac:picMkLst>
        </pc:picChg>
        <pc:picChg chg="add">
          <ac:chgData name="Owen Sheedy" userId="b1c9949c-efb5-4f8f-8e1c-29dbcaf5146f" providerId="ADAL" clId="{55194C86-5827-498D-A4CA-9868CC75682D}" dt="2021-03-13T21:49:36.544" v="27"/>
          <ac:picMkLst>
            <pc:docMk/>
            <pc:sldMk cId="2939229095" sldId="276"/>
            <ac:picMk id="6" creationId="{13538890-1A31-4F9C-AED9-0D12F3750A89}"/>
          </ac:picMkLst>
        </pc:picChg>
      </pc:sldChg>
      <pc:sldChg chg="addSp delSp add mod">
        <pc:chgData name="Owen Sheedy" userId="b1c9949c-efb5-4f8f-8e1c-29dbcaf5146f" providerId="ADAL" clId="{55194C86-5827-498D-A4CA-9868CC75682D}" dt="2021-03-13T21:50:02.645" v="33"/>
        <pc:sldMkLst>
          <pc:docMk/>
          <pc:sldMk cId="631552042" sldId="277"/>
        </pc:sldMkLst>
        <pc:picChg chg="del">
          <ac:chgData name="Owen Sheedy" userId="b1c9949c-efb5-4f8f-8e1c-29dbcaf5146f" providerId="ADAL" clId="{55194C86-5827-498D-A4CA-9868CC75682D}" dt="2021-03-13T21:50:02.286" v="32" actId="478"/>
          <ac:picMkLst>
            <pc:docMk/>
            <pc:sldMk cId="631552042" sldId="277"/>
            <ac:picMk id="6" creationId="{13538890-1A31-4F9C-AED9-0D12F3750A89}"/>
          </ac:picMkLst>
        </pc:picChg>
        <pc:picChg chg="add">
          <ac:chgData name="Owen Sheedy" userId="b1c9949c-efb5-4f8f-8e1c-29dbcaf5146f" providerId="ADAL" clId="{55194C86-5827-498D-A4CA-9868CC75682D}" dt="2021-03-13T21:50:02.645" v="33"/>
          <ac:picMkLst>
            <pc:docMk/>
            <pc:sldMk cId="631552042" sldId="277"/>
            <ac:picMk id="7" creationId="{632F6DB2-6728-4234-90EA-645753CF66A4}"/>
          </ac:picMkLst>
        </pc:picChg>
      </pc:sldChg>
      <pc:sldChg chg="addSp delSp add mod">
        <pc:chgData name="Owen Sheedy" userId="b1c9949c-efb5-4f8f-8e1c-29dbcaf5146f" providerId="ADAL" clId="{55194C86-5827-498D-A4CA-9868CC75682D}" dt="2021-03-13T21:51:06.320" v="43"/>
        <pc:sldMkLst>
          <pc:docMk/>
          <pc:sldMk cId="724445631" sldId="278"/>
        </pc:sldMkLst>
        <pc:picChg chg="del">
          <ac:chgData name="Owen Sheedy" userId="b1c9949c-efb5-4f8f-8e1c-29dbcaf5146f" providerId="ADAL" clId="{55194C86-5827-498D-A4CA-9868CC75682D}" dt="2021-03-13T21:51:05.940" v="42" actId="478"/>
          <ac:picMkLst>
            <pc:docMk/>
            <pc:sldMk cId="724445631" sldId="278"/>
            <ac:picMk id="2" creationId="{3C05457D-B1BD-4E5C-BD45-F15030C581FF}"/>
          </ac:picMkLst>
        </pc:picChg>
        <pc:picChg chg="add">
          <ac:chgData name="Owen Sheedy" userId="b1c9949c-efb5-4f8f-8e1c-29dbcaf5146f" providerId="ADAL" clId="{55194C86-5827-498D-A4CA-9868CC75682D}" dt="2021-03-13T21:51:06.320" v="43"/>
          <ac:picMkLst>
            <pc:docMk/>
            <pc:sldMk cId="724445631" sldId="278"/>
            <ac:picMk id="6" creationId="{4F23B156-DF8B-4EE0-B3AA-8193816470C1}"/>
          </ac:picMkLst>
        </pc:picChg>
      </pc:sldChg>
      <pc:sldChg chg="addSp delSp add mod">
        <pc:chgData name="Owen Sheedy" userId="b1c9949c-efb5-4f8f-8e1c-29dbcaf5146f" providerId="ADAL" clId="{55194C86-5827-498D-A4CA-9868CC75682D}" dt="2021-03-13T21:51:26.096" v="49"/>
        <pc:sldMkLst>
          <pc:docMk/>
          <pc:sldMk cId="3739234476" sldId="279"/>
        </pc:sldMkLst>
        <pc:picChg chg="del">
          <ac:chgData name="Owen Sheedy" userId="b1c9949c-efb5-4f8f-8e1c-29dbcaf5146f" providerId="ADAL" clId="{55194C86-5827-498D-A4CA-9868CC75682D}" dt="2021-03-13T21:51:25.686" v="48" actId="478"/>
          <ac:picMkLst>
            <pc:docMk/>
            <pc:sldMk cId="3739234476" sldId="279"/>
            <ac:picMk id="6" creationId="{4F23B156-DF8B-4EE0-B3AA-8193816470C1}"/>
          </ac:picMkLst>
        </pc:picChg>
        <pc:picChg chg="add">
          <ac:chgData name="Owen Sheedy" userId="b1c9949c-efb5-4f8f-8e1c-29dbcaf5146f" providerId="ADAL" clId="{55194C86-5827-498D-A4CA-9868CC75682D}" dt="2021-03-13T21:51:26.096" v="49"/>
          <ac:picMkLst>
            <pc:docMk/>
            <pc:sldMk cId="3739234476" sldId="279"/>
            <ac:picMk id="7" creationId="{CAC1D885-594B-48B3-A141-6D8350A51D14}"/>
          </ac:picMkLst>
        </pc:picChg>
      </pc:sldChg>
      <pc:sldChg chg="addSp delSp add mod">
        <pc:chgData name="Owen Sheedy" userId="b1c9949c-efb5-4f8f-8e1c-29dbcaf5146f" providerId="ADAL" clId="{55194C86-5827-498D-A4CA-9868CC75682D}" dt="2021-03-13T21:52:05.361" v="57"/>
        <pc:sldMkLst>
          <pc:docMk/>
          <pc:sldMk cId="729449642" sldId="280"/>
        </pc:sldMkLst>
        <pc:picChg chg="del">
          <ac:chgData name="Owen Sheedy" userId="b1c9949c-efb5-4f8f-8e1c-29dbcaf5146f" providerId="ADAL" clId="{55194C86-5827-498D-A4CA-9868CC75682D}" dt="2021-03-13T21:52:04.926" v="56" actId="478"/>
          <ac:picMkLst>
            <pc:docMk/>
            <pc:sldMk cId="729449642" sldId="280"/>
            <ac:picMk id="2" creationId="{8B977425-B8E0-4ABB-B97C-221B577B39B1}"/>
          </ac:picMkLst>
        </pc:picChg>
        <pc:picChg chg="add">
          <ac:chgData name="Owen Sheedy" userId="b1c9949c-efb5-4f8f-8e1c-29dbcaf5146f" providerId="ADAL" clId="{55194C86-5827-498D-A4CA-9868CC75682D}" dt="2021-03-13T21:52:05.361" v="57"/>
          <ac:picMkLst>
            <pc:docMk/>
            <pc:sldMk cId="729449642" sldId="280"/>
            <ac:picMk id="6" creationId="{6D66A308-5080-4D54-8280-2511C54835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1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F376D-E639-4B14-A0A3-BD821C038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744" y="643467"/>
            <a:ext cx="5292512" cy="55710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8880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3B156-DF8B-4EE0-B3AA-81938164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4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C1D885-594B-48B3-A141-6D8350A5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3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977425-B8E0-4ABB-B97C-221B577B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1" y="643467"/>
            <a:ext cx="6856697" cy="5571066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4501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6A308-5080-4D54-8280-2511C548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4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30D9A-0678-4A43-8DCA-E378AF77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2" y="643467"/>
            <a:ext cx="6856696" cy="55710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3663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7278F-2BBB-4845-84FA-1C919F63C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3" y="643467"/>
            <a:ext cx="6773333" cy="557106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593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6EE29-A203-448A-9F2B-DE8AAF64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9447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53EDBE-E8CC-4886-B4D4-B04C2412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2" y="643467"/>
            <a:ext cx="6856696" cy="557106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03115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38890-1A31-4F9C-AED9-0D12F3750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2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2F6DB2-6728-4234-90EA-645753CF6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5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85040-1CBD-4FC6-87FB-F49C9BE6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65368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5457D-B1BD-4E5C-BD45-F15030C5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955348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 Next LT Pro Light</vt:lpstr>
      <vt:lpstr>Garamond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Sheedy</dc:creator>
  <cp:lastModifiedBy>Owen Sheedy</cp:lastModifiedBy>
  <cp:revision>1</cp:revision>
  <dcterms:created xsi:type="dcterms:W3CDTF">2021-03-13T21:51:59Z</dcterms:created>
  <dcterms:modified xsi:type="dcterms:W3CDTF">2021-03-13T21:52:17Z</dcterms:modified>
</cp:coreProperties>
</file>