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66819-D62C-412F-B64B-13E522CC311C}" v="16" dt="2021-03-13T21:42:3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41F0FFBE-12C1-4E00-B235-981F91879D51}"/>
    <pc:docChg chg="custSel mod addSld delSld modSld">
      <pc:chgData name="Owen Sheedy" userId="b1c9949c-efb5-4f8f-8e1c-29dbcaf5146f" providerId="ADAL" clId="{41F0FFBE-12C1-4E00-B235-981F91879D51}" dt="2021-03-13T21:42:31.197" v="51" actId="26606"/>
      <pc:docMkLst>
        <pc:docMk/>
      </pc:docMkLst>
      <pc:sldChg chg="addSp delSp modSp mod">
        <pc:chgData name="Owen Sheedy" userId="b1c9949c-efb5-4f8f-8e1c-29dbcaf5146f" providerId="ADAL" clId="{41F0FFBE-12C1-4E00-B235-981F91879D51}" dt="2021-03-13T21:37:02.053" v="4" actId="1076"/>
        <pc:sldMkLst>
          <pc:docMk/>
          <pc:sldMk cId="4288807062" sldId="257"/>
        </pc:sldMkLst>
        <pc:picChg chg="add mod">
          <ac:chgData name="Owen Sheedy" userId="b1c9949c-efb5-4f8f-8e1c-29dbcaf5146f" providerId="ADAL" clId="{41F0FFBE-12C1-4E00-B235-981F91879D51}" dt="2021-03-13T21:37:02.053" v="4" actId="1076"/>
          <ac:picMkLst>
            <pc:docMk/>
            <pc:sldMk cId="4288807062" sldId="257"/>
            <ac:picMk id="2" creationId="{288878BC-B8C2-41A9-908F-FDB1F4E791CC}"/>
          </ac:picMkLst>
        </pc:picChg>
        <pc:picChg chg="del">
          <ac:chgData name="Owen Sheedy" userId="b1c9949c-efb5-4f8f-8e1c-29dbcaf5146f" providerId="ADAL" clId="{41F0FFBE-12C1-4E00-B235-981F91879D51}" dt="2021-03-13T21:36:05.476" v="0" actId="478"/>
          <ac:picMkLst>
            <pc:docMk/>
            <pc:sldMk cId="4288807062" sldId="257"/>
            <ac:picMk id="3" creationId="{9F527C80-9C5C-464A-AAD7-B7E3D3DDB0F0}"/>
          </ac:picMkLst>
        </pc:picChg>
      </pc:sldChg>
      <pc:sldChg chg="addSp delSp mod">
        <pc:chgData name="Owen Sheedy" userId="b1c9949c-efb5-4f8f-8e1c-29dbcaf5146f" providerId="ADAL" clId="{41F0FFBE-12C1-4E00-B235-981F91879D51}" dt="2021-03-13T21:38:05.492" v="20"/>
        <pc:sldMkLst>
          <pc:docMk/>
          <pc:sldMk cId="385937645" sldId="258"/>
        </pc:sldMkLst>
        <pc:picChg chg="del">
          <ac:chgData name="Owen Sheedy" userId="b1c9949c-efb5-4f8f-8e1c-29dbcaf5146f" providerId="ADAL" clId="{41F0FFBE-12C1-4E00-B235-981F91879D51}" dt="2021-03-13T21:37:10.472" v="6" actId="478"/>
          <ac:picMkLst>
            <pc:docMk/>
            <pc:sldMk cId="385937645" sldId="258"/>
            <ac:picMk id="3" creationId="{046D5EDD-3729-4E38-907D-70E764DAF5B6}"/>
          </ac:picMkLst>
        </pc:picChg>
        <pc:picChg chg="add">
          <ac:chgData name="Owen Sheedy" userId="b1c9949c-efb5-4f8f-8e1c-29dbcaf5146f" providerId="ADAL" clId="{41F0FFBE-12C1-4E00-B235-981F91879D51}" dt="2021-03-13T21:38:05.492" v="20"/>
          <ac:picMkLst>
            <pc:docMk/>
            <pc:sldMk cId="385937645" sldId="258"/>
            <ac:picMk id="6" creationId="{0755AF12-B165-48A7-9146-E2D1F8E5901A}"/>
          </ac:picMkLst>
        </pc:picChg>
      </pc:sldChg>
      <pc:sldChg chg="addSp delSp mod">
        <pc:chgData name="Owen Sheedy" userId="b1c9949c-efb5-4f8f-8e1c-29dbcaf5146f" providerId="ADAL" clId="{41F0FFBE-12C1-4E00-B235-981F91879D51}" dt="2021-03-13T21:38:33.355" v="24"/>
        <pc:sldMkLst>
          <pc:docMk/>
          <pc:sldMk cId="1394474018" sldId="259"/>
        </pc:sldMkLst>
        <pc:picChg chg="del">
          <ac:chgData name="Owen Sheedy" userId="b1c9949c-efb5-4f8f-8e1c-29dbcaf5146f" providerId="ADAL" clId="{41F0FFBE-12C1-4E00-B235-981F91879D51}" dt="2021-03-13T21:37:12.856" v="7" actId="478"/>
          <ac:picMkLst>
            <pc:docMk/>
            <pc:sldMk cId="1394474018" sldId="259"/>
            <ac:picMk id="2" creationId="{EDFF1289-72A9-4C45-9FA8-81C7456C40D5}"/>
          </ac:picMkLst>
        </pc:picChg>
        <pc:picChg chg="add">
          <ac:chgData name="Owen Sheedy" userId="b1c9949c-efb5-4f8f-8e1c-29dbcaf5146f" providerId="ADAL" clId="{41F0FFBE-12C1-4E00-B235-981F91879D51}" dt="2021-03-13T21:38:33.355" v="24"/>
          <ac:picMkLst>
            <pc:docMk/>
            <pc:sldMk cId="1394474018" sldId="259"/>
            <ac:picMk id="6" creationId="{E2D82395-0768-4DB9-AE10-505E4628B493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38:56.840" v="27" actId="26606"/>
        <pc:sldMkLst>
          <pc:docMk/>
          <pc:sldMk cId="3248897862" sldId="260"/>
        </pc:sldMkLst>
        <pc:spChg chg="del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34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36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38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43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45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38:56.840" v="27" actId="26606"/>
          <ac:spMkLst>
            <pc:docMk/>
            <pc:sldMk cId="3248897862" sldId="260"/>
            <ac:spMk id="47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38:56.840" v="27" actId="26606"/>
          <ac:picMkLst>
            <pc:docMk/>
            <pc:sldMk cId="3248897862" sldId="260"/>
            <ac:picMk id="2" creationId="{4D05E09D-F4F4-4E19-9FD8-580FBC966A61}"/>
          </ac:picMkLst>
        </pc:picChg>
        <pc:picChg chg="del">
          <ac:chgData name="Owen Sheedy" userId="b1c9949c-efb5-4f8f-8e1c-29dbcaf5146f" providerId="ADAL" clId="{41F0FFBE-12C1-4E00-B235-981F91879D51}" dt="2021-03-13T21:37:14.448" v="8" actId="478"/>
          <ac:picMkLst>
            <pc:docMk/>
            <pc:sldMk cId="3248897862" sldId="260"/>
            <ac:picMk id="3" creationId="{696D0B53-5DD3-4899-B2B5-E375F7607BB5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39:17.435" v="29" actId="26606"/>
        <pc:sldMkLst>
          <pc:docMk/>
          <pc:sldMk cId="1814466402" sldId="261"/>
        </pc:sldMkLst>
        <pc:spChg chg="del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43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45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47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52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54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39:17.435" v="29" actId="26606"/>
          <ac:spMkLst>
            <pc:docMk/>
            <pc:sldMk cId="1814466402" sldId="261"/>
            <ac:spMk id="56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37:17.127" v="9" actId="478"/>
          <ac:picMkLst>
            <pc:docMk/>
            <pc:sldMk cId="1814466402" sldId="261"/>
            <ac:picMk id="2" creationId="{18549D6B-ABF7-4AAF-8F0F-0D73F282236C}"/>
          </ac:picMkLst>
        </pc:picChg>
        <pc:picChg chg="add mod">
          <ac:chgData name="Owen Sheedy" userId="b1c9949c-efb5-4f8f-8e1c-29dbcaf5146f" providerId="ADAL" clId="{41F0FFBE-12C1-4E00-B235-981F91879D51}" dt="2021-03-13T21:39:17.435" v="29" actId="26606"/>
          <ac:picMkLst>
            <pc:docMk/>
            <pc:sldMk cId="1814466402" sldId="261"/>
            <ac:picMk id="3" creationId="{54B9654A-AE04-4969-81D4-4E500A904895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39:51.007" v="35" actId="47"/>
        <pc:sldMkLst>
          <pc:docMk/>
          <pc:sldMk cId="51239742" sldId="262"/>
        </pc:sldMkLst>
        <pc:spChg chg="del">
          <ac:chgData name="Owen Sheedy" userId="b1c9949c-efb5-4f8f-8e1c-29dbcaf5146f" providerId="ADAL" clId="{41F0FFBE-12C1-4E00-B235-981F91879D51}" dt="2021-03-13T21:39:45.051" v="31" actId="26606"/>
          <ac:spMkLst>
            <pc:docMk/>
            <pc:sldMk cId="51239742" sldId="262"/>
            <ac:spMk id="52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9:45.051" v="31" actId="26606"/>
          <ac:spMkLst>
            <pc:docMk/>
            <pc:sldMk cId="51239742" sldId="262"/>
            <ac:spMk id="54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9:45.051" v="31" actId="26606"/>
          <ac:spMkLst>
            <pc:docMk/>
            <pc:sldMk cId="51239742" sldId="262"/>
            <ac:spMk id="56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39:45.051" v="31" actId="26606"/>
          <ac:picMkLst>
            <pc:docMk/>
            <pc:sldMk cId="51239742" sldId="262"/>
            <ac:picMk id="2" creationId="{AFD804A5-7E7E-4D62-AE0E-2EEF8328E16D}"/>
          </ac:picMkLst>
        </pc:picChg>
        <pc:picChg chg="del">
          <ac:chgData name="Owen Sheedy" userId="b1c9949c-efb5-4f8f-8e1c-29dbcaf5146f" providerId="ADAL" clId="{41F0FFBE-12C1-4E00-B235-981F91879D51}" dt="2021-03-13T21:37:18.712" v="10" actId="478"/>
          <ac:picMkLst>
            <pc:docMk/>
            <pc:sldMk cId="51239742" sldId="262"/>
            <ac:picMk id="3" creationId="{7E4D2D24-F16F-4C2D-A39E-F92A9B4B0F34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0:13.396" v="37" actId="26606"/>
        <pc:sldMkLst>
          <pc:docMk/>
          <pc:sldMk cId="2090134368" sldId="263"/>
        </pc:sldMkLst>
        <pc:spChg chg="del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61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63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65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70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72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0:13.396" v="37" actId="26606"/>
          <ac:spMkLst>
            <pc:docMk/>
            <pc:sldMk cId="2090134368" sldId="263"/>
            <ac:spMk id="74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37:20.320" v="11" actId="478"/>
          <ac:picMkLst>
            <pc:docMk/>
            <pc:sldMk cId="2090134368" sldId="263"/>
            <ac:picMk id="2" creationId="{5279BB60-F691-4D7B-9515-04FCFCD99CA0}"/>
          </ac:picMkLst>
        </pc:picChg>
        <pc:picChg chg="add mod">
          <ac:chgData name="Owen Sheedy" userId="b1c9949c-efb5-4f8f-8e1c-29dbcaf5146f" providerId="ADAL" clId="{41F0FFBE-12C1-4E00-B235-981F91879D51}" dt="2021-03-13T21:40:13.396" v="37" actId="26606"/>
          <ac:picMkLst>
            <pc:docMk/>
            <pc:sldMk cId="2090134368" sldId="263"/>
            <ac:picMk id="3" creationId="{7D0B3E54-DCF7-4BCB-ADE6-45137029CB87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0:42.100" v="39" actId="26606"/>
        <pc:sldMkLst>
          <pc:docMk/>
          <pc:sldMk cId="1389670645" sldId="264"/>
        </pc:sldMkLst>
        <pc:spChg chg="del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70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72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74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79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81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0:42.100" v="39" actId="26606"/>
          <ac:spMkLst>
            <pc:docMk/>
            <pc:sldMk cId="1389670645" sldId="264"/>
            <ac:spMk id="83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40:42.100" v="39" actId="26606"/>
          <ac:picMkLst>
            <pc:docMk/>
            <pc:sldMk cId="1389670645" sldId="264"/>
            <ac:picMk id="2" creationId="{1473802B-1BD8-4660-BC9B-BCE12F03888C}"/>
          </ac:picMkLst>
        </pc:picChg>
        <pc:picChg chg="del">
          <ac:chgData name="Owen Sheedy" userId="b1c9949c-efb5-4f8f-8e1c-29dbcaf5146f" providerId="ADAL" clId="{41F0FFBE-12C1-4E00-B235-981F91879D51}" dt="2021-03-13T21:37:22.328" v="12" actId="478"/>
          <ac:picMkLst>
            <pc:docMk/>
            <pc:sldMk cId="1389670645" sldId="264"/>
            <ac:picMk id="3" creationId="{F739E130-6C1C-4B14-A516-DD8BBC8A26AB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1:01.821" v="41" actId="26606"/>
        <pc:sldMkLst>
          <pc:docMk/>
          <pc:sldMk cId="3948665318" sldId="265"/>
        </pc:sldMkLst>
        <pc:spChg chg="del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79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81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83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88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90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1:01.821" v="41" actId="26606"/>
          <ac:spMkLst>
            <pc:docMk/>
            <pc:sldMk cId="3948665318" sldId="265"/>
            <ac:spMk id="92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37:24.040" v="13" actId="478"/>
          <ac:picMkLst>
            <pc:docMk/>
            <pc:sldMk cId="3948665318" sldId="265"/>
            <ac:picMk id="2" creationId="{2C5E5E5F-EA7E-429F-A509-796108C61012}"/>
          </ac:picMkLst>
        </pc:picChg>
        <pc:picChg chg="add mod">
          <ac:chgData name="Owen Sheedy" userId="b1c9949c-efb5-4f8f-8e1c-29dbcaf5146f" providerId="ADAL" clId="{41F0FFBE-12C1-4E00-B235-981F91879D51}" dt="2021-03-13T21:41:01.821" v="41" actId="26606"/>
          <ac:picMkLst>
            <pc:docMk/>
            <pc:sldMk cId="3948665318" sldId="265"/>
            <ac:picMk id="3" creationId="{FFA4D7AF-6B25-44B5-82AE-BB4D9F102751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1:24.652" v="43" actId="26606"/>
        <pc:sldMkLst>
          <pc:docMk/>
          <pc:sldMk cId="1522936869" sldId="266"/>
        </pc:sldMkLst>
        <pc:spChg chg="del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88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90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92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97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99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1:24.652" v="43" actId="26606"/>
          <ac:spMkLst>
            <pc:docMk/>
            <pc:sldMk cId="1522936869" sldId="266"/>
            <ac:spMk id="101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41:24.652" v="43" actId="26606"/>
          <ac:picMkLst>
            <pc:docMk/>
            <pc:sldMk cId="1522936869" sldId="266"/>
            <ac:picMk id="2" creationId="{949D61DE-0C49-4E89-88BD-1B68CF23CD38}"/>
          </ac:picMkLst>
        </pc:picChg>
        <pc:picChg chg="del">
          <ac:chgData name="Owen Sheedy" userId="b1c9949c-efb5-4f8f-8e1c-29dbcaf5146f" providerId="ADAL" clId="{41F0FFBE-12C1-4E00-B235-981F91879D51}" dt="2021-03-13T21:37:25.664" v="14" actId="478"/>
          <ac:picMkLst>
            <pc:docMk/>
            <pc:sldMk cId="1522936869" sldId="266"/>
            <ac:picMk id="3" creationId="{C36D1FFF-FC7D-4B0E-90A8-B16A3BC65BFA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1:44.098" v="45" actId="26606"/>
        <pc:sldMkLst>
          <pc:docMk/>
          <pc:sldMk cId="3703449349" sldId="267"/>
        </pc:sldMkLst>
        <pc:spChg chg="del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9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9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101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106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108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1:44.098" v="45" actId="26606"/>
          <ac:spMkLst>
            <pc:docMk/>
            <pc:sldMk cId="3703449349" sldId="267"/>
            <ac:spMk id="110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37:27.233" v="15" actId="478"/>
          <ac:picMkLst>
            <pc:docMk/>
            <pc:sldMk cId="3703449349" sldId="267"/>
            <ac:picMk id="2" creationId="{75B64C49-C5CB-4BCF-95EA-275555CE7A9D}"/>
          </ac:picMkLst>
        </pc:picChg>
        <pc:picChg chg="add mod">
          <ac:chgData name="Owen Sheedy" userId="b1c9949c-efb5-4f8f-8e1c-29dbcaf5146f" providerId="ADAL" clId="{41F0FFBE-12C1-4E00-B235-981F91879D51}" dt="2021-03-13T21:41:44.098" v="45" actId="26606"/>
          <ac:picMkLst>
            <pc:docMk/>
            <pc:sldMk cId="3703449349" sldId="267"/>
            <ac:picMk id="3" creationId="{70916F0E-56F2-4F37-A9C3-EDF957E33B3F}"/>
          </ac:picMkLst>
        </pc:picChg>
      </pc:sldChg>
      <pc:sldChg chg="addSp delSp modSp mod">
        <pc:chgData name="Owen Sheedy" userId="b1c9949c-efb5-4f8f-8e1c-29dbcaf5146f" providerId="ADAL" clId="{41F0FFBE-12C1-4E00-B235-981F91879D51}" dt="2021-03-13T21:42:09.765" v="47" actId="26606"/>
        <pc:sldMkLst>
          <pc:docMk/>
          <pc:sldMk cId="3118298567" sldId="268"/>
        </pc:sldMkLst>
        <pc:spChg chg="del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06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08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10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15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17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2:09.765" v="47" actId="26606"/>
          <ac:spMkLst>
            <pc:docMk/>
            <pc:sldMk cId="3118298567" sldId="268"/>
            <ac:spMk id="119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42:09.765" v="47" actId="26606"/>
          <ac:picMkLst>
            <pc:docMk/>
            <pc:sldMk cId="3118298567" sldId="268"/>
            <ac:picMk id="2" creationId="{87D31BA4-0558-4715-84A9-BB16F66269A2}"/>
          </ac:picMkLst>
        </pc:picChg>
        <pc:picChg chg="del">
          <ac:chgData name="Owen Sheedy" userId="b1c9949c-efb5-4f8f-8e1c-29dbcaf5146f" providerId="ADAL" clId="{41F0FFBE-12C1-4E00-B235-981F91879D51}" dt="2021-03-13T21:37:28.840" v="16" actId="478"/>
          <ac:picMkLst>
            <pc:docMk/>
            <pc:sldMk cId="3118298567" sldId="268"/>
            <ac:picMk id="3" creationId="{094FB439-D84E-433F-89EF-9EF0323C53B7}"/>
          </ac:picMkLst>
        </pc:picChg>
      </pc:sldChg>
      <pc:sldChg chg="addSp delSp modSp del mod">
        <pc:chgData name="Owen Sheedy" userId="b1c9949c-efb5-4f8f-8e1c-29dbcaf5146f" providerId="ADAL" clId="{41F0FFBE-12C1-4E00-B235-981F91879D51}" dt="2021-03-13T21:38:07.175" v="21" actId="47"/>
        <pc:sldMkLst>
          <pc:docMk/>
          <pc:sldMk cId="1036638988" sldId="269"/>
        </pc:sldMkLst>
        <pc:spChg chg="del">
          <ac:chgData name="Owen Sheedy" userId="b1c9949c-efb5-4f8f-8e1c-29dbcaf5146f" providerId="ADAL" clId="{41F0FFBE-12C1-4E00-B235-981F91879D51}" dt="2021-03-13T21:38:00.504" v="18" actId="26606"/>
          <ac:spMkLst>
            <pc:docMk/>
            <pc:sldMk cId="1036638988" sldId="269"/>
            <ac:spMk id="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8:00.504" v="18" actId="26606"/>
          <ac:spMkLst>
            <pc:docMk/>
            <pc:sldMk cId="1036638988" sldId="269"/>
            <ac:spMk id="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8:00.504" v="18" actId="26606"/>
          <ac:spMkLst>
            <pc:docMk/>
            <pc:sldMk cId="1036638988" sldId="269"/>
            <ac:spMk id="11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37:07.856" v="5" actId="478"/>
          <ac:picMkLst>
            <pc:docMk/>
            <pc:sldMk cId="1036638988" sldId="269"/>
            <ac:picMk id="2" creationId="{CF6C256D-BAB7-426E-89C6-2E779A45CE13}"/>
          </ac:picMkLst>
        </pc:picChg>
        <pc:picChg chg="add mod">
          <ac:chgData name="Owen Sheedy" userId="b1c9949c-efb5-4f8f-8e1c-29dbcaf5146f" providerId="ADAL" clId="{41F0FFBE-12C1-4E00-B235-981F91879D51}" dt="2021-03-13T21:38:00.504" v="18" actId="26606"/>
          <ac:picMkLst>
            <pc:docMk/>
            <pc:sldMk cId="1036638988" sldId="269"/>
            <ac:picMk id="3" creationId="{16C73BD5-5633-49B8-A736-AFCD72DA1DC3}"/>
          </ac:picMkLst>
        </pc:picChg>
      </pc:sldChg>
      <pc:sldChg chg="addSp delSp add mod">
        <pc:chgData name="Owen Sheedy" userId="b1c9949c-efb5-4f8f-8e1c-29dbcaf5146f" providerId="ADAL" clId="{41F0FFBE-12C1-4E00-B235-981F91879D51}" dt="2021-03-13T21:39:49.532" v="34"/>
        <pc:sldMkLst>
          <pc:docMk/>
          <pc:sldMk cId="3984871308" sldId="269"/>
        </pc:sldMkLst>
        <pc:picChg chg="del">
          <ac:chgData name="Owen Sheedy" userId="b1c9949c-efb5-4f8f-8e1c-29dbcaf5146f" providerId="ADAL" clId="{41F0FFBE-12C1-4E00-B235-981F91879D51}" dt="2021-03-13T21:39:49.122" v="33" actId="478"/>
          <ac:picMkLst>
            <pc:docMk/>
            <pc:sldMk cId="3984871308" sldId="269"/>
            <ac:picMk id="3" creationId="{54B9654A-AE04-4969-81D4-4E500A904895}"/>
          </ac:picMkLst>
        </pc:picChg>
        <pc:picChg chg="add">
          <ac:chgData name="Owen Sheedy" userId="b1c9949c-efb5-4f8f-8e1c-29dbcaf5146f" providerId="ADAL" clId="{41F0FFBE-12C1-4E00-B235-981F91879D51}" dt="2021-03-13T21:39:49.532" v="34"/>
          <ac:picMkLst>
            <pc:docMk/>
            <pc:sldMk cId="3984871308" sldId="269"/>
            <ac:picMk id="6" creationId="{725C27C6-113D-4CCC-B5AB-558BE719572A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3T21:42:31.197" v="51" actId="26606"/>
        <pc:sldMkLst>
          <pc:docMk/>
          <pc:sldMk cId="336234787" sldId="270"/>
        </pc:sldMkLst>
        <pc:spChg chg="del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15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17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19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24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26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3T21:42:31.197" v="51" actId="26606"/>
          <ac:spMkLst>
            <pc:docMk/>
            <pc:sldMk cId="336234787" sldId="270"/>
            <ac:spMk id="128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3T21:42:12.618" v="49" actId="478"/>
          <ac:picMkLst>
            <pc:docMk/>
            <pc:sldMk cId="336234787" sldId="270"/>
            <ac:picMk id="2" creationId="{87D31BA4-0558-4715-84A9-BB16F66269A2}"/>
          </ac:picMkLst>
        </pc:picChg>
        <pc:picChg chg="add mod">
          <ac:chgData name="Owen Sheedy" userId="b1c9949c-efb5-4f8f-8e1c-29dbcaf5146f" providerId="ADAL" clId="{41F0FFBE-12C1-4E00-B235-981F91879D51}" dt="2021-03-13T21:42:31.197" v="51" actId="26606"/>
          <ac:picMkLst>
            <pc:docMk/>
            <pc:sldMk cId="336234787" sldId="270"/>
            <ac:picMk id="3" creationId="{46098ED8-E321-4BCB-9751-BDE38C66878C}"/>
          </ac:picMkLst>
        </pc:picChg>
      </pc:sldChg>
      <pc:sldChg chg="addSp delSp modSp add del mod">
        <pc:chgData name="Owen Sheedy" userId="b1c9949c-efb5-4f8f-8e1c-29dbcaf5146f" providerId="ADAL" clId="{41F0FFBE-12C1-4E00-B235-981F91879D51}" dt="2021-03-13T21:38:34.919" v="25" actId="47"/>
        <pc:sldMkLst>
          <pc:docMk/>
          <pc:sldMk cId="1767889483" sldId="270"/>
        </pc:sldMkLst>
        <pc:spChg chg="del">
          <ac:chgData name="Owen Sheedy" userId="b1c9949c-efb5-4f8f-8e1c-29dbcaf5146f" providerId="ADAL" clId="{41F0FFBE-12C1-4E00-B235-981F91879D51}" dt="2021-03-13T21:38:30.574" v="23" actId="26606"/>
          <ac:spMkLst>
            <pc:docMk/>
            <pc:sldMk cId="1767889483" sldId="270"/>
            <ac:spMk id="16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3T21:38:30.574" v="23" actId="26606"/>
          <ac:spMkLst>
            <pc:docMk/>
            <pc:sldMk cId="1767889483" sldId="270"/>
            <ac:spMk id="18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3T21:38:30.574" v="23" actId="26606"/>
          <ac:spMkLst>
            <pc:docMk/>
            <pc:sldMk cId="1767889483" sldId="270"/>
            <ac:spMk id="20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3T21:38:30.574" v="23" actId="26606"/>
          <ac:picMkLst>
            <pc:docMk/>
            <pc:sldMk cId="1767889483" sldId="270"/>
            <ac:picMk id="2" creationId="{39425C7C-6D84-430C-B451-CC9A453CAD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878BC-B8C2-41A9-908F-FDB1F4E7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59" y="739302"/>
            <a:ext cx="5004881" cy="53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61DE-0C49-4E89-88BD-1B68CF23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2293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16F0E-56F2-4F37-A9C3-EDF957E33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0344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31BA4-0558-4715-84A9-BB16F662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98ED8-E321-4BCB-9751-BDE38C66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23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5AF12-B165-48A7-9146-E2D1F8E5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82395-0768-4DB9-AE10-505E4628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3" y="643467"/>
            <a:ext cx="68991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5E09D-F4F4-4E19-9FD8-580FBC96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88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9654A-AE04-4969-81D4-4E500A90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144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C27C6-113D-4CCC-B5AB-558BE719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3E54-DCF7-4BCB-ADE6-4513702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9013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3802B-1BD8-4660-BC9B-BCE12F0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4D7AF-6B25-44B5-82AE-BB4D9F10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2021-03-13T21:42:31Z</dcterms:created>
  <dcterms:modified xsi:type="dcterms:W3CDTF">2021-03-13T21:42:40Z</dcterms:modified>
</cp:coreProperties>
</file>