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9" r:id="rId3"/>
    <p:sldId id="258" r:id="rId4"/>
    <p:sldId id="259" r:id="rId5"/>
    <p:sldId id="270" r:id="rId6"/>
    <p:sldId id="271" r:id="rId7"/>
    <p:sldId id="262" r:id="rId8"/>
    <p:sldId id="272" r:id="rId9"/>
    <p:sldId id="273" r:id="rId10"/>
    <p:sldId id="265" r:id="rId11"/>
    <p:sldId id="274" r:id="rId12"/>
    <p:sldId id="27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194C86-5827-498D-A4CA-9868CC75682D}" v="20" dt="2021-03-13T21:30:37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Sheedy" userId="b1c9949c-efb5-4f8f-8e1c-29dbcaf5146f" providerId="ADAL" clId="{41F0FFBE-12C1-4E00-B235-981F91879D51}"/>
    <pc:docChg chg="undo custSel mod addSld delSld modSld">
      <pc:chgData name="Owen Sheedy" userId="b1c9949c-efb5-4f8f-8e1c-29dbcaf5146f" providerId="ADAL" clId="{41F0FFBE-12C1-4E00-B235-981F91879D51}" dt="2021-03-13T21:30:39.448" v="101" actId="26606"/>
      <pc:docMkLst>
        <pc:docMk/>
      </pc:docMkLst>
      <pc:sldChg chg="addSp delSp modSp mod">
        <pc:chgData name="Owen Sheedy" userId="b1c9949c-efb5-4f8f-8e1c-29dbcaf5146f" providerId="ADAL" clId="{41F0FFBE-12C1-4E00-B235-981F91879D51}" dt="2021-03-13T21:23:03.981" v="3" actId="26606"/>
        <pc:sldMkLst>
          <pc:docMk/>
          <pc:sldMk cId="4288807062" sldId="257"/>
        </pc:sldMkLst>
        <pc:spChg chg="del">
          <ac:chgData name="Owen Sheedy" userId="b1c9949c-efb5-4f8f-8e1c-29dbcaf5146f" providerId="ADAL" clId="{41F0FFBE-12C1-4E00-B235-981F91879D51}" dt="2021-03-13T21:23:03.981" v="3" actId="26606"/>
          <ac:spMkLst>
            <pc:docMk/>
            <pc:sldMk cId="4288807062" sldId="257"/>
            <ac:spMk id="7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3T21:23:03.981" v="3" actId="26606"/>
          <ac:spMkLst>
            <pc:docMk/>
            <pc:sldMk cId="4288807062" sldId="257"/>
            <ac:spMk id="9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3T21:23:03.981" v="3" actId="26606"/>
          <ac:spMkLst>
            <pc:docMk/>
            <pc:sldMk cId="4288807062" sldId="257"/>
            <ac:spMk id="11" creationId="{D527D497-40EC-49CA-9C48-FE4127084C9F}"/>
          </ac:spMkLst>
        </pc:spChg>
        <pc:spChg chg="add">
          <ac:chgData name="Owen Sheedy" userId="b1c9949c-efb5-4f8f-8e1c-29dbcaf5146f" providerId="ADAL" clId="{41F0FFBE-12C1-4E00-B235-981F91879D51}" dt="2021-03-13T21:23:03.981" v="3" actId="26606"/>
          <ac:spMkLst>
            <pc:docMk/>
            <pc:sldMk cId="4288807062" sldId="257"/>
            <ac:spMk id="16" creationId="{6B57F45B-5417-4073-A67A-343F2C881222}"/>
          </ac:spMkLst>
        </pc:spChg>
        <pc:spChg chg="add">
          <ac:chgData name="Owen Sheedy" userId="b1c9949c-efb5-4f8f-8e1c-29dbcaf5146f" providerId="ADAL" clId="{41F0FFBE-12C1-4E00-B235-981F91879D51}" dt="2021-03-13T21:23:03.981" v="3" actId="26606"/>
          <ac:spMkLst>
            <pc:docMk/>
            <pc:sldMk cId="4288807062" sldId="257"/>
            <ac:spMk id="18" creationId="{091B6077-4778-41B2-9147-335CF2F2F9FC}"/>
          </ac:spMkLst>
        </pc:spChg>
        <pc:spChg chg="add">
          <ac:chgData name="Owen Sheedy" userId="b1c9949c-efb5-4f8f-8e1c-29dbcaf5146f" providerId="ADAL" clId="{41F0FFBE-12C1-4E00-B235-981F91879D51}" dt="2021-03-13T21:23:03.981" v="3" actId="26606"/>
          <ac:spMkLst>
            <pc:docMk/>
            <pc:sldMk cId="4288807062" sldId="257"/>
            <ac:spMk id="20" creationId="{D527D497-40EC-49CA-9C48-FE4127084C9F}"/>
          </ac:spMkLst>
        </pc:spChg>
        <pc:picChg chg="add mod">
          <ac:chgData name="Owen Sheedy" userId="b1c9949c-efb5-4f8f-8e1c-29dbcaf5146f" providerId="ADAL" clId="{41F0FFBE-12C1-4E00-B235-981F91879D51}" dt="2021-03-13T21:23:03.981" v="3" actId="26606"/>
          <ac:picMkLst>
            <pc:docMk/>
            <pc:sldMk cId="4288807062" sldId="257"/>
            <ac:picMk id="2" creationId="{415C679E-57AC-4994-AE6A-71D8F3C2E505}"/>
          </ac:picMkLst>
        </pc:picChg>
        <pc:picChg chg="del">
          <ac:chgData name="Owen Sheedy" userId="b1c9949c-efb5-4f8f-8e1c-29dbcaf5146f" providerId="ADAL" clId="{41F0FFBE-12C1-4E00-B235-981F91879D51}" dt="2021-03-13T21:21:39.349" v="0" actId="478"/>
          <ac:picMkLst>
            <pc:docMk/>
            <pc:sldMk cId="4288807062" sldId="257"/>
            <ac:picMk id="3" creationId="{9F527C80-9C5C-464A-AAD7-B7E3D3DDB0F0}"/>
          </ac:picMkLst>
        </pc:picChg>
      </pc:sldChg>
      <pc:sldChg chg="addSp delSp modSp mod setBg setClrOvrMap">
        <pc:chgData name="Owen Sheedy" userId="b1c9949c-efb5-4f8f-8e1c-29dbcaf5146f" providerId="ADAL" clId="{41F0FFBE-12C1-4E00-B235-981F91879D51}" dt="2021-03-13T21:25:31.640" v="32" actId="26606"/>
        <pc:sldMkLst>
          <pc:docMk/>
          <pc:sldMk cId="385937645" sldId="258"/>
        </pc:sldMkLst>
        <pc:spChg chg="add del">
          <ac:chgData name="Owen Sheedy" userId="b1c9949c-efb5-4f8f-8e1c-29dbcaf5146f" providerId="ADAL" clId="{41F0FFBE-12C1-4E00-B235-981F91879D51}" dt="2021-03-13T21:25:00.524" v="21" actId="26606"/>
          <ac:spMkLst>
            <pc:docMk/>
            <pc:sldMk cId="385937645" sldId="258"/>
            <ac:spMk id="7" creationId="{A069235B-22DB-4231-8291-D64DA2CDEB4E}"/>
          </ac:spMkLst>
        </pc:spChg>
        <pc:spChg chg="add del">
          <ac:chgData name="Owen Sheedy" userId="b1c9949c-efb5-4f8f-8e1c-29dbcaf5146f" providerId="ADAL" clId="{41F0FFBE-12C1-4E00-B235-981F91879D51}" dt="2021-03-13T21:25:20.601" v="25" actId="26606"/>
          <ac:spMkLst>
            <pc:docMk/>
            <pc:sldMk cId="385937645" sldId="258"/>
            <ac:spMk id="16" creationId="{6B57F45B-5417-4073-A67A-343F2C881222}"/>
          </ac:spMkLst>
        </pc:spChg>
        <pc:spChg chg="add del">
          <ac:chgData name="Owen Sheedy" userId="b1c9949c-efb5-4f8f-8e1c-29dbcaf5146f" providerId="ADAL" clId="{41F0FFBE-12C1-4E00-B235-981F91879D51}" dt="2021-03-13T21:25:20.601" v="25" actId="26606"/>
          <ac:spMkLst>
            <pc:docMk/>
            <pc:sldMk cId="385937645" sldId="258"/>
            <ac:spMk id="18" creationId="{091B6077-4778-41B2-9147-335CF2F2F9FC}"/>
          </ac:spMkLst>
        </pc:spChg>
        <pc:spChg chg="add del">
          <ac:chgData name="Owen Sheedy" userId="b1c9949c-efb5-4f8f-8e1c-29dbcaf5146f" providerId="ADAL" clId="{41F0FFBE-12C1-4E00-B235-981F91879D51}" dt="2021-03-13T21:25:20.601" v="25" actId="26606"/>
          <ac:spMkLst>
            <pc:docMk/>
            <pc:sldMk cId="385937645" sldId="258"/>
            <ac:spMk id="20" creationId="{D527D497-40EC-49CA-9C48-FE4127084C9F}"/>
          </ac:spMkLst>
        </pc:spChg>
        <pc:spChg chg="add del">
          <ac:chgData name="Owen Sheedy" userId="b1c9949c-efb5-4f8f-8e1c-29dbcaf5146f" providerId="ADAL" clId="{41F0FFBE-12C1-4E00-B235-981F91879D51}" dt="2021-03-13T21:25:31.640" v="32" actId="26606"/>
          <ac:spMkLst>
            <pc:docMk/>
            <pc:sldMk cId="385937645" sldId="258"/>
            <ac:spMk id="25" creationId="{A069235B-22DB-4231-8291-D64DA2CDEB4E}"/>
          </ac:spMkLst>
        </pc:spChg>
        <pc:spChg chg="add">
          <ac:chgData name="Owen Sheedy" userId="b1c9949c-efb5-4f8f-8e1c-29dbcaf5146f" providerId="ADAL" clId="{41F0FFBE-12C1-4E00-B235-981F91879D51}" dt="2021-03-13T21:25:31.640" v="32" actId="26606"/>
          <ac:spMkLst>
            <pc:docMk/>
            <pc:sldMk cId="385937645" sldId="258"/>
            <ac:spMk id="27" creationId="{6B57F45B-5417-4073-A67A-343F2C881222}"/>
          </ac:spMkLst>
        </pc:spChg>
        <pc:spChg chg="add">
          <ac:chgData name="Owen Sheedy" userId="b1c9949c-efb5-4f8f-8e1c-29dbcaf5146f" providerId="ADAL" clId="{41F0FFBE-12C1-4E00-B235-981F91879D51}" dt="2021-03-13T21:25:31.640" v="32" actId="26606"/>
          <ac:spMkLst>
            <pc:docMk/>
            <pc:sldMk cId="385937645" sldId="258"/>
            <ac:spMk id="28" creationId="{091B6077-4778-41B2-9147-335CF2F2F9FC}"/>
          </ac:spMkLst>
        </pc:spChg>
        <pc:spChg chg="add del">
          <ac:chgData name="Owen Sheedy" userId="b1c9949c-efb5-4f8f-8e1c-29dbcaf5146f" providerId="ADAL" clId="{41F0FFBE-12C1-4E00-B235-981F91879D51}" dt="2021-03-13T21:25:29.703" v="29" actId="26606"/>
          <ac:spMkLst>
            <pc:docMk/>
            <pc:sldMk cId="385937645" sldId="258"/>
            <ac:spMk id="30" creationId="{A069235B-22DB-4231-8291-D64DA2CDEB4E}"/>
          </ac:spMkLst>
        </pc:spChg>
        <pc:spChg chg="add del">
          <ac:chgData name="Owen Sheedy" userId="b1c9949c-efb5-4f8f-8e1c-29dbcaf5146f" providerId="ADAL" clId="{41F0FFBE-12C1-4E00-B235-981F91879D51}" dt="2021-03-13T21:25:29.703" v="29" actId="26606"/>
          <ac:spMkLst>
            <pc:docMk/>
            <pc:sldMk cId="385937645" sldId="258"/>
            <ac:spMk id="32" creationId="{7AAE40DA-1F5A-4A1A-89CA-2BC620DCDB96}"/>
          </ac:spMkLst>
        </pc:spChg>
        <pc:spChg chg="add">
          <ac:chgData name="Owen Sheedy" userId="b1c9949c-efb5-4f8f-8e1c-29dbcaf5146f" providerId="ADAL" clId="{41F0FFBE-12C1-4E00-B235-981F91879D51}" dt="2021-03-13T21:25:31.640" v="32" actId="26606"/>
          <ac:spMkLst>
            <pc:docMk/>
            <pc:sldMk cId="385937645" sldId="258"/>
            <ac:spMk id="34" creationId="{D527D497-40EC-49CA-9C48-FE4127084C9F}"/>
          </ac:spMkLst>
        </pc:spChg>
        <pc:picChg chg="add del mod">
          <ac:chgData name="Owen Sheedy" userId="b1c9949c-efb5-4f8f-8e1c-29dbcaf5146f" providerId="ADAL" clId="{41F0FFBE-12C1-4E00-B235-981F91879D51}" dt="2021-03-13T21:25:07.641" v="23" actId="478"/>
          <ac:picMkLst>
            <pc:docMk/>
            <pc:sldMk cId="385937645" sldId="258"/>
            <ac:picMk id="2" creationId="{A82AA088-B9C4-43C2-B693-B99432ABE1D0}"/>
          </ac:picMkLst>
        </pc:picChg>
        <pc:picChg chg="del">
          <ac:chgData name="Owen Sheedy" userId="b1c9949c-efb5-4f8f-8e1c-29dbcaf5146f" providerId="ADAL" clId="{41F0FFBE-12C1-4E00-B235-981F91879D51}" dt="2021-03-13T21:23:09.593" v="5" actId="478"/>
          <ac:picMkLst>
            <pc:docMk/>
            <pc:sldMk cId="385937645" sldId="258"/>
            <ac:picMk id="3" creationId="{046D5EDD-3729-4E38-907D-70E764DAF5B6}"/>
          </ac:picMkLst>
        </pc:picChg>
        <pc:picChg chg="add mod">
          <ac:chgData name="Owen Sheedy" userId="b1c9949c-efb5-4f8f-8e1c-29dbcaf5146f" providerId="ADAL" clId="{41F0FFBE-12C1-4E00-B235-981F91879D51}" dt="2021-03-13T21:25:31.640" v="32" actId="26606"/>
          <ac:picMkLst>
            <pc:docMk/>
            <pc:sldMk cId="385937645" sldId="258"/>
            <ac:picMk id="4" creationId="{90301481-617F-4349-BC43-7C8FECBC193F}"/>
          </ac:picMkLst>
        </pc:picChg>
      </pc:sldChg>
      <pc:sldChg chg="addSp delSp modSp mod">
        <pc:chgData name="Owen Sheedy" userId="b1c9949c-efb5-4f8f-8e1c-29dbcaf5146f" providerId="ADAL" clId="{41F0FFBE-12C1-4E00-B235-981F91879D51}" dt="2021-03-13T21:25:57.565" v="34" actId="26606"/>
        <pc:sldMkLst>
          <pc:docMk/>
          <pc:sldMk cId="1394474018" sldId="259"/>
        </pc:sldMkLst>
        <pc:spChg chg="del">
          <ac:chgData name="Owen Sheedy" userId="b1c9949c-efb5-4f8f-8e1c-29dbcaf5146f" providerId="ADAL" clId="{41F0FFBE-12C1-4E00-B235-981F91879D51}" dt="2021-03-13T21:25:57.565" v="34" actId="26606"/>
          <ac:spMkLst>
            <pc:docMk/>
            <pc:sldMk cId="1394474018" sldId="259"/>
            <ac:spMk id="25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3T21:25:57.565" v="34" actId="26606"/>
          <ac:spMkLst>
            <pc:docMk/>
            <pc:sldMk cId="1394474018" sldId="259"/>
            <ac:spMk id="27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3T21:25:57.565" v="34" actId="26606"/>
          <ac:spMkLst>
            <pc:docMk/>
            <pc:sldMk cId="1394474018" sldId="259"/>
            <ac:spMk id="29" creationId="{D527D497-40EC-49CA-9C48-FE4127084C9F}"/>
          </ac:spMkLst>
        </pc:spChg>
        <pc:spChg chg="add">
          <ac:chgData name="Owen Sheedy" userId="b1c9949c-efb5-4f8f-8e1c-29dbcaf5146f" providerId="ADAL" clId="{41F0FFBE-12C1-4E00-B235-981F91879D51}" dt="2021-03-13T21:25:57.565" v="34" actId="26606"/>
          <ac:spMkLst>
            <pc:docMk/>
            <pc:sldMk cId="1394474018" sldId="259"/>
            <ac:spMk id="34" creationId="{6B57F45B-5417-4073-A67A-343F2C881222}"/>
          </ac:spMkLst>
        </pc:spChg>
        <pc:spChg chg="add">
          <ac:chgData name="Owen Sheedy" userId="b1c9949c-efb5-4f8f-8e1c-29dbcaf5146f" providerId="ADAL" clId="{41F0FFBE-12C1-4E00-B235-981F91879D51}" dt="2021-03-13T21:25:57.565" v="34" actId="26606"/>
          <ac:spMkLst>
            <pc:docMk/>
            <pc:sldMk cId="1394474018" sldId="259"/>
            <ac:spMk id="36" creationId="{091B6077-4778-41B2-9147-335CF2F2F9FC}"/>
          </ac:spMkLst>
        </pc:spChg>
        <pc:spChg chg="add">
          <ac:chgData name="Owen Sheedy" userId="b1c9949c-efb5-4f8f-8e1c-29dbcaf5146f" providerId="ADAL" clId="{41F0FFBE-12C1-4E00-B235-981F91879D51}" dt="2021-03-13T21:25:57.565" v="34" actId="26606"/>
          <ac:spMkLst>
            <pc:docMk/>
            <pc:sldMk cId="1394474018" sldId="259"/>
            <ac:spMk id="38" creationId="{D527D497-40EC-49CA-9C48-FE4127084C9F}"/>
          </ac:spMkLst>
        </pc:spChg>
        <pc:picChg chg="del">
          <ac:chgData name="Owen Sheedy" userId="b1c9949c-efb5-4f8f-8e1c-29dbcaf5146f" providerId="ADAL" clId="{41F0FFBE-12C1-4E00-B235-981F91879D51}" dt="2021-03-13T21:23:10.736" v="6" actId="478"/>
          <ac:picMkLst>
            <pc:docMk/>
            <pc:sldMk cId="1394474018" sldId="259"/>
            <ac:picMk id="2" creationId="{EDFF1289-72A9-4C45-9FA8-81C7456C40D5}"/>
          </ac:picMkLst>
        </pc:picChg>
        <pc:picChg chg="add mod">
          <ac:chgData name="Owen Sheedy" userId="b1c9949c-efb5-4f8f-8e1c-29dbcaf5146f" providerId="ADAL" clId="{41F0FFBE-12C1-4E00-B235-981F91879D51}" dt="2021-03-13T21:25:57.565" v="34" actId="26606"/>
          <ac:picMkLst>
            <pc:docMk/>
            <pc:sldMk cId="1394474018" sldId="259"/>
            <ac:picMk id="3" creationId="{B0C653C1-D39D-4290-8F26-9A79EE2B6676}"/>
          </ac:picMkLst>
        </pc:picChg>
      </pc:sldChg>
      <pc:sldChg chg="addSp delSp modSp del mod setClrOvrMap">
        <pc:chgData name="Owen Sheedy" userId="b1c9949c-efb5-4f8f-8e1c-29dbcaf5146f" providerId="ADAL" clId="{41F0FFBE-12C1-4E00-B235-981F91879D51}" dt="2021-03-13T21:27:03.787" v="63" actId="47"/>
        <pc:sldMkLst>
          <pc:docMk/>
          <pc:sldMk cId="3248897862" sldId="260"/>
        </pc:sldMkLst>
        <pc:spChg chg="del">
          <ac:chgData name="Owen Sheedy" userId="b1c9949c-efb5-4f8f-8e1c-29dbcaf5146f" providerId="ADAL" clId="{41F0FFBE-12C1-4E00-B235-981F91879D51}" dt="2021-03-13T21:26:31.729" v="36" actId="26606"/>
          <ac:spMkLst>
            <pc:docMk/>
            <pc:sldMk cId="3248897862" sldId="260"/>
            <ac:spMk id="34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3T21:26:31.729" v="36" actId="26606"/>
          <ac:spMkLst>
            <pc:docMk/>
            <pc:sldMk cId="3248897862" sldId="260"/>
            <ac:spMk id="36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3T21:26:31.729" v="36" actId="26606"/>
          <ac:spMkLst>
            <pc:docMk/>
            <pc:sldMk cId="3248897862" sldId="260"/>
            <ac:spMk id="38" creationId="{D527D497-40EC-49CA-9C48-FE4127084C9F}"/>
          </ac:spMkLst>
        </pc:spChg>
        <pc:spChg chg="add del">
          <ac:chgData name="Owen Sheedy" userId="b1c9949c-efb5-4f8f-8e1c-29dbcaf5146f" providerId="ADAL" clId="{41F0FFBE-12C1-4E00-B235-981F91879D51}" dt="2021-03-13T21:26:49.506" v="59" actId="26606"/>
          <ac:spMkLst>
            <pc:docMk/>
            <pc:sldMk cId="3248897862" sldId="260"/>
            <ac:spMk id="43" creationId="{A069235B-22DB-4231-8291-D64DA2CDEB4E}"/>
          </ac:spMkLst>
        </pc:spChg>
        <pc:spChg chg="add del">
          <ac:chgData name="Owen Sheedy" userId="b1c9949c-efb5-4f8f-8e1c-29dbcaf5146f" providerId="ADAL" clId="{41F0FFBE-12C1-4E00-B235-981F91879D51}" dt="2021-03-13T21:26:43.294" v="48" actId="26606"/>
          <ac:spMkLst>
            <pc:docMk/>
            <pc:sldMk cId="3248897862" sldId="260"/>
            <ac:spMk id="45" creationId="{9664D085-C814-4D74-BCE0-2059F0DC0434}"/>
          </ac:spMkLst>
        </pc:spChg>
        <pc:spChg chg="add del">
          <ac:chgData name="Owen Sheedy" userId="b1c9949c-efb5-4f8f-8e1c-29dbcaf5146f" providerId="ADAL" clId="{41F0FFBE-12C1-4E00-B235-981F91879D51}" dt="2021-03-13T21:26:43.294" v="48" actId="26606"/>
          <ac:spMkLst>
            <pc:docMk/>
            <pc:sldMk cId="3248897862" sldId="260"/>
            <ac:spMk id="46" creationId="{DDA5539E-D8B4-4F5A-B46F-C304F5D7A847}"/>
          </ac:spMkLst>
        </pc:spChg>
        <pc:spChg chg="add del">
          <ac:chgData name="Owen Sheedy" userId="b1c9949c-efb5-4f8f-8e1c-29dbcaf5146f" providerId="ADAL" clId="{41F0FFBE-12C1-4E00-B235-981F91879D51}" dt="2021-03-13T21:26:46.167" v="52" actId="26606"/>
          <ac:spMkLst>
            <pc:docMk/>
            <pc:sldMk cId="3248897862" sldId="260"/>
            <ac:spMk id="47" creationId="{A069235B-22DB-4231-8291-D64DA2CDEB4E}"/>
          </ac:spMkLst>
        </pc:spChg>
        <pc:spChg chg="add del">
          <ac:chgData name="Owen Sheedy" userId="b1c9949c-efb5-4f8f-8e1c-29dbcaf5146f" providerId="ADAL" clId="{41F0FFBE-12C1-4E00-B235-981F91879D51}" dt="2021-03-13T21:26:38.766" v="38" actId="26606"/>
          <ac:spMkLst>
            <pc:docMk/>
            <pc:sldMk cId="3248897862" sldId="260"/>
            <ac:spMk id="48" creationId="{9664D085-C814-4D74-BCE0-2059F0DC0434}"/>
          </ac:spMkLst>
        </pc:spChg>
        <pc:spChg chg="add del">
          <ac:chgData name="Owen Sheedy" userId="b1c9949c-efb5-4f8f-8e1c-29dbcaf5146f" providerId="ADAL" clId="{41F0FFBE-12C1-4E00-B235-981F91879D51}" dt="2021-03-13T21:26:46.880" v="54" actId="26606"/>
          <ac:spMkLst>
            <pc:docMk/>
            <pc:sldMk cId="3248897862" sldId="260"/>
            <ac:spMk id="49" creationId="{A069235B-22DB-4231-8291-D64DA2CDEB4E}"/>
          </ac:spMkLst>
        </pc:spChg>
        <pc:spChg chg="add del">
          <ac:chgData name="Owen Sheedy" userId="b1c9949c-efb5-4f8f-8e1c-29dbcaf5146f" providerId="ADAL" clId="{41F0FFBE-12C1-4E00-B235-981F91879D51}" dt="2021-03-13T21:26:38.766" v="38" actId="26606"/>
          <ac:spMkLst>
            <pc:docMk/>
            <pc:sldMk cId="3248897862" sldId="260"/>
            <ac:spMk id="50" creationId="{DDA5539E-D8B4-4F5A-B46F-C304F5D7A847}"/>
          </ac:spMkLst>
        </pc:spChg>
        <pc:spChg chg="add del">
          <ac:chgData name="Owen Sheedy" userId="b1c9949c-efb5-4f8f-8e1c-29dbcaf5146f" providerId="ADAL" clId="{41F0FFBE-12C1-4E00-B235-981F91879D51}" dt="2021-03-13T21:26:48.190" v="56" actId="26606"/>
          <ac:spMkLst>
            <pc:docMk/>
            <pc:sldMk cId="3248897862" sldId="260"/>
            <ac:spMk id="51" creationId="{ABFA8CD2-9DD1-463F-94B6-F2A390BC9FD0}"/>
          </ac:spMkLst>
        </pc:spChg>
        <pc:spChg chg="add del">
          <ac:chgData name="Owen Sheedy" userId="b1c9949c-efb5-4f8f-8e1c-29dbcaf5146f" providerId="ADAL" clId="{41F0FFBE-12C1-4E00-B235-981F91879D51}" dt="2021-03-13T21:26:39.591" v="40" actId="26606"/>
          <ac:spMkLst>
            <pc:docMk/>
            <pc:sldMk cId="3248897862" sldId="260"/>
            <ac:spMk id="52" creationId="{A069235B-22DB-4231-8291-D64DA2CDEB4E}"/>
          </ac:spMkLst>
        </pc:spChg>
        <pc:spChg chg="add del">
          <ac:chgData name="Owen Sheedy" userId="b1c9949c-efb5-4f8f-8e1c-29dbcaf5146f" providerId="ADAL" clId="{41F0FFBE-12C1-4E00-B235-981F91879D51}" dt="2021-03-13T21:26:48.190" v="56" actId="26606"/>
          <ac:spMkLst>
            <pc:docMk/>
            <pc:sldMk cId="3248897862" sldId="260"/>
            <ac:spMk id="53" creationId="{92B53684-2A8B-4C6B-8F55-3B5CE3994312}"/>
          </ac:spMkLst>
        </pc:spChg>
        <pc:spChg chg="add del">
          <ac:chgData name="Owen Sheedy" userId="b1c9949c-efb5-4f8f-8e1c-29dbcaf5146f" providerId="ADAL" clId="{41F0FFBE-12C1-4E00-B235-981F91879D51}" dt="2021-03-13T21:26:40.424" v="42" actId="26606"/>
          <ac:spMkLst>
            <pc:docMk/>
            <pc:sldMk cId="3248897862" sldId="260"/>
            <ac:spMk id="54" creationId="{A069235B-22DB-4231-8291-D64DA2CDEB4E}"/>
          </ac:spMkLst>
        </pc:spChg>
        <pc:spChg chg="add del">
          <ac:chgData name="Owen Sheedy" userId="b1c9949c-efb5-4f8f-8e1c-29dbcaf5146f" providerId="ADAL" clId="{41F0FFBE-12C1-4E00-B235-981F91879D51}" dt="2021-03-13T21:26:41.303" v="44" actId="26606"/>
          <ac:spMkLst>
            <pc:docMk/>
            <pc:sldMk cId="3248897862" sldId="260"/>
            <ac:spMk id="56" creationId="{ABFA8CD2-9DD1-463F-94B6-F2A390BC9FD0}"/>
          </ac:spMkLst>
        </pc:spChg>
        <pc:spChg chg="add del">
          <ac:chgData name="Owen Sheedy" userId="b1c9949c-efb5-4f8f-8e1c-29dbcaf5146f" providerId="ADAL" clId="{41F0FFBE-12C1-4E00-B235-981F91879D51}" dt="2021-03-13T21:26:41.303" v="44" actId="26606"/>
          <ac:spMkLst>
            <pc:docMk/>
            <pc:sldMk cId="3248897862" sldId="260"/>
            <ac:spMk id="57" creationId="{92B53684-2A8B-4C6B-8F55-3B5CE3994312}"/>
          </ac:spMkLst>
        </pc:spChg>
        <pc:picChg chg="add mod">
          <ac:chgData name="Owen Sheedy" userId="b1c9949c-efb5-4f8f-8e1c-29dbcaf5146f" providerId="ADAL" clId="{41F0FFBE-12C1-4E00-B235-981F91879D51}" dt="2021-03-13T21:26:49.506" v="59" actId="26606"/>
          <ac:picMkLst>
            <pc:docMk/>
            <pc:sldMk cId="3248897862" sldId="260"/>
            <ac:picMk id="2" creationId="{9A1AAF08-1C64-4063-A5CA-9A7F0CA4F8BE}"/>
          </ac:picMkLst>
        </pc:picChg>
        <pc:picChg chg="del">
          <ac:chgData name="Owen Sheedy" userId="b1c9949c-efb5-4f8f-8e1c-29dbcaf5146f" providerId="ADAL" clId="{41F0FFBE-12C1-4E00-B235-981F91879D51}" dt="2021-03-13T21:23:12.158" v="7" actId="478"/>
          <ac:picMkLst>
            <pc:docMk/>
            <pc:sldMk cId="3248897862" sldId="260"/>
            <ac:picMk id="3" creationId="{696D0B53-5DD3-4899-B2B5-E375F7607BB5}"/>
          </ac:picMkLst>
        </pc:picChg>
      </pc:sldChg>
      <pc:sldChg chg="addSp delSp modSp del mod setClrOvrMap">
        <pc:chgData name="Owen Sheedy" userId="b1c9949c-efb5-4f8f-8e1c-29dbcaf5146f" providerId="ADAL" clId="{41F0FFBE-12C1-4E00-B235-981F91879D51}" dt="2021-03-13T21:27:47.025" v="71" actId="47"/>
        <pc:sldMkLst>
          <pc:docMk/>
          <pc:sldMk cId="1814466402" sldId="261"/>
        </pc:sldMkLst>
        <pc:spChg chg="add del">
          <ac:chgData name="Owen Sheedy" userId="b1c9949c-efb5-4f8f-8e1c-29dbcaf5146f" providerId="ADAL" clId="{41F0FFBE-12C1-4E00-B235-981F91879D51}" dt="2021-03-13T21:27:37.457" v="67" actId="26606"/>
          <ac:spMkLst>
            <pc:docMk/>
            <pc:sldMk cId="1814466402" sldId="261"/>
            <ac:spMk id="43" creationId="{6B57F45B-5417-4073-A67A-343F2C881222}"/>
          </ac:spMkLst>
        </pc:spChg>
        <pc:spChg chg="add del">
          <ac:chgData name="Owen Sheedy" userId="b1c9949c-efb5-4f8f-8e1c-29dbcaf5146f" providerId="ADAL" clId="{41F0FFBE-12C1-4E00-B235-981F91879D51}" dt="2021-03-13T21:27:37.457" v="67" actId="26606"/>
          <ac:spMkLst>
            <pc:docMk/>
            <pc:sldMk cId="1814466402" sldId="261"/>
            <ac:spMk id="45" creationId="{091B6077-4778-41B2-9147-335CF2F2F9FC}"/>
          </ac:spMkLst>
        </pc:spChg>
        <pc:spChg chg="add del">
          <ac:chgData name="Owen Sheedy" userId="b1c9949c-efb5-4f8f-8e1c-29dbcaf5146f" providerId="ADAL" clId="{41F0FFBE-12C1-4E00-B235-981F91879D51}" dt="2021-03-13T21:27:37.457" v="67" actId="26606"/>
          <ac:spMkLst>
            <pc:docMk/>
            <pc:sldMk cId="1814466402" sldId="261"/>
            <ac:spMk id="47" creationId="{D527D497-40EC-49CA-9C48-FE4127084C9F}"/>
          </ac:spMkLst>
        </pc:spChg>
        <pc:spChg chg="add del">
          <ac:chgData name="Owen Sheedy" userId="b1c9949c-efb5-4f8f-8e1c-29dbcaf5146f" providerId="ADAL" clId="{41F0FFBE-12C1-4E00-B235-981F91879D51}" dt="2021-03-13T21:27:37.454" v="66" actId="26606"/>
          <ac:spMkLst>
            <pc:docMk/>
            <pc:sldMk cId="1814466402" sldId="261"/>
            <ac:spMk id="52" creationId="{A069235B-22DB-4231-8291-D64DA2CDEB4E}"/>
          </ac:spMkLst>
        </pc:spChg>
        <pc:picChg chg="del">
          <ac:chgData name="Owen Sheedy" userId="b1c9949c-efb5-4f8f-8e1c-29dbcaf5146f" providerId="ADAL" clId="{41F0FFBE-12C1-4E00-B235-981F91879D51}" dt="2021-03-13T21:23:15.209" v="8" actId="478"/>
          <ac:picMkLst>
            <pc:docMk/>
            <pc:sldMk cId="1814466402" sldId="261"/>
            <ac:picMk id="2" creationId="{18549D6B-ABF7-4AAF-8F0F-0D73F282236C}"/>
          </ac:picMkLst>
        </pc:picChg>
        <pc:picChg chg="add mod">
          <ac:chgData name="Owen Sheedy" userId="b1c9949c-efb5-4f8f-8e1c-29dbcaf5146f" providerId="ADAL" clId="{41F0FFBE-12C1-4E00-B235-981F91879D51}" dt="2021-03-13T21:27:37.457" v="67" actId="26606"/>
          <ac:picMkLst>
            <pc:docMk/>
            <pc:sldMk cId="1814466402" sldId="261"/>
            <ac:picMk id="3" creationId="{F5F3C102-E6C0-4398-AB89-5BCAC16B586C}"/>
          </ac:picMkLst>
        </pc:picChg>
      </pc:sldChg>
      <pc:sldChg chg="addSp delSp modSp mod">
        <pc:chgData name="Owen Sheedy" userId="b1c9949c-efb5-4f8f-8e1c-29dbcaf5146f" providerId="ADAL" clId="{41F0FFBE-12C1-4E00-B235-981F91879D51}" dt="2021-03-13T21:28:05.286" v="73" actId="26606"/>
        <pc:sldMkLst>
          <pc:docMk/>
          <pc:sldMk cId="51239742" sldId="262"/>
        </pc:sldMkLst>
        <pc:spChg chg="del">
          <ac:chgData name="Owen Sheedy" userId="b1c9949c-efb5-4f8f-8e1c-29dbcaf5146f" providerId="ADAL" clId="{41F0FFBE-12C1-4E00-B235-981F91879D51}" dt="2021-03-13T21:28:05.286" v="73" actId="26606"/>
          <ac:spMkLst>
            <pc:docMk/>
            <pc:sldMk cId="51239742" sldId="262"/>
            <ac:spMk id="52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3T21:28:05.286" v="73" actId="26606"/>
          <ac:spMkLst>
            <pc:docMk/>
            <pc:sldMk cId="51239742" sldId="262"/>
            <ac:spMk id="54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3T21:28:05.286" v="73" actId="26606"/>
          <ac:spMkLst>
            <pc:docMk/>
            <pc:sldMk cId="51239742" sldId="262"/>
            <ac:spMk id="56" creationId="{D527D497-40EC-49CA-9C48-FE4127084C9F}"/>
          </ac:spMkLst>
        </pc:spChg>
        <pc:spChg chg="add">
          <ac:chgData name="Owen Sheedy" userId="b1c9949c-efb5-4f8f-8e1c-29dbcaf5146f" providerId="ADAL" clId="{41F0FFBE-12C1-4E00-B235-981F91879D51}" dt="2021-03-13T21:28:05.286" v="73" actId="26606"/>
          <ac:spMkLst>
            <pc:docMk/>
            <pc:sldMk cId="51239742" sldId="262"/>
            <ac:spMk id="61" creationId="{6B57F45B-5417-4073-A67A-343F2C881222}"/>
          </ac:spMkLst>
        </pc:spChg>
        <pc:spChg chg="add">
          <ac:chgData name="Owen Sheedy" userId="b1c9949c-efb5-4f8f-8e1c-29dbcaf5146f" providerId="ADAL" clId="{41F0FFBE-12C1-4E00-B235-981F91879D51}" dt="2021-03-13T21:28:05.286" v="73" actId="26606"/>
          <ac:spMkLst>
            <pc:docMk/>
            <pc:sldMk cId="51239742" sldId="262"/>
            <ac:spMk id="63" creationId="{091B6077-4778-41B2-9147-335CF2F2F9FC}"/>
          </ac:spMkLst>
        </pc:spChg>
        <pc:spChg chg="add">
          <ac:chgData name="Owen Sheedy" userId="b1c9949c-efb5-4f8f-8e1c-29dbcaf5146f" providerId="ADAL" clId="{41F0FFBE-12C1-4E00-B235-981F91879D51}" dt="2021-03-13T21:28:05.286" v="73" actId="26606"/>
          <ac:spMkLst>
            <pc:docMk/>
            <pc:sldMk cId="51239742" sldId="262"/>
            <ac:spMk id="65" creationId="{D527D497-40EC-49CA-9C48-FE4127084C9F}"/>
          </ac:spMkLst>
        </pc:spChg>
        <pc:picChg chg="add mod">
          <ac:chgData name="Owen Sheedy" userId="b1c9949c-efb5-4f8f-8e1c-29dbcaf5146f" providerId="ADAL" clId="{41F0FFBE-12C1-4E00-B235-981F91879D51}" dt="2021-03-13T21:28:05.286" v="73" actId="26606"/>
          <ac:picMkLst>
            <pc:docMk/>
            <pc:sldMk cId="51239742" sldId="262"/>
            <ac:picMk id="2" creationId="{B8E9BC63-734B-4617-B282-41F9C0B19895}"/>
          </ac:picMkLst>
        </pc:picChg>
        <pc:picChg chg="del">
          <ac:chgData name="Owen Sheedy" userId="b1c9949c-efb5-4f8f-8e1c-29dbcaf5146f" providerId="ADAL" clId="{41F0FFBE-12C1-4E00-B235-981F91879D51}" dt="2021-03-13T21:23:16.439" v="9" actId="478"/>
          <ac:picMkLst>
            <pc:docMk/>
            <pc:sldMk cId="51239742" sldId="262"/>
            <ac:picMk id="3" creationId="{7E4D2D24-F16F-4C2D-A39E-F92A9B4B0F34}"/>
          </ac:picMkLst>
        </pc:picChg>
      </pc:sldChg>
      <pc:sldChg chg="addSp delSp modSp del mod">
        <pc:chgData name="Owen Sheedy" userId="b1c9949c-efb5-4f8f-8e1c-29dbcaf5146f" providerId="ADAL" clId="{41F0FFBE-12C1-4E00-B235-981F91879D51}" dt="2021-03-13T21:28:37.302" v="79" actId="47"/>
        <pc:sldMkLst>
          <pc:docMk/>
          <pc:sldMk cId="2090134368" sldId="263"/>
        </pc:sldMkLst>
        <pc:spChg chg="del">
          <ac:chgData name="Owen Sheedy" userId="b1c9949c-efb5-4f8f-8e1c-29dbcaf5146f" providerId="ADAL" clId="{41F0FFBE-12C1-4E00-B235-981F91879D51}" dt="2021-03-13T21:28:29.616" v="75" actId="26606"/>
          <ac:spMkLst>
            <pc:docMk/>
            <pc:sldMk cId="2090134368" sldId="263"/>
            <ac:spMk id="61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3T21:28:29.616" v="75" actId="26606"/>
          <ac:spMkLst>
            <pc:docMk/>
            <pc:sldMk cId="2090134368" sldId="263"/>
            <ac:spMk id="63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3T21:28:29.616" v="75" actId="26606"/>
          <ac:spMkLst>
            <pc:docMk/>
            <pc:sldMk cId="2090134368" sldId="263"/>
            <ac:spMk id="65" creationId="{D527D497-40EC-49CA-9C48-FE4127084C9F}"/>
          </ac:spMkLst>
        </pc:spChg>
        <pc:picChg chg="del">
          <ac:chgData name="Owen Sheedy" userId="b1c9949c-efb5-4f8f-8e1c-29dbcaf5146f" providerId="ADAL" clId="{41F0FFBE-12C1-4E00-B235-981F91879D51}" dt="2021-03-13T21:23:18.794" v="10" actId="478"/>
          <ac:picMkLst>
            <pc:docMk/>
            <pc:sldMk cId="2090134368" sldId="263"/>
            <ac:picMk id="2" creationId="{5279BB60-F691-4D7B-9515-04FCFCD99CA0}"/>
          </ac:picMkLst>
        </pc:picChg>
        <pc:picChg chg="add mod">
          <ac:chgData name="Owen Sheedy" userId="b1c9949c-efb5-4f8f-8e1c-29dbcaf5146f" providerId="ADAL" clId="{41F0FFBE-12C1-4E00-B235-981F91879D51}" dt="2021-03-13T21:28:29.616" v="75" actId="26606"/>
          <ac:picMkLst>
            <pc:docMk/>
            <pc:sldMk cId="2090134368" sldId="263"/>
            <ac:picMk id="3" creationId="{B2F9FBD4-F021-4ABF-8B7C-718230289AB9}"/>
          </ac:picMkLst>
        </pc:picChg>
      </pc:sldChg>
      <pc:sldChg chg="addSp delSp modSp del mod">
        <pc:chgData name="Owen Sheedy" userId="b1c9949c-efb5-4f8f-8e1c-29dbcaf5146f" providerId="ADAL" clId="{41F0FFBE-12C1-4E00-B235-981F91879D51}" dt="2021-03-13T21:29:01.231" v="85" actId="47"/>
        <pc:sldMkLst>
          <pc:docMk/>
          <pc:sldMk cId="1389670645" sldId="264"/>
        </pc:sldMkLst>
        <pc:spChg chg="del">
          <ac:chgData name="Owen Sheedy" userId="b1c9949c-efb5-4f8f-8e1c-29dbcaf5146f" providerId="ADAL" clId="{41F0FFBE-12C1-4E00-B235-981F91879D51}" dt="2021-03-13T21:28:54.534" v="81" actId="26606"/>
          <ac:spMkLst>
            <pc:docMk/>
            <pc:sldMk cId="1389670645" sldId="264"/>
            <ac:spMk id="70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3T21:28:54.534" v="81" actId="26606"/>
          <ac:spMkLst>
            <pc:docMk/>
            <pc:sldMk cId="1389670645" sldId="264"/>
            <ac:spMk id="72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3T21:28:54.534" v="81" actId="26606"/>
          <ac:spMkLst>
            <pc:docMk/>
            <pc:sldMk cId="1389670645" sldId="264"/>
            <ac:spMk id="74" creationId="{D527D497-40EC-49CA-9C48-FE4127084C9F}"/>
          </ac:spMkLst>
        </pc:spChg>
        <pc:picChg chg="add mod">
          <ac:chgData name="Owen Sheedy" userId="b1c9949c-efb5-4f8f-8e1c-29dbcaf5146f" providerId="ADAL" clId="{41F0FFBE-12C1-4E00-B235-981F91879D51}" dt="2021-03-13T21:28:54.534" v="81" actId="26606"/>
          <ac:picMkLst>
            <pc:docMk/>
            <pc:sldMk cId="1389670645" sldId="264"/>
            <ac:picMk id="2" creationId="{2235C26B-A285-4829-8BCD-EBCAC91EAE67}"/>
          </ac:picMkLst>
        </pc:picChg>
        <pc:picChg chg="del">
          <ac:chgData name="Owen Sheedy" userId="b1c9949c-efb5-4f8f-8e1c-29dbcaf5146f" providerId="ADAL" clId="{41F0FFBE-12C1-4E00-B235-981F91879D51}" dt="2021-03-13T21:23:19.936" v="11" actId="478"/>
          <ac:picMkLst>
            <pc:docMk/>
            <pc:sldMk cId="1389670645" sldId="264"/>
            <ac:picMk id="3" creationId="{F739E130-6C1C-4B14-A516-DD8BBC8A26AB}"/>
          </ac:picMkLst>
        </pc:picChg>
      </pc:sldChg>
      <pc:sldChg chg="addSp delSp modSp mod">
        <pc:chgData name="Owen Sheedy" userId="b1c9949c-efb5-4f8f-8e1c-29dbcaf5146f" providerId="ADAL" clId="{41F0FFBE-12C1-4E00-B235-981F91879D51}" dt="2021-03-13T21:29:24.599" v="87" actId="26606"/>
        <pc:sldMkLst>
          <pc:docMk/>
          <pc:sldMk cId="3948665318" sldId="265"/>
        </pc:sldMkLst>
        <pc:spChg chg="del">
          <ac:chgData name="Owen Sheedy" userId="b1c9949c-efb5-4f8f-8e1c-29dbcaf5146f" providerId="ADAL" clId="{41F0FFBE-12C1-4E00-B235-981F91879D51}" dt="2021-03-13T21:29:24.599" v="87" actId="26606"/>
          <ac:spMkLst>
            <pc:docMk/>
            <pc:sldMk cId="3948665318" sldId="265"/>
            <ac:spMk id="79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3T21:29:24.599" v="87" actId="26606"/>
          <ac:spMkLst>
            <pc:docMk/>
            <pc:sldMk cId="3948665318" sldId="265"/>
            <ac:spMk id="81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3T21:29:24.599" v="87" actId="26606"/>
          <ac:spMkLst>
            <pc:docMk/>
            <pc:sldMk cId="3948665318" sldId="265"/>
            <ac:spMk id="83" creationId="{D527D497-40EC-49CA-9C48-FE4127084C9F}"/>
          </ac:spMkLst>
        </pc:spChg>
        <pc:spChg chg="add">
          <ac:chgData name="Owen Sheedy" userId="b1c9949c-efb5-4f8f-8e1c-29dbcaf5146f" providerId="ADAL" clId="{41F0FFBE-12C1-4E00-B235-981F91879D51}" dt="2021-03-13T21:29:24.599" v="87" actId="26606"/>
          <ac:spMkLst>
            <pc:docMk/>
            <pc:sldMk cId="3948665318" sldId="265"/>
            <ac:spMk id="88" creationId="{6B57F45B-5417-4073-A67A-343F2C881222}"/>
          </ac:spMkLst>
        </pc:spChg>
        <pc:spChg chg="add">
          <ac:chgData name="Owen Sheedy" userId="b1c9949c-efb5-4f8f-8e1c-29dbcaf5146f" providerId="ADAL" clId="{41F0FFBE-12C1-4E00-B235-981F91879D51}" dt="2021-03-13T21:29:24.599" v="87" actId="26606"/>
          <ac:spMkLst>
            <pc:docMk/>
            <pc:sldMk cId="3948665318" sldId="265"/>
            <ac:spMk id="90" creationId="{091B6077-4778-41B2-9147-335CF2F2F9FC}"/>
          </ac:spMkLst>
        </pc:spChg>
        <pc:spChg chg="add">
          <ac:chgData name="Owen Sheedy" userId="b1c9949c-efb5-4f8f-8e1c-29dbcaf5146f" providerId="ADAL" clId="{41F0FFBE-12C1-4E00-B235-981F91879D51}" dt="2021-03-13T21:29:24.599" v="87" actId="26606"/>
          <ac:spMkLst>
            <pc:docMk/>
            <pc:sldMk cId="3948665318" sldId="265"/>
            <ac:spMk id="92" creationId="{D527D497-40EC-49CA-9C48-FE4127084C9F}"/>
          </ac:spMkLst>
        </pc:spChg>
        <pc:picChg chg="del">
          <ac:chgData name="Owen Sheedy" userId="b1c9949c-efb5-4f8f-8e1c-29dbcaf5146f" providerId="ADAL" clId="{41F0FFBE-12C1-4E00-B235-981F91879D51}" dt="2021-03-13T21:23:21.145" v="12" actId="478"/>
          <ac:picMkLst>
            <pc:docMk/>
            <pc:sldMk cId="3948665318" sldId="265"/>
            <ac:picMk id="2" creationId="{2C5E5E5F-EA7E-429F-A509-796108C61012}"/>
          </ac:picMkLst>
        </pc:picChg>
        <pc:picChg chg="add mod">
          <ac:chgData name="Owen Sheedy" userId="b1c9949c-efb5-4f8f-8e1c-29dbcaf5146f" providerId="ADAL" clId="{41F0FFBE-12C1-4E00-B235-981F91879D51}" dt="2021-03-13T21:29:24.599" v="87" actId="26606"/>
          <ac:picMkLst>
            <pc:docMk/>
            <pc:sldMk cId="3948665318" sldId="265"/>
            <ac:picMk id="3" creationId="{1D7110FC-391D-40C9-A630-C651AE3B33A7}"/>
          </ac:picMkLst>
        </pc:picChg>
      </pc:sldChg>
      <pc:sldChg chg="addSp delSp modSp del mod">
        <pc:chgData name="Owen Sheedy" userId="b1c9949c-efb5-4f8f-8e1c-29dbcaf5146f" providerId="ADAL" clId="{41F0FFBE-12C1-4E00-B235-981F91879D51}" dt="2021-03-13T21:29:47.457" v="93" actId="47"/>
        <pc:sldMkLst>
          <pc:docMk/>
          <pc:sldMk cId="1522936869" sldId="266"/>
        </pc:sldMkLst>
        <pc:spChg chg="del">
          <ac:chgData name="Owen Sheedy" userId="b1c9949c-efb5-4f8f-8e1c-29dbcaf5146f" providerId="ADAL" clId="{41F0FFBE-12C1-4E00-B235-981F91879D51}" dt="2021-03-13T21:29:41.417" v="89" actId="26606"/>
          <ac:spMkLst>
            <pc:docMk/>
            <pc:sldMk cId="1522936869" sldId="266"/>
            <ac:spMk id="88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3T21:29:41.417" v="89" actId="26606"/>
          <ac:spMkLst>
            <pc:docMk/>
            <pc:sldMk cId="1522936869" sldId="266"/>
            <ac:spMk id="90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3T21:29:41.417" v="89" actId="26606"/>
          <ac:spMkLst>
            <pc:docMk/>
            <pc:sldMk cId="1522936869" sldId="266"/>
            <ac:spMk id="92" creationId="{D527D497-40EC-49CA-9C48-FE4127084C9F}"/>
          </ac:spMkLst>
        </pc:spChg>
        <pc:picChg chg="add mod">
          <ac:chgData name="Owen Sheedy" userId="b1c9949c-efb5-4f8f-8e1c-29dbcaf5146f" providerId="ADAL" clId="{41F0FFBE-12C1-4E00-B235-981F91879D51}" dt="2021-03-13T21:29:41.417" v="89" actId="26606"/>
          <ac:picMkLst>
            <pc:docMk/>
            <pc:sldMk cId="1522936869" sldId="266"/>
            <ac:picMk id="2" creationId="{941BDBF6-5B39-4E71-914D-5F00D53905AC}"/>
          </ac:picMkLst>
        </pc:picChg>
        <pc:picChg chg="del">
          <ac:chgData name="Owen Sheedy" userId="b1c9949c-efb5-4f8f-8e1c-29dbcaf5146f" providerId="ADAL" clId="{41F0FFBE-12C1-4E00-B235-981F91879D51}" dt="2021-03-13T21:23:23.162" v="13" actId="478"/>
          <ac:picMkLst>
            <pc:docMk/>
            <pc:sldMk cId="1522936869" sldId="266"/>
            <ac:picMk id="3" creationId="{C36D1FFF-FC7D-4B0E-90A8-B16A3BC65BFA}"/>
          </ac:picMkLst>
        </pc:picChg>
      </pc:sldChg>
      <pc:sldChg chg="addSp delSp modSp del mod">
        <pc:chgData name="Owen Sheedy" userId="b1c9949c-efb5-4f8f-8e1c-29dbcaf5146f" providerId="ADAL" clId="{41F0FFBE-12C1-4E00-B235-981F91879D51}" dt="2021-03-13T21:30:16.928" v="99" actId="47"/>
        <pc:sldMkLst>
          <pc:docMk/>
          <pc:sldMk cId="3703449349" sldId="267"/>
        </pc:sldMkLst>
        <pc:spChg chg="del">
          <ac:chgData name="Owen Sheedy" userId="b1c9949c-efb5-4f8f-8e1c-29dbcaf5146f" providerId="ADAL" clId="{41F0FFBE-12C1-4E00-B235-981F91879D51}" dt="2021-03-13T21:30:08.186" v="95" actId="26606"/>
          <ac:spMkLst>
            <pc:docMk/>
            <pc:sldMk cId="3703449349" sldId="267"/>
            <ac:spMk id="97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3T21:30:08.186" v="95" actId="26606"/>
          <ac:spMkLst>
            <pc:docMk/>
            <pc:sldMk cId="3703449349" sldId="267"/>
            <ac:spMk id="99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3T21:30:08.186" v="95" actId="26606"/>
          <ac:spMkLst>
            <pc:docMk/>
            <pc:sldMk cId="3703449349" sldId="267"/>
            <ac:spMk id="101" creationId="{D527D497-40EC-49CA-9C48-FE4127084C9F}"/>
          </ac:spMkLst>
        </pc:spChg>
        <pc:picChg chg="del">
          <ac:chgData name="Owen Sheedy" userId="b1c9949c-efb5-4f8f-8e1c-29dbcaf5146f" providerId="ADAL" clId="{41F0FFBE-12C1-4E00-B235-981F91879D51}" dt="2021-03-13T21:23:24.326" v="14" actId="478"/>
          <ac:picMkLst>
            <pc:docMk/>
            <pc:sldMk cId="3703449349" sldId="267"/>
            <ac:picMk id="2" creationId="{75B64C49-C5CB-4BCF-95EA-275555CE7A9D}"/>
          </ac:picMkLst>
        </pc:picChg>
        <pc:picChg chg="add mod">
          <ac:chgData name="Owen Sheedy" userId="b1c9949c-efb5-4f8f-8e1c-29dbcaf5146f" providerId="ADAL" clId="{41F0FFBE-12C1-4E00-B235-981F91879D51}" dt="2021-03-13T21:30:08.186" v="95" actId="26606"/>
          <ac:picMkLst>
            <pc:docMk/>
            <pc:sldMk cId="3703449349" sldId="267"/>
            <ac:picMk id="3" creationId="{2E3DE07B-BB28-453F-9A14-330AA7E3A82D}"/>
          </ac:picMkLst>
        </pc:picChg>
      </pc:sldChg>
      <pc:sldChg chg="addSp delSp modSp mod">
        <pc:chgData name="Owen Sheedy" userId="b1c9949c-efb5-4f8f-8e1c-29dbcaf5146f" providerId="ADAL" clId="{41F0FFBE-12C1-4E00-B235-981F91879D51}" dt="2021-03-13T21:30:39.448" v="101" actId="26606"/>
        <pc:sldMkLst>
          <pc:docMk/>
          <pc:sldMk cId="3118298567" sldId="268"/>
        </pc:sldMkLst>
        <pc:spChg chg="del">
          <ac:chgData name="Owen Sheedy" userId="b1c9949c-efb5-4f8f-8e1c-29dbcaf5146f" providerId="ADAL" clId="{41F0FFBE-12C1-4E00-B235-981F91879D51}" dt="2021-03-13T21:30:39.448" v="101" actId="26606"/>
          <ac:spMkLst>
            <pc:docMk/>
            <pc:sldMk cId="3118298567" sldId="268"/>
            <ac:spMk id="106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3T21:30:39.448" v="101" actId="26606"/>
          <ac:spMkLst>
            <pc:docMk/>
            <pc:sldMk cId="3118298567" sldId="268"/>
            <ac:spMk id="108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3T21:30:39.448" v="101" actId="26606"/>
          <ac:spMkLst>
            <pc:docMk/>
            <pc:sldMk cId="3118298567" sldId="268"/>
            <ac:spMk id="110" creationId="{D527D497-40EC-49CA-9C48-FE4127084C9F}"/>
          </ac:spMkLst>
        </pc:spChg>
        <pc:spChg chg="add">
          <ac:chgData name="Owen Sheedy" userId="b1c9949c-efb5-4f8f-8e1c-29dbcaf5146f" providerId="ADAL" clId="{41F0FFBE-12C1-4E00-B235-981F91879D51}" dt="2021-03-13T21:30:39.448" v="101" actId="26606"/>
          <ac:spMkLst>
            <pc:docMk/>
            <pc:sldMk cId="3118298567" sldId="268"/>
            <ac:spMk id="115" creationId="{6B57F45B-5417-4073-A67A-343F2C881222}"/>
          </ac:spMkLst>
        </pc:spChg>
        <pc:spChg chg="add">
          <ac:chgData name="Owen Sheedy" userId="b1c9949c-efb5-4f8f-8e1c-29dbcaf5146f" providerId="ADAL" clId="{41F0FFBE-12C1-4E00-B235-981F91879D51}" dt="2021-03-13T21:30:39.448" v="101" actId="26606"/>
          <ac:spMkLst>
            <pc:docMk/>
            <pc:sldMk cId="3118298567" sldId="268"/>
            <ac:spMk id="117" creationId="{091B6077-4778-41B2-9147-335CF2F2F9FC}"/>
          </ac:spMkLst>
        </pc:spChg>
        <pc:spChg chg="add">
          <ac:chgData name="Owen Sheedy" userId="b1c9949c-efb5-4f8f-8e1c-29dbcaf5146f" providerId="ADAL" clId="{41F0FFBE-12C1-4E00-B235-981F91879D51}" dt="2021-03-13T21:30:39.448" v="101" actId="26606"/>
          <ac:spMkLst>
            <pc:docMk/>
            <pc:sldMk cId="3118298567" sldId="268"/>
            <ac:spMk id="119" creationId="{D527D497-40EC-49CA-9C48-FE4127084C9F}"/>
          </ac:spMkLst>
        </pc:spChg>
        <pc:picChg chg="add mod">
          <ac:chgData name="Owen Sheedy" userId="b1c9949c-efb5-4f8f-8e1c-29dbcaf5146f" providerId="ADAL" clId="{41F0FFBE-12C1-4E00-B235-981F91879D51}" dt="2021-03-13T21:30:39.448" v="101" actId="26606"/>
          <ac:picMkLst>
            <pc:docMk/>
            <pc:sldMk cId="3118298567" sldId="268"/>
            <ac:picMk id="2" creationId="{C3D192C4-9949-4068-B35E-799DEEB0B6A0}"/>
          </ac:picMkLst>
        </pc:picChg>
        <pc:picChg chg="del">
          <ac:chgData name="Owen Sheedy" userId="b1c9949c-efb5-4f8f-8e1c-29dbcaf5146f" providerId="ADAL" clId="{41F0FFBE-12C1-4E00-B235-981F91879D51}" dt="2021-03-13T21:23:25.608" v="15" actId="478"/>
          <ac:picMkLst>
            <pc:docMk/>
            <pc:sldMk cId="3118298567" sldId="268"/>
            <ac:picMk id="3" creationId="{094FB439-D84E-433F-89EF-9EF0323C53B7}"/>
          </ac:picMkLst>
        </pc:picChg>
      </pc:sldChg>
      <pc:sldChg chg="addSp delSp modSp mod">
        <pc:chgData name="Owen Sheedy" userId="b1c9949c-efb5-4f8f-8e1c-29dbcaf5146f" providerId="ADAL" clId="{41F0FFBE-12C1-4E00-B235-981F91879D51}" dt="2021-03-13T21:24:10.676" v="17" actId="26606"/>
        <pc:sldMkLst>
          <pc:docMk/>
          <pc:sldMk cId="1036638988" sldId="269"/>
        </pc:sldMkLst>
        <pc:spChg chg="del">
          <ac:chgData name="Owen Sheedy" userId="b1c9949c-efb5-4f8f-8e1c-29dbcaf5146f" providerId="ADAL" clId="{41F0FFBE-12C1-4E00-B235-981F91879D51}" dt="2021-03-13T21:24:10.676" v="17" actId="26606"/>
          <ac:spMkLst>
            <pc:docMk/>
            <pc:sldMk cId="1036638988" sldId="269"/>
            <ac:spMk id="7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3T21:24:10.676" v="17" actId="26606"/>
          <ac:spMkLst>
            <pc:docMk/>
            <pc:sldMk cId="1036638988" sldId="269"/>
            <ac:spMk id="9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3T21:24:10.676" v="17" actId="26606"/>
          <ac:spMkLst>
            <pc:docMk/>
            <pc:sldMk cId="1036638988" sldId="269"/>
            <ac:spMk id="11" creationId="{D527D497-40EC-49CA-9C48-FE4127084C9F}"/>
          </ac:spMkLst>
        </pc:spChg>
        <pc:spChg chg="add">
          <ac:chgData name="Owen Sheedy" userId="b1c9949c-efb5-4f8f-8e1c-29dbcaf5146f" providerId="ADAL" clId="{41F0FFBE-12C1-4E00-B235-981F91879D51}" dt="2021-03-13T21:24:10.676" v="17" actId="26606"/>
          <ac:spMkLst>
            <pc:docMk/>
            <pc:sldMk cId="1036638988" sldId="269"/>
            <ac:spMk id="16" creationId="{6B57F45B-5417-4073-A67A-343F2C881222}"/>
          </ac:spMkLst>
        </pc:spChg>
        <pc:spChg chg="add">
          <ac:chgData name="Owen Sheedy" userId="b1c9949c-efb5-4f8f-8e1c-29dbcaf5146f" providerId="ADAL" clId="{41F0FFBE-12C1-4E00-B235-981F91879D51}" dt="2021-03-13T21:24:10.676" v="17" actId="26606"/>
          <ac:spMkLst>
            <pc:docMk/>
            <pc:sldMk cId="1036638988" sldId="269"/>
            <ac:spMk id="18" creationId="{091B6077-4778-41B2-9147-335CF2F2F9FC}"/>
          </ac:spMkLst>
        </pc:spChg>
        <pc:spChg chg="add">
          <ac:chgData name="Owen Sheedy" userId="b1c9949c-efb5-4f8f-8e1c-29dbcaf5146f" providerId="ADAL" clId="{41F0FFBE-12C1-4E00-B235-981F91879D51}" dt="2021-03-13T21:24:10.676" v="17" actId="26606"/>
          <ac:spMkLst>
            <pc:docMk/>
            <pc:sldMk cId="1036638988" sldId="269"/>
            <ac:spMk id="20" creationId="{D527D497-40EC-49CA-9C48-FE4127084C9F}"/>
          </ac:spMkLst>
        </pc:spChg>
        <pc:picChg chg="del">
          <ac:chgData name="Owen Sheedy" userId="b1c9949c-efb5-4f8f-8e1c-29dbcaf5146f" providerId="ADAL" clId="{41F0FFBE-12C1-4E00-B235-981F91879D51}" dt="2021-03-13T21:23:08.210" v="4" actId="478"/>
          <ac:picMkLst>
            <pc:docMk/>
            <pc:sldMk cId="1036638988" sldId="269"/>
            <ac:picMk id="2" creationId="{CF6C256D-BAB7-426E-89C6-2E779A45CE13}"/>
          </ac:picMkLst>
        </pc:picChg>
        <pc:picChg chg="add mod">
          <ac:chgData name="Owen Sheedy" userId="b1c9949c-efb5-4f8f-8e1c-29dbcaf5146f" providerId="ADAL" clId="{41F0FFBE-12C1-4E00-B235-981F91879D51}" dt="2021-03-13T21:24:10.676" v="17" actId="26606"/>
          <ac:picMkLst>
            <pc:docMk/>
            <pc:sldMk cId="1036638988" sldId="269"/>
            <ac:picMk id="3" creationId="{68861D55-70B7-4318-9CA5-6EE5E9AD323B}"/>
          </ac:picMkLst>
        </pc:picChg>
      </pc:sldChg>
      <pc:sldChg chg="addSp delSp add mod">
        <pc:chgData name="Owen Sheedy" userId="b1c9949c-efb5-4f8f-8e1c-29dbcaf5146f" providerId="ADAL" clId="{41F0FFBE-12C1-4E00-B235-981F91879D51}" dt="2021-03-13T21:27:01.677" v="62"/>
        <pc:sldMkLst>
          <pc:docMk/>
          <pc:sldMk cId="4031153279" sldId="270"/>
        </pc:sldMkLst>
        <pc:picChg chg="del">
          <ac:chgData name="Owen Sheedy" userId="b1c9949c-efb5-4f8f-8e1c-29dbcaf5146f" providerId="ADAL" clId="{41F0FFBE-12C1-4E00-B235-981F91879D51}" dt="2021-03-13T21:26:57.787" v="61" actId="478"/>
          <ac:picMkLst>
            <pc:docMk/>
            <pc:sldMk cId="4031153279" sldId="270"/>
            <ac:picMk id="3" creationId="{B0C653C1-D39D-4290-8F26-9A79EE2B6676}"/>
          </ac:picMkLst>
        </pc:picChg>
        <pc:picChg chg="add">
          <ac:chgData name="Owen Sheedy" userId="b1c9949c-efb5-4f8f-8e1c-29dbcaf5146f" providerId="ADAL" clId="{41F0FFBE-12C1-4E00-B235-981F91879D51}" dt="2021-03-13T21:27:01.677" v="62"/>
          <ac:picMkLst>
            <pc:docMk/>
            <pc:sldMk cId="4031153279" sldId="270"/>
            <ac:picMk id="6" creationId="{85695C17-07B0-43CA-A430-FBC2A8550D5C}"/>
          </ac:picMkLst>
        </pc:picChg>
      </pc:sldChg>
      <pc:sldChg chg="addSp delSp add mod">
        <pc:chgData name="Owen Sheedy" userId="b1c9949c-efb5-4f8f-8e1c-29dbcaf5146f" providerId="ADAL" clId="{41F0FFBE-12C1-4E00-B235-981F91879D51}" dt="2021-03-13T21:27:43.847" v="70"/>
        <pc:sldMkLst>
          <pc:docMk/>
          <pc:sldMk cId="3166617846" sldId="271"/>
        </pc:sldMkLst>
        <pc:picChg chg="del">
          <ac:chgData name="Owen Sheedy" userId="b1c9949c-efb5-4f8f-8e1c-29dbcaf5146f" providerId="ADAL" clId="{41F0FFBE-12C1-4E00-B235-981F91879D51}" dt="2021-03-13T21:27:43.460" v="69" actId="478"/>
          <ac:picMkLst>
            <pc:docMk/>
            <pc:sldMk cId="3166617846" sldId="271"/>
            <ac:picMk id="6" creationId="{85695C17-07B0-43CA-A430-FBC2A8550D5C}"/>
          </ac:picMkLst>
        </pc:picChg>
        <pc:picChg chg="add">
          <ac:chgData name="Owen Sheedy" userId="b1c9949c-efb5-4f8f-8e1c-29dbcaf5146f" providerId="ADAL" clId="{41F0FFBE-12C1-4E00-B235-981F91879D51}" dt="2021-03-13T21:27:43.847" v="70"/>
          <ac:picMkLst>
            <pc:docMk/>
            <pc:sldMk cId="3166617846" sldId="271"/>
            <ac:picMk id="7" creationId="{5D31E38F-1D46-4F86-A831-3F6C3BDC1E09}"/>
          </ac:picMkLst>
        </pc:picChg>
      </pc:sldChg>
      <pc:sldChg chg="addSp delSp add mod">
        <pc:chgData name="Owen Sheedy" userId="b1c9949c-efb5-4f8f-8e1c-29dbcaf5146f" providerId="ADAL" clId="{41F0FFBE-12C1-4E00-B235-981F91879D51}" dt="2021-03-13T21:28:34.781" v="78"/>
        <pc:sldMkLst>
          <pc:docMk/>
          <pc:sldMk cId="2653680482" sldId="272"/>
        </pc:sldMkLst>
        <pc:picChg chg="del">
          <ac:chgData name="Owen Sheedy" userId="b1c9949c-efb5-4f8f-8e1c-29dbcaf5146f" providerId="ADAL" clId="{41F0FFBE-12C1-4E00-B235-981F91879D51}" dt="2021-03-13T21:28:34.332" v="77" actId="478"/>
          <ac:picMkLst>
            <pc:docMk/>
            <pc:sldMk cId="2653680482" sldId="272"/>
            <ac:picMk id="2" creationId="{B8E9BC63-734B-4617-B282-41F9C0B19895}"/>
          </ac:picMkLst>
        </pc:picChg>
        <pc:picChg chg="add">
          <ac:chgData name="Owen Sheedy" userId="b1c9949c-efb5-4f8f-8e1c-29dbcaf5146f" providerId="ADAL" clId="{41F0FFBE-12C1-4E00-B235-981F91879D51}" dt="2021-03-13T21:28:34.781" v="78"/>
          <ac:picMkLst>
            <pc:docMk/>
            <pc:sldMk cId="2653680482" sldId="272"/>
            <ac:picMk id="6" creationId="{41D3B3C1-E215-45F1-9F56-B33BF14E5108}"/>
          </ac:picMkLst>
        </pc:picChg>
      </pc:sldChg>
      <pc:sldChg chg="addSp delSp add mod">
        <pc:chgData name="Owen Sheedy" userId="b1c9949c-efb5-4f8f-8e1c-29dbcaf5146f" providerId="ADAL" clId="{41F0FFBE-12C1-4E00-B235-981F91879D51}" dt="2021-03-13T21:28:59.606" v="84"/>
        <pc:sldMkLst>
          <pc:docMk/>
          <pc:sldMk cId="955348750" sldId="273"/>
        </pc:sldMkLst>
        <pc:picChg chg="del">
          <ac:chgData name="Owen Sheedy" userId="b1c9949c-efb5-4f8f-8e1c-29dbcaf5146f" providerId="ADAL" clId="{41F0FFBE-12C1-4E00-B235-981F91879D51}" dt="2021-03-13T21:28:59.201" v="83" actId="478"/>
          <ac:picMkLst>
            <pc:docMk/>
            <pc:sldMk cId="955348750" sldId="273"/>
            <ac:picMk id="6" creationId="{41D3B3C1-E215-45F1-9F56-B33BF14E5108}"/>
          </ac:picMkLst>
        </pc:picChg>
        <pc:picChg chg="add">
          <ac:chgData name="Owen Sheedy" userId="b1c9949c-efb5-4f8f-8e1c-29dbcaf5146f" providerId="ADAL" clId="{41F0FFBE-12C1-4E00-B235-981F91879D51}" dt="2021-03-13T21:28:59.606" v="84"/>
          <ac:picMkLst>
            <pc:docMk/>
            <pc:sldMk cId="955348750" sldId="273"/>
            <ac:picMk id="7" creationId="{29204C6E-D321-480F-8A55-068F33558D93}"/>
          </ac:picMkLst>
        </pc:picChg>
      </pc:sldChg>
      <pc:sldChg chg="addSp delSp add mod">
        <pc:chgData name="Owen Sheedy" userId="b1c9949c-efb5-4f8f-8e1c-29dbcaf5146f" providerId="ADAL" clId="{41F0FFBE-12C1-4E00-B235-981F91879D51}" dt="2021-03-13T21:29:45.718" v="92"/>
        <pc:sldMkLst>
          <pc:docMk/>
          <pc:sldMk cId="4060926234" sldId="274"/>
        </pc:sldMkLst>
        <pc:picChg chg="del">
          <ac:chgData name="Owen Sheedy" userId="b1c9949c-efb5-4f8f-8e1c-29dbcaf5146f" providerId="ADAL" clId="{41F0FFBE-12C1-4E00-B235-981F91879D51}" dt="2021-03-13T21:29:45.365" v="91" actId="478"/>
          <ac:picMkLst>
            <pc:docMk/>
            <pc:sldMk cId="4060926234" sldId="274"/>
            <ac:picMk id="3" creationId="{1D7110FC-391D-40C9-A630-C651AE3B33A7}"/>
          </ac:picMkLst>
        </pc:picChg>
        <pc:picChg chg="add">
          <ac:chgData name="Owen Sheedy" userId="b1c9949c-efb5-4f8f-8e1c-29dbcaf5146f" providerId="ADAL" clId="{41F0FFBE-12C1-4E00-B235-981F91879D51}" dt="2021-03-13T21:29:45.718" v="92"/>
          <ac:picMkLst>
            <pc:docMk/>
            <pc:sldMk cId="4060926234" sldId="274"/>
            <ac:picMk id="6" creationId="{DEAB71AA-C0EE-49F4-B5B4-91F7A73CC862}"/>
          </ac:picMkLst>
        </pc:picChg>
      </pc:sldChg>
      <pc:sldChg chg="addSp delSp add mod">
        <pc:chgData name="Owen Sheedy" userId="b1c9949c-efb5-4f8f-8e1c-29dbcaf5146f" providerId="ADAL" clId="{41F0FFBE-12C1-4E00-B235-981F91879D51}" dt="2021-03-13T21:30:13.784" v="98"/>
        <pc:sldMkLst>
          <pc:docMk/>
          <pc:sldMk cId="2745014402" sldId="275"/>
        </pc:sldMkLst>
        <pc:picChg chg="del">
          <ac:chgData name="Owen Sheedy" userId="b1c9949c-efb5-4f8f-8e1c-29dbcaf5146f" providerId="ADAL" clId="{41F0FFBE-12C1-4E00-B235-981F91879D51}" dt="2021-03-13T21:30:13.309" v="97" actId="478"/>
          <ac:picMkLst>
            <pc:docMk/>
            <pc:sldMk cId="2745014402" sldId="275"/>
            <ac:picMk id="6" creationId="{DEAB71AA-C0EE-49F4-B5B4-91F7A73CC862}"/>
          </ac:picMkLst>
        </pc:picChg>
        <pc:picChg chg="add">
          <ac:chgData name="Owen Sheedy" userId="b1c9949c-efb5-4f8f-8e1c-29dbcaf5146f" providerId="ADAL" clId="{41F0FFBE-12C1-4E00-B235-981F91879D51}" dt="2021-03-13T21:30:13.784" v="98"/>
          <ac:picMkLst>
            <pc:docMk/>
            <pc:sldMk cId="2745014402" sldId="275"/>
            <ac:picMk id="7" creationId="{D53521A2-DA8B-4516-AA57-CCDF4AA15DD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3/13/2021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5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9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4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5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7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8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3/13/2021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4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10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6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5C679E-57AC-4994-AE6A-71D8F3C2E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08" y="643467"/>
            <a:ext cx="5278584" cy="557106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28880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7110FC-391D-40C9-A630-C651AE3B3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67" y="643467"/>
            <a:ext cx="6835665" cy="5571066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948665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AB71AA-C0EE-49F4-B5B4-91F7A73CC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68" y="643467"/>
            <a:ext cx="683566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26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3521A2-DA8B-4516-AA57-CCDF4AA15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070" y="643467"/>
            <a:ext cx="687785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14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D192C4-9949-4068-B35E-799DEEB0B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009" y="643467"/>
            <a:ext cx="6793982" cy="5571066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11829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61D55-70B7-4318-9CA5-6EE5E9AD3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20" y="643467"/>
            <a:ext cx="6814759" cy="557106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03663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9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301481-617F-4349-BC43-7C8FECBC1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20" y="643467"/>
            <a:ext cx="6814759" cy="557106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85937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653C1-D39D-4290-8F26-9A79EE2B6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68" y="643467"/>
            <a:ext cx="6835663" cy="557106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394474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695C17-07B0-43CA-A430-FBC2A8550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68" y="643467"/>
            <a:ext cx="683566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53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31E38F-1D46-4F86-A831-3F6C3BDC1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68" y="643467"/>
            <a:ext cx="683566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17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E9BC63-734B-4617-B282-41F9C0B19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67" y="643467"/>
            <a:ext cx="6835665" cy="5571066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51239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D3B3C1-E215-45F1-9F56-B33BF14E5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20" y="643467"/>
            <a:ext cx="681475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80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204C6E-D321-480F-8A55-068F33558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68" y="643467"/>
            <a:ext cx="683566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48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Avenir Next LT Pro</vt:lpstr>
      <vt:lpstr>Avenir Next LT Pro Light</vt:lpstr>
      <vt:lpstr>Garamond</vt:lpstr>
      <vt:lpstr>SavonVTI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 Sheedy</dc:creator>
  <cp:lastModifiedBy>Owen Sheedy</cp:lastModifiedBy>
  <cp:revision>1</cp:revision>
  <dcterms:created xsi:type="dcterms:W3CDTF">2021-03-13T21:30:39Z</dcterms:created>
  <dcterms:modified xsi:type="dcterms:W3CDTF">2021-03-13T21:30:47Z</dcterms:modified>
</cp:coreProperties>
</file>