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98EE6-5C2F-4C20-894E-237B218509AB}" v="10" dt="2021-03-11T22:58:48.892"/>
    <p1510:client id="{41F0FFBE-12C1-4E00-B235-981F91879D51}" v="13" dt="2021-03-12T22:53:14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41F0FFBE-12C1-4E00-B235-981F91879D51}"/>
    <pc:docChg chg="custSel mod addSld delSld modSld">
      <pc:chgData name="Owen Sheedy" userId="b1c9949c-efb5-4f8f-8e1c-29dbcaf5146f" providerId="ADAL" clId="{41F0FFBE-12C1-4E00-B235-981F91879D51}" dt="2021-03-12T22:54:15.311" v="59" actId="1076"/>
      <pc:docMkLst>
        <pc:docMk/>
      </pc:docMkLst>
      <pc:sldChg chg="delSp del mod">
        <pc:chgData name="Owen Sheedy" userId="b1c9949c-efb5-4f8f-8e1c-29dbcaf5146f" providerId="ADAL" clId="{41F0FFBE-12C1-4E00-B235-981F91879D51}" dt="2021-03-12T22:43:40.621" v="1" actId="47"/>
        <pc:sldMkLst>
          <pc:docMk/>
          <pc:sldMk cId="109857222" sldId="256"/>
        </pc:sldMkLst>
        <pc:picChg chg="del">
          <ac:chgData name="Owen Sheedy" userId="b1c9949c-efb5-4f8f-8e1c-29dbcaf5146f" providerId="ADAL" clId="{41F0FFBE-12C1-4E00-B235-981F91879D51}" dt="2021-03-12T22:43:39.267" v="0" actId="478"/>
          <ac:picMkLst>
            <pc:docMk/>
            <pc:sldMk cId="109857222" sldId="256"/>
            <ac:picMk id="4" creationId="{54AB1500-FCA3-4974-B6BA-1DC2265A7CD3}"/>
          </ac:picMkLst>
        </pc:picChg>
      </pc:sldChg>
      <pc:sldChg chg="new del">
        <pc:chgData name="Owen Sheedy" userId="b1c9949c-efb5-4f8f-8e1c-29dbcaf5146f" providerId="ADAL" clId="{41F0FFBE-12C1-4E00-B235-981F91879D51}" dt="2021-03-12T22:43:51.903" v="4" actId="47"/>
        <pc:sldMkLst>
          <pc:docMk/>
          <pc:sldMk cId="116306073" sldId="256"/>
        </pc:sldMkLst>
      </pc:sldChg>
      <pc:sldChg chg="addSp delSp modSp new mod setBg">
        <pc:chgData name="Owen Sheedy" userId="b1c9949c-efb5-4f8f-8e1c-29dbcaf5146f" providerId="ADAL" clId="{41F0FFBE-12C1-4E00-B235-981F91879D51}" dt="2021-03-12T22:54:15.311" v="59" actId="1076"/>
        <pc:sldMkLst>
          <pc:docMk/>
          <pc:sldMk cId="4288807062" sldId="257"/>
        </pc:sldMkLst>
        <pc:spChg chg="add">
          <ac:chgData name="Owen Sheedy" userId="b1c9949c-efb5-4f8f-8e1c-29dbcaf5146f" providerId="ADAL" clId="{41F0FFBE-12C1-4E00-B235-981F91879D51}" dt="2021-03-12T22:45:14.836" v="6" actId="26606"/>
          <ac:spMkLst>
            <pc:docMk/>
            <pc:sldMk cId="4288807062" sldId="257"/>
            <ac:spMk id="7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45:14.836" v="6" actId="26606"/>
          <ac:spMkLst>
            <pc:docMk/>
            <pc:sldMk cId="4288807062" sldId="257"/>
            <ac:spMk id="9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45:14.836" v="6" actId="26606"/>
          <ac:spMkLst>
            <pc:docMk/>
            <pc:sldMk cId="4288807062" sldId="257"/>
            <ac:spMk id="11" creationId="{D527D497-40EC-49CA-9C48-FE4127084C9F}"/>
          </ac:spMkLst>
        </pc:spChg>
        <pc:picChg chg="add del mod">
          <ac:chgData name="Owen Sheedy" userId="b1c9949c-efb5-4f8f-8e1c-29dbcaf5146f" providerId="ADAL" clId="{41F0FFBE-12C1-4E00-B235-981F91879D51}" dt="2021-03-12T22:52:09.784" v="53" actId="478"/>
          <ac:picMkLst>
            <pc:docMk/>
            <pc:sldMk cId="4288807062" sldId="257"/>
            <ac:picMk id="2" creationId="{CF6C256D-BAB7-426E-89C6-2E779A45CE13}"/>
          </ac:picMkLst>
        </pc:picChg>
        <pc:picChg chg="add mod">
          <ac:chgData name="Owen Sheedy" userId="b1c9949c-efb5-4f8f-8e1c-29dbcaf5146f" providerId="ADAL" clId="{41F0FFBE-12C1-4E00-B235-981F91879D51}" dt="2021-03-12T22:54:15.311" v="59" actId="1076"/>
          <ac:picMkLst>
            <pc:docMk/>
            <pc:sldMk cId="4288807062" sldId="257"/>
            <ac:picMk id="3" creationId="{9F527C80-9C5C-464A-AAD7-B7E3D3DDB0F0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47:17.163" v="11" actId="26606"/>
        <pc:sldMkLst>
          <pc:docMk/>
          <pc:sldMk cId="385937645" sldId="258"/>
        </pc:sldMkLst>
        <pc:spChg chg="del">
          <ac:chgData name="Owen Sheedy" userId="b1c9949c-efb5-4f8f-8e1c-29dbcaf5146f" providerId="ADAL" clId="{41F0FFBE-12C1-4E00-B235-981F91879D51}" dt="2021-03-12T22:47:17.163" v="11" actId="26606"/>
          <ac:spMkLst>
            <pc:docMk/>
            <pc:sldMk cId="385937645" sldId="258"/>
            <ac:spMk id="7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47:17.163" v="11" actId="26606"/>
          <ac:spMkLst>
            <pc:docMk/>
            <pc:sldMk cId="385937645" sldId="258"/>
            <ac:spMk id="9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47:17.163" v="11" actId="26606"/>
          <ac:spMkLst>
            <pc:docMk/>
            <pc:sldMk cId="385937645" sldId="258"/>
            <ac:spMk id="11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47:17.163" v="11" actId="26606"/>
          <ac:spMkLst>
            <pc:docMk/>
            <pc:sldMk cId="385937645" sldId="258"/>
            <ac:spMk id="16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47:17.163" v="11" actId="26606"/>
          <ac:spMkLst>
            <pc:docMk/>
            <pc:sldMk cId="385937645" sldId="258"/>
            <ac:spMk id="18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47:17.163" v="11" actId="26606"/>
          <ac:spMkLst>
            <pc:docMk/>
            <pc:sldMk cId="385937645" sldId="258"/>
            <ac:spMk id="20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2T22:46:50.045" v="9" actId="478"/>
          <ac:picMkLst>
            <pc:docMk/>
            <pc:sldMk cId="385937645" sldId="258"/>
            <ac:picMk id="2" creationId="{CF6C256D-BAB7-426E-89C6-2E779A45CE13}"/>
          </ac:picMkLst>
        </pc:picChg>
        <pc:picChg chg="add mod">
          <ac:chgData name="Owen Sheedy" userId="b1c9949c-efb5-4f8f-8e1c-29dbcaf5146f" providerId="ADAL" clId="{41F0FFBE-12C1-4E00-B235-981F91879D51}" dt="2021-03-12T22:47:17.163" v="11" actId="26606"/>
          <ac:picMkLst>
            <pc:docMk/>
            <pc:sldMk cId="385937645" sldId="258"/>
            <ac:picMk id="3" creationId="{046D5EDD-3729-4E38-907D-70E764DAF5B6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47:45.074" v="15" actId="26606"/>
        <pc:sldMkLst>
          <pc:docMk/>
          <pc:sldMk cId="1394474018" sldId="259"/>
        </pc:sldMkLst>
        <pc:spChg chg="del">
          <ac:chgData name="Owen Sheedy" userId="b1c9949c-efb5-4f8f-8e1c-29dbcaf5146f" providerId="ADAL" clId="{41F0FFBE-12C1-4E00-B235-981F91879D51}" dt="2021-03-12T22:47:45.074" v="15" actId="26606"/>
          <ac:spMkLst>
            <pc:docMk/>
            <pc:sldMk cId="1394474018" sldId="259"/>
            <ac:spMk id="16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47:45.074" v="15" actId="26606"/>
          <ac:spMkLst>
            <pc:docMk/>
            <pc:sldMk cId="1394474018" sldId="259"/>
            <ac:spMk id="18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47:45.074" v="15" actId="26606"/>
          <ac:spMkLst>
            <pc:docMk/>
            <pc:sldMk cId="1394474018" sldId="259"/>
            <ac:spMk id="20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47:45.074" v="15" actId="26606"/>
          <ac:spMkLst>
            <pc:docMk/>
            <pc:sldMk cId="1394474018" sldId="259"/>
            <ac:spMk id="25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47:45.074" v="15" actId="26606"/>
          <ac:spMkLst>
            <pc:docMk/>
            <pc:sldMk cId="1394474018" sldId="259"/>
            <ac:spMk id="27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47:45.074" v="15" actId="26606"/>
          <ac:spMkLst>
            <pc:docMk/>
            <pc:sldMk cId="1394474018" sldId="259"/>
            <ac:spMk id="29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2T22:47:45.074" v="15" actId="26606"/>
          <ac:picMkLst>
            <pc:docMk/>
            <pc:sldMk cId="1394474018" sldId="259"/>
            <ac:picMk id="2" creationId="{EDFF1289-72A9-4C45-9FA8-81C7456C40D5}"/>
          </ac:picMkLst>
        </pc:picChg>
        <pc:picChg chg="del">
          <ac:chgData name="Owen Sheedy" userId="b1c9949c-efb5-4f8f-8e1c-29dbcaf5146f" providerId="ADAL" clId="{41F0FFBE-12C1-4E00-B235-981F91879D51}" dt="2021-03-12T22:47:24.958" v="13" actId="478"/>
          <ac:picMkLst>
            <pc:docMk/>
            <pc:sldMk cId="1394474018" sldId="259"/>
            <ac:picMk id="3" creationId="{046D5EDD-3729-4E38-907D-70E764DAF5B6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48:17.330" v="19" actId="26606"/>
        <pc:sldMkLst>
          <pc:docMk/>
          <pc:sldMk cId="3248897862" sldId="260"/>
        </pc:sldMkLst>
        <pc:spChg chg="del">
          <ac:chgData name="Owen Sheedy" userId="b1c9949c-efb5-4f8f-8e1c-29dbcaf5146f" providerId="ADAL" clId="{41F0FFBE-12C1-4E00-B235-981F91879D51}" dt="2021-03-12T22:48:17.330" v="19" actId="26606"/>
          <ac:spMkLst>
            <pc:docMk/>
            <pc:sldMk cId="3248897862" sldId="260"/>
            <ac:spMk id="25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48:17.330" v="19" actId="26606"/>
          <ac:spMkLst>
            <pc:docMk/>
            <pc:sldMk cId="3248897862" sldId="260"/>
            <ac:spMk id="27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48:17.330" v="19" actId="26606"/>
          <ac:spMkLst>
            <pc:docMk/>
            <pc:sldMk cId="3248897862" sldId="260"/>
            <ac:spMk id="29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48:17.330" v="19" actId="26606"/>
          <ac:spMkLst>
            <pc:docMk/>
            <pc:sldMk cId="3248897862" sldId="260"/>
            <ac:spMk id="34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48:17.330" v="19" actId="26606"/>
          <ac:spMkLst>
            <pc:docMk/>
            <pc:sldMk cId="3248897862" sldId="260"/>
            <ac:spMk id="36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48:17.330" v="19" actId="26606"/>
          <ac:spMkLst>
            <pc:docMk/>
            <pc:sldMk cId="3248897862" sldId="260"/>
            <ac:spMk id="38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2T22:47:51.654" v="17" actId="478"/>
          <ac:picMkLst>
            <pc:docMk/>
            <pc:sldMk cId="3248897862" sldId="260"/>
            <ac:picMk id="2" creationId="{EDFF1289-72A9-4C45-9FA8-81C7456C40D5}"/>
          </ac:picMkLst>
        </pc:picChg>
        <pc:picChg chg="add mod">
          <ac:chgData name="Owen Sheedy" userId="b1c9949c-efb5-4f8f-8e1c-29dbcaf5146f" providerId="ADAL" clId="{41F0FFBE-12C1-4E00-B235-981F91879D51}" dt="2021-03-12T22:48:17.330" v="19" actId="26606"/>
          <ac:picMkLst>
            <pc:docMk/>
            <pc:sldMk cId="3248897862" sldId="260"/>
            <ac:picMk id="3" creationId="{696D0B53-5DD3-4899-B2B5-E375F7607BB5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49:04.603" v="23" actId="26606"/>
        <pc:sldMkLst>
          <pc:docMk/>
          <pc:sldMk cId="1814466402" sldId="261"/>
        </pc:sldMkLst>
        <pc:spChg chg="del">
          <ac:chgData name="Owen Sheedy" userId="b1c9949c-efb5-4f8f-8e1c-29dbcaf5146f" providerId="ADAL" clId="{41F0FFBE-12C1-4E00-B235-981F91879D51}" dt="2021-03-12T22:49:04.603" v="23" actId="26606"/>
          <ac:spMkLst>
            <pc:docMk/>
            <pc:sldMk cId="1814466402" sldId="261"/>
            <ac:spMk id="34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49:04.603" v="23" actId="26606"/>
          <ac:spMkLst>
            <pc:docMk/>
            <pc:sldMk cId="1814466402" sldId="261"/>
            <ac:spMk id="36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49:04.603" v="23" actId="26606"/>
          <ac:spMkLst>
            <pc:docMk/>
            <pc:sldMk cId="1814466402" sldId="261"/>
            <ac:spMk id="38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49:04.603" v="23" actId="26606"/>
          <ac:spMkLst>
            <pc:docMk/>
            <pc:sldMk cId="1814466402" sldId="261"/>
            <ac:spMk id="43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49:04.603" v="23" actId="26606"/>
          <ac:spMkLst>
            <pc:docMk/>
            <pc:sldMk cId="1814466402" sldId="261"/>
            <ac:spMk id="45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49:04.603" v="23" actId="26606"/>
          <ac:spMkLst>
            <pc:docMk/>
            <pc:sldMk cId="1814466402" sldId="261"/>
            <ac:spMk id="47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2T22:49:04.603" v="23" actId="26606"/>
          <ac:picMkLst>
            <pc:docMk/>
            <pc:sldMk cId="1814466402" sldId="261"/>
            <ac:picMk id="2" creationId="{18549D6B-ABF7-4AAF-8F0F-0D73F282236C}"/>
          </ac:picMkLst>
        </pc:picChg>
        <pc:picChg chg="del">
          <ac:chgData name="Owen Sheedy" userId="b1c9949c-efb5-4f8f-8e1c-29dbcaf5146f" providerId="ADAL" clId="{41F0FFBE-12C1-4E00-B235-981F91879D51}" dt="2021-03-12T22:48:26.703" v="21" actId="478"/>
          <ac:picMkLst>
            <pc:docMk/>
            <pc:sldMk cId="1814466402" sldId="261"/>
            <ac:picMk id="3" creationId="{696D0B53-5DD3-4899-B2B5-E375F7607BB5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49:30.492" v="27" actId="26606"/>
        <pc:sldMkLst>
          <pc:docMk/>
          <pc:sldMk cId="51239742" sldId="262"/>
        </pc:sldMkLst>
        <pc:spChg chg="del">
          <ac:chgData name="Owen Sheedy" userId="b1c9949c-efb5-4f8f-8e1c-29dbcaf5146f" providerId="ADAL" clId="{41F0FFBE-12C1-4E00-B235-981F91879D51}" dt="2021-03-12T22:49:30.492" v="27" actId="26606"/>
          <ac:spMkLst>
            <pc:docMk/>
            <pc:sldMk cId="51239742" sldId="262"/>
            <ac:spMk id="43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49:30.492" v="27" actId="26606"/>
          <ac:spMkLst>
            <pc:docMk/>
            <pc:sldMk cId="51239742" sldId="262"/>
            <ac:spMk id="45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49:30.492" v="27" actId="26606"/>
          <ac:spMkLst>
            <pc:docMk/>
            <pc:sldMk cId="51239742" sldId="262"/>
            <ac:spMk id="47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49:30.492" v="27" actId="26606"/>
          <ac:spMkLst>
            <pc:docMk/>
            <pc:sldMk cId="51239742" sldId="262"/>
            <ac:spMk id="52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49:30.492" v="27" actId="26606"/>
          <ac:spMkLst>
            <pc:docMk/>
            <pc:sldMk cId="51239742" sldId="262"/>
            <ac:spMk id="54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49:30.492" v="27" actId="26606"/>
          <ac:spMkLst>
            <pc:docMk/>
            <pc:sldMk cId="51239742" sldId="262"/>
            <ac:spMk id="56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2T22:49:09.455" v="25" actId="478"/>
          <ac:picMkLst>
            <pc:docMk/>
            <pc:sldMk cId="51239742" sldId="262"/>
            <ac:picMk id="2" creationId="{18549D6B-ABF7-4AAF-8F0F-0D73F282236C}"/>
          </ac:picMkLst>
        </pc:picChg>
        <pc:picChg chg="add mod">
          <ac:chgData name="Owen Sheedy" userId="b1c9949c-efb5-4f8f-8e1c-29dbcaf5146f" providerId="ADAL" clId="{41F0FFBE-12C1-4E00-B235-981F91879D51}" dt="2021-03-12T22:49:30.492" v="27" actId="26606"/>
          <ac:picMkLst>
            <pc:docMk/>
            <pc:sldMk cId="51239742" sldId="262"/>
            <ac:picMk id="3" creationId="{7E4D2D24-F16F-4C2D-A39E-F92A9B4B0F34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49:57.529" v="31" actId="26606"/>
        <pc:sldMkLst>
          <pc:docMk/>
          <pc:sldMk cId="2090134368" sldId="263"/>
        </pc:sldMkLst>
        <pc:spChg chg="del">
          <ac:chgData name="Owen Sheedy" userId="b1c9949c-efb5-4f8f-8e1c-29dbcaf5146f" providerId="ADAL" clId="{41F0FFBE-12C1-4E00-B235-981F91879D51}" dt="2021-03-12T22:49:57.529" v="31" actId="26606"/>
          <ac:spMkLst>
            <pc:docMk/>
            <pc:sldMk cId="2090134368" sldId="263"/>
            <ac:spMk id="52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49:57.529" v="31" actId="26606"/>
          <ac:spMkLst>
            <pc:docMk/>
            <pc:sldMk cId="2090134368" sldId="263"/>
            <ac:spMk id="54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49:57.529" v="31" actId="26606"/>
          <ac:spMkLst>
            <pc:docMk/>
            <pc:sldMk cId="2090134368" sldId="263"/>
            <ac:spMk id="56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49:57.529" v="31" actId="26606"/>
          <ac:spMkLst>
            <pc:docMk/>
            <pc:sldMk cId="2090134368" sldId="263"/>
            <ac:spMk id="61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49:57.529" v="31" actId="26606"/>
          <ac:spMkLst>
            <pc:docMk/>
            <pc:sldMk cId="2090134368" sldId="263"/>
            <ac:spMk id="63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49:57.529" v="31" actId="26606"/>
          <ac:spMkLst>
            <pc:docMk/>
            <pc:sldMk cId="2090134368" sldId="263"/>
            <ac:spMk id="65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2T22:49:57.529" v="31" actId="26606"/>
          <ac:picMkLst>
            <pc:docMk/>
            <pc:sldMk cId="2090134368" sldId="263"/>
            <ac:picMk id="2" creationId="{5279BB60-F691-4D7B-9515-04FCFCD99CA0}"/>
          </ac:picMkLst>
        </pc:picChg>
        <pc:picChg chg="del">
          <ac:chgData name="Owen Sheedy" userId="b1c9949c-efb5-4f8f-8e1c-29dbcaf5146f" providerId="ADAL" clId="{41F0FFBE-12C1-4E00-B235-981F91879D51}" dt="2021-03-12T22:49:36.623" v="29" actId="478"/>
          <ac:picMkLst>
            <pc:docMk/>
            <pc:sldMk cId="2090134368" sldId="263"/>
            <ac:picMk id="3" creationId="{7E4D2D24-F16F-4C2D-A39E-F92A9B4B0F34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50:22.459" v="35" actId="26606"/>
        <pc:sldMkLst>
          <pc:docMk/>
          <pc:sldMk cId="1389670645" sldId="264"/>
        </pc:sldMkLst>
        <pc:spChg chg="del">
          <ac:chgData name="Owen Sheedy" userId="b1c9949c-efb5-4f8f-8e1c-29dbcaf5146f" providerId="ADAL" clId="{41F0FFBE-12C1-4E00-B235-981F91879D51}" dt="2021-03-12T22:50:22.459" v="35" actId="26606"/>
          <ac:spMkLst>
            <pc:docMk/>
            <pc:sldMk cId="1389670645" sldId="264"/>
            <ac:spMk id="61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50:22.459" v="35" actId="26606"/>
          <ac:spMkLst>
            <pc:docMk/>
            <pc:sldMk cId="1389670645" sldId="264"/>
            <ac:spMk id="63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50:22.459" v="35" actId="26606"/>
          <ac:spMkLst>
            <pc:docMk/>
            <pc:sldMk cId="1389670645" sldId="264"/>
            <ac:spMk id="65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50:22.459" v="35" actId="26606"/>
          <ac:spMkLst>
            <pc:docMk/>
            <pc:sldMk cId="1389670645" sldId="264"/>
            <ac:spMk id="70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50:22.459" v="35" actId="26606"/>
          <ac:spMkLst>
            <pc:docMk/>
            <pc:sldMk cId="1389670645" sldId="264"/>
            <ac:spMk id="72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50:22.459" v="35" actId="26606"/>
          <ac:spMkLst>
            <pc:docMk/>
            <pc:sldMk cId="1389670645" sldId="264"/>
            <ac:spMk id="74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2T22:50:02.463" v="33" actId="478"/>
          <ac:picMkLst>
            <pc:docMk/>
            <pc:sldMk cId="1389670645" sldId="264"/>
            <ac:picMk id="2" creationId="{5279BB60-F691-4D7B-9515-04FCFCD99CA0}"/>
          </ac:picMkLst>
        </pc:picChg>
        <pc:picChg chg="add mod">
          <ac:chgData name="Owen Sheedy" userId="b1c9949c-efb5-4f8f-8e1c-29dbcaf5146f" providerId="ADAL" clId="{41F0FFBE-12C1-4E00-B235-981F91879D51}" dt="2021-03-12T22:50:22.459" v="35" actId="26606"/>
          <ac:picMkLst>
            <pc:docMk/>
            <pc:sldMk cId="1389670645" sldId="264"/>
            <ac:picMk id="3" creationId="{F739E130-6C1C-4B14-A516-DD8BBC8A26AB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50:50.231" v="39" actId="26606"/>
        <pc:sldMkLst>
          <pc:docMk/>
          <pc:sldMk cId="3948665318" sldId="265"/>
        </pc:sldMkLst>
        <pc:spChg chg="del">
          <ac:chgData name="Owen Sheedy" userId="b1c9949c-efb5-4f8f-8e1c-29dbcaf5146f" providerId="ADAL" clId="{41F0FFBE-12C1-4E00-B235-981F91879D51}" dt="2021-03-12T22:50:50.231" v="39" actId="26606"/>
          <ac:spMkLst>
            <pc:docMk/>
            <pc:sldMk cId="3948665318" sldId="265"/>
            <ac:spMk id="70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50:50.231" v="39" actId="26606"/>
          <ac:spMkLst>
            <pc:docMk/>
            <pc:sldMk cId="3948665318" sldId="265"/>
            <ac:spMk id="72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50:50.231" v="39" actId="26606"/>
          <ac:spMkLst>
            <pc:docMk/>
            <pc:sldMk cId="3948665318" sldId="265"/>
            <ac:spMk id="74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50:50.231" v="39" actId="26606"/>
          <ac:spMkLst>
            <pc:docMk/>
            <pc:sldMk cId="3948665318" sldId="265"/>
            <ac:spMk id="79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50:50.231" v="39" actId="26606"/>
          <ac:spMkLst>
            <pc:docMk/>
            <pc:sldMk cId="3948665318" sldId="265"/>
            <ac:spMk id="81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50:50.231" v="39" actId="26606"/>
          <ac:spMkLst>
            <pc:docMk/>
            <pc:sldMk cId="3948665318" sldId="265"/>
            <ac:spMk id="83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2T22:50:50.231" v="39" actId="26606"/>
          <ac:picMkLst>
            <pc:docMk/>
            <pc:sldMk cId="3948665318" sldId="265"/>
            <ac:picMk id="2" creationId="{2C5E5E5F-EA7E-429F-A509-796108C61012}"/>
          </ac:picMkLst>
        </pc:picChg>
        <pc:picChg chg="del">
          <ac:chgData name="Owen Sheedy" userId="b1c9949c-efb5-4f8f-8e1c-29dbcaf5146f" providerId="ADAL" clId="{41F0FFBE-12C1-4E00-B235-981F91879D51}" dt="2021-03-12T22:50:26.759" v="37" actId="478"/>
          <ac:picMkLst>
            <pc:docMk/>
            <pc:sldMk cId="3948665318" sldId="265"/>
            <ac:picMk id="3" creationId="{F739E130-6C1C-4B14-A516-DD8BBC8A26AB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51:14.243" v="43" actId="26606"/>
        <pc:sldMkLst>
          <pc:docMk/>
          <pc:sldMk cId="1522936869" sldId="266"/>
        </pc:sldMkLst>
        <pc:spChg chg="del">
          <ac:chgData name="Owen Sheedy" userId="b1c9949c-efb5-4f8f-8e1c-29dbcaf5146f" providerId="ADAL" clId="{41F0FFBE-12C1-4E00-B235-981F91879D51}" dt="2021-03-12T22:51:14.243" v="43" actId="26606"/>
          <ac:spMkLst>
            <pc:docMk/>
            <pc:sldMk cId="1522936869" sldId="266"/>
            <ac:spMk id="79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51:14.243" v="43" actId="26606"/>
          <ac:spMkLst>
            <pc:docMk/>
            <pc:sldMk cId="1522936869" sldId="266"/>
            <ac:spMk id="81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51:14.243" v="43" actId="26606"/>
          <ac:spMkLst>
            <pc:docMk/>
            <pc:sldMk cId="1522936869" sldId="266"/>
            <ac:spMk id="83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51:14.243" v="43" actId="26606"/>
          <ac:spMkLst>
            <pc:docMk/>
            <pc:sldMk cId="1522936869" sldId="266"/>
            <ac:spMk id="88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51:14.243" v="43" actId="26606"/>
          <ac:spMkLst>
            <pc:docMk/>
            <pc:sldMk cId="1522936869" sldId="266"/>
            <ac:spMk id="90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51:14.243" v="43" actId="26606"/>
          <ac:spMkLst>
            <pc:docMk/>
            <pc:sldMk cId="1522936869" sldId="266"/>
            <ac:spMk id="92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2T22:50:54.359" v="41" actId="478"/>
          <ac:picMkLst>
            <pc:docMk/>
            <pc:sldMk cId="1522936869" sldId="266"/>
            <ac:picMk id="2" creationId="{2C5E5E5F-EA7E-429F-A509-796108C61012}"/>
          </ac:picMkLst>
        </pc:picChg>
        <pc:picChg chg="add mod">
          <ac:chgData name="Owen Sheedy" userId="b1c9949c-efb5-4f8f-8e1c-29dbcaf5146f" providerId="ADAL" clId="{41F0FFBE-12C1-4E00-B235-981F91879D51}" dt="2021-03-12T22:51:14.243" v="43" actId="26606"/>
          <ac:picMkLst>
            <pc:docMk/>
            <pc:sldMk cId="1522936869" sldId="266"/>
            <ac:picMk id="3" creationId="{C36D1FFF-FC7D-4B0E-90A8-B16A3BC65BFA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51:34.028" v="47" actId="26606"/>
        <pc:sldMkLst>
          <pc:docMk/>
          <pc:sldMk cId="3703449349" sldId="267"/>
        </pc:sldMkLst>
        <pc:spChg chg="del">
          <ac:chgData name="Owen Sheedy" userId="b1c9949c-efb5-4f8f-8e1c-29dbcaf5146f" providerId="ADAL" clId="{41F0FFBE-12C1-4E00-B235-981F91879D51}" dt="2021-03-12T22:51:34.028" v="47" actId="26606"/>
          <ac:spMkLst>
            <pc:docMk/>
            <pc:sldMk cId="3703449349" sldId="267"/>
            <ac:spMk id="88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51:34.028" v="47" actId="26606"/>
          <ac:spMkLst>
            <pc:docMk/>
            <pc:sldMk cId="3703449349" sldId="267"/>
            <ac:spMk id="90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51:34.028" v="47" actId="26606"/>
          <ac:spMkLst>
            <pc:docMk/>
            <pc:sldMk cId="3703449349" sldId="267"/>
            <ac:spMk id="92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51:34.028" v="47" actId="26606"/>
          <ac:spMkLst>
            <pc:docMk/>
            <pc:sldMk cId="3703449349" sldId="267"/>
            <ac:spMk id="97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51:34.028" v="47" actId="26606"/>
          <ac:spMkLst>
            <pc:docMk/>
            <pc:sldMk cId="3703449349" sldId="267"/>
            <ac:spMk id="99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51:34.028" v="47" actId="26606"/>
          <ac:spMkLst>
            <pc:docMk/>
            <pc:sldMk cId="3703449349" sldId="267"/>
            <ac:spMk id="101" creationId="{D527D497-40EC-49CA-9C48-FE4127084C9F}"/>
          </ac:spMkLst>
        </pc:spChg>
        <pc:picChg chg="add mod">
          <ac:chgData name="Owen Sheedy" userId="b1c9949c-efb5-4f8f-8e1c-29dbcaf5146f" providerId="ADAL" clId="{41F0FFBE-12C1-4E00-B235-981F91879D51}" dt="2021-03-12T22:51:34.028" v="47" actId="26606"/>
          <ac:picMkLst>
            <pc:docMk/>
            <pc:sldMk cId="3703449349" sldId="267"/>
            <ac:picMk id="2" creationId="{75B64C49-C5CB-4BCF-95EA-275555CE7A9D}"/>
          </ac:picMkLst>
        </pc:picChg>
        <pc:picChg chg="del">
          <ac:chgData name="Owen Sheedy" userId="b1c9949c-efb5-4f8f-8e1c-29dbcaf5146f" providerId="ADAL" clId="{41F0FFBE-12C1-4E00-B235-981F91879D51}" dt="2021-03-12T22:51:18.520" v="45" actId="478"/>
          <ac:picMkLst>
            <pc:docMk/>
            <pc:sldMk cId="3703449349" sldId="267"/>
            <ac:picMk id="3" creationId="{C36D1FFF-FC7D-4B0E-90A8-B16A3BC65BFA}"/>
          </ac:picMkLst>
        </pc:picChg>
      </pc:sldChg>
      <pc:sldChg chg="addSp delSp modSp add mod">
        <pc:chgData name="Owen Sheedy" userId="b1c9949c-efb5-4f8f-8e1c-29dbcaf5146f" providerId="ADAL" clId="{41F0FFBE-12C1-4E00-B235-981F91879D51}" dt="2021-03-12T22:51:53.067" v="51" actId="26606"/>
        <pc:sldMkLst>
          <pc:docMk/>
          <pc:sldMk cId="3118298567" sldId="268"/>
        </pc:sldMkLst>
        <pc:spChg chg="del">
          <ac:chgData name="Owen Sheedy" userId="b1c9949c-efb5-4f8f-8e1c-29dbcaf5146f" providerId="ADAL" clId="{41F0FFBE-12C1-4E00-B235-981F91879D51}" dt="2021-03-12T22:51:53.067" v="51" actId="26606"/>
          <ac:spMkLst>
            <pc:docMk/>
            <pc:sldMk cId="3118298567" sldId="268"/>
            <ac:spMk id="97" creationId="{6B57F45B-5417-4073-A67A-343F2C881222}"/>
          </ac:spMkLst>
        </pc:spChg>
        <pc:spChg chg="del">
          <ac:chgData name="Owen Sheedy" userId="b1c9949c-efb5-4f8f-8e1c-29dbcaf5146f" providerId="ADAL" clId="{41F0FFBE-12C1-4E00-B235-981F91879D51}" dt="2021-03-12T22:51:53.067" v="51" actId="26606"/>
          <ac:spMkLst>
            <pc:docMk/>
            <pc:sldMk cId="3118298567" sldId="268"/>
            <ac:spMk id="99" creationId="{091B6077-4778-41B2-9147-335CF2F2F9FC}"/>
          </ac:spMkLst>
        </pc:spChg>
        <pc:spChg chg="del">
          <ac:chgData name="Owen Sheedy" userId="b1c9949c-efb5-4f8f-8e1c-29dbcaf5146f" providerId="ADAL" clId="{41F0FFBE-12C1-4E00-B235-981F91879D51}" dt="2021-03-12T22:51:53.067" v="51" actId="26606"/>
          <ac:spMkLst>
            <pc:docMk/>
            <pc:sldMk cId="3118298567" sldId="268"/>
            <ac:spMk id="101" creationId="{D527D497-40EC-49CA-9C48-FE4127084C9F}"/>
          </ac:spMkLst>
        </pc:spChg>
        <pc:spChg chg="add">
          <ac:chgData name="Owen Sheedy" userId="b1c9949c-efb5-4f8f-8e1c-29dbcaf5146f" providerId="ADAL" clId="{41F0FFBE-12C1-4E00-B235-981F91879D51}" dt="2021-03-12T22:51:53.067" v="51" actId="26606"/>
          <ac:spMkLst>
            <pc:docMk/>
            <pc:sldMk cId="3118298567" sldId="268"/>
            <ac:spMk id="106" creationId="{6B57F45B-5417-4073-A67A-343F2C881222}"/>
          </ac:spMkLst>
        </pc:spChg>
        <pc:spChg chg="add">
          <ac:chgData name="Owen Sheedy" userId="b1c9949c-efb5-4f8f-8e1c-29dbcaf5146f" providerId="ADAL" clId="{41F0FFBE-12C1-4E00-B235-981F91879D51}" dt="2021-03-12T22:51:53.067" v="51" actId="26606"/>
          <ac:spMkLst>
            <pc:docMk/>
            <pc:sldMk cId="3118298567" sldId="268"/>
            <ac:spMk id="108" creationId="{091B6077-4778-41B2-9147-335CF2F2F9FC}"/>
          </ac:spMkLst>
        </pc:spChg>
        <pc:spChg chg="add">
          <ac:chgData name="Owen Sheedy" userId="b1c9949c-efb5-4f8f-8e1c-29dbcaf5146f" providerId="ADAL" clId="{41F0FFBE-12C1-4E00-B235-981F91879D51}" dt="2021-03-12T22:51:53.067" v="51" actId="26606"/>
          <ac:spMkLst>
            <pc:docMk/>
            <pc:sldMk cId="3118298567" sldId="268"/>
            <ac:spMk id="110" creationId="{D527D497-40EC-49CA-9C48-FE4127084C9F}"/>
          </ac:spMkLst>
        </pc:spChg>
        <pc:picChg chg="del">
          <ac:chgData name="Owen Sheedy" userId="b1c9949c-efb5-4f8f-8e1c-29dbcaf5146f" providerId="ADAL" clId="{41F0FFBE-12C1-4E00-B235-981F91879D51}" dt="2021-03-12T22:51:37.656" v="49" actId="478"/>
          <ac:picMkLst>
            <pc:docMk/>
            <pc:sldMk cId="3118298567" sldId="268"/>
            <ac:picMk id="2" creationId="{75B64C49-C5CB-4BCF-95EA-275555CE7A9D}"/>
          </ac:picMkLst>
        </pc:picChg>
        <pc:picChg chg="add mod">
          <ac:chgData name="Owen Sheedy" userId="b1c9949c-efb5-4f8f-8e1c-29dbcaf5146f" providerId="ADAL" clId="{41F0FFBE-12C1-4E00-B235-981F91879D51}" dt="2021-03-12T22:51:53.067" v="51" actId="26606"/>
          <ac:picMkLst>
            <pc:docMk/>
            <pc:sldMk cId="3118298567" sldId="268"/>
            <ac:picMk id="3" creationId="{094FB439-D84E-433F-89EF-9EF0323C53B7}"/>
          </ac:picMkLst>
        </pc:picChg>
      </pc:sldChg>
      <pc:sldChg chg="add">
        <pc:chgData name="Owen Sheedy" userId="b1c9949c-efb5-4f8f-8e1c-29dbcaf5146f" providerId="ADAL" clId="{41F0FFBE-12C1-4E00-B235-981F91879D51}" dt="2021-03-12T22:52:07.474" v="52" actId="2890"/>
        <pc:sldMkLst>
          <pc:docMk/>
          <pc:sldMk cId="1036638988" sldId="269"/>
        </pc:sldMkLst>
      </pc:sldChg>
    </pc:docChg>
  </pc:docChgLst>
  <pc:docChgLst>
    <pc:chgData name="Owen Sheedy" userId="S::owen.sheedy@lethsd.ab.ca::b1c9949c-efb5-4f8f-8e1c-29dbcaf5146f" providerId="AD" clId="Web-{27998EE6-5C2F-4C20-894E-237B218509AB}"/>
    <pc:docChg chg="modSld addMainMaster delMainMaster">
      <pc:chgData name="Owen Sheedy" userId="S::owen.sheedy@lethsd.ab.ca::b1c9949c-efb5-4f8f-8e1c-29dbcaf5146f" providerId="AD" clId="Web-{27998EE6-5C2F-4C20-894E-237B218509AB}" dt="2021-03-11T22:59:06.956" v="9"/>
      <pc:docMkLst>
        <pc:docMk/>
      </pc:docMkLst>
      <pc:sldChg chg="addSp modSp mod setBg modClrScheme chgLayout">
        <pc:chgData name="Owen Sheedy" userId="S::owen.sheedy@lethsd.ab.ca::b1c9949c-efb5-4f8f-8e1c-29dbcaf5146f" providerId="AD" clId="Web-{27998EE6-5C2F-4C20-894E-237B218509AB}" dt="2021-03-11T22:59:06.956" v="9"/>
        <pc:sldMkLst>
          <pc:docMk/>
          <pc:sldMk cId="109857222" sldId="256"/>
        </pc:sldMkLst>
        <pc:spChg chg="mod">
          <ac:chgData name="Owen Sheedy" userId="S::owen.sheedy@lethsd.ab.ca::b1c9949c-efb5-4f8f-8e1c-29dbcaf5146f" providerId="AD" clId="Web-{27998EE6-5C2F-4C20-894E-237B218509AB}" dt="2021-03-11T22:59:06.956" v="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Owen Sheedy" userId="S::owen.sheedy@lethsd.ab.ca::b1c9949c-efb5-4f8f-8e1c-29dbcaf5146f" providerId="AD" clId="Web-{27998EE6-5C2F-4C20-894E-237B218509AB}" dt="2021-03-11T22:59:06.956" v="9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Owen Sheedy" userId="S::owen.sheedy@lethsd.ab.ca::b1c9949c-efb5-4f8f-8e1c-29dbcaf5146f" providerId="AD" clId="Web-{27998EE6-5C2F-4C20-894E-237B218509AB}" dt="2021-03-11T22:59:06.956" v="9"/>
          <ac:spMkLst>
            <pc:docMk/>
            <pc:sldMk cId="109857222" sldId="256"/>
            <ac:spMk id="9" creationId="{1C3E817E-E139-426E-89E5-9DD346EC7514}"/>
          </ac:spMkLst>
        </pc:spChg>
        <pc:spChg chg="add">
          <ac:chgData name="Owen Sheedy" userId="S::owen.sheedy@lethsd.ab.ca::b1c9949c-efb5-4f8f-8e1c-29dbcaf5146f" providerId="AD" clId="Web-{27998EE6-5C2F-4C20-894E-237B218509AB}" dt="2021-03-11T22:59:06.956" v="9"/>
          <ac:spMkLst>
            <pc:docMk/>
            <pc:sldMk cId="109857222" sldId="256"/>
            <ac:spMk id="11" creationId="{E2ADD2F6-F7FC-464F-8F18-5BDBD27A732F}"/>
          </ac:spMkLst>
        </pc:spChg>
        <pc:spChg chg="add">
          <ac:chgData name="Owen Sheedy" userId="S::owen.sheedy@lethsd.ab.ca::b1c9949c-efb5-4f8f-8e1c-29dbcaf5146f" providerId="AD" clId="Web-{27998EE6-5C2F-4C20-894E-237B218509AB}" dt="2021-03-11T22:59:06.956" v="9"/>
          <ac:spMkLst>
            <pc:docMk/>
            <pc:sldMk cId="109857222" sldId="256"/>
            <ac:spMk id="13" creationId="{5A3A31F1-FA83-497F-98FF-9A5621DC5560}"/>
          </ac:spMkLst>
        </pc:spChg>
        <pc:spChg chg="add">
          <ac:chgData name="Owen Sheedy" userId="S::owen.sheedy@lethsd.ab.ca::b1c9949c-efb5-4f8f-8e1c-29dbcaf5146f" providerId="AD" clId="Web-{27998EE6-5C2F-4C20-894E-237B218509AB}" dt="2021-03-11T22:59:06.956" v="9"/>
          <ac:spMkLst>
            <pc:docMk/>
            <pc:sldMk cId="109857222" sldId="256"/>
            <ac:spMk id="15" creationId="{343FF9E2-8F7E-4BCC-9A50-C41AD8A56DD9}"/>
          </ac:spMkLst>
        </pc:spChg>
        <pc:spChg chg="add">
          <ac:chgData name="Owen Sheedy" userId="S::owen.sheedy@lethsd.ab.ca::b1c9949c-efb5-4f8f-8e1c-29dbcaf5146f" providerId="AD" clId="Web-{27998EE6-5C2F-4C20-894E-237B218509AB}" dt="2021-03-11T22:59:06.956" v="9"/>
          <ac:spMkLst>
            <pc:docMk/>
            <pc:sldMk cId="109857222" sldId="256"/>
            <ac:spMk id="17" creationId="{47751BC8-250F-493B-BDF9-D45BA5991D8A}"/>
          </ac:spMkLst>
        </pc:spChg>
        <pc:picChg chg="add mod ord">
          <ac:chgData name="Owen Sheedy" userId="S::owen.sheedy@lethsd.ab.ca::b1c9949c-efb5-4f8f-8e1c-29dbcaf5146f" providerId="AD" clId="Web-{27998EE6-5C2F-4C20-894E-237B218509AB}" dt="2021-03-11T22:59:06.956" v="9"/>
          <ac:picMkLst>
            <pc:docMk/>
            <pc:sldMk cId="109857222" sldId="256"/>
            <ac:picMk id="4" creationId="{54AB1500-FCA3-4974-B6BA-1DC2265A7CD3}"/>
          </ac:picMkLst>
        </pc:picChg>
        <pc:cxnChg chg="add">
          <ac:chgData name="Owen Sheedy" userId="S::owen.sheedy@lethsd.ab.ca::b1c9949c-efb5-4f8f-8e1c-29dbcaf5146f" providerId="AD" clId="Web-{27998EE6-5C2F-4C20-894E-237B218509AB}" dt="2021-03-11T22:59:06.956" v="9"/>
          <ac:cxnSpMkLst>
            <pc:docMk/>
            <pc:sldMk cId="109857222" sldId="256"/>
            <ac:cxnSpMk id="19" creationId="{BF0F044C-8394-47CB-8E3D-FA56B0693961}"/>
          </ac:cxnSpMkLst>
        </pc:cxnChg>
        <pc:cxnChg chg="add">
          <ac:chgData name="Owen Sheedy" userId="S::owen.sheedy@lethsd.ab.ca::b1c9949c-efb5-4f8f-8e1c-29dbcaf5146f" providerId="AD" clId="Web-{27998EE6-5C2F-4C20-894E-237B218509AB}" dt="2021-03-11T22:59:06.956" v="9"/>
          <ac:cxnSpMkLst>
            <pc:docMk/>
            <pc:sldMk cId="109857222" sldId="256"/>
            <ac:cxnSpMk id="21" creationId="{6B2DCD75-B707-4C51-8ADC-813834C09A87}"/>
          </ac:cxnSpMkLst>
        </pc:cxnChg>
        <pc:cxnChg chg="add">
          <ac:chgData name="Owen Sheedy" userId="S::owen.sheedy@lethsd.ab.ca::b1c9949c-efb5-4f8f-8e1c-29dbcaf5146f" providerId="AD" clId="Web-{27998EE6-5C2F-4C20-894E-237B218509AB}" dt="2021-03-11T22:59:06.956" v="9"/>
          <ac:cxnSpMkLst>
            <pc:docMk/>
            <pc:sldMk cId="109857222" sldId="256"/>
            <ac:cxnSpMk id="23" creationId="{F4851414-8BB1-42EF-912B-608FCE07B247}"/>
          </ac:cxnSpMkLst>
        </pc:cxnChg>
      </pc:sldChg>
      <pc:sldMasterChg chg="del delSldLayout">
        <pc:chgData name="Owen Sheedy" userId="S::owen.sheedy@lethsd.ab.ca::b1c9949c-efb5-4f8f-8e1c-29dbcaf5146f" providerId="AD" clId="Web-{27998EE6-5C2F-4C20-894E-237B218509AB}" dt="2021-03-11T22:59:06.956" v="9"/>
        <pc:sldMasterMkLst>
          <pc:docMk/>
          <pc:sldMasterMk cId="2460954070" sldId="2147483660"/>
        </pc:sldMasterMkLst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Owen Sheedy" userId="S::owen.sheedy@lethsd.ab.ca::b1c9949c-efb5-4f8f-8e1c-29dbcaf5146f" providerId="AD" clId="Web-{27998EE6-5C2F-4C20-894E-237B218509AB}" dt="2021-03-11T22:59:06.956" v="9"/>
        <pc:sldMasterMkLst>
          <pc:docMk/>
          <pc:sldMasterMk cId="1582164259" sldId="2147483672"/>
        </pc:sldMasterMkLst>
        <pc:sldLayoutChg chg="ad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4169448399" sldId="2147483673"/>
          </pc:sldLayoutMkLst>
        </pc:sldLayoutChg>
        <pc:sldLayoutChg chg="add replI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3992390560" sldId="2147483674"/>
          </pc:sldLayoutMkLst>
        </pc:sldLayoutChg>
        <pc:sldLayoutChg chg="add replI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855100722" sldId="2147483675"/>
          </pc:sldLayoutMkLst>
        </pc:sldLayoutChg>
        <pc:sldLayoutChg chg="add replI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3632044512" sldId="2147483676"/>
          </pc:sldLayoutMkLst>
        </pc:sldLayoutChg>
        <pc:sldLayoutChg chg="add replI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141513404" sldId="2147483677"/>
          </pc:sldLayoutMkLst>
        </pc:sldLayoutChg>
        <pc:sldLayoutChg chg="add replI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352719099" sldId="2147483678"/>
          </pc:sldLayoutMkLst>
        </pc:sldLayoutChg>
        <pc:sldLayoutChg chg="add replI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834582738" sldId="2147483679"/>
          </pc:sldLayoutMkLst>
        </pc:sldLayoutChg>
        <pc:sldLayoutChg chg="add replI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250827046" sldId="2147483680"/>
          </pc:sldLayoutMkLst>
        </pc:sldLayoutChg>
        <pc:sldLayoutChg chg="add replI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2486872608" sldId="2147483681"/>
          </pc:sldLayoutMkLst>
        </pc:sldLayoutChg>
        <pc:sldLayoutChg chg="add replI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4162352952" sldId="2147483682"/>
          </pc:sldLayoutMkLst>
        </pc:sldLayoutChg>
        <pc:sldLayoutChg chg="add replId">
          <pc:chgData name="Owen Sheedy" userId="S::owen.sheedy@lethsd.ab.ca::b1c9949c-efb5-4f8f-8e1c-29dbcaf5146f" providerId="AD" clId="Web-{27998EE6-5C2F-4C20-894E-237B218509AB}" dt="2021-03-11T22:59:06.956" v="9"/>
          <pc:sldLayoutMkLst>
            <pc:docMk/>
            <pc:sldMasterMk cId="1582164259" sldId="2147483672"/>
            <pc:sldLayoutMk cId="1307650172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1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27C80-9C5C-464A-AAD7-B7E3D3DDB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365" y="578594"/>
            <a:ext cx="5549270" cy="57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0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5E5E5F-EA7E-429F-A509-796108C61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96" y="643467"/>
            <a:ext cx="6752807" cy="5571066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4866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D1FFF-FC7D-4B0E-90A8-B16A3BC65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2293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B64C49-C5CB-4BCF-95EA-275555CE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7" y="643467"/>
            <a:ext cx="6835665" cy="5571066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0344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FB439-D84E-433F-89EF-9EF0323C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1829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CF6C256D-BAB7-426E-89C6-2E779A45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11" y="643467"/>
            <a:ext cx="6920578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3663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D5EDD-3729-4E38-907D-70E764DA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8" y="643467"/>
            <a:ext cx="6793983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593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FF1289-72A9-4C45-9FA8-81C7456C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4" y="643467"/>
            <a:ext cx="6773332" cy="55710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9447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D0B53-5DD3-4899-B2B5-E375F760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4889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49D6B-ABF7-4AAF-8F0F-0D73F2822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2" y="643467"/>
            <a:ext cx="6856696" cy="557106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1446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D2D24-F16F-4C2D-A39E-F92A9B4B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3" y="643467"/>
            <a:ext cx="6773333" cy="557106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123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9BB60-F691-4D7B-9515-04FCFCD9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09013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9E130-6C1C-4B14-A516-DD8BBC8A2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89670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Avenir Next LT Pro</vt:lpstr>
      <vt:lpstr>Avenir Next LT Pro Light</vt:lpstr>
      <vt:lpstr>Garamond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Sheedy</dc:creator>
  <cp:lastModifiedBy>Owen Sheedy</cp:lastModifiedBy>
  <cp:revision>1</cp:revision>
  <dcterms:created xsi:type="dcterms:W3CDTF">2021-03-12T22:51:53Z</dcterms:created>
  <dcterms:modified xsi:type="dcterms:W3CDTF">2021-03-12T22:54:26Z</dcterms:modified>
</cp:coreProperties>
</file>