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7" r:id="rId4"/>
    <p:sldId id="270" r:id="rId5"/>
    <p:sldId id="268" r:id="rId6"/>
    <p:sldId id="279" r:id="rId7"/>
    <p:sldId id="276" r:id="rId8"/>
    <p:sldId id="277" r:id="rId9"/>
    <p:sldId id="272" r:id="rId10"/>
    <p:sldId id="280" r:id="rId11"/>
    <p:sldId id="281" r:id="rId12"/>
    <p:sldId id="282" r:id="rId13"/>
    <p:sldId id="26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8A88C0-C18F-CA1C-25BA-5C12B404D890}" v="15" dt="2021-02-25T18:06:17.720"/>
    <p1510:client id="{EADE9139-7081-4640-8071-00CC55C0A3DB}" v="68" dt="2021-02-25T18:10:06.4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wen Sheedy" userId="S::owen.sheedy@lethsd.ab.ca::b1c9949c-efb5-4f8f-8e1c-29dbcaf5146f" providerId="AD" clId="Web-{078A88C0-C18F-CA1C-25BA-5C12B404D890}"/>
    <pc:docChg chg="modSld">
      <pc:chgData name="Owen Sheedy" userId="S::owen.sheedy@lethsd.ab.ca::b1c9949c-efb5-4f8f-8e1c-29dbcaf5146f" providerId="AD" clId="Web-{078A88C0-C18F-CA1C-25BA-5C12B404D890}" dt="2021-02-25T18:06:17.720" v="13" actId="20577"/>
      <pc:docMkLst>
        <pc:docMk/>
      </pc:docMkLst>
      <pc:sldChg chg="modSp">
        <pc:chgData name="Owen Sheedy" userId="S::owen.sheedy@lethsd.ab.ca::b1c9949c-efb5-4f8f-8e1c-29dbcaf5146f" providerId="AD" clId="Web-{078A88C0-C18F-CA1C-25BA-5C12B404D890}" dt="2021-02-25T18:06:17.720" v="13" actId="20577"/>
        <pc:sldMkLst>
          <pc:docMk/>
          <pc:sldMk cId="2495056389" sldId="259"/>
        </pc:sldMkLst>
        <pc:spChg chg="mod">
          <ac:chgData name="Owen Sheedy" userId="S::owen.sheedy@lethsd.ab.ca::b1c9949c-efb5-4f8f-8e1c-29dbcaf5146f" providerId="AD" clId="Web-{078A88C0-C18F-CA1C-25BA-5C12B404D890}" dt="2021-02-25T18:06:17.720" v="13" actId="20577"/>
          <ac:spMkLst>
            <pc:docMk/>
            <pc:sldMk cId="2495056389" sldId="259"/>
            <ac:spMk id="5" creationId="{1C2E48F0-E0F6-4DED-8337-8303FACBC666}"/>
          </ac:spMkLst>
        </pc:spChg>
        <pc:spChg chg="mod">
          <ac:chgData name="Owen Sheedy" userId="S::owen.sheedy@lethsd.ab.ca::b1c9949c-efb5-4f8f-8e1c-29dbcaf5146f" providerId="AD" clId="Web-{078A88C0-C18F-CA1C-25BA-5C12B404D890}" dt="2021-02-25T18:06:12.642" v="11" actId="20577"/>
          <ac:spMkLst>
            <pc:docMk/>
            <pc:sldMk cId="2495056389" sldId="259"/>
            <ac:spMk id="9" creationId="{809DE000-D3C9-4BF6-BAFC-2D351BB77C04}"/>
          </ac:spMkLst>
        </pc:spChg>
        <pc:spChg chg="mod">
          <ac:chgData name="Owen Sheedy" userId="S::owen.sheedy@lethsd.ab.ca::b1c9949c-efb5-4f8f-8e1c-29dbcaf5146f" providerId="AD" clId="Web-{078A88C0-C18F-CA1C-25BA-5C12B404D890}" dt="2021-02-25T18:06:11.985" v="9" actId="20577"/>
          <ac:spMkLst>
            <pc:docMk/>
            <pc:sldMk cId="2495056389" sldId="259"/>
            <ac:spMk id="10" creationId="{490674D6-66B9-4BB6-8208-A9078D2B9455}"/>
          </ac:spMkLst>
        </pc:spChg>
        <pc:spChg chg="mod">
          <ac:chgData name="Owen Sheedy" userId="S::owen.sheedy@lethsd.ab.ca::b1c9949c-efb5-4f8f-8e1c-29dbcaf5146f" providerId="AD" clId="Web-{078A88C0-C18F-CA1C-25BA-5C12B404D890}" dt="2021-02-25T18:06:11.907" v="8" actId="20577"/>
          <ac:spMkLst>
            <pc:docMk/>
            <pc:sldMk cId="2495056389" sldId="259"/>
            <ac:spMk id="11" creationId="{E8364030-8CD8-4D6B-9800-A680AE8DCEFD}"/>
          </ac:spMkLst>
        </pc:spChg>
        <pc:spChg chg="mod">
          <ac:chgData name="Owen Sheedy" userId="S::owen.sheedy@lethsd.ab.ca::b1c9949c-efb5-4f8f-8e1c-29dbcaf5146f" providerId="AD" clId="Web-{078A88C0-C18F-CA1C-25BA-5C12B404D890}" dt="2021-02-25T18:06:09.579" v="7" actId="20577"/>
          <ac:spMkLst>
            <pc:docMk/>
            <pc:sldMk cId="2495056389" sldId="259"/>
            <ac:spMk id="12" creationId="{69506FAF-F277-4B38-A87C-D91A6312FA76}"/>
          </ac:spMkLst>
        </pc:spChg>
        <pc:spChg chg="mod">
          <ac:chgData name="Owen Sheedy" userId="S::owen.sheedy@lethsd.ab.ca::b1c9949c-efb5-4f8f-8e1c-29dbcaf5146f" providerId="AD" clId="Web-{078A88C0-C18F-CA1C-25BA-5C12B404D890}" dt="2021-02-25T18:06:05.610" v="3" actId="20577"/>
          <ac:spMkLst>
            <pc:docMk/>
            <pc:sldMk cId="2495056389" sldId="259"/>
            <ac:spMk id="14" creationId="{A32E14E4-3393-48FD-9A98-E94D263B0683}"/>
          </ac:spMkLst>
        </pc:spChg>
        <pc:spChg chg="mod">
          <ac:chgData name="Owen Sheedy" userId="S::owen.sheedy@lethsd.ab.ca::b1c9949c-efb5-4f8f-8e1c-29dbcaf5146f" providerId="AD" clId="Web-{078A88C0-C18F-CA1C-25BA-5C12B404D890}" dt="2021-02-25T18:06:08.016" v="5" actId="20577"/>
          <ac:spMkLst>
            <pc:docMk/>
            <pc:sldMk cId="2495056389" sldId="259"/>
            <ac:spMk id="16" creationId="{13C76ABF-1461-4CF3-ABDB-EDB2B58DFB5E}"/>
          </ac:spMkLst>
        </pc:spChg>
        <pc:spChg chg="mod">
          <ac:chgData name="Owen Sheedy" userId="S::owen.sheedy@lethsd.ab.ca::b1c9949c-efb5-4f8f-8e1c-29dbcaf5146f" providerId="AD" clId="Web-{078A88C0-C18F-CA1C-25BA-5C12B404D890}" dt="2021-02-25T18:06:04.922" v="1" actId="20577"/>
          <ac:spMkLst>
            <pc:docMk/>
            <pc:sldMk cId="2495056389" sldId="259"/>
            <ac:spMk id="17" creationId="{548329FD-B31D-4276-B566-727751D97FAF}"/>
          </ac:spMkLst>
        </pc:spChg>
        <pc:spChg chg="mod">
          <ac:chgData name="Owen Sheedy" userId="S::owen.sheedy@lethsd.ab.ca::b1c9949c-efb5-4f8f-8e1c-29dbcaf5146f" providerId="AD" clId="Web-{078A88C0-C18F-CA1C-25BA-5C12B404D890}" dt="2021-02-25T18:06:04.781" v="0" actId="20577"/>
          <ac:spMkLst>
            <pc:docMk/>
            <pc:sldMk cId="2495056389" sldId="259"/>
            <ac:spMk id="18" creationId="{EC11C63C-DCF7-45D7-B181-4A2C0A5790C4}"/>
          </ac:spMkLst>
        </pc:spChg>
      </pc:sldChg>
    </pc:docChg>
  </pc:docChgLst>
  <pc:docChgLst>
    <pc:chgData name="Owen Sheedy" userId="b1c9949c-efb5-4f8f-8e1c-29dbcaf5146f" providerId="ADAL" clId="{B7639E38-BD19-45EF-BBDF-53980D56E173}"/>
    <pc:docChg chg="undo custSel addSld modSld">
      <pc:chgData name="Owen Sheedy" userId="b1c9949c-efb5-4f8f-8e1c-29dbcaf5146f" providerId="ADAL" clId="{B7639E38-BD19-45EF-BBDF-53980D56E173}" dt="2020-04-28T21:31:04.314" v="34" actId="6549"/>
      <pc:docMkLst>
        <pc:docMk/>
      </pc:docMkLst>
      <pc:sldChg chg="modSp add mod">
        <pc:chgData name="Owen Sheedy" userId="b1c9949c-efb5-4f8f-8e1c-29dbcaf5146f" providerId="ADAL" clId="{B7639E38-BD19-45EF-BBDF-53980D56E173}" dt="2020-04-28T21:31:04.314" v="34" actId="6549"/>
        <pc:sldMkLst>
          <pc:docMk/>
          <pc:sldMk cId="927324286" sldId="258"/>
        </pc:sldMkLst>
        <pc:spChg chg="mod">
          <ac:chgData name="Owen Sheedy" userId="b1c9949c-efb5-4f8f-8e1c-29dbcaf5146f" providerId="ADAL" clId="{B7639E38-BD19-45EF-BBDF-53980D56E173}" dt="2020-04-28T21:28:41.251" v="24" actId="1076"/>
          <ac:spMkLst>
            <pc:docMk/>
            <pc:sldMk cId="927324286" sldId="258"/>
            <ac:spMk id="4" creationId="{F67BB8D4-745A-4AF6-9A19-705AEC0D6C3B}"/>
          </ac:spMkLst>
        </pc:spChg>
        <pc:spChg chg="mod">
          <ac:chgData name="Owen Sheedy" userId="b1c9949c-efb5-4f8f-8e1c-29dbcaf5146f" providerId="ADAL" clId="{B7639E38-BD19-45EF-BBDF-53980D56E173}" dt="2020-04-28T21:28:30.749" v="22" actId="207"/>
          <ac:spMkLst>
            <pc:docMk/>
            <pc:sldMk cId="927324286" sldId="258"/>
            <ac:spMk id="5" creationId="{1C2E48F0-E0F6-4DED-8337-8303FACBC666}"/>
          </ac:spMkLst>
        </pc:spChg>
        <pc:spChg chg="mod">
          <ac:chgData name="Owen Sheedy" userId="b1c9949c-efb5-4f8f-8e1c-29dbcaf5146f" providerId="ADAL" clId="{B7639E38-BD19-45EF-BBDF-53980D56E173}" dt="2020-04-28T21:30:51.022" v="26" actId="6549"/>
          <ac:spMkLst>
            <pc:docMk/>
            <pc:sldMk cId="927324286" sldId="258"/>
            <ac:spMk id="9" creationId="{809DE000-D3C9-4BF6-BAFC-2D351BB77C04}"/>
          </ac:spMkLst>
        </pc:spChg>
        <pc:spChg chg="mod">
          <ac:chgData name="Owen Sheedy" userId="b1c9949c-efb5-4f8f-8e1c-29dbcaf5146f" providerId="ADAL" clId="{B7639E38-BD19-45EF-BBDF-53980D56E173}" dt="2020-04-28T21:31:04.314" v="34" actId="6549"/>
          <ac:spMkLst>
            <pc:docMk/>
            <pc:sldMk cId="927324286" sldId="258"/>
            <ac:spMk id="10" creationId="{490674D6-66B9-4BB6-8208-A9078D2B9455}"/>
          </ac:spMkLst>
        </pc:spChg>
        <pc:spChg chg="mod">
          <ac:chgData name="Owen Sheedy" userId="b1c9949c-efb5-4f8f-8e1c-29dbcaf5146f" providerId="ADAL" clId="{B7639E38-BD19-45EF-BBDF-53980D56E173}" dt="2020-04-28T21:30:31.858" v="25" actId="207"/>
          <ac:spMkLst>
            <pc:docMk/>
            <pc:sldMk cId="927324286" sldId="258"/>
            <ac:spMk id="11" creationId="{E8364030-8CD8-4D6B-9800-A680AE8DCEFD}"/>
          </ac:spMkLst>
        </pc:spChg>
        <pc:spChg chg="mod">
          <ac:chgData name="Owen Sheedy" userId="b1c9949c-efb5-4f8f-8e1c-29dbcaf5146f" providerId="ADAL" clId="{B7639E38-BD19-45EF-BBDF-53980D56E173}" dt="2020-04-28T21:30:52.514" v="27" actId="6549"/>
          <ac:spMkLst>
            <pc:docMk/>
            <pc:sldMk cId="927324286" sldId="258"/>
            <ac:spMk id="12" creationId="{69506FAF-F277-4B38-A87C-D91A6312FA76}"/>
          </ac:spMkLst>
        </pc:spChg>
        <pc:spChg chg="mod">
          <ac:chgData name="Owen Sheedy" userId="b1c9949c-efb5-4f8f-8e1c-29dbcaf5146f" providerId="ADAL" clId="{B7639E38-BD19-45EF-BBDF-53980D56E173}" dt="2020-04-28T21:30:53.608" v="28" actId="6549"/>
          <ac:spMkLst>
            <pc:docMk/>
            <pc:sldMk cId="927324286" sldId="258"/>
            <ac:spMk id="13" creationId="{ACDE4084-BE0D-464E-A8E4-907C4B6D6A7E}"/>
          </ac:spMkLst>
        </pc:spChg>
        <pc:spChg chg="mod">
          <ac:chgData name="Owen Sheedy" userId="b1c9949c-efb5-4f8f-8e1c-29dbcaf5146f" providerId="ADAL" clId="{B7639E38-BD19-45EF-BBDF-53980D56E173}" dt="2020-04-28T21:30:55.720" v="29" actId="6549"/>
          <ac:spMkLst>
            <pc:docMk/>
            <pc:sldMk cId="927324286" sldId="258"/>
            <ac:spMk id="14" creationId="{A32E14E4-3393-48FD-9A98-E94D263B0683}"/>
          </ac:spMkLst>
        </pc:spChg>
        <pc:spChg chg="mod">
          <ac:chgData name="Owen Sheedy" userId="b1c9949c-efb5-4f8f-8e1c-29dbcaf5146f" providerId="ADAL" clId="{B7639E38-BD19-45EF-BBDF-53980D56E173}" dt="2020-04-28T21:30:58.575" v="30" actId="6549"/>
          <ac:spMkLst>
            <pc:docMk/>
            <pc:sldMk cId="927324286" sldId="258"/>
            <ac:spMk id="15" creationId="{BBB28126-3852-4F40-9401-2B3928735E66}"/>
          </ac:spMkLst>
        </pc:spChg>
        <pc:spChg chg="mod">
          <ac:chgData name="Owen Sheedy" userId="b1c9949c-efb5-4f8f-8e1c-29dbcaf5146f" providerId="ADAL" clId="{B7639E38-BD19-45EF-BBDF-53980D56E173}" dt="2020-04-28T21:31:00.430" v="31" actId="6549"/>
          <ac:spMkLst>
            <pc:docMk/>
            <pc:sldMk cId="927324286" sldId="258"/>
            <ac:spMk id="16" creationId="{13C76ABF-1461-4CF3-ABDB-EDB2B58DFB5E}"/>
          </ac:spMkLst>
        </pc:spChg>
        <pc:spChg chg="mod">
          <ac:chgData name="Owen Sheedy" userId="b1c9949c-efb5-4f8f-8e1c-29dbcaf5146f" providerId="ADAL" clId="{B7639E38-BD19-45EF-BBDF-53980D56E173}" dt="2020-04-28T21:31:01.487" v="32" actId="6549"/>
          <ac:spMkLst>
            <pc:docMk/>
            <pc:sldMk cId="927324286" sldId="258"/>
            <ac:spMk id="17" creationId="{548329FD-B31D-4276-B566-727751D97FAF}"/>
          </ac:spMkLst>
        </pc:spChg>
        <pc:spChg chg="mod">
          <ac:chgData name="Owen Sheedy" userId="b1c9949c-efb5-4f8f-8e1c-29dbcaf5146f" providerId="ADAL" clId="{B7639E38-BD19-45EF-BBDF-53980D56E173}" dt="2020-04-28T21:31:02.846" v="33" actId="6549"/>
          <ac:spMkLst>
            <pc:docMk/>
            <pc:sldMk cId="927324286" sldId="258"/>
            <ac:spMk id="18" creationId="{EC11C63C-DCF7-45D7-B181-4A2C0A5790C4}"/>
          </ac:spMkLst>
        </pc:spChg>
      </pc:sldChg>
      <pc:sldChg chg="add">
        <pc:chgData name="Owen Sheedy" userId="b1c9949c-efb5-4f8f-8e1c-29dbcaf5146f" providerId="ADAL" clId="{B7639E38-BD19-45EF-BBDF-53980D56E173}" dt="2020-04-28T21:25:49.315" v="1"/>
        <pc:sldMkLst>
          <pc:docMk/>
          <pc:sldMk cId="2495056389" sldId="259"/>
        </pc:sldMkLst>
      </pc:sldChg>
      <pc:sldChg chg="add">
        <pc:chgData name="Owen Sheedy" userId="b1c9949c-efb5-4f8f-8e1c-29dbcaf5146f" providerId="ADAL" clId="{B7639E38-BD19-45EF-BBDF-53980D56E173}" dt="2020-04-28T21:25:49.513" v="2"/>
        <pc:sldMkLst>
          <pc:docMk/>
          <pc:sldMk cId="533458658" sldId="260"/>
        </pc:sldMkLst>
      </pc:sldChg>
      <pc:sldChg chg="add">
        <pc:chgData name="Owen Sheedy" userId="b1c9949c-efb5-4f8f-8e1c-29dbcaf5146f" providerId="ADAL" clId="{B7639E38-BD19-45EF-BBDF-53980D56E173}" dt="2020-04-28T21:25:49.704" v="3"/>
        <pc:sldMkLst>
          <pc:docMk/>
          <pc:sldMk cId="1646710888" sldId="261"/>
        </pc:sldMkLst>
      </pc:sldChg>
      <pc:sldChg chg="add">
        <pc:chgData name="Owen Sheedy" userId="b1c9949c-efb5-4f8f-8e1c-29dbcaf5146f" providerId="ADAL" clId="{B7639E38-BD19-45EF-BBDF-53980D56E173}" dt="2020-04-28T21:25:49.857" v="4"/>
        <pc:sldMkLst>
          <pc:docMk/>
          <pc:sldMk cId="2691582486" sldId="262"/>
        </pc:sldMkLst>
      </pc:sldChg>
      <pc:sldChg chg="add">
        <pc:chgData name="Owen Sheedy" userId="b1c9949c-efb5-4f8f-8e1c-29dbcaf5146f" providerId="ADAL" clId="{B7639E38-BD19-45EF-BBDF-53980D56E173}" dt="2020-04-28T21:25:50.019" v="5"/>
        <pc:sldMkLst>
          <pc:docMk/>
          <pc:sldMk cId="3889678899" sldId="263"/>
        </pc:sldMkLst>
      </pc:sldChg>
      <pc:sldChg chg="add">
        <pc:chgData name="Owen Sheedy" userId="b1c9949c-efb5-4f8f-8e1c-29dbcaf5146f" providerId="ADAL" clId="{B7639E38-BD19-45EF-BBDF-53980D56E173}" dt="2020-04-28T21:25:50.171" v="6"/>
        <pc:sldMkLst>
          <pc:docMk/>
          <pc:sldMk cId="1743690952" sldId="264"/>
        </pc:sldMkLst>
      </pc:sldChg>
    </pc:docChg>
  </pc:docChgLst>
  <pc:docChgLst>
    <pc:chgData name="Owen Sheedy" userId="b1c9949c-efb5-4f8f-8e1c-29dbcaf5146f" providerId="ADAL" clId="{EADE9139-7081-4640-8071-00CC55C0A3DB}"/>
    <pc:docChg chg="undo custSel addSld delSld modSld sldOrd">
      <pc:chgData name="Owen Sheedy" userId="b1c9949c-efb5-4f8f-8e1c-29dbcaf5146f" providerId="ADAL" clId="{EADE9139-7081-4640-8071-00CC55C0A3DB}" dt="2021-02-25T23:36:10.602" v="145" actId="47"/>
      <pc:docMkLst>
        <pc:docMk/>
      </pc:docMkLst>
      <pc:sldChg chg="modSp mod">
        <pc:chgData name="Owen Sheedy" userId="b1c9949c-efb5-4f8f-8e1c-29dbcaf5146f" providerId="ADAL" clId="{EADE9139-7081-4640-8071-00CC55C0A3DB}" dt="2021-02-25T18:07:47.231" v="35" actId="207"/>
        <pc:sldMkLst>
          <pc:docMk/>
          <pc:sldMk cId="109857222" sldId="256"/>
        </pc:sldMkLst>
        <pc:spChg chg="mod">
          <ac:chgData name="Owen Sheedy" userId="b1c9949c-efb5-4f8f-8e1c-29dbcaf5146f" providerId="ADAL" clId="{EADE9139-7081-4640-8071-00CC55C0A3DB}" dt="2021-02-25T18:07:47.231" v="35" actId="207"/>
          <ac:spMkLst>
            <pc:docMk/>
            <pc:sldMk cId="109857222" sldId="256"/>
            <ac:spMk id="5" creationId="{1C2E48F0-E0F6-4DED-8337-8303FACBC666}"/>
          </ac:spMkLst>
        </pc:spChg>
        <pc:spChg chg="mod">
          <ac:chgData name="Owen Sheedy" userId="b1c9949c-efb5-4f8f-8e1c-29dbcaf5146f" providerId="ADAL" clId="{EADE9139-7081-4640-8071-00CC55C0A3DB}" dt="2021-02-25T18:07:45.183" v="34" actId="207"/>
          <ac:spMkLst>
            <pc:docMk/>
            <pc:sldMk cId="109857222" sldId="256"/>
            <ac:spMk id="9" creationId="{809DE000-D3C9-4BF6-BAFC-2D351BB77C04}"/>
          </ac:spMkLst>
        </pc:spChg>
        <pc:spChg chg="mod">
          <ac:chgData name="Owen Sheedy" userId="b1c9949c-efb5-4f8f-8e1c-29dbcaf5146f" providerId="ADAL" clId="{EADE9139-7081-4640-8071-00CC55C0A3DB}" dt="2021-02-25T18:07:43.031" v="33" actId="207"/>
          <ac:spMkLst>
            <pc:docMk/>
            <pc:sldMk cId="109857222" sldId="256"/>
            <ac:spMk id="10" creationId="{490674D6-66B9-4BB6-8208-A9078D2B9455}"/>
          </ac:spMkLst>
        </pc:spChg>
        <pc:spChg chg="mod">
          <ac:chgData name="Owen Sheedy" userId="b1c9949c-efb5-4f8f-8e1c-29dbcaf5146f" providerId="ADAL" clId="{EADE9139-7081-4640-8071-00CC55C0A3DB}" dt="2021-02-25T18:07:41.376" v="32" actId="207"/>
          <ac:spMkLst>
            <pc:docMk/>
            <pc:sldMk cId="109857222" sldId="256"/>
            <ac:spMk id="11" creationId="{E8364030-8CD8-4D6B-9800-A680AE8DCEFD}"/>
          </ac:spMkLst>
        </pc:spChg>
        <pc:spChg chg="mod">
          <ac:chgData name="Owen Sheedy" userId="b1c9949c-efb5-4f8f-8e1c-29dbcaf5146f" providerId="ADAL" clId="{EADE9139-7081-4640-8071-00CC55C0A3DB}" dt="2021-02-25T18:07:39.608" v="31" actId="207"/>
          <ac:spMkLst>
            <pc:docMk/>
            <pc:sldMk cId="109857222" sldId="256"/>
            <ac:spMk id="12" creationId="{69506FAF-F277-4B38-A87C-D91A6312FA76}"/>
          </ac:spMkLst>
        </pc:spChg>
        <pc:spChg chg="mod">
          <ac:chgData name="Owen Sheedy" userId="b1c9949c-efb5-4f8f-8e1c-29dbcaf5146f" providerId="ADAL" clId="{EADE9139-7081-4640-8071-00CC55C0A3DB}" dt="2021-02-25T18:07:37.927" v="30" actId="207"/>
          <ac:spMkLst>
            <pc:docMk/>
            <pc:sldMk cId="109857222" sldId="256"/>
            <ac:spMk id="14" creationId="{A32E14E4-3393-48FD-9A98-E94D263B0683}"/>
          </ac:spMkLst>
        </pc:spChg>
        <pc:spChg chg="mod">
          <ac:chgData name="Owen Sheedy" userId="b1c9949c-efb5-4f8f-8e1c-29dbcaf5146f" providerId="ADAL" clId="{EADE9139-7081-4640-8071-00CC55C0A3DB}" dt="2021-02-25T18:07:11.571" v="13" actId="20577"/>
          <ac:spMkLst>
            <pc:docMk/>
            <pc:sldMk cId="109857222" sldId="256"/>
            <ac:spMk id="15" creationId="{BBB28126-3852-4F40-9401-2B3928735E66}"/>
          </ac:spMkLst>
        </pc:spChg>
        <pc:spChg chg="mod">
          <ac:chgData name="Owen Sheedy" userId="b1c9949c-efb5-4f8f-8e1c-29dbcaf5146f" providerId="ADAL" clId="{EADE9139-7081-4640-8071-00CC55C0A3DB}" dt="2021-02-25T18:07:36.231" v="29" actId="207"/>
          <ac:spMkLst>
            <pc:docMk/>
            <pc:sldMk cId="109857222" sldId="256"/>
            <ac:spMk id="16" creationId="{13C76ABF-1461-4CF3-ABDB-EDB2B58DFB5E}"/>
          </ac:spMkLst>
        </pc:spChg>
        <pc:spChg chg="mod">
          <ac:chgData name="Owen Sheedy" userId="b1c9949c-efb5-4f8f-8e1c-29dbcaf5146f" providerId="ADAL" clId="{EADE9139-7081-4640-8071-00CC55C0A3DB}" dt="2021-02-25T18:07:33.960" v="28" actId="207"/>
          <ac:spMkLst>
            <pc:docMk/>
            <pc:sldMk cId="109857222" sldId="256"/>
            <ac:spMk id="17" creationId="{548329FD-B31D-4276-B566-727751D97FAF}"/>
          </ac:spMkLst>
        </pc:spChg>
        <pc:spChg chg="mod">
          <ac:chgData name="Owen Sheedy" userId="b1c9949c-efb5-4f8f-8e1c-29dbcaf5146f" providerId="ADAL" clId="{EADE9139-7081-4640-8071-00CC55C0A3DB}" dt="2021-02-25T18:07:31.908" v="27" actId="207"/>
          <ac:spMkLst>
            <pc:docMk/>
            <pc:sldMk cId="109857222" sldId="256"/>
            <ac:spMk id="18" creationId="{EC11C63C-DCF7-45D7-B181-4A2C0A5790C4}"/>
          </ac:spMkLst>
        </pc:spChg>
      </pc:sldChg>
      <pc:sldChg chg="del">
        <pc:chgData name="Owen Sheedy" userId="b1c9949c-efb5-4f8f-8e1c-29dbcaf5146f" providerId="ADAL" clId="{EADE9139-7081-4640-8071-00CC55C0A3DB}" dt="2021-02-25T23:36:10.602" v="145" actId="47"/>
        <pc:sldMkLst>
          <pc:docMk/>
          <pc:sldMk cId="1013580309" sldId="257"/>
        </pc:sldMkLst>
      </pc:sldChg>
      <pc:sldChg chg="del">
        <pc:chgData name="Owen Sheedy" userId="b1c9949c-efb5-4f8f-8e1c-29dbcaf5146f" providerId="ADAL" clId="{EADE9139-7081-4640-8071-00CC55C0A3DB}" dt="2021-02-25T23:27:45.878" v="127" actId="47"/>
        <pc:sldMkLst>
          <pc:docMk/>
          <pc:sldMk cId="927324286" sldId="258"/>
        </pc:sldMkLst>
      </pc:sldChg>
      <pc:sldChg chg="del">
        <pc:chgData name="Owen Sheedy" userId="b1c9949c-efb5-4f8f-8e1c-29dbcaf5146f" providerId="ADAL" clId="{EADE9139-7081-4640-8071-00CC55C0A3DB}" dt="2021-02-25T23:27:49.079" v="128" actId="47"/>
        <pc:sldMkLst>
          <pc:docMk/>
          <pc:sldMk cId="2495056389" sldId="259"/>
        </pc:sldMkLst>
      </pc:sldChg>
      <pc:sldChg chg="del">
        <pc:chgData name="Owen Sheedy" userId="b1c9949c-efb5-4f8f-8e1c-29dbcaf5146f" providerId="ADAL" clId="{EADE9139-7081-4640-8071-00CC55C0A3DB}" dt="2021-02-25T23:36:06.876" v="141" actId="47"/>
        <pc:sldMkLst>
          <pc:docMk/>
          <pc:sldMk cId="1646710888" sldId="261"/>
        </pc:sldMkLst>
      </pc:sldChg>
      <pc:sldChg chg="del">
        <pc:chgData name="Owen Sheedy" userId="b1c9949c-efb5-4f8f-8e1c-29dbcaf5146f" providerId="ADAL" clId="{EADE9139-7081-4640-8071-00CC55C0A3DB}" dt="2021-02-25T23:36:08.022" v="142" actId="47"/>
        <pc:sldMkLst>
          <pc:docMk/>
          <pc:sldMk cId="2691582486" sldId="262"/>
        </pc:sldMkLst>
      </pc:sldChg>
      <pc:sldChg chg="del">
        <pc:chgData name="Owen Sheedy" userId="b1c9949c-efb5-4f8f-8e1c-29dbcaf5146f" providerId="ADAL" clId="{EADE9139-7081-4640-8071-00CC55C0A3DB}" dt="2021-02-25T23:36:08.956" v="143" actId="47"/>
        <pc:sldMkLst>
          <pc:docMk/>
          <pc:sldMk cId="3889678899" sldId="263"/>
        </pc:sldMkLst>
      </pc:sldChg>
      <pc:sldChg chg="del">
        <pc:chgData name="Owen Sheedy" userId="b1c9949c-efb5-4f8f-8e1c-29dbcaf5146f" providerId="ADAL" clId="{EADE9139-7081-4640-8071-00CC55C0A3DB}" dt="2021-02-25T23:36:09.765" v="144" actId="47"/>
        <pc:sldMkLst>
          <pc:docMk/>
          <pc:sldMk cId="1743690952" sldId="264"/>
        </pc:sldMkLst>
      </pc:sldChg>
      <pc:sldChg chg="modSp add mod">
        <pc:chgData name="Owen Sheedy" userId="b1c9949c-efb5-4f8f-8e1c-29dbcaf5146f" providerId="ADAL" clId="{EADE9139-7081-4640-8071-00CC55C0A3DB}" dt="2021-02-25T18:08:04.194" v="39" actId="20577"/>
        <pc:sldMkLst>
          <pc:docMk/>
          <pc:sldMk cId="2637496285" sldId="265"/>
        </pc:sldMkLst>
        <pc:spChg chg="mod">
          <ac:chgData name="Owen Sheedy" userId="b1c9949c-efb5-4f8f-8e1c-29dbcaf5146f" providerId="ADAL" clId="{EADE9139-7081-4640-8071-00CC55C0A3DB}" dt="2021-02-25T18:08:04.194" v="39" actId="20577"/>
          <ac:spMkLst>
            <pc:docMk/>
            <pc:sldMk cId="2637496285" sldId="265"/>
            <ac:spMk id="16" creationId="{13C76ABF-1461-4CF3-ABDB-EDB2B58DFB5E}"/>
          </ac:spMkLst>
        </pc:spChg>
      </pc:sldChg>
      <pc:sldChg chg="add del">
        <pc:chgData name="Owen Sheedy" userId="b1c9949c-efb5-4f8f-8e1c-29dbcaf5146f" providerId="ADAL" clId="{EADE9139-7081-4640-8071-00CC55C0A3DB}" dt="2021-02-25T18:09:17.377" v="52" actId="47"/>
        <pc:sldMkLst>
          <pc:docMk/>
          <pc:sldMk cId="3682508596" sldId="266"/>
        </pc:sldMkLst>
      </pc:sldChg>
      <pc:sldChg chg="modSp add mod ord">
        <pc:chgData name="Owen Sheedy" userId="b1c9949c-efb5-4f8f-8e1c-29dbcaf5146f" providerId="ADAL" clId="{EADE9139-7081-4640-8071-00CC55C0A3DB}" dt="2021-02-25T18:08:41.177" v="46" actId="20577"/>
        <pc:sldMkLst>
          <pc:docMk/>
          <pc:sldMk cId="2586617004" sldId="267"/>
        </pc:sldMkLst>
        <pc:spChg chg="mod">
          <ac:chgData name="Owen Sheedy" userId="b1c9949c-efb5-4f8f-8e1c-29dbcaf5146f" providerId="ADAL" clId="{EADE9139-7081-4640-8071-00CC55C0A3DB}" dt="2021-02-25T18:08:41.177" v="46" actId="20577"/>
          <ac:spMkLst>
            <pc:docMk/>
            <pc:sldMk cId="2586617004" sldId="267"/>
            <ac:spMk id="11" creationId="{E8364030-8CD8-4D6B-9800-A680AE8DCEFD}"/>
          </ac:spMkLst>
        </pc:spChg>
      </pc:sldChg>
      <pc:sldChg chg="modSp add mod">
        <pc:chgData name="Owen Sheedy" userId="b1c9949c-efb5-4f8f-8e1c-29dbcaf5146f" providerId="ADAL" clId="{EADE9139-7081-4640-8071-00CC55C0A3DB}" dt="2021-02-25T23:22:36.515" v="111" actId="207"/>
        <pc:sldMkLst>
          <pc:docMk/>
          <pc:sldMk cId="562132297" sldId="268"/>
        </pc:sldMkLst>
        <pc:spChg chg="mod">
          <ac:chgData name="Owen Sheedy" userId="b1c9949c-efb5-4f8f-8e1c-29dbcaf5146f" providerId="ADAL" clId="{EADE9139-7081-4640-8071-00CC55C0A3DB}" dt="2021-02-25T23:13:28.603" v="76" actId="20577"/>
          <ac:spMkLst>
            <pc:docMk/>
            <pc:sldMk cId="562132297" sldId="268"/>
            <ac:spMk id="12" creationId="{69506FAF-F277-4B38-A87C-D91A6312FA76}"/>
          </ac:spMkLst>
        </pc:spChg>
        <pc:spChg chg="mod">
          <ac:chgData name="Owen Sheedy" userId="b1c9949c-efb5-4f8f-8e1c-29dbcaf5146f" providerId="ADAL" clId="{EADE9139-7081-4640-8071-00CC55C0A3DB}" dt="2021-02-25T23:22:36.515" v="111" actId="207"/>
          <ac:spMkLst>
            <pc:docMk/>
            <pc:sldMk cId="562132297" sldId="268"/>
            <ac:spMk id="16" creationId="{13C76ABF-1461-4CF3-ABDB-EDB2B58DFB5E}"/>
          </ac:spMkLst>
        </pc:spChg>
      </pc:sldChg>
      <pc:sldChg chg="add del">
        <pc:chgData name="Owen Sheedy" userId="b1c9949c-efb5-4f8f-8e1c-29dbcaf5146f" providerId="ADAL" clId="{EADE9139-7081-4640-8071-00CC55C0A3DB}" dt="2021-02-25T23:27:43.958" v="125" actId="47"/>
        <pc:sldMkLst>
          <pc:docMk/>
          <pc:sldMk cId="2393434048" sldId="269"/>
        </pc:sldMkLst>
      </pc:sldChg>
      <pc:sldChg chg="modSp add mod ord">
        <pc:chgData name="Owen Sheedy" userId="b1c9949c-efb5-4f8f-8e1c-29dbcaf5146f" providerId="ADAL" clId="{EADE9139-7081-4640-8071-00CC55C0A3DB}" dt="2021-02-25T23:13:15.714" v="71"/>
        <pc:sldMkLst>
          <pc:docMk/>
          <pc:sldMk cId="2289855103" sldId="270"/>
        </pc:sldMkLst>
        <pc:spChg chg="mod">
          <ac:chgData name="Owen Sheedy" userId="b1c9949c-efb5-4f8f-8e1c-29dbcaf5146f" providerId="ADAL" clId="{EADE9139-7081-4640-8071-00CC55C0A3DB}" dt="2021-02-25T18:09:43.074" v="63" actId="20577"/>
          <ac:spMkLst>
            <pc:docMk/>
            <pc:sldMk cId="2289855103" sldId="270"/>
            <ac:spMk id="12" creationId="{69506FAF-F277-4B38-A87C-D91A6312FA76}"/>
          </ac:spMkLst>
        </pc:spChg>
        <pc:spChg chg="mod">
          <ac:chgData name="Owen Sheedy" userId="b1c9949c-efb5-4f8f-8e1c-29dbcaf5146f" providerId="ADAL" clId="{EADE9139-7081-4640-8071-00CC55C0A3DB}" dt="2021-02-25T18:09:32.352" v="60" actId="207"/>
          <ac:spMkLst>
            <pc:docMk/>
            <pc:sldMk cId="2289855103" sldId="270"/>
            <ac:spMk id="15" creationId="{BBB28126-3852-4F40-9401-2B3928735E66}"/>
          </ac:spMkLst>
        </pc:spChg>
        <pc:spChg chg="mod">
          <ac:chgData name="Owen Sheedy" userId="b1c9949c-efb5-4f8f-8e1c-29dbcaf5146f" providerId="ADAL" clId="{EADE9139-7081-4640-8071-00CC55C0A3DB}" dt="2021-02-25T18:09:30.145" v="59" actId="207"/>
          <ac:spMkLst>
            <pc:docMk/>
            <pc:sldMk cId="2289855103" sldId="270"/>
            <ac:spMk id="16" creationId="{13C76ABF-1461-4CF3-ABDB-EDB2B58DFB5E}"/>
          </ac:spMkLst>
        </pc:spChg>
      </pc:sldChg>
      <pc:sldChg chg="modSp add del mod ord">
        <pc:chgData name="Owen Sheedy" userId="b1c9949c-efb5-4f8f-8e1c-29dbcaf5146f" providerId="ADAL" clId="{EADE9139-7081-4640-8071-00CC55C0A3DB}" dt="2021-02-25T23:27:44.672" v="126" actId="47"/>
        <pc:sldMkLst>
          <pc:docMk/>
          <pc:sldMk cId="1082363873" sldId="271"/>
        </pc:sldMkLst>
        <pc:spChg chg="mod">
          <ac:chgData name="Owen Sheedy" userId="b1c9949c-efb5-4f8f-8e1c-29dbcaf5146f" providerId="ADAL" clId="{EADE9139-7081-4640-8071-00CC55C0A3DB}" dt="2021-02-25T18:10:06.458" v="69" actId="20577"/>
          <ac:spMkLst>
            <pc:docMk/>
            <pc:sldMk cId="1082363873" sldId="271"/>
            <ac:spMk id="12" creationId="{69506FAF-F277-4B38-A87C-D91A6312FA76}"/>
          </ac:spMkLst>
        </pc:spChg>
      </pc:sldChg>
      <pc:sldChg chg="modSp add mod ord">
        <pc:chgData name="Owen Sheedy" userId="b1c9949c-efb5-4f8f-8e1c-29dbcaf5146f" providerId="ADAL" clId="{EADE9139-7081-4640-8071-00CC55C0A3DB}" dt="2021-02-25T23:21:12.003" v="106"/>
        <pc:sldMkLst>
          <pc:docMk/>
          <pc:sldMk cId="2912953998" sldId="272"/>
        </pc:sldMkLst>
        <pc:spChg chg="mod">
          <ac:chgData name="Owen Sheedy" userId="b1c9949c-efb5-4f8f-8e1c-29dbcaf5146f" providerId="ADAL" clId="{EADE9139-7081-4640-8071-00CC55C0A3DB}" dt="2021-02-25T23:14:19.195" v="80" actId="20577"/>
          <ac:spMkLst>
            <pc:docMk/>
            <pc:sldMk cId="2912953998" sldId="272"/>
            <ac:spMk id="18" creationId="{EC11C63C-DCF7-45D7-B181-4A2C0A5790C4}"/>
          </ac:spMkLst>
        </pc:spChg>
      </pc:sldChg>
      <pc:sldChg chg="modSp add del mod">
        <pc:chgData name="Owen Sheedy" userId="b1c9949c-efb5-4f8f-8e1c-29dbcaf5146f" providerId="ADAL" clId="{EADE9139-7081-4640-8071-00CC55C0A3DB}" dt="2021-02-25T23:27:41.724" v="124" actId="47"/>
        <pc:sldMkLst>
          <pc:docMk/>
          <pc:sldMk cId="2192801053" sldId="273"/>
        </pc:sldMkLst>
        <pc:spChg chg="mod">
          <ac:chgData name="Owen Sheedy" userId="b1c9949c-efb5-4f8f-8e1c-29dbcaf5146f" providerId="ADAL" clId="{EADE9139-7081-4640-8071-00CC55C0A3DB}" dt="2021-02-25T23:14:43.778" v="85" actId="20577"/>
          <ac:spMkLst>
            <pc:docMk/>
            <pc:sldMk cId="2192801053" sldId="273"/>
            <ac:spMk id="5" creationId="{1C2E48F0-E0F6-4DED-8337-8303FACBC666}"/>
          </ac:spMkLst>
        </pc:spChg>
      </pc:sldChg>
      <pc:sldChg chg="add del">
        <pc:chgData name="Owen Sheedy" userId="b1c9949c-efb5-4f8f-8e1c-29dbcaf5146f" providerId="ADAL" clId="{EADE9139-7081-4640-8071-00CC55C0A3DB}" dt="2021-02-25T23:27:38.715" v="122" actId="47"/>
        <pc:sldMkLst>
          <pc:docMk/>
          <pc:sldMk cId="1419857291" sldId="274"/>
        </pc:sldMkLst>
      </pc:sldChg>
      <pc:sldChg chg="add del">
        <pc:chgData name="Owen Sheedy" userId="b1c9949c-efb5-4f8f-8e1c-29dbcaf5146f" providerId="ADAL" clId="{EADE9139-7081-4640-8071-00CC55C0A3DB}" dt="2021-02-25T23:27:40.525" v="123" actId="47"/>
        <pc:sldMkLst>
          <pc:docMk/>
          <pc:sldMk cId="2926263977" sldId="275"/>
        </pc:sldMkLst>
      </pc:sldChg>
      <pc:sldChg chg="modSp add mod ord">
        <pc:chgData name="Owen Sheedy" userId="b1c9949c-efb5-4f8f-8e1c-29dbcaf5146f" providerId="ADAL" clId="{EADE9139-7081-4640-8071-00CC55C0A3DB}" dt="2021-02-25T23:16:49.187" v="98"/>
        <pc:sldMkLst>
          <pc:docMk/>
          <pc:sldMk cId="697027332" sldId="276"/>
        </pc:sldMkLst>
        <pc:spChg chg="mod">
          <ac:chgData name="Owen Sheedy" userId="b1c9949c-efb5-4f8f-8e1c-29dbcaf5146f" providerId="ADAL" clId="{EADE9139-7081-4640-8071-00CC55C0A3DB}" dt="2021-02-25T23:15:53.442" v="91" actId="20577"/>
          <ac:spMkLst>
            <pc:docMk/>
            <pc:sldMk cId="697027332" sldId="276"/>
            <ac:spMk id="9" creationId="{809DE000-D3C9-4BF6-BAFC-2D351BB77C04}"/>
          </ac:spMkLst>
        </pc:spChg>
      </pc:sldChg>
      <pc:sldChg chg="modSp add del mod">
        <pc:chgData name="Owen Sheedy" userId="b1c9949c-efb5-4f8f-8e1c-29dbcaf5146f" providerId="ADAL" clId="{EADE9139-7081-4640-8071-00CC55C0A3DB}" dt="2021-02-25T23:23:52.425" v="114" actId="20577"/>
        <pc:sldMkLst>
          <pc:docMk/>
          <pc:sldMk cId="3755576139" sldId="277"/>
        </pc:sldMkLst>
        <pc:spChg chg="mod">
          <ac:chgData name="Owen Sheedy" userId="b1c9949c-efb5-4f8f-8e1c-29dbcaf5146f" providerId="ADAL" clId="{EADE9139-7081-4640-8071-00CC55C0A3DB}" dt="2021-02-25T23:17:13.310" v="104" actId="20577"/>
          <ac:spMkLst>
            <pc:docMk/>
            <pc:sldMk cId="3755576139" sldId="277"/>
            <ac:spMk id="5" creationId="{1C2E48F0-E0F6-4DED-8337-8303FACBC666}"/>
          </ac:spMkLst>
        </pc:spChg>
        <pc:spChg chg="mod">
          <ac:chgData name="Owen Sheedy" userId="b1c9949c-efb5-4f8f-8e1c-29dbcaf5146f" providerId="ADAL" clId="{EADE9139-7081-4640-8071-00CC55C0A3DB}" dt="2021-02-25T23:23:52.425" v="114" actId="20577"/>
          <ac:spMkLst>
            <pc:docMk/>
            <pc:sldMk cId="3755576139" sldId="277"/>
            <ac:spMk id="9" creationId="{809DE000-D3C9-4BF6-BAFC-2D351BB77C04}"/>
          </ac:spMkLst>
        </pc:spChg>
      </pc:sldChg>
      <pc:sldChg chg="add del">
        <pc:chgData name="Owen Sheedy" userId="b1c9949c-efb5-4f8f-8e1c-29dbcaf5146f" providerId="ADAL" clId="{EADE9139-7081-4640-8071-00CC55C0A3DB}" dt="2021-02-25T23:24:15.061" v="115" actId="47"/>
        <pc:sldMkLst>
          <pc:docMk/>
          <pc:sldMk cId="3972267505" sldId="278"/>
        </pc:sldMkLst>
      </pc:sldChg>
      <pc:sldChg chg="add">
        <pc:chgData name="Owen Sheedy" userId="b1c9949c-efb5-4f8f-8e1c-29dbcaf5146f" providerId="ADAL" clId="{EADE9139-7081-4640-8071-00CC55C0A3DB}" dt="2021-02-25T23:22:28.280" v="108" actId="2890"/>
        <pc:sldMkLst>
          <pc:docMk/>
          <pc:sldMk cId="598840208" sldId="279"/>
        </pc:sldMkLst>
      </pc:sldChg>
      <pc:sldChg chg="modSp add mod ord">
        <pc:chgData name="Owen Sheedy" userId="b1c9949c-efb5-4f8f-8e1c-29dbcaf5146f" providerId="ADAL" clId="{EADE9139-7081-4640-8071-00CC55C0A3DB}" dt="2021-02-25T23:27:24.815" v="121" actId="20577"/>
        <pc:sldMkLst>
          <pc:docMk/>
          <pc:sldMk cId="1320821329" sldId="280"/>
        </pc:sldMkLst>
        <pc:spChg chg="mod">
          <ac:chgData name="Owen Sheedy" userId="b1c9949c-efb5-4f8f-8e1c-29dbcaf5146f" providerId="ADAL" clId="{EADE9139-7081-4640-8071-00CC55C0A3DB}" dt="2021-02-25T23:27:24.815" v="121" actId="20577"/>
          <ac:spMkLst>
            <pc:docMk/>
            <pc:sldMk cId="1320821329" sldId="280"/>
            <ac:spMk id="18" creationId="{EC11C63C-DCF7-45D7-B181-4A2C0A5790C4}"/>
          </ac:spMkLst>
        </pc:spChg>
      </pc:sldChg>
      <pc:sldChg chg="modSp add mod">
        <pc:chgData name="Owen Sheedy" userId="b1c9949c-efb5-4f8f-8e1c-29dbcaf5146f" providerId="ADAL" clId="{EADE9139-7081-4640-8071-00CC55C0A3DB}" dt="2021-02-25T23:29:38.665" v="132" actId="20577"/>
        <pc:sldMkLst>
          <pc:docMk/>
          <pc:sldMk cId="47391985" sldId="281"/>
        </pc:sldMkLst>
        <pc:spChg chg="mod">
          <ac:chgData name="Owen Sheedy" userId="b1c9949c-efb5-4f8f-8e1c-29dbcaf5146f" providerId="ADAL" clId="{EADE9139-7081-4640-8071-00CC55C0A3DB}" dt="2021-02-25T23:29:38.665" v="132" actId="20577"/>
          <ac:spMkLst>
            <pc:docMk/>
            <pc:sldMk cId="47391985" sldId="281"/>
            <ac:spMk id="14" creationId="{A32E14E4-3393-48FD-9A98-E94D263B0683}"/>
          </ac:spMkLst>
        </pc:spChg>
      </pc:sldChg>
      <pc:sldChg chg="modSp add mod">
        <pc:chgData name="Owen Sheedy" userId="b1c9949c-efb5-4f8f-8e1c-29dbcaf5146f" providerId="ADAL" clId="{EADE9139-7081-4640-8071-00CC55C0A3DB}" dt="2021-02-25T23:35:59.738" v="140" actId="20577"/>
        <pc:sldMkLst>
          <pc:docMk/>
          <pc:sldMk cId="4172122880" sldId="282"/>
        </pc:sldMkLst>
        <pc:spChg chg="mod">
          <ac:chgData name="Owen Sheedy" userId="b1c9949c-efb5-4f8f-8e1c-29dbcaf5146f" providerId="ADAL" clId="{EADE9139-7081-4640-8071-00CC55C0A3DB}" dt="2021-02-25T23:35:59.738" v="140" actId="20577"/>
          <ac:spMkLst>
            <pc:docMk/>
            <pc:sldMk cId="4172122880" sldId="282"/>
            <ac:spMk id="10" creationId="{490674D6-66B9-4BB6-8208-A9078D2B945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F67BB8D4-745A-4AF6-9A19-705AEC0D6C3B}"/>
              </a:ext>
            </a:extLst>
          </p:cNvPr>
          <p:cNvSpPr/>
          <p:nvPr/>
        </p:nvSpPr>
        <p:spPr>
          <a:xfrm>
            <a:off x="3355596" y="84938"/>
            <a:ext cx="5480807" cy="6688123"/>
          </a:xfrm>
          <a:prstGeom prst="triangle">
            <a:avLst>
              <a:gd name="adj" fmla="val 50162"/>
            </a:avLst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C2E48F0-E0F6-4DED-8337-8303FACBC666}"/>
              </a:ext>
            </a:extLst>
          </p:cNvPr>
          <p:cNvSpPr/>
          <p:nvPr/>
        </p:nvSpPr>
        <p:spPr>
          <a:xfrm>
            <a:off x="3355596" y="6199164"/>
            <a:ext cx="5480808" cy="556819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09DE000-D3C9-4BF6-BAFC-2D351BB77C04}"/>
              </a:ext>
            </a:extLst>
          </p:cNvPr>
          <p:cNvSpPr/>
          <p:nvPr/>
        </p:nvSpPr>
        <p:spPr>
          <a:xfrm>
            <a:off x="3604460" y="5511263"/>
            <a:ext cx="4983061" cy="556819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0674D6-66B9-4BB6-8208-A9078D2B9455}"/>
              </a:ext>
            </a:extLst>
          </p:cNvPr>
          <p:cNvSpPr/>
          <p:nvPr/>
        </p:nvSpPr>
        <p:spPr>
          <a:xfrm>
            <a:off x="3902270" y="4823362"/>
            <a:ext cx="4387442" cy="556819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8364030-8CD8-4D6B-9800-A680AE8DCEFD}"/>
              </a:ext>
            </a:extLst>
          </p:cNvPr>
          <p:cNvSpPr/>
          <p:nvPr/>
        </p:nvSpPr>
        <p:spPr>
          <a:xfrm>
            <a:off x="4144161" y="4225492"/>
            <a:ext cx="3909270" cy="556819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9506FAF-F277-4B38-A87C-D91A6312FA76}"/>
              </a:ext>
            </a:extLst>
          </p:cNvPr>
          <p:cNvSpPr/>
          <p:nvPr/>
        </p:nvSpPr>
        <p:spPr>
          <a:xfrm>
            <a:off x="4429387" y="3540556"/>
            <a:ext cx="3363985" cy="556819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CDE4084-BE0D-464E-A8E4-907C4B6D6A7E}"/>
              </a:ext>
            </a:extLst>
          </p:cNvPr>
          <p:cNvSpPr/>
          <p:nvPr/>
        </p:nvSpPr>
        <p:spPr>
          <a:xfrm>
            <a:off x="4706224" y="2969800"/>
            <a:ext cx="2801922" cy="42861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Mi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32E14E4-3393-48FD-9A98-E94D263B0683}"/>
              </a:ext>
            </a:extLst>
          </p:cNvPr>
          <p:cNvSpPr/>
          <p:nvPr/>
        </p:nvSpPr>
        <p:spPr>
          <a:xfrm>
            <a:off x="4949505" y="2399045"/>
            <a:ext cx="2329333" cy="428618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BB28126-3852-4F40-9401-2B3928735E66}"/>
              </a:ext>
            </a:extLst>
          </p:cNvPr>
          <p:cNvSpPr/>
          <p:nvPr/>
        </p:nvSpPr>
        <p:spPr>
          <a:xfrm>
            <a:off x="5134062" y="1924776"/>
            <a:ext cx="1929468" cy="42861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Sol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3C76ABF-1461-4CF3-ABDB-EDB2B58DFB5E}"/>
              </a:ext>
            </a:extLst>
          </p:cNvPr>
          <p:cNvSpPr/>
          <p:nvPr/>
        </p:nvSpPr>
        <p:spPr>
          <a:xfrm>
            <a:off x="5368953" y="1346652"/>
            <a:ext cx="1476463" cy="428617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48329FD-B31D-4276-B566-727751D97FAF}"/>
              </a:ext>
            </a:extLst>
          </p:cNvPr>
          <p:cNvSpPr/>
          <p:nvPr/>
        </p:nvSpPr>
        <p:spPr>
          <a:xfrm>
            <a:off x="5606637" y="789918"/>
            <a:ext cx="1015068" cy="428617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C11C63C-DCF7-45D7-B181-4A2C0A5790C4}"/>
              </a:ext>
            </a:extLst>
          </p:cNvPr>
          <p:cNvSpPr/>
          <p:nvPr/>
        </p:nvSpPr>
        <p:spPr>
          <a:xfrm>
            <a:off x="5764626" y="320251"/>
            <a:ext cx="662731" cy="428616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F67BB8D4-745A-4AF6-9A19-705AEC0D6C3B}"/>
              </a:ext>
            </a:extLst>
          </p:cNvPr>
          <p:cNvSpPr/>
          <p:nvPr/>
        </p:nvSpPr>
        <p:spPr>
          <a:xfrm>
            <a:off x="3355596" y="84938"/>
            <a:ext cx="5480807" cy="6688123"/>
          </a:xfrm>
          <a:prstGeom prst="triangle">
            <a:avLst>
              <a:gd name="adj" fmla="val 50162"/>
            </a:avLst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C2E48F0-E0F6-4DED-8337-8303FACBC666}"/>
              </a:ext>
            </a:extLst>
          </p:cNvPr>
          <p:cNvSpPr/>
          <p:nvPr/>
        </p:nvSpPr>
        <p:spPr>
          <a:xfrm>
            <a:off x="3355596" y="6199164"/>
            <a:ext cx="5480808" cy="55681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Sol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09DE000-D3C9-4BF6-BAFC-2D351BB77C04}"/>
              </a:ext>
            </a:extLst>
          </p:cNvPr>
          <p:cNvSpPr/>
          <p:nvPr/>
        </p:nvSpPr>
        <p:spPr>
          <a:xfrm>
            <a:off x="3604460" y="5511263"/>
            <a:ext cx="4983061" cy="55681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La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0674D6-66B9-4BB6-8208-A9078D2B9455}"/>
              </a:ext>
            </a:extLst>
          </p:cNvPr>
          <p:cNvSpPr/>
          <p:nvPr/>
        </p:nvSpPr>
        <p:spPr>
          <a:xfrm>
            <a:off x="3902270" y="4823362"/>
            <a:ext cx="4387442" cy="556819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8364030-8CD8-4D6B-9800-A680AE8DCEFD}"/>
              </a:ext>
            </a:extLst>
          </p:cNvPr>
          <p:cNvSpPr/>
          <p:nvPr/>
        </p:nvSpPr>
        <p:spPr>
          <a:xfrm>
            <a:off x="4144161" y="4225492"/>
            <a:ext cx="3909270" cy="55681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Do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9506FAF-F277-4B38-A87C-D91A6312FA76}"/>
              </a:ext>
            </a:extLst>
          </p:cNvPr>
          <p:cNvSpPr/>
          <p:nvPr/>
        </p:nvSpPr>
        <p:spPr>
          <a:xfrm>
            <a:off x="4429387" y="3540556"/>
            <a:ext cx="3363985" cy="55681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Re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CDE4084-BE0D-464E-A8E4-907C4B6D6A7E}"/>
              </a:ext>
            </a:extLst>
          </p:cNvPr>
          <p:cNvSpPr/>
          <p:nvPr/>
        </p:nvSpPr>
        <p:spPr>
          <a:xfrm>
            <a:off x="4706224" y="2969800"/>
            <a:ext cx="2801922" cy="42861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Mi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32E14E4-3393-48FD-9A98-E94D263B0683}"/>
              </a:ext>
            </a:extLst>
          </p:cNvPr>
          <p:cNvSpPr/>
          <p:nvPr/>
        </p:nvSpPr>
        <p:spPr>
          <a:xfrm>
            <a:off x="4949505" y="2399045"/>
            <a:ext cx="2329333" cy="428618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BB28126-3852-4F40-9401-2B3928735E66}"/>
              </a:ext>
            </a:extLst>
          </p:cNvPr>
          <p:cNvSpPr/>
          <p:nvPr/>
        </p:nvSpPr>
        <p:spPr>
          <a:xfrm>
            <a:off x="5134062" y="1924776"/>
            <a:ext cx="1929468" cy="42861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Sol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3C76ABF-1461-4CF3-ABDB-EDB2B58DFB5E}"/>
              </a:ext>
            </a:extLst>
          </p:cNvPr>
          <p:cNvSpPr/>
          <p:nvPr/>
        </p:nvSpPr>
        <p:spPr>
          <a:xfrm>
            <a:off x="5368953" y="1346652"/>
            <a:ext cx="1476463" cy="42861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La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48329FD-B31D-4276-B566-727751D97FAF}"/>
              </a:ext>
            </a:extLst>
          </p:cNvPr>
          <p:cNvSpPr/>
          <p:nvPr/>
        </p:nvSpPr>
        <p:spPr>
          <a:xfrm>
            <a:off x="5606637" y="789918"/>
            <a:ext cx="1015068" cy="428617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C11C63C-DCF7-45D7-B181-4A2C0A5790C4}"/>
              </a:ext>
            </a:extLst>
          </p:cNvPr>
          <p:cNvSpPr/>
          <p:nvPr/>
        </p:nvSpPr>
        <p:spPr>
          <a:xfrm>
            <a:off x="5764626" y="320251"/>
            <a:ext cx="662731" cy="42861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Do</a:t>
            </a:r>
            <a:endParaRPr lang="en-CA" sz="2000" b="1" dirty="0">
              <a:highlight>
                <a:srgbClr val="FF00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3208213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F67BB8D4-745A-4AF6-9A19-705AEC0D6C3B}"/>
              </a:ext>
            </a:extLst>
          </p:cNvPr>
          <p:cNvSpPr/>
          <p:nvPr/>
        </p:nvSpPr>
        <p:spPr>
          <a:xfrm>
            <a:off x="3355596" y="84938"/>
            <a:ext cx="5480807" cy="6688123"/>
          </a:xfrm>
          <a:prstGeom prst="triangle">
            <a:avLst>
              <a:gd name="adj" fmla="val 50162"/>
            </a:avLst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C2E48F0-E0F6-4DED-8337-8303FACBC666}"/>
              </a:ext>
            </a:extLst>
          </p:cNvPr>
          <p:cNvSpPr/>
          <p:nvPr/>
        </p:nvSpPr>
        <p:spPr>
          <a:xfrm>
            <a:off x="3355596" y="6199164"/>
            <a:ext cx="5480808" cy="55681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Sol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09DE000-D3C9-4BF6-BAFC-2D351BB77C04}"/>
              </a:ext>
            </a:extLst>
          </p:cNvPr>
          <p:cNvSpPr/>
          <p:nvPr/>
        </p:nvSpPr>
        <p:spPr>
          <a:xfrm>
            <a:off x="3604460" y="5511263"/>
            <a:ext cx="4983061" cy="55681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La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0674D6-66B9-4BB6-8208-A9078D2B9455}"/>
              </a:ext>
            </a:extLst>
          </p:cNvPr>
          <p:cNvSpPr/>
          <p:nvPr/>
        </p:nvSpPr>
        <p:spPr>
          <a:xfrm>
            <a:off x="3902270" y="4823362"/>
            <a:ext cx="4387442" cy="556819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8364030-8CD8-4D6B-9800-A680AE8DCEFD}"/>
              </a:ext>
            </a:extLst>
          </p:cNvPr>
          <p:cNvSpPr/>
          <p:nvPr/>
        </p:nvSpPr>
        <p:spPr>
          <a:xfrm>
            <a:off x="4144161" y="4225492"/>
            <a:ext cx="3909270" cy="55681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Do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9506FAF-F277-4B38-A87C-D91A6312FA76}"/>
              </a:ext>
            </a:extLst>
          </p:cNvPr>
          <p:cNvSpPr/>
          <p:nvPr/>
        </p:nvSpPr>
        <p:spPr>
          <a:xfrm>
            <a:off x="4429387" y="3540556"/>
            <a:ext cx="3363985" cy="55681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Re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CDE4084-BE0D-464E-A8E4-907C4B6D6A7E}"/>
              </a:ext>
            </a:extLst>
          </p:cNvPr>
          <p:cNvSpPr/>
          <p:nvPr/>
        </p:nvSpPr>
        <p:spPr>
          <a:xfrm>
            <a:off x="4706224" y="2969800"/>
            <a:ext cx="2801922" cy="42861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Mi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32E14E4-3393-48FD-9A98-E94D263B0683}"/>
              </a:ext>
            </a:extLst>
          </p:cNvPr>
          <p:cNvSpPr/>
          <p:nvPr/>
        </p:nvSpPr>
        <p:spPr>
          <a:xfrm>
            <a:off x="4949505" y="2399045"/>
            <a:ext cx="2329333" cy="42861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Fa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BB28126-3852-4F40-9401-2B3928735E66}"/>
              </a:ext>
            </a:extLst>
          </p:cNvPr>
          <p:cNvSpPr/>
          <p:nvPr/>
        </p:nvSpPr>
        <p:spPr>
          <a:xfrm>
            <a:off x="5134062" y="1924776"/>
            <a:ext cx="1929468" cy="42861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Sol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3C76ABF-1461-4CF3-ABDB-EDB2B58DFB5E}"/>
              </a:ext>
            </a:extLst>
          </p:cNvPr>
          <p:cNvSpPr/>
          <p:nvPr/>
        </p:nvSpPr>
        <p:spPr>
          <a:xfrm>
            <a:off x="5368953" y="1346652"/>
            <a:ext cx="1476463" cy="42861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La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48329FD-B31D-4276-B566-727751D97FAF}"/>
              </a:ext>
            </a:extLst>
          </p:cNvPr>
          <p:cNvSpPr/>
          <p:nvPr/>
        </p:nvSpPr>
        <p:spPr>
          <a:xfrm>
            <a:off x="5606637" y="789918"/>
            <a:ext cx="1015068" cy="428617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C11C63C-DCF7-45D7-B181-4A2C0A5790C4}"/>
              </a:ext>
            </a:extLst>
          </p:cNvPr>
          <p:cNvSpPr/>
          <p:nvPr/>
        </p:nvSpPr>
        <p:spPr>
          <a:xfrm>
            <a:off x="5764626" y="320251"/>
            <a:ext cx="662731" cy="42861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Do</a:t>
            </a:r>
            <a:endParaRPr lang="en-CA" sz="2000" b="1" dirty="0">
              <a:highlight>
                <a:srgbClr val="FF00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73919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F67BB8D4-745A-4AF6-9A19-705AEC0D6C3B}"/>
              </a:ext>
            </a:extLst>
          </p:cNvPr>
          <p:cNvSpPr/>
          <p:nvPr/>
        </p:nvSpPr>
        <p:spPr>
          <a:xfrm>
            <a:off x="3355596" y="84938"/>
            <a:ext cx="5480807" cy="6688123"/>
          </a:xfrm>
          <a:prstGeom prst="triangle">
            <a:avLst>
              <a:gd name="adj" fmla="val 50162"/>
            </a:avLst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C2E48F0-E0F6-4DED-8337-8303FACBC666}"/>
              </a:ext>
            </a:extLst>
          </p:cNvPr>
          <p:cNvSpPr/>
          <p:nvPr/>
        </p:nvSpPr>
        <p:spPr>
          <a:xfrm>
            <a:off x="3355596" y="6199164"/>
            <a:ext cx="5480808" cy="55681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Sol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09DE000-D3C9-4BF6-BAFC-2D351BB77C04}"/>
              </a:ext>
            </a:extLst>
          </p:cNvPr>
          <p:cNvSpPr/>
          <p:nvPr/>
        </p:nvSpPr>
        <p:spPr>
          <a:xfrm>
            <a:off x="3604460" y="5511263"/>
            <a:ext cx="4983061" cy="55681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La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0674D6-66B9-4BB6-8208-A9078D2B9455}"/>
              </a:ext>
            </a:extLst>
          </p:cNvPr>
          <p:cNvSpPr/>
          <p:nvPr/>
        </p:nvSpPr>
        <p:spPr>
          <a:xfrm>
            <a:off x="3902270" y="4823362"/>
            <a:ext cx="4387442" cy="55681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highlight>
                  <a:srgbClr val="FF0000"/>
                </a:highlight>
              </a:rPr>
              <a:t>Ti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8364030-8CD8-4D6B-9800-A680AE8DCEFD}"/>
              </a:ext>
            </a:extLst>
          </p:cNvPr>
          <p:cNvSpPr/>
          <p:nvPr/>
        </p:nvSpPr>
        <p:spPr>
          <a:xfrm>
            <a:off x="4144161" y="4225492"/>
            <a:ext cx="3909270" cy="55681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Do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9506FAF-F277-4B38-A87C-D91A6312FA76}"/>
              </a:ext>
            </a:extLst>
          </p:cNvPr>
          <p:cNvSpPr/>
          <p:nvPr/>
        </p:nvSpPr>
        <p:spPr>
          <a:xfrm>
            <a:off x="4429387" y="3540556"/>
            <a:ext cx="3363985" cy="55681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Re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CDE4084-BE0D-464E-A8E4-907C4B6D6A7E}"/>
              </a:ext>
            </a:extLst>
          </p:cNvPr>
          <p:cNvSpPr/>
          <p:nvPr/>
        </p:nvSpPr>
        <p:spPr>
          <a:xfrm>
            <a:off x="4706224" y="2969800"/>
            <a:ext cx="2801922" cy="42861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Mi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32E14E4-3393-48FD-9A98-E94D263B0683}"/>
              </a:ext>
            </a:extLst>
          </p:cNvPr>
          <p:cNvSpPr/>
          <p:nvPr/>
        </p:nvSpPr>
        <p:spPr>
          <a:xfrm>
            <a:off x="4949505" y="2399045"/>
            <a:ext cx="2329333" cy="42861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Fa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BB28126-3852-4F40-9401-2B3928735E66}"/>
              </a:ext>
            </a:extLst>
          </p:cNvPr>
          <p:cNvSpPr/>
          <p:nvPr/>
        </p:nvSpPr>
        <p:spPr>
          <a:xfrm>
            <a:off x="5134062" y="1924776"/>
            <a:ext cx="1929468" cy="42861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Sol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3C76ABF-1461-4CF3-ABDB-EDB2B58DFB5E}"/>
              </a:ext>
            </a:extLst>
          </p:cNvPr>
          <p:cNvSpPr/>
          <p:nvPr/>
        </p:nvSpPr>
        <p:spPr>
          <a:xfrm>
            <a:off x="5368953" y="1346652"/>
            <a:ext cx="1476463" cy="42861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La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48329FD-B31D-4276-B566-727751D97FAF}"/>
              </a:ext>
            </a:extLst>
          </p:cNvPr>
          <p:cNvSpPr/>
          <p:nvPr/>
        </p:nvSpPr>
        <p:spPr>
          <a:xfrm>
            <a:off x="5606637" y="789918"/>
            <a:ext cx="1015068" cy="428617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C11C63C-DCF7-45D7-B181-4A2C0A5790C4}"/>
              </a:ext>
            </a:extLst>
          </p:cNvPr>
          <p:cNvSpPr/>
          <p:nvPr/>
        </p:nvSpPr>
        <p:spPr>
          <a:xfrm>
            <a:off x="5764626" y="320251"/>
            <a:ext cx="662731" cy="42861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Do</a:t>
            </a:r>
            <a:endParaRPr lang="en-CA" sz="2000" b="1" dirty="0">
              <a:highlight>
                <a:srgbClr val="FF00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1721228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F67BB8D4-745A-4AF6-9A19-705AEC0D6C3B}"/>
              </a:ext>
            </a:extLst>
          </p:cNvPr>
          <p:cNvSpPr/>
          <p:nvPr/>
        </p:nvSpPr>
        <p:spPr>
          <a:xfrm>
            <a:off x="3355596" y="84938"/>
            <a:ext cx="5480807" cy="6688123"/>
          </a:xfrm>
          <a:prstGeom prst="triangle">
            <a:avLst>
              <a:gd name="adj" fmla="val 50162"/>
            </a:avLst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C2E48F0-E0F6-4DED-8337-8303FACBC666}"/>
              </a:ext>
            </a:extLst>
          </p:cNvPr>
          <p:cNvSpPr/>
          <p:nvPr/>
        </p:nvSpPr>
        <p:spPr>
          <a:xfrm>
            <a:off x="3355596" y="6199164"/>
            <a:ext cx="5480808" cy="5568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Sol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09DE000-D3C9-4BF6-BAFC-2D351BB77C04}"/>
              </a:ext>
            </a:extLst>
          </p:cNvPr>
          <p:cNvSpPr/>
          <p:nvPr/>
        </p:nvSpPr>
        <p:spPr>
          <a:xfrm>
            <a:off x="3604460" y="5511263"/>
            <a:ext cx="4983061" cy="5568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La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0674D6-66B9-4BB6-8208-A9078D2B9455}"/>
              </a:ext>
            </a:extLst>
          </p:cNvPr>
          <p:cNvSpPr/>
          <p:nvPr/>
        </p:nvSpPr>
        <p:spPr>
          <a:xfrm>
            <a:off x="3902270" y="4823362"/>
            <a:ext cx="4387442" cy="5568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highlight>
                  <a:srgbClr val="FF0000"/>
                </a:highlight>
              </a:rPr>
              <a:t>Ti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8364030-8CD8-4D6B-9800-A680AE8DCEFD}"/>
              </a:ext>
            </a:extLst>
          </p:cNvPr>
          <p:cNvSpPr/>
          <p:nvPr/>
        </p:nvSpPr>
        <p:spPr>
          <a:xfrm>
            <a:off x="4144161" y="4225492"/>
            <a:ext cx="3909270" cy="5568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Do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9506FAF-F277-4B38-A87C-D91A6312FA76}"/>
              </a:ext>
            </a:extLst>
          </p:cNvPr>
          <p:cNvSpPr/>
          <p:nvPr/>
        </p:nvSpPr>
        <p:spPr>
          <a:xfrm>
            <a:off x="4429387" y="3540556"/>
            <a:ext cx="3363985" cy="5568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Re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CDE4084-BE0D-464E-A8E4-907C4B6D6A7E}"/>
              </a:ext>
            </a:extLst>
          </p:cNvPr>
          <p:cNvSpPr/>
          <p:nvPr/>
        </p:nvSpPr>
        <p:spPr>
          <a:xfrm>
            <a:off x="4706224" y="2969800"/>
            <a:ext cx="2801922" cy="42861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Mi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32E14E4-3393-48FD-9A98-E94D263B0683}"/>
              </a:ext>
            </a:extLst>
          </p:cNvPr>
          <p:cNvSpPr/>
          <p:nvPr/>
        </p:nvSpPr>
        <p:spPr>
          <a:xfrm>
            <a:off x="4949505" y="2399045"/>
            <a:ext cx="2329333" cy="42861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Fa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BB28126-3852-4F40-9401-2B3928735E66}"/>
              </a:ext>
            </a:extLst>
          </p:cNvPr>
          <p:cNvSpPr/>
          <p:nvPr/>
        </p:nvSpPr>
        <p:spPr>
          <a:xfrm>
            <a:off x="5134062" y="1924776"/>
            <a:ext cx="1929468" cy="42861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Sol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3C76ABF-1461-4CF3-ABDB-EDB2B58DFB5E}"/>
              </a:ext>
            </a:extLst>
          </p:cNvPr>
          <p:cNvSpPr/>
          <p:nvPr/>
        </p:nvSpPr>
        <p:spPr>
          <a:xfrm>
            <a:off x="5368953" y="1346652"/>
            <a:ext cx="1476463" cy="42861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La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48329FD-B31D-4276-B566-727751D97FAF}"/>
              </a:ext>
            </a:extLst>
          </p:cNvPr>
          <p:cNvSpPr/>
          <p:nvPr/>
        </p:nvSpPr>
        <p:spPr>
          <a:xfrm>
            <a:off x="5606637" y="789918"/>
            <a:ext cx="1015068" cy="42861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highlight>
                  <a:srgbClr val="FF0000"/>
                </a:highlight>
              </a:rPr>
              <a:t>Ti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C11C63C-DCF7-45D7-B181-4A2C0A5790C4}"/>
              </a:ext>
            </a:extLst>
          </p:cNvPr>
          <p:cNvSpPr/>
          <p:nvPr/>
        </p:nvSpPr>
        <p:spPr>
          <a:xfrm>
            <a:off x="5764626" y="320251"/>
            <a:ext cx="662731" cy="42861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Do</a:t>
            </a:r>
            <a:endParaRPr lang="en-CA" sz="2000" b="1" dirty="0">
              <a:highlight>
                <a:srgbClr val="FF00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533458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F67BB8D4-745A-4AF6-9A19-705AEC0D6C3B}"/>
              </a:ext>
            </a:extLst>
          </p:cNvPr>
          <p:cNvSpPr/>
          <p:nvPr/>
        </p:nvSpPr>
        <p:spPr>
          <a:xfrm>
            <a:off x="3355596" y="84938"/>
            <a:ext cx="5480807" cy="6688123"/>
          </a:xfrm>
          <a:prstGeom prst="triangle">
            <a:avLst>
              <a:gd name="adj" fmla="val 50162"/>
            </a:avLst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C2E48F0-E0F6-4DED-8337-8303FACBC666}"/>
              </a:ext>
            </a:extLst>
          </p:cNvPr>
          <p:cNvSpPr/>
          <p:nvPr/>
        </p:nvSpPr>
        <p:spPr>
          <a:xfrm>
            <a:off x="3355596" y="6199164"/>
            <a:ext cx="5480808" cy="556819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09DE000-D3C9-4BF6-BAFC-2D351BB77C04}"/>
              </a:ext>
            </a:extLst>
          </p:cNvPr>
          <p:cNvSpPr/>
          <p:nvPr/>
        </p:nvSpPr>
        <p:spPr>
          <a:xfrm>
            <a:off x="3604460" y="5511263"/>
            <a:ext cx="4983061" cy="556819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0674D6-66B9-4BB6-8208-A9078D2B9455}"/>
              </a:ext>
            </a:extLst>
          </p:cNvPr>
          <p:cNvSpPr/>
          <p:nvPr/>
        </p:nvSpPr>
        <p:spPr>
          <a:xfrm>
            <a:off x="3902270" y="4823362"/>
            <a:ext cx="4387442" cy="556819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8364030-8CD8-4D6B-9800-A680AE8DCEFD}"/>
              </a:ext>
            </a:extLst>
          </p:cNvPr>
          <p:cNvSpPr/>
          <p:nvPr/>
        </p:nvSpPr>
        <p:spPr>
          <a:xfrm>
            <a:off x="4144161" y="4225492"/>
            <a:ext cx="3909270" cy="556819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9506FAF-F277-4B38-A87C-D91A6312FA76}"/>
              </a:ext>
            </a:extLst>
          </p:cNvPr>
          <p:cNvSpPr/>
          <p:nvPr/>
        </p:nvSpPr>
        <p:spPr>
          <a:xfrm>
            <a:off x="4429387" y="3540556"/>
            <a:ext cx="3363985" cy="556819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CDE4084-BE0D-464E-A8E4-907C4B6D6A7E}"/>
              </a:ext>
            </a:extLst>
          </p:cNvPr>
          <p:cNvSpPr/>
          <p:nvPr/>
        </p:nvSpPr>
        <p:spPr>
          <a:xfrm>
            <a:off x="4706224" y="2969800"/>
            <a:ext cx="2801922" cy="42861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Mi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32E14E4-3393-48FD-9A98-E94D263B0683}"/>
              </a:ext>
            </a:extLst>
          </p:cNvPr>
          <p:cNvSpPr/>
          <p:nvPr/>
        </p:nvSpPr>
        <p:spPr>
          <a:xfrm>
            <a:off x="4949505" y="2399045"/>
            <a:ext cx="2329333" cy="428618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BB28126-3852-4F40-9401-2B3928735E66}"/>
              </a:ext>
            </a:extLst>
          </p:cNvPr>
          <p:cNvSpPr/>
          <p:nvPr/>
        </p:nvSpPr>
        <p:spPr>
          <a:xfrm>
            <a:off x="5134062" y="1924776"/>
            <a:ext cx="1929468" cy="42861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Sol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3C76ABF-1461-4CF3-ABDB-EDB2B58DFB5E}"/>
              </a:ext>
            </a:extLst>
          </p:cNvPr>
          <p:cNvSpPr/>
          <p:nvPr/>
        </p:nvSpPr>
        <p:spPr>
          <a:xfrm>
            <a:off x="5368953" y="1346652"/>
            <a:ext cx="1476463" cy="42861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La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48329FD-B31D-4276-B566-727751D97FAF}"/>
              </a:ext>
            </a:extLst>
          </p:cNvPr>
          <p:cNvSpPr/>
          <p:nvPr/>
        </p:nvSpPr>
        <p:spPr>
          <a:xfrm>
            <a:off x="5606637" y="789918"/>
            <a:ext cx="1015068" cy="428617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C11C63C-DCF7-45D7-B181-4A2C0A5790C4}"/>
              </a:ext>
            </a:extLst>
          </p:cNvPr>
          <p:cNvSpPr/>
          <p:nvPr/>
        </p:nvSpPr>
        <p:spPr>
          <a:xfrm>
            <a:off x="5764626" y="320251"/>
            <a:ext cx="662731" cy="428616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637496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F67BB8D4-745A-4AF6-9A19-705AEC0D6C3B}"/>
              </a:ext>
            </a:extLst>
          </p:cNvPr>
          <p:cNvSpPr/>
          <p:nvPr/>
        </p:nvSpPr>
        <p:spPr>
          <a:xfrm>
            <a:off x="3355596" y="84938"/>
            <a:ext cx="5480807" cy="6688123"/>
          </a:xfrm>
          <a:prstGeom prst="triangle">
            <a:avLst>
              <a:gd name="adj" fmla="val 50162"/>
            </a:avLst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C2E48F0-E0F6-4DED-8337-8303FACBC666}"/>
              </a:ext>
            </a:extLst>
          </p:cNvPr>
          <p:cNvSpPr/>
          <p:nvPr/>
        </p:nvSpPr>
        <p:spPr>
          <a:xfrm>
            <a:off x="3355596" y="6199164"/>
            <a:ext cx="5480808" cy="556819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09DE000-D3C9-4BF6-BAFC-2D351BB77C04}"/>
              </a:ext>
            </a:extLst>
          </p:cNvPr>
          <p:cNvSpPr/>
          <p:nvPr/>
        </p:nvSpPr>
        <p:spPr>
          <a:xfrm>
            <a:off x="3604460" y="5511263"/>
            <a:ext cx="4983061" cy="556819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0674D6-66B9-4BB6-8208-A9078D2B9455}"/>
              </a:ext>
            </a:extLst>
          </p:cNvPr>
          <p:cNvSpPr/>
          <p:nvPr/>
        </p:nvSpPr>
        <p:spPr>
          <a:xfrm>
            <a:off x="3902270" y="4823362"/>
            <a:ext cx="4387442" cy="556819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8364030-8CD8-4D6B-9800-A680AE8DCEFD}"/>
              </a:ext>
            </a:extLst>
          </p:cNvPr>
          <p:cNvSpPr/>
          <p:nvPr/>
        </p:nvSpPr>
        <p:spPr>
          <a:xfrm>
            <a:off x="4144161" y="4225492"/>
            <a:ext cx="3909270" cy="55681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Do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9506FAF-F277-4B38-A87C-D91A6312FA76}"/>
              </a:ext>
            </a:extLst>
          </p:cNvPr>
          <p:cNvSpPr/>
          <p:nvPr/>
        </p:nvSpPr>
        <p:spPr>
          <a:xfrm>
            <a:off x="4429387" y="3540556"/>
            <a:ext cx="3363985" cy="556819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CDE4084-BE0D-464E-A8E4-907C4B6D6A7E}"/>
              </a:ext>
            </a:extLst>
          </p:cNvPr>
          <p:cNvSpPr/>
          <p:nvPr/>
        </p:nvSpPr>
        <p:spPr>
          <a:xfrm>
            <a:off x="4706224" y="2969800"/>
            <a:ext cx="2801922" cy="42861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Mi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32E14E4-3393-48FD-9A98-E94D263B0683}"/>
              </a:ext>
            </a:extLst>
          </p:cNvPr>
          <p:cNvSpPr/>
          <p:nvPr/>
        </p:nvSpPr>
        <p:spPr>
          <a:xfrm>
            <a:off x="4949505" y="2399045"/>
            <a:ext cx="2329333" cy="428618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BB28126-3852-4F40-9401-2B3928735E66}"/>
              </a:ext>
            </a:extLst>
          </p:cNvPr>
          <p:cNvSpPr/>
          <p:nvPr/>
        </p:nvSpPr>
        <p:spPr>
          <a:xfrm>
            <a:off x="5134062" y="1924776"/>
            <a:ext cx="1929468" cy="42861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Sol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3C76ABF-1461-4CF3-ABDB-EDB2B58DFB5E}"/>
              </a:ext>
            </a:extLst>
          </p:cNvPr>
          <p:cNvSpPr/>
          <p:nvPr/>
        </p:nvSpPr>
        <p:spPr>
          <a:xfrm>
            <a:off x="5368953" y="1346652"/>
            <a:ext cx="1476463" cy="428617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48329FD-B31D-4276-B566-727751D97FAF}"/>
              </a:ext>
            </a:extLst>
          </p:cNvPr>
          <p:cNvSpPr/>
          <p:nvPr/>
        </p:nvSpPr>
        <p:spPr>
          <a:xfrm>
            <a:off x="5606637" y="789918"/>
            <a:ext cx="1015068" cy="428617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C11C63C-DCF7-45D7-B181-4A2C0A5790C4}"/>
              </a:ext>
            </a:extLst>
          </p:cNvPr>
          <p:cNvSpPr/>
          <p:nvPr/>
        </p:nvSpPr>
        <p:spPr>
          <a:xfrm>
            <a:off x="5764626" y="320251"/>
            <a:ext cx="662731" cy="428616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586617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F67BB8D4-745A-4AF6-9A19-705AEC0D6C3B}"/>
              </a:ext>
            </a:extLst>
          </p:cNvPr>
          <p:cNvSpPr/>
          <p:nvPr/>
        </p:nvSpPr>
        <p:spPr>
          <a:xfrm>
            <a:off x="3355596" y="84938"/>
            <a:ext cx="5480807" cy="6688123"/>
          </a:xfrm>
          <a:prstGeom prst="triangle">
            <a:avLst>
              <a:gd name="adj" fmla="val 50162"/>
            </a:avLst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C2E48F0-E0F6-4DED-8337-8303FACBC666}"/>
              </a:ext>
            </a:extLst>
          </p:cNvPr>
          <p:cNvSpPr/>
          <p:nvPr/>
        </p:nvSpPr>
        <p:spPr>
          <a:xfrm>
            <a:off x="3355596" y="6199164"/>
            <a:ext cx="5480808" cy="556819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09DE000-D3C9-4BF6-BAFC-2D351BB77C04}"/>
              </a:ext>
            </a:extLst>
          </p:cNvPr>
          <p:cNvSpPr/>
          <p:nvPr/>
        </p:nvSpPr>
        <p:spPr>
          <a:xfrm>
            <a:off x="3604460" y="5511263"/>
            <a:ext cx="4983061" cy="556819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0674D6-66B9-4BB6-8208-A9078D2B9455}"/>
              </a:ext>
            </a:extLst>
          </p:cNvPr>
          <p:cNvSpPr/>
          <p:nvPr/>
        </p:nvSpPr>
        <p:spPr>
          <a:xfrm>
            <a:off x="3902270" y="4823362"/>
            <a:ext cx="4387442" cy="556819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8364030-8CD8-4D6B-9800-A680AE8DCEFD}"/>
              </a:ext>
            </a:extLst>
          </p:cNvPr>
          <p:cNvSpPr/>
          <p:nvPr/>
        </p:nvSpPr>
        <p:spPr>
          <a:xfrm>
            <a:off x="4144161" y="4225492"/>
            <a:ext cx="3909270" cy="55681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Do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9506FAF-F277-4B38-A87C-D91A6312FA76}"/>
              </a:ext>
            </a:extLst>
          </p:cNvPr>
          <p:cNvSpPr/>
          <p:nvPr/>
        </p:nvSpPr>
        <p:spPr>
          <a:xfrm>
            <a:off x="4429387" y="3540556"/>
            <a:ext cx="3363985" cy="55681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Re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CDE4084-BE0D-464E-A8E4-907C4B6D6A7E}"/>
              </a:ext>
            </a:extLst>
          </p:cNvPr>
          <p:cNvSpPr/>
          <p:nvPr/>
        </p:nvSpPr>
        <p:spPr>
          <a:xfrm>
            <a:off x="4706224" y="2969800"/>
            <a:ext cx="2801922" cy="42861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Mi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32E14E4-3393-48FD-9A98-E94D263B0683}"/>
              </a:ext>
            </a:extLst>
          </p:cNvPr>
          <p:cNvSpPr/>
          <p:nvPr/>
        </p:nvSpPr>
        <p:spPr>
          <a:xfrm>
            <a:off x="4949505" y="2399045"/>
            <a:ext cx="2329333" cy="428618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BB28126-3852-4F40-9401-2B3928735E66}"/>
              </a:ext>
            </a:extLst>
          </p:cNvPr>
          <p:cNvSpPr/>
          <p:nvPr/>
        </p:nvSpPr>
        <p:spPr>
          <a:xfrm>
            <a:off x="5134062" y="1924776"/>
            <a:ext cx="1929468" cy="428617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3C76ABF-1461-4CF3-ABDB-EDB2B58DFB5E}"/>
              </a:ext>
            </a:extLst>
          </p:cNvPr>
          <p:cNvSpPr/>
          <p:nvPr/>
        </p:nvSpPr>
        <p:spPr>
          <a:xfrm>
            <a:off x="5368953" y="1346652"/>
            <a:ext cx="1476463" cy="428617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48329FD-B31D-4276-B566-727751D97FAF}"/>
              </a:ext>
            </a:extLst>
          </p:cNvPr>
          <p:cNvSpPr/>
          <p:nvPr/>
        </p:nvSpPr>
        <p:spPr>
          <a:xfrm>
            <a:off x="5606637" y="789918"/>
            <a:ext cx="1015068" cy="428617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C11C63C-DCF7-45D7-B181-4A2C0A5790C4}"/>
              </a:ext>
            </a:extLst>
          </p:cNvPr>
          <p:cNvSpPr/>
          <p:nvPr/>
        </p:nvSpPr>
        <p:spPr>
          <a:xfrm>
            <a:off x="5764626" y="320251"/>
            <a:ext cx="662731" cy="428616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289855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F67BB8D4-745A-4AF6-9A19-705AEC0D6C3B}"/>
              </a:ext>
            </a:extLst>
          </p:cNvPr>
          <p:cNvSpPr/>
          <p:nvPr/>
        </p:nvSpPr>
        <p:spPr>
          <a:xfrm>
            <a:off x="3355596" y="84938"/>
            <a:ext cx="5480807" cy="6688123"/>
          </a:xfrm>
          <a:prstGeom prst="triangle">
            <a:avLst>
              <a:gd name="adj" fmla="val 50162"/>
            </a:avLst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C2E48F0-E0F6-4DED-8337-8303FACBC666}"/>
              </a:ext>
            </a:extLst>
          </p:cNvPr>
          <p:cNvSpPr/>
          <p:nvPr/>
        </p:nvSpPr>
        <p:spPr>
          <a:xfrm>
            <a:off x="3355596" y="6199164"/>
            <a:ext cx="5480808" cy="556819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09DE000-D3C9-4BF6-BAFC-2D351BB77C04}"/>
              </a:ext>
            </a:extLst>
          </p:cNvPr>
          <p:cNvSpPr/>
          <p:nvPr/>
        </p:nvSpPr>
        <p:spPr>
          <a:xfrm>
            <a:off x="3604460" y="5511263"/>
            <a:ext cx="4983061" cy="556819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0674D6-66B9-4BB6-8208-A9078D2B9455}"/>
              </a:ext>
            </a:extLst>
          </p:cNvPr>
          <p:cNvSpPr/>
          <p:nvPr/>
        </p:nvSpPr>
        <p:spPr>
          <a:xfrm>
            <a:off x="3902270" y="4823362"/>
            <a:ext cx="4387442" cy="556819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8364030-8CD8-4D6B-9800-A680AE8DCEFD}"/>
              </a:ext>
            </a:extLst>
          </p:cNvPr>
          <p:cNvSpPr/>
          <p:nvPr/>
        </p:nvSpPr>
        <p:spPr>
          <a:xfrm>
            <a:off x="4144161" y="4225492"/>
            <a:ext cx="3909270" cy="55681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Do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9506FAF-F277-4B38-A87C-D91A6312FA76}"/>
              </a:ext>
            </a:extLst>
          </p:cNvPr>
          <p:cNvSpPr/>
          <p:nvPr/>
        </p:nvSpPr>
        <p:spPr>
          <a:xfrm>
            <a:off x="4429387" y="3540556"/>
            <a:ext cx="3363985" cy="55681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Re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CDE4084-BE0D-464E-A8E4-907C4B6D6A7E}"/>
              </a:ext>
            </a:extLst>
          </p:cNvPr>
          <p:cNvSpPr/>
          <p:nvPr/>
        </p:nvSpPr>
        <p:spPr>
          <a:xfrm>
            <a:off x="4706224" y="2969800"/>
            <a:ext cx="2801922" cy="42861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Mi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32E14E4-3393-48FD-9A98-E94D263B0683}"/>
              </a:ext>
            </a:extLst>
          </p:cNvPr>
          <p:cNvSpPr/>
          <p:nvPr/>
        </p:nvSpPr>
        <p:spPr>
          <a:xfrm>
            <a:off x="4949505" y="2399045"/>
            <a:ext cx="2329333" cy="428618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BB28126-3852-4F40-9401-2B3928735E66}"/>
              </a:ext>
            </a:extLst>
          </p:cNvPr>
          <p:cNvSpPr/>
          <p:nvPr/>
        </p:nvSpPr>
        <p:spPr>
          <a:xfrm>
            <a:off x="5134062" y="1924776"/>
            <a:ext cx="1929468" cy="42861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Sol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3C76ABF-1461-4CF3-ABDB-EDB2B58DFB5E}"/>
              </a:ext>
            </a:extLst>
          </p:cNvPr>
          <p:cNvSpPr/>
          <p:nvPr/>
        </p:nvSpPr>
        <p:spPr>
          <a:xfrm>
            <a:off x="5368953" y="1346652"/>
            <a:ext cx="1476463" cy="428617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48329FD-B31D-4276-B566-727751D97FAF}"/>
              </a:ext>
            </a:extLst>
          </p:cNvPr>
          <p:cNvSpPr/>
          <p:nvPr/>
        </p:nvSpPr>
        <p:spPr>
          <a:xfrm>
            <a:off x="5606637" y="789918"/>
            <a:ext cx="1015068" cy="428617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C11C63C-DCF7-45D7-B181-4A2C0A5790C4}"/>
              </a:ext>
            </a:extLst>
          </p:cNvPr>
          <p:cNvSpPr/>
          <p:nvPr/>
        </p:nvSpPr>
        <p:spPr>
          <a:xfrm>
            <a:off x="5764626" y="320251"/>
            <a:ext cx="662731" cy="428616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562132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F67BB8D4-745A-4AF6-9A19-705AEC0D6C3B}"/>
              </a:ext>
            </a:extLst>
          </p:cNvPr>
          <p:cNvSpPr/>
          <p:nvPr/>
        </p:nvSpPr>
        <p:spPr>
          <a:xfrm>
            <a:off x="3355596" y="84938"/>
            <a:ext cx="5480807" cy="6688123"/>
          </a:xfrm>
          <a:prstGeom prst="triangle">
            <a:avLst>
              <a:gd name="adj" fmla="val 50162"/>
            </a:avLst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C2E48F0-E0F6-4DED-8337-8303FACBC666}"/>
              </a:ext>
            </a:extLst>
          </p:cNvPr>
          <p:cNvSpPr/>
          <p:nvPr/>
        </p:nvSpPr>
        <p:spPr>
          <a:xfrm>
            <a:off x="3355596" y="6199164"/>
            <a:ext cx="5480808" cy="556819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09DE000-D3C9-4BF6-BAFC-2D351BB77C04}"/>
              </a:ext>
            </a:extLst>
          </p:cNvPr>
          <p:cNvSpPr/>
          <p:nvPr/>
        </p:nvSpPr>
        <p:spPr>
          <a:xfrm>
            <a:off x="3604460" y="5511263"/>
            <a:ext cx="4983061" cy="556819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0674D6-66B9-4BB6-8208-A9078D2B9455}"/>
              </a:ext>
            </a:extLst>
          </p:cNvPr>
          <p:cNvSpPr/>
          <p:nvPr/>
        </p:nvSpPr>
        <p:spPr>
          <a:xfrm>
            <a:off x="3902270" y="4823362"/>
            <a:ext cx="4387442" cy="556819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8364030-8CD8-4D6B-9800-A680AE8DCEFD}"/>
              </a:ext>
            </a:extLst>
          </p:cNvPr>
          <p:cNvSpPr/>
          <p:nvPr/>
        </p:nvSpPr>
        <p:spPr>
          <a:xfrm>
            <a:off x="4144161" y="4225492"/>
            <a:ext cx="3909270" cy="55681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Do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9506FAF-F277-4B38-A87C-D91A6312FA76}"/>
              </a:ext>
            </a:extLst>
          </p:cNvPr>
          <p:cNvSpPr/>
          <p:nvPr/>
        </p:nvSpPr>
        <p:spPr>
          <a:xfrm>
            <a:off x="4429387" y="3540556"/>
            <a:ext cx="3363985" cy="55681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Re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CDE4084-BE0D-464E-A8E4-907C4B6D6A7E}"/>
              </a:ext>
            </a:extLst>
          </p:cNvPr>
          <p:cNvSpPr/>
          <p:nvPr/>
        </p:nvSpPr>
        <p:spPr>
          <a:xfrm>
            <a:off x="4706224" y="2969800"/>
            <a:ext cx="2801922" cy="42861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Mi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32E14E4-3393-48FD-9A98-E94D263B0683}"/>
              </a:ext>
            </a:extLst>
          </p:cNvPr>
          <p:cNvSpPr/>
          <p:nvPr/>
        </p:nvSpPr>
        <p:spPr>
          <a:xfrm>
            <a:off x="4949505" y="2399045"/>
            <a:ext cx="2329333" cy="428618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BB28126-3852-4F40-9401-2B3928735E66}"/>
              </a:ext>
            </a:extLst>
          </p:cNvPr>
          <p:cNvSpPr/>
          <p:nvPr/>
        </p:nvSpPr>
        <p:spPr>
          <a:xfrm>
            <a:off x="5134062" y="1924776"/>
            <a:ext cx="1929468" cy="42861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Sol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3C76ABF-1461-4CF3-ABDB-EDB2B58DFB5E}"/>
              </a:ext>
            </a:extLst>
          </p:cNvPr>
          <p:cNvSpPr/>
          <p:nvPr/>
        </p:nvSpPr>
        <p:spPr>
          <a:xfrm>
            <a:off x="5368953" y="1346652"/>
            <a:ext cx="1476463" cy="42861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La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48329FD-B31D-4276-B566-727751D97FAF}"/>
              </a:ext>
            </a:extLst>
          </p:cNvPr>
          <p:cNvSpPr/>
          <p:nvPr/>
        </p:nvSpPr>
        <p:spPr>
          <a:xfrm>
            <a:off x="5606637" y="789918"/>
            <a:ext cx="1015068" cy="428617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C11C63C-DCF7-45D7-B181-4A2C0A5790C4}"/>
              </a:ext>
            </a:extLst>
          </p:cNvPr>
          <p:cNvSpPr/>
          <p:nvPr/>
        </p:nvSpPr>
        <p:spPr>
          <a:xfrm>
            <a:off x="5764626" y="320251"/>
            <a:ext cx="662731" cy="428616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5988402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F67BB8D4-745A-4AF6-9A19-705AEC0D6C3B}"/>
              </a:ext>
            </a:extLst>
          </p:cNvPr>
          <p:cNvSpPr/>
          <p:nvPr/>
        </p:nvSpPr>
        <p:spPr>
          <a:xfrm>
            <a:off x="3355596" y="84938"/>
            <a:ext cx="5480807" cy="6688123"/>
          </a:xfrm>
          <a:prstGeom prst="triangle">
            <a:avLst>
              <a:gd name="adj" fmla="val 50162"/>
            </a:avLst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C2E48F0-E0F6-4DED-8337-8303FACBC666}"/>
              </a:ext>
            </a:extLst>
          </p:cNvPr>
          <p:cNvSpPr/>
          <p:nvPr/>
        </p:nvSpPr>
        <p:spPr>
          <a:xfrm>
            <a:off x="3355596" y="6199164"/>
            <a:ext cx="5480808" cy="556819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09DE000-D3C9-4BF6-BAFC-2D351BB77C04}"/>
              </a:ext>
            </a:extLst>
          </p:cNvPr>
          <p:cNvSpPr/>
          <p:nvPr/>
        </p:nvSpPr>
        <p:spPr>
          <a:xfrm>
            <a:off x="3604460" y="5511263"/>
            <a:ext cx="4983061" cy="55681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La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0674D6-66B9-4BB6-8208-A9078D2B9455}"/>
              </a:ext>
            </a:extLst>
          </p:cNvPr>
          <p:cNvSpPr/>
          <p:nvPr/>
        </p:nvSpPr>
        <p:spPr>
          <a:xfrm>
            <a:off x="3902270" y="4823362"/>
            <a:ext cx="4387442" cy="556819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8364030-8CD8-4D6B-9800-A680AE8DCEFD}"/>
              </a:ext>
            </a:extLst>
          </p:cNvPr>
          <p:cNvSpPr/>
          <p:nvPr/>
        </p:nvSpPr>
        <p:spPr>
          <a:xfrm>
            <a:off x="4144161" y="4225492"/>
            <a:ext cx="3909270" cy="55681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Do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9506FAF-F277-4B38-A87C-D91A6312FA76}"/>
              </a:ext>
            </a:extLst>
          </p:cNvPr>
          <p:cNvSpPr/>
          <p:nvPr/>
        </p:nvSpPr>
        <p:spPr>
          <a:xfrm>
            <a:off x="4429387" y="3540556"/>
            <a:ext cx="3363985" cy="55681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Re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CDE4084-BE0D-464E-A8E4-907C4B6D6A7E}"/>
              </a:ext>
            </a:extLst>
          </p:cNvPr>
          <p:cNvSpPr/>
          <p:nvPr/>
        </p:nvSpPr>
        <p:spPr>
          <a:xfrm>
            <a:off x="4706224" y="2969800"/>
            <a:ext cx="2801922" cy="42861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Mi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32E14E4-3393-48FD-9A98-E94D263B0683}"/>
              </a:ext>
            </a:extLst>
          </p:cNvPr>
          <p:cNvSpPr/>
          <p:nvPr/>
        </p:nvSpPr>
        <p:spPr>
          <a:xfrm>
            <a:off x="4949505" y="2399045"/>
            <a:ext cx="2329333" cy="428618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BB28126-3852-4F40-9401-2B3928735E66}"/>
              </a:ext>
            </a:extLst>
          </p:cNvPr>
          <p:cNvSpPr/>
          <p:nvPr/>
        </p:nvSpPr>
        <p:spPr>
          <a:xfrm>
            <a:off x="5134062" y="1924776"/>
            <a:ext cx="1929468" cy="42861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Sol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3C76ABF-1461-4CF3-ABDB-EDB2B58DFB5E}"/>
              </a:ext>
            </a:extLst>
          </p:cNvPr>
          <p:cNvSpPr/>
          <p:nvPr/>
        </p:nvSpPr>
        <p:spPr>
          <a:xfrm>
            <a:off x="5368953" y="1346652"/>
            <a:ext cx="1476463" cy="42861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La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48329FD-B31D-4276-B566-727751D97FAF}"/>
              </a:ext>
            </a:extLst>
          </p:cNvPr>
          <p:cNvSpPr/>
          <p:nvPr/>
        </p:nvSpPr>
        <p:spPr>
          <a:xfrm>
            <a:off x="5606637" y="789918"/>
            <a:ext cx="1015068" cy="428617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C11C63C-DCF7-45D7-B181-4A2C0A5790C4}"/>
              </a:ext>
            </a:extLst>
          </p:cNvPr>
          <p:cNvSpPr/>
          <p:nvPr/>
        </p:nvSpPr>
        <p:spPr>
          <a:xfrm>
            <a:off x="5764626" y="320251"/>
            <a:ext cx="662731" cy="428616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6970273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F67BB8D4-745A-4AF6-9A19-705AEC0D6C3B}"/>
              </a:ext>
            </a:extLst>
          </p:cNvPr>
          <p:cNvSpPr/>
          <p:nvPr/>
        </p:nvSpPr>
        <p:spPr>
          <a:xfrm>
            <a:off x="3355596" y="84938"/>
            <a:ext cx="5480807" cy="6688123"/>
          </a:xfrm>
          <a:prstGeom prst="triangle">
            <a:avLst>
              <a:gd name="adj" fmla="val 50162"/>
            </a:avLst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C2E48F0-E0F6-4DED-8337-8303FACBC666}"/>
              </a:ext>
            </a:extLst>
          </p:cNvPr>
          <p:cNvSpPr/>
          <p:nvPr/>
        </p:nvSpPr>
        <p:spPr>
          <a:xfrm>
            <a:off x="3355596" y="6199164"/>
            <a:ext cx="5480808" cy="55681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Sol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09DE000-D3C9-4BF6-BAFC-2D351BB77C04}"/>
              </a:ext>
            </a:extLst>
          </p:cNvPr>
          <p:cNvSpPr/>
          <p:nvPr/>
        </p:nvSpPr>
        <p:spPr>
          <a:xfrm>
            <a:off x="3604460" y="5511263"/>
            <a:ext cx="4983061" cy="55681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La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0674D6-66B9-4BB6-8208-A9078D2B9455}"/>
              </a:ext>
            </a:extLst>
          </p:cNvPr>
          <p:cNvSpPr/>
          <p:nvPr/>
        </p:nvSpPr>
        <p:spPr>
          <a:xfrm>
            <a:off x="3902270" y="4823362"/>
            <a:ext cx="4387442" cy="556819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8364030-8CD8-4D6B-9800-A680AE8DCEFD}"/>
              </a:ext>
            </a:extLst>
          </p:cNvPr>
          <p:cNvSpPr/>
          <p:nvPr/>
        </p:nvSpPr>
        <p:spPr>
          <a:xfrm>
            <a:off x="4144161" y="4225492"/>
            <a:ext cx="3909270" cy="55681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Do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9506FAF-F277-4B38-A87C-D91A6312FA76}"/>
              </a:ext>
            </a:extLst>
          </p:cNvPr>
          <p:cNvSpPr/>
          <p:nvPr/>
        </p:nvSpPr>
        <p:spPr>
          <a:xfrm>
            <a:off x="4429387" y="3540556"/>
            <a:ext cx="3363985" cy="55681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Re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CDE4084-BE0D-464E-A8E4-907C4B6D6A7E}"/>
              </a:ext>
            </a:extLst>
          </p:cNvPr>
          <p:cNvSpPr/>
          <p:nvPr/>
        </p:nvSpPr>
        <p:spPr>
          <a:xfrm>
            <a:off x="4706224" y="2969800"/>
            <a:ext cx="2801922" cy="42861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Mi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32E14E4-3393-48FD-9A98-E94D263B0683}"/>
              </a:ext>
            </a:extLst>
          </p:cNvPr>
          <p:cNvSpPr/>
          <p:nvPr/>
        </p:nvSpPr>
        <p:spPr>
          <a:xfrm>
            <a:off x="4949505" y="2399045"/>
            <a:ext cx="2329333" cy="428618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BB28126-3852-4F40-9401-2B3928735E66}"/>
              </a:ext>
            </a:extLst>
          </p:cNvPr>
          <p:cNvSpPr/>
          <p:nvPr/>
        </p:nvSpPr>
        <p:spPr>
          <a:xfrm>
            <a:off x="5134062" y="1924776"/>
            <a:ext cx="1929468" cy="42861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Sol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3C76ABF-1461-4CF3-ABDB-EDB2B58DFB5E}"/>
              </a:ext>
            </a:extLst>
          </p:cNvPr>
          <p:cNvSpPr/>
          <p:nvPr/>
        </p:nvSpPr>
        <p:spPr>
          <a:xfrm>
            <a:off x="5368953" y="1346652"/>
            <a:ext cx="1476463" cy="42861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La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48329FD-B31D-4276-B566-727751D97FAF}"/>
              </a:ext>
            </a:extLst>
          </p:cNvPr>
          <p:cNvSpPr/>
          <p:nvPr/>
        </p:nvSpPr>
        <p:spPr>
          <a:xfrm>
            <a:off x="5606637" y="789918"/>
            <a:ext cx="1015068" cy="428617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C11C63C-DCF7-45D7-B181-4A2C0A5790C4}"/>
              </a:ext>
            </a:extLst>
          </p:cNvPr>
          <p:cNvSpPr/>
          <p:nvPr/>
        </p:nvSpPr>
        <p:spPr>
          <a:xfrm>
            <a:off x="5764626" y="320251"/>
            <a:ext cx="662731" cy="428616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755576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F67BB8D4-745A-4AF6-9A19-705AEC0D6C3B}"/>
              </a:ext>
            </a:extLst>
          </p:cNvPr>
          <p:cNvSpPr/>
          <p:nvPr/>
        </p:nvSpPr>
        <p:spPr>
          <a:xfrm>
            <a:off x="3355596" y="84938"/>
            <a:ext cx="5480807" cy="6688123"/>
          </a:xfrm>
          <a:prstGeom prst="triangle">
            <a:avLst>
              <a:gd name="adj" fmla="val 50162"/>
            </a:avLst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C2E48F0-E0F6-4DED-8337-8303FACBC666}"/>
              </a:ext>
            </a:extLst>
          </p:cNvPr>
          <p:cNvSpPr/>
          <p:nvPr/>
        </p:nvSpPr>
        <p:spPr>
          <a:xfrm>
            <a:off x="3355596" y="6199164"/>
            <a:ext cx="5480808" cy="556819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09DE000-D3C9-4BF6-BAFC-2D351BB77C04}"/>
              </a:ext>
            </a:extLst>
          </p:cNvPr>
          <p:cNvSpPr/>
          <p:nvPr/>
        </p:nvSpPr>
        <p:spPr>
          <a:xfrm>
            <a:off x="3604460" y="5511263"/>
            <a:ext cx="4983061" cy="556819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0674D6-66B9-4BB6-8208-A9078D2B9455}"/>
              </a:ext>
            </a:extLst>
          </p:cNvPr>
          <p:cNvSpPr/>
          <p:nvPr/>
        </p:nvSpPr>
        <p:spPr>
          <a:xfrm>
            <a:off x="3902270" y="4823362"/>
            <a:ext cx="4387442" cy="556819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8364030-8CD8-4D6B-9800-A680AE8DCEFD}"/>
              </a:ext>
            </a:extLst>
          </p:cNvPr>
          <p:cNvSpPr/>
          <p:nvPr/>
        </p:nvSpPr>
        <p:spPr>
          <a:xfrm>
            <a:off x="4144161" y="4225492"/>
            <a:ext cx="3909270" cy="55681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Do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9506FAF-F277-4B38-A87C-D91A6312FA76}"/>
              </a:ext>
            </a:extLst>
          </p:cNvPr>
          <p:cNvSpPr/>
          <p:nvPr/>
        </p:nvSpPr>
        <p:spPr>
          <a:xfrm>
            <a:off x="4429387" y="3540556"/>
            <a:ext cx="3363985" cy="55681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Re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CDE4084-BE0D-464E-A8E4-907C4B6D6A7E}"/>
              </a:ext>
            </a:extLst>
          </p:cNvPr>
          <p:cNvSpPr/>
          <p:nvPr/>
        </p:nvSpPr>
        <p:spPr>
          <a:xfrm>
            <a:off x="4706224" y="2969800"/>
            <a:ext cx="2801922" cy="42861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Mi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32E14E4-3393-48FD-9A98-E94D263B0683}"/>
              </a:ext>
            </a:extLst>
          </p:cNvPr>
          <p:cNvSpPr/>
          <p:nvPr/>
        </p:nvSpPr>
        <p:spPr>
          <a:xfrm>
            <a:off x="4949505" y="2399045"/>
            <a:ext cx="2329333" cy="428618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BB28126-3852-4F40-9401-2B3928735E66}"/>
              </a:ext>
            </a:extLst>
          </p:cNvPr>
          <p:cNvSpPr/>
          <p:nvPr/>
        </p:nvSpPr>
        <p:spPr>
          <a:xfrm>
            <a:off x="5134062" y="1924776"/>
            <a:ext cx="1929468" cy="42861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Sol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3C76ABF-1461-4CF3-ABDB-EDB2B58DFB5E}"/>
              </a:ext>
            </a:extLst>
          </p:cNvPr>
          <p:cNvSpPr/>
          <p:nvPr/>
        </p:nvSpPr>
        <p:spPr>
          <a:xfrm>
            <a:off x="5368953" y="1346652"/>
            <a:ext cx="1476463" cy="42861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La</a:t>
            </a:r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48329FD-B31D-4276-B566-727751D97FAF}"/>
              </a:ext>
            </a:extLst>
          </p:cNvPr>
          <p:cNvSpPr/>
          <p:nvPr/>
        </p:nvSpPr>
        <p:spPr>
          <a:xfrm>
            <a:off x="5606637" y="789918"/>
            <a:ext cx="1015068" cy="428617"/>
          </a:xfrm>
          <a:prstGeom prst="rect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2000" b="1" dirty="0">
              <a:highlight>
                <a:srgbClr val="FF0000"/>
              </a:highlight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C11C63C-DCF7-45D7-B181-4A2C0A5790C4}"/>
              </a:ext>
            </a:extLst>
          </p:cNvPr>
          <p:cNvSpPr/>
          <p:nvPr/>
        </p:nvSpPr>
        <p:spPr>
          <a:xfrm>
            <a:off x="5764626" y="320251"/>
            <a:ext cx="662731" cy="42861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highlight>
                  <a:srgbClr val="FF0000"/>
                </a:highlight>
              </a:rPr>
              <a:t>Do</a:t>
            </a:r>
            <a:endParaRPr lang="en-CA" sz="2000" b="1" dirty="0">
              <a:highlight>
                <a:srgbClr val="FF00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912953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556</TotalTime>
  <Words>77</Words>
  <Application>Microsoft Office PowerPoint</Application>
  <PresentationFormat>Widescreen</PresentationFormat>
  <Paragraphs>77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Owen Sheedy</dc:creator>
  <cp:lastModifiedBy>Owen Sheedy</cp:lastModifiedBy>
  <cp:revision>5</cp:revision>
  <dcterms:created xsi:type="dcterms:W3CDTF">2020-04-28T17:45:22Z</dcterms:created>
  <dcterms:modified xsi:type="dcterms:W3CDTF">2021-02-25T23:36:13Z</dcterms:modified>
</cp:coreProperties>
</file>