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D84A8D-CA41-4E75-BF7B-EFE186843A35}" v="118" dt="2021-02-19T20:42:20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66" y="10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 Sheedy" userId="b1c9949c-efb5-4f8f-8e1c-29dbcaf5146f" providerId="ADAL" clId="{F6D84A8D-CA41-4E75-BF7B-EFE186843A35}"/>
    <pc:docChg chg="addSld delSld modSld">
      <pc:chgData name="Owen Sheedy" userId="b1c9949c-efb5-4f8f-8e1c-29dbcaf5146f" providerId="ADAL" clId="{F6D84A8D-CA41-4E75-BF7B-EFE186843A35}" dt="2021-02-19T20:42:19.988" v="157" actId="1076"/>
      <pc:docMkLst>
        <pc:docMk/>
      </pc:docMkLst>
      <pc:sldChg chg="modSp del mod">
        <pc:chgData name="Owen Sheedy" userId="b1c9949c-efb5-4f8f-8e1c-29dbcaf5146f" providerId="ADAL" clId="{F6D84A8D-CA41-4E75-BF7B-EFE186843A35}" dt="2021-02-19T20:29:06.104" v="13" actId="47"/>
        <pc:sldMkLst>
          <pc:docMk/>
          <pc:sldMk cId="3596467422" sldId="256"/>
        </pc:sldMkLst>
        <pc:spChg chg="mod">
          <ac:chgData name="Owen Sheedy" userId="b1c9949c-efb5-4f8f-8e1c-29dbcaf5146f" providerId="ADAL" clId="{F6D84A8D-CA41-4E75-BF7B-EFE186843A35}" dt="2021-02-19T20:29:03.790" v="12" actId="20577"/>
          <ac:spMkLst>
            <pc:docMk/>
            <pc:sldMk cId="3596467422" sldId="256"/>
            <ac:spMk id="2" creationId="{DD06ABC2-C461-41D8-B6E1-93B89323E28C}"/>
          </ac:spMkLst>
        </pc:spChg>
      </pc:sldChg>
      <pc:sldChg chg="addSp delSp modSp">
        <pc:chgData name="Owen Sheedy" userId="b1c9949c-efb5-4f8f-8e1c-29dbcaf5146f" providerId="ADAL" clId="{F6D84A8D-CA41-4E75-BF7B-EFE186843A35}" dt="2021-02-19T20:31:17.746" v="30" actId="1076"/>
        <pc:sldMkLst>
          <pc:docMk/>
          <pc:sldMk cId="3370822641" sldId="262"/>
        </pc:sldMkLst>
        <pc:picChg chg="mod">
          <ac:chgData name="Owen Sheedy" userId="b1c9949c-efb5-4f8f-8e1c-29dbcaf5146f" providerId="ADAL" clId="{F6D84A8D-CA41-4E75-BF7B-EFE186843A35}" dt="2021-02-19T20:31:06.242" v="28" actId="1076"/>
          <ac:picMkLst>
            <pc:docMk/>
            <pc:sldMk cId="3370822641" sldId="262"/>
            <ac:picMk id="20" creationId="{420ED8FC-2B84-409A-B9B1-0C4BD0029682}"/>
          </ac:picMkLst>
        </pc:picChg>
        <pc:picChg chg="del">
          <ac:chgData name="Owen Sheedy" userId="b1c9949c-efb5-4f8f-8e1c-29dbcaf5146f" providerId="ADAL" clId="{F6D84A8D-CA41-4E75-BF7B-EFE186843A35}" dt="2021-02-19T20:30:33.514" v="14" actId="478"/>
          <ac:picMkLst>
            <pc:docMk/>
            <pc:sldMk cId="3370822641" sldId="262"/>
            <ac:picMk id="21" creationId="{5CEB2E41-6C4F-46B9-9299-5D16607E10E0}"/>
          </ac:picMkLst>
        </pc:picChg>
        <pc:picChg chg="del">
          <ac:chgData name="Owen Sheedy" userId="b1c9949c-efb5-4f8f-8e1c-29dbcaf5146f" providerId="ADAL" clId="{F6D84A8D-CA41-4E75-BF7B-EFE186843A35}" dt="2021-02-19T20:30:34.004" v="15" actId="478"/>
          <ac:picMkLst>
            <pc:docMk/>
            <pc:sldMk cId="3370822641" sldId="262"/>
            <ac:picMk id="22" creationId="{AE5357A4-5F2A-4643-A5E2-CA24ABDDAFA6}"/>
          </ac:picMkLst>
        </pc:picChg>
        <pc:picChg chg="mod">
          <ac:chgData name="Owen Sheedy" userId="b1c9949c-efb5-4f8f-8e1c-29dbcaf5146f" providerId="ADAL" clId="{F6D84A8D-CA41-4E75-BF7B-EFE186843A35}" dt="2021-02-19T20:31:17.746" v="30" actId="1076"/>
          <ac:picMkLst>
            <pc:docMk/>
            <pc:sldMk cId="3370822641" sldId="262"/>
            <ac:picMk id="23" creationId="{DE3B2D58-7C4A-42CE-9627-11C7C5957E67}"/>
          </ac:picMkLst>
        </pc:picChg>
        <pc:picChg chg="add mod">
          <ac:chgData name="Owen Sheedy" userId="b1c9949c-efb5-4f8f-8e1c-29dbcaf5146f" providerId="ADAL" clId="{F6D84A8D-CA41-4E75-BF7B-EFE186843A35}" dt="2021-02-19T20:31:04.771" v="27" actId="1076"/>
          <ac:picMkLst>
            <pc:docMk/>
            <pc:sldMk cId="3370822641" sldId="262"/>
            <ac:picMk id="29" creationId="{7C3FE977-A7D2-4F98-BDF9-9EAE74D2C8FE}"/>
          </ac:picMkLst>
        </pc:picChg>
        <pc:picChg chg="add mod">
          <ac:chgData name="Owen Sheedy" userId="b1c9949c-efb5-4f8f-8e1c-29dbcaf5146f" providerId="ADAL" clId="{F6D84A8D-CA41-4E75-BF7B-EFE186843A35}" dt="2021-02-19T20:30:44.177" v="19" actId="1076"/>
          <ac:picMkLst>
            <pc:docMk/>
            <pc:sldMk cId="3370822641" sldId="262"/>
            <ac:picMk id="36" creationId="{6951493C-772E-42A1-9FC7-26720004880C}"/>
          </ac:picMkLst>
        </pc:picChg>
      </pc:sldChg>
      <pc:sldChg chg="del">
        <pc:chgData name="Owen Sheedy" userId="b1c9949c-efb5-4f8f-8e1c-29dbcaf5146f" providerId="ADAL" clId="{F6D84A8D-CA41-4E75-BF7B-EFE186843A35}" dt="2021-02-19T20:37:02.471" v="74" actId="47"/>
        <pc:sldMkLst>
          <pc:docMk/>
          <pc:sldMk cId="3154139872" sldId="271"/>
        </pc:sldMkLst>
      </pc:sldChg>
      <pc:sldChg chg="del">
        <pc:chgData name="Owen Sheedy" userId="b1c9949c-efb5-4f8f-8e1c-29dbcaf5146f" providerId="ADAL" clId="{F6D84A8D-CA41-4E75-BF7B-EFE186843A35}" dt="2021-02-19T20:37:03.081" v="75" actId="47"/>
        <pc:sldMkLst>
          <pc:docMk/>
          <pc:sldMk cId="1572546830" sldId="272"/>
        </pc:sldMkLst>
      </pc:sldChg>
      <pc:sldChg chg="del">
        <pc:chgData name="Owen Sheedy" userId="b1c9949c-efb5-4f8f-8e1c-29dbcaf5146f" providerId="ADAL" clId="{F6D84A8D-CA41-4E75-BF7B-EFE186843A35}" dt="2021-02-19T20:37:03.672" v="76" actId="47"/>
        <pc:sldMkLst>
          <pc:docMk/>
          <pc:sldMk cId="1239312323" sldId="273"/>
        </pc:sldMkLst>
      </pc:sldChg>
      <pc:sldChg chg="del">
        <pc:chgData name="Owen Sheedy" userId="b1c9949c-efb5-4f8f-8e1c-29dbcaf5146f" providerId="ADAL" clId="{F6D84A8D-CA41-4E75-BF7B-EFE186843A35}" dt="2021-02-19T20:31:34.128" v="37" actId="47"/>
        <pc:sldMkLst>
          <pc:docMk/>
          <pc:sldMk cId="1130538346" sldId="274"/>
        </pc:sldMkLst>
      </pc:sldChg>
      <pc:sldChg chg="del">
        <pc:chgData name="Owen Sheedy" userId="b1c9949c-efb5-4f8f-8e1c-29dbcaf5146f" providerId="ADAL" clId="{F6D84A8D-CA41-4E75-BF7B-EFE186843A35}" dt="2021-02-19T20:31:33.141" v="36" actId="47"/>
        <pc:sldMkLst>
          <pc:docMk/>
          <pc:sldMk cId="366227169" sldId="275"/>
        </pc:sldMkLst>
      </pc:sldChg>
      <pc:sldChg chg="del">
        <pc:chgData name="Owen Sheedy" userId="b1c9949c-efb5-4f8f-8e1c-29dbcaf5146f" providerId="ADAL" clId="{F6D84A8D-CA41-4E75-BF7B-EFE186843A35}" dt="2021-02-19T20:31:32.098" v="35" actId="47"/>
        <pc:sldMkLst>
          <pc:docMk/>
          <pc:sldMk cId="4263127264" sldId="276"/>
        </pc:sldMkLst>
      </pc:sldChg>
      <pc:sldChg chg="del">
        <pc:chgData name="Owen Sheedy" userId="b1c9949c-efb5-4f8f-8e1c-29dbcaf5146f" providerId="ADAL" clId="{F6D84A8D-CA41-4E75-BF7B-EFE186843A35}" dt="2021-02-19T20:31:30.445" v="34" actId="47"/>
        <pc:sldMkLst>
          <pc:docMk/>
          <pc:sldMk cId="2867545670" sldId="277"/>
        </pc:sldMkLst>
      </pc:sldChg>
      <pc:sldChg chg="del">
        <pc:chgData name="Owen Sheedy" userId="b1c9949c-efb5-4f8f-8e1c-29dbcaf5146f" providerId="ADAL" clId="{F6D84A8D-CA41-4E75-BF7B-EFE186843A35}" dt="2021-02-19T20:31:29.233" v="33" actId="47"/>
        <pc:sldMkLst>
          <pc:docMk/>
          <pc:sldMk cId="3311852262" sldId="278"/>
        </pc:sldMkLst>
      </pc:sldChg>
      <pc:sldChg chg="del">
        <pc:chgData name="Owen Sheedy" userId="b1c9949c-efb5-4f8f-8e1c-29dbcaf5146f" providerId="ADAL" clId="{F6D84A8D-CA41-4E75-BF7B-EFE186843A35}" dt="2021-02-19T20:31:28.325" v="32" actId="47"/>
        <pc:sldMkLst>
          <pc:docMk/>
          <pc:sldMk cId="1194910730" sldId="279"/>
        </pc:sldMkLst>
      </pc:sldChg>
      <pc:sldChg chg="addSp delSp modSp add del">
        <pc:chgData name="Owen Sheedy" userId="b1c9949c-efb5-4f8f-8e1c-29dbcaf5146f" providerId="ADAL" clId="{F6D84A8D-CA41-4E75-BF7B-EFE186843A35}" dt="2021-02-19T20:36:59.856" v="71" actId="47"/>
        <pc:sldMkLst>
          <pc:docMk/>
          <pc:sldMk cId="2889828704" sldId="280"/>
        </pc:sldMkLst>
        <pc:picChg chg="del">
          <ac:chgData name="Owen Sheedy" userId="b1c9949c-efb5-4f8f-8e1c-29dbcaf5146f" providerId="ADAL" clId="{F6D84A8D-CA41-4E75-BF7B-EFE186843A35}" dt="2021-02-19T20:32:31.861" v="45" actId="478"/>
          <ac:picMkLst>
            <pc:docMk/>
            <pc:sldMk cId="2889828704" sldId="280"/>
            <ac:picMk id="19" creationId="{4CDC1FF1-32A5-445B-9D79-156BCE01A0E8}"/>
          </ac:picMkLst>
        </pc:picChg>
        <pc:picChg chg="del">
          <ac:chgData name="Owen Sheedy" userId="b1c9949c-efb5-4f8f-8e1c-29dbcaf5146f" providerId="ADAL" clId="{F6D84A8D-CA41-4E75-BF7B-EFE186843A35}" dt="2021-02-19T20:32:14.196" v="42" actId="478"/>
          <ac:picMkLst>
            <pc:docMk/>
            <pc:sldMk cId="2889828704" sldId="280"/>
            <ac:picMk id="20" creationId="{420ED8FC-2B84-409A-B9B1-0C4BD0029682}"/>
          </ac:picMkLst>
        </pc:picChg>
        <pc:picChg chg="del">
          <ac:chgData name="Owen Sheedy" userId="b1c9949c-efb5-4f8f-8e1c-29dbcaf5146f" providerId="ADAL" clId="{F6D84A8D-CA41-4E75-BF7B-EFE186843A35}" dt="2021-02-19T20:31:49.516" v="38" actId="478"/>
          <ac:picMkLst>
            <pc:docMk/>
            <pc:sldMk cId="2889828704" sldId="280"/>
            <ac:picMk id="24" creationId="{78599440-0B46-4BA9-A908-FCFA6BAD18E0}"/>
          </ac:picMkLst>
        </pc:picChg>
        <pc:picChg chg="mod">
          <ac:chgData name="Owen Sheedy" userId="b1c9949c-efb5-4f8f-8e1c-29dbcaf5146f" providerId="ADAL" clId="{F6D84A8D-CA41-4E75-BF7B-EFE186843A35}" dt="2021-02-19T20:32:02.058" v="41" actId="1076"/>
          <ac:picMkLst>
            <pc:docMk/>
            <pc:sldMk cId="2889828704" sldId="280"/>
            <ac:picMk id="28" creationId="{52A325C5-4D53-4428-802E-48CDE46C8C0B}"/>
          </ac:picMkLst>
        </pc:picChg>
        <pc:picChg chg="add mod">
          <ac:chgData name="Owen Sheedy" userId="b1c9949c-efb5-4f8f-8e1c-29dbcaf5146f" providerId="ADAL" clId="{F6D84A8D-CA41-4E75-BF7B-EFE186843A35}" dt="2021-02-19T20:31:58.274" v="40" actId="1076"/>
          <ac:picMkLst>
            <pc:docMk/>
            <pc:sldMk cId="2889828704" sldId="280"/>
            <ac:picMk id="37" creationId="{CA59C6F5-A98C-4487-8BAE-C6806C4094D2}"/>
          </ac:picMkLst>
        </pc:picChg>
        <pc:picChg chg="add mod">
          <ac:chgData name="Owen Sheedy" userId="b1c9949c-efb5-4f8f-8e1c-29dbcaf5146f" providerId="ADAL" clId="{F6D84A8D-CA41-4E75-BF7B-EFE186843A35}" dt="2021-02-19T20:32:19.322" v="44" actId="1076"/>
          <ac:picMkLst>
            <pc:docMk/>
            <pc:sldMk cId="2889828704" sldId="280"/>
            <ac:picMk id="38" creationId="{CABFCBAB-5484-437C-B90B-1C6AE279AA08}"/>
          </ac:picMkLst>
        </pc:picChg>
        <pc:picChg chg="add mod">
          <ac:chgData name="Owen Sheedy" userId="b1c9949c-efb5-4f8f-8e1c-29dbcaf5146f" providerId="ADAL" clId="{F6D84A8D-CA41-4E75-BF7B-EFE186843A35}" dt="2021-02-19T20:32:39.746" v="47" actId="1076"/>
          <ac:picMkLst>
            <pc:docMk/>
            <pc:sldMk cId="2889828704" sldId="280"/>
            <ac:picMk id="39" creationId="{8B1E6D20-CB46-4C90-97FC-2E0B2E13CC77}"/>
          </ac:picMkLst>
        </pc:picChg>
      </pc:sldChg>
      <pc:sldChg chg="addSp delSp modSp add del">
        <pc:chgData name="Owen Sheedy" userId="b1c9949c-efb5-4f8f-8e1c-29dbcaf5146f" providerId="ADAL" clId="{F6D84A8D-CA41-4E75-BF7B-EFE186843A35}" dt="2021-02-19T20:37:00.729" v="72" actId="47"/>
        <pc:sldMkLst>
          <pc:docMk/>
          <pc:sldMk cId="200146999" sldId="281"/>
        </pc:sldMkLst>
        <pc:picChg chg="del">
          <ac:chgData name="Owen Sheedy" userId="b1c9949c-efb5-4f8f-8e1c-29dbcaf5146f" providerId="ADAL" clId="{F6D84A8D-CA41-4E75-BF7B-EFE186843A35}" dt="2021-02-19T20:32:55.228" v="49" actId="478"/>
          <ac:picMkLst>
            <pc:docMk/>
            <pc:sldMk cId="200146999" sldId="281"/>
            <ac:picMk id="10" creationId="{D4C72320-810A-4A57-9FDD-D4916098292C}"/>
          </ac:picMkLst>
        </pc:picChg>
        <pc:picChg chg="mod">
          <ac:chgData name="Owen Sheedy" userId="b1c9949c-efb5-4f8f-8e1c-29dbcaf5146f" providerId="ADAL" clId="{F6D84A8D-CA41-4E75-BF7B-EFE186843A35}" dt="2021-02-19T20:33:03.618" v="52" actId="1076"/>
          <ac:picMkLst>
            <pc:docMk/>
            <pc:sldMk cId="200146999" sldId="281"/>
            <ac:picMk id="11" creationId="{7C090B47-C5A4-4BFF-A1C9-3053A6912B06}"/>
          </ac:picMkLst>
        </pc:picChg>
        <pc:picChg chg="add mod">
          <ac:chgData name="Owen Sheedy" userId="b1c9949c-efb5-4f8f-8e1c-29dbcaf5146f" providerId="ADAL" clId="{F6D84A8D-CA41-4E75-BF7B-EFE186843A35}" dt="2021-02-19T20:33:08.602" v="53" actId="1076"/>
          <ac:picMkLst>
            <pc:docMk/>
            <pc:sldMk cId="200146999" sldId="281"/>
            <ac:picMk id="40" creationId="{36C266F5-BE2D-4372-BFDD-6DE975B37A9F}"/>
          </ac:picMkLst>
        </pc:picChg>
      </pc:sldChg>
      <pc:sldChg chg="addSp delSp modSp add del">
        <pc:chgData name="Owen Sheedy" userId="b1c9949c-efb5-4f8f-8e1c-29dbcaf5146f" providerId="ADAL" clId="{F6D84A8D-CA41-4E75-BF7B-EFE186843A35}" dt="2021-02-19T20:37:01.581" v="73" actId="47"/>
        <pc:sldMkLst>
          <pc:docMk/>
          <pc:sldMk cId="3322041222" sldId="282"/>
        </pc:sldMkLst>
        <pc:picChg chg="del">
          <ac:chgData name="Owen Sheedy" userId="b1c9949c-efb5-4f8f-8e1c-29dbcaf5146f" providerId="ADAL" clId="{F6D84A8D-CA41-4E75-BF7B-EFE186843A35}" dt="2021-02-19T20:33:58.613" v="55" actId="478"/>
          <ac:picMkLst>
            <pc:docMk/>
            <pc:sldMk cId="3322041222" sldId="282"/>
            <ac:picMk id="26" creationId="{3D160E8F-281B-4AD4-A1B2-E1E3955FD0DE}"/>
          </ac:picMkLst>
        </pc:picChg>
        <pc:picChg chg="mod">
          <ac:chgData name="Owen Sheedy" userId="b1c9949c-efb5-4f8f-8e1c-29dbcaf5146f" providerId="ADAL" clId="{F6D84A8D-CA41-4E75-BF7B-EFE186843A35}" dt="2021-02-19T20:34:44.075" v="67" actId="1076"/>
          <ac:picMkLst>
            <pc:docMk/>
            <pc:sldMk cId="3322041222" sldId="282"/>
            <ac:picMk id="27" creationId="{0E31D530-9FC3-41A5-8688-A72D38ED3885}"/>
          </ac:picMkLst>
        </pc:picChg>
        <pc:picChg chg="mod">
          <ac:chgData name="Owen Sheedy" userId="b1c9949c-efb5-4f8f-8e1c-29dbcaf5146f" providerId="ADAL" clId="{F6D84A8D-CA41-4E75-BF7B-EFE186843A35}" dt="2021-02-19T20:34:34.043" v="63" actId="1076"/>
          <ac:picMkLst>
            <pc:docMk/>
            <pc:sldMk cId="3322041222" sldId="282"/>
            <ac:picMk id="28" creationId="{52A325C5-4D53-4428-802E-48CDE46C8C0B}"/>
          </ac:picMkLst>
        </pc:picChg>
        <pc:picChg chg="mod">
          <ac:chgData name="Owen Sheedy" userId="b1c9949c-efb5-4f8f-8e1c-29dbcaf5146f" providerId="ADAL" clId="{F6D84A8D-CA41-4E75-BF7B-EFE186843A35}" dt="2021-02-19T20:34:37.347" v="64" actId="1076"/>
          <ac:picMkLst>
            <pc:docMk/>
            <pc:sldMk cId="3322041222" sldId="282"/>
            <ac:picMk id="37" creationId="{CA59C6F5-A98C-4487-8BAE-C6806C4094D2}"/>
          </ac:picMkLst>
        </pc:picChg>
        <pc:picChg chg="add mod">
          <ac:chgData name="Owen Sheedy" userId="b1c9949c-efb5-4f8f-8e1c-29dbcaf5146f" providerId="ADAL" clId="{F6D84A8D-CA41-4E75-BF7B-EFE186843A35}" dt="2021-02-19T20:34:41.051" v="66" actId="1076"/>
          <ac:picMkLst>
            <pc:docMk/>
            <pc:sldMk cId="3322041222" sldId="282"/>
            <ac:picMk id="41" creationId="{0EF10EE3-1C8E-4547-8081-A4BC7E0D9DEB}"/>
          </ac:picMkLst>
        </pc:picChg>
      </pc:sldChg>
      <pc:sldChg chg="addSp delSp add">
        <pc:chgData name="Owen Sheedy" userId="b1c9949c-efb5-4f8f-8e1c-29dbcaf5146f" providerId="ADAL" clId="{F6D84A8D-CA41-4E75-BF7B-EFE186843A35}" dt="2021-02-19T20:36:55.922" v="70"/>
        <pc:sldMkLst>
          <pc:docMk/>
          <pc:sldMk cId="2993859054" sldId="283"/>
        </pc:sldMkLst>
        <pc:picChg chg="del">
          <ac:chgData name="Owen Sheedy" userId="b1c9949c-efb5-4f8f-8e1c-29dbcaf5146f" providerId="ADAL" clId="{F6D84A8D-CA41-4E75-BF7B-EFE186843A35}" dt="2021-02-19T20:36:55.683" v="69" actId="478"/>
          <ac:picMkLst>
            <pc:docMk/>
            <pc:sldMk cId="2993859054" sldId="283"/>
            <ac:picMk id="19" creationId="{4CDC1FF1-32A5-445B-9D79-156BCE01A0E8}"/>
          </ac:picMkLst>
        </pc:picChg>
        <pc:picChg chg="add">
          <ac:chgData name="Owen Sheedy" userId="b1c9949c-efb5-4f8f-8e1c-29dbcaf5146f" providerId="ADAL" clId="{F6D84A8D-CA41-4E75-BF7B-EFE186843A35}" dt="2021-02-19T20:36:55.922" v="70"/>
          <ac:picMkLst>
            <pc:docMk/>
            <pc:sldMk cId="2993859054" sldId="283"/>
            <ac:picMk id="37" creationId="{930FBDC8-17AB-4F87-BD67-F7C7FEDE3859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37:21.827" v="80" actId="1076"/>
        <pc:sldMkLst>
          <pc:docMk/>
          <pc:sldMk cId="1002187306" sldId="284"/>
        </pc:sldMkLst>
        <pc:picChg chg="del">
          <ac:chgData name="Owen Sheedy" userId="b1c9949c-efb5-4f8f-8e1c-29dbcaf5146f" providerId="ADAL" clId="{F6D84A8D-CA41-4E75-BF7B-EFE186843A35}" dt="2021-02-19T20:37:09.221" v="78" actId="478"/>
          <ac:picMkLst>
            <pc:docMk/>
            <pc:sldMk cId="1002187306" sldId="284"/>
            <ac:picMk id="20" creationId="{420ED8FC-2B84-409A-B9B1-0C4BD0029682}"/>
          </ac:picMkLst>
        </pc:picChg>
        <pc:picChg chg="add mod">
          <ac:chgData name="Owen Sheedy" userId="b1c9949c-efb5-4f8f-8e1c-29dbcaf5146f" providerId="ADAL" clId="{F6D84A8D-CA41-4E75-BF7B-EFE186843A35}" dt="2021-02-19T20:37:21.827" v="80" actId="1076"/>
          <ac:picMkLst>
            <pc:docMk/>
            <pc:sldMk cId="1002187306" sldId="284"/>
            <ac:picMk id="38" creationId="{B4BD00EE-5960-4CAA-8C72-C653802C2AB1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37:52.996" v="90" actId="1076"/>
        <pc:sldMkLst>
          <pc:docMk/>
          <pc:sldMk cId="4101249474" sldId="285"/>
        </pc:sldMkLst>
        <pc:picChg chg="mod">
          <ac:chgData name="Owen Sheedy" userId="b1c9949c-efb5-4f8f-8e1c-29dbcaf5146f" providerId="ADAL" clId="{F6D84A8D-CA41-4E75-BF7B-EFE186843A35}" dt="2021-02-19T20:37:50.427" v="88" actId="1076"/>
          <ac:picMkLst>
            <pc:docMk/>
            <pc:sldMk cId="4101249474" sldId="285"/>
            <ac:picMk id="24" creationId="{78599440-0B46-4BA9-A908-FCFA6BAD18E0}"/>
          </ac:picMkLst>
        </pc:picChg>
        <pc:picChg chg="mod">
          <ac:chgData name="Owen Sheedy" userId="b1c9949c-efb5-4f8f-8e1c-29dbcaf5146f" providerId="ADAL" clId="{F6D84A8D-CA41-4E75-BF7B-EFE186843A35}" dt="2021-02-19T20:37:51.467" v="89" actId="1076"/>
          <ac:picMkLst>
            <pc:docMk/>
            <pc:sldMk cId="4101249474" sldId="285"/>
            <ac:picMk id="26" creationId="{3D160E8F-281B-4AD4-A1B2-E1E3955FD0DE}"/>
          </ac:picMkLst>
        </pc:picChg>
        <pc:picChg chg="del">
          <ac:chgData name="Owen Sheedy" userId="b1c9949c-efb5-4f8f-8e1c-29dbcaf5146f" providerId="ADAL" clId="{F6D84A8D-CA41-4E75-BF7B-EFE186843A35}" dt="2021-02-19T20:37:44.614" v="85" actId="478"/>
          <ac:picMkLst>
            <pc:docMk/>
            <pc:sldMk cId="4101249474" sldId="285"/>
            <ac:picMk id="27" creationId="{0E31D530-9FC3-41A5-8688-A72D38ED3885}"/>
          </ac:picMkLst>
        </pc:picChg>
        <pc:picChg chg="del">
          <ac:chgData name="Owen Sheedy" userId="b1c9949c-efb5-4f8f-8e1c-29dbcaf5146f" providerId="ADAL" clId="{F6D84A8D-CA41-4E75-BF7B-EFE186843A35}" dt="2021-02-19T20:37:34.891" v="82" actId="478"/>
          <ac:picMkLst>
            <pc:docMk/>
            <pc:sldMk cId="4101249474" sldId="285"/>
            <ac:picMk id="28" creationId="{52A325C5-4D53-4428-802E-48CDE46C8C0B}"/>
          </ac:picMkLst>
        </pc:picChg>
        <pc:picChg chg="add mod">
          <ac:chgData name="Owen Sheedy" userId="b1c9949c-efb5-4f8f-8e1c-29dbcaf5146f" providerId="ADAL" clId="{F6D84A8D-CA41-4E75-BF7B-EFE186843A35}" dt="2021-02-19T20:37:42.412" v="84" actId="1076"/>
          <ac:picMkLst>
            <pc:docMk/>
            <pc:sldMk cId="4101249474" sldId="285"/>
            <ac:picMk id="39" creationId="{A6ED7B02-C992-4B15-A407-390C8A461BBC}"/>
          </ac:picMkLst>
        </pc:picChg>
        <pc:picChg chg="add mod">
          <ac:chgData name="Owen Sheedy" userId="b1c9949c-efb5-4f8f-8e1c-29dbcaf5146f" providerId="ADAL" clId="{F6D84A8D-CA41-4E75-BF7B-EFE186843A35}" dt="2021-02-19T20:37:52.996" v="90" actId="1076"/>
          <ac:picMkLst>
            <pc:docMk/>
            <pc:sldMk cId="4101249474" sldId="285"/>
            <ac:picMk id="40" creationId="{D1A76AD6-94E5-42B9-BE94-7191D7E7E515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38:21.499" v="97" actId="1076"/>
        <pc:sldMkLst>
          <pc:docMk/>
          <pc:sldMk cId="4004542882" sldId="286"/>
        </pc:sldMkLst>
        <pc:picChg chg="del">
          <ac:chgData name="Owen Sheedy" userId="b1c9949c-efb5-4f8f-8e1c-29dbcaf5146f" providerId="ADAL" clId="{F6D84A8D-CA41-4E75-BF7B-EFE186843A35}" dt="2021-02-19T20:38:06.550" v="92" actId="478"/>
          <ac:picMkLst>
            <pc:docMk/>
            <pc:sldMk cId="4004542882" sldId="286"/>
            <ac:picMk id="9" creationId="{8E4AB214-9029-40F9-A7DB-A053BF42F915}"/>
          </ac:picMkLst>
        </pc:picChg>
        <pc:picChg chg="del">
          <ac:chgData name="Owen Sheedy" userId="b1c9949c-efb5-4f8f-8e1c-29dbcaf5146f" providerId="ADAL" clId="{F6D84A8D-CA41-4E75-BF7B-EFE186843A35}" dt="2021-02-19T20:38:16.886" v="95" actId="478"/>
          <ac:picMkLst>
            <pc:docMk/>
            <pc:sldMk cId="4004542882" sldId="286"/>
            <ac:picMk id="11" creationId="{7C090B47-C5A4-4BFF-A1C9-3053A6912B06}"/>
          </ac:picMkLst>
        </pc:picChg>
        <pc:picChg chg="add mod">
          <ac:chgData name="Owen Sheedy" userId="b1c9949c-efb5-4f8f-8e1c-29dbcaf5146f" providerId="ADAL" clId="{F6D84A8D-CA41-4E75-BF7B-EFE186843A35}" dt="2021-02-19T20:38:15.379" v="94" actId="1076"/>
          <ac:picMkLst>
            <pc:docMk/>
            <pc:sldMk cId="4004542882" sldId="286"/>
            <ac:picMk id="28" creationId="{D3D2AF88-C219-4C13-A6C5-07F74A6F5E32}"/>
          </ac:picMkLst>
        </pc:picChg>
        <pc:picChg chg="add mod">
          <ac:chgData name="Owen Sheedy" userId="b1c9949c-efb5-4f8f-8e1c-29dbcaf5146f" providerId="ADAL" clId="{F6D84A8D-CA41-4E75-BF7B-EFE186843A35}" dt="2021-02-19T20:38:21.499" v="97" actId="1076"/>
          <ac:picMkLst>
            <pc:docMk/>
            <pc:sldMk cId="4004542882" sldId="286"/>
            <ac:picMk id="41" creationId="{C55C2F8B-DD1A-46E6-BB6A-B857C77A92F6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38:42.484" v="101" actId="1076"/>
        <pc:sldMkLst>
          <pc:docMk/>
          <pc:sldMk cId="16532348" sldId="287"/>
        </pc:sldMkLst>
        <pc:picChg chg="del">
          <ac:chgData name="Owen Sheedy" userId="b1c9949c-efb5-4f8f-8e1c-29dbcaf5146f" providerId="ADAL" clId="{F6D84A8D-CA41-4E75-BF7B-EFE186843A35}" dt="2021-02-19T20:38:33.413" v="99" actId="478"/>
          <ac:picMkLst>
            <pc:docMk/>
            <pc:sldMk cId="16532348" sldId="287"/>
            <ac:picMk id="37" creationId="{930FBDC8-17AB-4F87-BD67-F7C7FEDE3859}"/>
          </ac:picMkLst>
        </pc:picChg>
        <pc:picChg chg="add mod">
          <ac:chgData name="Owen Sheedy" userId="b1c9949c-efb5-4f8f-8e1c-29dbcaf5146f" providerId="ADAL" clId="{F6D84A8D-CA41-4E75-BF7B-EFE186843A35}" dt="2021-02-19T20:38:42.484" v="101" actId="1076"/>
          <ac:picMkLst>
            <pc:docMk/>
            <pc:sldMk cId="16532348" sldId="287"/>
            <ac:picMk id="42" creationId="{3D1FFE0F-F67B-44E5-975E-FE4EEDC6E1CA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38:58.380" v="105" actId="1076"/>
        <pc:sldMkLst>
          <pc:docMk/>
          <pc:sldMk cId="3921414157" sldId="288"/>
        </pc:sldMkLst>
        <pc:picChg chg="add mod">
          <ac:chgData name="Owen Sheedy" userId="b1c9949c-efb5-4f8f-8e1c-29dbcaf5146f" providerId="ADAL" clId="{F6D84A8D-CA41-4E75-BF7B-EFE186843A35}" dt="2021-02-19T20:38:58.380" v="105" actId="1076"/>
          <ac:picMkLst>
            <pc:docMk/>
            <pc:sldMk cId="3921414157" sldId="288"/>
            <ac:picMk id="37" creationId="{332682DD-83D4-4EBE-B5C8-7D4BDDB705E9}"/>
          </ac:picMkLst>
        </pc:picChg>
        <pc:picChg chg="del">
          <ac:chgData name="Owen Sheedy" userId="b1c9949c-efb5-4f8f-8e1c-29dbcaf5146f" providerId="ADAL" clId="{F6D84A8D-CA41-4E75-BF7B-EFE186843A35}" dt="2021-02-19T20:38:49.862" v="103" actId="478"/>
          <ac:picMkLst>
            <pc:docMk/>
            <pc:sldMk cId="3921414157" sldId="288"/>
            <ac:picMk id="38" creationId="{B4BD00EE-5960-4CAA-8C72-C653802C2AB1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39:45.347" v="119" actId="1076"/>
        <pc:sldMkLst>
          <pc:docMk/>
          <pc:sldMk cId="4060382809" sldId="289"/>
        </pc:sldMkLst>
        <pc:picChg chg="mod">
          <ac:chgData name="Owen Sheedy" userId="b1c9949c-efb5-4f8f-8e1c-29dbcaf5146f" providerId="ADAL" clId="{F6D84A8D-CA41-4E75-BF7B-EFE186843A35}" dt="2021-02-19T20:39:41.516" v="117" actId="1076"/>
          <ac:picMkLst>
            <pc:docMk/>
            <pc:sldMk cId="4060382809" sldId="289"/>
            <ac:picMk id="24" creationId="{78599440-0B46-4BA9-A908-FCFA6BAD18E0}"/>
          </ac:picMkLst>
        </pc:picChg>
        <pc:picChg chg="del">
          <ac:chgData name="Owen Sheedy" userId="b1c9949c-efb5-4f8f-8e1c-29dbcaf5146f" providerId="ADAL" clId="{F6D84A8D-CA41-4E75-BF7B-EFE186843A35}" dt="2021-02-19T20:39:28.118" v="111" actId="478"/>
          <ac:picMkLst>
            <pc:docMk/>
            <pc:sldMk cId="4060382809" sldId="289"/>
            <ac:picMk id="26" creationId="{3D160E8F-281B-4AD4-A1B2-E1E3955FD0DE}"/>
          </ac:picMkLst>
        </pc:picChg>
        <pc:picChg chg="add mod">
          <ac:chgData name="Owen Sheedy" userId="b1c9949c-efb5-4f8f-8e1c-29dbcaf5146f" providerId="ADAL" clId="{F6D84A8D-CA41-4E75-BF7B-EFE186843A35}" dt="2021-02-19T20:39:43.308" v="118" actId="1076"/>
          <ac:picMkLst>
            <pc:docMk/>
            <pc:sldMk cId="4060382809" sldId="289"/>
            <ac:picMk id="38" creationId="{D1121CDD-FB15-4DE2-99F3-F8A8D366B705}"/>
          </ac:picMkLst>
        </pc:picChg>
        <pc:picChg chg="del">
          <ac:chgData name="Owen Sheedy" userId="b1c9949c-efb5-4f8f-8e1c-29dbcaf5146f" providerId="ADAL" clId="{F6D84A8D-CA41-4E75-BF7B-EFE186843A35}" dt="2021-02-19T20:39:18.572" v="107" actId="478"/>
          <ac:picMkLst>
            <pc:docMk/>
            <pc:sldMk cId="4060382809" sldId="289"/>
            <ac:picMk id="39" creationId="{A6ED7B02-C992-4B15-A407-390C8A461BBC}"/>
          </ac:picMkLst>
        </pc:picChg>
        <pc:picChg chg="mod">
          <ac:chgData name="Owen Sheedy" userId="b1c9949c-efb5-4f8f-8e1c-29dbcaf5146f" providerId="ADAL" clId="{F6D84A8D-CA41-4E75-BF7B-EFE186843A35}" dt="2021-02-19T20:39:36.963" v="115" actId="1076"/>
          <ac:picMkLst>
            <pc:docMk/>
            <pc:sldMk cId="4060382809" sldId="289"/>
            <ac:picMk id="40" creationId="{D1A76AD6-94E5-42B9-BE94-7191D7E7E515}"/>
          </ac:picMkLst>
        </pc:picChg>
        <pc:picChg chg="add mod">
          <ac:chgData name="Owen Sheedy" userId="b1c9949c-efb5-4f8f-8e1c-29dbcaf5146f" providerId="ADAL" clId="{F6D84A8D-CA41-4E75-BF7B-EFE186843A35}" dt="2021-02-19T20:39:45.347" v="119" actId="1076"/>
          <ac:picMkLst>
            <pc:docMk/>
            <pc:sldMk cId="4060382809" sldId="289"/>
            <ac:picMk id="43" creationId="{B1F11ED0-EDAB-427F-90B0-B1A0B832656B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40:27.372" v="129" actId="1076"/>
        <pc:sldMkLst>
          <pc:docMk/>
          <pc:sldMk cId="1365937829" sldId="290"/>
        </pc:sldMkLst>
        <pc:picChg chg="del">
          <ac:chgData name="Owen Sheedy" userId="b1c9949c-efb5-4f8f-8e1c-29dbcaf5146f" providerId="ADAL" clId="{F6D84A8D-CA41-4E75-BF7B-EFE186843A35}" dt="2021-02-19T20:40:11.670" v="121" actId="478"/>
          <ac:picMkLst>
            <pc:docMk/>
            <pc:sldMk cId="1365937829" sldId="290"/>
            <ac:picMk id="10" creationId="{D4C72320-810A-4A57-9FDD-D4916098292C}"/>
          </ac:picMkLst>
        </pc:picChg>
        <pc:picChg chg="del">
          <ac:chgData name="Owen Sheedy" userId="b1c9949c-efb5-4f8f-8e1c-29dbcaf5146f" providerId="ADAL" clId="{F6D84A8D-CA41-4E75-BF7B-EFE186843A35}" dt="2021-02-19T20:40:11.670" v="121" actId="478"/>
          <ac:picMkLst>
            <pc:docMk/>
            <pc:sldMk cId="1365937829" sldId="290"/>
            <ac:picMk id="28" creationId="{D3D2AF88-C219-4C13-A6C5-07F74A6F5E32}"/>
          </ac:picMkLst>
        </pc:picChg>
        <pc:picChg chg="add mod">
          <ac:chgData name="Owen Sheedy" userId="b1c9949c-efb5-4f8f-8e1c-29dbcaf5146f" providerId="ADAL" clId="{F6D84A8D-CA41-4E75-BF7B-EFE186843A35}" dt="2021-02-19T20:40:27.372" v="129" actId="1076"/>
          <ac:picMkLst>
            <pc:docMk/>
            <pc:sldMk cId="1365937829" sldId="290"/>
            <ac:picMk id="39" creationId="{1FF32086-1D90-477E-9D62-31E11DCC75EB}"/>
          </ac:picMkLst>
        </pc:picChg>
        <pc:picChg chg="del">
          <ac:chgData name="Owen Sheedy" userId="b1c9949c-efb5-4f8f-8e1c-29dbcaf5146f" providerId="ADAL" clId="{F6D84A8D-CA41-4E75-BF7B-EFE186843A35}" dt="2021-02-19T20:40:11.670" v="121" actId="478"/>
          <ac:picMkLst>
            <pc:docMk/>
            <pc:sldMk cId="1365937829" sldId="290"/>
            <ac:picMk id="41" creationId="{C55C2F8B-DD1A-46E6-BB6A-B857C77A92F6}"/>
          </ac:picMkLst>
        </pc:picChg>
        <pc:picChg chg="add del mod">
          <ac:chgData name="Owen Sheedy" userId="b1c9949c-efb5-4f8f-8e1c-29dbcaf5146f" providerId="ADAL" clId="{F6D84A8D-CA41-4E75-BF7B-EFE186843A35}" dt="2021-02-19T20:40:18.444" v="125" actId="478"/>
          <ac:picMkLst>
            <pc:docMk/>
            <pc:sldMk cId="1365937829" sldId="290"/>
            <ac:picMk id="44" creationId="{427632F7-9FE1-4905-BB88-F3B3CEE20417}"/>
          </ac:picMkLst>
        </pc:picChg>
        <pc:picChg chg="add mod">
          <ac:chgData name="Owen Sheedy" userId="b1c9949c-efb5-4f8f-8e1c-29dbcaf5146f" providerId="ADAL" clId="{F6D84A8D-CA41-4E75-BF7B-EFE186843A35}" dt="2021-02-19T20:40:15.925" v="123" actId="1076"/>
          <ac:picMkLst>
            <pc:docMk/>
            <pc:sldMk cId="1365937829" sldId="290"/>
            <ac:picMk id="45" creationId="{9E208C5F-4D5F-4A20-9EB4-7BD87BE99A55}"/>
          </ac:picMkLst>
        </pc:picChg>
        <pc:picChg chg="add del mod">
          <ac:chgData name="Owen Sheedy" userId="b1c9949c-efb5-4f8f-8e1c-29dbcaf5146f" providerId="ADAL" clId="{F6D84A8D-CA41-4E75-BF7B-EFE186843A35}" dt="2021-02-19T20:40:17.823" v="124" actId="478"/>
          <ac:picMkLst>
            <pc:docMk/>
            <pc:sldMk cId="1365937829" sldId="290"/>
            <ac:picMk id="46" creationId="{C49827EA-2D6C-4999-AD7B-17A3CB6B3634}"/>
          </ac:picMkLst>
        </pc:picChg>
        <pc:picChg chg="add mod">
          <ac:chgData name="Owen Sheedy" userId="b1c9949c-efb5-4f8f-8e1c-29dbcaf5146f" providerId="ADAL" clId="{F6D84A8D-CA41-4E75-BF7B-EFE186843A35}" dt="2021-02-19T20:40:15.925" v="123" actId="1076"/>
          <ac:picMkLst>
            <pc:docMk/>
            <pc:sldMk cId="1365937829" sldId="290"/>
            <ac:picMk id="47" creationId="{C432AA8F-4B0B-4C00-B36C-4AFF603D1906}"/>
          </ac:picMkLst>
        </pc:picChg>
        <pc:picChg chg="add mod">
          <ac:chgData name="Owen Sheedy" userId="b1c9949c-efb5-4f8f-8e1c-29dbcaf5146f" providerId="ADAL" clId="{F6D84A8D-CA41-4E75-BF7B-EFE186843A35}" dt="2021-02-19T20:40:23.036" v="128" actId="1076"/>
          <ac:picMkLst>
            <pc:docMk/>
            <pc:sldMk cId="1365937829" sldId="290"/>
            <ac:picMk id="48" creationId="{04BED923-2F3A-4903-971A-5DDCC68F5AFF}"/>
          </ac:picMkLst>
        </pc:picChg>
        <pc:picChg chg="del">
          <ac:chgData name="Owen Sheedy" userId="b1c9949c-efb5-4f8f-8e1c-29dbcaf5146f" providerId="ADAL" clId="{F6D84A8D-CA41-4E75-BF7B-EFE186843A35}" dt="2021-02-19T20:40:11.670" v="121" actId="478"/>
          <ac:picMkLst>
            <pc:docMk/>
            <pc:sldMk cId="1365937829" sldId="290"/>
            <ac:picMk id="2050" creationId="{DF8BBB0E-6B80-4869-8B57-5466FF04BB0F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41:14.580" v="139" actId="1076"/>
        <pc:sldMkLst>
          <pc:docMk/>
          <pc:sldMk cId="155837365" sldId="291"/>
        </pc:sldMkLst>
        <pc:picChg chg="del">
          <ac:chgData name="Owen Sheedy" userId="b1c9949c-efb5-4f8f-8e1c-29dbcaf5146f" providerId="ADAL" clId="{F6D84A8D-CA41-4E75-BF7B-EFE186843A35}" dt="2021-02-19T20:40:52.197" v="131" actId="478"/>
          <ac:picMkLst>
            <pc:docMk/>
            <pc:sldMk cId="155837365" sldId="291"/>
            <ac:picMk id="15" creationId="{BC734054-C467-4F9A-9225-4BC31A6C9B37}"/>
          </ac:picMkLst>
        </pc:picChg>
        <pc:picChg chg="del">
          <ac:chgData name="Owen Sheedy" userId="b1c9949c-efb5-4f8f-8e1c-29dbcaf5146f" providerId="ADAL" clId="{F6D84A8D-CA41-4E75-BF7B-EFE186843A35}" dt="2021-02-19T20:40:52.197" v="131" actId="478"/>
          <ac:picMkLst>
            <pc:docMk/>
            <pc:sldMk cId="155837365" sldId="291"/>
            <ac:picMk id="17" creationId="{2BDDDC7E-F504-499B-B56F-E57295D7E342}"/>
          </ac:picMkLst>
        </pc:picChg>
        <pc:picChg chg="add mod">
          <ac:chgData name="Owen Sheedy" userId="b1c9949c-efb5-4f8f-8e1c-29dbcaf5146f" providerId="ADAL" clId="{F6D84A8D-CA41-4E75-BF7B-EFE186843A35}" dt="2021-02-19T20:41:14.580" v="139" actId="1076"/>
          <ac:picMkLst>
            <pc:docMk/>
            <pc:sldMk cId="155837365" sldId="291"/>
            <ac:picMk id="28" creationId="{FEA4469A-C139-4647-A987-AD96B0171699}"/>
          </ac:picMkLst>
        </pc:picChg>
        <pc:picChg chg="add del mod">
          <ac:chgData name="Owen Sheedy" userId="b1c9949c-efb5-4f8f-8e1c-29dbcaf5146f" providerId="ADAL" clId="{F6D84A8D-CA41-4E75-BF7B-EFE186843A35}" dt="2021-02-19T20:41:04.792" v="134" actId="478"/>
          <ac:picMkLst>
            <pc:docMk/>
            <pc:sldMk cId="155837365" sldId="291"/>
            <ac:picMk id="41" creationId="{52CE3E3B-6075-4A5C-A6E9-C5CDB2C5EC65}"/>
          </ac:picMkLst>
        </pc:picChg>
        <pc:picChg chg="del">
          <ac:chgData name="Owen Sheedy" userId="b1c9949c-efb5-4f8f-8e1c-29dbcaf5146f" providerId="ADAL" clId="{F6D84A8D-CA41-4E75-BF7B-EFE186843A35}" dt="2021-02-19T20:40:52.197" v="131" actId="478"/>
          <ac:picMkLst>
            <pc:docMk/>
            <pc:sldMk cId="155837365" sldId="291"/>
            <ac:picMk id="42" creationId="{3D1FFE0F-F67B-44E5-975E-FE4EEDC6E1CA}"/>
          </ac:picMkLst>
        </pc:picChg>
        <pc:picChg chg="add mod">
          <ac:chgData name="Owen Sheedy" userId="b1c9949c-efb5-4f8f-8e1c-29dbcaf5146f" providerId="ADAL" clId="{F6D84A8D-CA41-4E75-BF7B-EFE186843A35}" dt="2021-02-19T20:41:14.580" v="139" actId="1076"/>
          <ac:picMkLst>
            <pc:docMk/>
            <pc:sldMk cId="155837365" sldId="291"/>
            <ac:picMk id="44" creationId="{FEFCBDDD-9259-45A9-8307-3BEFC582035D}"/>
          </ac:picMkLst>
        </pc:picChg>
        <pc:picChg chg="add mod">
          <ac:chgData name="Owen Sheedy" userId="b1c9949c-efb5-4f8f-8e1c-29dbcaf5146f" providerId="ADAL" clId="{F6D84A8D-CA41-4E75-BF7B-EFE186843A35}" dt="2021-02-19T20:41:14.580" v="139" actId="1076"/>
          <ac:picMkLst>
            <pc:docMk/>
            <pc:sldMk cId="155837365" sldId="291"/>
            <ac:picMk id="46" creationId="{E12AE348-7753-4BA9-8A0E-4B711E03C123}"/>
          </ac:picMkLst>
        </pc:picChg>
        <pc:picChg chg="add mod">
          <ac:chgData name="Owen Sheedy" userId="b1c9949c-efb5-4f8f-8e1c-29dbcaf5146f" providerId="ADAL" clId="{F6D84A8D-CA41-4E75-BF7B-EFE186843A35}" dt="2021-02-19T20:41:14.580" v="139" actId="1076"/>
          <ac:picMkLst>
            <pc:docMk/>
            <pc:sldMk cId="155837365" sldId="291"/>
            <ac:picMk id="49" creationId="{2C29A2DE-D4A9-44E9-A200-A8BD613DBCEE}"/>
          </ac:picMkLst>
        </pc:picChg>
        <pc:picChg chg="del">
          <ac:chgData name="Owen Sheedy" userId="b1c9949c-efb5-4f8f-8e1c-29dbcaf5146f" providerId="ADAL" clId="{F6D84A8D-CA41-4E75-BF7B-EFE186843A35}" dt="2021-02-19T20:40:52.197" v="131" actId="478"/>
          <ac:picMkLst>
            <pc:docMk/>
            <pc:sldMk cId="155837365" sldId="291"/>
            <ac:picMk id="2052" creationId="{D576BCBB-CCDF-4636-9251-5B7EE29D975E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41:46.099" v="147" actId="1076"/>
        <pc:sldMkLst>
          <pc:docMk/>
          <pc:sldMk cId="3697840734" sldId="292"/>
        </pc:sldMkLst>
        <pc:picChg chg="mod">
          <ac:chgData name="Owen Sheedy" userId="b1c9949c-efb5-4f8f-8e1c-29dbcaf5146f" providerId="ADAL" clId="{F6D84A8D-CA41-4E75-BF7B-EFE186843A35}" dt="2021-02-19T20:41:46.099" v="147" actId="1076"/>
          <ac:picMkLst>
            <pc:docMk/>
            <pc:sldMk cId="3697840734" sldId="292"/>
            <ac:picMk id="23" creationId="{DE3B2D58-7C4A-42CE-9627-11C7C5957E67}"/>
          </ac:picMkLst>
        </pc:picChg>
        <pc:picChg chg="del">
          <ac:chgData name="Owen Sheedy" userId="b1c9949c-efb5-4f8f-8e1c-29dbcaf5146f" providerId="ADAL" clId="{F6D84A8D-CA41-4E75-BF7B-EFE186843A35}" dt="2021-02-19T20:41:35.508" v="142" actId="478"/>
          <ac:picMkLst>
            <pc:docMk/>
            <pc:sldMk cId="3697840734" sldId="292"/>
            <ac:picMk id="29" creationId="{7C3FE977-A7D2-4F98-BDF9-9EAE74D2C8FE}"/>
          </ac:picMkLst>
        </pc:picChg>
        <pc:picChg chg="del">
          <ac:chgData name="Owen Sheedy" userId="b1c9949c-efb5-4f8f-8e1c-29dbcaf5146f" providerId="ADAL" clId="{F6D84A8D-CA41-4E75-BF7B-EFE186843A35}" dt="2021-02-19T20:41:35.103" v="141" actId="478"/>
          <ac:picMkLst>
            <pc:docMk/>
            <pc:sldMk cId="3697840734" sldId="292"/>
            <ac:picMk id="36" creationId="{6951493C-772E-42A1-9FC7-26720004880C}"/>
          </ac:picMkLst>
        </pc:picChg>
        <pc:picChg chg="add mod">
          <ac:chgData name="Owen Sheedy" userId="b1c9949c-efb5-4f8f-8e1c-29dbcaf5146f" providerId="ADAL" clId="{F6D84A8D-CA41-4E75-BF7B-EFE186843A35}" dt="2021-02-19T20:41:40.173" v="144" actId="1076"/>
          <ac:picMkLst>
            <pc:docMk/>
            <pc:sldMk cId="3697840734" sldId="292"/>
            <ac:picMk id="41" creationId="{08953CF3-6525-489E-BAF0-C3225694A50F}"/>
          </ac:picMkLst>
        </pc:picChg>
        <pc:picChg chg="add mod">
          <ac:chgData name="Owen Sheedy" userId="b1c9949c-efb5-4f8f-8e1c-29dbcaf5146f" providerId="ADAL" clId="{F6D84A8D-CA41-4E75-BF7B-EFE186843A35}" dt="2021-02-19T20:41:43.868" v="146" actId="1076"/>
          <ac:picMkLst>
            <pc:docMk/>
            <pc:sldMk cId="3697840734" sldId="292"/>
            <ac:picMk id="42" creationId="{F894AA78-BF5F-45BB-B4F4-B06A3FC30CED}"/>
          </ac:picMkLst>
        </pc:picChg>
      </pc:sldChg>
      <pc:sldChg chg="addSp delSp modSp add">
        <pc:chgData name="Owen Sheedy" userId="b1c9949c-efb5-4f8f-8e1c-29dbcaf5146f" providerId="ADAL" clId="{F6D84A8D-CA41-4E75-BF7B-EFE186843A35}" dt="2021-02-19T20:42:19.988" v="157" actId="1076"/>
        <pc:sldMkLst>
          <pc:docMk/>
          <pc:sldMk cId="724050636" sldId="293"/>
        </pc:sldMkLst>
        <pc:picChg chg="del">
          <ac:chgData name="Owen Sheedy" userId="b1c9949c-efb5-4f8f-8e1c-29dbcaf5146f" providerId="ADAL" clId="{F6D84A8D-CA41-4E75-BF7B-EFE186843A35}" dt="2021-02-19T20:41:51.302" v="149" actId="478"/>
          <ac:picMkLst>
            <pc:docMk/>
            <pc:sldMk cId="724050636" sldId="293"/>
            <ac:picMk id="24" creationId="{78599440-0B46-4BA9-A908-FCFA6BAD18E0}"/>
          </ac:picMkLst>
        </pc:picChg>
        <pc:picChg chg="add mod">
          <ac:chgData name="Owen Sheedy" userId="b1c9949c-efb5-4f8f-8e1c-29dbcaf5146f" providerId="ADAL" clId="{F6D84A8D-CA41-4E75-BF7B-EFE186843A35}" dt="2021-02-19T20:42:11.780" v="154" actId="1076"/>
          <ac:picMkLst>
            <pc:docMk/>
            <pc:sldMk cId="724050636" sldId="293"/>
            <ac:picMk id="29" creationId="{BA6C3F9E-83B1-452C-8E7B-EBEF9C669C31}"/>
          </ac:picMkLst>
        </pc:picChg>
        <pc:picChg chg="add mod">
          <ac:chgData name="Owen Sheedy" userId="b1c9949c-efb5-4f8f-8e1c-29dbcaf5146f" providerId="ADAL" clId="{F6D84A8D-CA41-4E75-BF7B-EFE186843A35}" dt="2021-02-19T20:42:11.780" v="154" actId="1076"/>
          <ac:picMkLst>
            <pc:docMk/>
            <pc:sldMk cId="724050636" sldId="293"/>
            <ac:picMk id="36" creationId="{1102565B-43CA-46EB-A31D-1C05AC5EBE1C}"/>
          </ac:picMkLst>
        </pc:picChg>
        <pc:picChg chg="del">
          <ac:chgData name="Owen Sheedy" userId="b1c9949c-efb5-4f8f-8e1c-29dbcaf5146f" providerId="ADAL" clId="{F6D84A8D-CA41-4E75-BF7B-EFE186843A35}" dt="2021-02-19T20:41:51.775" v="150" actId="478"/>
          <ac:picMkLst>
            <pc:docMk/>
            <pc:sldMk cId="724050636" sldId="293"/>
            <ac:picMk id="38" creationId="{D1121CDD-FB15-4DE2-99F3-F8A8D366B705}"/>
          </ac:picMkLst>
        </pc:picChg>
        <pc:picChg chg="del">
          <ac:chgData name="Owen Sheedy" userId="b1c9949c-efb5-4f8f-8e1c-29dbcaf5146f" providerId="ADAL" clId="{F6D84A8D-CA41-4E75-BF7B-EFE186843A35}" dt="2021-02-19T20:41:52.774" v="151" actId="478"/>
          <ac:picMkLst>
            <pc:docMk/>
            <pc:sldMk cId="724050636" sldId="293"/>
            <ac:picMk id="40" creationId="{D1A76AD6-94E5-42B9-BE94-7191D7E7E515}"/>
          </ac:picMkLst>
        </pc:picChg>
        <pc:picChg chg="del">
          <ac:chgData name="Owen Sheedy" userId="b1c9949c-efb5-4f8f-8e1c-29dbcaf5146f" providerId="ADAL" clId="{F6D84A8D-CA41-4E75-BF7B-EFE186843A35}" dt="2021-02-19T20:41:53.574" v="152" actId="478"/>
          <ac:picMkLst>
            <pc:docMk/>
            <pc:sldMk cId="724050636" sldId="293"/>
            <ac:picMk id="43" creationId="{B1F11ED0-EDAB-427F-90B0-B1A0B832656B}"/>
          </ac:picMkLst>
        </pc:picChg>
        <pc:picChg chg="add del mod">
          <ac:chgData name="Owen Sheedy" userId="b1c9949c-efb5-4f8f-8e1c-29dbcaf5146f" providerId="ADAL" clId="{F6D84A8D-CA41-4E75-BF7B-EFE186843A35}" dt="2021-02-19T20:42:13.870" v="155" actId="478"/>
          <ac:picMkLst>
            <pc:docMk/>
            <pc:sldMk cId="724050636" sldId="293"/>
            <ac:picMk id="50" creationId="{53693DC9-DCC2-4EEF-9ADE-11934F2EDFDC}"/>
          </ac:picMkLst>
        </pc:picChg>
        <pc:picChg chg="add mod">
          <ac:chgData name="Owen Sheedy" userId="b1c9949c-efb5-4f8f-8e1c-29dbcaf5146f" providerId="ADAL" clId="{F6D84A8D-CA41-4E75-BF7B-EFE186843A35}" dt="2021-02-19T20:42:11.780" v="154" actId="1076"/>
          <ac:picMkLst>
            <pc:docMk/>
            <pc:sldMk cId="724050636" sldId="293"/>
            <ac:picMk id="51" creationId="{3AA8B1C3-8B20-4DAC-9F59-EB070E917BCC}"/>
          </ac:picMkLst>
        </pc:picChg>
        <pc:picChg chg="add mod">
          <ac:chgData name="Owen Sheedy" userId="b1c9949c-efb5-4f8f-8e1c-29dbcaf5146f" providerId="ADAL" clId="{F6D84A8D-CA41-4E75-BF7B-EFE186843A35}" dt="2021-02-19T20:42:19.988" v="157" actId="1076"/>
          <ac:picMkLst>
            <pc:docMk/>
            <pc:sldMk cId="724050636" sldId="293"/>
            <ac:picMk id="52" creationId="{DD14AA69-CB01-4DD1-AC03-0930009E1A5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CDF79-A8DD-41D2-8104-CAAF72DB3C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25F16-08F1-41DE-A4E3-0E60B060EF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E45BC7-B11D-4CB8-A2AA-ACA8B5D0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23815-FF1F-49D4-836A-47F14A11B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4BDB84-6E9B-4033-8A77-B706903DA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0999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E1E17-667D-4834-B3AD-8F8CD114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0B98E-77D4-4929-A119-9DCDF3926B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08EEC-F057-401D-AD22-08AB60BF0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6AB0CF-1079-4364-B7D3-A866252B7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B4326-C7A1-4EDB-A102-0D67A1E46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839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DC008F-DF3E-4C39-A849-5005C95309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ECC1C3-BAAC-4688-8166-36162DEC8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91074-C323-43D9-871E-ADF110F6B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30586-5A1A-49AE-B9B3-4BC845198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FF79B-FDDA-486B-A08A-99156FD99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437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C1C6E-6C26-4A1E-9DBF-33C77F5A7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08EFF-DEF7-4B0F-8823-11BF69AC7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39A490-856B-4DB9-AC12-B6828A2E6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61B03-454A-4E36-AEA3-70A7007E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BD5BB-DC68-455E-B89E-699C10AA7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2768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71FAC-FAA2-4C46-9E9B-2C5BB8C8B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C4FFD-F0BA-436E-BB23-8B99D1886E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D85F1-4183-48AA-A016-465C43EFD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0E2545-F1B7-4EE7-9189-F19F45408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5E12C-1F7E-466C-8D26-E087C4871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9761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8D6CA-14A8-447C-9488-850D6BB5A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DFF27-6BEE-4224-8B3A-EA990C3B6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66DC51-66A7-407C-A657-1C3C15496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96E04-B8D6-4F45-85DB-B785B94A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860F92-3E7E-4393-8A02-00435B602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0F68C7-ECE8-471F-BE8C-CB6EC0295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245402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CD3EE-CEAA-4314-B0E2-77F2D1201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DD61F-E8CA-45DB-8ED4-9BCF758FA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4C1152-6AD7-4081-8E23-D58928FC03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09876-A3DC-481C-9645-11F094F576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42B162-BD15-41FD-8D99-4FD7858206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F9F94D-2AF5-4BB0-94FF-81F13179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E7B927-C7C2-43B4-BE52-32825972B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909106-7394-4A4B-8567-173DB27E3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5572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9FA3D-25BD-4873-ACCB-62399F98A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F98F1D-C5BF-4C51-A8D7-823671044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87AC5-8252-496A-8B38-FC99677B3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74B5E9-951C-465C-A522-A2EA1DFF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3675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73633-3816-4041-805B-F88418895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6AB5DF-DE09-4F53-B09F-94693E015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B4A3E5-C5C0-4A25-A678-AB84964C5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8253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76BE3-011D-4B34-AF8E-DE416D60A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B7DA26-ACB6-4E66-B410-1A007AA1D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29D37-7446-48D1-92E7-13696783CE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250C18-AB7F-4248-9512-8DA872B18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434B5-FB19-4DE2-86DB-B4BF9865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59A044-D35D-4910-B778-9FF508798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7101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5D392C-6569-4A26-95CC-95A32A6D3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ED51AE-7A5B-4D25-95B4-0A98D3F73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1EF7EF-2CDD-436F-8176-A2C7282D0F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BC921-8275-4233-8C4D-675B06BEF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C82FF3-3B1D-4E7C-BEC5-D3A7C1841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0F9EE7-195C-4CB4-9775-028F0C200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3385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F84F3E-1F30-4902-A46B-75594CFE41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DEB8DC-3939-40CD-9EF8-FBE688DD9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12983-CC83-48C1-8A19-10FCB69529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6B22E-B35E-45F4-86F2-E2C15B1891F3}" type="datetimeFigureOut">
              <a:rPr lang="en-CA" smtClean="0"/>
              <a:t>2021-02-19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EAD79-7BB5-4B93-9910-7185BED78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56525B-DAEF-41BA-83D1-C41DFBD63B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F3FB4-5CA1-45B7-8ED5-E02FE39F6CC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31592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quarter note Icon 88568">
            <a:extLst>
              <a:ext uri="{FF2B5EF4-FFF2-40B4-BE49-F238E27FC236}">
                <a16:creationId xmlns:a16="http://schemas.microsoft.com/office/drawing/2014/main" id="{DF8BBB0E-6B80-4869-8B57-5466FF04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" y="7407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quarter note Icon 88568">
            <a:extLst>
              <a:ext uri="{FF2B5EF4-FFF2-40B4-BE49-F238E27FC236}">
                <a16:creationId xmlns:a16="http://schemas.microsoft.com/office/drawing/2014/main" id="{8E4AB214-9029-40F9-A7DB-A053BF42F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160" y="71938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quarter note Icon 88568">
            <a:extLst>
              <a:ext uri="{FF2B5EF4-FFF2-40B4-BE49-F238E27FC236}">
                <a16:creationId xmlns:a16="http://schemas.microsoft.com/office/drawing/2014/main" id="{D4C72320-810A-4A57-9FDD-D4916098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71" y="7515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quarter note Icon 88568">
            <a:extLst>
              <a:ext uri="{FF2B5EF4-FFF2-40B4-BE49-F238E27FC236}">
                <a16:creationId xmlns:a16="http://schemas.microsoft.com/office/drawing/2014/main" id="{7C090B47-C5A4-4BFF-A1C9-3053A6912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956" y="749039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quarter note Icon 88568">
            <a:extLst>
              <a:ext uri="{FF2B5EF4-FFF2-40B4-BE49-F238E27FC236}">
                <a16:creationId xmlns:a16="http://schemas.microsoft.com/office/drawing/2014/main" id="{4CDC1FF1-32A5-445B-9D79-156BCE01A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6490" y="1073021"/>
            <a:ext cx="1905000" cy="1638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420ED8FC-2B84-409A-B9B1-0C4BD0029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536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404" y="4534678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3D160E8F-281B-4AD4-A1B2-E1E3955F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620" y="4460034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quarter note Icon 88568">
            <a:extLst>
              <a:ext uri="{FF2B5EF4-FFF2-40B4-BE49-F238E27FC236}">
                <a16:creationId xmlns:a16="http://schemas.microsoft.com/office/drawing/2014/main" id="{0E31D530-9FC3-41A5-8688-A72D38ED3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205" y="4453690"/>
            <a:ext cx="1905000" cy="152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52A325C5-4D53-4428-802E-48CDE46C8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333" y="4534678"/>
            <a:ext cx="1246568" cy="143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822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611" y="4592154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1A76AD6-94E5-42B9-BE94-7191D7E7E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044" y="4574989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332682DD-83D4-4EBE-B5C8-7D4BDDB70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393" y="4477199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D1121CDD-FB15-4DE2-99F3-F8A8D366B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036" y="438893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B1F11ED0-EDAB-427F-90B0-B1A0B8326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205" y="438893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note Icon 88568">
            <a:extLst>
              <a:ext uri="{FF2B5EF4-FFF2-40B4-BE49-F238E27FC236}">
                <a16:creationId xmlns:a16="http://schemas.microsoft.com/office/drawing/2014/main" id="{1FF32086-1D90-477E-9D62-31E11DCC7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387" y="1296204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9E208C5F-4D5F-4A20-9EB4-7BD87BE99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69" y="1276793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C432AA8F-4B0B-4C00-B36C-4AFF603D1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025" y="1293958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quarter note Icon 88568">
            <a:extLst>
              <a:ext uri="{FF2B5EF4-FFF2-40B4-BE49-F238E27FC236}">
                <a16:creationId xmlns:a16="http://schemas.microsoft.com/office/drawing/2014/main" id="{04BED923-2F3A-4903-971A-5DDCC68F5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557" y="1276793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quarter note Icon 88568">
            <a:extLst>
              <a:ext uri="{FF2B5EF4-FFF2-40B4-BE49-F238E27FC236}">
                <a16:creationId xmlns:a16="http://schemas.microsoft.com/office/drawing/2014/main" id="{FEA4469A-C139-4647-A987-AD96B0171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202" y="1229202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FEFCBDDD-9259-45A9-8307-3BEFC5820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48" y="1264460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E12AE348-7753-4BA9-8A0E-4B711E03C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53" y="1281625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2C29A2DE-D4A9-44E9-A200-A8BD613DB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869" y="1244944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837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701" y="4487521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611" y="4592154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1A76AD6-94E5-42B9-BE94-7191D7E7E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044" y="4574989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332682DD-83D4-4EBE-B5C8-7D4BDDB70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393" y="4477199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D1121CDD-FB15-4DE2-99F3-F8A8D366B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036" y="438893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B1F11ED0-EDAB-427F-90B0-B1A0B8326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205" y="438893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note Icon 88568">
            <a:extLst>
              <a:ext uri="{FF2B5EF4-FFF2-40B4-BE49-F238E27FC236}">
                <a16:creationId xmlns:a16="http://schemas.microsoft.com/office/drawing/2014/main" id="{1FF32086-1D90-477E-9D62-31E11DCC7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387" y="1296204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9E208C5F-4D5F-4A20-9EB4-7BD87BE99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69" y="1276793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C432AA8F-4B0B-4C00-B36C-4AFF603D1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025" y="1293958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quarter note Icon 88568">
            <a:extLst>
              <a:ext uri="{FF2B5EF4-FFF2-40B4-BE49-F238E27FC236}">
                <a16:creationId xmlns:a16="http://schemas.microsoft.com/office/drawing/2014/main" id="{04BED923-2F3A-4903-971A-5DDCC68F5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557" y="1276793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quarter note Icon 88568">
            <a:extLst>
              <a:ext uri="{FF2B5EF4-FFF2-40B4-BE49-F238E27FC236}">
                <a16:creationId xmlns:a16="http://schemas.microsoft.com/office/drawing/2014/main" id="{FEA4469A-C139-4647-A987-AD96B0171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202" y="1229202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FEFCBDDD-9259-45A9-8307-3BEFC5820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48" y="1264460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E12AE348-7753-4BA9-8A0E-4B711E03C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53" y="1281625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2C29A2DE-D4A9-44E9-A200-A8BD613DB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869" y="1244944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quarter note Icon 88568">
            <a:extLst>
              <a:ext uri="{FF2B5EF4-FFF2-40B4-BE49-F238E27FC236}">
                <a16:creationId xmlns:a16="http://schemas.microsoft.com/office/drawing/2014/main" id="{08953CF3-6525-489E-BAF0-C3225694A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89" y="4493576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note Icon 88568">
            <a:extLst>
              <a:ext uri="{FF2B5EF4-FFF2-40B4-BE49-F238E27FC236}">
                <a16:creationId xmlns:a16="http://schemas.microsoft.com/office/drawing/2014/main" id="{F894AA78-BF5F-45BB-B4F4-B06A3FC30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1" y="4476411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7840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701" y="4487521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3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332682DD-83D4-4EBE-B5C8-7D4BDDB70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393" y="4477199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note Icon 88568">
            <a:extLst>
              <a:ext uri="{FF2B5EF4-FFF2-40B4-BE49-F238E27FC236}">
                <a16:creationId xmlns:a16="http://schemas.microsoft.com/office/drawing/2014/main" id="{1FF32086-1D90-477E-9D62-31E11DCC7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387" y="1296204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9E208C5F-4D5F-4A20-9EB4-7BD87BE99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69" y="1276793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C432AA8F-4B0B-4C00-B36C-4AFF603D1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025" y="1293958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quarter note Icon 88568">
            <a:extLst>
              <a:ext uri="{FF2B5EF4-FFF2-40B4-BE49-F238E27FC236}">
                <a16:creationId xmlns:a16="http://schemas.microsoft.com/office/drawing/2014/main" id="{04BED923-2F3A-4903-971A-5DDCC68F5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557" y="1276793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quarter note Icon 88568">
            <a:extLst>
              <a:ext uri="{FF2B5EF4-FFF2-40B4-BE49-F238E27FC236}">
                <a16:creationId xmlns:a16="http://schemas.microsoft.com/office/drawing/2014/main" id="{FEA4469A-C139-4647-A987-AD96B01716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5202" y="1229202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FEFCBDDD-9259-45A9-8307-3BEFC58203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7848" y="1264460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E12AE348-7753-4BA9-8A0E-4B711E03C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53" y="1281625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2C29A2DE-D4A9-44E9-A200-A8BD613DBC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6869" y="1244944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quarter note Icon 88568">
            <a:extLst>
              <a:ext uri="{FF2B5EF4-FFF2-40B4-BE49-F238E27FC236}">
                <a16:creationId xmlns:a16="http://schemas.microsoft.com/office/drawing/2014/main" id="{08953CF3-6525-489E-BAF0-C3225694A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89" y="4493576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note Icon 88568">
            <a:extLst>
              <a:ext uri="{FF2B5EF4-FFF2-40B4-BE49-F238E27FC236}">
                <a16:creationId xmlns:a16="http://schemas.microsoft.com/office/drawing/2014/main" id="{F894AA78-BF5F-45BB-B4F4-B06A3FC30C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1" y="4476411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quarter note Icon 88568">
            <a:extLst>
              <a:ext uri="{FF2B5EF4-FFF2-40B4-BE49-F238E27FC236}">
                <a16:creationId xmlns:a16="http://schemas.microsoft.com/office/drawing/2014/main" id="{BA6C3F9E-83B1-452C-8E7B-EBEF9C669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22354" y="4487521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1102565B-43CA-46EB-A31D-1C05AC5EBE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5000" y="4522779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3AA8B1C3-8B20-4DAC-9F59-EB070E917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4021" y="450326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2" descr="quarter note Icon 88568">
            <a:extLst>
              <a:ext uri="{FF2B5EF4-FFF2-40B4-BE49-F238E27FC236}">
                <a16:creationId xmlns:a16="http://schemas.microsoft.com/office/drawing/2014/main" id="{DD14AA69-CB01-4DD1-AC03-0930009E1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266" y="4489999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4050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quarter note Icon 88568">
            <a:extLst>
              <a:ext uri="{FF2B5EF4-FFF2-40B4-BE49-F238E27FC236}">
                <a16:creationId xmlns:a16="http://schemas.microsoft.com/office/drawing/2014/main" id="{DF8BBB0E-6B80-4869-8B57-5466FF04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" y="7407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quarter note Icon 88568">
            <a:extLst>
              <a:ext uri="{FF2B5EF4-FFF2-40B4-BE49-F238E27FC236}">
                <a16:creationId xmlns:a16="http://schemas.microsoft.com/office/drawing/2014/main" id="{8E4AB214-9029-40F9-A7DB-A053BF42F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160" y="71938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quarter note Icon 88568">
            <a:extLst>
              <a:ext uri="{FF2B5EF4-FFF2-40B4-BE49-F238E27FC236}">
                <a16:creationId xmlns:a16="http://schemas.microsoft.com/office/drawing/2014/main" id="{D4C72320-810A-4A57-9FDD-D4916098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71" y="7515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quarter note Icon 88568">
            <a:extLst>
              <a:ext uri="{FF2B5EF4-FFF2-40B4-BE49-F238E27FC236}">
                <a16:creationId xmlns:a16="http://schemas.microsoft.com/office/drawing/2014/main" id="{7C090B47-C5A4-4BFF-A1C9-3053A6912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956" y="749039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420ED8FC-2B84-409A-B9B1-0C4BD00296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7536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404" y="4534678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3D160E8F-281B-4AD4-A1B2-E1E3955F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620" y="4460034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quarter note Icon 88568">
            <a:extLst>
              <a:ext uri="{FF2B5EF4-FFF2-40B4-BE49-F238E27FC236}">
                <a16:creationId xmlns:a16="http://schemas.microsoft.com/office/drawing/2014/main" id="{0E31D530-9FC3-41A5-8688-A72D38ED3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205" y="4453690"/>
            <a:ext cx="1905000" cy="152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52A325C5-4D53-4428-802E-48CDE46C8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333" y="4534678"/>
            <a:ext cx="1246568" cy="143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930FBDC8-17AB-4F87-BD67-F7C7FEDE3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962" y="101261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859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quarter note Icon 88568">
            <a:extLst>
              <a:ext uri="{FF2B5EF4-FFF2-40B4-BE49-F238E27FC236}">
                <a16:creationId xmlns:a16="http://schemas.microsoft.com/office/drawing/2014/main" id="{DF8BBB0E-6B80-4869-8B57-5466FF04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" y="7407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quarter note Icon 88568">
            <a:extLst>
              <a:ext uri="{FF2B5EF4-FFF2-40B4-BE49-F238E27FC236}">
                <a16:creationId xmlns:a16="http://schemas.microsoft.com/office/drawing/2014/main" id="{8E4AB214-9029-40F9-A7DB-A053BF42F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160" y="71938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quarter note Icon 88568">
            <a:extLst>
              <a:ext uri="{FF2B5EF4-FFF2-40B4-BE49-F238E27FC236}">
                <a16:creationId xmlns:a16="http://schemas.microsoft.com/office/drawing/2014/main" id="{D4C72320-810A-4A57-9FDD-D4916098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71" y="7515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quarter note Icon 88568">
            <a:extLst>
              <a:ext uri="{FF2B5EF4-FFF2-40B4-BE49-F238E27FC236}">
                <a16:creationId xmlns:a16="http://schemas.microsoft.com/office/drawing/2014/main" id="{7C090B47-C5A4-4BFF-A1C9-3053A6912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956" y="749039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404" y="4534678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3D160E8F-281B-4AD4-A1B2-E1E3955F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0620" y="4460034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quarter note Icon 88568">
            <a:extLst>
              <a:ext uri="{FF2B5EF4-FFF2-40B4-BE49-F238E27FC236}">
                <a16:creationId xmlns:a16="http://schemas.microsoft.com/office/drawing/2014/main" id="{0E31D530-9FC3-41A5-8688-A72D38ED38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3205" y="4453690"/>
            <a:ext cx="1905000" cy="1521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52A325C5-4D53-4428-802E-48CDE46C8C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3333" y="4534678"/>
            <a:ext cx="1246568" cy="1433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930FBDC8-17AB-4F87-BD67-F7C7FEDE3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962" y="101261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note Icon 88568">
            <a:extLst>
              <a:ext uri="{FF2B5EF4-FFF2-40B4-BE49-F238E27FC236}">
                <a16:creationId xmlns:a16="http://schemas.microsoft.com/office/drawing/2014/main" id="{B4BD00EE-5960-4CAA-8C72-C653802C2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949" y="4436100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2187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quarter note Icon 88568">
            <a:extLst>
              <a:ext uri="{FF2B5EF4-FFF2-40B4-BE49-F238E27FC236}">
                <a16:creationId xmlns:a16="http://schemas.microsoft.com/office/drawing/2014/main" id="{DF8BBB0E-6B80-4869-8B57-5466FF04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" y="7407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quarter note Icon 88568">
            <a:extLst>
              <a:ext uri="{FF2B5EF4-FFF2-40B4-BE49-F238E27FC236}">
                <a16:creationId xmlns:a16="http://schemas.microsoft.com/office/drawing/2014/main" id="{8E4AB214-9029-40F9-A7DB-A053BF42F9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160" y="71938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quarter note Icon 88568">
            <a:extLst>
              <a:ext uri="{FF2B5EF4-FFF2-40B4-BE49-F238E27FC236}">
                <a16:creationId xmlns:a16="http://schemas.microsoft.com/office/drawing/2014/main" id="{D4C72320-810A-4A57-9FDD-D4916098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71" y="7515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quarter note Icon 88568">
            <a:extLst>
              <a:ext uri="{FF2B5EF4-FFF2-40B4-BE49-F238E27FC236}">
                <a16:creationId xmlns:a16="http://schemas.microsoft.com/office/drawing/2014/main" id="{7C090B47-C5A4-4BFF-A1C9-3053A6912B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956" y="749039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432" y="4534677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3D160E8F-281B-4AD4-A1B2-E1E3955F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613" y="4468756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930FBDC8-17AB-4F87-BD67-F7C7FEDE3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962" y="101261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note Icon 88568">
            <a:extLst>
              <a:ext uri="{FF2B5EF4-FFF2-40B4-BE49-F238E27FC236}">
                <a16:creationId xmlns:a16="http://schemas.microsoft.com/office/drawing/2014/main" id="{B4BD00EE-5960-4CAA-8C72-C653802C2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949" y="4436100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note Icon 88568">
            <a:extLst>
              <a:ext uri="{FF2B5EF4-FFF2-40B4-BE49-F238E27FC236}">
                <a16:creationId xmlns:a16="http://schemas.microsoft.com/office/drawing/2014/main" id="{A6ED7B02-C992-4B15-A407-390C8A461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19" y="4464001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1A76AD6-94E5-42B9-BE94-7191D7E7E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051" y="4517511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1249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quarter note Icon 88568">
            <a:extLst>
              <a:ext uri="{FF2B5EF4-FFF2-40B4-BE49-F238E27FC236}">
                <a16:creationId xmlns:a16="http://schemas.microsoft.com/office/drawing/2014/main" id="{DF8BBB0E-6B80-4869-8B57-5466FF04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" y="7407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quarter note Icon 88568">
            <a:extLst>
              <a:ext uri="{FF2B5EF4-FFF2-40B4-BE49-F238E27FC236}">
                <a16:creationId xmlns:a16="http://schemas.microsoft.com/office/drawing/2014/main" id="{D4C72320-810A-4A57-9FDD-D4916098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71" y="7515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432" y="4534677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3D160E8F-281B-4AD4-A1B2-E1E3955F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613" y="4468756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930FBDC8-17AB-4F87-BD67-F7C7FEDE38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2962" y="101261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note Icon 88568">
            <a:extLst>
              <a:ext uri="{FF2B5EF4-FFF2-40B4-BE49-F238E27FC236}">
                <a16:creationId xmlns:a16="http://schemas.microsoft.com/office/drawing/2014/main" id="{B4BD00EE-5960-4CAA-8C72-C653802C2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949" y="4436100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note Icon 88568">
            <a:extLst>
              <a:ext uri="{FF2B5EF4-FFF2-40B4-BE49-F238E27FC236}">
                <a16:creationId xmlns:a16="http://schemas.microsoft.com/office/drawing/2014/main" id="{A6ED7B02-C992-4B15-A407-390C8A461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19" y="4464001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1A76AD6-94E5-42B9-BE94-7191D7E7E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051" y="4517511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D3D2AF88-C219-4C13-A6C5-07F74A6F5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249" y="96050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C55C2F8B-DD1A-46E6-BB6A-B857C77A9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404" y="97326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4542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quarter note Icon 88568">
            <a:extLst>
              <a:ext uri="{FF2B5EF4-FFF2-40B4-BE49-F238E27FC236}">
                <a16:creationId xmlns:a16="http://schemas.microsoft.com/office/drawing/2014/main" id="{DF8BBB0E-6B80-4869-8B57-5466FF04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" y="7407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quarter note Icon 88568">
            <a:extLst>
              <a:ext uri="{FF2B5EF4-FFF2-40B4-BE49-F238E27FC236}">
                <a16:creationId xmlns:a16="http://schemas.microsoft.com/office/drawing/2014/main" id="{D4C72320-810A-4A57-9FDD-D4916098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71" y="7515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432" y="4534677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3D160E8F-281B-4AD4-A1B2-E1E3955F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613" y="4468756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note Icon 88568">
            <a:extLst>
              <a:ext uri="{FF2B5EF4-FFF2-40B4-BE49-F238E27FC236}">
                <a16:creationId xmlns:a16="http://schemas.microsoft.com/office/drawing/2014/main" id="{B4BD00EE-5960-4CAA-8C72-C653802C2A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4949" y="4436100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note Icon 88568">
            <a:extLst>
              <a:ext uri="{FF2B5EF4-FFF2-40B4-BE49-F238E27FC236}">
                <a16:creationId xmlns:a16="http://schemas.microsoft.com/office/drawing/2014/main" id="{A6ED7B02-C992-4B15-A407-390C8A461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19" y="4464001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1A76AD6-94E5-42B9-BE94-7191D7E7E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051" y="4517511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D3D2AF88-C219-4C13-A6C5-07F74A6F5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249" y="96050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C55C2F8B-DD1A-46E6-BB6A-B857C77A9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404" y="97326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note Icon 88568">
            <a:extLst>
              <a:ext uri="{FF2B5EF4-FFF2-40B4-BE49-F238E27FC236}">
                <a16:creationId xmlns:a16="http://schemas.microsoft.com/office/drawing/2014/main" id="{3D1FFE0F-F67B-44E5-975E-FE4EEDC6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7448" y="1094383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2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quarter note Icon 88568">
            <a:extLst>
              <a:ext uri="{FF2B5EF4-FFF2-40B4-BE49-F238E27FC236}">
                <a16:creationId xmlns:a16="http://schemas.microsoft.com/office/drawing/2014/main" id="{DF8BBB0E-6B80-4869-8B57-5466FF04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" y="7407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quarter note Icon 88568">
            <a:extLst>
              <a:ext uri="{FF2B5EF4-FFF2-40B4-BE49-F238E27FC236}">
                <a16:creationId xmlns:a16="http://schemas.microsoft.com/office/drawing/2014/main" id="{D4C72320-810A-4A57-9FDD-D4916098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71" y="7515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8432" y="4534677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quarter note Icon 88568">
            <a:extLst>
              <a:ext uri="{FF2B5EF4-FFF2-40B4-BE49-F238E27FC236}">
                <a16:creationId xmlns:a16="http://schemas.microsoft.com/office/drawing/2014/main" id="{3D160E8F-281B-4AD4-A1B2-E1E3955FD0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9613" y="4468756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note Icon 88568">
            <a:extLst>
              <a:ext uri="{FF2B5EF4-FFF2-40B4-BE49-F238E27FC236}">
                <a16:creationId xmlns:a16="http://schemas.microsoft.com/office/drawing/2014/main" id="{A6ED7B02-C992-4B15-A407-390C8A461B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0719" y="4464001"/>
            <a:ext cx="1905000" cy="1521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1A76AD6-94E5-42B9-BE94-7191D7E7E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051" y="4517511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D3D2AF88-C219-4C13-A6C5-07F74A6F5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249" y="96050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C55C2F8B-DD1A-46E6-BB6A-B857C77A9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404" y="97326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note Icon 88568">
            <a:extLst>
              <a:ext uri="{FF2B5EF4-FFF2-40B4-BE49-F238E27FC236}">
                <a16:creationId xmlns:a16="http://schemas.microsoft.com/office/drawing/2014/main" id="{3D1FFE0F-F67B-44E5-975E-FE4EEDC6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7448" y="1094383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332682DD-83D4-4EBE-B5C8-7D4BDDB70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393" y="4477199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141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0" name="Picture 2" descr="quarter note Icon 88568">
            <a:extLst>
              <a:ext uri="{FF2B5EF4-FFF2-40B4-BE49-F238E27FC236}">
                <a16:creationId xmlns:a16="http://schemas.microsoft.com/office/drawing/2014/main" id="{DF8BBB0E-6B80-4869-8B57-5466FF04B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449" y="74074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quarter note Icon 88568">
            <a:extLst>
              <a:ext uri="{FF2B5EF4-FFF2-40B4-BE49-F238E27FC236}">
                <a16:creationId xmlns:a16="http://schemas.microsoft.com/office/drawing/2014/main" id="{D4C72320-810A-4A57-9FDD-D49160982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1871" y="75152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611" y="4592154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1A76AD6-94E5-42B9-BE94-7191D7E7E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044" y="4574989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D3D2AF88-C219-4C13-A6C5-07F74A6F5E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249" y="96050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C55C2F8B-DD1A-46E6-BB6A-B857C77A92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4404" y="973263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note Icon 88568">
            <a:extLst>
              <a:ext uri="{FF2B5EF4-FFF2-40B4-BE49-F238E27FC236}">
                <a16:creationId xmlns:a16="http://schemas.microsoft.com/office/drawing/2014/main" id="{3D1FFE0F-F67B-44E5-975E-FE4EEDC6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7448" y="1094383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332682DD-83D4-4EBE-B5C8-7D4BDDB70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393" y="4477199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D1121CDD-FB15-4DE2-99F3-F8A8D366B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036" y="438893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B1F11ED0-EDAB-427F-90B0-B1A0B8326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205" y="438893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0382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BD8A952-CF8E-4762-B7D5-68546E8FD8D2}"/>
              </a:ext>
            </a:extLst>
          </p:cNvPr>
          <p:cNvCxnSpPr/>
          <p:nvPr/>
        </p:nvCxnSpPr>
        <p:spPr>
          <a:xfrm>
            <a:off x="6179127" y="378691"/>
            <a:ext cx="0" cy="6169891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817BE6B-94E9-410F-913D-BD3ED0AA1AF6}"/>
              </a:ext>
            </a:extLst>
          </p:cNvPr>
          <p:cNvCxnSpPr/>
          <p:nvPr/>
        </p:nvCxnSpPr>
        <p:spPr>
          <a:xfrm>
            <a:off x="932449" y="3463636"/>
            <a:ext cx="10587606" cy="0"/>
          </a:xfrm>
          <a:prstGeom prst="line">
            <a:avLst/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2052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576BCBB-CCDF-4636-9251-5B7EE29D9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37" y="1073023"/>
            <a:ext cx="1298752" cy="146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quarter note Icon 88568">
            <a:extLst>
              <a:ext uri="{FF2B5EF4-FFF2-40B4-BE49-F238E27FC236}">
                <a16:creationId xmlns:a16="http://schemas.microsoft.com/office/drawing/2014/main" id="{BC734054-C467-4F9A-9225-4BC31A6C9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8778" y="1094383"/>
            <a:ext cx="1905000" cy="152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quarter note Icon 88568">
            <a:extLst>
              <a:ext uri="{FF2B5EF4-FFF2-40B4-BE49-F238E27FC236}">
                <a16:creationId xmlns:a16="http://schemas.microsoft.com/office/drawing/2014/main" id="{2BDDDC7E-F504-499B-B56F-E57295D7E3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3489" y="1073022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quarter note Icon 88568">
            <a:extLst>
              <a:ext uri="{FF2B5EF4-FFF2-40B4-BE49-F238E27FC236}">
                <a16:creationId xmlns:a16="http://schemas.microsoft.com/office/drawing/2014/main" id="{DE3B2D58-7C4A-42CE-9627-11C7C595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7979" y="4395278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8599440-0B46-4BA9-A908-FCFA6BAD18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611" y="4592154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0381694D-7BED-4EB0-AEC1-C71976FFCD2E}"/>
              </a:ext>
            </a:extLst>
          </p:cNvPr>
          <p:cNvSpPr/>
          <p:nvPr/>
        </p:nvSpPr>
        <p:spPr>
          <a:xfrm>
            <a:off x="5500479" y="2768918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025202-0798-497D-8BE2-CC8E31CFE402}"/>
              </a:ext>
            </a:extLst>
          </p:cNvPr>
          <p:cNvSpPr txBox="1"/>
          <p:nvPr/>
        </p:nvSpPr>
        <p:spPr>
          <a:xfrm>
            <a:off x="5554564" y="2711842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1</a:t>
            </a:r>
            <a:endParaRPr lang="en-CA" sz="3600" b="1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F958EB8-58A9-4B3D-BE8B-70968A6D34F2}"/>
              </a:ext>
            </a:extLst>
          </p:cNvPr>
          <p:cNvSpPr/>
          <p:nvPr/>
        </p:nvSpPr>
        <p:spPr>
          <a:xfrm>
            <a:off x="6324612" y="2770283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5D94329-2B76-4FE1-8C99-807A44014133}"/>
              </a:ext>
            </a:extLst>
          </p:cNvPr>
          <p:cNvSpPr txBox="1"/>
          <p:nvPr/>
        </p:nvSpPr>
        <p:spPr>
          <a:xfrm>
            <a:off x="6378697" y="2713207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2</a:t>
            </a:r>
            <a:endParaRPr lang="en-CA" sz="3600" b="1" dirty="0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137634E0-5D82-4802-90C3-52AD1CE33A5E}"/>
              </a:ext>
            </a:extLst>
          </p:cNvPr>
          <p:cNvSpPr/>
          <p:nvPr/>
        </p:nvSpPr>
        <p:spPr>
          <a:xfrm>
            <a:off x="5503990" y="3556660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E408CA-A138-424E-82DC-43E7710CD57A}"/>
              </a:ext>
            </a:extLst>
          </p:cNvPr>
          <p:cNvSpPr txBox="1"/>
          <p:nvPr/>
        </p:nvSpPr>
        <p:spPr>
          <a:xfrm>
            <a:off x="5558075" y="3499584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endParaRPr lang="en-CA" sz="3600" b="1" dirty="0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5C87720A-3F60-42DE-A3A2-0D90F05695F8}"/>
              </a:ext>
            </a:extLst>
          </p:cNvPr>
          <p:cNvSpPr/>
          <p:nvPr/>
        </p:nvSpPr>
        <p:spPr>
          <a:xfrm>
            <a:off x="6324612" y="3569016"/>
            <a:ext cx="512395" cy="520532"/>
          </a:xfrm>
          <a:prstGeom prst="ellipse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B7D9DA0-3E53-4D6C-8CD8-03B16F8196F8}"/>
              </a:ext>
            </a:extLst>
          </p:cNvPr>
          <p:cNvSpPr txBox="1"/>
          <p:nvPr/>
        </p:nvSpPr>
        <p:spPr>
          <a:xfrm>
            <a:off x="6378697" y="3511940"/>
            <a:ext cx="266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4</a:t>
            </a:r>
            <a:endParaRPr lang="en-CA" sz="3600" b="1" dirty="0"/>
          </a:p>
        </p:txBody>
      </p:sp>
      <p:pic>
        <p:nvPicPr>
          <p:cNvPr id="29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7C3FE977-A7D2-4F98-BDF9-9EAE74D2C8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794" y="4468756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6951493C-772E-42A1-9FC7-2672000488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137" y="4460034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D1A76AD6-94E5-42B9-BE94-7191D7E7E5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0044" y="4574989"/>
            <a:ext cx="1208674" cy="138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quarter note Icon 88568">
            <a:extLst>
              <a:ext uri="{FF2B5EF4-FFF2-40B4-BE49-F238E27FC236}">
                <a16:creationId xmlns:a16="http://schemas.microsoft.com/office/drawing/2014/main" id="{3D1FFE0F-F67B-44E5-975E-FE4EEDC6E1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7448" y="1094383"/>
            <a:ext cx="1905000" cy="1569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332682DD-83D4-4EBE-B5C8-7D4BDDB705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3393" y="4477199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D1121CDD-FB15-4DE2-99F3-F8A8D366B7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8036" y="438893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Quarter Rest Icons - Download Free Vector Icons | Noun Project">
            <a:extLst>
              <a:ext uri="{FF2B5EF4-FFF2-40B4-BE49-F238E27FC236}">
                <a16:creationId xmlns:a16="http://schemas.microsoft.com/office/drawing/2014/main" id="{B1F11ED0-EDAB-427F-90B0-B1A0B83265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7205" y="4388936"/>
            <a:ext cx="1685243" cy="1685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2" descr="quarter note Icon 88568">
            <a:extLst>
              <a:ext uri="{FF2B5EF4-FFF2-40B4-BE49-F238E27FC236}">
                <a16:creationId xmlns:a16="http://schemas.microsoft.com/office/drawing/2014/main" id="{1FF32086-1D90-477E-9D62-31E11DCC75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2387" y="1296204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9E208C5F-4D5F-4A20-9EB4-7BD87BE99A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769" y="1276793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Eighth-notes - ClipArt Best | Clipart Panda - Free Clipart Images in 2020 | Eighth  note, Free clip art, Clip art">
            <a:extLst>
              <a:ext uri="{FF2B5EF4-FFF2-40B4-BE49-F238E27FC236}">
                <a16:creationId xmlns:a16="http://schemas.microsoft.com/office/drawing/2014/main" id="{C432AA8F-4B0B-4C00-B36C-4AFF603D19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0025" y="1293958"/>
            <a:ext cx="1308669" cy="150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2" descr="quarter note Icon 88568">
            <a:extLst>
              <a:ext uri="{FF2B5EF4-FFF2-40B4-BE49-F238E27FC236}">
                <a16:creationId xmlns:a16="http://schemas.microsoft.com/office/drawing/2014/main" id="{04BED923-2F3A-4903-971A-5DDCC68F5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557" y="1276793"/>
            <a:ext cx="1905000" cy="1586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5937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BCC1D7AB61D146A6566415FBD49CE6" ma:contentTypeVersion="12" ma:contentTypeDescription="Create a new document." ma:contentTypeScope="" ma:versionID="78fa714b61a33e6c7604878815690127">
  <xsd:schema xmlns:xsd="http://www.w3.org/2001/XMLSchema" xmlns:xs="http://www.w3.org/2001/XMLSchema" xmlns:p="http://schemas.microsoft.com/office/2006/metadata/properties" xmlns:ns3="2dfdbd87-feb3-4b3a-b11d-aaad4bfbe884" xmlns:ns4="c17d24db-1525-423a-a246-76d2fc38ff69" targetNamespace="http://schemas.microsoft.com/office/2006/metadata/properties" ma:root="true" ma:fieldsID="238127fa7f92e8fff7ab42543cffbc59" ns3:_="" ns4:_="">
    <xsd:import namespace="2dfdbd87-feb3-4b3a-b11d-aaad4bfbe884"/>
    <xsd:import namespace="c17d24db-1525-423a-a246-76d2fc38ff6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fdbd87-feb3-4b3a-b11d-aaad4bfbe8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d24db-1525-423a-a246-76d2fc38ff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25571E-D2A6-42B0-947D-7EB95DCEBCC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F165140-5B79-4503-8430-BC959A8CF63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8463A2A-5F00-4F5A-9C00-5140AF442D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fdbd87-feb3-4b3a-b11d-aaad4bfbe884"/>
    <ds:schemaRef ds:uri="c17d24db-1525-423a-a246-76d2fc38ff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48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to Me   Mon Message</dc:title>
  <dc:creator>Owen Sheedy</dc:creator>
  <cp:lastModifiedBy>Owen Sheedy</cp:lastModifiedBy>
  <cp:revision>1</cp:revision>
  <dcterms:created xsi:type="dcterms:W3CDTF">2020-10-16T20:15:08Z</dcterms:created>
  <dcterms:modified xsi:type="dcterms:W3CDTF">2021-02-19T20:42:30Z</dcterms:modified>
</cp:coreProperties>
</file>