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1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A8728-8E1A-4299-A198-16746AA15383}" v="83" dt="2021-02-19T18:36:4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196A8728-8E1A-4299-A198-16746AA15383}"/>
    <pc:docChg chg="undo custSel mod addSld delSld modSld">
      <pc:chgData name="Owen Sheedy" userId="b1c9949c-efb5-4f8f-8e1c-29dbcaf5146f" providerId="ADAL" clId="{196A8728-8E1A-4299-A198-16746AA15383}" dt="2021-02-19T19:22:53.176" v="458" actId="6549"/>
      <pc:docMkLst>
        <pc:docMk/>
      </pc:docMkLst>
      <pc:sldChg chg="delSp modSp mod">
        <pc:chgData name="Owen Sheedy" userId="b1c9949c-efb5-4f8f-8e1c-29dbcaf5146f" providerId="ADAL" clId="{196A8728-8E1A-4299-A198-16746AA15383}" dt="2021-02-19T19:22:53.176" v="458" actId="6549"/>
        <pc:sldMkLst>
          <pc:docMk/>
          <pc:sldMk cId="109857222" sldId="256"/>
        </pc:sldMkLst>
        <pc:spChg chg="mod">
          <ac:chgData name="Owen Sheedy" userId="b1c9949c-efb5-4f8f-8e1c-29dbcaf5146f" providerId="ADAL" clId="{196A8728-8E1A-4299-A198-16746AA15383}" dt="2021-02-19T19:22:53.176" v="458" actId="6549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Owen Sheedy" userId="b1c9949c-efb5-4f8f-8e1c-29dbcaf5146f" providerId="ADAL" clId="{196A8728-8E1A-4299-A198-16746AA15383}" dt="2021-02-18T21:48:09.449" v="13" actId="478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Owen Sheedy" userId="b1c9949c-efb5-4f8f-8e1c-29dbcaf5146f" providerId="ADAL" clId="{196A8728-8E1A-4299-A198-16746AA15383}" dt="2021-02-18T21:48:45.344" v="19" actId="47"/>
        <pc:sldMkLst>
          <pc:docMk/>
          <pc:sldMk cId="952967648" sldId="257"/>
        </pc:sldMkLst>
      </pc:sldChg>
      <pc:sldChg chg="del">
        <pc:chgData name="Owen Sheedy" userId="b1c9949c-efb5-4f8f-8e1c-29dbcaf5146f" providerId="ADAL" clId="{196A8728-8E1A-4299-A198-16746AA15383}" dt="2021-02-18T22:22:20.266" v="169" actId="47"/>
        <pc:sldMkLst>
          <pc:docMk/>
          <pc:sldMk cId="4246539815" sldId="257"/>
        </pc:sldMkLst>
      </pc:sldChg>
      <pc:sldChg chg="addSp delSp modSp add mod">
        <pc:chgData name="Owen Sheedy" userId="b1c9949c-efb5-4f8f-8e1c-29dbcaf5146f" providerId="ADAL" clId="{196A8728-8E1A-4299-A198-16746AA15383}" dt="2021-02-18T21:54:53.349" v="70" actId="1036"/>
        <pc:sldMkLst>
          <pc:docMk/>
          <pc:sldMk cId="3372211754" sldId="258"/>
        </pc:sldMkLst>
        <pc:spChg chg="del">
          <ac:chgData name="Owen Sheedy" userId="b1c9949c-efb5-4f8f-8e1c-29dbcaf5146f" providerId="ADAL" clId="{196A8728-8E1A-4299-A198-16746AA15383}" dt="2021-02-18T21:48:48.153" v="20" actId="478"/>
          <ac:spMkLst>
            <pc:docMk/>
            <pc:sldMk cId="3372211754" sldId="258"/>
            <ac:spMk id="2" creationId="{00000000-0000-0000-0000-000000000000}"/>
          </ac:spMkLst>
        </pc:spChg>
        <pc:spChg chg="add del mod">
          <ac:chgData name="Owen Sheedy" userId="b1c9949c-efb5-4f8f-8e1c-29dbcaf5146f" providerId="ADAL" clId="{196A8728-8E1A-4299-A198-16746AA15383}" dt="2021-02-18T21:53:05.953" v="40" actId="478"/>
          <ac:spMkLst>
            <pc:docMk/>
            <pc:sldMk cId="3372211754" sldId="258"/>
            <ac:spMk id="4" creationId="{9D2F7426-0339-40F4-A667-F6AF0A521E4A}"/>
          </ac:spMkLst>
        </pc:spChg>
        <pc:spChg chg="add mod">
          <ac:chgData name="Owen Sheedy" userId="b1c9949c-efb5-4f8f-8e1c-29dbcaf5146f" providerId="ADAL" clId="{196A8728-8E1A-4299-A198-16746AA15383}" dt="2021-02-18T21:54:53.349" v="70" actId="1036"/>
          <ac:spMkLst>
            <pc:docMk/>
            <pc:sldMk cId="3372211754" sldId="258"/>
            <ac:spMk id="6" creationId="{C38A2A8C-5ABB-449A-8900-E0905B5FAB01}"/>
          </ac:spMkLst>
        </pc:spChg>
        <pc:spChg chg="add mod">
          <ac:chgData name="Owen Sheedy" userId="b1c9949c-efb5-4f8f-8e1c-29dbcaf5146f" providerId="ADAL" clId="{196A8728-8E1A-4299-A198-16746AA15383}" dt="2021-02-18T21:54:53.349" v="70" actId="1036"/>
          <ac:spMkLst>
            <pc:docMk/>
            <pc:sldMk cId="3372211754" sldId="258"/>
            <ac:spMk id="11" creationId="{65F5A72B-D6BF-46AA-8BB5-D05FF48E2FAC}"/>
          </ac:spMkLst>
        </pc:spChg>
        <pc:picChg chg="add mod">
          <ac:chgData name="Owen Sheedy" userId="b1c9949c-efb5-4f8f-8e1c-29dbcaf5146f" providerId="ADAL" clId="{196A8728-8E1A-4299-A198-16746AA15383}" dt="2021-02-18T21:54:53.349" v="70" actId="1036"/>
          <ac:picMkLst>
            <pc:docMk/>
            <pc:sldMk cId="3372211754" sldId="258"/>
            <ac:picMk id="5" creationId="{7FFA93C6-F627-4814-8481-9F7C5A2398D1}"/>
          </ac:picMkLst>
        </pc:picChg>
        <pc:picChg chg="add mod">
          <ac:chgData name="Owen Sheedy" userId="b1c9949c-efb5-4f8f-8e1c-29dbcaf5146f" providerId="ADAL" clId="{196A8728-8E1A-4299-A198-16746AA15383}" dt="2021-02-18T21:54:53.349" v="70" actId="1036"/>
          <ac:picMkLst>
            <pc:docMk/>
            <pc:sldMk cId="3372211754" sldId="258"/>
            <ac:picMk id="1026" creationId="{4E68873D-7C00-4E35-AFCD-65708C4E0B03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1:59:36.055" v="114" actId="1076"/>
        <pc:sldMkLst>
          <pc:docMk/>
          <pc:sldMk cId="3322230782" sldId="259"/>
        </pc:sldMkLst>
        <pc:spChg chg="del">
          <ac:chgData name="Owen Sheedy" userId="b1c9949c-efb5-4f8f-8e1c-29dbcaf5146f" providerId="ADAL" clId="{196A8728-8E1A-4299-A198-16746AA15383}" dt="2021-02-18T21:48:50.639" v="21" actId="478"/>
          <ac:spMkLst>
            <pc:docMk/>
            <pc:sldMk cId="3322230782" sldId="259"/>
            <ac:spMk id="2" creationId="{00000000-0000-0000-0000-000000000000}"/>
          </ac:spMkLst>
        </pc:spChg>
        <pc:spChg chg="add del mod">
          <ac:chgData name="Owen Sheedy" userId="b1c9949c-efb5-4f8f-8e1c-29dbcaf5146f" providerId="ADAL" clId="{196A8728-8E1A-4299-A198-16746AA15383}" dt="2021-02-18T21:56:13.291" v="72" actId="478"/>
          <ac:spMkLst>
            <pc:docMk/>
            <pc:sldMk cId="3322230782" sldId="259"/>
            <ac:spMk id="4" creationId="{F1BB581C-5546-4DF4-A475-07D20C1546E7}"/>
          </ac:spMkLst>
        </pc:spChg>
        <pc:spChg chg="add mod">
          <ac:chgData name="Owen Sheedy" userId="b1c9949c-efb5-4f8f-8e1c-29dbcaf5146f" providerId="ADAL" clId="{196A8728-8E1A-4299-A198-16746AA15383}" dt="2021-02-18T21:59:36.055" v="114" actId="1076"/>
          <ac:spMkLst>
            <pc:docMk/>
            <pc:sldMk cId="3322230782" sldId="259"/>
            <ac:spMk id="6" creationId="{D83D4E93-69A8-40E0-A137-2DA1C8A7F6D6}"/>
          </ac:spMkLst>
        </pc:spChg>
        <pc:picChg chg="add mod">
          <ac:chgData name="Owen Sheedy" userId="b1c9949c-efb5-4f8f-8e1c-29dbcaf5146f" providerId="ADAL" clId="{196A8728-8E1A-4299-A198-16746AA15383}" dt="2021-02-18T21:56:28.751" v="74" actId="1076"/>
          <ac:picMkLst>
            <pc:docMk/>
            <pc:sldMk cId="3322230782" sldId="259"/>
            <ac:picMk id="5" creationId="{790E21E6-24D8-4992-9152-F5BEA67CDB82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0:24.989" v="212" actId="1076"/>
        <pc:sldMkLst>
          <pc:docMk/>
          <pc:sldMk cId="3276909129" sldId="260"/>
        </pc:sldMkLst>
        <pc:spChg chg="del">
          <ac:chgData name="Owen Sheedy" userId="b1c9949c-efb5-4f8f-8e1c-29dbcaf5146f" providerId="ADAL" clId="{196A8728-8E1A-4299-A198-16746AA15383}" dt="2021-02-18T21:48:53.663" v="22" actId="478"/>
          <ac:spMkLst>
            <pc:docMk/>
            <pc:sldMk cId="3276909129" sldId="260"/>
            <ac:spMk id="2" creationId="{00000000-0000-0000-0000-000000000000}"/>
          </ac:spMkLst>
        </pc:spChg>
        <pc:spChg chg="add del mod">
          <ac:chgData name="Owen Sheedy" userId="b1c9949c-efb5-4f8f-8e1c-29dbcaf5146f" providerId="ADAL" clId="{196A8728-8E1A-4299-A198-16746AA15383}" dt="2021-02-18T22:04:40.511" v="119" actId="478"/>
          <ac:spMkLst>
            <pc:docMk/>
            <pc:sldMk cId="3276909129" sldId="260"/>
            <ac:spMk id="4" creationId="{2378A8A8-2238-4111-8F91-00AEA756ED29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8" creationId="{9B45BA4C-9B54-4496-821F-9E0985CA984D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10" creationId="{85E1BB9D-FAFF-4C3E-9E44-13F8FBABCD62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12" creationId="{47C897C6-901F-410E-B2AC-162ED94B010E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17" creationId="{49306479-8C4D-4E4A-A330-DFC80A8A01BE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19" creationId="{ACEDC033-8DAA-4024-87F5-57430053AE84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21" creationId="{D584A691-C497-4066-927B-46560195E11F}"/>
          </ac:spMkLst>
        </pc:spChg>
        <pc:spChg chg="add del">
          <ac:chgData name="Owen Sheedy" userId="b1c9949c-efb5-4f8f-8e1c-29dbcaf5146f" providerId="ADAL" clId="{196A8728-8E1A-4299-A198-16746AA15383}" dt="2021-02-18T22:04:52.125" v="124" actId="26606"/>
          <ac:spMkLst>
            <pc:docMk/>
            <pc:sldMk cId="3276909129" sldId="260"/>
            <ac:spMk id="23" creationId="{85142CA2-DBFB-4161-ABDF-E87C86881F99}"/>
          </ac:spMkLst>
        </pc:spChg>
        <pc:picChg chg="add del mod">
          <ac:chgData name="Owen Sheedy" userId="b1c9949c-efb5-4f8f-8e1c-29dbcaf5146f" providerId="ADAL" clId="{196A8728-8E1A-4299-A198-16746AA15383}" dt="2021-02-18T22:05:04.972" v="127" actId="478"/>
          <ac:picMkLst>
            <pc:docMk/>
            <pc:sldMk cId="3276909129" sldId="260"/>
            <ac:picMk id="5" creationId="{C3784197-C099-4BF9-81E1-AAA43913CFF8}"/>
          </ac:picMkLst>
        </pc:picChg>
        <pc:picChg chg="add del mod modCrop">
          <ac:chgData name="Owen Sheedy" userId="b1c9949c-efb5-4f8f-8e1c-29dbcaf5146f" providerId="ADAL" clId="{196A8728-8E1A-4299-A198-16746AA15383}" dt="2021-02-18T22:39:49.602" v="207" actId="478"/>
          <ac:picMkLst>
            <pc:docMk/>
            <pc:sldMk cId="3276909129" sldId="260"/>
            <ac:picMk id="6" creationId="{5EC81E8E-D14E-493C-B95A-8DF88C7ADECC}"/>
          </ac:picMkLst>
        </pc:picChg>
        <pc:picChg chg="add mod">
          <ac:chgData name="Owen Sheedy" userId="b1c9949c-efb5-4f8f-8e1c-29dbcaf5146f" providerId="ADAL" clId="{196A8728-8E1A-4299-A198-16746AA15383}" dt="2021-02-18T22:40:24.989" v="212" actId="1076"/>
          <ac:picMkLst>
            <pc:docMk/>
            <pc:sldMk cId="3276909129" sldId="260"/>
            <ac:picMk id="7" creationId="{3DD809D7-1A69-419C-9EAF-6C143641F932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1:07.325" v="219" actId="1076"/>
        <pc:sldMkLst>
          <pc:docMk/>
          <pc:sldMk cId="3115281039" sldId="261"/>
        </pc:sldMkLst>
        <pc:spChg chg="del">
          <ac:chgData name="Owen Sheedy" userId="b1c9949c-efb5-4f8f-8e1c-29dbcaf5146f" providerId="ADAL" clId="{196A8728-8E1A-4299-A198-16746AA15383}" dt="2021-02-18T22:10:58.876" v="145" actId="478"/>
          <ac:spMkLst>
            <pc:docMk/>
            <pc:sldMk cId="3115281039" sldId="261"/>
            <ac:spMk id="4" creationId="{2378A8A8-2238-4111-8F91-00AEA756ED29}"/>
          </ac:spMkLst>
        </pc:spChg>
        <pc:picChg chg="add del mod">
          <ac:chgData name="Owen Sheedy" userId="b1c9949c-efb5-4f8f-8e1c-29dbcaf5146f" providerId="ADAL" clId="{196A8728-8E1A-4299-A198-16746AA15383}" dt="2021-02-18T22:40:29.458" v="213" actId="478"/>
          <ac:picMkLst>
            <pc:docMk/>
            <pc:sldMk cId="3115281039" sldId="261"/>
            <ac:picMk id="2" creationId="{C691EA9B-0FDE-49D0-ABEB-5CD507186D09}"/>
          </ac:picMkLst>
        </pc:picChg>
        <pc:picChg chg="add mod">
          <ac:chgData name="Owen Sheedy" userId="b1c9949c-efb5-4f8f-8e1c-29dbcaf5146f" providerId="ADAL" clId="{196A8728-8E1A-4299-A198-16746AA15383}" dt="2021-02-18T22:41:07.325" v="219" actId="1076"/>
          <ac:picMkLst>
            <pc:docMk/>
            <pc:sldMk cId="3115281039" sldId="261"/>
            <ac:picMk id="3" creationId="{1A2754BD-55D1-4298-BA6F-38C5E619AE3B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1:47.708" v="226" actId="1076"/>
        <pc:sldMkLst>
          <pc:docMk/>
          <pc:sldMk cId="204793463" sldId="262"/>
        </pc:sldMkLst>
        <pc:spChg chg="del">
          <ac:chgData name="Owen Sheedy" userId="b1c9949c-efb5-4f8f-8e1c-29dbcaf5146f" providerId="ADAL" clId="{196A8728-8E1A-4299-A198-16746AA15383}" dt="2021-02-18T22:12:03.620" v="151" actId="478"/>
          <ac:spMkLst>
            <pc:docMk/>
            <pc:sldMk cId="204793463" sldId="262"/>
            <ac:spMk id="4" creationId="{2378A8A8-2238-4111-8F91-00AEA756ED29}"/>
          </ac:spMkLst>
        </pc:spChg>
        <pc:picChg chg="add del mod">
          <ac:chgData name="Owen Sheedy" userId="b1c9949c-efb5-4f8f-8e1c-29dbcaf5146f" providerId="ADAL" clId="{196A8728-8E1A-4299-A198-16746AA15383}" dt="2021-02-18T22:41:15.582" v="220" actId="478"/>
          <ac:picMkLst>
            <pc:docMk/>
            <pc:sldMk cId="204793463" sldId="262"/>
            <ac:picMk id="2" creationId="{497C7839-15B0-48EE-A63B-0ADF0CD4FB68}"/>
          </ac:picMkLst>
        </pc:picChg>
        <pc:picChg chg="add mod">
          <ac:chgData name="Owen Sheedy" userId="b1c9949c-efb5-4f8f-8e1c-29dbcaf5146f" providerId="ADAL" clId="{196A8728-8E1A-4299-A198-16746AA15383}" dt="2021-02-18T22:41:47.708" v="226" actId="1076"/>
          <ac:picMkLst>
            <pc:docMk/>
            <pc:sldMk cId="204793463" sldId="262"/>
            <ac:picMk id="3" creationId="{3C1B5507-5288-4F5B-A30C-4173D16C2637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2:26.269" v="231" actId="1076"/>
        <pc:sldMkLst>
          <pc:docMk/>
          <pc:sldMk cId="1626155119" sldId="263"/>
        </pc:sldMkLst>
        <pc:spChg chg="del">
          <ac:chgData name="Owen Sheedy" userId="b1c9949c-efb5-4f8f-8e1c-29dbcaf5146f" providerId="ADAL" clId="{196A8728-8E1A-4299-A198-16746AA15383}" dt="2021-02-18T22:13:11.762" v="156" actId="478"/>
          <ac:spMkLst>
            <pc:docMk/>
            <pc:sldMk cId="1626155119" sldId="263"/>
            <ac:spMk id="4" creationId="{2378A8A8-2238-4111-8F91-00AEA756ED29}"/>
          </ac:spMkLst>
        </pc:spChg>
        <pc:picChg chg="add del mod">
          <ac:chgData name="Owen Sheedy" userId="b1c9949c-efb5-4f8f-8e1c-29dbcaf5146f" providerId="ADAL" clId="{196A8728-8E1A-4299-A198-16746AA15383}" dt="2021-02-18T22:41:51.833" v="227" actId="478"/>
          <ac:picMkLst>
            <pc:docMk/>
            <pc:sldMk cId="1626155119" sldId="263"/>
            <ac:picMk id="2" creationId="{8528CA94-2253-424D-894C-A2DC8EAB209A}"/>
          </ac:picMkLst>
        </pc:picChg>
        <pc:picChg chg="add mod">
          <ac:chgData name="Owen Sheedy" userId="b1c9949c-efb5-4f8f-8e1c-29dbcaf5146f" providerId="ADAL" clId="{196A8728-8E1A-4299-A198-16746AA15383}" dt="2021-02-18T22:42:26.269" v="231" actId="1076"/>
          <ac:picMkLst>
            <pc:docMk/>
            <pc:sldMk cId="1626155119" sldId="263"/>
            <ac:picMk id="3" creationId="{ED8F5BE0-DEEC-4B60-9BDD-638C5BD8EF19}"/>
          </ac:picMkLst>
        </pc:picChg>
      </pc:sldChg>
      <pc:sldChg chg="addSp delSp modSp add del mod setBg">
        <pc:chgData name="Owen Sheedy" userId="b1c9949c-efb5-4f8f-8e1c-29dbcaf5146f" providerId="ADAL" clId="{196A8728-8E1A-4299-A198-16746AA15383}" dt="2021-02-18T22:43:33.494" v="239" actId="1076"/>
        <pc:sldMkLst>
          <pc:docMk/>
          <pc:sldMk cId="2880976790" sldId="264"/>
        </pc:sldMkLst>
        <pc:spChg chg="del mod">
          <ac:chgData name="Owen Sheedy" userId="b1c9949c-efb5-4f8f-8e1c-29dbcaf5146f" providerId="ADAL" clId="{196A8728-8E1A-4299-A198-16746AA15383}" dt="2021-02-18T22:23:21.368" v="179" actId="478"/>
          <ac:spMkLst>
            <pc:docMk/>
            <pc:sldMk cId="2880976790" sldId="264"/>
            <ac:spMk id="2" creationId="{45709852-C76B-4062-956D-23D83A87787D}"/>
          </ac:spMkLst>
        </pc:spChg>
        <pc:spChg chg="del mod">
          <ac:chgData name="Owen Sheedy" userId="b1c9949c-efb5-4f8f-8e1c-29dbcaf5146f" providerId="ADAL" clId="{196A8728-8E1A-4299-A198-16746AA15383}" dt="2021-02-18T22:43:16.337" v="233" actId="478"/>
          <ac:spMkLst>
            <pc:docMk/>
            <pc:sldMk cId="2880976790" sldId="264"/>
            <ac:spMk id="3" creationId="{D61A0CFE-A420-4C7E-890E-307D1AE062EB}"/>
          </ac:spMkLst>
        </pc:spChg>
        <pc:spChg chg="add del">
          <ac:chgData name="Owen Sheedy" userId="b1c9949c-efb5-4f8f-8e1c-29dbcaf5146f" providerId="ADAL" clId="{196A8728-8E1A-4299-A198-16746AA15383}" dt="2021-02-18T22:23:09.539" v="175" actId="26606"/>
          <ac:spMkLst>
            <pc:docMk/>
            <pc:sldMk cId="2880976790" sldId="264"/>
            <ac:spMk id="9" creationId="{87CC2527-562A-4F69-B487-4371E5B243E7}"/>
          </ac:spMkLst>
        </pc:spChg>
        <pc:picChg chg="add del mod ord">
          <ac:chgData name="Owen Sheedy" userId="b1c9949c-efb5-4f8f-8e1c-29dbcaf5146f" providerId="ADAL" clId="{196A8728-8E1A-4299-A198-16746AA15383}" dt="2021-02-18T22:42:36.607" v="232" actId="478"/>
          <ac:picMkLst>
            <pc:docMk/>
            <pc:sldMk cId="2880976790" sldId="264"/>
            <ac:picMk id="4" creationId="{4DDAC419-0320-4A80-B671-B0B6CD87CA13}"/>
          </ac:picMkLst>
        </pc:picChg>
        <pc:picChg chg="add mod">
          <ac:chgData name="Owen Sheedy" userId="b1c9949c-efb5-4f8f-8e1c-29dbcaf5146f" providerId="ADAL" clId="{196A8728-8E1A-4299-A198-16746AA15383}" dt="2021-02-18T22:43:33.494" v="239" actId="1076"/>
          <ac:picMkLst>
            <pc:docMk/>
            <pc:sldMk cId="2880976790" sldId="264"/>
            <ac:picMk id="5" creationId="{45AD915F-334E-4261-81A4-A8AF8A8550AE}"/>
          </ac:picMkLst>
        </pc:picChg>
        <pc:cxnChg chg="add del">
          <ac:chgData name="Owen Sheedy" userId="b1c9949c-efb5-4f8f-8e1c-29dbcaf5146f" providerId="ADAL" clId="{196A8728-8E1A-4299-A198-16746AA15383}" dt="2021-02-18T22:23:09.539" v="175" actId="26606"/>
          <ac:cxnSpMkLst>
            <pc:docMk/>
            <pc:sldMk cId="2880976790" sldId="264"/>
            <ac:cxnSpMk id="11" creationId="{BCDAEC91-5BCE-4B55-9CC0-43EF94CB734B}"/>
          </ac:cxnSpMkLst>
        </pc:cxnChg>
      </pc:sldChg>
      <pc:sldChg chg="add del">
        <pc:chgData name="Owen Sheedy" userId="b1c9949c-efb5-4f8f-8e1c-29dbcaf5146f" providerId="ADAL" clId="{196A8728-8E1A-4299-A198-16746AA15383}" dt="2021-02-18T22:21:01.626" v="165" actId="47"/>
        <pc:sldMkLst>
          <pc:docMk/>
          <pc:sldMk cId="4197156785" sldId="264"/>
        </pc:sldMkLst>
      </pc:sldChg>
      <pc:sldChg chg="new del">
        <pc:chgData name="Owen Sheedy" userId="b1c9949c-efb5-4f8f-8e1c-29dbcaf5146f" providerId="ADAL" clId="{196A8728-8E1A-4299-A198-16746AA15383}" dt="2021-02-18T22:21:16.102" v="167" actId="47"/>
        <pc:sldMkLst>
          <pc:docMk/>
          <pc:sldMk cId="1242737786" sldId="265"/>
        </pc:sldMkLst>
      </pc:sldChg>
      <pc:sldChg chg="addSp delSp modSp add mod">
        <pc:chgData name="Owen Sheedy" userId="b1c9949c-efb5-4f8f-8e1c-29dbcaf5146f" providerId="ADAL" clId="{196A8728-8E1A-4299-A198-16746AA15383}" dt="2021-02-18T22:43:48.862" v="241" actId="1076"/>
        <pc:sldMkLst>
          <pc:docMk/>
          <pc:sldMk cId="2339632471" sldId="265"/>
        </pc:sldMkLst>
        <pc:spChg chg="del">
          <ac:chgData name="Owen Sheedy" userId="b1c9949c-efb5-4f8f-8e1c-29dbcaf5146f" providerId="ADAL" clId="{196A8728-8E1A-4299-A198-16746AA15383}" dt="2021-02-18T22:24:48.371" v="190" actId="478"/>
          <ac:spMkLst>
            <pc:docMk/>
            <pc:sldMk cId="2339632471" sldId="265"/>
            <ac:spMk id="3" creationId="{D61A0CFE-A420-4C7E-890E-307D1AE062EB}"/>
          </ac:spMkLst>
        </pc:spChg>
        <pc:picChg chg="add mod">
          <ac:chgData name="Owen Sheedy" userId="b1c9949c-efb5-4f8f-8e1c-29dbcaf5146f" providerId="ADAL" clId="{196A8728-8E1A-4299-A198-16746AA15383}" dt="2021-02-18T22:43:48.862" v="241" actId="1076"/>
          <ac:picMkLst>
            <pc:docMk/>
            <pc:sldMk cId="2339632471" sldId="265"/>
            <ac:picMk id="2" creationId="{34B20830-2440-4890-885F-C90F3CA3D68B}"/>
          </ac:picMkLst>
        </pc:picChg>
        <pc:picChg chg="del">
          <ac:chgData name="Owen Sheedy" userId="b1c9949c-efb5-4f8f-8e1c-29dbcaf5146f" providerId="ADAL" clId="{196A8728-8E1A-4299-A198-16746AA15383}" dt="2021-02-18T22:23:38.790" v="184" actId="478"/>
          <ac:picMkLst>
            <pc:docMk/>
            <pc:sldMk cId="2339632471" sldId="265"/>
            <ac:picMk id="4" creationId="{4DDAC419-0320-4A80-B671-B0B6CD87CA13}"/>
          </ac:picMkLst>
        </pc:picChg>
      </pc:sldChg>
      <pc:sldChg chg="new del">
        <pc:chgData name="Owen Sheedy" userId="b1c9949c-efb5-4f8f-8e1c-29dbcaf5146f" providerId="ADAL" clId="{196A8728-8E1A-4299-A198-16746AA15383}" dt="2021-02-18T22:20:51.101" v="163" actId="47"/>
        <pc:sldMkLst>
          <pc:docMk/>
          <pc:sldMk cId="2447437380" sldId="265"/>
        </pc:sldMkLst>
      </pc:sldChg>
      <pc:sldChg chg="new del">
        <pc:chgData name="Owen Sheedy" userId="b1c9949c-efb5-4f8f-8e1c-29dbcaf5146f" providerId="ADAL" clId="{196A8728-8E1A-4299-A198-16746AA15383}" dt="2021-02-18T22:09:25.362" v="142" actId="47"/>
        <pc:sldMkLst>
          <pc:docMk/>
          <pc:sldMk cId="2875220581" sldId="265"/>
        </pc:sldMkLst>
      </pc:sldChg>
      <pc:sldChg chg="add del">
        <pc:chgData name="Owen Sheedy" userId="b1c9949c-efb5-4f8f-8e1c-29dbcaf5146f" providerId="ADAL" clId="{196A8728-8E1A-4299-A198-16746AA15383}" dt="2021-02-18T22:21:20.025" v="168" actId="47"/>
        <pc:sldMkLst>
          <pc:docMk/>
          <pc:sldMk cId="1749876261" sldId="266"/>
        </pc:sldMkLst>
      </pc:sldChg>
      <pc:sldChg chg="new del">
        <pc:chgData name="Owen Sheedy" userId="b1c9949c-efb5-4f8f-8e1c-29dbcaf5146f" providerId="ADAL" clId="{196A8728-8E1A-4299-A198-16746AA15383}" dt="2021-02-18T22:09:29.766" v="143" actId="47"/>
        <pc:sldMkLst>
          <pc:docMk/>
          <pc:sldMk cId="1976551128" sldId="266"/>
        </pc:sldMkLst>
      </pc:sldChg>
      <pc:sldChg chg="addSp delSp modSp add mod">
        <pc:chgData name="Owen Sheedy" userId="b1c9949c-efb5-4f8f-8e1c-29dbcaf5146f" providerId="ADAL" clId="{196A8728-8E1A-4299-A198-16746AA15383}" dt="2021-02-18T22:43:58.734" v="243" actId="1076"/>
        <pc:sldMkLst>
          <pc:docMk/>
          <pc:sldMk cId="3745093136" sldId="266"/>
        </pc:sldMkLst>
        <pc:picChg chg="del">
          <ac:chgData name="Owen Sheedy" userId="b1c9949c-efb5-4f8f-8e1c-29dbcaf5146f" providerId="ADAL" clId="{196A8728-8E1A-4299-A198-16746AA15383}" dt="2021-02-18T22:25:08.160" v="194" actId="478"/>
          <ac:picMkLst>
            <pc:docMk/>
            <pc:sldMk cId="3745093136" sldId="266"/>
            <ac:picMk id="2" creationId="{34B20830-2440-4890-885F-C90F3CA3D68B}"/>
          </ac:picMkLst>
        </pc:picChg>
        <pc:picChg chg="add mod modCrop">
          <ac:chgData name="Owen Sheedy" userId="b1c9949c-efb5-4f8f-8e1c-29dbcaf5146f" providerId="ADAL" clId="{196A8728-8E1A-4299-A198-16746AA15383}" dt="2021-02-18T22:43:58.734" v="243" actId="1076"/>
          <ac:picMkLst>
            <pc:docMk/>
            <pc:sldMk cId="3745093136" sldId="266"/>
            <ac:picMk id="3" creationId="{4FB5DB6C-035D-4841-BEC7-D422AF0AA356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6:42.272" v="258" actId="1076"/>
        <pc:sldMkLst>
          <pc:docMk/>
          <pc:sldMk cId="2101489074" sldId="267"/>
        </pc:sldMkLst>
        <pc:picChg chg="add mod">
          <ac:chgData name="Owen Sheedy" userId="b1c9949c-efb5-4f8f-8e1c-29dbcaf5146f" providerId="ADAL" clId="{196A8728-8E1A-4299-A198-16746AA15383}" dt="2021-02-18T22:46:42.272" v="258" actId="1076"/>
          <ac:picMkLst>
            <pc:docMk/>
            <pc:sldMk cId="2101489074" sldId="267"/>
            <ac:picMk id="2" creationId="{85129A30-73D7-4C41-ADF3-EEB4359CED54}"/>
          </ac:picMkLst>
        </pc:picChg>
        <pc:picChg chg="del">
          <ac:chgData name="Owen Sheedy" userId="b1c9949c-efb5-4f8f-8e1c-29dbcaf5146f" providerId="ADAL" clId="{196A8728-8E1A-4299-A198-16746AA15383}" dt="2021-02-18T22:36:23.998" v="206" actId="478"/>
          <ac:picMkLst>
            <pc:docMk/>
            <pc:sldMk cId="2101489074" sldId="267"/>
            <ac:picMk id="3" creationId="{4FB5DB6C-035D-4841-BEC7-D422AF0AA356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6:35.039" v="256" actId="1076"/>
        <pc:sldMkLst>
          <pc:docMk/>
          <pc:sldMk cId="96737179" sldId="268"/>
        </pc:sldMkLst>
        <pc:picChg chg="del">
          <ac:chgData name="Owen Sheedy" userId="b1c9949c-efb5-4f8f-8e1c-29dbcaf5146f" providerId="ADAL" clId="{196A8728-8E1A-4299-A198-16746AA15383}" dt="2021-02-18T22:45:36.090" v="252" actId="478"/>
          <ac:picMkLst>
            <pc:docMk/>
            <pc:sldMk cId="96737179" sldId="268"/>
            <ac:picMk id="2" creationId="{85129A30-73D7-4C41-ADF3-EEB4359CED54}"/>
          </ac:picMkLst>
        </pc:picChg>
        <pc:picChg chg="add mod">
          <ac:chgData name="Owen Sheedy" userId="b1c9949c-efb5-4f8f-8e1c-29dbcaf5146f" providerId="ADAL" clId="{196A8728-8E1A-4299-A198-16746AA15383}" dt="2021-02-18T22:46:35.039" v="256" actId="1076"/>
          <ac:picMkLst>
            <pc:docMk/>
            <pc:sldMk cId="96737179" sldId="268"/>
            <ac:picMk id="3" creationId="{A243CEFB-ACE1-4684-8A2D-684E38AF0EA9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8T22:47:18.272" v="266" actId="1076"/>
        <pc:sldMkLst>
          <pc:docMk/>
          <pc:sldMk cId="3491107814" sldId="269"/>
        </pc:sldMkLst>
        <pc:picChg chg="del">
          <ac:chgData name="Owen Sheedy" userId="b1c9949c-efb5-4f8f-8e1c-29dbcaf5146f" providerId="ADAL" clId="{196A8728-8E1A-4299-A198-16746AA15383}" dt="2021-02-18T22:45:37.271" v="253" actId="478"/>
          <ac:picMkLst>
            <pc:docMk/>
            <pc:sldMk cId="3491107814" sldId="269"/>
            <ac:picMk id="2" creationId="{85129A30-73D7-4C41-ADF3-EEB4359CED54}"/>
          </ac:picMkLst>
        </pc:picChg>
        <pc:picChg chg="add mod">
          <ac:chgData name="Owen Sheedy" userId="b1c9949c-efb5-4f8f-8e1c-29dbcaf5146f" providerId="ADAL" clId="{196A8728-8E1A-4299-A198-16746AA15383}" dt="2021-02-18T22:47:18.272" v="266" actId="1076"/>
          <ac:picMkLst>
            <pc:docMk/>
            <pc:sldMk cId="3491107814" sldId="269"/>
            <ac:picMk id="3" creationId="{CED7FCD5-42EA-48E0-8265-066ECA3BBE53}"/>
          </ac:picMkLst>
        </pc:picChg>
      </pc:sldChg>
      <pc:sldChg chg="addSp modSp add mod">
        <pc:chgData name="Owen Sheedy" userId="b1c9949c-efb5-4f8f-8e1c-29dbcaf5146f" providerId="ADAL" clId="{196A8728-8E1A-4299-A198-16746AA15383}" dt="2021-02-18T22:47:51.072" v="270" actId="1076"/>
        <pc:sldMkLst>
          <pc:docMk/>
          <pc:sldMk cId="75469148" sldId="270"/>
        </pc:sldMkLst>
        <pc:picChg chg="add mod">
          <ac:chgData name="Owen Sheedy" userId="b1c9949c-efb5-4f8f-8e1c-29dbcaf5146f" providerId="ADAL" clId="{196A8728-8E1A-4299-A198-16746AA15383}" dt="2021-02-18T22:47:51.072" v="270" actId="1076"/>
          <ac:picMkLst>
            <pc:docMk/>
            <pc:sldMk cId="75469148" sldId="270"/>
            <ac:picMk id="2" creationId="{27D973A8-6636-4751-B20A-2C7FC03BD35B}"/>
          </ac:picMkLst>
        </pc:picChg>
      </pc:sldChg>
      <pc:sldChg chg="addSp modSp add mod">
        <pc:chgData name="Owen Sheedy" userId="b1c9949c-efb5-4f8f-8e1c-29dbcaf5146f" providerId="ADAL" clId="{196A8728-8E1A-4299-A198-16746AA15383}" dt="2021-02-18T22:48:43.569" v="280" actId="1076"/>
        <pc:sldMkLst>
          <pc:docMk/>
          <pc:sldMk cId="3356587415" sldId="271"/>
        </pc:sldMkLst>
        <pc:picChg chg="add mod modCrop">
          <ac:chgData name="Owen Sheedy" userId="b1c9949c-efb5-4f8f-8e1c-29dbcaf5146f" providerId="ADAL" clId="{196A8728-8E1A-4299-A198-16746AA15383}" dt="2021-02-18T22:48:43.569" v="280" actId="1076"/>
          <ac:picMkLst>
            <pc:docMk/>
            <pc:sldMk cId="3356587415" sldId="271"/>
            <ac:picMk id="2" creationId="{A6797533-4EB7-49BB-900C-CD0159A28781}"/>
          </ac:picMkLst>
        </pc:picChg>
      </pc:sldChg>
      <pc:sldChg chg="addSp modSp add mod">
        <pc:chgData name="Owen Sheedy" userId="b1c9949c-efb5-4f8f-8e1c-29dbcaf5146f" providerId="ADAL" clId="{196A8728-8E1A-4299-A198-16746AA15383}" dt="2021-02-18T22:49:14.425" v="285" actId="1076"/>
        <pc:sldMkLst>
          <pc:docMk/>
          <pc:sldMk cId="522052077" sldId="272"/>
        </pc:sldMkLst>
        <pc:picChg chg="add mod">
          <ac:chgData name="Owen Sheedy" userId="b1c9949c-efb5-4f8f-8e1c-29dbcaf5146f" providerId="ADAL" clId="{196A8728-8E1A-4299-A198-16746AA15383}" dt="2021-02-18T22:49:14.425" v="285" actId="1076"/>
          <ac:picMkLst>
            <pc:docMk/>
            <pc:sldMk cId="522052077" sldId="272"/>
            <ac:picMk id="2" creationId="{1C8D7549-3468-4AF0-B074-0F6B057B0F1C}"/>
          </ac:picMkLst>
        </pc:picChg>
      </pc:sldChg>
      <pc:sldChg chg="addSp modSp add mod">
        <pc:chgData name="Owen Sheedy" userId="b1c9949c-efb5-4f8f-8e1c-29dbcaf5146f" providerId="ADAL" clId="{196A8728-8E1A-4299-A198-16746AA15383}" dt="2021-02-18T22:49:49.041" v="290" actId="1076"/>
        <pc:sldMkLst>
          <pc:docMk/>
          <pc:sldMk cId="1407006574" sldId="273"/>
        </pc:sldMkLst>
        <pc:picChg chg="add mod">
          <ac:chgData name="Owen Sheedy" userId="b1c9949c-efb5-4f8f-8e1c-29dbcaf5146f" providerId="ADAL" clId="{196A8728-8E1A-4299-A198-16746AA15383}" dt="2021-02-18T22:49:49.041" v="290" actId="1076"/>
          <ac:picMkLst>
            <pc:docMk/>
            <pc:sldMk cId="1407006574" sldId="273"/>
            <ac:picMk id="2" creationId="{EE6201A3-00C2-49CB-B430-7C578786C251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07:47.194" v="306" actId="1076"/>
        <pc:sldMkLst>
          <pc:docMk/>
          <pc:sldMk cId="2905137051" sldId="274"/>
        </pc:sldMkLst>
        <pc:picChg chg="del">
          <ac:chgData name="Owen Sheedy" userId="b1c9949c-efb5-4f8f-8e1c-29dbcaf5146f" providerId="ADAL" clId="{196A8728-8E1A-4299-A198-16746AA15383}" dt="2021-02-19T17:59:40.569" v="296" actId="478"/>
          <ac:picMkLst>
            <pc:docMk/>
            <pc:sldMk cId="2905137051" sldId="274"/>
            <ac:picMk id="2" creationId="{EE6201A3-00C2-49CB-B430-7C578786C251}"/>
          </ac:picMkLst>
        </pc:picChg>
        <pc:picChg chg="add mod">
          <ac:chgData name="Owen Sheedy" userId="b1c9949c-efb5-4f8f-8e1c-29dbcaf5146f" providerId="ADAL" clId="{196A8728-8E1A-4299-A198-16746AA15383}" dt="2021-02-19T18:07:47.194" v="306" actId="1076"/>
          <ac:picMkLst>
            <pc:docMk/>
            <pc:sldMk cId="2905137051" sldId="274"/>
            <ac:picMk id="3" creationId="{48A7BAA9-EC50-4875-BD55-4B7DDA953833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08:30.706" v="310" actId="1076"/>
        <pc:sldMkLst>
          <pc:docMk/>
          <pc:sldMk cId="832001202" sldId="275"/>
        </pc:sldMkLst>
        <pc:picChg chg="del">
          <ac:chgData name="Owen Sheedy" userId="b1c9949c-efb5-4f8f-8e1c-29dbcaf5146f" providerId="ADAL" clId="{196A8728-8E1A-4299-A198-16746AA15383}" dt="2021-02-19T17:59:42.242" v="297" actId="478"/>
          <ac:picMkLst>
            <pc:docMk/>
            <pc:sldMk cId="832001202" sldId="275"/>
            <ac:picMk id="2" creationId="{EE6201A3-00C2-49CB-B430-7C578786C251}"/>
          </ac:picMkLst>
        </pc:picChg>
        <pc:picChg chg="add mod">
          <ac:chgData name="Owen Sheedy" userId="b1c9949c-efb5-4f8f-8e1c-29dbcaf5146f" providerId="ADAL" clId="{196A8728-8E1A-4299-A198-16746AA15383}" dt="2021-02-19T18:08:30.706" v="310" actId="1076"/>
          <ac:picMkLst>
            <pc:docMk/>
            <pc:sldMk cId="832001202" sldId="275"/>
            <ac:picMk id="3" creationId="{F7D13343-5D70-4AD0-87C7-BC0CECEBDEC3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09:11.578" v="314" actId="1076"/>
        <pc:sldMkLst>
          <pc:docMk/>
          <pc:sldMk cId="1479700967" sldId="276"/>
        </pc:sldMkLst>
        <pc:picChg chg="del">
          <ac:chgData name="Owen Sheedy" userId="b1c9949c-efb5-4f8f-8e1c-29dbcaf5146f" providerId="ADAL" clId="{196A8728-8E1A-4299-A198-16746AA15383}" dt="2021-02-19T17:59:43.330" v="298" actId="478"/>
          <ac:picMkLst>
            <pc:docMk/>
            <pc:sldMk cId="1479700967" sldId="276"/>
            <ac:picMk id="2" creationId="{EE6201A3-00C2-49CB-B430-7C578786C251}"/>
          </ac:picMkLst>
        </pc:picChg>
        <pc:picChg chg="add mod">
          <ac:chgData name="Owen Sheedy" userId="b1c9949c-efb5-4f8f-8e1c-29dbcaf5146f" providerId="ADAL" clId="{196A8728-8E1A-4299-A198-16746AA15383}" dt="2021-02-19T18:09:11.578" v="314" actId="1076"/>
          <ac:picMkLst>
            <pc:docMk/>
            <pc:sldMk cId="1479700967" sldId="276"/>
            <ac:picMk id="3" creationId="{1647D3F6-3F35-4C55-B9B9-9F32922FC1FD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13:03.563" v="319" actId="1076"/>
        <pc:sldMkLst>
          <pc:docMk/>
          <pc:sldMk cId="1405209477" sldId="277"/>
        </pc:sldMkLst>
        <pc:picChg chg="del">
          <ac:chgData name="Owen Sheedy" userId="b1c9949c-efb5-4f8f-8e1c-29dbcaf5146f" providerId="ADAL" clId="{196A8728-8E1A-4299-A198-16746AA15383}" dt="2021-02-19T17:59:44.703" v="299" actId="478"/>
          <ac:picMkLst>
            <pc:docMk/>
            <pc:sldMk cId="1405209477" sldId="277"/>
            <ac:picMk id="2" creationId="{EE6201A3-00C2-49CB-B430-7C578786C251}"/>
          </ac:picMkLst>
        </pc:picChg>
        <pc:picChg chg="add mod">
          <ac:chgData name="Owen Sheedy" userId="b1c9949c-efb5-4f8f-8e1c-29dbcaf5146f" providerId="ADAL" clId="{196A8728-8E1A-4299-A198-16746AA15383}" dt="2021-02-19T18:13:03.563" v="319" actId="1076"/>
          <ac:picMkLst>
            <pc:docMk/>
            <pc:sldMk cId="1405209477" sldId="277"/>
            <ac:picMk id="3" creationId="{4CC411FD-A3A9-4ED5-A3BA-681AF30A67B7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14:27.555" v="323" actId="1076"/>
        <pc:sldMkLst>
          <pc:docMk/>
          <pc:sldMk cId="1586231401" sldId="278"/>
        </pc:sldMkLst>
        <pc:picChg chg="del">
          <ac:chgData name="Owen Sheedy" userId="b1c9949c-efb5-4f8f-8e1c-29dbcaf5146f" providerId="ADAL" clId="{196A8728-8E1A-4299-A198-16746AA15383}" dt="2021-02-19T17:59:46.098" v="300" actId="478"/>
          <ac:picMkLst>
            <pc:docMk/>
            <pc:sldMk cId="1586231401" sldId="278"/>
            <ac:picMk id="2" creationId="{EE6201A3-00C2-49CB-B430-7C578786C251}"/>
          </ac:picMkLst>
        </pc:picChg>
        <pc:picChg chg="add mod">
          <ac:chgData name="Owen Sheedy" userId="b1c9949c-efb5-4f8f-8e1c-29dbcaf5146f" providerId="ADAL" clId="{196A8728-8E1A-4299-A198-16746AA15383}" dt="2021-02-19T18:14:27.555" v="323" actId="1076"/>
          <ac:picMkLst>
            <pc:docMk/>
            <pc:sldMk cId="1586231401" sldId="278"/>
            <ac:picMk id="3" creationId="{10A13895-41C8-499E-987D-0E2C2086CD01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15:08.411" v="331" actId="1076"/>
        <pc:sldMkLst>
          <pc:docMk/>
          <pc:sldMk cId="3565871527" sldId="279"/>
        </pc:sldMkLst>
        <pc:picChg chg="add mod">
          <ac:chgData name="Owen Sheedy" userId="b1c9949c-efb5-4f8f-8e1c-29dbcaf5146f" providerId="ADAL" clId="{196A8728-8E1A-4299-A198-16746AA15383}" dt="2021-02-19T18:15:08.411" v="331" actId="1076"/>
          <ac:picMkLst>
            <pc:docMk/>
            <pc:sldMk cId="3565871527" sldId="279"/>
            <ac:picMk id="2" creationId="{7555BA68-AD81-44C6-BAC0-45184BDA04BD}"/>
          </ac:picMkLst>
        </pc:picChg>
        <pc:picChg chg="del">
          <ac:chgData name="Owen Sheedy" userId="b1c9949c-efb5-4f8f-8e1c-29dbcaf5146f" providerId="ADAL" clId="{196A8728-8E1A-4299-A198-16746AA15383}" dt="2021-02-19T18:14:59.804" v="326" actId="478"/>
          <ac:picMkLst>
            <pc:docMk/>
            <pc:sldMk cId="3565871527" sldId="279"/>
            <ac:picMk id="3" creationId="{10A13895-41C8-499E-987D-0E2C2086CD01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20:29.867" v="339" actId="1076"/>
        <pc:sldMkLst>
          <pc:docMk/>
          <pc:sldMk cId="123767712" sldId="280"/>
        </pc:sldMkLst>
        <pc:picChg chg="add mod">
          <ac:chgData name="Owen Sheedy" userId="b1c9949c-efb5-4f8f-8e1c-29dbcaf5146f" providerId="ADAL" clId="{196A8728-8E1A-4299-A198-16746AA15383}" dt="2021-02-19T18:20:29.867" v="339" actId="1076"/>
          <ac:picMkLst>
            <pc:docMk/>
            <pc:sldMk cId="123767712" sldId="280"/>
            <ac:picMk id="2" creationId="{C704B4F1-3E24-43DC-A267-3ABF3B634C5D}"/>
          </ac:picMkLst>
        </pc:picChg>
        <pc:picChg chg="del">
          <ac:chgData name="Owen Sheedy" userId="b1c9949c-efb5-4f8f-8e1c-29dbcaf5146f" providerId="ADAL" clId="{196A8728-8E1A-4299-A198-16746AA15383}" dt="2021-02-19T18:15:00.813" v="327" actId="478"/>
          <ac:picMkLst>
            <pc:docMk/>
            <pc:sldMk cId="123767712" sldId="280"/>
            <ac:picMk id="3" creationId="{10A13895-41C8-499E-987D-0E2C2086CD01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0:53.564" v="342" actId="1076"/>
        <pc:sldMkLst>
          <pc:docMk/>
          <pc:sldMk cId="970332405" sldId="281"/>
        </pc:sldMkLst>
        <pc:picChg chg="add mod">
          <ac:chgData name="Owen Sheedy" userId="b1c9949c-efb5-4f8f-8e1c-29dbcaf5146f" providerId="ADAL" clId="{196A8728-8E1A-4299-A198-16746AA15383}" dt="2021-02-19T18:20:53.564" v="342" actId="1076"/>
          <ac:picMkLst>
            <pc:docMk/>
            <pc:sldMk cId="970332405" sldId="281"/>
            <ac:picMk id="2" creationId="{2980C204-C3A7-41C2-9023-FBC3D6217C7B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1:22.220" v="347" actId="1076"/>
        <pc:sldMkLst>
          <pc:docMk/>
          <pc:sldMk cId="3478484453" sldId="282"/>
        </pc:sldMkLst>
        <pc:picChg chg="add mod">
          <ac:chgData name="Owen Sheedy" userId="b1c9949c-efb5-4f8f-8e1c-29dbcaf5146f" providerId="ADAL" clId="{196A8728-8E1A-4299-A198-16746AA15383}" dt="2021-02-19T18:21:22.220" v="347" actId="1076"/>
          <ac:picMkLst>
            <pc:docMk/>
            <pc:sldMk cId="3478484453" sldId="282"/>
            <ac:picMk id="2" creationId="{0FB78FD5-FB65-499F-B338-F0B6C533AA9D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2:02.444" v="350" actId="1076"/>
        <pc:sldMkLst>
          <pc:docMk/>
          <pc:sldMk cId="3532425765" sldId="283"/>
        </pc:sldMkLst>
        <pc:picChg chg="add mod">
          <ac:chgData name="Owen Sheedy" userId="b1c9949c-efb5-4f8f-8e1c-29dbcaf5146f" providerId="ADAL" clId="{196A8728-8E1A-4299-A198-16746AA15383}" dt="2021-02-19T18:22:02.444" v="350" actId="1076"/>
          <ac:picMkLst>
            <pc:docMk/>
            <pc:sldMk cId="3532425765" sldId="283"/>
            <ac:picMk id="2" creationId="{DF1353DE-7E57-4EC7-ACCE-B0605AB6E272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2:29.212" v="356" actId="1076"/>
        <pc:sldMkLst>
          <pc:docMk/>
          <pc:sldMk cId="2562901209" sldId="284"/>
        </pc:sldMkLst>
        <pc:picChg chg="add mod">
          <ac:chgData name="Owen Sheedy" userId="b1c9949c-efb5-4f8f-8e1c-29dbcaf5146f" providerId="ADAL" clId="{196A8728-8E1A-4299-A198-16746AA15383}" dt="2021-02-19T18:22:29.212" v="356" actId="1076"/>
          <ac:picMkLst>
            <pc:docMk/>
            <pc:sldMk cId="2562901209" sldId="284"/>
            <ac:picMk id="2" creationId="{F362C03A-BCBF-40E3-AFBB-1544FBE9722A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3:11.436" v="360" actId="1076"/>
        <pc:sldMkLst>
          <pc:docMk/>
          <pc:sldMk cId="784088348" sldId="285"/>
        </pc:sldMkLst>
        <pc:picChg chg="add mod">
          <ac:chgData name="Owen Sheedy" userId="b1c9949c-efb5-4f8f-8e1c-29dbcaf5146f" providerId="ADAL" clId="{196A8728-8E1A-4299-A198-16746AA15383}" dt="2021-02-19T18:23:11.436" v="360" actId="1076"/>
          <ac:picMkLst>
            <pc:docMk/>
            <pc:sldMk cId="784088348" sldId="285"/>
            <ac:picMk id="2" creationId="{711BE53B-3C73-4CE6-B212-E5E4ECFB8155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3:40.476" v="366" actId="1076"/>
        <pc:sldMkLst>
          <pc:docMk/>
          <pc:sldMk cId="2673256045" sldId="286"/>
        </pc:sldMkLst>
        <pc:picChg chg="add mod">
          <ac:chgData name="Owen Sheedy" userId="b1c9949c-efb5-4f8f-8e1c-29dbcaf5146f" providerId="ADAL" clId="{196A8728-8E1A-4299-A198-16746AA15383}" dt="2021-02-19T18:23:40.476" v="366" actId="1076"/>
          <ac:picMkLst>
            <pc:docMk/>
            <pc:sldMk cId="2673256045" sldId="286"/>
            <ac:picMk id="2" creationId="{B25F5D12-30C4-4783-92F5-4CC0891EA7E5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4:13.148" v="371" actId="1076"/>
        <pc:sldMkLst>
          <pc:docMk/>
          <pc:sldMk cId="1961667776" sldId="287"/>
        </pc:sldMkLst>
        <pc:picChg chg="add mod">
          <ac:chgData name="Owen Sheedy" userId="b1c9949c-efb5-4f8f-8e1c-29dbcaf5146f" providerId="ADAL" clId="{196A8728-8E1A-4299-A198-16746AA15383}" dt="2021-02-19T18:24:13.148" v="371" actId="1076"/>
          <ac:picMkLst>
            <pc:docMk/>
            <pc:sldMk cId="1961667776" sldId="287"/>
            <ac:picMk id="2" creationId="{05D323B9-9774-4CAA-A74D-23BBF0838685}"/>
          </ac:picMkLst>
        </pc:picChg>
      </pc:sldChg>
      <pc:sldChg chg="addSp add">
        <pc:chgData name="Owen Sheedy" userId="b1c9949c-efb5-4f8f-8e1c-29dbcaf5146f" providerId="ADAL" clId="{196A8728-8E1A-4299-A198-16746AA15383}" dt="2021-02-19T18:24:41.148" v="376"/>
        <pc:sldMkLst>
          <pc:docMk/>
          <pc:sldMk cId="1039295094" sldId="288"/>
        </pc:sldMkLst>
        <pc:picChg chg="add">
          <ac:chgData name="Owen Sheedy" userId="b1c9949c-efb5-4f8f-8e1c-29dbcaf5146f" providerId="ADAL" clId="{196A8728-8E1A-4299-A198-16746AA15383}" dt="2021-02-19T18:24:41.148" v="376"/>
          <ac:picMkLst>
            <pc:docMk/>
            <pc:sldMk cId="1039295094" sldId="288"/>
            <ac:picMk id="2" creationId="{F3F1BC9C-478A-4998-BEBC-5EA85ABACD3B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5:10.596" v="379" actId="1076"/>
        <pc:sldMkLst>
          <pc:docMk/>
          <pc:sldMk cId="1953759545" sldId="289"/>
        </pc:sldMkLst>
        <pc:picChg chg="add mod">
          <ac:chgData name="Owen Sheedy" userId="b1c9949c-efb5-4f8f-8e1c-29dbcaf5146f" providerId="ADAL" clId="{196A8728-8E1A-4299-A198-16746AA15383}" dt="2021-02-19T18:25:10.596" v="379" actId="1076"/>
          <ac:picMkLst>
            <pc:docMk/>
            <pc:sldMk cId="1953759545" sldId="289"/>
            <ac:picMk id="2" creationId="{824B4C1F-E3AC-4F4F-B9E9-5310F447FAB0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6:06.655" v="389" actId="208"/>
        <pc:sldMkLst>
          <pc:docMk/>
          <pc:sldMk cId="1412365991" sldId="290"/>
        </pc:sldMkLst>
        <pc:spChg chg="add mod">
          <ac:chgData name="Owen Sheedy" userId="b1c9949c-efb5-4f8f-8e1c-29dbcaf5146f" providerId="ADAL" clId="{196A8728-8E1A-4299-A198-16746AA15383}" dt="2021-02-19T18:26:06.655" v="389" actId="208"/>
          <ac:spMkLst>
            <pc:docMk/>
            <pc:sldMk cId="1412365991" sldId="290"/>
            <ac:spMk id="3" creationId="{D49AA563-07FC-4AEE-AB38-7E82F8EF510A}"/>
          </ac:spMkLst>
        </pc:spChg>
        <pc:picChg chg="add mod modCrop">
          <ac:chgData name="Owen Sheedy" userId="b1c9949c-efb5-4f8f-8e1c-29dbcaf5146f" providerId="ADAL" clId="{196A8728-8E1A-4299-A198-16746AA15383}" dt="2021-02-19T18:25:40.698" v="383" actId="732"/>
          <ac:picMkLst>
            <pc:docMk/>
            <pc:sldMk cId="1412365991" sldId="290"/>
            <ac:picMk id="2" creationId="{88F36DB0-E5D4-47B3-BA67-4A7F6546B3E6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6:49.676" v="392" actId="1076"/>
        <pc:sldMkLst>
          <pc:docMk/>
          <pc:sldMk cId="2227479468" sldId="291"/>
        </pc:sldMkLst>
        <pc:picChg chg="add mod">
          <ac:chgData name="Owen Sheedy" userId="b1c9949c-efb5-4f8f-8e1c-29dbcaf5146f" providerId="ADAL" clId="{196A8728-8E1A-4299-A198-16746AA15383}" dt="2021-02-19T18:26:49.676" v="392" actId="1076"/>
          <ac:picMkLst>
            <pc:docMk/>
            <pc:sldMk cId="2227479468" sldId="291"/>
            <ac:picMk id="2" creationId="{EBA3019D-3496-4377-901F-6F09A1F85D9C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7:14.333" v="399" actId="1076"/>
        <pc:sldMkLst>
          <pc:docMk/>
          <pc:sldMk cId="4139563572" sldId="292"/>
        </pc:sldMkLst>
        <pc:picChg chg="add mod">
          <ac:chgData name="Owen Sheedy" userId="b1c9949c-efb5-4f8f-8e1c-29dbcaf5146f" providerId="ADAL" clId="{196A8728-8E1A-4299-A198-16746AA15383}" dt="2021-02-19T18:27:14.333" v="399" actId="1076"/>
          <ac:picMkLst>
            <pc:docMk/>
            <pc:sldMk cId="4139563572" sldId="292"/>
            <ac:picMk id="2" creationId="{FDC86069-8AF5-48A4-921D-431AE82D50F0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29:18.845" v="402" actId="1076"/>
        <pc:sldMkLst>
          <pc:docMk/>
          <pc:sldMk cId="3978370067" sldId="293"/>
        </pc:sldMkLst>
        <pc:picChg chg="add mod">
          <ac:chgData name="Owen Sheedy" userId="b1c9949c-efb5-4f8f-8e1c-29dbcaf5146f" providerId="ADAL" clId="{196A8728-8E1A-4299-A198-16746AA15383}" dt="2021-02-19T18:29:18.845" v="402" actId="1076"/>
          <ac:picMkLst>
            <pc:docMk/>
            <pc:sldMk cId="3978370067" sldId="293"/>
            <ac:picMk id="2" creationId="{55ABE612-1006-4A4F-9821-76B74A6703E2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0:40.821" v="415" actId="1076"/>
        <pc:sldMkLst>
          <pc:docMk/>
          <pc:sldMk cId="372386649" sldId="294"/>
        </pc:sldMkLst>
        <pc:picChg chg="add mod">
          <ac:chgData name="Owen Sheedy" userId="b1c9949c-efb5-4f8f-8e1c-29dbcaf5146f" providerId="ADAL" clId="{196A8728-8E1A-4299-A198-16746AA15383}" dt="2021-02-19T18:30:40.821" v="415" actId="1076"/>
          <ac:picMkLst>
            <pc:docMk/>
            <pc:sldMk cId="372386649" sldId="294"/>
            <ac:picMk id="2" creationId="{5214CD37-F08A-45C6-843D-2B9A6DB66050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0:32.053" v="413" actId="1076"/>
        <pc:sldMkLst>
          <pc:docMk/>
          <pc:sldMk cId="3142369010" sldId="295"/>
        </pc:sldMkLst>
        <pc:picChg chg="add mod">
          <ac:chgData name="Owen Sheedy" userId="b1c9949c-efb5-4f8f-8e1c-29dbcaf5146f" providerId="ADAL" clId="{196A8728-8E1A-4299-A198-16746AA15383}" dt="2021-02-19T18:30:32.053" v="413" actId="1076"/>
          <ac:picMkLst>
            <pc:docMk/>
            <pc:sldMk cId="3142369010" sldId="295"/>
            <ac:picMk id="2" creationId="{90A76474-729B-4D2F-82D8-E1A08EA04FC4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1:16.469" v="420" actId="1076"/>
        <pc:sldMkLst>
          <pc:docMk/>
          <pc:sldMk cId="3937180012" sldId="296"/>
        </pc:sldMkLst>
        <pc:picChg chg="add mod">
          <ac:chgData name="Owen Sheedy" userId="b1c9949c-efb5-4f8f-8e1c-29dbcaf5146f" providerId="ADAL" clId="{196A8728-8E1A-4299-A198-16746AA15383}" dt="2021-02-19T18:31:16.469" v="420" actId="1076"/>
          <ac:picMkLst>
            <pc:docMk/>
            <pc:sldMk cId="3937180012" sldId="296"/>
            <ac:picMk id="2" creationId="{14DA584C-63E6-4647-9948-4A15D49558FE}"/>
          </ac:picMkLst>
        </pc:picChg>
      </pc:sldChg>
      <pc:sldChg chg="addSp delSp modSp add mod">
        <pc:chgData name="Owen Sheedy" userId="b1c9949c-efb5-4f8f-8e1c-29dbcaf5146f" providerId="ADAL" clId="{196A8728-8E1A-4299-A198-16746AA15383}" dt="2021-02-19T18:36:49.285" v="453" actId="1076"/>
        <pc:sldMkLst>
          <pc:docMk/>
          <pc:sldMk cId="1572878213" sldId="297"/>
        </pc:sldMkLst>
        <pc:picChg chg="add del">
          <ac:chgData name="Owen Sheedy" userId="b1c9949c-efb5-4f8f-8e1c-29dbcaf5146f" providerId="ADAL" clId="{196A8728-8E1A-4299-A198-16746AA15383}" dt="2021-02-19T18:35:54.344" v="448" actId="478"/>
          <ac:picMkLst>
            <pc:docMk/>
            <pc:sldMk cId="1572878213" sldId="297"/>
            <ac:picMk id="2" creationId="{1086532E-1C1A-4E0D-9643-C99423B7C022}"/>
          </ac:picMkLst>
        </pc:picChg>
        <pc:picChg chg="add mod">
          <ac:chgData name="Owen Sheedy" userId="b1c9949c-efb5-4f8f-8e1c-29dbcaf5146f" providerId="ADAL" clId="{196A8728-8E1A-4299-A198-16746AA15383}" dt="2021-02-19T18:36:49.285" v="453" actId="1076"/>
          <ac:picMkLst>
            <pc:docMk/>
            <pc:sldMk cId="1572878213" sldId="297"/>
            <ac:picMk id="3" creationId="{F2229E72-A73E-4C9B-8334-80D41AFCEC21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1:43.397" v="427" actId="1076"/>
        <pc:sldMkLst>
          <pc:docMk/>
          <pc:sldMk cId="3943661826" sldId="298"/>
        </pc:sldMkLst>
        <pc:picChg chg="add mod">
          <ac:chgData name="Owen Sheedy" userId="b1c9949c-efb5-4f8f-8e1c-29dbcaf5146f" providerId="ADAL" clId="{196A8728-8E1A-4299-A198-16746AA15383}" dt="2021-02-19T18:31:43.397" v="427" actId="1076"/>
          <ac:picMkLst>
            <pc:docMk/>
            <pc:sldMk cId="3943661826" sldId="298"/>
            <ac:picMk id="2" creationId="{0F850EC4-66A7-466E-B398-DAEDA407A085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3:49.093" v="437" actId="208"/>
        <pc:sldMkLst>
          <pc:docMk/>
          <pc:sldMk cId="2492501615" sldId="299"/>
        </pc:sldMkLst>
        <pc:spChg chg="add mod">
          <ac:chgData name="Owen Sheedy" userId="b1c9949c-efb5-4f8f-8e1c-29dbcaf5146f" providerId="ADAL" clId="{196A8728-8E1A-4299-A198-16746AA15383}" dt="2021-02-19T18:33:31.709" v="434" actId="208"/>
          <ac:spMkLst>
            <pc:docMk/>
            <pc:sldMk cId="2492501615" sldId="299"/>
            <ac:spMk id="3" creationId="{878FF7F2-7DAD-42D1-A5A9-CE75AE62C173}"/>
          </ac:spMkLst>
        </pc:spChg>
        <pc:spChg chg="add mod">
          <ac:chgData name="Owen Sheedy" userId="b1c9949c-efb5-4f8f-8e1c-29dbcaf5146f" providerId="ADAL" clId="{196A8728-8E1A-4299-A198-16746AA15383}" dt="2021-02-19T18:33:49.093" v="437" actId="208"/>
          <ac:spMkLst>
            <pc:docMk/>
            <pc:sldMk cId="2492501615" sldId="299"/>
            <ac:spMk id="4" creationId="{4407B262-2D85-484B-BE73-04EA1ADE08A1}"/>
          </ac:spMkLst>
        </pc:spChg>
        <pc:picChg chg="add mod">
          <ac:chgData name="Owen Sheedy" userId="b1c9949c-efb5-4f8f-8e1c-29dbcaf5146f" providerId="ADAL" clId="{196A8728-8E1A-4299-A198-16746AA15383}" dt="2021-02-19T18:33:06.853" v="431" actId="1076"/>
          <ac:picMkLst>
            <pc:docMk/>
            <pc:sldMk cId="2492501615" sldId="299"/>
            <ac:picMk id="2" creationId="{BBBCE49E-9313-4AA4-AF11-B743E5FC006D}"/>
          </ac:picMkLst>
        </pc:picChg>
      </pc:sldChg>
      <pc:sldChg chg="addSp modSp add mod">
        <pc:chgData name="Owen Sheedy" userId="b1c9949c-efb5-4f8f-8e1c-29dbcaf5146f" providerId="ADAL" clId="{196A8728-8E1A-4299-A198-16746AA15383}" dt="2021-02-19T18:34:57.262" v="444" actId="208"/>
        <pc:sldMkLst>
          <pc:docMk/>
          <pc:sldMk cId="1220849060" sldId="300"/>
        </pc:sldMkLst>
        <pc:spChg chg="add mod">
          <ac:chgData name="Owen Sheedy" userId="b1c9949c-efb5-4f8f-8e1c-29dbcaf5146f" providerId="ADAL" clId="{196A8728-8E1A-4299-A198-16746AA15383}" dt="2021-02-19T18:34:57.262" v="444" actId="208"/>
          <ac:spMkLst>
            <pc:docMk/>
            <pc:sldMk cId="1220849060" sldId="300"/>
            <ac:spMk id="3" creationId="{5AA5E2A9-E18C-4EE4-8504-E6F5D150FB6F}"/>
          </ac:spMkLst>
        </pc:spChg>
        <pc:picChg chg="add mod">
          <ac:chgData name="Owen Sheedy" userId="b1c9949c-efb5-4f8f-8e1c-29dbcaf5146f" providerId="ADAL" clId="{196A8728-8E1A-4299-A198-16746AA15383}" dt="2021-02-19T18:34:44.933" v="440" actId="1076"/>
          <ac:picMkLst>
            <pc:docMk/>
            <pc:sldMk cId="1220849060" sldId="300"/>
            <ac:picMk id="2" creationId="{BB2C68D6-9359-482A-B1FF-D5463C484F22}"/>
          </ac:picMkLst>
        </pc:picChg>
      </pc:sldChg>
      <pc:sldChg chg="add del">
        <pc:chgData name="Owen Sheedy" userId="b1c9949c-efb5-4f8f-8e1c-29dbcaf5146f" providerId="ADAL" clId="{196A8728-8E1A-4299-A198-16746AA15383}" dt="2021-02-19T18:37:01.961" v="454" actId="47"/>
        <pc:sldMkLst>
          <pc:docMk/>
          <pc:sldMk cId="2259613470" sldId="301"/>
        </pc:sldMkLst>
      </pc:sldChg>
      <pc:sldChg chg="add del">
        <pc:chgData name="Owen Sheedy" userId="b1c9949c-efb5-4f8f-8e1c-29dbcaf5146f" providerId="ADAL" clId="{196A8728-8E1A-4299-A198-16746AA15383}" dt="2021-02-19T18:38:45.651" v="457" actId="47"/>
        <pc:sldMkLst>
          <pc:docMk/>
          <pc:sldMk cId="1303380815" sldId="302"/>
        </pc:sldMkLst>
      </pc:sldChg>
    </pc:docChg>
  </pc:docChgLst>
  <pc:docChgLst>
    <pc:chgData name="Owen Sheedy" userId="S::owen.sheedy@lethsd.ab.ca::b1c9949c-efb5-4f8f-8e1c-29dbcaf5146f" providerId="AD" clId="Web-{75322195-01A2-4EDF-9195-A4CF0719A0DD}"/>
    <pc:docChg chg="modSld addMainMaster delMainMaster">
      <pc:chgData name="Owen Sheedy" userId="S::owen.sheedy@lethsd.ab.ca::b1c9949c-efb5-4f8f-8e1c-29dbcaf5146f" providerId="AD" clId="Web-{75322195-01A2-4EDF-9195-A4CF0719A0DD}" dt="2021-02-18T20:18:54.445" v="0"/>
      <pc:docMkLst>
        <pc:docMk/>
      </pc:docMkLst>
      <pc:sldChg chg="addSp modSp mod setBg modClrScheme chgLayout">
        <pc:chgData name="Owen Sheedy" userId="S::owen.sheedy@lethsd.ab.ca::b1c9949c-efb5-4f8f-8e1c-29dbcaf5146f" providerId="AD" clId="Web-{75322195-01A2-4EDF-9195-A4CF0719A0DD}" dt="2021-02-18T20:18:54.445" v="0"/>
        <pc:sldMkLst>
          <pc:docMk/>
          <pc:sldMk cId="109857222" sldId="256"/>
        </pc:sldMkLst>
        <pc:spChg chg="mod">
          <ac:chgData name="Owen Sheedy" userId="S::owen.sheedy@lethsd.ab.ca::b1c9949c-efb5-4f8f-8e1c-29dbcaf5146f" providerId="AD" clId="Web-{75322195-01A2-4EDF-9195-A4CF0719A0DD}" dt="2021-02-18T20:18:54.445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Owen Sheedy" userId="S::owen.sheedy@lethsd.ab.ca::b1c9949c-efb5-4f8f-8e1c-29dbcaf5146f" providerId="AD" clId="Web-{75322195-01A2-4EDF-9195-A4CF0719A0DD}" dt="2021-02-18T20:18:54.445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Owen Sheedy" userId="S::owen.sheedy@lethsd.ab.ca::b1c9949c-efb5-4f8f-8e1c-29dbcaf5146f" providerId="AD" clId="Web-{75322195-01A2-4EDF-9195-A4CF0719A0DD}" dt="2021-02-18T20:18:54.445" v="0"/>
          <ac:spMkLst>
            <pc:docMk/>
            <pc:sldMk cId="109857222" sldId="256"/>
            <ac:spMk id="8" creationId="{9B45BA4C-9B54-4496-821F-9E0985CA984D}"/>
          </ac:spMkLst>
        </pc:spChg>
        <pc:spChg chg="add">
          <ac:chgData name="Owen Sheedy" userId="S::owen.sheedy@lethsd.ab.ca::b1c9949c-efb5-4f8f-8e1c-29dbcaf5146f" providerId="AD" clId="Web-{75322195-01A2-4EDF-9195-A4CF0719A0DD}" dt="2021-02-18T20:18:54.445" v="0"/>
          <ac:spMkLst>
            <pc:docMk/>
            <pc:sldMk cId="109857222" sldId="256"/>
            <ac:spMk id="10" creationId="{85E1BB9D-FAFF-4C3E-9E44-13F8FBABCD62}"/>
          </ac:spMkLst>
        </pc:spChg>
        <pc:spChg chg="add">
          <ac:chgData name="Owen Sheedy" userId="S::owen.sheedy@lethsd.ab.ca::b1c9949c-efb5-4f8f-8e1c-29dbcaf5146f" providerId="AD" clId="Web-{75322195-01A2-4EDF-9195-A4CF0719A0DD}" dt="2021-02-18T20:18:54.445" v="0"/>
          <ac:spMkLst>
            <pc:docMk/>
            <pc:sldMk cId="109857222" sldId="256"/>
            <ac:spMk id="12" creationId="{47C897C6-901F-410E-B2AC-162ED94B010E}"/>
          </ac:spMkLst>
        </pc:spChg>
      </pc:sldChg>
      <pc:sldMasterChg chg="del delSldLayout">
        <pc:chgData name="Owen Sheedy" userId="S::owen.sheedy@lethsd.ab.ca::b1c9949c-efb5-4f8f-8e1c-29dbcaf5146f" providerId="AD" clId="Web-{75322195-01A2-4EDF-9195-A4CF0719A0DD}" dt="2021-02-18T20:18:54.445" v="0"/>
        <pc:sldMasterMkLst>
          <pc:docMk/>
          <pc:sldMasterMk cId="2460954070" sldId="2147483660"/>
        </pc:sldMasterMkLst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Owen Sheedy" userId="S::owen.sheedy@lethsd.ab.ca::b1c9949c-efb5-4f8f-8e1c-29dbcaf5146f" providerId="AD" clId="Web-{75322195-01A2-4EDF-9195-A4CF0719A0DD}" dt="2021-02-18T20:18:54.445" v="0"/>
        <pc:sldMasterMkLst>
          <pc:docMk/>
          <pc:sldMasterMk cId="884590183" sldId="2147483711"/>
        </pc:sldMasterMkLst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4039707911" sldId="2147483700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2618154522" sldId="2147483701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3524133681" sldId="2147483702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4257344642" sldId="2147483703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941554421" sldId="2147483704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991655050" sldId="2147483705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1703160166" sldId="2147483706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3901847695" sldId="2147483707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2866828509" sldId="2147483708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4192536244" sldId="2147483709"/>
          </pc:sldLayoutMkLst>
        </pc:sldLayoutChg>
        <pc:sldLayoutChg chg="add">
          <pc:chgData name="Owen Sheedy" userId="S::owen.sheedy@lethsd.ab.ca::b1c9949c-efb5-4f8f-8e1c-29dbcaf5146f" providerId="AD" clId="Web-{75322195-01A2-4EDF-9195-A4CF0719A0DD}" dt="2021-02-18T20:18:54.445" v="0"/>
          <pc:sldLayoutMkLst>
            <pc:docMk/>
            <pc:sldMasterMk cId="884590183" sldId="2147483711"/>
            <pc:sldLayoutMk cId="1869223248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316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4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3F9E-203A-4405-AE97-006699FB5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FFF75-734A-4032-8DE2-73090C49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62133-7312-4D28-B3AF-43EC98FE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CD7D4-5795-48C3-AA21-C7631D4A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011-0578-43F3-A331-BB59F924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46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2D09-82ED-4251-9858-3179DAFF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EE77-F398-44DE-94DC-F0494F8E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4A78-60F6-4BB0-BEE1-3C2A2C1B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85D5-759F-4B2E-A6FE-A54FD75F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4107-CD28-44C6-8CFD-DB012FB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2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6E6A-497D-461B-832F-E8B5AA42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84F56-80CF-4446-989F-9019A807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085D-F328-4F18-9B3C-F80BA034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FAF8B-C646-46FF-828C-6904AD4D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35383-65CD-404B-AE82-50C9A38F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255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827B-CB1D-47D3-AA93-2D0DC040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180E-A442-4C7A-B4B5-A5F1979A3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D66FE-768B-49E9-B161-A8670B95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FCF3E-3799-427B-AD8C-1BF2475C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CB3C8-6C70-4246-A94E-01DB8B84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AD1F4-CA2B-41ED-A98E-26CEFE8B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64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3BDF-51A5-4B92-945C-E27A2A99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4E3EA-577E-40F0-9778-474EE9AE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43678-82EC-443E-AB13-78FE9E3E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31015-73C1-49C1-A598-202CB24E1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938FB-8B73-4DCA-9714-C5467F692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5807E-17F1-42DE-A828-BD6919AF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9549F-9D97-4ECB-AE66-6ECC8A5F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A1CA7-0874-4B43-9A90-A2CB8283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15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441A-654D-4293-AC58-29E1F093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F6278-8ABA-4595-8298-868E30BA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3DD78-CA86-4DD1-AAE1-2BBB669F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0033A-5827-44A4-9FA8-B688BD8E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30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93793-1237-4035-BB01-68CF2357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E2ED3-363B-4611-ACEC-301B5294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10B80-0065-4464-8D45-9D9AFD89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399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BAB9-B854-4244-AD46-30C0F73B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941D-334C-44B7-96AA-45DBB3ED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87C13-9BAA-4275-9403-D6E7AABA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F0E8-7D1B-4168-AECD-B0F283E6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76226-D76A-4C9A-8C4F-4ABAE9F7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7606-9F59-4E08-8CF6-5BF7143B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7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E5BD-F300-46E4-B85B-F61D2298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4A7B6-709D-479E-9F22-51273EA89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37577-E26F-4E5A-9CA0-E8D5F559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9B8E3-D01D-402E-92A8-7602230E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A576F-A48D-4E01-A3E2-87A76929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50434-2128-4D8F-9C3E-DD48F336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66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DAE1-67E5-4EAE-B8C5-BEBF5658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97A5A-135E-4DB3-8DF7-6EF0E3A3D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DCF4-48BC-4254-8247-26DCE5A1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C8A0C-E9B8-4D67-B6FF-BE02F9EB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9C05-37AF-43D0-B689-167BE6B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75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AE2CF-23FF-4767-B149-59EDCB3F3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3C93A-8B11-49E8-8BD1-DD9D5FE8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7C78-F395-49E9-B94B-135C6F31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446D-07DB-46AB-B322-93E857A8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78AC6-079D-4E30-AA4E-F9FA5F0B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05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2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5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3E034-9099-4A68-A8E6-C876D49F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45F79-70EE-49DD-AE6A-3821D300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21BB-D19B-4901-8832-22691DE80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CC3F-721B-42D5-B9EA-33E7D5428D58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206B-898A-438D-B200-EED76488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D00F9-C439-44A1-B922-E230627D5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EA51-43D1-4B74-8196-FD8D829EEB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89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9967"/>
            <a:ext cx="9144000" cy="3112483"/>
          </a:xfrm>
        </p:spPr>
        <p:txBody>
          <a:bodyPr anchor="ctr">
            <a:normAutofit/>
          </a:bodyPr>
          <a:lstStyle/>
          <a:p>
            <a:r>
              <a:rPr lang="en-US" sz="7200" dirty="0">
                <a:latin typeface="KG Shake it Off Chunky" panose="02000000000000000000" pitchFamily="2" charset="0"/>
              </a:rPr>
              <a:t>Bucket Drumming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5DB6C-035D-4841-BEC7-D422AF0A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5" y="155642"/>
            <a:ext cx="11151990" cy="65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29A30-73D7-4C41-ADF3-EEB4359C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12" y="204724"/>
            <a:ext cx="9927375" cy="64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3CEFB-ACE1-4684-8A2D-684E38AF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7" y="483394"/>
            <a:ext cx="10642925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7FCD5-42EA-48E0-8265-066ECA3B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7" y="513134"/>
            <a:ext cx="10937425" cy="58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0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973A8-6636-4751-B20A-2C7FC03B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0" y="374515"/>
            <a:ext cx="11036319" cy="61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97533-4EB7-49BB-900C-CD0159A2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" r="387"/>
          <a:stretch/>
        </p:blipFill>
        <p:spPr>
          <a:xfrm>
            <a:off x="683766" y="544258"/>
            <a:ext cx="10824467" cy="57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D7549-3468-4AF0-B074-0F6B057B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49" y="575806"/>
            <a:ext cx="10499301" cy="57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5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201A3-00C2-49CB-B430-7C578786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9" y="564204"/>
            <a:ext cx="10745862" cy="57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7BAA9-EC50-4875-BD55-4B7DDA95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11" y="104646"/>
            <a:ext cx="9877777" cy="66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3343-5D70-4AD0-87C7-BC0CECEB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82" y="96520"/>
            <a:ext cx="9585635" cy="67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A93C6-F627-4814-8481-9F7C5A23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461945"/>
            <a:ext cx="8886825" cy="1276350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C38A2A8C-5ABB-449A-8900-E0905B5FAB01}"/>
              </a:ext>
            </a:extLst>
          </p:cNvPr>
          <p:cNvSpPr/>
          <p:nvPr/>
        </p:nvSpPr>
        <p:spPr>
          <a:xfrm>
            <a:off x="5318619" y="2061770"/>
            <a:ext cx="1409351" cy="127635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65F5A72B-D6BF-46AA-8BB5-D05FF48E2FAC}"/>
              </a:ext>
            </a:extLst>
          </p:cNvPr>
          <p:cNvSpPr/>
          <p:nvPr/>
        </p:nvSpPr>
        <p:spPr>
          <a:xfrm>
            <a:off x="8264553" y="2061770"/>
            <a:ext cx="1409351" cy="127635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check mark">
            <a:extLst>
              <a:ext uri="{FF2B5EF4-FFF2-40B4-BE49-F238E27FC236}">
                <a16:creationId xmlns:a16="http://schemas.microsoft.com/office/drawing/2014/main" id="{4E68873D-7C00-4E35-AFCD-65708C4E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96" y="2061770"/>
            <a:ext cx="146988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1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7D3F6-3F35-4C55-B9B9-9F32922F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36" y="-12607"/>
            <a:ext cx="9646927" cy="68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411FD-A3A9-4ED5-A3BA-681AF30A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19" y="70196"/>
            <a:ext cx="9552562" cy="67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13895-41C8-499E-987D-0E2C2086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4" y="267511"/>
            <a:ext cx="10127572" cy="63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3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5BA68-AD81-44C6-BAC0-45184BDA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36" y="209238"/>
            <a:ext cx="10147127" cy="64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4B4F1-3E24-43DC-A267-3ABF3B63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39" y="103869"/>
            <a:ext cx="9660922" cy="66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0C204-C3A7-41C2-9023-FBC3D621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3" y="209550"/>
            <a:ext cx="9587033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78FD5-FB65-499F-B338-F0B6C533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74" y="128587"/>
            <a:ext cx="10041451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353DE-7E57-4EC7-ACCE-B0605AB6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62" y="252412"/>
            <a:ext cx="9664276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5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2C03A-BCBF-40E3-AFBB-1544FBE9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79" y="165370"/>
            <a:ext cx="10121042" cy="65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1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BE53B-3C73-4CE6-B212-E5E4ECFB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73" y="170557"/>
            <a:ext cx="9620654" cy="65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E21E6-24D8-4992-9152-F5BEA67C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39" y="2116078"/>
            <a:ext cx="8562975" cy="309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D4E93-69A8-40E0-A137-2DA1C8A7F6D6}"/>
              </a:ext>
            </a:extLst>
          </p:cNvPr>
          <p:cNvSpPr txBox="1"/>
          <p:nvPr/>
        </p:nvSpPr>
        <p:spPr>
          <a:xfrm>
            <a:off x="1160475" y="2755949"/>
            <a:ext cx="947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Clique</a:t>
            </a:r>
          </a:p>
          <a:p>
            <a:endParaRPr lang="fr-CA" sz="1600" dirty="0"/>
          </a:p>
          <a:p>
            <a:r>
              <a:rPr lang="fr-CA" sz="1600" dirty="0"/>
              <a:t>Bord</a:t>
            </a:r>
          </a:p>
          <a:p>
            <a:endParaRPr lang="fr-CA" sz="1600" dirty="0"/>
          </a:p>
          <a:p>
            <a:r>
              <a:rPr lang="fr-CA" sz="1600" dirty="0"/>
              <a:t>Haut</a:t>
            </a:r>
          </a:p>
          <a:p>
            <a:endParaRPr lang="fr-CA" sz="1600" dirty="0"/>
          </a:p>
          <a:p>
            <a:r>
              <a:rPr lang="fr-CA" sz="1600" dirty="0"/>
              <a:t>Côté</a:t>
            </a:r>
          </a:p>
        </p:txBody>
      </p:sp>
    </p:spTree>
    <p:extLst>
      <p:ext uri="{BB962C8B-B14F-4D97-AF65-F5344CB8AC3E}">
        <p14:creationId xmlns:p14="http://schemas.microsoft.com/office/powerpoint/2010/main" val="3322230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5F5D12-30C4-4783-92F5-4CC0891E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95" y="27794"/>
            <a:ext cx="9815209" cy="68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323B9-9774-4CAA-A74D-23BBF083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01" y="214008"/>
            <a:ext cx="9765997" cy="6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1BC9C-478A-4998-BEBC-5EA85ABA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66700"/>
            <a:ext cx="88582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B4C1F-E3AC-4F4F-B9E9-5310F447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42" y="180975"/>
            <a:ext cx="9401116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59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36DB0-E5D4-47B3-BA67-4A7F6546B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" b="-1"/>
          <a:stretch/>
        </p:blipFill>
        <p:spPr>
          <a:xfrm>
            <a:off x="1171854" y="291830"/>
            <a:ext cx="9600819" cy="599071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9AA563-07FC-4AEE-AB38-7E82F8EF510A}"/>
              </a:ext>
            </a:extLst>
          </p:cNvPr>
          <p:cNvSpPr/>
          <p:nvPr/>
        </p:nvSpPr>
        <p:spPr>
          <a:xfrm>
            <a:off x="9688659" y="5796793"/>
            <a:ext cx="875490" cy="7693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36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3019D-3496-4377-901F-6F09A1F8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5" y="152709"/>
            <a:ext cx="8993930" cy="65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9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86069-8AF5-48A4-921D-431AE82D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73" y="65144"/>
            <a:ext cx="9656854" cy="67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BE612-1006-4A4F-9821-76B74A670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84" y="146067"/>
            <a:ext cx="9056031" cy="65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0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4CD37-F08A-45C6-843D-2B9A6DB6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0" y="112748"/>
            <a:ext cx="10138099" cy="66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76474-729B-4D2F-82D8-E1A08EA0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49" y="238327"/>
            <a:ext cx="10125502" cy="6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809D7-1A69-419C-9EAF-6C143641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86" y="1387679"/>
            <a:ext cx="10485027" cy="39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9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A584C-63E6-4647-9948-4A15D495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59" y="106581"/>
            <a:ext cx="10367281" cy="66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0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50EC4-66A7-466E-B398-DAEDA407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4" y="102140"/>
            <a:ext cx="10127112" cy="66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1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CE49E-9313-4AA4-AF11-B743E5FC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21" y="19507"/>
            <a:ext cx="9445557" cy="68189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FF7F2-7DAD-42D1-A5A9-CE75AE62C173}"/>
              </a:ext>
            </a:extLst>
          </p:cNvPr>
          <p:cNvSpPr/>
          <p:nvPr/>
        </p:nvSpPr>
        <p:spPr>
          <a:xfrm>
            <a:off x="6254885" y="-223736"/>
            <a:ext cx="807396" cy="3501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7B262-2D85-484B-BE73-04EA1ADE08A1}"/>
              </a:ext>
            </a:extLst>
          </p:cNvPr>
          <p:cNvSpPr/>
          <p:nvPr/>
        </p:nvSpPr>
        <p:spPr>
          <a:xfrm>
            <a:off x="8330268" y="126460"/>
            <a:ext cx="2801923" cy="846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501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C68D6-9359-482A-B1FF-D5463C48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02" y="126206"/>
            <a:ext cx="9229996" cy="66055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A5E2A9-E18C-4EE4-8504-E6F5D150FB6F}"/>
              </a:ext>
            </a:extLst>
          </p:cNvPr>
          <p:cNvSpPr/>
          <p:nvPr/>
        </p:nvSpPr>
        <p:spPr>
          <a:xfrm>
            <a:off x="6517532" y="67112"/>
            <a:ext cx="282102" cy="1048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849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29E72-A73E-4C9B-8334-80D41AFC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59" y="60111"/>
            <a:ext cx="9348281" cy="67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7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754BD-55D1-4298-BA6F-38C5E619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5" y="1590472"/>
            <a:ext cx="10631485" cy="3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B5507-5288-4F5B-A30C-4173D16C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80" y="1526432"/>
            <a:ext cx="10450640" cy="38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F5BE0-DEEC-4B60-9BDD-638C5BD8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6" y="1532106"/>
            <a:ext cx="10654407" cy="37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D915F-334E-4261-81A4-A8AF8A85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59" y="63282"/>
            <a:ext cx="10262681" cy="67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20830-2440-4890-885F-C90F3CA3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34" y="145915"/>
            <a:ext cx="10255731" cy="65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247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6</Words>
  <Application>Microsoft Office PowerPoint</Application>
  <PresentationFormat>Widescreen</PresentationFormat>
  <Paragraphs>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Aharoni</vt:lpstr>
      <vt:lpstr>Arial</vt:lpstr>
      <vt:lpstr>Avenir Next LT Pro</vt:lpstr>
      <vt:lpstr>Calibri</vt:lpstr>
      <vt:lpstr>Calibri Light</vt:lpstr>
      <vt:lpstr>KG Shake it Off Chunky</vt:lpstr>
      <vt:lpstr>PrismaticVTI</vt:lpstr>
      <vt:lpstr>Office Theme</vt:lpstr>
      <vt:lpstr>Bucket Drumming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3</cp:revision>
  <dcterms:created xsi:type="dcterms:W3CDTF">2021-02-18T20:16:41Z</dcterms:created>
  <dcterms:modified xsi:type="dcterms:W3CDTF">2021-02-19T19:59:47Z</dcterms:modified>
</cp:coreProperties>
</file>