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70" r:id="rId14"/>
    <p:sldId id="269" r:id="rId15"/>
    <p:sldId id="274" r:id="rId16"/>
    <p:sldId id="275" r:id="rId17"/>
    <p:sldId id="276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767F6D-40F7-4881-87A9-11DC713CC532}" v="22" dt="2021-02-04T17:54:14.1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wen Sheedy" userId="b1c9949c-efb5-4f8f-8e1c-29dbcaf5146f" providerId="ADAL" clId="{AB767F6D-40F7-4881-87A9-11DC713CC532}"/>
    <pc:docChg chg="custSel addSld delSld modSld sldOrd">
      <pc:chgData name="Owen Sheedy" userId="b1c9949c-efb5-4f8f-8e1c-29dbcaf5146f" providerId="ADAL" clId="{AB767F6D-40F7-4881-87A9-11DC713CC532}" dt="2021-02-04T17:54:41.348" v="58" actId="47"/>
      <pc:docMkLst>
        <pc:docMk/>
      </pc:docMkLst>
      <pc:sldChg chg="addSp delSp modSp">
        <pc:chgData name="Owen Sheedy" userId="b1c9949c-efb5-4f8f-8e1c-29dbcaf5146f" providerId="ADAL" clId="{AB767F6D-40F7-4881-87A9-11DC713CC532}" dt="2021-02-04T17:49:30.199" v="8" actId="1076"/>
        <pc:sldMkLst>
          <pc:docMk/>
          <pc:sldMk cId="4255453793" sldId="264"/>
        </pc:sldMkLst>
        <pc:picChg chg="del">
          <ac:chgData name="Owen Sheedy" userId="b1c9949c-efb5-4f8f-8e1c-29dbcaf5146f" providerId="ADAL" clId="{AB767F6D-40F7-4881-87A9-11DC713CC532}" dt="2021-02-04T17:49:12.112" v="3" actId="478"/>
          <ac:picMkLst>
            <pc:docMk/>
            <pc:sldMk cId="4255453793" sldId="264"/>
            <ac:picMk id="54" creationId="{7A5BBC3F-709A-48DD-8B6C-D2A6392F9C26}"/>
          </ac:picMkLst>
        </pc:picChg>
        <pc:picChg chg="del">
          <ac:chgData name="Owen Sheedy" userId="b1c9949c-efb5-4f8f-8e1c-29dbcaf5146f" providerId="ADAL" clId="{AB767F6D-40F7-4881-87A9-11DC713CC532}" dt="2021-02-04T17:49:08.362" v="0" actId="478"/>
          <ac:picMkLst>
            <pc:docMk/>
            <pc:sldMk cId="4255453793" sldId="264"/>
            <ac:picMk id="55" creationId="{83201B82-26AF-477D-9AA4-259E5C7302D4}"/>
          </ac:picMkLst>
        </pc:picChg>
        <pc:picChg chg="del">
          <ac:chgData name="Owen Sheedy" userId="b1c9949c-efb5-4f8f-8e1c-29dbcaf5146f" providerId="ADAL" clId="{AB767F6D-40F7-4881-87A9-11DC713CC532}" dt="2021-02-04T17:49:11.591" v="2" actId="478"/>
          <ac:picMkLst>
            <pc:docMk/>
            <pc:sldMk cId="4255453793" sldId="264"/>
            <ac:picMk id="56" creationId="{17D13091-62CE-4E13-A8D6-EBB80C6C9476}"/>
          </ac:picMkLst>
        </pc:picChg>
        <pc:picChg chg="del">
          <ac:chgData name="Owen Sheedy" userId="b1c9949c-efb5-4f8f-8e1c-29dbcaf5146f" providerId="ADAL" clId="{AB767F6D-40F7-4881-87A9-11DC713CC532}" dt="2021-02-04T17:49:09.704" v="1" actId="478"/>
          <ac:picMkLst>
            <pc:docMk/>
            <pc:sldMk cId="4255453793" sldId="264"/>
            <ac:picMk id="57" creationId="{A76E2C34-5281-49EF-9BCF-7EB43ADBFEDF}"/>
          </ac:picMkLst>
        </pc:picChg>
        <pc:picChg chg="add mod">
          <ac:chgData name="Owen Sheedy" userId="b1c9949c-efb5-4f8f-8e1c-29dbcaf5146f" providerId="ADAL" clId="{AB767F6D-40F7-4881-87A9-11DC713CC532}" dt="2021-02-04T17:49:30.199" v="8" actId="1076"/>
          <ac:picMkLst>
            <pc:docMk/>
            <pc:sldMk cId="4255453793" sldId="264"/>
            <ac:picMk id="60" creationId="{F8590338-DA7C-4B59-9377-B73A95557C56}"/>
          </ac:picMkLst>
        </pc:picChg>
        <pc:picChg chg="add mod">
          <ac:chgData name="Owen Sheedy" userId="b1c9949c-efb5-4f8f-8e1c-29dbcaf5146f" providerId="ADAL" clId="{AB767F6D-40F7-4881-87A9-11DC713CC532}" dt="2021-02-04T17:49:25.927" v="7" actId="1076"/>
          <ac:picMkLst>
            <pc:docMk/>
            <pc:sldMk cId="4255453793" sldId="264"/>
            <ac:picMk id="61" creationId="{82A446A5-D535-424B-B124-D69FB58C025F}"/>
          </ac:picMkLst>
        </pc:picChg>
      </pc:sldChg>
      <pc:sldChg chg="del">
        <pc:chgData name="Owen Sheedy" userId="b1c9949c-efb5-4f8f-8e1c-29dbcaf5146f" providerId="ADAL" clId="{AB767F6D-40F7-4881-87A9-11DC713CC532}" dt="2021-02-04T17:49:46.541" v="9" actId="47"/>
        <pc:sldMkLst>
          <pc:docMk/>
          <pc:sldMk cId="360995757" sldId="265"/>
        </pc:sldMkLst>
      </pc:sldChg>
      <pc:sldChg chg="addSp delSp modSp">
        <pc:chgData name="Owen Sheedy" userId="b1c9949c-efb5-4f8f-8e1c-29dbcaf5146f" providerId="ADAL" clId="{AB767F6D-40F7-4881-87A9-11DC713CC532}" dt="2021-02-04T17:50:07.688" v="17" actId="1076"/>
        <pc:sldMkLst>
          <pc:docMk/>
          <pc:sldMk cId="1542762540" sldId="266"/>
        </pc:sldMkLst>
        <pc:picChg chg="add mod">
          <ac:chgData name="Owen Sheedy" userId="b1c9949c-efb5-4f8f-8e1c-29dbcaf5146f" providerId="ADAL" clId="{AB767F6D-40F7-4881-87A9-11DC713CC532}" dt="2021-02-04T17:50:03.392" v="16" actId="1076"/>
          <ac:picMkLst>
            <pc:docMk/>
            <pc:sldMk cId="1542762540" sldId="266"/>
            <ac:picMk id="42" creationId="{1B29B6A3-E5DA-4D00-B45E-949154FBA99F}"/>
          </ac:picMkLst>
        </pc:picChg>
        <pc:picChg chg="add mod">
          <ac:chgData name="Owen Sheedy" userId="b1c9949c-efb5-4f8f-8e1c-29dbcaf5146f" providerId="ADAL" clId="{AB767F6D-40F7-4881-87A9-11DC713CC532}" dt="2021-02-04T17:50:01.136" v="15" actId="1076"/>
          <ac:picMkLst>
            <pc:docMk/>
            <pc:sldMk cId="1542762540" sldId="266"/>
            <ac:picMk id="43" creationId="{F0805240-8A4F-427A-AF6C-C75BF712F8AE}"/>
          </ac:picMkLst>
        </pc:picChg>
        <pc:picChg chg="mod">
          <ac:chgData name="Owen Sheedy" userId="b1c9949c-efb5-4f8f-8e1c-29dbcaf5146f" providerId="ADAL" clId="{AB767F6D-40F7-4881-87A9-11DC713CC532}" dt="2021-02-04T17:50:07.688" v="17" actId="1076"/>
          <ac:picMkLst>
            <pc:docMk/>
            <pc:sldMk cId="1542762540" sldId="266"/>
            <ac:picMk id="71" creationId="{BF8FA70C-4C75-4B9F-95DF-EC5A98BC0C73}"/>
          </ac:picMkLst>
        </pc:picChg>
        <pc:picChg chg="del">
          <ac:chgData name="Owen Sheedy" userId="b1c9949c-efb5-4f8f-8e1c-29dbcaf5146f" providerId="ADAL" clId="{AB767F6D-40F7-4881-87A9-11DC713CC532}" dt="2021-02-04T17:49:53.241" v="11" actId="478"/>
          <ac:picMkLst>
            <pc:docMk/>
            <pc:sldMk cId="1542762540" sldId="266"/>
            <ac:picMk id="72" creationId="{ADE567CB-3871-478A-954E-39FA1C16DD91}"/>
          </ac:picMkLst>
        </pc:picChg>
        <pc:picChg chg="del">
          <ac:chgData name="Owen Sheedy" userId="b1c9949c-efb5-4f8f-8e1c-29dbcaf5146f" providerId="ADAL" clId="{AB767F6D-40F7-4881-87A9-11DC713CC532}" dt="2021-02-04T17:49:52.692" v="10" actId="478"/>
          <ac:picMkLst>
            <pc:docMk/>
            <pc:sldMk cId="1542762540" sldId="266"/>
            <ac:picMk id="73" creationId="{058451DA-12FC-47DE-9B42-5B61D94C0216}"/>
          </ac:picMkLst>
        </pc:picChg>
      </pc:sldChg>
      <pc:sldChg chg="addSp delSp modSp mod">
        <pc:chgData name="Owen Sheedy" userId="b1c9949c-efb5-4f8f-8e1c-29dbcaf5146f" providerId="ADAL" clId="{AB767F6D-40F7-4881-87A9-11DC713CC532}" dt="2021-02-04T17:54:17.970" v="46" actId="1076"/>
        <pc:sldMkLst>
          <pc:docMk/>
          <pc:sldMk cId="2745110608" sldId="269"/>
        </pc:sldMkLst>
        <pc:spChg chg="add del">
          <ac:chgData name="Owen Sheedy" userId="b1c9949c-efb5-4f8f-8e1c-29dbcaf5146f" providerId="ADAL" clId="{AB767F6D-40F7-4881-87A9-11DC713CC532}" dt="2021-02-04T17:51:09.620" v="20"/>
          <ac:spMkLst>
            <pc:docMk/>
            <pc:sldMk cId="2745110608" sldId="269"/>
            <ac:spMk id="2" creationId="{941AD4F5-900D-42BE-85F0-46C3A9296C54}"/>
          </ac:spMkLst>
        </pc:spChg>
        <pc:spChg chg="add mod">
          <ac:chgData name="Owen Sheedy" userId="b1c9949c-efb5-4f8f-8e1c-29dbcaf5146f" providerId="ADAL" clId="{AB767F6D-40F7-4881-87A9-11DC713CC532}" dt="2021-02-04T17:53:04.188" v="28" actId="13822"/>
          <ac:spMkLst>
            <pc:docMk/>
            <pc:sldMk cId="2745110608" sldId="269"/>
            <ac:spMk id="6" creationId="{F085D685-F33A-40BD-87BB-3D16B1959A14}"/>
          </ac:spMkLst>
        </pc:spChg>
        <pc:spChg chg="add mod">
          <ac:chgData name="Owen Sheedy" userId="b1c9949c-efb5-4f8f-8e1c-29dbcaf5146f" providerId="ADAL" clId="{AB767F6D-40F7-4881-87A9-11DC713CC532}" dt="2021-02-04T17:53:22.898" v="33" actId="1076"/>
          <ac:spMkLst>
            <pc:docMk/>
            <pc:sldMk cId="2745110608" sldId="269"/>
            <ac:spMk id="9" creationId="{BC5052BC-7CAB-4AC5-847A-3A45336B2991}"/>
          </ac:spMkLst>
        </pc:spChg>
        <pc:picChg chg="del">
          <ac:chgData name="Owen Sheedy" userId="b1c9949c-efb5-4f8f-8e1c-29dbcaf5146f" providerId="ADAL" clId="{AB767F6D-40F7-4881-87A9-11DC713CC532}" dt="2021-02-04T17:51:03.279" v="18" actId="478"/>
          <ac:picMkLst>
            <pc:docMk/>
            <pc:sldMk cId="2745110608" sldId="269"/>
            <ac:picMk id="7" creationId="{2C462480-F7DD-4EC3-AC39-08DCA3DD0A96}"/>
          </ac:picMkLst>
        </pc:picChg>
        <pc:cxnChg chg="add mod">
          <ac:chgData name="Owen Sheedy" userId="b1c9949c-efb5-4f8f-8e1c-29dbcaf5146f" providerId="ADAL" clId="{AB767F6D-40F7-4881-87A9-11DC713CC532}" dt="2021-02-04T17:51:59.033" v="24" actId="1076"/>
          <ac:cxnSpMkLst>
            <pc:docMk/>
            <pc:sldMk cId="2745110608" sldId="269"/>
            <ac:cxnSpMk id="5" creationId="{343FB1AE-EDFF-4122-9370-A9DA311C7264}"/>
          </ac:cxnSpMkLst>
        </pc:cxnChg>
        <pc:cxnChg chg="add mod">
          <ac:chgData name="Owen Sheedy" userId="b1c9949c-efb5-4f8f-8e1c-29dbcaf5146f" providerId="ADAL" clId="{AB767F6D-40F7-4881-87A9-11DC713CC532}" dt="2021-02-04T17:52:18.489" v="26" actId="1076"/>
          <ac:cxnSpMkLst>
            <pc:docMk/>
            <pc:sldMk cId="2745110608" sldId="269"/>
            <ac:cxnSpMk id="8" creationId="{231974EC-EAC8-4BA3-81E2-7D65212284A8}"/>
          </ac:cxnSpMkLst>
        </pc:cxnChg>
        <pc:cxnChg chg="add mod">
          <ac:chgData name="Owen Sheedy" userId="b1c9949c-efb5-4f8f-8e1c-29dbcaf5146f" providerId="ADAL" clId="{AB767F6D-40F7-4881-87A9-11DC713CC532}" dt="2021-02-04T17:54:17.970" v="46" actId="1076"/>
          <ac:cxnSpMkLst>
            <pc:docMk/>
            <pc:sldMk cId="2745110608" sldId="269"/>
            <ac:cxnSpMk id="10" creationId="{8EE04D8D-B70F-4ABC-8B67-D572091DBE3A}"/>
          </ac:cxnSpMkLst>
        </pc:cxnChg>
      </pc:sldChg>
      <pc:sldChg chg="ord">
        <pc:chgData name="Owen Sheedy" userId="b1c9949c-efb5-4f8f-8e1c-29dbcaf5146f" providerId="ADAL" clId="{AB767F6D-40F7-4881-87A9-11DC713CC532}" dt="2021-02-04T17:53:42.911" v="35"/>
        <pc:sldMkLst>
          <pc:docMk/>
          <pc:sldMk cId="914290602" sldId="270"/>
        </pc:sldMkLst>
      </pc:sldChg>
      <pc:sldChg chg="modSp add del mod">
        <pc:chgData name="Owen Sheedy" userId="b1c9949c-efb5-4f8f-8e1c-29dbcaf5146f" providerId="ADAL" clId="{AB767F6D-40F7-4881-87A9-11DC713CC532}" dt="2021-02-04T17:54:39.216" v="56" actId="47"/>
        <pc:sldMkLst>
          <pc:docMk/>
          <pc:sldMk cId="1089090903" sldId="271"/>
        </pc:sldMkLst>
        <pc:spChg chg="mod">
          <ac:chgData name="Owen Sheedy" userId="b1c9949c-efb5-4f8f-8e1c-29dbcaf5146f" providerId="ADAL" clId="{AB767F6D-40F7-4881-87A9-11DC713CC532}" dt="2021-02-04T17:53:57.382" v="38" actId="20577"/>
          <ac:spMkLst>
            <pc:docMk/>
            <pc:sldMk cId="1089090903" sldId="271"/>
            <ac:spMk id="9" creationId="{BC5052BC-7CAB-4AC5-847A-3A45336B2991}"/>
          </ac:spMkLst>
        </pc:spChg>
      </pc:sldChg>
      <pc:sldChg chg="modSp add del mod">
        <pc:chgData name="Owen Sheedy" userId="b1c9949c-efb5-4f8f-8e1c-29dbcaf5146f" providerId="ADAL" clId="{AB767F6D-40F7-4881-87A9-11DC713CC532}" dt="2021-02-04T17:54:40.248" v="57" actId="47"/>
        <pc:sldMkLst>
          <pc:docMk/>
          <pc:sldMk cId="4270035213" sldId="272"/>
        </pc:sldMkLst>
        <pc:spChg chg="mod">
          <ac:chgData name="Owen Sheedy" userId="b1c9949c-efb5-4f8f-8e1c-29dbcaf5146f" providerId="ADAL" clId="{AB767F6D-40F7-4881-87A9-11DC713CC532}" dt="2021-02-04T17:54:04.405" v="41" actId="20577"/>
          <ac:spMkLst>
            <pc:docMk/>
            <pc:sldMk cId="4270035213" sldId="272"/>
            <ac:spMk id="9" creationId="{BC5052BC-7CAB-4AC5-847A-3A45336B2991}"/>
          </ac:spMkLst>
        </pc:spChg>
      </pc:sldChg>
      <pc:sldChg chg="modSp add del mod">
        <pc:chgData name="Owen Sheedy" userId="b1c9949c-efb5-4f8f-8e1c-29dbcaf5146f" providerId="ADAL" clId="{AB767F6D-40F7-4881-87A9-11DC713CC532}" dt="2021-02-04T17:54:41.348" v="58" actId="47"/>
        <pc:sldMkLst>
          <pc:docMk/>
          <pc:sldMk cId="4153294774" sldId="273"/>
        </pc:sldMkLst>
        <pc:spChg chg="mod">
          <ac:chgData name="Owen Sheedy" userId="b1c9949c-efb5-4f8f-8e1c-29dbcaf5146f" providerId="ADAL" clId="{AB767F6D-40F7-4881-87A9-11DC713CC532}" dt="2021-02-04T17:54:10.527" v="44" actId="20577"/>
          <ac:spMkLst>
            <pc:docMk/>
            <pc:sldMk cId="4153294774" sldId="273"/>
            <ac:spMk id="9" creationId="{BC5052BC-7CAB-4AC5-847A-3A45336B2991}"/>
          </ac:spMkLst>
        </pc:spChg>
      </pc:sldChg>
      <pc:sldChg chg="modSp add mod">
        <pc:chgData name="Owen Sheedy" userId="b1c9949c-efb5-4f8f-8e1c-29dbcaf5146f" providerId="ADAL" clId="{AB767F6D-40F7-4881-87A9-11DC713CC532}" dt="2021-02-04T17:54:26.269" v="49" actId="20577"/>
        <pc:sldMkLst>
          <pc:docMk/>
          <pc:sldMk cId="2865654959" sldId="274"/>
        </pc:sldMkLst>
        <pc:spChg chg="mod">
          <ac:chgData name="Owen Sheedy" userId="b1c9949c-efb5-4f8f-8e1c-29dbcaf5146f" providerId="ADAL" clId="{AB767F6D-40F7-4881-87A9-11DC713CC532}" dt="2021-02-04T17:54:26.269" v="49" actId="20577"/>
          <ac:spMkLst>
            <pc:docMk/>
            <pc:sldMk cId="2865654959" sldId="274"/>
            <ac:spMk id="9" creationId="{BC5052BC-7CAB-4AC5-847A-3A45336B2991}"/>
          </ac:spMkLst>
        </pc:spChg>
      </pc:sldChg>
      <pc:sldChg chg="modSp add mod">
        <pc:chgData name="Owen Sheedy" userId="b1c9949c-efb5-4f8f-8e1c-29dbcaf5146f" providerId="ADAL" clId="{AB767F6D-40F7-4881-87A9-11DC713CC532}" dt="2021-02-04T17:54:31.455" v="52" actId="20577"/>
        <pc:sldMkLst>
          <pc:docMk/>
          <pc:sldMk cId="2412603187" sldId="275"/>
        </pc:sldMkLst>
        <pc:spChg chg="mod">
          <ac:chgData name="Owen Sheedy" userId="b1c9949c-efb5-4f8f-8e1c-29dbcaf5146f" providerId="ADAL" clId="{AB767F6D-40F7-4881-87A9-11DC713CC532}" dt="2021-02-04T17:54:31.455" v="52" actId="20577"/>
          <ac:spMkLst>
            <pc:docMk/>
            <pc:sldMk cId="2412603187" sldId="275"/>
            <ac:spMk id="9" creationId="{BC5052BC-7CAB-4AC5-847A-3A45336B2991}"/>
          </ac:spMkLst>
        </pc:spChg>
      </pc:sldChg>
      <pc:sldChg chg="modSp add mod">
        <pc:chgData name="Owen Sheedy" userId="b1c9949c-efb5-4f8f-8e1c-29dbcaf5146f" providerId="ADAL" clId="{AB767F6D-40F7-4881-87A9-11DC713CC532}" dt="2021-02-04T17:54:35.774" v="55" actId="20577"/>
        <pc:sldMkLst>
          <pc:docMk/>
          <pc:sldMk cId="2444212938" sldId="276"/>
        </pc:sldMkLst>
        <pc:spChg chg="mod">
          <ac:chgData name="Owen Sheedy" userId="b1c9949c-efb5-4f8f-8e1c-29dbcaf5146f" providerId="ADAL" clId="{AB767F6D-40F7-4881-87A9-11DC713CC532}" dt="2021-02-04T17:54:35.774" v="55" actId="20577"/>
          <ac:spMkLst>
            <pc:docMk/>
            <pc:sldMk cId="2444212938" sldId="276"/>
            <ac:spMk id="9" creationId="{BC5052BC-7CAB-4AC5-847A-3A45336B2991}"/>
          </ac:spMkLst>
        </pc:spChg>
      </pc:sldChg>
    </pc:docChg>
  </pc:docChgLst>
  <pc:docChgLst>
    <pc:chgData name="Owen Sheedy" userId="b1c9949c-efb5-4f8f-8e1c-29dbcaf5146f" providerId="ADAL" clId="{EDB04D28-15A9-4EFB-A706-77C3D6B609A4}"/>
    <pc:docChg chg="undo custSel addSld modSld">
      <pc:chgData name="Owen Sheedy" userId="b1c9949c-efb5-4f8f-8e1c-29dbcaf5146f" providerId="ADAL" clId="{EDB04D28-15A9-4EFB-A706-77C3D6B609A4}" dt="2021-01-09T21:47:55.345" v="378" actId="113"/>
      <pc:docMkLst>
        <pc:docMk/>
      </pc:docMkLst>
      <pc:sldChg chg="delSp modSp mod">
        <pc:chgData name="Owen Sheedy" userId="b1c9949c-efb5-4f8f-8e1c-29dbcaf5146f" providerId="ADAL" clId="{EDB04D28-15A9-4EFB-A706-77C3D6B609A4}" dt="2021-01-09T21:13:20.332" v="99" actId="113"/>
        <pc:sldMkLst>
          <pc:docMk/>
          <pc:sldMk cId="2979223466" sldId="256"/>
        </pc:sldMkLst>
        <pc:spChg chg="mod">
          <ac:chgData name="Owen Sheedy" userId="b1c9949c-efb5-4f8f-8e1c-29dbcaf5146f" providerId="ADAL" clId="{EDB04D28-15A9-4EFB-A706-77C3D6B609A4}" dt="2021-01-09T21:13:20.332" v="99" actId="113"/>
          <ac:spMkLst>
            <pc:docMk/>
            <pc:sldMk cId="2979223466" sldId="256"/>
            <ac:spMk id="2" creationId="{00000000-0000-0000-0000-000000000000}"/>
          </ac:spMkLst>
        </pc:spChg>
        <pc:spChg chg="del">
          <ac:chgData name="Owen Sheedy" userId="b1c9949c-efb5-4f8f-8e1c-29dbcaf5146f" providerId="ADAL" clId="{EDB04D28-15A9-4EFB-A706-77C3D6B609A4}" dt="2021-01-09T21:11:21.226" v="10" actId="478"/>
          <ac:spMkLst>
            <pc:docMk/>
            <pc:sldMk cId="2979223466" sldId="256"/>
            <ac:spMk id="3" creationId="{00000000-0000-0000-0000-000000000000}"/>
          </ac:spMkLst>
        </pc:spChg>
      </pc:sldChg>
      <pc:sldChg chg="addSp modSp new mod">
        <pc:chgData name="Owen Sheedy" userId="b1c9949c-efb5-4f8f-8e1c-29dbcaf5146f" providerId="ADAL" clId="{EDB04D28-15A9-4EFB-A706-77C3D6B609A4}" dt="2021-01-09T21:13:14.474" v="98" actId="1076"/>
        <pc:sldMkLst>
          <pc:docMk/>
          <pc:sldMk cId="28846912" sldId="257"/>
        </pc:sldMkLst>
        <pc:spChg chg="add mod">
          <ac:chgData name="Owen Sheedy" userId="b1c9949c-efb5-4f8f-8e1c-29dbcaf5146f" providerId="ADAL" clId="{EDB04D28-15A9-4EFB-A706-77C3D6B609A4}" dt="2021-01-09T21:13:14.474" v="98" actId="1076"/>
          <ac:spMkLst>
            <pc:docMk/>
            <pc:sldMk cId="28846912" sldId="257"/>
            <ac:spMk id="2" creationId="{F6527EA6-1C67-4EF3-A438-6BB5A8639DDF}"/>
          </ac:spMkLst>
        </pc:spChg>
      </pc:sldChg>
      <pc:sldChg chg="addSp delSp modSp add mod">
        <pc:chgData name="Owen Sheedy" userId="b1c9949c-efb5-4f8f-8e1c-29dbcaf5146f" providerId="ADAL" clId="{EDB04D28-15A9-4EFB-A706-77C3D6B609A4}" dt="2021-01-09T21:17:33.056" v="158" actId="1076"/>
        <pc:sldMkLst>
          <pc:docMk/>
          <pc:sldMk cId="1771732079" sldId="258"/>
        </pc:sldMkLst>
        <pc:spChg chg="del">
          <ac:chgData name="Owen Sheedy" userId="b1c9949c-efb5-4f8f-8e1c-29dbcaf5146f" providerId="ADAL" clId="{EDB04D28-15A9-4EFB-A706-77C3D6B609A4}" dt="2021-01-09T21:14:22.727" v="101" actId="478"/>
          <ac:spMkLst>
            <pc:docMk/>
            <pc:sldMk cId="1771732079" sldId="258"/>
            <ac:spMk id="2" creationId="{F6527EA6-1C67-4EF3-A438-6BB5A8639DDF}"/>
          </ac:spMkLst>
        </pc:spChg>
        <pc:spChg chg="add mod">
          <ac:chgData name="Owen Sheedy" userId="b1c9949c-efb5-4f8f-8e1c-29dbcaf5146f" providerId="ADAL" clId="{EDB04D28-15A9-4EFB-A706-77C3D6B609A4}" dt="2021-01-09T21:14:52.692" v="110" actId="14100"/>
          <ac:spMkLst>
            <pc:docMk/>
            <pc:sldMk cId="1771732079" sldId="258"/>
            <ac:spMk id="3" creationId="{E8DFD77F-2C7C-46DE-8716-1E153A231EB3}"/>
          </ac:spMkLst>
        </pc:spChg>
        <pc:spChg chg="add mod">
          <ac:chgData name="Owen Sheedy" userId="b1c9949c-efb5-4f8f-8e1c-29dbcaf5146f" providerId="ADAL" clId="{EDB04D28-15A9-4EFB-A706-77C3D6B609A4}" dt="2021-01-09T21:16:12.535" v="118" actId="2085"/>
          <ac:spMkLst>
            <pc:docMk/>
            <pc:sldMk cId="1771732079" sldId="258"/>
            <ac:spMk id="4" creationId="{07251610-F34A-4430-90F1-2680E491C8BD}"/>
          </ac:spMkLst>
        </pc:spChg>
        <pc:spChg chg="add mod">
          <ac:chgData name="Owen Sheedy" userId="b1c9949c-efb5-4f8f-8e1c-29dbcaf5146f" providerId="ADAL" clId="{EDB04D28-15A9-4EFB-A706-77C3D6B609A4}" dt="2021-01-09T21:15:45.757" v="115" actId="1076"/>
          <ac:spMkLst>
            <pc:docMk/>
            <pc:sldMk cId="1771732079" sldId="258"/>
            <ac:spMk id="5" creationId="{00323478-4BA9-4204-B6D9-4B4FDDE4DE38}"/>
          </ac:spMkLst>
        </pc:spChg>
        <pc:spChg chg="add mod">
          <ac:chgData name="Owen Sheedy" userId="b1c9949c-efb5-4f8f-8e1c-29dbcaf5146f" providerId="ADAL" clId="{EDB04D28-15A9-4EFB-A706-77C3D6B609A4}" dt="2021-01-09T21:17:20.170" v="155" actId="1037"/>
          <ac:spMkLst>
            <pc:docMk/>
            <pc:sldMk cId="1771732079" sldId="258"/>
            <ac:spMk id="6" creationId="{E223D6B7-CC84-479D-ACAF-B401238D139D}"/>
          </ac:spMkLst>
        </pc:spChg>
        <pc:spChg chg="add mod">
          <ac:chgData name="Owen Sheedy" userId="b1c9949c-efb5-4f8f-8e1c-29dbcaf5146f" providerId="ADAL" clId="{EDB04D28-15A9-4EFB-A706-77C3D6B609A4}" dt="2021-01-09T21:17:20.170" v="155" actId="1037"/>
          <ac:spMkLst>
            <pc:docMk/>
            <pc:sldMk cId="1771732079" sldId="258"/>
            <ac:spMk id="7" creationId="{930FBE85-CD35-4149-9841-62E1734D49A6}"/>
          </ac:spMkLst>
        </pc:spChg>
        <pc:spChg chg="add mod">
          <ac:chgData name="Owen Sheedy" userId="b1c9949c-efb5-4f8f-8e1c-29dbcaf5146f" providerId="ADAL" clId="{EDB04D28-15A9-4EFB-A706-77C3D6B609A4}" dt="2021-01-09T21:17:20.170" v="155" actId="1037"/>
          <ac:spMkLst>
            <pc:docMk/>
            <pc:sldMk cId="1771732079" sldId="258"/>
            <ac:spMk id="8" creationId="{E1C3DF33-A718-4BD0-9DBE-091034DF7552}"/>
          </ac:spMkLst>
        </pc:spChg>
        <pc:spChg chg="add mod">
          <ac:chgData name="Owen Sheedy" userId="b1c9949c-efb5-4f8f-8e1c-29dbcaf5146f" providerId="ADAL" clId="{EDB04D28-15A9-4EFB-A706-77C3D6B609A4}" dt="2021-01-09T21:17:20.170" v="155" actId="1037"/>
          <ac:spMkLst>
            <pc:docMk/>
            <pc:sldMk cId="1771732079" sldId="258"/>
            <ac:spMk id="9" creationId="{0C3FB020-35A6-45A9-B768-DA1A0691C228}"/>
          </ac:spMkLst>
        </pc:spChg>
        <pc:spChg chg="add mod">
          <ac:chgData name="Owen Sheedy" userId="b1c9949c-efb5-4f8f-8e1c-29dbcaf5146f" providerId="ADAL" clId="{EDB04D28-15A9-4EFB-A706-77C3D6B609A4}" dt="2021-01-09T21:17:20.170" v="155" actId="1037"/>
          <ac:spMkLst>
            <pc:docMk/>
            <pc:sldMk cId="1771732079" sldId="258"/>
            <ac:spMk id="10" creationId="{FC09DAAF-3B4E-4CB8-A12F-F7E4A94F9E90}"/>
          </ac:spMkLst>
        </pc:spChg>
        <pc:spChg chg="add mod">
          <ac:chgData name="Owen Sheedy" userId="b1c9949c-efb5-4f8f-8e1c-29dbcaf5146f" providerId="ADAL" clId="{EDB04D28-15A9-4EFB-A706-77C3D6B609A4}" dt="2021-01-09T21:17:20.170" v="155" actId="1037"/>
          <ac:spMkLst>
            <pc:docMk/>
            <pc:sldMk cId="1771732079" sldId="258"/>
            <ac:spMk id="11" creationId="{1043F59E-EB58-4F49-99C2-CA40DD9D4383}"/>
          </ac:spMkLst>
        </pc:spChg>
        <pc:spChg chg="add mod">
          <ac:chgData name="Owen Sheedy" userId="b1c9949c-efb5-4f8f-8e1c-29dbcaf5146f" providerId="ADAL" clId="{EDB04D28-15A9-4EFB-A706-77C3D6B609A4}" dt="2021-01-09T21:17:20.170" v="155" actId="1037"/>
          <ac:spMkLst>
            <pc:docMk/>
            <pc:sldMk cId="1771732079" sldId="258"/>
            <ac:spMk id="12" creationId="{0DB5A3A4-08A0-4E2E-BC3F-1074574139D0}"/>
          </ac:spMkLst>
        </pc:spChg>
        <pc:spChg chg="add mod">
          <ac:chgData name="Owen Sheedy" userId="b1c9949c-efb5-4f8f-8e1c-29dbcaf5146f" providerId="ADAL" clId="{EDB04D28-15A9-4EFB-A706-77C3D6B609A4}" dt="2021-01-09T21:17:20.170" v="155" actId="1037"/>
          <ac:spMkLst>
            <pc:docMk/>
            <pc:sldMk cId="1771732079" sldId="258"/>
            <ac:spMk id="13" creationId="{427D9F8B-43EC-4938-B644-EA3846042CCF}"/>
          </ac:spMkLst>
        </pc:spChg>
        <pc:spChg chg="add del mod">
          <ac:chgData name="Owen Sheedy" userId="b1c9949c-efb5-4f8f-8e1c-29dbcaf5146f" providerId="ADAL" clId="{EDB04D28-15A9-4EFB-A706-77C3D6B609A4}" dt="2021-01-09T21:17:28.163" v="156" actId="478"/>
          <ac:spMkLst>
            <pc:docMk/>
            <pc:sldMk cId="1771732079" sldId="258"/>
            <ac:spMk id="14" creationId="{478F2823-B625-476C-AA63-E2906893BED0}"/>
          </ac:spMkLst>
        </pc:spChg>
        <pc:spChg chg="add del mod">
          <ac:chgData name="Owen Sheedy" userId="b1c9949c-efb5-4f8f-8e1c-29dbcaf5146f" providerId="ADAL" clId="{EDB04D28-15A9-4EFB-A706-77C3D6B609A4}" dt="2021-01-09T21:17:28.163" v="156" actId="478"/>
          <ac:spMkLst>
            <pc:docMk/>
            <pc:sldMk cId="1771732079" sldId="258"/>
            <ac:spMk id="15" creationId="{53BB014D-8CDB-4BC0-92F4-CB51E5B0B01F}"/>
          </ac:spMkLst>
        </pc:spChg>
        <pc:spChg chg="add del mod">
          <ac:chgData name="Owen Sheedy" userId="b1c9949c-efb5-4f8f-8e1c-29dbcaf5146f" providerId="ADAL" clId="{EDB04D28-15A9-4EFB-A706-77C3D6B609A4}" dt="2021-01-09T21:17:28.163" v="156" actId="478"/>
          <ac:spMkLst>
            <pc:docMk/>
            <pc:sldMk cId="1771732079" sldId="258"/>
            <ac:spMk id="16" creationId="{5F6EF60A-E9A1-4E60-A5F9-A51481C618B0}"/>
          </ac:spMkLst>
        </pc:spChg>
        <pc:spChg chg="add del mod">
          <ac:chgData name="Owen Sheedy" userId="b1c9949c-efb5-4f8f-8e1c-29dbcaf5146f" providerId="ADAL" clId="{EDB04D28-15A9-4EFB-A706-77C3D6B609A4}" dt="2021-01-09T21:17:28.163" v="156" actId="478"/>
          <ac:spMkLst>
            <pc:docMk/>
            <pc:sldMk cId="1771732079" sldId="258"/>
            <ac:spMk id="17" creationId="{2380C510-A34F-45C0-9C89-1D2AAE04EE82}"/>
          </ac:spMkLst>
        </pc:spChg>
        <pc:spChg chg="add del mod">
          <ac:chgData name="Owen Sheedy" userId="b1c9949c-efb5-4f8f-8e1c-29dbcaf5146f" providerId="ADAL" clId="{EDB04D28-15A9-4EFB-A706-77C3D6B609A4}" dt="2021-01-09T21:17:28.163" v="156" actId="478"/>
          <ac:spMkLst>
            <pc:docMk/>
            <pc:sldMk cId="1771732079" sldId="258"/>
            <ac:spMk id="18" creationId="{6B08599D-2783-416B-B07F-D029F07A8EFE}"/>
          </ac:spMkLst>
        </pc:spChg>
        <pc:spChg chg="add del mod">
          <ac:chgData name="Owen Sheedy" userId="b1c9949c-efb5-4f8f-8e1c-29dbcaf5146f" providerId="ADAL" clId="{EDB04D28-15A9-4EFB-A706-77C3D6B609A4}" dt="2021-01-09T21:17:28.163" v="156" actId="478"/>
          <ac:spMkLst>
            <pc:docMk/>
            <pc:sldMk cId="1771732079" sldId="258"/>
            <ac:spMk id="19" creationId="{42332B0B-9B8B-492D-BEB9-D60D2D7FF356}"/>
          </ac:spMkLst>
        </pc:spChg>
        <pc:spChg chg="add del mod">
          <ac:chgData name="Owen Sheedy" userId="b1c9949c-efb5-4f8f-8e1c-29dbcaf5146f" providerId="ADAL" clId="{EDB04D28-15A9-4EFB-A706-77C3D6B609A4}" dt="2021-01-09T21:17:28.163" v="156" actId="478"/>
          <ac:spMkLst>
            <pc:docMk/>
            <pc:sldMk cId="1771732079" sldId="258"/>
            <ac:spMk id="20" creationId="{638CBAD1-0340-48D3-872F-5C1C3FCFA811}"/>
          </ac:spMkLst>
        </pc:spChg>
        <pc:spChg chg="add del mod">
          <ac:chgData name="Owen Sheedy" userId="b1c9949c-efb5-4f8f-8e1c-29dbcaf5146f" providerId="ADAL" clId="{EDB04D28-15A9-4EFB-A706-77C3D6B609A4}" dt="2021-01-09T21:17:28.163" v="156" actId="478"/>
          <ac:spMkLst>
            <pc:docMk/>
            <pc:sldMk cId="1771732079" sldId="258"/>
            <ac:spMk id="21" creationId="{3FB5160E-3E21-45F2-B2B3-3D55272A37B0}"/>
          </ac:spMkLst>
        </pc:spChg>
        <pc:spChg chg="add mod">
          <ac:chgData name="Owen Sheedy" userId="b1c9949c-efb5-4f8f-8e1c-29dbcaf5146f" providerId="ADAL" clId="{EDB04D28-15A9-4EFB-A706-77C3D6B609A4}" dt="2021-01-09T21:17:33.056" v="158" actId="1076"/>
          <ac:spMkLst>
            <pc:docMk/>
            <pc:sldMk cId="1771732079" sldId="258"/>
            <ac:spMk id="22" creationId="{D612044C-ADCB-4424-B91F-82BB676E60B8}"/>
          </ac:spMkLst>
        </pc:spChg>
        <pc:spChg chg="add mod">
          <ac:chgData name="Owen Sheedy" userId="b1c9949c-efb5-4f8f-8e1c-29dbcaf5146f" providerId="ADAL" clId="{EDB04D28-15A9-4EFB-A706-77C3D6B609A4}" dt="2021-01-09T21:17:33.056" v="158" actId="1076"/>
          <ac:spMkLst>
            <pc:docMk/>
            <pc:sldMk cId="1771732079" sldId="258"/>
            <ac:spMk id="23" creationId="{2ECD96C2-E6A4-47F3-BC1A-9D3471035E8D}"/>
          </ac:spMkLst>
        </pc:spChg>
        <pc:spChg chg="add mod">
          <ac:chgData name="Owen Sheedy" userId="b1c9949c-efb5-4f8f-8e1c-29dbcaf5146f" providerId="ADAL" clId="{EDB04D28-15A9-4EFB-A706-77C3D6B609A4}" dt="2021-01-09T21:17:33.056" v="158" actId="1076"/>
          <ac:spMkLst>
            <pc:docMk/>
            <pc:sldMk cId="1771732079" sldId="258"/>
            <ac:spMk id="24" creationId="{0B432C6A-A896-4E85-8F58-6D35FFCF53DB}"/>
          </ac:spMkLst>
        </pc:spChg>
        <pc:spChg chg="add mod">
          <ac:chgData name="Owen Sheedy" userId="b1c9949c-efb5-4f8f-8e1c-29dbcaf5146f" providerId="ADAL" clId="{EDB04D28-15A9-4EFB-A706-77C3D6B609A4}" dt="2021-01-09T21:17:33.056" v="158" actId="1076"/>
          <ac:spMkLst>
            <pc:docMk/>
            <pc:sldMk cId="1771732079" sldId="258"/>
            <ac:spMk id="25" creationId="{9408E217-8166-4054-97B6-DFC4C53345C2}"/>
          </ac:spMkLst>
        </pc:spChg>
        <pc:spChg chg="add mod">
          <ac:chgData name="Owen Sheedy" userId="b1c9949c-efb5-4f8f-8e1c-29dbcaf5146f" providerId="ADAL" clId="{EDB04D28-15A9-4EFB-A706-77C3D6B609A4}" dt="2021-01-09T21:17:33.056" v="158" actId="1076"/>
          <ac:spMkLst>
            <pc:docMk/>
            <pc:sldMk cId="1771732079" sldId="258"/>
            <ac:spMk id="26" creationId="{56CDE596-1DFC-491A-BCC0-56E400A5E71F}"/>
          </ac:spMkLst>
        </pc:spChg>
        <pc:spChg chg="add mod">
          <ac:chgData name="Owen Sheedy" userId="b1c9949c-efb5-4f8f-8e1c-29dbcaf5146f" providerId="ADAL" clId="{EDB04D28-15A9-4EFB-A706-77C3D6B609A4}" dt="2021-01-09T21:17:33.056" v="158" actId="1076"/>
          <ac:spMkLst>
            <pc:docMk/>
            <pc:sldMk cId="1771732079" sldId="258"/>
            <ac:spMk id="27" creationId="{75D7B0E7-1C84-45CC-ABFC-31BD16E36FEF}"/>
          </ac:spMkLst>
        </pc:spChg>
        <pc:spChg chg="add mod">
          <ac:chgData name="Owen Sheedy" userId="b1c9949c-efb5-4f8f-8e1c-29dbcaf5146f" providerId="ADAL" clId="{EDB04D28-15A9-4EFB-A706-77C3D6B609A4}" dt="2021-01-09T21:17:33.056" v="158" actId="1076"/>
          <ac:spMkLst>
            <pc:docMk/>
            <pc:sldMk cId="1771732079" sldId="258"/>
            <ac:spMk id="28" creationId="{96F22498-818A-476B-A988-86651C54A866}"/>
          </ac:spMkLst>
        </pc:spChg>
        <pc:spChg chg="add mod">
          <ac:chgData name="Owen Sheedy" userId="b1c9949c-efb5-4f8f-8e1c-29dbcaf5146f" providerId="ADAL" clId="{EDB04D28-15A9-4EFB-A706-77C3D6B609A4}" dt="2021-01-09T21:17:33.056" v="158" actId="1076"/>
          <ac:spMkLst>
            <pc:docMk/>
            <pc:sldMk cId="1771732079" sldId="258"/>
            <ac:spMk id="29" creationId="{0FD37501-1E7A-4B84-81B9-20307913B783}"/>
          </ac:spMkLst>
        </pc:spChg>
      </pc:sldChg>
      <pc:sldChg chg="addSp modSp add mod">
        <pc:chgData name="Owen Sheedy" userId="b1c9949c-efb5-4f8f-8e1c-29dbcaf5146f" providerId="ADAL" clId="{EDB04D28-15A9-4EFB-A706-77C3D6B609A4}" dt="2021-01-09T21:18:58.648" v="176" actId="1038"/>
        <pc:sldMkLst>
          <pc:docMk/>
          <pc:sldMk cId="1131868321" sldId="259"/>
        </pc:sldMkLst>
        <pc:cxnChg chg="add mod">
          <ac:chgData name="Owen Sheedy" userId="b1c9949c-efb5-4f8f-8e1c-29dbcaf5146f" providerId="ADAL" clId="{EDB04D28-15A9-4EFB-A706-77C3D6B609A4}" dt="2021-01-09T21:18:16.497" v="164" actId="14100"/>
          <ac:cxnSpMkLst>
            <pc:docMk/>
            <pc:sldMk cId="1131868321" sldId="259"/>
            <ac:cxnSpMk id="21" creationId="{A13935D7-6EA6-423C-92CA-1C27860DC55D}"/>
          </ac:cxnSpMkLst>
        </pc:cxnChg>
        <pc:cxnChg chg="add mod">
          <ac:chgData name="Owen Sheedy" userId="b1c9949c-efb5-4f8f-8e1c-29dbcaf5146f" providerId="ADAL" clId="{EDB04D28-15A9-4EFB-A706-77C3D6B609A4}" dt="2021-01-09T21:18:54.328" v="172" actId="1038"/>
          <ac:cxnSpMkLst>
            <pc:docMk/>
            <pc:sldMk cId="1131868321" sldId="259"/>
            <ac:cxnSpMk id="30" creationId="{0C4D07BB-7885-4BE3-B379-90A2DB79FDE3}"/>
          </ac:cxnSpMkLst>
        </pc:cxnChg>
        <pc:cxnChg chg="add mod">
          <ac:chgData name="Owen Sheedy" userId="b1c9949c-efb5-4f8f-8e1c-29dbcaf5146f" providerId="ADAL" clId="{EDB04D28-15A9-4EFB-A706-77C3D6B609A4}" dt="2021-01-09T21:18:20.655" v="166" actId="14100"/>
          <ac:cxnSpMkLst>
            <pc:docMk/>
            <pc:sldMk cId="1131868321" sldId="259"/>
            <ac:cxnSpMk id="31" creationId="{86EDA416-551F-4167-A379-733D6D8DB351}"/>
          </ac:cxnSpMkLst>
        </pc:cxnChg>
        <pc:cxnChg chg="add mod">
          <ac:chgData name="Owen Sheedy" userId="b1c9949c-efb5-4f8f-8e1c-29dbcaf5146f" providerId="ADAL" clId="{EDB04D28-15A9-4EFB-A706-77C3D6B609A4}" dt="2021-01-09T21:18:58.648" v="176" actId="1038"/>
          <ac:cxnSpMkLst>
            <pc:docMk/>
            <pc:sldMk cId="1131868321" sldId="259"/>
            <ac:cxnSpMk id="32" creationId="{58434A17-1504-4D2B-B4F1-22D5AE1784C9}"/>
          </ac:cxnSpMkLst>
        </pc:cxnChg>
        <pc:cxnChg chg="add mod">
          <ac:chgData name="Owen Sheedy" userId="b1c9949c-efb5-4f8f-8e1c-29dbcaf5146f" providerId="ADAL" clId="{EDB04D28-15A9-4EFB-A706-77C3D6B609A4}" dt="2021-01-09T21:18:58.648" v="176" actId="1038"/>
          <ac:cxnSpMkLst>
            <pc:docMk/>
            <pc:sldMk cId="1131868321" sldId="259"/>
            <ac:cxnSpMk id="33" creationId="{C5FD93A5-14AB-4B6F-95D9-2F5414558016}"/>
          </ac:cxnSpMkLst>
        </pc:cxnChg>
      </pc:sldChg>
      <pc:sldChg chg="modSp add mod">
        <pc:chgData name="Owen Sheedy" userId="b1c9949c-efb5-4f8f-8e1c-29dbcaf5146f" providerId="ADAL" clId="{EDB04D28-15A9-4EFB-A706-77C3D6B609A4}" dt="2021-01-09T21:19:48.760" v="179" actId="207"/>
        <pc:sldMkLst>
          <pc:docMk/>
          <pc:sldMk cId="1777363292" sldId="260"/>
        </pc:sldMkLst>
        <pc:spChg chg="mod">
          <ac:chgData name="Owen Sheedy" userId="b1c9949c-efb5-4f8f-8e1c-29dbcaf5146f" providerId="ADAL" clId="{EDB04D28-15A9-4EFB-A706-77C3D6B609A4}" dt="2021-01-09T21:19:33.364" v="178" actId="207"/>
          <ac:spMkLst>
            <pc:docMk/>
            <pc:sldMk cId="1777363292" sldId="260"/>
            <ac:spMk id="7" creationId="{930FBE85-CD35-4149-9841-62E1734D49A6}"/>
          </ac:spMkLst>
        </pc:spChg>
        <pc:spChg chg="mod">
          <ac:chgData name="Owen Sheedy" userId="b1c9949c-efb5-4f8f-8e1c-29dbcaf5146f" providerId="ADAL" clId="{EDB04D28-15A9-4EFB-A706-77C3D6B609A4}" dt="2021-01-09T21:19:48.760" v="179" actId="207"/>
          <ac:spMkLst>
            <pc:docMk/>
            <pc:sldMk cId="1777363292" sldId="260"/>
            <ac:spMk id="8" creationId="{E1C3DF33-A718-4BD0-9DBE-091034DF7552}"/>
          </ac:spMkLst>
        </pc:spChg>
        <pc:spChg chg="mod">
          <ac:chgData name="Owen Sheedy" userId="b1c9949c-efb5-4f8f-8e1c-29dbcaf5146f" providerId="ADAL" clId="{EDB04D28-15A9-4EFB-A706-77C3D6B609A4}" dt="2021-01-09T21:19:33.364" v="178" actId="207"/>
          <ac:spMkLst>
            <pc:docMk/>
            <pc:sldMk cId="1777363292" sldId="260"/>
            <ac:spMk id="9" creationId="{0C3FB020-35A6-45A9-B768-DA1A0691C228}"/>
          </ac:spMkLst>
        </pc:spChg>
        <pc:spChg chg="mod">
          <ac:chgData name="Owen Sheedy" userId="b1c9949c-efb5-4f8f-8e1c-29dbcaf5146f" providerId="ADAL" clId="{EDB04D28-15A9-4EFB-A706-77C3D6B609A4}" dt="2021-01-09T21:19:33.364" v="178" actId="207"/>
          <ac:spMkLst>
            <pc:docMk/>
            <pc:sldMk cId="1777363292" sldId="260"/>
            <ac:spMk id="10" creationId="{FC09DAAF-3B4E-4CB8-A12F-F7E4A94F9E90}"/>
          </ac:spMkLst>
        </pc:spChg>
        <pc:spChg chg="mod">
          <ac:chgData name="Owen Sheedy" userId="b1c9949c-efb5-4f8f-8e1c-29dbcaf5146f" providerId="ADAL" clId="{EDB04D28-15A9-4EFB-A706-77C3D6B609A4}" dt="2021-01-09T21:19:48.760" v="179" actId="207"/>
          <ac:spMkLst>
            <pc:docMk/>
            <pc:sldMk cId="1777363292" sldId="260"/>
            <ac:spMk id="12" creationId="{0DB5A3A4-08A0-4E2E-BC3F-1074574139D0}"/>
          </ac:spMkLst>
        </pc:spChg>
        <pc:spChg chg="mod">
          <ac:chgData name="Owen Sheedy" userId="b1c9949c-efb5-4f8f-8e1c-29dbcaf5146f" providerId="ADAL" clId="{EDB04D28-15A9-4EFB-A706-77C3D6B609A4}" dt="2021-01-09T21:19:33.364" v="178" actId="207"/>
          <ac:spMkLst>
            <pc:docMk/>
            <pc:sldMk cId="1777363292" sldId="260"/>
            <ac:spMk id="13" creationId="{427D9F8B-43EC-4938-B644-EA3846042CCF}"/>
          </ac:spMkLst>
        </pc:spChg>
        <pc:spChg chg="mod">
          <ac:chgData name="Owen Sheedy" userId="b1c9949c-efb5-4f8f-8e1c-29dbcaf5146f" providerId="ADAL" clId="{EDB04D28-15A9-4EFB-A706-77C3D6B609A4}" dt="2021-01-09T21:19:33.364" v="178" actId="207"/>
          <ac:spMkLst>
            <pc:docMk/>
            <pc:sldMk cId="1777363292" sldId="260"/>
            <ac:spMk id="23" creationId="{2ECD96C2-E6A4-47F3-BC1A-9D3471035E8D}"/>
          </ac:spMkLst>
        </pc:spChg>
        <pc:spChg chg="mod">
          <ac:chgData name="Owen Sheedy" userId="b1c9949c-efb5-4f8f-8e1c-29dbcaf5146f" providerId="ADAL" clId="{EDB04D28-15A9-4EFB-A706-77C3D6B609A4}" dt="2021-01-09T21:19:48.760" v="179" actId="207"/>
          <ac:spMkLst>
            <pc:docMk/>
            <pc:sldMk cId="1777363292" sldId="260"/>
            <ac:spMk id="24" creationId="{0B432C6A-A896-4E85-8F58-6D35FFCF53DB}"/>
          </ac:spMkLst>
        </pc:spChg>
        <pc:spChg chg="mod">
          <ac:chgData name="Owen Sheedy" userId="b1c9949c-efb5-4f8f-8e1c-29dbcaf5146f" providerId="ADAL" clId="{EDB04D28-15A9-4EFB-A706-77C3D6B609A4}" dt="2021-01-09T21:19:33.364" v="178" actId="207"/>
          <ac:spMkLst>
            <pc:docMk/>
            <pc:sldMk cId="1777363292" sldId="260"/>
            <ac:spMk id="25" creationId="{9408E217-8166-4054-97B6-DFC4C53345C2}"/>
          </ac:spMkLst>
        </pc:spChg>
        <pc:spChg chg="mod">
          <ac:chgData name="Owen Sheedy" userId="b1c9949c-efb5-4f8f-8e1c-29dbcaf5146f" providerId="ADAL" clId="{EDB04D28-15A9-4EFB-A706-77C3D6B609A4}" dt="2021-01-09T21:19:33.364" v="178" actId="207"/>
          <ac:spMkLst>
            <pc:docMk/>
            <pc:sldMk cId="1777363292" sldId="260"/>
            <ac:spMk id="26" creationId="{56CDE596-1DFC-491A-BCC0-56E400A5E71F}"/>
          </ac:spMkLst>
        </pc:spChg>
        <pc:spChg chg="mod">
          <ac:chgData name="Owen Sheedy" userId="b1c9949c-efb5-4f8f-8e1c-29dbcaf5146f" providerId="ADAL" clId="{EDB04D28-15A9-4EFB-A706-77C3D6B609A4}" dt="2021-01-09T21:19:48.760" v="179" actId="207"/>
          <ac:spMkLst>
            <pc:docMk/>
            <pc:sldMk cId="1777363292" sldId="260"/>
            <ac:spMk id="28" creationId="{96F22498-818A-476B-A988-86651C54A866}"/>
          </ac:spMkLst>
        </pc:spChg>
        <pc:spChg chg="mod">
          <ac:chgData name="Owen Sheedy" userId="b1c9949c-efb5-4f8f-8e1c-29dbcaf5146f" providerId="ADAL" clId="{EDB04D28-15A9-4EFB-A706-77C3D6B609A4}" dt="2021-01-09T21:19:33.364" v="178" actId="207"/>
          <ac:spMkLst>
            <pc:docMk/>
            <pc:sldMk cId="1777363292" sldId="260"/>
            <ac:spMk id="29" creationId="{0FD37501-1E7A-4B84-81B9-20307913B783}"/>
          </ac:spMkLst>
        </pc:spChg>
      </pc:sldChg>
      <pc:sldChg chg="addSp delSp modSp add mod">
        <pc:chgData name="Owen Sheedy" userId="b1c9949c-efb5-4f8f-8e1c-29dbcaf5146f" providerId="ADAL" clId="{EDB04D28-15A9-4EFB-A706-77C3D6B609A4}" dt="2021-01-09T21:34:39.962" v="225" actId="1076"/>
        <pc:sldMkLst>
          <pc:docMk/>
          <pc:sldMk cId="2039636997" sldId="261"/>
        </pc:sldMkLst>
        <pc:spChg chg="add del mod">
          <ac:chgData name="Owen Sheedy" userId="b1c9949c-efb5-4f8f-8e1c-29dbcaf5146f" providerId="ADAL" clId="{EDB04D28-15A9-4EFB-A706-77C3D6B609A4}" dt="2021-01-09T21:32:11.135" v="195" actId="478"/>
          <ac:spMkLst>
            <pc:docMk/>
            <pc:sldMk cId="2039636997" sldId="261"/>
            <ac:spMk id="2" creationId="{E70DCD72-4E65-45C9-9395-8B343B032D1A}"/>
          </ac:spMkLst>
        </pc:spChg>
        <pc:picChg chg="add mod">
          <ac:chgData name="Owen Sheedy" userId="b1c9949c-efb5-4f8f-8e1c-29dbcaf5146f" providerId="ADAL" clId="{EDB04D28-15A9-4EFB-A706-77C3D6B609A4}" dt="2021-01-09T21:34:20.905" v="219" actId="1076"/>
          <ac:picMkLst>
            <pc:docMk/>
            <pc:sldMk cId="2039636997" sldId="261"/>
            <ac:picMk id="35" creationId="{EA78A753-DD0D-4A51-8A9E-888F5D248FC1}"/>
          </ac:picMkLst>
        </pc:picChg>
        <pc:picChg chg="add del mod">
          <ac:chgData name="Owen Sheedy" userId="b1c9949c-efb5-4f8f-8e1c-29dbcaf5146f" providerId="ADAL" clId="{EDB04D28-15A9-4EFB-A706-77C3D6B609A4}" dt="2021-01-09T21:34:15.989" v="217" actId="478"/>
          <ac:picMkLst>
            <pc:docMk/>
            <pc:sldMk cId="2039636997" sldId="261"/>
            <ac:picMk id="36" creationId="{9AA05EC5-28A6-4259-9B81-66ECED2BAF3C}"/>
          </ac:picMkLst>
        </pc:picChg>
        <pc:picChg chg="add del mod">
          <ac:chgData name="Owen Sheedy" userId="b1c9949c-efb5-4f8f-8e1c-29dbcaf5146f" providerId="ADAL" clId="{EDB04D28-15A9-4EFB-A706-77C3D6B609A4}" dt="2021-01-09T21:34:15.989" v="217" actId="478"/>
          <ac:picMkLst>
            <pc:docMk/>
            <pc:sldMk cId="2039636997" sldId="261"/>
            <ac:picMk id="37" creationId="{3675676C-DF09-4908-9C87-5532A3A6278F}"/>
          </ac:picMkLst>
        </pc:picChg>
        <pc:picChg chg="add del mod">
          <ac:chgData name="Owen Sheedy" userId="b1c9949c-efb5-4f8f-8e1c-29dbcaf5146f" providerId="ADAL" clId="{EDB04D28-15A9-4EFB-A706-77C3D6B609A4}" dt="2021-01-09T21:34:15.989" v="217" actId="478"/>
          <ac:picMkLst>
            <pc:docMk/>
            <pc:sldMk cId="2039636997" sldId="261"/>
            <ac:picMk id="38" creationId="{F6C12252-DF3A-40C5-9B6A-009ADC9ED3BE}"/>
          </ac:picMkLst>
        </pc:picChg>
        <pc:picChg chg="add del mod">
          <ac:chgData name="Owen Sheedy" userId="b1c9949c-efb5-4f8f-8e1c-29dbcaf5146f" providerId="ADAL" clId="{EDB04D28-15A9-4EFB-A706-77C3D6B609A4}" dt="2021-01-09T21:34:15.989" v="217" actId="478"/>
          <ac:picMkLst>
            <pc:docMk/>
            <pc:sldMk cId="2039636997" sldId="261"/>
            <ac:picMk id="39" creationId="{B759DA22-0477-4417-9FAB-B81D9BCAB585}"/>
          </ac:picMkLst>
        </pc:picChg>
        <pc:picChg chg="add del mod">
          <ac:chgData name="Owen Sheedy" userId="b1c9949c-efb5-4f8f-8e1c-29dbcaf5146f" providerId="ADAL" clId="{EDB04D28-15A9-4EFB-A706-77C3D6B609A4}" dt="2021-01-09T21:34:15.989" v="217" actId="478"/>
          <ac:picMkLst>
            <pc:docMk/>
            <pc:sldMk cId="2039636997" sldId="261"/>
            <ac:picMk id="40" creationId="{CB32F58D-1996-41C4-8A81-AC843D8B7477}"/>
          </ac:picMkLst>
        </pc:picChg>
        <pc:picChg chg="add del mod">
          <ac:chgData name="Owen Sheedy" userId="b1c9949c-efb5-4f8f-8e1c-29dbcaf5146f" providerId="ADAL" clId="{EDB04D28-15A9-4EFB-A706-77C3D6B609A4}" dt="2021-01-09T21:34:15.989" v="217" actId="478"/>
          <ac:picMkLst>
            <pc:docMk/>
            <pc:sldMk cId="2039636997" sldId="261"/>
            <ac:picMk id="41" creationId="{7A942FAF-2CE9-4D7D-A52D-3F864601F7BD}"/>
          </ac:picMkLst>
        </pc:picChg>
        <pc:picChg chg="add mod">
          <ac:chgData name="Owen Sheedy" userId="b1c9949c-efb5-4f8f-8e1c-29dbcaf5146f" providerId="ADAL" clId="{EDB04D28-15A9-4EFB-A706-77C3D6B609A4}" dt="2021-01-09T21:34:26.786" v="221" actId="1076"/>
          <ac:picMkLst>
            <pc:docMk/>
            <pc:sldMk cId="2039636997" sldId="261"/>
            <ac:picMk id="42" creationId="{07FE6B85-CC7B-4B80-9D93-1C7C00FAA2B8}"/>
          </ac:picMkLst>
        </pc:picChg>
        <pc:picChg chg="add mod">
          <ac:chgData name="Owen Sheedy" userId="b1c9949c-efb5-4f8f-8e1c-29dbcaf5146f" providerId="ADAL" clId="{EDB04D28-15A9-4EFB-A706-77C3D6B609A4}" dt="2021-01-09T21:34:26.786" v="221" actId="1076"/>
          <ac:picMkLst>
            <pc:docMk/>
            <pc:sldMk cId="2039636997" sldId="261"/>
            <ac:picMk id="43" creationId="{E3B151B2-801F-4BF8-AD43-40D611F62CEE}"/>
          </ac:picMkLst>
        </pc:picChg>
        <pc:picChg chg="add mod">
          <ac:chgData name="Owen Sheedy" userId="b1c9949c-efb5-4f8f-8e1c-29dbcaf5146f" providerId="ADAL" clId="{EDB04D28-15A9-4EFB-A706-77C3D6B609A4}" dt="2021-01-09T21:34:36.330" v="223" actId="1076"/>
          <ac:picMkLst>
            <pc:docMk/>
            <pc:sldMk cId="2039636997" sldId="261"/>
            <ac:picMk id="44" creationId="{64936F34-7B69-4C06-9596-C20EC6EB264D}"/>
          </ac:picMkLst>
        </pc:picChg>
        <pc:picChg chg="add mod">
          <ac:chgData name="Owen Sheedy" userId="b1c9949c-efb5-4f8f-8e1c-29dbcaf5146f" providerId="ADAL" clId="{EDB04D28-15A9-4EFB-A706-77C3D6B609A4}" dt="2021-01-09T21:34:36.330" v="223" actId="1076"/>
          <ac:picMkLst>
            <pc:docMk/>
            <pc:sldMk cId="2039636997" sldId="261"/>
            <ac:picMk id="45" creationId="{5922B877-2D05-4183-A930-FFBBB34719D7}"/>
          </ac:picMkLst>
        </pc:picChg>
        <pc:picChg chg="add mod">
          <ac:chgData name="Owen Sheedy" userId="b1c9949c-efb5-4f8f-8e1c-29dbcaf5146f" providerId="ADAL" clId="{EDB04D28-15A9-4EFB-A706-77C3D6B609A4}" dt="2021-01-09T21:34:39.962" v="225" actId="1076"/>
          <ac:picMkLst>
            <pc:docMk/>
            <pc:sldMk cId="2039636997" sldId="261"/>
            <ac:picMk id="46" creationId="{F5D2DF7B-5D2C-4C44-AEB7-F6A236E65344}"/>
          </ac:picMkLst>
        </pc:picChg>
        <pc:picChg chg="add mod">
          <ac:chgData name="Owen Sheedy" userId="b1c9949c-efb5-4f8f-8e1c-29dbcaf5146f" providerId="ADAL" clId="{EDB04D28-15A9-4EFB-A706-77C3D6B609A4}" dt="2021-01-09T21:34:39.962" v="225" actId="1076"/>
          <ac:picMkLst>
            <pc:docMk/>
            <pc:sldMk cId="2039636997" sldId="261"/>
            <ac:picMk id="47" creationId="{07FBB2E0-7EFF-4CDB-AB3C-D0B8FF747EF3}"/>
          </ac:picMkLst>
        </pc:picChg>
        <pc:picChg chg="add del">
          <ac:chgData name="Owen Sheedy" userId="b1c9949c-efb5-4f8f-8e1c-29dbcaf5146f" providerId="ADAL" clId="{EDB04D28-15A9-4EFB-A706-77C3D6B609A4}" dt="2021-01-09T21:21:48.720" v="182"/>
          <ac:picMkLst>
            <pc:docMk/>
            <pc:sldMk cId="2039636997" sldId="261"/>
            <ac:picMk id="1026" creationId="{B61EC6AE-4BAF-4D90-8F03-11CBB32F8468}"/>
          </ac:picMkLst>
        </pc:picChg>
        <pc:picChg chg="add del">
          <ac:chgData name="Owen Sheedy" userId="b1c9949c-efb5-4f8f-8e1c-29dbcaf5146f" providerId="ADAL" clId="{EDB04D28-15A9-4EFB-A706-77C3D6B609A4}" dt="2021-01-09T21:22:53.572" v="184"/>
          <ac:picMkLst>
            <pc:docMk/>
            <pc:sldMk cId="2039636997" sldId="261"/>
            <ac:picMk id="1028" creationId="{3E5522BE-77A3-44E8-A8B3-69DDDEC4969A}"/>
          </ac:picMkLst>
        </pc:picChg>
        <pc:picChg chg="add del">
          <ac:chgData name="Owen Sheedy" userId="b1c9949c-efb5-4f8f-8e1c-29dbcaf5146f" providerId="ADAL" clId="{EDB04D28-15A9-4EFB-A706-77C3D6B609A4}" dt="2021-01-09T21:25:41.948" v="186"/>
          <ac:picMkLst>
            <pc:docMk/>
            <pc:sldMk cId="2039636997" sldId="261"/>
            <ac:picMk id="1030" creationId="{50501ACD-66DF-43C0-A8FF-3BB58584AA59}"/>
          </ac:picMkLst>
        </pc:picChg>
        <pc:picChg chg="add del">
          <ac:chgData name="Owen Sheedy" userId="b1c9949c-efb5-4f8f-8e1c-29dbcaf5146f" providerId="ADAL" clId="{EDB04D28-15A9-4EFB-A706-77C3D6B609A4}" dt="2021-01-09T21:26:08.046" v="188"/>
          <ac:picMkLst>
            <pc:docMk/>
            <pc:sldMk cId="2039636997" sldId="261"/>
            <ac:picMk id="1032" creationId="{6AC00856-6E89-4AF4-B385-BC38683F8ACF}"/>
          </ac:picMkLst>
        </pc:picChg>
        <pc:picChg chg="add del">
          <ac:chgData name="Owen Sheedy" userId="b1c9949c-efb5-4f8f-8e1c-29dbcaf5146f" providerId="ADAL" clId="{EDB04D28-15A9-4EFB-A706-77C3D6B609A4}" dt="2021-01-09T21:27:15.590" v="190"/>
          <ac:picMkLst>
            <pc:docMk/>
            <pc:sldMk cId="2039636997" sldId="261"/>
            <ac:picMk id="1034" creationId="{4F10E1D0-F9E1-433D-BCD7-B91ED4C8480B}"/>
          </ac:picMkLst>
        </pc:picChg>
        <pc:picChg chg="add del">
          <ac:chgData name="Owen Sheedy" userId="b1c9949c-efb5-4f8f-8e1c-29dbcaf5146f" providerId="ADAL" clId="{EDB04D28-15A9-4EFB-A706-77C3D6B609A4}" dt="2021-01-09T21:28:22.678" v="192"/>
          <ac:picMkLst>
            <pc:docMk/>
            <pc:sldMk cId="2039636997" sldId="261"/>
            <ac:picMk id="1036" creationId="{7BA5BB6F-CF95-473E-9EEA-CFE66D4BA1E4}"/>
          </ac:picMkLst>
        </pc:picChg>
        <pc:picChg chg="add del">
          <ac:chgData name="Owen Sheedy" userId="b1c9949c-efb5-4f8f-8e1c-29dbcaf5146f" providerId="ADAL" clId="{EDB04D28-15A9-4EFB-A706-77C3D6B609A4}" dt="2021-01-09T21:32:37.507" v="197"/>
          <ac:picMkLst>
            <pc:docMk/>
            <pc:sldMk cId="2039636997" sldId="261"/>
            <ac:picMk id="1038" creationId="{89842CF5-560D-4500-9394-24EBBFB79997}"/>
          </ac:picMkLst>
        </pc:picChg>
        <pc:picChg chg="add mod">
          <ac:chgData name="Owen Sheedy" userId="b1c9949c-efb5-4f8f-8e1c-29dbcaf5146f" providerId="ADAL" clId="{EDB04D28-15A9-4EFB-A706-77C3D6B609A4}" dt="2021-01-09T21:34:20.905" v="219" actId="1076"/>
          <ac:picMkLst>
            <pc:docMk/>
            <pc:sldMk cId="2039636997" sldId="261"/>
            <ac:picMk id="1040" creationId="{48FD1145-8994-4FFC-91CD-7A9E1F24032C}"/>
          </ac:picMkLst>
        </pc:picChg>
      </pc:sldChg>
      <pc:sldChg chg="addSp modSp add mod">
        <pc:chgData name="Owen Sheedy" userId="b1c9949c-efb5-4f8f-8e1c-29dbcaf5146f" providerId="ADAL" clId="{EDB04D28-15A9-4EFB-A706-77C3D6B609A4}" dt="2021-01-09T21:38:01.363" v="236" actId="1076"/>
        <pc:sldMkLst>
          <pc:docMk/>
          <pc:sldMk cId="3387293361" sldId="262"/>
        </pc:sldMkLst>
        <pc:picChg chg="add mod">
          <ac:chgData name="Owen Sheedy" userId="b1c9949c-efb5-4f8f-8e1c-29dbcaf5146f" providerId="ADAL" clId="{EDB04D28-15A9-4EFB-A706-77C3D6B609A4}" dt="2021-01-09T21:38:01.363" v="236" actId="1076"/>
          <ac:picMkLst>
            <pc:docMk/>
            <pc:sldMk cId="3387293361" sldId="262"/>
            <ac:picMk id="14" creationId="{CA6D3493-9A02-4895-AF5F-A37C32AA2594}"/>
          </ac:picMkLst>
        </pc:picChg>
        <pc:picChg chg="add mod">
          <ac:chgData name="Owen Sheedy" userId="b1c9949c-efb5-4f8f-8e1c-29dbcaf5146f" providerId="ADAL" clId="{EDB04D28-15A9-4EFB-A706-77C3D6B609A4}" dt="2021-01-09T21:35:04.138" v="229" actId="1076"/>
          <ac:picMkLst>
            <pc:docMk/>
            <pc:sldMk cId="3387293361" sldId="262"/>
            <ac:picMk id="34" creationId="{6EB44E65-30B2-4A9D-BB0C-2FD00CB2F86F}"/>
          </ac:picMkLst>
        </pc:picChg>
        <pc:picChg chg="add mod">
          <ac:chgData name="Owen Sheedy" userId="b1c9949c-efb5-4f8f-8e1c-29dbcaf5146f" providerId="ADAL" clId="{EDB04D28-15A9-4EFB-A706-77C3D6B609A4}" dt="2021-01-09T21:35:04.138" v="229" actId="1076"/>
          <ac:picMkLst>
            <pc:docMk/>
            <pc:sldMk cId="3387293361" sldId="262"/>
            <ac:picMk id="36" creationId="{143518DF-0061-4129-B0CE-96031B277BAB}"/>
          </ac:picMkLst>
        </pc:picChg>
        <pc:picChg chg="add mod">
          <ac:chgData name="Owen Sheedy" userId="b1c9949c-efb5-4f8f-8e1c-29dbcaf5146f" providerId="ADAL" clId="{EDB04D28-15A9-4EFB-A706-77C3D6B609A4}" dt="2021-01-09T21:35:04.138" v="229" actId="1076"/>
          <ac:picMkLst>
            <pc:docMk/>
            <pc:sldMk cId="3387293361" sldId="262"/>
            <ac:picMk id="37" creationId="{4533983C-ABB1-4C3A-A435-C2B277299189}"/>
          </ac:picMkLst>
        </pc:picChg>
        <pc:picChg chg="add mod">
          <ac:chgData name="Owen Sheedy" userId="b1c9949c-efb5-4f8f-8e1c-29dbcaf5146f" providerId="ADAL" clId="{EDB04D28-15A9-4EFB-A706-77C3D6B609A4}" dt="2021-01-09T21:35:04.138" v="229" actId="1076"/>
          <ac:picMkLst>
            <pc:docMk/>
            <pc:sldMk cId="3387293361" sldId="262"/>
            <ac:picMk id="38" creationId="{DE7482BB-B2E8-446C-B8D3-6EA4770E7EAD}"/>
          </ac:picMkLst>
        </pc:picChg>
        <pc:picChg chg="add mod">
          <ac:chgData name="Owen Sheedy" userId="b1c9949c-efb5-4f8f-8e1c-29dbcaf5146f" providerId="ADAL" clId="{EDB04D28-15A9-4EFB-A706-77C3D6B609A4}" dt="2021-01-09T21:35:15.641" v="233" actId="1076"/>
          <ac:picMkLst>
            <pc:docMk/>
            <pc:sldMk cId="3387293361" sldId="262"/>
            <ac:picMk id="39" creationId="{21EA9829-AE0B-44B7-9E3B-BC3DBBB9880B}"/>
          </ac:picMkLst>
        </pc:picChg>
      </pc:sldChg>
      <pc:sldChg chg="addSp modSp add">
        <pc:chgData name="Owen Sheedy" userId="b1c9949c-efb5-4f8f-8e1c-29dbcaf5146f" providerId="ADAL" clId="{EDB04D28-15A9-4EFB-A706-77C3D6B609A4}" dt="2021-01-09T21:39:24.772" v="241" actId="1076"/>
        <pc:sldMkLst>
          <pc:docMk/>
          <pc:sldMk cId="3636222443" sldId="263"/>
        </pc:sldMkLst>
        <pc:picChg chg="mod">
          <ac:chgData name="Owen Sheedy" userId="b1c9949c-efb5-4f8f-8e1c-29dbcaf5146f" providerId="ADAL" clId="{EDB04D28-15A9-4EFB-A706-77C3D6B609A4}" dt="2021-01-09T21:39:06.632" v="239" actId="1076"/>
          <ac:picMkLst>
            <pc:docMk/>
            <pc:sldMk cId="3636222443" sldId="263"/>
            <ac:picMk id="35" creationId="{EA78A753-DD0D-4A51-8A9E-888F5D248FC1}"/>
          </ac:picMkLst>
        </pc:picChg>
        <pc:picChg chg="add mod">
          <ac:chgData name="Owen Sheedy" userId="b1c9949c-efb5-4f8f-8e1c-29dbcaf5146f" providerId="ADAL" clId="{EDB04D28-15A9-4EFB-A706-77C3D6B609A4}" dt="2021-01-09T21:39:24.772" v="241" actId="1076"/>
          <ac:picMkLst>
            <pc:docMk/>
            <pc:sldMk cId="3636222443" sldId="263"/>
            <ac:picMk id="40" creationId="{B30CB99A-18FA-43A8-8270-8ADFF0088E16}"/>
          </ac:picMkLst>
        </pc:picChg>
        <pc:picChg chg="add mod">
          <ac:chgData name="Owen Sheedy" userId="b1c9949c-efb5-4f8f-8e1c-29dbcaf5146f" providerId="ADAL" clId="{EDB04D28-15A9-4EFB-A706-77C3D6B609A4}" dt="2021-01-09T21:39:24.772" v="241" actId="1076"/>
          <ac:picMkLst>
            <pc:docMk/>
            <pc:sldMk cId="3636222443" sldId="263"/>
            <ac:picMk id="41" creationId="{C241E782-0561-44C5-B667-E2C640F90CA6}"/>
          </ac:picMkLst>
        </pc:picChg>
        <pc:picChg chg="mod">
          <ac:chgData name="Owen Sheedy" userId="b1c9949c-efb5-4f8f-8e1c-29dbcaf5146f" providerId="ADAL" clId="{EDB04D28-15A9-4EFB-A706-77C3D6B609A4}" dt="2021-01-09T21:39:06.632" v="239" actId="1076"/>
          <ac:picMkLst>
            <pc:docMk/>
            <pc:sldMk cId="3636222443" sldId="263"/>
            <ac:picMk id="42" creationId="{07FE6B85-CC7B-4B80-9D93-1C7C00FAA2B8}"/>
          </ac:picMkLst>
        </pc:picChg>
        <pc:picChg chg="mod">
          <ac:chgData name="Owen Sheedy" userId="b1c9949c-efb5-4f8f-8e1c-29dbcaf5146f" providerId="ADAL" clId="{EDB04D28-15A9-4EFB-A706-77C3D6B609A4}" dt="2021-01-09T21:39:06.632" v="239" actId="1076"/>
          <ac:picMkLst>
            <pc:docMk/>
            <pc:sldMk cId="3636222443" sldId="263"/>
            <ac:picMk id="43" creationId="{E3B151B2-801F-4BF8-AD43-40D611F62CEE}"/>
          </ac:picMkLst>
        </pc:picChg>
        <pc:picChg chg="mod">
          <ac:chgData name="Owen Sheedy" userId="b1c9949c-efb5-4f8f-8e1c-29dbcaf5146f" providerId="ADAL" clId="{EDB04D28-15A9-4EFB-A706-77C3D6B609A4}" dt="2021-01-09T21:39:06.632" v="239" actId="1076"/>
          <ac:picMkLst>
            <pc:docMk/>
            <pc:sldMk cId="3636222443" sldId="263"/>
            <ac:picMk id="44" creationId="{64936F34-7B69-4C06-9596-C20EC6EB264D}"/>
          </ac:picMkLst>
        </pc:picChg>
        <pc:picChg chg="mod">
          <ac:chgData name="Owen Sheedy" userId="b1c9949c-efb5-4f8f-8e1c-29dbcaf5146f" providerId="ADAL" clId="{EDB04D28-15A9-4EFB-A706-77C3D6B609A4}" dt="2021-01-09T21:39:06.632" v="239" actId="1076"/>
          <ac:picMkLst>
            <pc:docMk/>
            <pc:sldMk cId="3636222443" sldId="263"/>
            <ac:picMk id="45" creationId="{5922B877-2D05-4183-A930-FFBBB34719D7}"/>
          </ac:picMkLst>
        </pc:picChg>
        <pc:picChg chg="mod">
          <ac:chgData name="Owen Sheedy" userId="b1c9949c-efb5-4f8f-8e1c-29dbcaf5146f" providerId="ADAL" clId="{EDB04D28-15A9-4EFB-A706-77C3D6B609A4}" dt="2021-01-09T21:39:06.632" v="239" actId="1076"/>
          <ac:picMkLst>
            <pc:docMk/>
            <pc:sldMk cId="3636222443" sldId="263"/>
            <ac:picMk id="46" creationId="{F5D2DF7B-5D2C-4C44-AEB7-F6A236E65344}"/>
          </ac:picMkLst>
        </pc:picChg>
        <pc:picChg chg="add mod">
          <ac:chgData name="Owen Sheedy" userId="b1c9949c-efb5-4f8f-8e1c-29dbcaf5146f" providerId="ADAL" clId="{EDB04D28-15A9-4EFB-A706-77C3D6B609A4}" dt="2021-01-09T21:39:24.772" v="241" actId="1076"/>
          <ac:picMkLst>
            <pc:docMk/>
            <pc:sldMk cId="3636222443" sldId="263"/>
            <ac:picMk id="48" creationId="{35D8B1A6-22B8-428F-AE87-69B2C36718F7}"/>
          </ac:picMkLst>
        </pc:picChg>
        <pc:picChg chg="add mod">
          <ac:chgData name="Owen Sheedy" userId="b1c9949c-efb5-4f8f-8e1c-29dbcaf5146f" providerId="ADAL" clId="{EDB04D28-15A9-4EFB-A706-77C3D6B609A4}" dt="2021-01-09T21:39:24.772" v="241" actId="1076"/>
          <ac:picMkLst>
            <pc:docMk/>
            <pc:sldMk cId="3636222443" sldId="263"/>
            <ac:picMk id="49" creationId="{EE2D2CD9-2012-4DC7-AD2F-2BDC97A317E7}"/>
          </ac:picMkLst>
        </pc:picChg>
        <pc:picChg chg="add mod">
          <ac:chgData name="Owen Sheedy" userId="b1c9949c-efb5-4f8f-8e1c-29dbcaf5146f" providerId="ADAL" clId="{EDB04D28-15A9-4EFB-A706-77C3D6B609A4}" dt="2021-01-09T21:39:24.772" v="241" actId="1076"/>
          <ac:picMkLst>
            <pc:docMk/>
            <pc:sldMk cId="3636222443" sldId="263"/>
            <ac:picMk id="50" creationId="{34FF700B-CB97-4524-A662-23BB299615FF}"/>
          </ac:picMkLst>
        </pc:picChg>
        <pc:picChg chg="add mod">
          <ac:chgData name="Owen Sheedy" userId="b1c9949c-efb5-4f8f-8e1c-29dbcaf5146f" providerId="ADAL" clId="{EDB04D28-15A9-4EFB-A706-77C3D6B609A4}" dt="2021-01-09T21:39:24.772" v="241" actId="1076"/>
          <ac:picMkLst>
            <pc:docMk/>
            <pc:sldMk cId="3636222443" sldId="263"/>
            <ac:picMk id="51" creationId="{BC4AF32E-9F98-4C46-B2F6-66D3384348DF}"/>
          </ac:picMkLst>
        </pc:picChg>
        <pc:picChg chg="add mod">
          <ac:chgData name="Owen Sheedy" userId="b1c9949c-efb5-4f8f-8e1c-29dbcaf5146f" providerId="ADAL" clId="{EDB04D28-15A9-4EFB-A706-77C3D6B609A4}" dt="2021-01-09T21:39:24.772" v="241" actId="1076"/>
          <ac:picMkLst>
            <pc:docMk/>
            <pc:sldMk cId="3636222443" sldId="263"/>
            <ac:picMk id="52" creationId="{E774D0BE-497D-490D-B9D0-87ED18010C8A}"/>
          </ac:picMkLst>
        </pc:picChg>
        <pc:picChg chg="add mod">
          <ac:chgData name="Owen Sheedy" userId="b1c9949c-efb5-4f8f-8e1c-29dbcaf5146f" providerId="ADAL" clId="{EDB04D28-15A9-4EFB-A706-77C3D6B609A4}" dt="2021-01-09T21:39:24.772" v="241" actId="1076"/>
          <ac:picMkLst>
            <pc:docMk/>
            <pc:sldMk cId="3636222443" sldId="263"/>
            <ac:picMk id="53" creationId="{0D1304D8-38A6-4AB6-99F4-027B5C0CAC03}"/>
          </ac:picMkLst>
        </pc:picChg>
        <pc:picChg chg="mod">
          <ac:chgData name="Owen Sheedy" userId="b1c9949c-efb5-4f8f-8e1c-29dbcaf5146f" providerId="ADAL" clId="{EDB04D28-15A9-4EFB-A706-77C3D6B609A4}" dt="2021-01-09T21:39:06.632" v="239" actId="1076"/>
          <ac:picMkLst>
            <pc:docMk/>
            <pc:sldMk cId="3636222443" sldId="263"/>
            <ac:picMk id="1040" creationId="{48FD1145-8994-4FFC-91CD-7A9E1F24032C}"/>
          </ac:picMkLst>
        </pc:picChg>
      </pc:sldChg>
      <pc:sldChg chg="addSp modSp add">
        <pc:chgData name="Owen Sheedy" userId="b1c9949c-efb5-4f8f-8e1c-29dbcaf5146f" providerId="ADAL" clId="{EDB04D28-15A9-4EFB-A706-77C3D6B609A4}" dt="2021-01-09T21:39:47.405" v="244" actId="1076"/>
        <pc:sldMkLst>
          <pc:docMk/>
          <pc:sldMk cId="4255453793" sldId="264"/>
        </pc:sldMkLst>
        <pc:picChg chg="add mod">
          <ac:chgData name="Owen Sheedy" userId="b1c9949c-efb5-4f8f-8e1c-29dbcaf5146f" providerId="ADAL" clId="{EDB04D28-15A9-4EFB-A706-77C3D6B609A4}" dt="2021-01-09T21:39:47.405" v="244" actId="1076"/>
          <ac:picMkLst>
            <pc:docMk/>
            <pc:sldMk cId="4255453793" sldId="264"/>
            <ac:picMk id="54" creationId="{7A5BBC3F-709A-48DD-8B6C-D2A6392F9C26}"/>
          </ac:picMkLst>
        </pc:picChg>
        <pc:picChg chg="add mod">
          <ac:chgData name="Owen Sheedy" userId="b1c9949c-efb5-4f8f-8e1c-29dbcaf5146f" providerId="ADAL" clId="{EDB04D28-15A9-4EFB-A706-77C3D6B609A4}" dt="2021-01-09T21:39:47.405" v="244" actId="1076"/>
          <ac:picMkLst>
            <pc:docMk/>
            <pc:sldMk cId="4255453793" sldId="264"/>
            <ac:picMk id="55" creationId="{83201B82-26AF-477D-9AA4-259E5C7302D4}"/>
          </ac:picMkLst>
        </pc:picChg>
        <pc:picChg chg="add mod">
          <ac:chgData name="Owen Sheedy" userId="b1c9949c-efb5-4f8f-8e1c-29dbcaf5146f" providerId="ADAL" clId="{EDB04D28-15A9-4EFB-A706-77C3D6B609A4}" dt="2021-01-09T21:39:47.405" v="244" actId="1076"/>
          <ac:picMkLst>
            <pc:docMk/>
            <pc:sldMk cId="4255453793" sldId="264"/>
            <ac:picMk id="56" creationId="{17D13091-62CE-4E13-A8D6-EBB80C6C9476}"/>
          </ac:picMkLst>
        </pc:picChg>
        <pc:picChg chg="add mod">
          <ac:chgData name="Owen Sheedy" userId="b1c9949c-efb5-4f8f-8e1c-29dbcaf5146f" providerId="ADAL" clId="{EDB04D28-15A9-4EFB-A706-77C3D6B609A4}" dt="2021-01-09T21:39:47.405" v="244" actId="1076"/>
          <ac:picMkLst>
            <pc:docMk/>
            <pc:sldMk cId="4255453793" sldId="264"/>
            <ac:picMk id="57" creationId="{A76E2C34-5281-49EF-9BCF-7EB43ADBFEDF}"/>
          </ac:picMkLst>
        </pc:picChg>
        <pc:picChg chg="add mod">
          <ac:chgData name="Owen Sheedy" userId="b1c9949c-efb5-4f8f-8e1c-29dbcaf5146f" providerId="ADAL" clId="{EDB04D28-15A9-4EFB-A706-77C3D6B609A4}" dt="2021-01-09T21:39:47.405" v="244" actId="1076"/>
          <ac:picMkLst>
            <pc:docMk/>
            <pc:sldMk cId="4255453793" sldId="264"/>
            <ac:picMk id="58" creationId="{F6BA13EC-496C-474F-B569-89020E3AAE17}"/>
          </ac:picMkLst>
        </pc:picChg>
        <pc:picChg chg="add mod">
          <ac:chgData name="Owen Sheedy" userId="b1c9949c-efb5-4f8f-8e1c-29dbcaf5146f" providerId="ADAL" clId="{EDB04D28-15A9-4EFB-A706-77C3D6B609A4}" dt="2021-01-09T21:39:47.405" v="244" actId="1076"/>
          <ac:picMkLst>
            <pc:docMk/>
            <pc:sldMk cId="4255453793" sldId="264"/>
            <ac:picMk id="59" creationId="{D84F6675-0720-4661-9E48-BF999472DEB9}"/>
          </ac:picMkLst>
        </pc:picChg>
      </pc:sldChg>
      <pc:sldChg chg="add">
        <pc:chgData name="Owen Sheedy" userId="b1c9949c-efb5-4f8f-8e1c-29dbcaf5146f" providerId="ADAL" clId="{EDB04D28-15A9-4EFB-A706-77C3D6B609A4}" dt="2021-01-09T21:39:53.683" v="245" actId="2890"/>
        <pc:sldMkLst>
          <pc:docMk/>
          <pc:sldMk cId="360995757" sldId="265"/>
        </pc:sldMkLst>
      </pc:sldChg>
      <pc:sldChg chg="addSp delSp modSp add">
        <pc:chgData name="Owen Sheedy" userId="b1c9949c-efb5-4f8f-8e1c-29dbcaf5146f" providerId="ADAL" clId="{EDB04D28-15A9-4EFB-A706-77C3D6B609A4}" dt="2021-01-09T21:42:42.261" v="272" actId="1076"/>
        <pc:sldMkLst>
          <pc:docMk/>
          <pc:sldMk cId="1542762540" sldId="266"/>
        </pc:sldMkLst>
        <pc:picChg chg="del">
          <ac:chgData name="Owen Sheedy" userId="b1c9949c-efb5-4f8f-8e1c-29dbcaf5146f" providerId="ADAL" clId="{EDB04D28-15A9-4EFB-A706-77C3D6B609A4}" dt="2021-01-09T21:40:41.492" v="247" actId="478"/>
          <ac:picMkLst>
            <pc:docMk/>
            <pc:sldMk cId="1542762540" sldId="266"/>
            <ac:picMk id="14" creationId="{CA6D3493-9A02-4895-AF5F-A37C32AA2594}"/>
          </ac:picMkLst>
        </pc:picChg>
        <pc:picChg chg="del">
          <ac:chgData name="Owen Sheedy" userId="b1c9949c-efb5-4f8f-8e1c-29dbcaf5146f" providerId="ADAL" clId="{EDB04D28-15A9-4EFB-A706-77C3D6B609A4}" dt="2021-01-09T21:40:41.492" v="247" actId="478"/>
          <ac:picMkLst>
            <pc:docMk/>
            <pc:sldMk cId="1542762540" sldId="266"/>
            <ac:picMk id="34" creationId="{6EB44E65-30B2-4A9D-BB0C-2FD00CB2F86F}"/>
          </ac:picMkLst>
        </pc:picChg>
        <pc:picChg chg="del">
          <ac:chgData name="Owen Sheedy" userId="b1c9949c-efb5-4f8f-8e1c-29dbcaf5146f" providerId="ADAL" clId="{EDB04D28-15A9-4EFB-A706-77C3D6B609A4}" dt="2021-01-09T21:40:41.492" v="247" actId="478"/>
          <ac:picMkLst>
            <pc:docMk/>
            <pc:sldMk cId="1542762540" sldId="266"/>
            <ac:picMk id="35" creationId="{EA78A753-DD0D-4A51-8A9E-888F5D248FC1}"/>
          </ac:picMkLst>
        </pc:picChg>
        <pc:picChg chg="del">
          <ac:chgData name="Owen Sheedy" userId="b1c9949c-efb5-4f8f-8e1c-29dbcaf5146f" providerId="ADAL" clId="{EDB04D28-15A9-4EFB-A706-77C3D6B609A4}" dt="2021-01-09T21:40:41.492" v="247" actId="478"/>
          <ac:picMkLst>
            <pc:docMk/>
            <pc:sldMk cId="1542762540" sldId="266"/>
            <ac:picMk id="36" creationId="{143518DF-0061-4129-B0CE-96031B277BAB}"/>
          </ac:picMkLst>
        </pc:picChg>
        <pc:picChg chg="del">
          <ac:chgData name="Owen Sheedy" userId="b1c9949c-efb5-4f8f-8e1c-29dbcaf5146f" providerId="ADAL" clId="{EDB04D28-15A9-4EFB-A706-77C3D6B609A4}" dt="2021-01-09T21:40:41.492" v="247" actId="478"/>
          <ac:picMkLst>
            <pc:docMk/>
            <pc:sldMk cId="1542762540" sldId="266"/>
            <ac:picMk id="37" creationId="{4533983C-ABB1-4C3A-A435-C2B277299189}"/>
          </ac:picMkLst>
        </pc:picChg>
        <pc:picChg chg="del">
          <ac:chgData name="Owen Sheedy" userId="b1c9949c-efb5-4f8f-8e1c-29dbcaf5146f" providerId="ADAL" clId="{EDB04D28-15A9-4EFB-A706-77C3D6B609A4}" dt="2021-01-09T21:40:41.492" v="247" actId="478"/>
          <ac:picMkLst>
            <pc:docMk/>
            <pc:sldMk cId="1542762540" sldId="266"/>
            <ac:picMk id="38" creationId="{DE7482BB-B2E8-446C-B8D3-6EA4770E7EAD}"/>
          </ac:picMkLst>
        </pc:picChg>
        <pc:picChg chg="del">
          <ac:chgData name="Owen Sheedy" userId="b1c9949c-efb5-4f8f-8e1c-29dbcaf5146f" providerId="ADAL" clId="{EDB04D28-15A9-4EFB-A706-77C3D6B609A4}" dt="2021-01-09T21:40:41.492" v="247" actId="478"/>
          <ac:picMkLst>
            <pc:docMk/>
            <pc:sldMk cId="1542762540" sldId="266"/>
            <ac:picMk id="39" creationId="{21EA9829-AE0B-44B7-9E3B-BC3DBBB9880B}"/>
          </ac:picMkLst>
        </pc:picChg>
        <pc:picChg chg="del">
          <ac:chgData name="Owen Sheedy" userId="b1c9949c-efb5-4f8f-8e1c-29dbcaf5146f" providerId="ADAL" clId="{EDB04D28-15A9-4EFB-A706-77C3D6B609A4}" dt="2021-01-09T21:40:41.492" v="247" actId="478"/>
          <ac:picMkLst>
            <pc:docMk/>
            <pc:sldMk cId="1542762540" sldId="266"/>
            <ac:picMk id="40" creationId="{B30CB99A-18FA-43A8-8270-8ADFF0088E16}"/>
          </ac:picMkLst>
        </pc:picChg>
        <pc:picChg chg="del">
          <ac:chgData name="Owen Sheedy" userId="b1c9949c-efb5-4f8f-8e1c-29dbcaf5146f" providerId="ADAL" clId="{EDB04D28-15A9-4EFB-A706-77C3D6B609A4}" dt="2021-01-09T21:40:41.492" v="247" actId="478"/>
          <ac:picMkLst>
            <pc:docMk/>
            <pc:sldMk cId="1542762540" sldId="266"/>
            <ac:picMk id="41" creationId="{C241E782-0561-44C5-B667-E2C640F90CA6}"/>
          </ac:picMkLst>
        </pc:picChg>
        <pc:picChg chg="del">
          <ac:chgData name="Owen Sheedy" userId="b1c9949c-efb5-4f8f-8e1c-29dbcaf5146f" providerId="ADAL" clId="{EDB04D28-15A9-4EFB-A706-77C3D6B609A4}" dt="2021-01-09T21:40:41.492" v="247" actId="478"/>
          <ac:picMkLst>
            <pc:docMk/>
            <pc:sldMk cId="1542762540" sldId="266"/>
            <ac:picMk id="42" creationId="{07FE6B85-CC7B-4B80-9D93-1C7C00FAA2B8}"/>
          </ac:picMkLst>
        </pc:picChg>
        <pc:picChg chg="del">
          <ac:chgData name="Owen Sheedy" userId="b1c9949c-efb5-4f8f-8e1c-29dbcaf5146f" providerId="ADAL" clId="{EDB04D28-15A9-4EFB-A706-77C3D6B609A4}" dt="2021-01-09T21:40:41.492" v="247" actId="478"/>
          <ac:picMkLst>
            <pc:docMk/>
            <pc:sldMk cId="1542762540" sldId="266"/>
            <ac:picMk id="43" creationId="{E3B151B2-801F-4BF8-AD43-40D611F62CEE}"/>
          </ac:picMkLst>
        </pc:picChg>
        <pc:picChg chg="del">
          <ac:chgData name="Owen Sheedy" userId="b1c9949c-efb5-4f8f-8e1c-29dbcaf5146f" providerId="ADAL" clId="{EDB04D28-15A9-4EFB-A706-77C3D6B609A4}" dt="2021-01-09T21:40:41.492" v="247" actId="478"/>
          <ac:picMkLst>
            <pc:docMk/>
            <pc:sldMk cId="1542762540" sldId="266"/>
            <ac:picMk id="44" creationId="{64936F34-7B69-4C06-9596-C20EC6EB264D}"/>
          </ac:picMkLst>
        </pc:picChg>
        <pc:picChg chg="del">
          <ac:chgData name="Owen Sheedy" userId="b1c9949c-efb5-4f8f-8e1c-29dbcaf5146f" providerId="ADAL" clId="{EDB04D28-15A9-4EFB-A706-77C3D6B609A4}" dt="2021-01-09T21:40:41.492" v="247" actId="478"/>
          <ac:picMkLst>
            <pc:docMk/>
            <pc:sldMk cId="1542762540" sldId="266"/>
            <ac:picMk id="45" creationId="{5922B877-2D05-4183-A930-FFBBB34719D7}"/>
          </ac:picMkLst>
        </pc:picChg>
        <pc:picChg chg="del">
          <ac:chgData name="Owen Sheedy" userId="b1c9949c-efb5-4f8f-8e1c-29dbcaf5146f" providerId="ADAL" clId="{EDB04D28-15A9-4EFB-A706-77C3D6B609A4}" dt="2021-01-09T21:40:41.492" v="247" actId="478"/>
          <ac:picMkLst>
            <pc:docMk/>
            <pc:sldMk cId="1542762540" sldId="266"/>
            <ac:picMk id="46" creationId="{F5D2DF7B-5D2C-4C44-AEB7-F6A236E65344}"/>
          </ac:picMkLst>
        </pc:picChg>
        <pc:picChg chg="del">
          <ac:chgData name="Owen Sheedy" userId="b1c9949c-efb5-4f8f-8e1c-29dbcaf5146f" providerId="ADAL" clId="{EDB04D28-15A9-4EFB-A706-77C3D6B609A4}" dt="2021-01-09T21:40:41.492" v="247" actId="478"/>
          <ac:picMkLst>
            <pc:docMk/>
            <pc:sldMk cId="1542762540" sldId="266"/>
            <ac:picMk id="47" creationId="{07FBB2E0-7EFF-4CDB-AB3C-D0B8FF747EF3}"/>
          </ac:picMkLst>
        </pc:picChg>
        <pc:picChg chg="del">
          <ac:chgData name="Owen Sheedy" userId="b1c9949c-efb5-4f8f-8e1c-29dbcaf5146f" providerId="ADAL" clId="{EDB04D28-15A9-4EFB-A706-77C3D6B609A4}" dt="2021-01-09T21:40:41.492" v="247" actId="478"/>
          <ac:picMkLst>
            <pc:docMk/>
            <pc:sldMk cId="1542762540" sldId="266"/>
            <ac:picMk id="48" creationId="{35D8B1A6-22B8-428F-AE87-69B2C36718F7}"/>
          </ac:picMkLst>
        </pc:picChg>
        <pc:picChg chg="del">
          <ac:chgData name="Owen Sheedy" userId="b1c9949c-efb5-4f8f-8e1c-29dbcaf5146f" providerId="ADAL" clId="{EDB04D28-15A9-4EFB-A706-77C3D6B609A4}" dt="2021-01-09T21:40:41.492" v="247" actId="478"/>
          <ac:picMkLst>
            <pc:docMk/>
            <pc:sldMk cId="1542762540" sldId="266"/>
            <ac:picMk id="49" creationId="{EE2D2CD9-2012-4DC7-AD2F-2BDC97A317E7}"/>
          </ac:picMkLst>
        </pc:picChg>
        <pc:picChg chg="del">
          <ac:chgData name="Owen Sheedy" userId="b1c9949c-efb5-4f8f-8e1c-29dbcaf5146f" providerId="ADAL" clId="{EDB04D28-15A9-4EFB-A706-77C3D6B609A4}" dt="2021-01-09T21:40:41.492" v="247" actId="478"/>
          <ac:picMkLst>
            <pc:docMk/>
            <pc:sldMk cId="1542762540" sldId="266"/>
            <ac:picMk id="50" creationId="{34FF700B-CB97-4524-A662-23BB299615FF}"/>
          </ac:picMkLst>
        </pc:picChg>
        <pc:picChg chg="del">
          <ac:chgData name="Owen Sheedy" userId="b1c9949c-efb5-4f8f-8e1c-29dbcaf5146f" providerId="ADAL" clId="{EDB04D28-15A9-4EFB-A706-77C3D6B609A4}" dt="2021-01-09T21:40:41.492" v="247" actId="478"/>
          <ac:picMkLst>
            <pc:docMk/>
            <pc:sldMk cId="1542762540" sldId="266"/>
            <ac:picMk id="51" creationId="{BC4AF32E-9F98-4C46-B2F6-66D3384348DF}"/>
          </ac:picMkLst>
        </pc:picChg>
        <pc:picChg chg="del">
          <ac:chgData name="Owen Sheedy" userId="b1c9949c-efb5-4f8f-8e1c-29dbcaf5146f" providerId="ADAL" clId="{EDB04D28-15A9-4EFB-A706-77C3D6B609A4}" dt="2021-01-09T21:40:41.492" v="247" actId="478"/>
          <ac:picMkLst>
            <pc:docMk/>
            <pc:sldMk cId="1542762540" sldId="266"/>
            <ac:picMk id="52" creationId="{E774D0BE-497D-490D-B9D0-87ED18010C8A}"/>
          </ac:picMkLst>
        </pc:picChg>
        <pc:picChg chg="del">
          <ac:chgData name="Owen Sheedy" userId="b1c9949c-efb5-4f8f-8e1c-29dbcaf5146f" providerId="ADAL" clId="{EDB04D28-15A9-4EFB-A706-77C3D6B609A4}" dt="2021-01-09T21:40:41.492" v="247" actId="478"/>
          <ac:picMkLst>
            <pc:docMk/>
            <pc:sldMk cId="1542762540" sldId="266"/>
            <ac:picMk id="53" creationId="{0D1304D8-38A6-4AB6-99F4-027B5C0CAC03}"/>
          </ac:picMkLst>
        </pc:picChg>
        <pc:picChg chg="del">
          <ac:chgData name="Owen Sheedy" userId="b1c9949c-efb5-4f8f-8e1c-29dbcaf5146f" providerId="ADAL" clId="{EDB04D28-15A9-4EFB-A706-77C3D6B609A4}" dt="2021-01-09T21:40:41.492" v="247" actId="478"/>
          <ac:picMkLst>
            <pc:docMk/>
            <pc:sldMk cId="1542762540" sldId="266"/>
            <ac:picMk id="54" creationId="{7A5BBC3F-709A-48DD-8B6C-D2A6392F9C26}"/>
          </ac:picMkLst>
        </pc:picChg>
        <pc:picChg chg="del">
          <ac:chgData name="Owen Sheedy" userId="b1c9949c-efb5-4f8f-8e1c-29dbcaf5146f" providerId="ADAL" clId="{EDB04D28-15A9-4EFB-A706-77C3D6B609A4}" dt="2021-01-09T21:40:41.492" v="247" actId="478"/>
          <ac:picMkLst>
            <pc:docMk/>
            <pc:sldMk cId="1542762540" sldId="266"/>
            <ac:picMk id="55" creationId="{83201B82-26AF-477D-9AA4-259E5C7302D4}"/>
          </ac:picMkLst>
        </pc:picChg>
        <pc:picChg chg="del">
          <ac:chgData name="Owen Sheedy" userId="b1c9949c-efb5-4f8f-8e1c-29dbcaf5146f" providerId="ADAL" clId="{EDB04D28-15A9-4EFB-A706-77C3D6B609A4}" dt="2021-01-09T21:40:41.492" v="247" actId="478"/>
          <ac:picMkLst>
            <pc:docMk/>
            <pc:sldMk cId="1542762540" sldId="266"/>
            <ac:picMk id="56" creationId="{17D13091-62CE-4E13-A8D6-EBB80C6C9476}"/>
          </ac:picMkLst>
        </pc:picChg>
        <pc:picChg chg="del">
          <ac:chgData name="Owen Sheedy" userId="b1c9949c-efb5-4f8f-8e1c-29dbcaf5146f" providerId="ADAL" clId="{EDB04D28-15A9-4EFB-A706-77C3D6B609A4}" dt="2021-01-09T21:40:41.492" v="247" actId="478"/>
          <ac:picMkLst>
            <pc:docMk/>
            <pc:sldMk cId="1542762540" sldId="266"/>
            <ac:picMk id="57" creationId="{A76E2C34-5281-49EF-9BCF-7EB43ADBFEDF}"/>
          </ac:picMkLst>
        </pc:picChg>
        <pc:picChg chg="del">
          <ac:chgData name="Owen Sheedy" userId="b1c9949c-efb5-4f8f-8e1c-29dbcaf5146f" providerId="ADAL" clId="{EDB04D28-15A9-4EFB-A706-77C3D6B609A4}" dt="2021-01-09T21:40:41.492" v="247" actId="478"/>
          <ac:picMkLst>
            <pc:docMk/>
            <pc:sldMk cId="1542762540" sldId="266"/>
            <ac:picMk id="58" creationId="{F6BA13EC-496C-474F-B569-89020E3AAE17}"/>
          </ac:picMkLst>
        </pc:picChg>
        <pc:picChg chg="del">
          <ac:chgData name="Owen Sheedy" userId="b1c9949c-efb5-4f8f-8e1c-29dbcaf5146f" providerId="ADAL" clId="{EDB04D28-15A9-4EFB-A706-77C3D6B609A4}" dt="2021-01-09T21:40:41.492" v="247" actId="478"/>
          <ac:picMkLst>
            <pc:docMk/>
            <pc:sldMk cId="1542762540" sldId="266"/>
            <ac:picMk id="59" creationId="{D84F6675-0720-4661-9E48-BF999472DEB9}"/>
          </ac:picMkLst>
        </pc:picChg>
        <pc:picChg chg="add mod">
          <ac:chgData name="Owen Sheedy" userId="b1c9949c-efb5-4f8f-8e1c-29dbcaf5146f" providerId="ADAL" clId="{EDB04D28-15A9-4EFB-A706-77C3D6B609A4}" dt="2021-01-09T21:41:05.252" v="252" actId="1076"/>
          <ac:picMkLst>
            <pc:docMk/>
            <pc:sldMk cId="1542762540" sldId="266"/>
            <ac:picMk id="60" creationId="{2C3CAF34-1F68-485B-AE7C-8AAB548DAC16}"/>
          </ac:picMkLst>
        </pc:picChg>
        <pc:picChg chg="add mod">
          <ac:chgData name="Owen Sheedy" userId="b1c9949c-efb5-4f8f-8e1c-29dbcaf5146f" providerId="ADAL" clId="{EDB04D28-15A9-4EFB-A706-77C3D6B609A4}" dt="2021-01-09T21:41:00.957" v="251" actId="1076"/>
          <ac:picMkLst>
            <pc:docMk/>
            <pc:sldMk cId="1542762540" sldId="266"/>
            <ac:picMk id="61" creationId="{8DE32345-76E3-4B98-B3B0-0A10FA14E64B}"/>
          </ac:picMkLst>
        </pc:picChg>
        <pc:picChg chg="add mod">
          <ac:chgData name="Owen Sheedy" userId="b1c9949c-efb5-4f8f-8e1c-29dbcaf5146f" providerId="ADAL" clId="{EDB04D28-15A9-4EFB-A706-77C3D6B609A4}" dt="2021-01-09T21:40:58.837" v="250" actId="1076"/>
          <ac:picMkLst>
            <pc:docMk/>
            <pc:sldMk cId="1542762540" sldId="266"/>
            <ac:picMk id="62" creationId="{BB660883-C328-43C6-8405-C96C33623EDD}"/>
          </ac:picMkLst>
        </pc:picChg>
        <pc:picChg chg="add mod">
          <ac:chgData name="Owen Sheedy" userId="b1c9949c-efb5-4f8f-8e1c-29dbcaf5146f" providerId="ADAL" clId="{EDB04D28-15A9-4EFB-A706-77C3D6B609A4}" dt="2021-01-09T21:41:07.892" v="253" actId="1076"/>
          <ac:picMkLst>
            <pc:docMk/>
            <pc:sldMk cId="1542762540" sldId="266"/>
            <ac:picMk id="63" creationId="{3037DE62-FBF8-4A3C-B5BA-6BBA548783FF}"/>
          </ac:picMkLst>
        </pc:picChg>
        <pc:picChg chg="add mod">
          <ac:chgData name="Owen Sheedy" userId="b1c9949c-efb5-4f8f-8e1c-29dbcaf5146f" providerId="ADAL" clId="{EDB04D28-15A9-4EFB-A706-77C3D6B609A4}" dt="2021-01-09T21:41:21.197" v="255" actId="1076"/>
          <ac:picMkLst>
            <pc:docMk/>
            <pc:sldMk cId="1542762540" sldId="266"/>
            <ac:picMk id="64" creationId="{888FEF37-8FB4-4DE7-83C6-6327DE9CC618}"/>
          </ac:picMkLst>
        </pc:picChg>
        <pc:picChg chg="add mod">
          <ac:chgData name="Owen Sheedy" userId="b1c9949c-efb5-4f8f-8e1c-29dbcaf5146f" providerId="ADAL" clId="{EDB04D28-15A9-4EFB-A706-77C3D6B609A4}" dt="2021-01-09T21:41:21.197" v="255" actId="1076"/>
          <ac:picMkLst>
            <pc:docMk/>
            <pc:sldMk cId="1542762540" sldId="266"/>
            <ac:picMk id="65" creationId="{3468BEC8-9986-44EF-B400-085D18A73A41}"/>
          </ac:picMkLst>
        </pc:picChg>
        <pc:picChg chg="add mod">
          <ac:chgData name="Owen Sheedy" userId="b1c9949c-efb5-4f8f-8e1c-29dbcaf5146f" providerId="ADAL" clId="{EDB04D28-15A9-4EFB-A706-77C3D6B609A4}" dt="2021-01-09T21:41:21.197" v="255" actId="1076"/>
          <ac:picMkLst>
            <pc:docMk/>
            <pc:sldMk cId="1542762540" sldId="266"/>
            <ac:picMk id="66" creationId="{C1351AAA-67C6-4C9A-AEFE-5912732200D5}"/>
          </ac:picMkLst>
        </pc:picChg>
        <pc:picChg chg="add mod">
          <ac:chgData name="Owen Sheedy" userId="b1c9949c-efb5-4f8f-8e1c-29dbcaf5146f" providerId="ADAL" clId="{EDB04D28-15A9-4EFB-A706-77C3D6B609A4}" dt="2021-01-09T21:41:21.197" v="255" actId="1076"/>
          <ac:picMkLst>
            <pc:docMk/>
            <pc:sldMk cId="1542762540" sldId="266"/>
            <ac:picMk id="67" creationId="{CBC89B86-7094-4631-A642-9F8BEB6B0B77}"/>
          </ac:picMkLst>
        </pc:picChg>
        <pc:picChg chg="add mod">
          <ac:chgData name="Owen Sheedy" userId="b1c9949c-efb5-4f8f-8e1c-29dbcaf5146f" providerId="ADAL" clId="{EDB04D28-15A9-4EFB-A706-77C3D6B609A4}" dt="2021-01-09T21:41:42.612" v="257" actId="1076"/>
          <ac:picMkLst>
            <pc:docMk/>
            <pc:sldMk cId="1542762540" sldId="266"/>
            <ac:picMk id="68" creationId="{E0B623DF-2BEA-458A-B508-9B7E7EF517ED}"/>
          </ac:picMkLst>
        </pc:picChg>
        <pc:picChg chg="add mod">
          <ac:chgData name="Owen Sheedy" userId="b1c9949c-efb5-4f8f-8e1c-29dbcaf5146f" providerId="ADAL" clId="{EDB04D28-15A9-4EFB-A706-77C3D6B609A4}" dt="2021-01-09T21:41:51.533" v="259" actId="1076"/>
          <ac:picMkLst>
            <pc:docMk/>
            <pc:sldMk cId="1542762540" sldId="266"/>
            <ac:picMk id="69" creationId="{871FA67E-53AB-4E8B-9433-801D4FC979CB}"/>
          </ac:picMkLst>
        </pc:picChg>
        <pc:picChg chg="add mod">
          <ac:chgData name="Owen Sheedy" userId="b1c9949c-efb5-4f8f-8e1c-29dbcaf5146f" providerId="ADAL" clId="{EDB04D28-15A9-4EFB-A706-77C3D6B609A4}" dt="2021-01-09T21:41:51.533" v="259" actId="1076"/>
          <ac:picMkLst>
            <pc:docMk/>
            <pc:sldMk cId="1542762540" sldId="266"/>
            <ac:picMk id="70" creationId="{50402C05-0290-4004-ADF8-2FF85688BF6D}"/>
          </ac:picMkLst>
        </pc:picChg>
        <pc:picChg chg="add mod">
          <ac:chgData name="Owen Sheedy" userId="b1c9949c-efb5-4f8f-8e1c-29dbcaf5146f" providerId="ADAL" clId="{EDB04D28-15A9-4EFB-A706-77C3D6B609A4}" dt="2021-01-09T21:42:36.021" v="269" actId="1076"/>
          <ac:picMkLst>
            <pc:docMk/>
            <pc:sldMk cId="1542762540" sldId="266"/>
            <ac:picMk id="71" creationId="{BF8FA70C-4C75-4B9F-95DF-EC5A98BC0C73}"/>
          </ac:picMkLst>
        </pc:picChg>
        <pc:picChg chg="add mod">
          <ac:chgData name="Owen Sheedy" userId="b1c9949c-efb5-4f8f-8e1c-29dbcaf5146f" providerId="ADAL" clId="{EDB04D28-15A9-4EFB-A706-77C3D6B609A4}" dt="2021-01-09T21:42:42.261" v="272" actId="1076"/>
          <ac:picMkLst>
            <pc:docMk/>
            <pc:sldMk cId="1542762540" sldId="266"/>
            <ac:picMk id="72" creationId="{ADE567CB-3871-478A-954E-39FA1C16DD91}"/>
          </ac:picMkLst>
        </pc:picChg>
        <pc:picChg chg="add mod">
          <ac:chgData name="Owen Sheedy" userId="b1c9949c-efb5-4f8f-8e1c-29dbcaf5146f" providerId="ADAL" clId="{EDB04D28-15A9-4EFB-A706-77C3D6B609A4}" dt="2021-01-09T21:42:38.509" v="270" actId="1076"/>
          <ac:picMkLst>
            <pc:docMk/>
            <pc:sldMk cId="1542762540" sldId="266"/>
            <ac:picMk id="73" creationId="{058451DA-12FC-47DE-9B42-5B61D94C0216}"/>
          </ac:picMkLst>
        </pc:picChg>
        <pc:picChg chg="add mod">
          <ac:chgData name="Owen Sheedy" userId="b1c9949c-efb5-4f8f-8e1c-29dbcaf5146f" providerId="ADAL" clId="{EDB04D28-15A9-4EFB-A706-77C3D6B609A4}" dt="2021-01-09T21:42:32.293" v="268" actId="1076"/>
          <ac:picMkLst>
            <pc:docMk/>
            <pc:sldMk cId="1542762540" sldId="266"/>
            <ac:picMk id="74" creationId="{D15C6930-7F76-4FC5-88B8-2707E2200DAE}"/>
          </ac:picMkLst>
        </pc:picChg>
        <pc:picChg chg="del">
          <ac:chgData name="Owen Sheedy" userId="b1c9949c-efb5-4f8f-8e1c-29dbcaf5146f" providerId="ADAL" clId="{EDB04D28-15A9-4EFB-A706-77C3D6B609A4}" dt="2021-01-09T21:40:41.492" v="247" actId="478"/>
          <ac:picMkLst>
            <pc:docMk/>
            <pc:sldMk cId="1542762540" sldId="266"/>
            <ac:picMk id="1040" creationId="{48FD1145-8994-4FFC-91CD-7A9E1F24032C}"/>
          </ac:picMkLst>
        </pc:picChg>
        <pc:picChg chg="add mod">
          <ac:chgData name="Owen Sheedy" userId="b1c9949c-efb5-4f8f-8e1c-29dbcaf5146f" providerId="ADAL" clId="{EDB04D28-15A9-4EFB-A706-77C3D6B609A4}" dt="2021-01-09T21:42:27.741" v="266" actId="1076"/>
          <ac:picMkLst>
            <pc:docMk/>
            <pc:sldMk cId="1542762540" sldId="266"/>
            <ac:picMk id="2050" creationId="{5B0BB07A-5C91-4A3F-9FB1-B537DEF821D4}"/>
          </ac:picMkLst>
        </pc:picChg>
      </pc:sldChg>
      <pc:sldChg chg="addSp delSp modSp add mod">
        <pc:chgData name="Owen Sheedy" userId="b1c9949c-efb5-4f8f-8e1c-29dbcaf5146f" providerId="ADAL" clId="{EDB04D28-15A9-4EFB-A706-77C3D6B609A4}" dt="2021-01-09T21:44:26.414" v="288" actId="1076"/>
        <pc:sldMkLst>
          <pc:docMk/>
          <pc:sldMk cId="2619046911" sldId="267"/>
        </pc:sldMkLst>
        <pc:spChg chg="add mod">
          <ac:chgData name="Owen Sheedy" userId="b1c9949c-efb5-4f8f-8e1c-29dbcaf5146f" providerId="ADAL" clId="{EDB04D28-15A9-4EFB-A706-77C3D6B609A4}" dt="2021-01-09T21:44:26.414" v="288" actId="1076"/>
          <ac:spMkLst>
            <pc:docMk/>
            <pc:sldMk cId="2619046911" sldId="267"/>
            <ac:spMk id="2" creationId="{202C7735-09DB-4353-BBFA-4A8C70A3F079}"/>
          </ac:spMkLst>
        </pc:spChg>
        <pc:spChg chg="mod">
          <ac:chgData name="Owen Sheedy" userId="b1c9949c-efb5-4f8f-8e1c-29dbcaf5146f" providerId="ADAL" clId="{EDB04D28-15A9-4EFB-A706-77C3D6B609A4}" dt="2021-01-09T21:43:39.423" v="279" actId="1076"/>
          <ac:spMkLst>
            <pc:docMk/>
            <pc:sldMk cId="2619046911" sldId="267"/>
            <ac:spMk id="3" creationId="{E8DFD77F-2C7C-46DE-8716-1E153A231EB3}"/>
          </ac:spMkLst>
        </pc:spChg>
        <pc:spChg chg="del">
          <ac:chgData name="Owen Sheedy" userId="b1c9949c-efb5-4f8f-8e1c-29dbcaf5146f" providerId="ADAL" clId="{EDB04D28-15A9-4EFB-A706-77C3D6B609A4}" dt="2021-01-09T21:43:21.071" v="274" actId="478"/>
          <ac:spMkLst>
            <pc:docMk/>
            <pc:sldMk cId="2619046911" sldId="267"/>
            <ac:spMk id="4" creationId="{07251610-F34A-4430-90F1-2680E491C8BD}"/>
          </ac:spMkLst>
        </pc:spChg>
        <pc:spChg chg="del">
          <ac:chgData name="Owen Sheedy" userId="b1c9949c-efb5-4f8f-8e1c-29dbcaf5146f" providerId="ADAL" clId="{EDB04D28-15A9-4EFB-A706-77C3D6B609A4}" dt="2021-01-09T21:43:21.071" v="274" actId="478"/>
          <ac:spMkLst>
            <pc:docMk/>
            <pc:sldMk cId="2619046911" sldId="267"/>
            <ac:spMk id="5" creationId="{00323478-4BA9-4204-B6D9-4B4FDDE4DE38}"/>
          </ac:spMkLst>
        </pc:spChg>
        <pc:spChg chg="del">
          <ac:chgData name="Owen Sheedy" userId="b1c9949c-efb5-4f8f-8e1c-29dbcaf5146f" providerId="ADAL" clId="{EDB04D28-15A9-4EFB-A706-77C3D6B609A4}" dt="2021-01-09T21:43:21.071" v="274" actId="478"/>
          <ac:spMkLst>
            <pc:docMk/>
            <pc:sldMk cId="2619046911" sldId="267"/>
            <ac:spMk id="6" creationId="{E223D6B7-CC84-479D-ACAF-B401238D139D}"/>
          </ac:spMkLst>
        </pc:spChg>
        <pc:spChg chg="del">
          <ac:chgData name="Owen Sheedy" userId="b1c9949c-efb5-4f8f-8e1c-29dbcaf5146f" providerId="ADAL" clId="{EDB04D28-15A9-4EFB-A706-77C3D6B609A4}" dt="2021-01-09T21:43:21.071" v="274" actId="478"/>
          <ac:spMkLst>
            <pc:docMk/>
            <pc:sldMk cId="2619046911" sldId="267"/>
            <ac:spMk id="7" creationId="{930FBE85-CD35-4149-9841-62E1734D49A6}"/>
          </ac:spMkLst>
        </pc:spChg>
        <pc:spChg chg="del">
          <ac:chgData name="Owen Sheedy" userId="b1c9949c-efb5-4f8f-8e1c-29dbcaf5146f" providerId="ADAL" clId="{EDB04D28-15A9-4EFB-A706-77C3D6B609A4}" dt="2021-01-09T21:43:21.071" v="274" actId="478"/>
          <ac:spMkLst>
            <pc:docMk/>
            <pc:sldMk cId="2619046911" sldId="267"/>
            <ac:spMk id="8" creationId="{E1C3DF33-A718-4BD0-9DBE-091034DF7552}"/>
          </ac:spMkLst>
        </pc:spChg>
        <pc:spChg chg="del">
          <ac:chgData name="Owen Sheedy" userId="b1c9949c-efb5-4f8f-8e1c-29dbcaf5146f" providerId="ADAL" clId="{EDB04D28-15A9-4EFB-A706-77C3D6B609A4}" dt="2021-01-09T21:43:21.071" v="274" actId="478"/>
          <ac:spMkLst>
            <pc:docMk/>
            <pc:sldMk cId="2619046911" sldId="267"/>
            <ac:spMk id="9" creationId="{0C3FB020-35A6-45A9-B768-DA1A0691C228}"/>
          </ac:spMkLst>
        </pc:spChg>
        <pc:spChg chg="del">
          <ac:chgData name="Owen Sheedy" userId="b1c9949c-efb5-4f8f-8e1c-29dbcaf5146f" providerId="ADAL" clId="{EDB04D28-15A9-4EFB-A706-77C3D6B609A4}" dt="2021-01-09T21:43:21.071" v="274" actId="478"/>
          <ac:spMkLst>
            <pc:docMk/>
            <pc:sldMk cId="2619046911" sldId="267"/>
            <ac:spMk id="10" creationId="{FC09DAAF-3B4E-4CB8-A12F-F7E4A94F9E90}"/>
          </ac:spMkLst>
        </pc:spChg>
        <pc:spChg chg="del">
          <ac:chgData name="Owen Sheedy" userId="b1c9949c-efb5-4f8f-8e1c-29dbcaf5146f" providerId="ADAL" clId="{EDB04D28-15A9-4EFB-A706-77C3D6B609A4}" dt="2021-01-09T21:43:21.071" v="274" actId="478"/>
          <ac:spMkLst>
            <pc:docMk/>
            <pc:sldMk cId="2619046911" sldId="267"/>
            <ac:spMk id="11" creationId="{1043F59E-EB58-4F49-99C2-CA40DD9D4383}"/>
          </ac:spMkLst>
        </pc:spChg>
        <pc:spChg chg="del">
          <ac:chgData name="Owen Sheedy" userId="b1c9949c-efb5-4f8f-8e1c-29dbcaf5146f" providerId="ADAL" clId="{EDB04D28-15A9-4EFB-A706-77C3D6B609A4}" dt="2021-01-09T21:43:21.071" v="274" actId="478"/>
          <ac:spMkLst>
            <pc:docMk/>
            <pc:sldMk cId="2619046911" sldId="267"/>
            <ac:spMk id="12" creationId="{0DB5A3A4-08A0-4E2E-BC3F-1074574139D0}"/>
          </ac:spMkLst>
        </pc:spChg>
        <pc:spChg chg="del">
          <ac:chgData name="Owen Sheedy" userId="b1c9949c-efb5-4f8f-8e1c-29dbcaf5146f" providerId="ADAL" clId="{EDB04D28-15A9-4EFB-A706-77C3D6B609A4}" dt="2021-01-09T21:43:21.071" v="274" actId="478"/>
          <ac:spMkLst>
            <pc:docMk/>
            <pc:sldMk cId="2619046911" sldId="267"/>
            <ac:spMk id="13" creationId="{427D9F8B-43EC-4938-B644-EA3846042CCF}"/>
          </ac:spMkLst>
        </pc:spChg>
        <pc:spChg chg="del">
          <ac:chgData name="Owen Sheedy" userId="b1c9949c-efb5-4f8f-8e1c-29dbcaf5146f" providerId="ADAL" clId="{EDB04D28-15A9-4EFB-A706-77C3D6B609A4}" dt="2021-01-09T21:43:21.071" v="274" actId="478"/>
          <ac:spMkLst>
            <pc:docMk/>
            <pc:sldMk cId="2619046911" sldId="267"/>
            <ac:spMk id="22" creationId="{D612044C-ADCB-4424-B91F-82BB676E60B8}"/>
          </ac:spMkLst>
        </pc:spChg>
        <pc:spChg chg="del">
          <ac:chgData name="Owen Sheedy" userId="b1c9949c-efb5-4f8f-8e1c-29dbcaf5146f" providerId="ADAL" clId="{EDB04D28-15A9-4EFB-A706-77C3D6B609A4}" dt="2021-01-09T21:43:21.071" v="274" actId="478"/>
          <ac:spMkLst>
            <pc:docMk/>
            <pc:sldMk cId="2619046911" sldId="267"/>
            <ac:spMk id="23" creationId="{2ECD96C2-E6A4-47F3-BC1A-9D3471035E8D}"/>
          </ac:spMkLst>
        </pc:spChg>
        <pc:spChg chg="del">
          <ac:chgData name="Owen Sheedy" userId="b1c9949c-efb5-4f8f-8e1c-29dbcaf5146f" providerId="ADAL" clId="{EDB04D28-15A9-4EFB-A706-77C3D6B609A4}" dt="2021-01-09T21:43:21.071" v="274" actId="478"/>
          <ac:spMkLst>
            <pc:docMk/>
            <pc:sldMk cId="2619046911" sldId="267"/>
            <ac:spMk id="24" creationId="{0B432C6A-A896-4E85-8F58-6D35FFCF53DB}"/>
          </ac:spMkLst>
        </pc:spChg>
        <pc:spChg chg="del">
          <ac:chgData name="Owen Sheedy" userId="b1c9949c-efb5-4f8f-8e1c-29dbcaf5146f" providerId="ADAL" clId="{EDB04D28-15A9-4EFB-A706-77C3D6B609A4}" dt="2021-01-09T21:43:21.071" v="274" actId="478"/>
          <ac:spMkLst>
            <pc:docMk/>
            <pc:sldMk cId="2619046911" sldId="267"/>
            <ac:spMk id="25" creationId="{9408E217-8166-4054-97B6-DFC4C53345C2}"/>
          </ac:spMkLst>
        </pc:spChg>
        <pc:spChg chg="del">
          <ac:chgData name="Owen Sheedy" userId="b1c9949c-efb5-4f8f-8e1c-29dbcaf5146f" providerId="ADAL" clId="{EDB04D28-15A9-4EFB-A706-77C3D6B609A4}" dt="2021-01-09T21:43:21.071" v="274" actId="478"/>
          <ac:spMkLst>
            <pc:docMk/>
            <pc:sldMk cId="2619046911" sldId="267"/>
            <ac:spMk id="26" creationId="{56CDE596-1DFC-491A-BCC0-56E400A5E71F}"/>
          </ac:spMkLst>
        </pc:spChg>
        <pc:spChg chg="del">
          <ac:chgData name="Owen Sheedy" userId="b1c9949c-efb5-4f8f-8e1c-29dbcaf5146f" providerId="ADAL" clId="{EDB04D28-15A9-4EFB-A706-77C3D6B609A4}" dt="2021-01-09T21:43:21.071" v="274" actId="478"/>
          <ac:spMkLst>
            <pc:docMk/>
            <pc:sldMk cId="2619046911" sldId="267"/>
            <ac:spMk id="27" creationId="{75D7B0E7-1C84-45CC-ABFC-31BD16E36FEF}"/>
          </ac:spMkLst>
        </pc:spChg>
        <pc:spChg chg="del">
          <ac:chgData name="Owen Sheedy" userId="b1c9949c-efb5-4f8f-8e1c-29dbcaf5146f" providerId="ADAL" clId="{EDB04D28-15A9-4EFB-A706-77C3D6B609A4}" dt="2021-01-09T21:43:21.071" v="274" actId="478"/>
          <ac:spMkLst>
            <pc:docMk/>
            <pc:sldMk cId="2619046911" sldId="267"/>
            <ac:spMk id="28" creationId="{96F22498-818A-476B-A988-86651C54A866}"/>
          </ac:spMkLst>
        </pc:spChg>
        <pc:spChg chg="del">
          <ac:chgData name="Owen Sheedy" userId="b1c9949c-efb5-4f8f-8e1c-29dbcaf5146f" providerId="ADAL" clId="{EDB04D28-15A9-4EFB-A706-77C3D6B609A4}" dt="2021-01-09T21:43:21.071" v="274" actId="478"/>
          <ac:spMkLst>
            <pc:docMk/>
            <pc:sldMk cId="2619046911" sldId="267"/>
            <ac:spMk id="29" creationId="{0FD37501-1E7A-4B84-81B9-20307913B783}"/>
          </ac:spMkLst>
        </pc:spChg>
        <pc:picChg chg="add mod">
          <ac:chgData name="Owen Sheedy" userId="b1c9949c-efb5-4f8f-8e1c-29dbcaf5146f" providerId="ADAL" clId="{EDB04D28-15A9-4EFB-A706-77C3D6B609A4}" dt="2021-01-09T21:43:26.007" v="276" actId="1076"/>
          <ac:picMkLst>
            <pc:docMk/>
            <pc:sldMk cId="2619046911" sldId="267"/>
            <ac:picMk id="42" creationId="{DE3C6742-81D1-476E-B0AA-7361D1595DC1}"/>
          </ac:picMkLst>
        </pc:picChg>
        <pc:picChg chg="del">
          <ac:chgData name="Owen Sheedy" userId="b1c9949c-efb5-4f8f-8e1c-29dbcaf5146f" providerId="ADAL" clId="{EDB04D28-15A9-4EFB-A706-77C3D6B609A4}" dt="2021-01-09T21:43:21.071" v="274" actId="478"/>
          <ac:picMkLst>
            <pc:docMk/>
            <pc:sldMk cId="2619046911" sldId="267"/>
            <ac:picMk id="60" creationId="{2C3CAF34-1F68-485B-AE7C-8AAB548DAC16}"/>
          </ac:picMkLst>
        </pc:picChg>
        <pc:picChg chg="del">
          <ac:chgData name="Owen Sheedy" userId="b1c9949c-efb5-4f8f-8e1c-29dbcaf5146f" providerId="ADAL" clId="{EDB04D28-15A9-4EFB-A706-77C3D6B609A4}" dt="2021-01-09T21:43:21.071" v="274" actId="478"/>
          <ac:picMkLst>
            <pc:docMk/>
            <pc:sldMk cId="2619046911" sldId="267"/>
            <ac:picMk id="61" creationId="{8DE32345-76E3-4B98-B3B0-0A10FA14E64B}"/>
          </ac:picMkLst>
        </pc:picChg>
        <pc:picChg chg="del">
          <ac:chgData name="Owen Sheedy" userId="b1c9949c-efb5-4f8f-8e1c-29dbcaf5146f" providerId="ADAL" clId="{EDB04D28-15A9-4EFB-A706-77C3D6B609A4}" dt="2021-01-09T21:43:21.071" v="274" actId="478"/>
          <ac:picMkLst>
            <pc:docMk/>
            <pc:sldMk cId="2619046911" sldId="267"/>
            <ac:picMk id="62" creationId="{BB660883-C328-43C6-8405-C96C33623EDD}"/>
          </ac:picMkLst>
        </pc:picChg>
        <pc:picChg chg="del">
          <ac:chgData name="Owen Sheedy" userId="b1c9949c-efb5-4f8f-8e1c-29dbcaf5146f" providerId="ADAL" clId="{EDB04D28-15A9-4EFB-A706-77C3D6B609A4}" dt="2021-01-09T21:43:21.071" v="274" actId="478"/>
          <ac:picMkLst>
            <pc:docMk/>
            <pc:sldMk cId="2619046911" sldId="267"/>
            <ac:picMk id="63" creationId="{3037DE62-FBF8-4A3C-B5BA-6BBA548783FF}"/>
          </ac:picMkLst>
        </pc:picChg>
        <pc:picChg chg="del">
          <ac:chgData name="Owen Sheedy" userId="b1c9949c-efb5-4f8f-8e1c-29dbcaf5146f" providerId="ADAL" clId="{EDB04D28-15A9-4EFB-A706-77C3D6B609A4}" dt="2021-01-09T21:43:21.071" v="274" actId="478"/>
          <ac:picMkLst>
            <pc:docMk/>
            <pc:sldMk cId="2619046911" sldId="267"/>
            <ac:picMk id="64" creationId="{888FEF37-8FB4-4DE7-83C6-6327DE9CC618}"/>
          </ac:picMkLst>
        </pc:picChg>
        <pc:picChg chg="del">
          <ac:chgData name="Owen Sheedy" userId="b1c9949c-efb5-4f8f-8e1c-29dbcaf5146f" providerId="ADAL" clId="{EDB04D28-15A9-4EFB-A706-77C3D6B609A4}" dt="2021-01-09T21:43:21.071" v="274" actId="478"/>
          <ac:picMkLst>
            <pc:docMk/>
            <pc:sldMk cId="2619046911" sldId="267"/>
            <ac:picMk id="65" creationId="{3468BEC8-9986-44EF-B400-085D18A73A41}"/>
          </ac:picMkLst>
        </pc:picChg>
        <pc:picChg chg="del">
          <ac:chgData name="Owen Sheedy" userId="b1c9949c-efb5-4f8f-8e1c-29dbcaf5146f" providerId="ADAL" clId="{EDB04D28-15A9-4EFB-A706-77C3D6B609A4}" dt="2021-01-09T21:43:21.071" v="274" actId="478"/>
          <ac:picMkLst>
            <pc:docMk/>
            <pc:sldMk cId="2619046911" sldId="267"/>
            <ac:picMk id="66" creationId="{C1351AAA-67C6-4C9A-AEFE-5912732200D5}"/>
          </ac:picMkLst>
        </pc:picChg>
        <pc:picChg chg="del">
          <ac:chgData name="Owen Sheedy" userId="b1c9949c-efb5-4f8f-8e1c-29dbcaf5146f" providerId="ADAL" clId="{EDB04D28-15A9-4EFB-A706-77C3D6B609A4}" dt="2021-01-09T21:43:21.071" v="274" actId="478"/>
          <ac:picMkLst>
            <pc:docMk/>
            <pc:sldMk cId="2619046911" sldId="267"/>
            <ac:picMk id="67" creationId="{CBC89B86-7094-4631-A642-9F8BEB6B0B77}"/>
          </ac:picMkLst>
        </pc:picChg>
        <pc:picChg chg="del">
          <ac:chgData name="Owen Sheedy" userId="b1c9949c-efb5-4f8f-8e1c-29dbcaf5146f" providerId="ADAL" clId="{EDB04D28-15A9-4EFB-A706-77C3D6B609A4}" dt="2021-01-09T21:43:21.071" v="274" actId="478"/>
          <ac:picMkLst>
            <pc:docMk/>
            <pc:sldMk cId="2619046911" sldId="267"/>
            <ac:picMk id="68" creationId="{E0B623DF-2BEA-458A-B508-9B7E7EF517ED}"/>
          </ac:picMkLst>
        </pc:picChg>
        <pc:picChg chg="del">
          <ac:chgData name="Owen Sheedy" userId="b1c9949c-efb5-4f8f-8e1c-29dbcaf5146f" providerId="ADAL" clId="{EDB04D28-15A9-4EFB-A706-77C3D6B609A4}" dt="2021-01-09T21:43:21.071" v="274" actId="478"/>
          <ac:picMkLst>
            <pc:docMk/>
            <pc:sldMk cId="2619046911" sldId="267"/>
            <ac:picMk id="69" creationId="{871FA67E-53AB-4E8B-9433-801D4FC979CB}"/>
          </ac:picMkLst>
        </pc:picChg>
        <pc:picChg chg="del">
          <ac:chgData name="Owen Sheedy" userId="b1c9949c-efb5-4f8f-8e1c-29dbcaf5146f" providerId="ADAL" clId="{EDB04D28-15A9-4EFB-A706-77C3D6B609A4}" dt="2021-01-09T21:43:21.071" v="274" actId="478"/>
          <ac:picMkLst>
            <pc:docMk/>
            <pc:sldMk cId="2619046911" sldId="267"/>
            <ac:picMk id="70" creationId="{50402C05-0290-4004-ADF8-2FF85688BF6D}"/>
          </ac:picMkLst>
        </pc:picChg>
        <pc:picChg chg="del">
          <ac:chgData name="Owen Sheedy" userId="b1c9949c-efb5-4f8f-8e1c-29dbcaf5146f" providerId="ADAL" clId="{EDB04D28-15A9-4EFB-A706-77C3D6B609A4}" dt="2021-01-09T21:43:21.071" v="274" actId="478"/>
          <ac:picMkLst>
            <pc:docMk/>
            <pc:sldMk cId="2619046911" sldId="267"/>
            <ac:picMk id="71" creationId="{BF8FA70C-4C75-4B9F-95DF-EC5A98BC0C73}"/>
          </ac:picMkLst>
        </pc:picChg>
        <pc:picChg chg="del">
          <ac:chgData name="Owen Sheedy" userId="b1c9949c-efb5-4f8f-8e1c-29dbcaf5146f" providerId="ADAL" clId="{EDB04D28-15A9-4EFB-A706-77C3D6B609A4}" dt="2021-01-09T21:43:21.071" v="274" actId="478"/>
          <ac:picMkLst>
            <pc:docMk/>
            <pc:sldMk cId="2619046911" sldId="267"/>
            <ac:picMk id="72" creationId="{ADE567CB-3871-478A-954E-39FA1C16DD91}"/>
          </ac:picMkLst>
        </pc:picChg>
        <pc:picChg chg="del">
          <ac:chgData name="Owen Sheedy" userId="b1c9949c-efb5-4f8f-8e1c-29dbcaf5146f" providerId="ADAL" clId="{EDB04D28-15A9-4EFB-A706-77C3D6B609A4}" dt="2021-01-09T21:43:21.071" v="274" actId="478"/>
          <ac:picMkLst>
            <pc:docMk/>
            <pc:sldMk cId="2619046911" sldId="267"/>
            <ac:picMk id="73" creationId="{058451DA-12FC-47DE-9B42-5B61D94C0216}"/>
          </ac:picMkLst>
        </pc:picChg>
        <pc:picChg chg="del">
          <ac:chgData name="Owen Sheedy" userId="b1c9949c-efb5-4f8f-8e1c-29dbcaf5146f" providerId="ADAL" clId="{EDB04D28-15A9-4EFB-A706-77C3D6B609A4}" dt="2021-01-09T21:43:21.071" v="274" actId="478"/>
          <ac:picMkLst>
            <pc:docMk/>
            <pc:sldMk cId="2619046911" sldId="267"/>
            <ac:picMk id="74" creationId="{D15C6930-7F76-4FC5-88B8-2707E2200DAE}"/>
          </ac:picMkLst>
        </pc:picChg>
        <pc:picChg chg="del">
          <ac:chgData name="Owen Sheedy" userId="b1c9949c-efb5-4f8f-8e1c-29dbcaf5146f" providerId="ADAL" clId="{EDB04D28-15A9-4EFB-A706-77C3D6B609A4}" dt="2021-01-09T21:43:21.071" v="274" actId="478"/>
          <ac:picMkLst>
            <pc:docMk/>
            <pc:sldMk cId="2619046911" sldId="267"/>
            <ac:picMk id="2050" creationId="{5B0BB07A-5C91-4A3F-9FB1-B537DEF821D4}"/>
          </ac:picMkLst>
        </pc:picChg>
        <pc:cxnChg chg="del">
          <ac:chgData name="Owen Sheedy" userId="b1c9949c-efb5-4f8f-8e1c-29dbcaf5146f" providerId="ADAL" clId="{EDB04D28-15A9-4EFB-A706-77C3D6B609A4}" dt="2021-01-09T21:43:21.071" v="274" actId="478"/>
          <ac:cxnSpMkLst>
            <pc:docMk/>
            <pc:sldMk cId="2619046911" sldId="267"/>
            <ac:cxnSpMk id="21" creationId="{A13935D7-6EA6-423C-92CA-1C27860DC55D}"/>
          </ac:cxnSpMkLst>
        </pc:cxnChg>
        <pc:cxnChg chg="del">
          <ac:chgData name="Owen Sheedy" userId="b1c9949c-efb5-4f8f-8e1c-29dbcaf5146f" providerId="ADAL" clId="{EDB04D28-15A9-4EFB-A706-77C3D6B609A4}" dt="2021-01-09T21:43:21.071" v="274" actId="478"/>
          <ac:cxnSpMkLst>
            <pc:docMk/>
            <pc:sldMk cId="2619046911" sldId="267"/>
            <ac:cxnSpMk id="30" creationId="{0C4D07BB-7885-4BE3-B379-90A2DB79FDE3}"/>
          </ac:cxnSpMkLst>
        </pc:cxnChg>
        <pc:cxnChg chg="del">
          <ac:chgData name="Owen Sheedy" userId="b1c9949c-efb5-4f8f-8e1c-29dbcaf5146f" providerId="ADAL" clId="{EDB04D28-15A9-4EFB-A706-77C3D6B609A4}" dt="2021-01-09T21:43:21.071" v="274" actId="478"/>
          <ac:cxnSpMkLst>
            <pc:docMk/>
            <pc:sldMk cId="2619046911" sldId="267"/>
            <ac:cxnSpMk id="31" creationId="{86EDA416-551F-4167-A379-733D6D8DB351}"/>
          </ac:cxnSpMkLst>
        </pc:cxnChg>
        <pc:cxnChg chg="del">
          <ac:chgData name="Owen Sheedy" userId="b1c9949c-efb5-4f8f-8e1c-29dbcaf5146f" providerId="ADAL" clId="{EDB04D28-15A9-4EFB-A706-77C3D6B609A4}" dt="2021-01-09T21:43:21.071" v="274" actId="478"/>
          <ac:cxnSpMkLst>
            <pc:docMk/>
            <pc:sldMk cId="2619046911" sldId="267"/>
            <ac:cxnSpMk id="32" creationId="{58434A17-1504-4D2B-B4F1-22D5AE1784C9}"/>
          </ac:cxnSpMkLst>
        </pc:cxnChg>
        <pc:cxnChg chg="del">
          <ac:chgData name="Owen Sheedy" userId="b1c9949c-efb5-4f8f-8e1c-29dbcaf5146f" providerId="ADAL" clId="{EDB04D28-15A9-4EFB-A706-77C3D6B609A4}" dt="2021-01-09T21:43:21.071" v="274" actId="478"/>
          <ac:cxnSpMkLst>
            <pc:docMk/>
            <pc:sldMk cId="2619046911" sldId="267"/>
            <ac:cxnSpMk id="33" creationId="{C5FD93A5-14AB-4B6F-95D9-2F5414558016}"/>
          </ac:cxnSpMkLst>
        </pc:cxnChg>
      </pc:sldChg>
      <pc:sldChg chg="addSp delSp modSp add mod">
        <pc:chgData name="Owen Sheedy" userId="b1c9949c-efb5-4f8f-8e1c-29dbcaf5146f" providerId="ADAL" clId="{EDB04D28-15A9-4EFB-A706-77C3D6B609A4}" dt="2021-01-09T21:45:08.951" v="315" actId="1076"/>
        <pc:sldMkLst>
          <pc:docMk/>
          <pc:sldMk cId="3897878636" sldId="268"/>
        </pc:sldMkLst>
        <pc:spChg chg="mod">
          <ac:chgData name="Owen Sheedy" userId="b1c9949c-efb5-4f8f-8e1c-29dbcaf5146f" providerId="ADAL" clId="{EDB04D28-15A9-4EFB-A706-77C3D6B609A4}" dt="2021-01-09T21:45:04.898" v="313" actId="20577"/>
          <ac:spMkLst>
            <pc:docMk/>
            <pc:sldMk cId="3897878636" sldId="268"/>
            <ac:spMk id="2" creationId="{202C7735-09DB-4353-BBFA-4A8C70A3F079}"/>
          </ac:spMkLst>
        </pc:spChg>
        <pc:picChg chg="add mod">
          <ac:chgData name="Owen Sheedy" userId="b1c9949c-efb5-4f8f-8e1c-29dbcaf5146f" providerId="ADAL" clId="{EDB04D28-15A9-4EFB-A706-77C3D6B609A4}" dt="2021-01-09T21:44:43.270" v="293" actId="1076"/>
          <ac:picMkLst>
            <pc:docMk/>
            <pc:sldMk cId="3897878636" sldId="268"/>
            <ac:picMk id="5" creationId="{47F3965A-F4BE-44A2-9988-07A0F37D869C}"/>
          </ac:picMkLst>
        </pc:picChg>
        <pc:picChg chg="add mod">
          <ac:chgData name="Owen Sheedy" userId="b1c9949c-efb5-4f8f-8e1c-29dbcaf5146f" providerId="ADAL" clId="{EDB04D28-15A9-4EFB-A706-77C3D6B609A4}" dt="2021-01-09T21:45:08.951" v="315" actId="1076"/>
          <ac:picMkLst>
            <pc:docMk/>
            <pc:sldMk cId="3897878636" sldId="268"/>
            <ac:picMk id="6" creationId="{F2AA781B-D303-4ABF-9045-A1686234ACC0}"/>
          </ac:picMkLst>
        </pc:picChg>
        <pc:picChg chg="del">
          <ac:chgData name="Owen Sheedy" userId="b1c9949c-efb5-4f8f-8e1c-29dbcaf5146f" providerId="ADAL" clId="{EDB04D28-15A9-4EFB-A706-77C3D6B609A4}" dt="2021-01-09T21:44:38.039" v="290" actId="478"/>
          <ac:picMkLst>
            <pc:docMk/>
            <pc:sldMk cId="3897878636" sldId="268"/>
            <ac:picMk id="42" creationId="{DE3C6742-81D1-476E-B0AA-7361D1595DC1}"/>
          </ac:picMkLst>
        </pc:picChg>
      </pc:sldChg>
      <pc:sldChg chg="addSp delSp modSp add mod">
        <pc:chgData name="Owen Sheedy" userId="b1c9949c-efb5-4f8f-8e1c-29dbcaf5146f" providerId="ADAL" clId="{EDB04D28-15A9-4EFB-A706-77C3D6B609A4}" dt="2021-01-09T21:45:29.806" v="322" actId="1076"/>
        <pc:sldMkLst>
          <pc:docMk/>
          <pc:sldMk cId="2745110608" sldId="269"/>
        </pc:sldMkLst>
        <pc:spChg chg="del">
          <ac:chgData name="Owen Sheedy" userId="b1c9949c-efb5-4f8f-8e1c-29dbcaf5146f" providerId="ADAL" clId="{EDB04D28-15A9-4EFB-A706-77C3D6B609A4}" dt="2021-01-09T21:45:22.130" v="318" actId="478"/>
          <ac:spMkLst>
            <pc:docMk/>
            <pc:sldMk cId="2745110608" sldId="269"/>
            <ac:spMk id="2" creationId="{202C7735-09DB-4353-BBFA-4A8C70A3F079}"/>
          </ac:spMkLst>
        </pc:spChg>
        <pc:picChg chg="del">
          <ac:chgData name="Owen Sheedy" userId="b1c9949c-efb5-4f8f-8e1c-29dbcaf5146f" providerId="ADAL" clId="{EDB04D28-15A9-4EFB-A706-77C3D6B609A4}" dt="2021-01-09T21:45:21.156" v="317" actId="478"/>
          <ac:picMkLst>
            <pc:docMk/>
            <pc:sldMk cId="2745110608" sldId="269"/>
            <ac:picMk id="5" creationId="{47F3965A-F4BE-44A2-9988-07A0F37D869C}"/>
          </ac:picMkLst>
        </pc:picChg>
        <pc:picChg chg="del">
          <ac:chgData name="Owen Sheedy" userId="b1c9949c-efb5-4f8f-8e1c-29dbcaf5146f" providerId="ADAL" clId="{EDB04D28-15A9-4EFB-A706-77C3D6B609A4}" dt="2021-01-09T21:45:22.577" v="319" actId="478"/>
          <ac:picMkLst>
            <pc:docMk/>
            <pc:sldMk cId="2745110608" sldId="269"/>
            <ac:picMk id="6" creationId="{F2AA781B-D303-4ABF-9045-A1686234ACC0}"/>
          </ac:picMkLst>
        </pc:picChg>
        <pc:picChg chg="add mod">
          <ac:chgData name="Owen Sheedy" userId="b1c9949c-efb5-4f8f-8e1c-29dbcaf5146f" providerId="ADAL" clId="{EDB04D28-15A9-4EFB-A706-77C3D6B609A4}" dt="2021-01-09T21:45:29.806" v="322" actId="1076"/>
          <ac:picMkLst>
            <pc:docMk/>
            <pc:sldMk cId="2745110608" sldId="269"/>
            <ac:picMk id="7" creationId="{2C462480-F7DD-4EC3-AC39-08DCA3DD0A96}"/>
          </ac:picMkLst>
        </pc:picChg>
      </pc:sldChg>
      <pc:sldChg chg="addSp delSp modSp add mod">
        <pc:chgData name="Owen Sheedy" userId="b1c9949c-efb5-4f8f-8e1c-29dbcaf5146f" providerId="ADAL" clId="{EDB04D28-15A9-4EFB-A706-77C3D6B609A4}" dt="2021-01-09T21:47:55.345" v="378" actId="113"/>
        <pc:sldMkLst>
          <pc:docMk/>
          <pc:sldMk cId="914290602" sldId="270"/>
        </pc:sldMkLst>
        <pc:spChg chg="add mod">
          <ac:chgData name="Owen Sheedy" userId="b1c9949c-efb5-4f8f-8e1c-29dbcaf5146f" providerId="ADAL" clId="{EDB04D28-15A9-4EFB-A706-77C3D6B609A4}" dt="2021-01-09T21:47:10.889" v="357" actId="6549"/>
          <ac:spMkLst>
            <pc:docMk/>
            <pc:sldMk cId="914290602" sldId="270"/>
            <ac:spMk id="2" creationId="{2020C3F9-D8B8-40F0-9430-ABA0D56329C4}"/>
          </ac:spMkLst>
        </pc:spChg>
        <pc:spChg chg="add mod">
          <ac:chgData name="Owen Sheedy" userId="b1c9949c-efb5-4f8f-8e1c-29dbcaf5146f" providerId="ADAL" clId="{EDB04D28-15A9-4EFB-A706-77C3D6B609A4}" dt="2021-01-09T21:47:37.975" v="368" actId="14100"/>
          <ac:spMkLst>
            <pc:docMk/>
            <pc:sldMk cId="914290602" sldId="270"/>
            <ac:spMk id="9" creationId="{88F083E9-358E-4518-A110-3A6E3E364F72}"/>
          </ac:spMkLst>
        </pc:spChg>
        <pc:spChg chg="add mod">
          <ac:chgData name="Owen Sheedy" userId="b1c9949c-efb5-4f8f-8e1c-29dbcaf5146f" providerId="ADAL" clId="{EDB04D28-15A9-4EFB-A706-77C3D6B609A4}" dt="2021-01-09T21:47:55.345" v="378" actId="113"/>
          <ac:spMkLst>
            <pc:docMk/>
            <pc:sldMk cId="914290602" sldId="270"/>
            <ac:spMk id="10" creationId="{283430F4-44A7-453B-B895-9AA0C37FC1F2}"/>
          </ac:spMkLst>
        </pc:spChg>
        <pc:picChg chg="add mod">
          <ac:chgData name="Owen Sheedy" userId="b1c9949c-efb5-4f8f-8e1c-29dbcaf5146f" providerId="ADAL" clId="{EDB04D28-15A9-4EFB-A706-77C3D6B609A4}" dt="2021-01-09T21:46:31.727" v="342" actId="1076"/>
          <ac:picMkLst>
            <pc:docMk/>
            <pc:sldMk cId="914290602" sldId="270"/>
            <ac:picMk id="4" creationId="{8F85787A-B4CA-4E2E-B2A3-619B14D23A30}"/>
          </ac:picMkLst>
        </pc:picChg>
        <pc:picChg chg="add mod">
          <ac:chgData name="Owen Sheedy" userId="b1c9949c-efb5-4f8f-8e1c-29dbcaf5146f" providerId="ADAL" clId="{EDB04D28-15A9-4EFB-A706-77C3D6B609A4}" dt="2021-01-09T21:46:25.263" v="338" actId="1076"/>
          <ac:picMkLst>
            <pc:docMk/>
            <pc:sldMk cId="914290602" sldId="270"/>
            <ac:picMk id="5" creationId="{5C3C35E1-B8BF-44D7-82BE-31061CD06815}"/>
          </ac:picMkLst>
        </pc:picChg>
        <pc:picChg chg="add mod">
          <ac:chgData name="Owen Sheedy" userId="b1c9949c-efb5-4f8f-8e1c-29dbcaf5146f" providerId="ADAL" clId="{EDB04D28-15A9-4EFB-A706-77C3D6B609A4}" dt="2021-01-09T21:46:30.168" v="341" actId="1076"/>
          <ac:picMkLst>
            <pc:docMk/>
            <pc:sldMk cId="914290602" sldId="270"/>
            <ac:picMk id="6" creationId="{00C17EB4-2DCD-42E9-8061-70D729D2729E}"/>
          </ac:picMkLst>
        </pc:picChg>
        <pc:picChg chg="del">
          <ac:chgData name="Owen Sheedy" userId="b1c9949c-efb5-4f8f-8e1c-29dbcaf5146f" providerId="ADAL" clId="{EDB04D28-15A9-4EFB-A706-77C3D6B609A4}" dt="2021-01-09T21:45:47.441" v="324" actId="478"/>
          <ac:picMkLst>
            <pc:docMk/>
            <pc:sldMk cId="914290602" sldId="270"/>
            <ac:picMk id="7" creationId="{2C462480-F7DD-4EC3-AC39-08DCA3DD0A96}"/>
          </ac:picMkLst>
        </pc:picChg>
        <pc:picChg chg="add mod">
          <ac:chgData name="Owen Sheedy" userId="b1c9949c-efb5-4f8f-8e1c-29dbcaf5146f" providerId="ADAL" clId="{EDB04D28-15A9-4EFB-A706-77C3D6B609A4}" dt="2021-01-09T21:45:58.182" v="328" actId="1076"/>
          <ac:picMkLst>
            <pc:docMk/>
            <pc:sldMk cId="914290602" sldId="270"/>
            <ac:picMk id="8" creationId="{8C2E944C-B7B8-4073-ADCD-855D1C3572DC}"/>
          </ac:picMkLst>
        </pc:picChg>
      </pc:sldChg>
    </pc:docChg>
  </pc:docChgLst>
  <pc:docChgLst>
    <pc:chgData name="Owen Sheedy" userId="S::owen.sheedy@lethsd.ab.ca::b1c9949c-efb5-4f8f-8e1c-29dbcaf5146f" providerId="AD" clId="Web-{3020590C-82A2-E83D-0E96-FE08F23C09D4}"/>
    <pc:docChg chg="modSld">
      <pc:chgData name="Owen Sheedy" userId="S::owen.sheedy@lethsd.ab.ca::b1c9949c-efb5-4f8f-8e1c-29dbcaf5146f" providerId="AD" clId="Web-{3020590C-82A2-E83D-0E96-FE08F23C09D4}" dt="2021-01-09T21:52:40.536" v="9" actId="20577"/>
      <pc:docMkLst>
        <pc:docMk/>
      </pc:docMkLst>
      <pc:sldChg chg="modSp">
        <pc:chgData name="Owen Sheedy" userId="S::owen.sheedy@lethsd.ab.ca::b1c9949c-efb5-4f8f-8e1c-29dbcaf5146f" providerId="AD" clId="Web-{3020590C-82A2-E83D-0E96-FE08F23C09D4}" dt="2021-01-09T21:52:40.536" v="8" actId="20577"/>
        <pc:sldMkLst>
          <pc:docMk/>
          <pc:sldMk cId="28846912" sldId="257"/>
        </pc:sldMkLst>
        <pc:spChg chg="mod">
          <ac:chgData name="Owen Sheedy" userId="S::owen.sheedy@lethsd.ab.ca::b1c9949c-efb5-4f8f-8e1c-29dbcaf5146f" providerId="AD" clId="Web-{3020590C-82A2-E83D-0E96-FE08F23C09D4}" dt="2021-01-09T21:52:40.536" v="8" actId="20577"/>
          <ac:spMkLst>
            <pc:docMk/>
            <pc:sldMk cId="28846912" sldId="257"/>
            <ac:spMk id="2" creationId="{F6527EA6-1C67-4EF3-A438-6BB5A8639DD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err="1"/>
              <a:t>Icka</a:t>
            </a:r>
            <a:r>
              <a:rPr lang="en-US" b="1" dirty="0"/>
              <a:t> </a:t>
            </a:r>
            <a:r>
              <a:rPr lang="en-US" b="1" dirty="0" err="1"/>
              <a:t>Backa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79223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8DFD77F-2C7C-46DE-8716-1E153A231EB3}"/>
              </a:ext>
            </a:extLst>
          </p:cNvPr>
          <p:cNvSpPr/>
          <p:nvPr/>
        </p:nvSpPr>
        <p:spPr>
          <a:xfrm>
            <a:off x="260058" y="83890"/>
            <a:ext cx="11778143" cy="6621474"/>
          </a:xfrm>
          <a:prstGeom prst="roundRect">
            <a:avLst/>
          </a:prstGeom>
          <a:solidFill>
            <a:schemeClr val="accent3">
              <a:lumMod val="8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251610-F34A-4430-90F1-2680E491C8BD}"/>
              </a:ext>
            </a:extLst>
          </p:cNvPr>
          <p:cNvSpPr txBox="1"/>
          <p:nvPr/>
        </p:nvSpPr>
        <p:spPr>
          <a:xfrm>
            <a:off x="970742" y="1229299"/>
            <a:ext cx="610847" cy="71531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Eras Bold ITC" panose="020B0907030504020204" pitchFamily="34" charset="0"/>
              </a:rPr>
              <a:t>4</a:t>
            </a:r>
            <a:endParaRPr lang="en-CA" sz="4000" dirty="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sp>
        <p:nvSpPr>
          <p:cNvPr id="5" name="Heart 4">
            <a:extLst>
              <a:ext uri="{FF2B5EF4-FFF2-40B4-BE49-F238E27FC236}">
                <a16:creationId xmlns:a16="http://schemas.microsoft.com/office/drawing/2014/main" id="{00323478-4BA9-4204-B6D9-4B4FDDE4DE38}"/>
              </a:ext>
            </a:extLst>
          </p:cNvPr>
          <p:cNvSpPr/>
          <p:nvPr/>
        </p:nvSpPr>
        <p:spPr>
          <a:xfrm>
            <a:off x="913002" y="1923058"/>
            <a:ext cx="668587" cy="627956"/>
          </a:xfrm>
          <a:prstGeom prst="hear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Heart 5">
            <a:extLst>
              <a:ext uri="{FF2B5EF4-FFF2-40B4-BE49-F238E27FC236}">
                <a16:creationId xmlns:a16="http://schemas.microsoft.com/office/drawing/2014/main" id="{E223D6B7-CC84-479D-ACAF-B401238D139D}"/>
              </a:ext>
            </a:extLst>
          </p:cNvPr>
          <p:cNvSpPr/>
          <p:nvPr/>
        </p:nvSpPr>
        <p:spPr>
          <a:xfrm>
            <a:off x="2205569" y="603615"/>
            <a:ext cx="668587" cy="627956"/>
          </a:xfrm>
          <a:prstGeom prst="hear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Heart 6">
            <a:extLst>
              <a:ext uri="{FF2B5EF4-FFF2-40B4-BE49-F238E27FC236}">
                <a16:creationId xmlns:a16="http://schemas.microsoft.com/office/drawing/2014/main" id="{930FBE85-CD35-4149-9841-62E1734D49A6}"/>
              </a:ext>
            </a:extLst>
          </p:cNvPr>
          <p:cNvSpPr/>
          <p:nvPr/>
        </p:nvSpPr>
        <p:spPr>
          <a:xfrm>
            <a:off x="3397199" y="601343"/>
            <a:ext cx="668587" cy="627956"/>
          </a:xfrm>
          <a:prstGeom prst="heart">
            <a:avLst/>
          </a:prstGeom>
          <a:solidFill>
            <a:srgbClr val="00CC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Heart 7">
            <a:extLst>
              <a:ext uri="{FF2B5EF4-FFF2-40B4-BE49-F238E27FC236}">
                <a16:creationId xmlns:a16="http://schemas.microsoft.com/office/drawing/2014/main" id="{E1C3DF33-A718-4BD0-9DBE-091034DF7552}"/>
              </a:ext>
            </a:extLst>
          </p:cNvPr>
          <p:cNvSpPr/>
          <p:nvPr/>
        </p:nvSpPr>
        <p:spPr>
          <a:xfrm>
            <a:off x="4586500" y="601343"/>
            <a:ext cx="668587" cy="627956"/>
          </a:xfrm>
          <a:prstGeom prst="heart">
            <a:avLst/>
          </a:prstGeom>
          <a:solidFill>
            <a:srgbClr val="FF7C8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Heart 8">
            <a:extLst>
              <a:ext uri="{FF2B5EF4-FFF2-40B4-BE49-F238E27FC236}">
                <a16:creationId xmlns:a16="http://schemas.microsoft.com/office/drawing/2014/main" id="{0C3FB020-35A6-45A9-B768-DA1A0691C228}"/>
              </a:ext>
            </a:extLst>
          </p:cNvPr>
          <p:cNvSpPr/>
          <p:nvPr/>
        </p:nvSpPr>
        <p:spPr>
          <a:xfrm>
            <a:off x="5775666" y="601343"/>
            <a:ext cx="668587" cy="627956"/>
          </a:xfrm>
          <a:prstGeom prst="heart">
            <a:avLst/>
          </a:prstGeom>
          <a:solidFill>
            <a:srgbClr val="00CC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Heart 9">
            <a:extLst>
              <a:ext uri="{FF2B5EF4-FFF2-40B4-BE49-F238E27FC236}">
                <a16:creationId xmlns:a16="http://schemas.microsoft.com/office/drawing/2014/main" id="{FC09DAAF-3B4E-4CB8-A12F-F7E4A94F9E90}"/>
              </a:ext>
            </a:extLst>
          </p:cNvPr>
          <p:cNvSpPr/>
          <p:nvPr/>
        </p:nvSpPr>
        <p:spPr>
          <a:xfrm>
            <a:off x="8154086" y="558299"/>
            <a:ext cx="668587" cy="627956"/>
          </a:xfrm>
          <a:prstGeom prst="heart">
            <a:avLst/>
          </a:prstGeom>
          <a:solidFill>
            <a:srgbClr val="00CC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Heart 10">
            <a:extLst>
              <a:ext uri="{FF2B5EF4-FFF2-40B4-BE49-F238E27FC236}">
                <a16:creationId xmlns:a16="http://schemas.microsoft.com/office/drawing/2014/main" id="{1043F59E-EB58-4F49-99C2-CA40DD9D4383}"/>
              </a:ext>
            </a:extLst>
          </p:cNvPr>
          <p:cNvSpPr/>
          <p:nvPr/>
        </p:nvSpPr>
        <p:spPr>
          <a:xfrm>
            <a:off x="6964920" y="601254"/>
            <a:ext cx="668587" cy="627956"/>
          </a:xfrm>
          <a:prstGeom prst="hear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Heart 11">
            <a:extLst>
              <a:ext uri="{FF2B5EF4-FFF2-40B4-BE49-F238E27FC236}">
                <a16:creationId xmlns:a16="http://schemas.microsoft.com/office/drawing/2014/main" id="{0DB5A3A4-08A0-4E2E-BC3F-1074574139D0}"/>
              </a:ext>
            </a:extLst>
          </p:cNvPr>
          <p:cNvSpPr/>
          <p:nvPr/>
        </p:nvSpPr>
        <p:spPr>
          <a:xfrm>
            <a:off x="9343252" y="558299"/>
            <a:ext cx="668587" cy="627956"/>
          </a:xfrm>
          <a:prstGeom prst="heart">
            <a:avLst/>
          </a:prstGeom>
          <a:solidFill>
            <a:srgbClr val="FF7C8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Heart 12">
            <a:extLst>
              <a:ext uri="{FF2B5EF4-FFF2-40B4-BE49-F238E27FC236}">
                <a16:creationId xmlns:a16="http://schemas.microsoft.com/office/drawing/2014/main" id="{427D9F8B-43EC-4938-B644-EA3846042CCF}"/>
              </a:ext>
            </a:extLst>
          </p:cNvPr>
          <p:cNvSpPr/>
          <p:nvPr/>
        </p:nvSpPr>
        <p:spPr>
          <a:xfrm>
            <a:off x="10532418" y="558299"/>
            <a:ext cx="668587" cy="627956"/>
          </a:xfrm>
          <a:prstGeom prst="heart">
            <a:avLst/>
          </a:prstGeom>
          <a:solidFill>
            <a:srgbClr val="00CC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id="{D612044C-ADCB-4424-B91F-82BB676E60B8}"/>
              </a:ext>
            </a:extLst>
          </p:cNvPr>
          <p:cNvSpPr/>
          <p:nvPr/>
        </p:nvSpPr>
        <p:spPr>
          <a:xfrm>
            <a:off x="2205569" y="3117294"/>
            <a:ext cx="668587" cy="627956"/>
          </a:xfrm>
          <a:prstGeom prst="hear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2ECD96C2-E6A4-47F3-BC1A-9D3471035E8D}"/>
              </a:ext>
            </a:extLst>
          </p:cNvPr>
          <p:cNvSpPr/>
          <p:nvPr/>
        </p:nvSpPr>
        <p:spPr>
          <a:xfrm>
            <a:off x="3397199" y="3115022"/>
            <a:ext cx="668587" cy="627956"/>
          </a:xfrm>
          <a:prstGeom prst="heart">
            <a:avLst/>
          </a:prstGeom>
          <a:solidFill>
            <a:srgbClr val="00CC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0B432C6A-A896-4E85-8F58-6D35FFCF53DB}"/>
              </a:ext>
            </a:extLst>
          </p:cNvPr>
          <p:cNvSpPr/>
          <p:nvPr/>
        </p:nvSpPr>
        <p:spPr>
          <a:xfrm>
            <a:off x="4586500" y="3115022"/>
            <a:ext cx="668587" cy="627956"/>
          </a:xfrm>
          <a:prstGeom prst="heart">
            <a:avLst/>
          </a:prstGeom>
          <a:solidFill>
            <a:srgbClr val="FF7C8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9408E217-8166-4054-97B6-DFC4C53345C2}"/>
              </a:ext>
            </a:extLst>
          </p:cNvPr>
          <p:cNvSpPr/>
          <p:nvPr/>
        </p:nvSpPr>
        <p:spPr>
          <a:xfrm>
            <a:off x="5775666" y="3115022"/>
            <a:ext cx="668587" cy="627956"/>
          </a:xfrm>
          <a:prstGeom prst="heart">
            <a:avLst/>
          </a:prstGeom>
          <a:solidFill>
            <a:srgbClr val="00CC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" name="Heart 25">
            <a:extLst>
              <a:ext uri="{FF2B5EF4-FFF2-40B4-BE49-F238E27FC236}">
                <a16:creationId xmlns:a16="http://schemas.microsoft.com/office/drawing/2014/main" id="{56CDE596-1DFC-491A-BCC0-56E400A5E71F}"/>
              </a:ext>
            </a:extLst>
          </p:cNvPr>
          <p:cNvSpPr/>
          <p:nvPr/>
        </p:nvSpPr>
        <p:spPr>
          <a:xfrm>
            <a:off x="8154086" y="3071978"/>
            <a:ext cx="668587" cy="627956"/>
          </a:xfrm>
          <a:prstGeom prst="heart">
            <a:avLst/>
          </a:prstGeom>
          <a:solidFill>
            <a:srgbClr val="00CC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" name="Heart 26">
            <a:extLst>
              <a:ext uri="{FF2B5EF4-FFF2-40B4-BE49-F238E27FC236}">
                <a16:creationId xmlns:a16="http://schemas.microsoft.com/office/drawing/2014/main" id="{75D7B0E7-1C84-45CC-ABFC-31BD16E36FEF}"/>
              </a:ext>
            </a:extLst>
          </p:cNvPr>
          <p:cNvSpPr/>
          <p:nvPr/>
        </p:nvSpPr>
        <p:spPr>
          <a:xfrm>
            <a:off x="6964920" y="3114933"/>
            <a:ext cx="668587" cy="627956"/>
          </a:xfrm>
          <a:prstGeom prst="hear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" name="Heart 27">
            <a:extLst>
              <a:ext uri="{FF2B5EF4-FFF2-40B4-BE49-F238E27FC236}">
                <a16:creationId xmlns:a16="http://schemas.microsoft.com/office/drawing/2014/main" id="{96F22498-818A-476B-A988-86651C54A866}"/>
              </a:ext>
            </a:extLst>
          </p:cNvPr>
          <p:cNvSpPr/>
          <p:nvPr/>
        </p:nvSpPr>
        <p:spPr>
          <a:xfrm>
            <a:off x="9343252" y="3071978"/>
            <a:ext cx="668587" cy="627956"/>
          </a:xfrm>
          <a:prstGeom prst="heart">
            <a:avLst/>
          </a:prstGeom>
          <a:solidFill>
            <a:srgbClr val="FF7C8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9" name="Heart 28">
            <a:extLst>
              <a:ext uri="{FF2B5EF4-FFF2-40B4-BE49-F238E27FC236}">
                <a16:creationId xmlns:a16="http://schemas.microsoft.com/office/drawing/2014/main" id="{0FD37501-1E7A-4B84-81B9-20307913B783}"/>
              </a:ext>
            </a:extLst>
          </p:cNvPr>
          <p:cNvSpPr/>
          <p:nvPr/>
        </p:nvSpPr>
        <p:spPr>
          <a:xfrm>
            <a:off x="10532418" y="3071978"/>
            <a:ext cx="668587" cy="627956"/>
          </a:xfrm>
          <a:prstGeom prst="heart">
            <a:avLst/>
          </a:prstGeom>
          <a:solidFill>
            <a:srgbClr val="00CC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13935D7-6EA6-423C-92CA-1C27860DC55D}"/>
              </a:ext>
            </a:extLst>
          </p:cNvPr>
          <p:cNvCxnSpPr>
            <a:cxnSpLocks/>
          </p:cNvCxnSpPr>
          <p:nvPr/>
        </p:nvCxnSpPr>
        <p:spPr>
          <a:xfrm>
            <a:off x="6693728" y="337552"/>
            <a:ext cx="0" cy="2325949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C4D07BB-7885-4BE3-B379-90A2DB79FDE3}"/>
              </a:ext>
            </a:extLst>
          </p:cNvPr>
          <p:cNvCxnSpPr/>
          <p:nvPr/>
        </p:nvCxnSpPr>
        <p:spPr>
          <a:xfrm>
            <a:off x="11445788" y="337552"/>
            <a:ext cx="0" cy="2325949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6EDA416-551F-4167-A379-733D6D8DB351}"/>
              </a:ext>
            </a:extLst>
          </p:cNvPr>
          <p:cNvCxnSpPr>
            <a:cxnSpLocks/>
          </p:cNvCxnSpPr>
          <p:nvPr/>
        </p:nvCxnSpPr>
        <p:spPr>
          <a:xfrm>
            <a:off x="6693728" y="3217872"/>
            <a:ext cx="0" cy="2325949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8434A17-1504-4D2B-B4F1-22D5AE1784C9}"/>
              </a:ext>
            </a:extLst>
          </p:cNvPr>
          <p:cNvCxnSpPr/>
          <p:nvPr/>
        </p:nvCxnSpPr>
        <p:spPr>
          <a:xfrm>
            <a:off x="11447347" y="3114933"/>
            <a:ext cx="0" cy="2325949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5FD93A5-14AB-4B6F-95D9-2F5414558016}"/>
              </a:ext>
            </a:extLst>
          </p:cNvPr>
          <p:cNvCxnSpPr/>
          <p:nvPr/>
        </p:nvCxnSpPr>
        <p:spPr>
          <a:xfrm>
            <a:off x="11553879" y="3114933"/>
            <a:ext cx="0" cy="2325949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0" name="Picture 4">
            <a:extLst>
              <a:ext uri="{FF2B5EF4-FFF2-40B4-BE49-F238E27FC236}">
                <a16:creationId xmlns:a16="http://schemas.microsoft.com/office/drawing/2014/main" id="{2C3CAF34-1F68-485B-AE7C-8AAB548DA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395" y="1546606"/>
            <a:ext cx="735861" cy="829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4">
            <a:extLst>
              <a:ext uri="{FF2B5EF4-FFF2-40B4-BE49-F238E27FC236}">
                <a16:creationId xmlns:a16="http://schemas.microsoft.com/office/drawing/2014/main" id="{8DE32345-76E3-4B98-B3B0-0A10FA14E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344" y="1549336"/>
            <a:ext cx="735861" cy="829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>
            <a:extLst>
              <a:ext uri="{FF2B5EF4-FFF2-40B4-BE49-F238E27FC236}">
                <a16:creationId xmlns:a16="http://schemas.microsoft.com/office/drawing/2014/main" id="{BB660883-C328-43C6-8405-C96C33623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293" y="1546606"/>
            <a:ext cx="735861" cy="829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>
            <a:extLst>
              <a:ext uri="{FF2B5EF4-FFF2-40B4-BE49-F238E27FC236}">
                <a16:creationId xmlns:a16="http://schemas.microsoft.com/office/drawing/2014/main" id="{3037DE62-FBF8-4A3C-B5BA-6BBA548783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242" y="1548035"/>
            <a:ext cx="735861" cy="829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4">
            <a:extLst>
              <a:ext uri="{FF2B5EF4-FFF2-40B4-BE49-F238E27FC236}">
                <a16:creationId xmlns:a16="http://schemas.microsoft.com/office/drawing/2014/main" id="{888FEF37-8FB4-4DE7-83C6-6327DE9CC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950" y="4065059"/>
            <a:ext cx="735861" cy="829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4">
            <a:extLst>
              <a:ext uri="{FF2B5EF4-FFF2-40B4-BE49-F238E27FC236}">
                <a16:creationId xmlns:a16="http://schemas.microsoft.com/office/drawing/2014/main" id="{3468BEC8-9986-44EF-B400-085D18A73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899" y="4067789"/>
            <a:ext cx="735861" cy="829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4">
            <a:extLst>
              <a:ext uri="{FF2B5EF4-FFF2-40B4-BE49-F238E27FC236}">
                <a16:creationId xmlns:a16="http://schemas.microsoft.com/office/drawing/2014/main" id="{C1351AAA-67C6-4C9A-AEFE-591273220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848" y="4065059"/>
            <a:ext cx="735861" cy="829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4">
            <a:extLst>
              <a:ext uri="{FF2B5EF4-FFF2-40B4-BE49-F238E27FC236}">
                <a16:creationId xmlns:a16="http://schemas.microsoft.com/office/drawing/2014/main" id="{CBC89B86-7094-4631-A642-9F8BEB6B0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797" y="4066488"/>
            <a:ext cx="735861" cy="829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">
            <a:extLst>
              <a:ext uri="{FF2B5EF4-FFF2-40B4-BE49-F238E27FC236}">
                <a16:creationId xmlns:a16="http://schemas.microsoft.com/office/drawing/2014/main" id="{E0B623DF-2BEA-458A-B508-9B7E7EF51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9493" y="1439573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4">
            <a:extLst>
              <a:ext uri="{FF2B5EF4-FFF2-40B4-BE49-F238E27FC236}">
                <a16:creationId xmlns:a16="http://schemas.microsoft.com/office/drawing/2014/main" id="{871FA67E-53AB-4E8B-9433-801D4FC97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047" y="1546606"/>
            <a:ext cx="735861" cy="829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4">
            <a:extLst>
              <a:ext uri="{FF2B5EF4-FFF2-40B4-BE49-F238E27FC236}">
                <a16:creationId xmlns:a16="http://schemas.microsoft.com/office/drawing/2014/main" id="{50402C05-0290-4004-ADF8-2FF85688B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996" y="1548035"/>
            <a:ext cx="735861" cy="829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">
            <a:extLst>
              <a:ext uri="{FF2B5EF4-FFF2-40B4-BE49-F238E27FC236}">
                <a16:creationId xmlns:a16="http://schemas.microsoft.com/office/drawing/2014/main" id="{BF8FA70C-4C75-4B9F-95DF-EC5A98BC0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9492" y="4011539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quarter rest - Google Search | Symbols, Tattoos, Symbolic tattoos">
            <a:extLst>
              <a:ext uri="{FF2B5EF4-FFF2-40B4-BE49-F238E27FC236}">
                <a16:creationId xmlns:a16="http://schemas.microsoft.com/office/drawing/2014/main" id="{5B0BB07A-5C91-4A3F-9FB1-B537DEF82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4445" y="1405468"/>
            <a:ext cx="732054" cy="103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2" descr="quarter rest - Google Search | Symbols, Tattoos, Symbolic tattoos">
            <a:extLst>
              <a:ext uri="{FF2B5EF4-FFF2-40B4-BE49-F238E27FC236}">
                <a16:creationId xmlns:a16="http://schemas.microsoft.com/office/drawing/2014/main" id="{D15C6930-7F76-4FC5-88B8-2707E2200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0684" y="3962004"/>
            <a:ext cx="732054" cy="103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1B29B6A3-E5DA-4D00-B45E-949154FBA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687" y="4011540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>
            <a:extLst>
              <a:ext uri="{FF2B5EF4-FFF2-40B4-BE49-F238E27FC236}">
                <a16:creationId xmlns:a16="http://schemas.microsoft.com/office/drawing/2014/main" id="{F0805240-8A4F-427A-AF6C-C75BF712F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746" y="4011541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2762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8DFD77F-2C7C-46DE-8716-1E153A231EB3}"/>
              </a:ext>
            </a:extLst>
          </p:cNvPr>
          <p:cNvSpPr/>
          <p:nvPr/>
        </p:nvSpPr>
        <p:spPr>
          <a:xfrm>
            <a:off x="260058" y="83890"/>
            <a:ext cx="11778143" cy="6621474"/>
          </a:xfrm>
          <a:prstGeom prst="roundRect">
            <a:avLst/>
          </a:prstGeom>
          <a:solidFill>
            <a:schemeClr val="accent3">
              <a:lumMod val="8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DE3C6742-81D1-476E-B0AA-7361D1595D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662" y="852035"/>
            <a:ext cx="4724258" cy="508518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02C7735-09DB-4353-BBFA-4A8C70A3F079}"/>
              </a:ext>
            </a:extLst>
          </p:cNvPr>
          <p:cNvSpPr/>
          <p:nvPr/>
        </p:nvSpPr>
        <p:spPr>
          <a:xfrm>
            <a:off x="6149129" y="1558147"/>
            <a:ext cx="55684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Century Gothic" panose="020B0502020202020204" pitchFamily="34" charset="0"/>
                <a:cs typeface="Mongolian Baiti" panose="03000500000000000000" pitchFamily="66" charset="0"/>
              </a:rPr>
              <a:t>Which new note 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latin typeface="Century Gothic" panose="020B0502020202020204" pitchFamily="34" charset="0"/>
                <a:cs typeface="Mongolian Baiti" panose="03000500000000000000" pitchFamily="66" charset="0"/>
              </a:rPr>
              <a:t>on Melody Mountain 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latin typeface="Century Gothic" panose="020B0502020202020204" pitchFamily="34" charset="0"/>
                <a:cs typeface="Mongolian Baiti" panose="03000500000000000000" pitchFamily="66" charset="0"/>
              </a:rPr>
              <a:t>are we using?</a:t>
            </a:r>
            <a:endParaRPr lang="en-CA" sz="4800" b="1" dirty="0">
              <a:solidFill>
                <a:schemeClr val="bg1"/>
              </a:solidFill>
              <a:latin typeface="Century Gothic" panose="020B0502020202020204" pitchFamily="34" charset="0"/>
              <a:cs typeface="Mongolian Baiti" panose="030005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046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8DFD77F-2C7C-46DE-8716-1E153A231EB3}"/>
              </a:ext>
            </a:extLst>
          </p:cNvPr>
          <p:cNvSpPr/>
          <p:nvPr/>
        </p:nvSpPr>
        <p:spPr>
          <a:xfrm>
            <a:off x="260058" y="83890"/>
            <a:ext cx="11778143" cy="6621474"/>
          </a:xfrm>
          <a:prstGeom prst="roundRect">
            <a:avLst/>
          </a:prstGeom>
          <a:solidFill>
            <a:schemeClr val="accent3">
              <a:lumMod val="8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02C7735-09DB-4353-BBFA-4A8C70A3F079}"/>
              </a:ext>
            </a:extLst>
          </p:cNvPr>
          <p:cNvSpPr/>
          <p:nvPr/>
        </p:nvSpPr>
        <p:spPr>
          <a:xfrm>
            <a:off x="6149129" y="1558147"/>
            <a:ext cx="55684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Century Gothic" panose="020B0502020202020204" pitchFamily="34" charset="0"/>
                <a:cs typeface="Mongolian Baiti" panose="03000500000000000000" pitchFamily="66" charset="0"/>
              </a:rPr>
              <a:t>We are using ‘La’!</a:t>
            </a:r>
            <a:endParaRPr lang="en-CA" sz="4800" b="1" dirty="0">
              <a:solidFill>
                <a:schemeClr val="bg1"/>
              </a:solidFill>
              <a:latin typeface="Century Gothic" panose="020B0502020202020204" pitchFamily="34" charset="0"/>
              <a:cs typeface="Mongolian Baiti" panose="03000500000000000000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F3965A-F4BE-44A2-9988-07A0F37D86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090" y="888039"/>
            <a:ext cx="4651007" cy="50131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AA781B-D303-4ABF-9045-A1686234AC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8033240" y="2249739"/>
            <a:ext cx="1800201" cy="322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878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8DFD77F-2C7C-46DE-8716-1E153A231EB3}"/>
              </a:ext>
            </a:extLst>
          </p:cNvPr>
          <p:cNvSpPr/>
          <p:nvPr/>
        </p:nvSpPr>
        <p:spPr>
          <a:xfrm>
            <a:off x="260058" y="83890"/>
            <a:ext cx="11778143" cy="6621474"/>
          </a:xfrm>
          <a:prstGeom prst="roundRect">
            <a:avLst/>
          </a:prstGeom>
          <a:solidFill>
            <a:schemeClr val="accent3">
              <a:lumMod val="8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F85787A-B4CA-4E2E-B2A3-619B14D23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538" y="1814435"/>
            <a:ext cx="2034684" cy="1087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5C3C35E1-B8BF-44D7-82BE-31061CD06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539" y="3731372"/>
            <a:ext cx="2046455" cy="1013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C17EB4-2DCD-42E9-8061-70D729D272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7547407" y="124386"/>
            <a:ext cx="1134947" cy="20346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2E944C-B7B8-4073-ADCD-855D1C3572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349" y="574254"/>
            <a:ext cx="5134832" cy="553467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020C3F9-D8B8-40F0-9430-ABA0D56329C4}"/>
              </a:ext>
            </a:extLst>
          </p:cNvPr>
          <p:cNvSpPr txBox="1"/>
          <p:nvPr/>
        </p:nvSpPr>
        <p:spPr>
          <a:xfrm>
            <a:off x="9378891" y="645952"/>
            <a:ext cx="19126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La</a:t>
            </a:r>
            <a:endParaRPr lang="en-CA" sz="6000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F083E9-358E-4518-A110-3A6E3E364F72}"/>
              </a:ext>
            </a:extLst>
          </p:cNvPr>
          <p:cNvSpPr txBox="1"/>
          <p:nvPr/>
        </p:nvSpPr>
        <p:spPr>
          <a:xfrm>
            <a:off x="9378891" y="1814435"/>
            <a:ext cx="18455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Sol</a:t>
            </a:r>
            <a:endParaRPr lang="en-CA" sz="6000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3430F4-44A7-453B-B895-9AA0C37FC1F2}"/>
              </a:ext>
            </a:extLst>
          </p:cNvPr>
          <p:cNvSpPr txBox="1"/>
          <p:nvPr/>
        </p:nvSpPr>
        <p:spPr>
          <a:xfrm>
            <a:off x="9513116" y="3731372"/>
            <a:ext cx="11073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Mi</a:t>
            </a:r>
            <a:endParaRPr lang="en-CA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290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8DFD77F-2C7C-46DE-8716-1E153A231EB3}"/>
              </a:ext>
            </a:extLst>
          </p:cNvPr>
          <p:cNvSpPr/>
          <p:nvPr/>
        </p:nvSpPr>
        <p:spPr>
          <a:xfrm>
            <a:off x="260058" y="83890"/>
            <a:ext cx="11778143" cy="6621474"/>
          </a:xfrm>
          <a:prstGeom prst="roundRect">
            <a:avLst/>
          </a:prstGeom>
          <a:solidFill>
            <a:schemeClr val="accent3">
              <a:lumMod val="8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43FB1AE-EDFF-4122-9370-A9DA311C7264}"/>
              </a:ext>
            </a:extLst>
          </p:cNvPr>
          <p:cNvCxnSpPr/>
          <p:nvPr/>
        </p:nvCxnSpPr>
        <p:spPr>
          <a:xfrm>
            <a:off x="2140591" y="3858936"/>
            <a:ext cx="7910818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31974EC-EAC8-4BA3-81E2-7D65212284A8}"/>
              </a:ext>
            </a:extLst>
          </p:cNvPr>
          <p:cNvCxnSpPr/>
          <p:nvPr/>
        </p:nvCxnSpPr>
        <p:spPr>
          <a:xfrm>
            <a:off x="2140591" y="4724400"/>
            <a:ext cx="7910818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F085D685-F33A-40BD-87BB-3D16B1959A14}"/>
              </a:ext>
            </a:extLst>
          </p:cNvPr>
          <p:cNvSpPr/>
          <p:nvPr/>
        </p:nvSpPr>
        <p:spPr>
          <a:xfrm>
            <a:off x="10242958" y="570451"/>
            <a:ext cx="1132514" cy="114090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5052BC-7CAB-4AC5-847A-3A45336B2991}"/>
              </a:ext>
            </a:extLst>
          </p:cNvPr>
          <p:cNvSpPr txBox="1"/>
          <p:nvPr/>
        </p:nvSpPr>
        <p:spPr>
          <a:xfrm>
            <a:off x="10612072" y="830889"/>
            <a:ext cx="260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1</a:t>
            </a:r>
            <a:endParaRPr lang="en-CA" sz="3600" b="1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EE04D8D-B70F-4ABC-8B67-D572091DBE3A}"/>
              </a:ext>
            </a:extLst>
          </p:cNvPr>
          <p:cNvCxnSpPr/>
          <p:nvPr/>
        </p:nvCxnSpPr>
        <p:spPr>
          <a:xfrm>
            <a:off x="2140591" y="2996268"/>
            <a:ext cx="7910818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51106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8DFD77F-2C7C-46DE-8716-1E153A231EB3}"/>
              </a:ext>
            </a:extLst>
          </p:cNvPr>
          <p:cNvSpPr/>
          <p:nvPr/>
        </p:nvSpPr>
        <p:spPr>
          <a:xfrm>
            <a:off x="260058" y="83890"/>
            <a:ext cx="11778143" cy="6621474"/>
          </a:xfrm>
          <a:prstGeom prst="roundRect">
            <a:avLst/>
          </a:prstGeom>
          <a:solidFill>
            <a:schemeClr val="accent3">
              <a:lumMod val="8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43FB1AE-EDFF-4122-9370-A9DA311C7264}"/>
              </a:ext>
            </a:extLst>
          </p:cNvPr>
          <p:cNvCxnSpPr/>
          <p:nvPr/>
        </p:nvCxnSpPr>
        <p:spPr>
          <a:xfrm>
            <a:off x="2140591" y="3858936"/>
            <a:ext cx="7910818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31974EC-EAC8-4BA3-81E2-7D65212284A8}"/>
              </a:ext>
            </a:extLst>
          </p:cNvPr>
          <p:cNvCxnSpPr/>
          <p:nvPr/>
        </p:nvCxnSpPr>
        <p:spPr>
          <a:xfrm>
            <a:off x="2140591" y="4724400"/>
            <a:ext cx="7910818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F085D685-F33A-40BD-87BB-3D16B1959A14}"/>
              </a:ext>
            </a:extLst>
          </p:cNvPr>
          <p:cNvSpPr/>
          <p:nvPr/>
        </p:nvSpPr>
        <p:spPr>
          <a:xfrm>
            <a:off x="10242958" y="570451"/>
            <a:ext cx="1132514" cy="114090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5052BC-7CAB-4AC5-847A-3A45336B2991}"/>
              </a:ext>
            </a:extLst>
          </p:cNvPr>
          <p:cNvSpPr txBox="1"/>
          <p:nvPr/>
        </p:nvSpPr>
        <p:spPr>
          <a:xfrm>
            <a:off x="10612072" y="830889"/>
            <a:ext cx="260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2</a:t>
            </a:r>
            <a:endParaRPr lang="en-CA" sz="3600" b="1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EE04D8D-B70F-4ABC-8B67-D572091DBE3A}"/>
              </a:ext>
            </a:extLst>
          </p:cNvPr>
          <p:cNvCxnSpPr/>
          <p:nvPr/>
        </p:nvCxnSpPr>
        <p:spPr>
          <a:xfrm>
            <a:off x="2140591" y="2996268"/>
            <a:ext cx="7910818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56549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8DFD77F-2C7C-46DE-8716-1E153A231EB3}"/>
              </a:ext>
            </a:extLst>
          </p:cNvPr>
          <p:cNvSpPr/>
          <p:nvPr/>
        </p:nvSpPr>
        <p:spPr>
          <a:xfrm>
            <a:off x="260058" y="83890"/>
            <a:ext cx="11778143" cy="6621474"/>
          </a:xfrm>
          <a:prstGeom prst="roundRect">
            <a:avLst/>
          </a:prstGeom>
          <a:solidFill>
            <a:schemeClr val="accent3">
              <a:lumMod val="8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43FB1AE-EDFF-4122-9370-A9DA311C7264}"/>
              </a:ext>
            </a:extLst>
          </p:cNvPr>
          <p:cNvCxnSpPr/>
          <p:nvPr/>
        </p:nvCxnSpPr>
        <p:spPr>
          <a:xfrm>
            <a:off x="2140591" y="3858936"/>
            <a:ext cx="7910818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31974EC-EAC8-4BA3-81E2-7D65212284A8}"/>
              </a:ext>
            </a:extLst>
          </p:cNvPr>
          <p:cNvCxnSpPr/>
          <p:nvPr/>
        </p:nvCxnSpPr>
        <p:spPr>
          <a:xfrm>
            <a:off x="2140591" y="4724400"/>
            <a:ext cx="7910818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F085D685-F33A-40BD-87BB-3D16B1959A14}"/>
              </a:ext>
            </a:extLst>
          </p:cNvPr>
          <p:cNvSpPr/>
          <p:nvPr/>
        </p:nvSpPr>
        <p:spPr>
          <a:xfrm>
            <a:off x="10242958" y="570451"/>
            <a:ext cx="1132514" cy="114090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5052BC-7CAB-4AC5-847A-3A45336B2991}"/>
              </a:ext>
            </a:extLst>
          </p:cNvPr>
          <p:cNvSpPr txBox="1"/>
          <p:nvPr/>
        </p:nvSpPr>
        <p:spPr>
          <a:xfrm>
            <a:off x="10612072" y="830889"/>
            <a:ext cx="260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3</a:t>
            </a:r>
            <a:endParaRPr lang="en-CA" sz="3600" b="1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EE04D8D-B70F-4ABC-8B67-D572091DBE3A}"/>
              </a:ext>
            </a:extLst>
          </p:cNvPr>
          <p:cNvCxnSpPr/>
          <p:nvPr/>
        </p:nvCxnSpPr>
        <p:spPr>
          <a:xfrm>
            <a:off x="2140591" y="2996268"/>
            <a:ext cx="7910818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26031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8DFD77F-2C7C-46DE-8716-1E153A231EB3}"/>
              </a:ext>
            </a:extLst>
          </p:cNvPr>
          <p:cNvSpPr/>
          <p:nvPr/>
        </p:nvSpPr>
        <p:spPr>
          <a:xfrm>
            <a:off x="260058" y="83890"/>
            <a:ext cx="11778143" cy="6621474"/>
          </a:xfrm>
          <a:prstGeom prst="roundRect">
            <a:avLst/>
          </a:prstGeom>
          <a:solidFill>
            <a:schemeClr val="accent3">
              <a:lumMod val="8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43FB1AE-EDFF-4122-9370-A9DA311C7264}"/>
              </a:ext>
            </a:extLst>
          </p:cNvPr>
          <p:cNvCxnSpPr/>
          <p:nvPr/>
        </p:nvCxnSpPr>
        <p:spPr>
          <a:xfrm>
            <a:off x="2140591" y="3858936"/>
            <a:ext cx="7910818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31974EC-EAC8-4BA3-81E2-7D65212284A8}"/>
              </a:ext>
            </a:extLst>
          </p:cNvPr>
          <p:cNvCxnSpPr/>
          <p:nvPr/>
        </p:nvCxnSpPr>
        <p:spPr>
          <a:xfrm>
            <a:off x="2140591" y="4724400"/>
            <a:ext cx="7910818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F085D685-F33A-40BD-87BB-3D16B1959A14}"/>
              </a:ext>
            </a:extLst>
          </p:cNvPr>
          <p:cNvSpPr/>
          <p:nvPr/>
        </p:nvSpPr>
        <p:spPr>
          <a:xfrm>
            <a:off x="10242958" y="570451"/>
            <a:ext cx="1132514" cy="114090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5052BC-7CAB-4AC5-847A-3A45336B2991}"/>
              </a:ext>
            </a:extLst>
          </p:cNvPr>
          <p:cNvSpPr txBox="1"/>
          <p:nvPr/>
        </p:nvSpPr>
        <p:spPr>
          <a:xfrm>
            <a:off x="10612072" y="830889"/>
            <a:ext cx="260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4</a:t>
            </a:r>
            <a:endParaRPr lang="en-CA" sz="3600" b="1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EE04D8D-B70F-4ABC-8B67-D572091DBE3A}"/>
              </a:ext>
            </a:extLst>
          </p:cNvPr>
          <p:cNvCxnSpPr/>
          <p:nvPr/>
        </p:nvCxnSpPr>
        <p:spPr>
          <a:xfrm>
            <a:off x="2140591" y="2996268"/>
            <a:ext cx="7910818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4212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6527EA6-1C67-4EF3-A438-6BB5A8639DDF}"/>
              </a:ext>
            </a:extLst>
          </p:cNvPr>
          <p:cNvSpPr txBox="1"/>
          <p:nvPr/>
        </p:nvSpPr>
        <p:spPr>
          <a:xfrm>
            <a:off x="1023456" y="1905506"/>
            <a:ext cx="10712741" cy="37856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800" b="1" dirty="0"/>
              <a:t>Icka </a:t>
            </a:r>
            <a:r>
              <a:rPr lang="en-US" sz="4800" b="1" dirty="0" err="1"/>
              <a:t>Backa</a:t>
            </a:r>
            <a:r>
              <a:rPr lang="en-US" sz="4800" b="1" dirty="0"/>
              <a:t> Soda Cracker</a:t>
            </a:r>
          </a:p>
          <a:p>
            <a:pPr algn="ctr"/>
            <a:r>
              <a:rPr lang="en-US" sz="4800" b="1" dirty="0"/>
              <a:t>Icka </a:t>
            </a:r>
            <a:r>
              <a:rPr lang="en-US" sz="4800" b="1" dirty="0" err="1"/>
              <a:t>Backa</a:t>
            </a:r>
            <a:r>
              <a:rPr lang="en-US" sz="4800" b="1" dirty="0"/>
              <a:t> Boo</a:t>
            </a:r>
          </a:p>
          <a:p>
            <a:pPr algn="ctr"/>
            <a:r>
              <a:rPr lang="en-US" sz="4800" b="1" dirty="0"/>
              <a:t>Icka </a:t>
            </a:r>
            <a:r>
              <a:rPr lang="en-US" sz="4800" b="1" dirty="0" err="1"/>
              <a:t>Backa</a:t>
            </a:r>
            <a:r>
              <a:rPr lang="en-US" sz="4800" b="1" dirty="0"/>
              <a:t> Soda Cracker</a:t>
            </a:r>
          </a:p>
          <a:p>
            <a:pPr algn="ctr"/>
            <a:r>
              <a:rPr lang="en-US" sz="4800" b="1" dirty="0"/>
              <a:t>Out Goes You!</a:t>
            </a:r>
          </a:p>
          <a:p>
            <a:pPr algn="ctr"/>
            <a:r>
              <a:rPr lang="en-US" sz="4800" b="1" dirty="0"/>
              <a:t>(</a:t>
            </a:r>
            <a:r>
              <a:rPr lang="en-US" sz="4800" b="1" dirty="0" err="1"/>
              <a:t>Sortez</a:t>
            </a:r>
            <a:r>
              <a:rPr lang="en-US" sz="4800" b="1" dirty="0"/>
              <a:t> Vous!)</a:t>
            </a:r>
          </a:p>
        </p:txBody>
      </p:sp>
    </p:spTree>
    <p:extLst>
      <p:ext uri="{BB962C8B-B14F-4D97-AF65-F5344CB8AC3E}">
        <p14:creationId xmlns:p14="http://schemas.microsoft.com/office/powerpoint/2010/main" val="28846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8DFD77F-2C7C-46DE-8716-1E153A231EB3}"/>
              </a:ext>
            </a:extLst>
          </p:cNvPr>
          <p:cNvSpPr/>
          <p:nvPr/>
        </p:nvSpPr>
        <p:spPr>
          <a:xfrm>
            <a:off x="260058" y="83890"/>
            <a:ext cx="11778143" cy="6621474"/>
          </a:xfrm>
          <a:prstGeom prst="roundRect">
            <a:avLst/>
          </a:prstGeom>
          <a:solidFill>
            <a:schemeClr val="accent3">
              <a:lumMod val="8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251610-F34A-4430-90F1-2680E491C8BD}"/>
              </a:ext>
            </a:extLst>
          </p:cNvPr>
          <p:cNvSpPr txBox="1"/>
          <p:nvPr/>
        </p:nvSpPr>
        <p:spPr>
          <a:xfrm>
            <a:off x="970742" y="1229299"/>
            <a:ext cx="610847" cy="71531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Eras Bold ITC" panose="020B0907030504020204" pitchFamily="34" charset="0"/>
              </a:rPr>
              <a:t>4</a:t>
            </a:r>
            <a:endParaRPr lang="en-CA" sz="4000" dirty="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sp>
        <p:nvSpPr>
          <p:cNvPr id="5" name="Heart 4">
            <a:extLst>
              <a:ext uri="{FF2B5EF4-FFF2-40B4-BE49-F238E27FC236}">
                <a16:creationId xmlns:a16="http://schemas.microsoft.com/office/drawing/2014/main" id="{00323478-4BA9-4204-B6D9-4B4FDDE4DE38}"/>
              </a:ext>
            </a:extLst>
          </p:cNvPr>
          <p:cNvSpPr/>
          <p:nvPr/>
        </p:nvSpPr>
        <p:spPr>
          <a:xfrm>
            <a:off x="913002" y="1923058"/>
            <a:ext cx="668587" cy="627956"/>
          </a:xfrm>
          <a:prstGeom prst="hear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Heart 5">
            <a:extLst>
              <a:ext uri="{FF2B5EF4-FFF2-40B4-BE49-F238E27FC236}">
                <a16:creationId xmlns:a16="http://schemas.microsoft.com/office/drawing/2014/main" id="{E223D6B7-CC84-479D-ACAF-B401238D139D}"/>
              </a:ext>
            </a:extLst>
          </p:cNvPr>
          <p:cNvSpPr/>
          <p:nvPr/>
        </p:nvSpPr>
        <p:spPr>
          <a:xfrm>
            <a:off x="2205569" y="603615"/>
            <a:ext cx="668587" cy="627956"/>
          </a:xfrm>
          <a:prstGeom prst="hear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Heart 6">
            <a:extLst>
              <a:ext uri="{FF2B5EF4-FFF2-40B4-BE49-F238E27FC236}">
                <a16:creationId xmlns:a16="http://schemas.microsoft.com/office/drawing/2014/main" id="{930FBE85-CD35-4149-9841-62E1734D49A6}"/>
              </a:ext>
            </a:extLst>
          </p:cNvPr>
          <p:cNvSpPr/>
          <p:nvPr/>
        </p:nvSpPr>
        <p:spPr>
          <a:xfrm>
            <a:off x="3397199" y="601343"/>
            <a:ext cx="668587" cy="627956"/>
          </a:xfrm>
          <a:prstGeom prst="hear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Heart 7">
            <a:extLst>
              <a:ext uri="{FF2B5EF4-FFF2-40B4-BE49-F238E27FC236}">
                <a16:creationId xmlns:a16="http://schemas.microsoft.com/office/drawing/2014/main" id="{E1C3DF33-A718-4BD0-9DBE-091034DF7552}"/>
              </a:ext>
            </a:extLst>
          </p:cNvPr>
          <p:cNvSpPr/>
          <p:nvPr/>
        </p:nvSpPr>
        <p:spPr>
          <a:xfrm>
            <a:off x="4586500" y="601343"/>
            <a:ext cx="668587" cy="627956"/>
          </a:xfrm>
          <a:prstGeom prst="hear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Heart 8">
            <a:extLst>
              <a:ext uri="{FF2B5EF4-FFF2-40B4-BE49-F238E27FC236}">
                <a16:creationId xmlns:a16="http://schemas.microsoft.com/office/drawing/2014/main" id="{0C3FB020-35A6-45A9-B768-DA1A0691C228}"/>
              </a:ext>
            </a:extLst>
          </p:cNvPr>
          <p:cNvSpPr/>
          <p:nvPr/>
        </p:nvSpPr>
        <p:spPr>
          <a:xfrm>
            <a:off x="5775666" y="601343"/>
            <a:ext cx="668587" cy="627956"/>
          </a:xfrm>
          <a:prstGeom prst="hear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Heart 9">
            <a:extLst>
              <a:ext uri="{FF2B5EF4-FFF2-40B4-BE49-F238E27FC236}">
                <a16:creationId xmlns:a16="http://schemas.microsoft.com/office/drawing/2014/main" id="{FC09DAAF-3B4E-4CB8-A12F-F7E4A94F9E90}"/>
              </a:ext>
            </a:extLst>
          </p:cNvPr>
          <p:cNvSpPr/>
          <p:nvPr/>
        </p:nvSpPr>
        <p:spPr>
          <a:xfrm>
            <a:off x="8154086" y="558299"/>
            <a:ext cx="668587" cy="627956"/>
          </a:xfrm>
          <a:prstGeom prst="hear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Heart 10">
            <a:extLst>
              <a:ext uri="{FF2B5EF4-FFF2-40B4-BE49-F238E27FC236}">
                <a16:creationId xmlns:a16="http://schemas.microsoft.com/office/drawing/2014/main" id="{1043F59E-EB58-4F49-99C2-CA40DD9D4383}"/>
              </a:ext>
            </a:extLst>
          </p:cNvPr>
          <p:cNvSpPr/>
          <p:nvPr/>
        </p:nvSpPr>
        <p:spPr>
          <a:xfrm>
            <a:off x="6964920" y="601254"/>
            <a:ext cx="668587" cy="627956"/>
          </a:xfrm>
          <a:prstGeom prst="hear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Heart 11">
            <a:extLst>
              <a:ext uri="{FF2B5EF4-FFF2-40B4-BE49-F238E27FC236}">
                <a16:creationId xmlns:a16="http://schemas.microsoft.com/office/drawing/2014/main" id="{0DB5A3A4-08A0-4E2E-BC3F-1074574139D0}"/>
              </a:ext>
            </a:extLst>
          </p:cNvPr>
          <p:cNvSpPr/>
          <p:nvPr/>
        </p:nvSpPr>
        <p:spPr>
          <a:xfrm>
            <a:off x="9343252" y="558299"/>
            <a:ext cx="668587" cy="627956"/>
          </a:xfrm>
          <a:prstGeom prst="hear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Heart 12">
            <a:extLst>
              <a:ext uri="{FF2B5EF4-FFF2-40B4-BE49-F238E27FC236}">
                <a16:creationId xmlns:a16="http://schemas.microsoft.com/office/drawing/2014/main" id="{427D9F8B-43EC-4938-B644-EA3846042CCF}"/>
              </a:ext>
            </a:extLst>
          </p:cNvPr>
          <p:cNvSpPr/>
          <p:nvPr/>
        </p:nvSpPr>
        <p:spPr>
          <a:xfrm>
            <a:off x="10532418" y="558299"/>
            <a:ext cx="668587" cy="627956"/>
          </a:xfrm>
          <a:prstGeom prst="hear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id="{D612044C-ADCB-4424-B91F-82BB676E60B8}"/>
              </a:ext>
            </a:extLst>
          </p:cNvPr>
          <p:cNvSpPr/>
          <p:nvPr/>
        </p:nvSpPr>
        <p:spPr>
          <a:xfrm>
            <a:off x="2205569" y="3117294"/>
            <a:ext cx="668587" cy="627956"/>
          </a:xfrm>
          <a:prstGeom prst="hear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2ECD96C2-E6A4-47F3-BC1A-9D3471035E8D}"/>
              </a:ext>
            </a:extLst>
          </p:cNvPr>
          <p:cNvSpPr/>
          <p:nvPr/>
        </p:nvSpPr>
        <p:spPr>
          <a:xfrm>
            <a:off x="3397199" y="3115022"/>
            <a:ext cx="668587" cy="627956"/>
          </a:xfrm>
          <a:prstGeom prst="hear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0B432C6A-A896-4E85-8F58-6D35FFCF53DB}"/>
              </a:ext>
            </a:extLst>
          </p:cNvPr>
          <p:cNvSpPr/>
          <p:nvPr/>
        </p:nvSpPr>
        <p:spPr>
          <a:xfrm>
            <a:off x="4586500" y="3115022"/>
            <a:ext cx="668587" cy="627956"/>
          </a:xfrm>
          <a:prstGeom prst="hear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9408E217-8166-4054-97B6-DFC4C53345C2}"/>
              </a:ext>
            </a:extLst>
          </p:cNvPr>
          <p:cNvSpPr/>
          <p:nvPr/>
        </p:nvSpPr>
        <p:spPr>
          <a:xfrm>
            <a:off x="5775666" y="3115022"/>
            <a:ext cx="668587" cy="627956"/>
          </a:xfrm>
          <a:prstGeom prst="hear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" name="Heart 25">
            <a:extLst>
              <a:ext uri="{FF2B5EF4-FFF2-40B4-BE49-F238E27FC236}">
                <a16:creationId xmlns:a16="http://schemas.microsoft.com/office/drawing/2014/main" id="{56CDE596-1DFC-491A-BCC0-56E400A5E71F}"/>
              </a:ext>
            </a:extLst>
          </p:cNvPr>
          <p:cNvSpPr/>
          <p:nvPr/>
        </p:nvSpPr>
        <p:spPr>
          <a:xfrm>
            <a:off x="8154086" y="3071978"/>
            <a:ext cx="668587" cy="627956"/>
          </a:xfrm>
          <a:prstGeom prst="hear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" name="Heart 26">
            <a:extLst>
              <a:ext uri="{FF2B5EF4-FFF2-40B4-BE49-F238E27FC236}">
                <a16:creationId xmlns:a16="http://schemas.microsoft.com/office/drawing/2014/main" id="{75D7B0E7-1C84-45CC-ABFC-31BD16E36FEF}"/>
              </a:ext>
            </a:extLst>
          </p:cNvPr>
          <p:cNvSpPr/>
          <p:nvPr/>
        </p:nvSpPr>
        <p:spPr>
          <a:xfrm>
            <a:off x="6964920" y="3114933"/>
            <a:ext cx="668587" cy="627956"/>
          </a:xfrm>
          <a:prstGeom prst="hear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" name="Heart 27">
            <a:extLst>
              <a:ext uri="{FF2B5EF4-FFF2-40B4-BE49-F238E27FC236}">
                <a16:creationId xmlns:a16="http://schemas.microsoft.com/office/drawing/2014/main" id="{96F22498-818A-476B-A988-86651C54A866}"/>
              </a:ext>
            </a:extLst>
          </p:cNvPr>
          <p:cNvSpPr/>
          <p:nvPr/>
        </p:nvSpPr>
        <p:spPr>
          <a:xfrm>
            <a:off x="9343252" y="3071978"/>
            <a:ext cx="668587" cy="627956"/>
          </a:xfrm>
          <a:prstGeom prst="hear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9" name="Heart 28">
            <a:extLst>
              <a:ext uri="{FF2B5EF4-FFF2-40B4-BE49-F238E27FC236}">
                <a16:creationId xmlns:a16="http://schemas.microsoft.com/office/drawing/2014/main" id="{0FD37501-1E7A-4B84-81B9-20307913B783}"/>
              </a:ext>
            </a:extLst>
          </p:cNvPr>
          <p:cNvSpPr/>
          <p:nvPr/>
        </p:nvSpPr>
        <p:spPr>
          <a:xfrm>
            <a:off x="10532418" y="3071978"/>
            <a:ext cx="668587" cy="627956"/>
          </a:xfrm>
          <a:prstGeom prst="hear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71732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8DFD77F-2C7C-46DE-8716-1E153A231EB3}"/>
              </a:ext>
            </a:extLst>
          </p:cNvPr>
          <p:cNvSpPr/>
          <p:nvPr/>
        </p:nvSpPr>
        <p:spPr>
          <a:xfrm>
            <a:off x="260058" y="83890"/>
            <a:ext cx="11778143" cy="6621474"/>
          </a:xfrm>
          <a:prstGeom prst="roundRect">
            <a:avLst/>
          </a:prstGeom>
          <a:solidFill>
            <a:schemeClr val="accent3">
              <a:lumMod val="8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251610-F34A-4430-90F1-2680E491C8BD}"/>
              </a:ext>
            </a:extLst>
          </p:cNvPr>
          <p:cNvSpPr txBox="1"/>
          <p:nvPr/>
        </p:nvSpPr>
        <p:spPr>
          <a:xfrm>
            <a:off x="970742" y="1229299"/>
            <a:ext cx="610847" cy="71531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Eras Bold ITC" panose="020B0907030504020204" pitchFamily="34" charset="0"/>
              </a:rPr>
              <a:t>4</a:t>
            </a:r>
            <a:endParaRPr lang="en-CA" sz="4000" dirty="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sp>
        <p:nvSpPr>
          <p:cNvPr id="5" name="Heart 4">
            <a:extLst>
              <a:ext uri="{FF2B5EF4-FFF2-40B4-BE49-F238E27FC236}">
                <a16:creationId xmlns:a16="http://schemas.microsoft.com/office/drawing/2014/main" id="{00323478-4BA9-4204-B6D9-4B4FDDE4DE38}"/>
              </a:ext>
            </a:extLst>
          </p:cNvPr>
          <p:cNvSpPr/>
          <p:nvPr/>
        </p:nvSpPr>
        <p:spPr>
          <a:xfrm>
            <a:off x="913002" y="1923058"/>
            <a:ext cx="668587" cy="627956"/>
          </a:xfrm>
          <a:prstGeom prst="hear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Heart 5">
            <a:extLst>
              <a:ext uri="{FF2B5EF4-FFF2-40B4-BE49-F238E27FC236}">
                <a16:creationId xmlns:a16="http://schemas.microsoft.com/office/drawing/2014/main" id="{E223D6B7-CC84-479D-ACAF-B401238D139D}"/>
              </a:ext>
            </a:extLst>
          </p:cNvPr>
          <p:cNvSpPr/>
          <p:nvPr/>
        </p:nvSpPr>
        <p:spPr>
          <a:xfrm>
            <a:off x="2205569" y="603615"/>
            <a:ext cx="668587" cy="627956"/>
          </a:xfrm>
          <a:prstGeom prst="hear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Heart 6">
            <a:extLst>
              <a:ext uri="{FF2B5EF4-FFF2-40B4-BE49-F238E27FC236}">
                <a16:creationId xmlns:a16="http://schemas.microsoft.com/office/drawing/2014/main" id="{930FBE85-CD35-4149-9841-62E1734D49A6}"/>
              </a:ext>
            </a:extLst>
          </p:cNvPr>
          <p:cNvSpPr/>
          <p:nvPr/>
        </p:nvSpPr>
        <p:spPr>
          <a:xfrm>
            <a:off x="3397199" y="601343"/>
            <a:ext cx="668587" cy="627956"/>
          </a:xfrm>
          <a:prstGeom prst="hear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Heart 7">
            <a:extLst>
              <a:ext uri="{FF2B5EF4-FFF2-40B4-BE49-F238E27FC236}">
                <a16:creationId xmlns:a16="http://schemas.microsoft.com/office/drawing/2014/main" id="{E1C3DF33-A718-4BD0-9DBE-091034DF7552}"/>
              </a:ext>
            </a:extLst>
          </p:cNvPr>
          <p:cNvSpPr/>
          <p:nvPr/>
        </p:nvSpPr>
        <p:spPr>
          <a:xfrm>
            <a:off x="4586500" y="601343"/>
            <a:ext cx="668587" cy="627956"/>
          </a:xfrm>
          <a:prstGeom prst="hear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Heart 8">
            <a:extLst>
              <a:ext uri="{FF2B5EF4-FFF2-40B4-BE49-F238E27FC236}">
                <a16:creationId xmlns:a16="http://schemas.microsoft.com/office/drawing/2014/main" id="{0C3FB020-35A6-45A9-B768-DA1A0691C228}"/>
              </a:ext>
            </a:extLst>
          </p:cNvPr>
          <p:cNvSpPr/>
          <p:nvPr/>
        </p:nvSpPr>
        <p:spPr>
          <a:xfrm>
            <a:off x="5775666" y="601343"/>
            <a:ext cx="668587" cy="627956"/>
          </a:xfrm>
          <a:prstGeom prst="hear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Heart 9">
            <a:extLst>
              <a:ext uri="{FF2B5EF4-FFF2-40B4-BE49-F238E27FC236}">
                <a16:creationId xmlns:a16="http://schemas.microsoft.com/office/drawing/2014/main" id="{FC09DAAF-3B4E-4CB8-A12F-F7E4A94F9E90}"/>
              </a:ext>
            </a:extLst>
          </p:cNvPr>
          <p:cNvSpPr/>
          <p:nvPr/>
        </p:nvSpPr>
        <p:spPr>
          <a:xfrm>
            <a:off x="8154086" y="558299"/>
            <a:ext cx="668587" cy="627956"/>
          </a:xfrm>
          <a:prstGeom prst="hear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Heart 10">
            <a:extLst>
              <a:ext uri="{FF2B5EF4-FFF2-40B4-BE49-F238E27FC236}">
                <a16:creationId xmlns:a16="http://schemas.microsoft.com/office/drawing/2014/main" id="{1043F59E-EB58-4F49-99C2-CA40DD9D4383}"/>
              </a:ext>
            </a:extLst>
          </p:cNvPr>
          <p:cNvSpPr/>
          <p:nvPr/>
        </p:nvSpPr>
        <p:spPr>
          <a:xfrm>
            <a:off x="6964920" y="601254"/>
            <a:ext cx="668587" cy="627956"/>
          </a:xfrm>
          <a:prstGeom prst="hear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Heart 11">
            <a:extLst>
              <a:ext uri="{FF2B5EF4-FFF2-40B4-BE49-F238E27FC236}">
                <a16:creationId xmlns:a16="http://schemas.microsoft.com/office/drawing/2014/main" id="{0DB5A3A4-08A0-4E2E-BC3F-1074574139D0}"/>
              </a:ext>
            </a:extLst>
          </p:cNvPr>
          <p:cNvSpPr/>
          <p:nvPr/>
        </p:nvSpPr>
        <p:spPr>
          <a:xfrm>
            <a:off x="9343252" y="558299"/>
            <a:ext cx="668587" cy="627956"/>
          </a:xfrm>
          <a:prstGeom prst="hear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Heart 12">
            <a:extLst>
              <a:ext uri="{FF2B5EF4-FFF2-40B4-BE49-F238E27FC236}">
                <a16:creationId xmlns:a16="http://schemas.microsoft.com/office/drawing/2014/main" id="{427D9F8B-43EC-4938-B644-EA3846042CCF}"/>
              </a:ext>
            </a:extLst>
          </p:cNvPr>
          <p:cNvSpPr/>
          <p:nvPr/>
        </p:nvSpPr>
        <p:spPr>
          <a:xfrm>
            <a:off x="10532418" y="558299"/>
            <a:ext cx="668587" cy="627956"/>
          </a:xfrm>
          <a:prstGeom prst="hear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id="{D612044C-ADCB-4424-B91F-82BB676E60B8}"/>
              </a:ext>
            </a:extLst>
          </p:cNvPr>
          <p:cNvSpPr/>
          <p:nvPr/>
        </p:nvSpPr>
        <p:spPr>
          <a:xfrm>
            <a:off x="2205569" y="3117294"/>
            <a:ext cx="668587" cy="627956"/>
          </a:xfrm>
          <a:prstGeom prst="hear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2ECD96C2-E6A4-47F3-BC1A-9D3471035E8D}"/>
              </a:ext>
            </a:extLst>
          </p:cNvPr>
          <p:cNvSpPr/>
          <p:nvPr/>
        </p:nvSpPr>
        <p:spPr>
          <a:xfrm>
            <a:off x="3397199" y="3115022"/>
            <a:ext cx="668587" cy="627956"/>
          </a:xfrm>
          <a:prstGeom prst="hear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0B432C6A-A896-4E85-8F58-6D35FFCF53DB}"/>
              </a:ext>
            </a:extLst>
          </p:cNvPr>
          <p:cNvSpPr/>
          <p:nvPr/>
        </p:nvSpPr>
        <p:spPr>
          <a:xfrm>
            <a:off x="4586500" y="3115022"/>
            <a:ext cx="668587" cy="627956"/>
          </a:xfrm>
          <a:prstGeom prst="hear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9408E217-8166-4054-97B6-DFC4C53345C2}"/>
              </a:ext>
            </a:extLst>
          </p:cNvPr>
          <p:cNvSpPr/>
          <p:nvPr/>
        </p:nvSpPr>
        <p:spPr>
          <a:xfrm>
            <a:off x="5775666" y="3115022"/>
            <a:ext cx="668587" cy="627956"/>
          </a:xfrm>
          <a:prstGeom prst="hear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" name="Heart 25">
            <a:extLst>
              <a:ext uri="{FF2B5EF4-FFF2-40B4-BE49-F238E27FC236}">
                <a16:creationId xmlns:a16="http://schemas.microsoft.com/office/drawing/2014/main" id="{56CDE596-1DFC-491A-BCC0-56E400A5E71F}"/>
              </a:ext>
            </a:extLst>
          </p:cNvPr>
          <p:cNvSpPr/>
          <p:nvPr/>
        </p:nvSpPr>
        <p:spPr>
          <a:xfrm>
            <a:off x="8154086" y="3071978"/>
            <a:ext cx="668587" cy="627956"/>
          </a:xfrm>
          <a:prstGeom prst="hear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" name="Heart 26">
            <a:extLst>
              <a:ext uri="{FF2B5EF4-FFF2-40B4-BE49-F238E27FC236}">
                <a16:creationId xmlns:a16="http://schemas.microsoft.com/office/drawing/2014/main" id="{75D7B0E7-1C84-45CC-ABFC-31BD16E36FEF}"/>
              </a:ext>
            </a:extLst>
          </p:cNvPr>
          <p:cNvSpPr/>
          <p:nvPr/>
        </p:nvSpPr>
        <p:spPr>
          <a:xfrm>
            <a:off x="6964920" y="3114933"/>
            <a:ext cx="668587" cy="627956"/>
          </a:xfrm>
          <a:prstGeom prst="hear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" name="Heart 27">
            <a:extLst>
              <a:ext uri="{FF2B5EF4-FFF2-40B4-BE49-F238E27FC236}">
                <a16:creationId xmlns:a16="http://schemas.microsoft.com/office/drawing/2014/main" id="{96F22498-818A-476B-A988-86651C54A866}"/>
              </a:ext>
            </a:extLst>
          </p:cNvPr>
          <p:cNvSpPr/>
          <p:nvPr/>
        </p:nvSpPr>
        <p:spPr>
          <a:xfrm>
            <a:off x="9343252" y="3071978"/>
            <a:ext cx="668587" cy="627956"/>
          </a:xfrm>
          <a:prstGeom prst="hear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9" name="Heart 28">
            <a:extLst>
              <a:ext uri="{FF2B5EF4-FFF2-40B4-BE49-F238E27FC236}">
                <a16:creationId xmlns:a16="http://schemas.microsoft.com/office/drawing/2014/main" id="{0FD37501-1E7A-4B84-81B9-20307913B783}"/>
              </a:ext>
            </a:extLst>
          </p:cNvPr>
          <p:cNvSpPr/>
          <p:nvPr/>
        </p:nvSpPr>
        <p:spPr>
          <a:xfrm>
            <a:off x="10532418" y="3071978"/>
            <a:ext cx="668587" cy="627956"/>
          </a:xfrm>
          <a:prstGeom prst="hear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13935D7-6EA6-423C-92CA-1C27860DC55D}"/>
              </a:ext>
            </a:extLst>
          </p:cNvPr>
          <p:cNvCxnSpPr>
            <a:cxnSpLocks/>
          </p:cNvCxnSpPr>
          <p:nvPr/>
        </p:nvCxnSpPr>
        <p:spPr>
          <a:xfrm>
            <a:off x="6693728" y="337552"/>
            <a:ext cx="0" cy="2325949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C4D07BB-7885-4BE3-B379-90A2DB79FDE3}"/>
              </a:ext>
            </a:extLst>
          </p:cNvPr>
          <p:cNvCxnSpPr/>
          <p:nvPr/>
        </p:nvCxnSpPr>
        <p:spPr>
          <a:xfrm>
            <a:off x="11445788" y="337552"/>
            <a:ext cx="0" cy="2325949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6EDA416-551F-4167-A379-733D6D8DB351}"/>
              </a:ext>
            </a:extLst>
          </p:cNvPr>
          <p:cNvCxnSpPr>
            <a:cxnSpLocks/>
          </p:cNvCxnSpPr>
          <p:nvPr/>
        </p:nvCxnSpPr>
        <p:spPr>
          <a:xfrm>
            <a:off x="6693728" y="3217872"/>
            <a:ext cx="0" cy="2325949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8434A17-1504-4D2B-B4F1-22D5AE1784C9}"/>
              </a:ext>
            </a:extLst>
          </p:cNvPr>
          <p:cNvCxnSpPr/>
          <p:nvPr/>
        </p:nvCxnSpPr>
        <p:spPr>
          <a:xfrm>
            <a:off x="11447347" y="3114933"/>
            <a:ext cx="0" cy="2325949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5FD93A5-14AB-4B6F-95D9-2F5414558016}"/>
              </a:ext>
            </a:extLst>
          </p:cNvPr>
          <p:cNvCxnSpPr/>
          <p:nvPr/>
        </p:nvCxnSpPr>
        <p:spPr>
          <a:xfrm>
            <a:off x="11553879" y="3114933"/>
            <a:ext cx="0" cy="2325949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1868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8DFD77F-2C7C-46DE-8716-1E153A231EB3}"/>
              </a:ext>
            </a:extLst>
          </p:cNvPr>
          <p:cNvSpPr/>
          <p:nvPr/>
        </p:nvSpPr>
        <p:spPr>
          <a:xfrm>
            <a:off x="260058" y="83890"/>
            <a:ext cx="11778143" cy="6621474"/>
          </a:xfrm>
          <a:prstGeom prst="roundRect">
            <a:avLst/>
          </a:prstGeom>
          <a:solidFill>
            <a:schemeClr val="accent3">
              <a:lumMod val="8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251610-F34A-4430-90F1-2680E491C8BD}"/>
              </a:ext>
            </a:extLst>
          </p:cNvPr>
          <p:cNvSpPr txBox="1"/>
          <p:nvPr/>
        </p:nvSpPr>
        <p:spPr>
          <a:xfrm>
            <a:off x="970742" y="1229299"/>
            <a:ext cx="610847" cy="71531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Eras Bold ITC" panose="020B0907030504020204" pitchFamily="34" charset="0"/>
              </a:rPr>
              <a:t>4</a:t>
            </a:r>
            <a:endParaRPr lang="en-CA" sz="4000" dirty="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sp>
        <p:nvSpPr>
          <p:cNvPr id="5" name="Heart 4">
            <a:extLst>
              <a:ext uri="{FF2B5EF4-FFF2-40B4-BE49-F238E27FC236}">
                <a16:creationId xmlns:a16="http://schemas.microsoft.com/office/drawing/2014/main" id="{00323478-4BA9-4204-B6D9-4B4FDDE4DE38}"/>
              </a:ext>
            </a:extLst>
          </p:cNvPr>
          <p:cNvSpPr/>
          <p:nvPr/>
        </p:nvSpPr>
        <p:spPr>
          <a:xfrm>
            <a:off x="913002" y="1923058"/>
            <a:ext cx="668587" cy="627956"/>
          </a:xfrm>
          <a:prstGeom prst="hear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Heart 5">
            <a:extLst>
              <a:ext uri="{FF2B5EF4-FFF2-40B4-BE49-F238E27FC236}">
                <a16:creationId xmlns:a16="http://schemas.microsoft.com/office/drawing/2014/main" id="{E223D6B7-CC84-479D-ACAF-B401238D139D}"/>
              </a:ext>
            </a:extLst>
          </p:cNvPr>
          <p:cNvSpPr/>
          <p:nvPr/>
        </p:nvSpPr>
        <p:spPr>
          <a:xfrm>
            <a:off x="2205569" y="603615"/>
            <a:ext cx="668587" cy="627956"/>
          </a:xfrm>
          <a:prstGeom prst="hear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Heart 6">
            <a:extLst>
              <a:ext uri="{FF2B5EF4-FFF2-40B4-BE49-F238E27FC236}">
                <a16:creationId xmlns:a16="http://schemas.microsoft.com/office/drawing/2014/main" id="{930FBE85-CD35-4149-9841-62E1734D49A6}"/>
              </a:ext>
            </a:extLst>
          </p:cNvPr>
          <p:cNvSpPr/>
          <p:nvPr/>
        </p:nvSpPr>
        <p:spPr>
          <a:xfrm>
            <a:off x="3397199" y="601343"/>
            <a:ext cx="668587" cy="627956"/>
          </a:xfrm>
          <a:prstGeom prst="heart">
            <a:avLst/>
          </a:prstGeom>
          <a:solidFill>
            <a:srgbClr val="00CC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Heart 7">
            <a:extLst>
              <a:ext uri="{FF2B5EF4-FFF2-40B4-BE49-F238E27FC236}">
                <a16:creationId xmlns:a16="http://schemas.microsoft.com/office/drawing/2014/main" id="{E1C3DF33-A718-4BD0-9DBE-091034DF7552}"/>
              </a:ext>
            </a:extLst>
          </p:cNvPr>
          <p:cNvSpPr/>
          <p:nvPr/>
        </p:nvSpPr>
        <p:spPr>
          <a:xfrm>
            <a:off x="4586500" y="601343"/>
            <a:ext cx="668587" cy="627956"/>
          </a:xfrm>
          <a:prstGeom prst="heart">
            <a:avLst/>
          </a:prstGeom>
          <a:solidFill>
            <a:srgbClr val="FF7C8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Heart 8">
            <a:extLst>
              <a:ext uri="{FF2B5EF4-FFF2-40B4-BE49-F238E27FC236}">
                <a16:creationId xmlns:a16="http://schemas.microsoft.com/office/drawing/2014/main" id="{0C3FB020-35A6-45A9-B768-DA1A0691C228}"/>
              </a:ext>
            </a:extLst>
          </p:cNvPr>
          <p:cNvSpPr/>
          <p:nvPr/>
        </p:nvSpPr>
        <p:spPr>
          <a:xfrm>
            <a:off x="5775666" y="601343"/>
            <a:ext cx="668587" cy="627956"/>
          </a:xfrm>
          <a:prstGeom prst="heart">
            <a:avLst/>
          </a:prstGeom>
          <a:solidFill>
            <a:srgbClr val="00CC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Heart 9">
            <a:extLst>
              <a:ext uri="{FF2B5EF4-FFF2-40B4-BE49-F238E27FC236}">
                <a16:creationId xmlns:a16="http://schemas.microsoft.com/office/drawing/2014/main" id="{FC09DAAF-3B4E-4CB8-A12F-F7E4A94F9E90}"/>
              </a:ext>
            </a:extLst>
          </p:cNvPr>
          <p:cNvSpPr/>
          <p:nvPr/>
        </p:nvSpPr>
        <p:spPr>
          <a:xfrm>
            <a:off x="8154086" y="558299"/>
            <a:ext cx="668587" cy="627956"/>
          </a:xfrm>
          <a:prstGeom prst="heart">
            <a:avLst/>
          </a:prstGeom>
          <a:solidFill>
            <a:srgbClr val="00CC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Heart 10">
            <a:extLst>
              <a:ext uri="{FF2B5EF4-FFF2-40B4-BE49-F238E27FC236}">
                <a16:creationId xmlns:a16="http://schemas.microsoft.com/office/drawing/2014/main" id="{1043F59E-EB58-4F49-99C2-CA40DD9D4383}"/>
              </a:ext>
            </a:extLst>
          </p:cNvPr>
          <p:cNvSpPr/>
          <p:nvPr/>
        </p:nvSpPr>
        <p:spPr>
          <a:xfrm>
            <a:off x="6964920" y="601254"/>
            <a:ext cx="668587" cy="627956"/>
          </a:xfrm>
          <a:prstGeom prst="hear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Heart 11">
            <a:extLst>
              <a:ext uri="{FF2B5EF4-FFF2-40B4-BE49-F238E27FC236}">
                <a16:creationId xmlns:a16="http://schemas.microsoft.com/office/drawing/2014/main" id="{0DB5A3A4-08A0-4E2E-BC3F-1074574139D0}"/>
              </a:ext>
            </a:extLst>
          </p:cNvPr>
          <p:cNvSpPr/>
          <p:nvPr/>
        </p:nvSpPr>
        <p:spPr>
          <a:xfrm>
            <a:off x="9343252" y="558299"/>
            <a:ext cx="668587" cy="627956"/>
          </a:xfrm>
          <a:prstGeom prst="heart">
            <a:avLst/>
          </a:prstGeom>
          <a:solidFill>
            <a:srgbClr val="FF7C8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Heart 12">
            <a:extLst>
              <a:ext uri="{FF2B5EF4-FFF2-40B4-BE49-F238E27FC236}">
                <a16:creationId xmlns:a16="http://schemas.microsoft.com/office/drawing/2014/main" id="{427D9F8B-43EC-4938-B644-EA3846042CCF}"/>
              </a:ext>
            </a:extLst>
          </p:cNvPr>
          <p:cNvSpPr/>
          <p:nvPr/>
        </p:nvSpPr>
        <p:spPr>
          <a:xfrm>
            <a:off x="10532418" y="558299"/>
            <a:ext cx="668587" cy="627956"/>
          </a:xfrm>
          <a:prstGeom prst="heart">
            <a:avLst/>
          </a:prstGeom>
          <a:solidFill>
            <a:srgbClr val="00CC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id="{D612044C-ADCB-4424-B91F-82BB676E60B8}"/>
              </a:ext>
            </a:extLst>
          </p:cNvPr>
          <p:cNvSpPr/>
          <p:nvPr/>
        </p:nvSpPr>
        <p:spPr>
          <a:xfrm>
            <a:off x="2205569" y="3117294"/>
            <a:ext cx="668587" cy="627956"/>
          </a:xfrm>
          <a:prstGeom prst="hear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2ECD96C2-E6A4-47F3-BC1A-9D3471035E8D}"/>
              </a:ext>
            </a:extLst>
          </p:cNvPr>
          <p:cNvSpPr/>
          <p:nvPr/>
        </p:nvSpPr>
        <p:spPr>
          <a:xfrm>
            <a:off x="3397199" y="3115022"/>
            <a:ext cx="668587" cy="627956"/>
          </a:xfrm>
          <a:prstGeom prst="heart">
            <a:avLst/>
          </a:prstGeom>
          <a:solidFill>
            <a:srgbClr val="00CC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0B432C6A-A896-4E85-8F58-6D35FFCF53DB}"/>
              </a:ext>
            </a:extLst>
          </p:cNvPr>
          <p:cNvSpPr/>
          <p:nvPr/>
        </p:nvSpPr>
        <p:spPr>
          <a:xfrm>
            <a:off x="4586500" y="3115022"/>
            <a:ext cx="668587" cy="627956"/>
          </a:xfrm>
          <a:prstGeom prst="heart">
            <a:avLst/>
          </a:prstGeom>
          <a:solidFill>
            <a:srgbClr val="FF7C8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9408E217-8166-4054-97B6-DFC4C53345C2}"/>
              </a:ext>
            </a:extLst>
          </p:cNvPr>
          <p:cNvSpPr/>
          <p:nvPr/>
        </p:nvSpPr>
        <p:spPr>
          <a:xfrm>
            <a:off x="5775666" y="3115022"/>
            <a:ext cx="668587" cy="627956"/>
          </a:xfrm>
          <a:prstGeom prst="heart">
            <a:avLst/>
          </a:prstGeom>
          <a:solidFill>
            <a:srgbClr val="00CC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" name="Heart 25">
            <a:extLst>
              <a:ext uri="{FF2B5EF4-FFF2-40B4-BE49-F238E27FC236}">
                <a16:creationId xmlns:a16="http://schemas.microsoft.com/office/drawing/2014/main" id="{56CDE596-1DFC-491A-BCC0-56E400A5E71F}"/>
              </a:ext>
            </a:extLst>
          </p:cNvPr>
          <p:cNvSpPr/>
          <p:nvPr/>
        </p:nvSpPr>
        <p:spPr>
          <a:xfrm>
            <a:off x="8154086" y="3071978"/>
            <a:ext cx="668587" cy="627956"/>
          </a:xfrm>
          <a:prstGeom prst="heart">
            <a:avLst/>
          </a:prstGeom>
          <a:solidFill>
            <a:srgbClr val="00CC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" name="Heart 26">
            <a:extLst>
              <a:ext uri="{FF2B5EF4-FFF2-40B4-BE49-F238E27FC236}">
                <a16:creationId xmlns:a16="http://schemas.microsoft.com/office/drawing/2014/main" id="{75D7B0E7-1C84-45CC-ABFC-31BD16E36FEF}"/>
              </a:ext>
            </a:extLst>
          </p:cNvPr>
          <p:cNvSpPr/>
          <p:nvPr/>
        </p:nvSpPr>
        <p:spPr>
          <a:xfrm>
            <a:off x="6964920" y="3114933"/>
            <a:ext cx="668587" cy="627956"/>
          </a:xfrm>
          <a:prstGeom prst="hear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" name="Heart 27">
            <a:extLst>
              <a:ext uri="{FF2B5EF4-FFF2-40B4-BE49-F238E27FC236}">
                <a16:creationId xmlns:a16="http://schemas.microsoft.com/office/drawing/2014/main" id="{96F22498-818A-476B-A988-86651C54A866}"/>
              </a:ext>
            </a:extLst>
          </p:cNvPr>
          <p:cNvSpPr/>
          <p:nvPr/>
        </p:nvSpPr>
        <p:spPr>
          <a:xfrm>
            <a:off x="9343252" y="3071978"/>
            <a:ext cx="668587" cy="627956"/>
          </a:xfrm>
          <a:prstGeom prst="heart">
            <a:avLst/>
          </a:prstGeom>
          <a:solidFill>
            <a:srgbClr val="FF7C8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9" name="Heart 28">
            <a:extLst>
              <a:ext uri="{FF2B5EF4-FFF2-40B4-BE49-F238E27FC236}">
                <a16:creationId xmlns:a16="http://schemas.microsoft.com/office/drawing/2014/main" id="{0FD37501-1E7A-4B84-81B9-20307913B783}"/>
              </a:ext>
            </a:extLst>
          </p:cNvPr>
          <p:cNvSpPr/>
          <p:nvPr/>
        </p:nvSpPr>
        <p:spPr>
          <a:xfrm>
            <a:off x="10532418" y="3071978"/>
            <a:ext cx="668587" cy="627956"/>
          </a:xfrm>
          <a:prstGeom prst="heart">
            <a:avLst/>
          </a:prstGeom>
          <a:solidFill>
            <a:srgbClr val="00CC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13935D7-6EA6-423C-92CA-1C27860DC55D}"/>
              </a:ext>
            </a:extLst>
          </p:cNvPr>
          <p:cNvCxnSpPr>
            <a:cxnSpLocks/>
          </p:cNvCxnSpPr>
          <p:nvPr/>
        </p:nvCxnSpPr>
        <p:spPr>
          <a:xfrm>
            <a:off x="6693728" y="337552"/>
            <a:ext cx="0" cy="2325949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C4D07BB-7885-4BE3-B379-90A2DB79FDE3}"/>
              </a:ext>
            </a:extLst>
          </p:cNvPr>
          <p:cNvCxnSpPr/>
          <p:nvPr/>
        </p:nvCxnSpPr>
        <p:spPr>
          <a:xfrm>
            <a:off x="11445788" y="337552"/>
            <a:ext cx="0" cy="2325949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6EDA416-551F-4167-A379-733D6D8DB351}"/>
              </a:ext>
            </a:extLst>
          </p:cNvPr>
          <p:cNvCxnSpPr>
            <a:cxnSpLocks/>
          </p:cNvCxnSpPr>
          <p:nvPr/>
        </p:nvCxnSpPr>
        <p:spPr>
          <a:xfrm>
            <a:off x="6693728" y="3217872"/>
            <a:ext cx="0" cy="2325949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8434A17-1504-4D2B-B4F1-22D5AE1784C9}"/>
              </a:ext>
            </a:extLst>
          </p:cNvPr>
          <p:cNvCxnSpPr/>
          <p:nvPr/>
        </p:nvCxnSpPr>
        <p:spPr>
          <a:xfrm>
            <a:off x="11447347" y="3114933"/>
            <a:ext cx="0" cy="2325949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5FD93A5-14AB-4B6F-95D9-2F5414558016}"/>
              </a:ext>
            </a:extLst>
          </p:cNvPr>
          <p:cNvCxnSpPr/>
          <p:nvPr/>
        </p:nvCxnSpPr>
        <p:spPr>
          <a:xfrm>
            <a:off x="11553879" y="3114933"/>
            <a:ext cx="0" cy="2325949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7363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8DFD77F-2C7C-46DE-8716-1E153A231EB3}"/>
              </a:ext>
            </a:extLst>
          </p:cNvPr>
          <p:cNvSpPr/>
          <p:nvPr/>
        </p:nvSpPr>
        <p:spPr>
          <a:xfrm>
            <a:off x="260058" y="83890"/>
            <a:ext cx="11778143" cy="6621474"/>
          </a:xfrm>
          <a:prstGeom prst="roundRect">
            <a:avLst/>
          </a:prstGeom>
          <a:solidFill>
            <a:schemeClr val="accent3">
              <a:lumMod val="8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251610-F34A-4430-90F1-2680E491C8BD}"/>
              </a:ext>
            </a:extLst>
          </p:cNvPr>
          <p:cNvSpPr txBox="1"/>
          <p:nvPr/>
        </p:nvSpPr>
        <p:spPr>
          <a:xfrm>
            <a:off x="970742" y="1229299"/>
            <a:ext cx="610847" cy="71531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Eras Bold ITC" panose="020B0907030504020204" pitchFamily="34" charset="0"/>
              </a:rPr>
              <a:t>4</a:t>
            </a:r>
            <a:endParaRPr lang="en-CA" sz="4000" dirty="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sp>
        <p:nvSpPr>
          <p:cNvPr id="5" name="Heart 4">
            <a:extLst>
              <a:ext uri="{FF2B5EF4-FFF2-40B4-BE49-F238E27FC236}">
                <a16:creationId xmlns:a16="http://schemas.microsoft.com/office/drawing/2014/main" id="{00323478-4BA9-4204-B6D9-4B4FDDE4DE38}"/>
              </a:ext>
            </a:extLst>
          </p:cNvPr>
          <p:cNvSpPr/>
          <p:nvPr/>
        </p:nvSpPr>
        <p:spPr>
          <a:xfrm>
            <a:off x="913002" y="1923058"/>
            <a:ext cx="668587" cy="627956"/>
          </a:xfrm>
          <a:prstGeom prst="hear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Heart 5">
            <a:extLst>
              <a:ext uri="{FF2B5EF4-FFF2-40B4-BE49-F238E27FC236}">
                <a16:creationId xmlns:a16="http://schemas.microsoft.com/office/drawing/2014/main" id="{E223D6B7-CC84-479D-ACAF-B401238D139D}"/>
              </a:ext>
            </a:extLst>
          </p:cNvPr>
          <p:cNvSpPr/>
          <p:nvPr/>
        </p:nvSpPr>
        <p:spPr>
          <a:xfrm>
            <a:off x="2205569" y="603615"/>
            <a:ext cx="668587" cy="627956"/>
          </a:xfrm>
          <a:prstGeom prst="hear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Heart 6">
            <a:extLst>
              <a:ext uri="{FF2B5EF4-FFF2-40B4-BE49-F238E27FC236}">
                <a16:creationId xmlns:a16="http://schemas.microsoft.com/office/drawing/2014/main" id="{930FBE85-CD35-4149-9841-62E1734D49A6}"/>
              </a:ext>
            </a:extLst>
          </p:cNvPr>
          <p:cNvSpPr/>
          <p:nvPr/>
        </p:nvSpPr>
        <p:spPr>
          <a:xfrm>
            <a:off x="3397199" y="601343"/>
            <a:ext cx="668587" cy="627956"/>
          </a:xfrm>
          <a:prstGeom prst="heart">
            <a:avLst/>
          </a:prstGeom>
          <a:solidFill>
            <a:srgbClr val="00CC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Heart 7">
            <a:extLst>
              <a:ext uri="{FF2B5EF4-FFF2-40B4-BE49-F238E27FC236}">
                <a16:creationId xmlns:a16="http://schemas.microsoft.com/office/drawing/2014/main" id="{E1C3DF33-A718-4BD0-9DBE-091034DF7552}"/>
              </a:ext>
            </a:extLst>
          </p:cNvPr>
          <p:cNvSpPr/>
          <p:nvPr/>
        </p:nvSpPr>
        <p:spPr>
          <a:xfrm>
            <a:off x="4586500" y="601343"/>
            <a:ext cx="668587" cy="627956"/>
          </a:xfrm>
          <a:prstGeom prst="heart">
            <a:avLst/>
          </a:prstGeom>
          <a:solidFill>
            <a:srgbClr val="FF7C8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Heart 8">
            <a:extLst>
              <a:ext uri="{FF2B5EF4-FFF2-40B4-BE49-F238E27FC236}">
                <a16:creationId xmlns:a16="http://schemas.microsoft.com/office/drawing/2014/main" id="{0C3FB020-35A6-45A9-B768-DA1A0691C228}"/>
              </a:ext>
            </a:extLst>
          </p:cNvPr>
          <p:cNvSpPr/>
          <p:nvPr/>
        </p:nvSpPr>
        <p:spPr>
          <a:xfrm>
            <a:off x="5775666" y="601343"/>
            <a:ext cx="668587" cy="627956"/>
          </a:xfrm>
          <a:prstGeom prst="heart">
            <a:avLst/>
          </a:prstGeom>
          <a:solidFill>
            <a:srgbClr val="00CC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Heart 9">
            <a:extLst>
              <a:ext uri="{FF2B5EF4-FFF2-40B4-BE49-F238E27FC236}">
                <a16:creationId xmlns:a16="http://schemas.microsoft.com/office/drawing/2014/main" id="{FC09DAAF-3B4E-4CB8-A12F-F7E4A94F9E90}"/>
              </a:ext>
            </a:extLst>
          </p:cNvPr>
          <p:cNvSpPr/>
          <p:nvPr/>
        </p:nvSpPr>
        <p:spPr>
          <a:xfrm>
            <a:off x="8154086" y="558299"/>
            <a:ext cx="668587" cy="627956"/>
          </a:xfrm>
          <a:prstGeom prst="heart">
            <a:avLst/>
          </a:prstGeom>
          <a:solidFill>
            <a:srgbClr val="00CC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Heart 10">
            <a:extLst>
              <a:ext uri="{FF2B5EF4-FFF2-40B4-BE49-F238E27FC236}">
                <a16:creationId xmlns:a16="http://schemas.microsoft.com/office/drawing/2014/main" id="{1043F59E-EB58-4F49-99C2-CA40DD9D4383}"/>
              </a:ext>
            </a:extLst>
          </p:cNvPr>
          <p:cNvSpPr/>
          <p:nvPr/>
        </p:nvSpPr>
        <p:spPr>
          <a:xfrm>
            <a:off x="6964920" y="601254"/>
            <a:ext cx="668587" cy="627956"/>
          </a:xfrm>
          <a:prstGeom prst="hear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Heart 11">
            <a:extLst>
              <a:ext uri="{FF2B5EF4-FFF2-40B4-BE49-F238E27FC236}">
                <a16:creationId xmlns:a16="http://schemas.microsoft.com/office/drawing/2014/main" id="{0DB5A3A4-08A0-4E2E-BC3F-1074574139D0}"/>
              </a:ext>
            </a:extLst>
          </p:cNvPr>
          <p:cNvSpPr/>
          <p:nvPr/>
        </p:nvSpPr>
        <p:spPr>
          <a:xfrm>
            <a:off x="9343252" y="558299"/>
            <a:ext cx="668587" cy="627956"/>
          </a:xfrm>
          <a:prstGeom prst="heart">
            <a:avLst/>
          </a:prstGeom>
          <a:solidFill>
            <a:srgbClr val="FF7C8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Heart 12">
            <a:extLst>
              <a:ext uri="{FF2B5EF4-FFF2-40B4-BE49-F238E27FC236}">
                <a16:creationId xmlns:a16="http://schemas.microsoft.com/office/drawing/2014/main" id="{427D9F8B-43EC-4938-B644-EA3846042CCF}"/>
              </a:ext>
            </a:extLst>
          </p:cNvPr>
          <p:cNvSpPr/>
          <p:nvPr/>
        </p:nvSpPr>
        <p:spPr>
          <a:xfrm>
            <a:off x="10532418" y="558299"/>
            <a:ext cx="668587" cy="627956"/>
          </a:xfrm>
          <a:prstGeom prst="heart">
            <a:avLst/>
          </a:prstGeom>
          <a:solidFill>
            <a:srgbClr val="00CC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id="{D612044C-ADCB-4424-B91F-82BB676E60B8}"/>
              </a:ext>
            </a:extLst>
          </p:cNvPr>
          <p:cNvSpPr/>
          <p:nvPr/>
        </p:nvSpPr>
        <p:spPr>
          <a:xfrm>
            <a:off x="2205569" y="3117294"/>
            <a:ext cx="668587" cy="627956"/>
          </a:xfrm>
          <a:prstGeom prst="hear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2ECD96C2-E6A4-47F3-BC1A-9D3471035E8D}"/>
              </a:ext>
            </a:extLst>
          </p:cNvPr>
          <p:cNvSpPr/>
          <p:nvPr/>
        </p:nvSpPr>
        <p:spPr>
          <a:xfrm>
            <a:off x="3397199" y="3115022"/>
            <a:ext cx="668587" cy="627956"/>
          </a:xfrm>
          <a:prstGeom prst="heart">
            <a:avLst/>
          </a:prstGeom>
          <a:solidFill>
            <a:srgbClr val="00CC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0B432C6A-A896-4E85-8F58-6D35FFCF53DB}"/>
              </a:ext>
            </a:extLst>
          </p:cNvPr>
          <p:cNvSpPr/>
          <p:nvPr/>
        </p:nvSpPr>
        <p:spPr>
          <a:xfrm>
            <a:off x="4586500" y="3115022"/>
            <a:ext cx="668587" cy="627956"/>
          </a:xfrm>
          <a:prstGeom prst="heart">
            <a:avLst/>
          </a:prstGeom>
          <a:solidFill>
            <a:srgbClr val="FF7C8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9408E217-8166-4054-97B6-DFC4C53345C2}"/>
              </a:ext>
            </a:extLst>
          </p:cNvPr>
          <p:cNvSpPr/>
          <p:nvPr/>
        </p:nvSpPr>
        <p:spPr>
          <a:xfrm>
            <a:off x="5775666" y="3115022"/>
            <a:ext cx="668587" cy="627956"/>
          </a:xfrm>
          <a:prstGeom prst="heart">
            <a:avLst/>
          </a:prstGeom>
          <a:solidFill>
            <a:srgbClr val="00CC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" name="Heart 25">
            <a:extLst>
              <a:ext uri="{FF2B5EF4-FFF2-40B4-BE49-F238E27FC236}">
                <a16:creationId xmlns:a16="http://schemas.microsoft.com/office/drawing/2014/main" id="{56CDE596-1DFC-491A-BCC0-56E400A5E71F}"/>
              </a:ext>
            </a:extLst>
          </p:cNvPr>
          <p:cNvSpPr/>
          <p:nvPr/>
        </p:nvSpPr>
        <p:spPr>
          <a:xfrm>
            <a:off x="8154086" y="3071978"/>
            <a:ext cx="668587" cy="627956"/>
          </a:xfrm>
          <a:prstGeom prst="heart">
            <a:avLst/>
          </a:prstGeom>
          <a:solidFill>
            <a:srgbClr val="00CC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" name="Heart 26">
            <a:extLst>
              <a:ext uri="{FF2B5EF4-FFF2-40B4-BE49-F238E27FC236}">
                <a16:creationId xmlns:a16="http://schemas.microsoft.com/office/drawing/2014/main" id="{75D7B0E7-1C84-45CC-ABFC-31BD16E36FEF}"/>
              </a:ext>
            </a:extLst>
          </p:cNvPr>
          <p:cNvSpPr/>
          <p:nvPr/>
        </p:nvSpPr>
        <p:spPr>
          <a:xfrm>
            <a:off x="6964920" y="3114933"/>
            <a:ext cx="668587" cy="627956"/>
          </a:xfrm>
          <a:prstGeom prst="hear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" name="Heart 27">
            <a:extLst>
              <a:ext uri="{FF2B5EF4-FFF2-40B4-BE49-F238E27FC236}">
                <a16:creationId xmlns:a16="http://schemas.microsoft.com/office/drawing/2014/main" id="{96F22498-818A-476B-A988-86651C54A866}"/>
              </a:ext>
            </a:extLst>
          </p:cNvPr>
          <p:cNvSpPr/>
          <p:nvPr/>
        </p:nvSpPr>
        <p:spPr>
          <a:xfrm>
            <a:off x="9343252" y="3071978"/>
            <a:ext cx="668587" cy="627956"/>
          </a:xfrm>
          <a:prstGeom prst="heart">
            <a:avLst/>
          </a:prstGeom>
          <a:solidFill>
            <a:srgbClr val="FF7C8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9" name="Heart 28">
            <a:extLst>
              <a:ext uri="{FF2B5EF4-FFF2-40B4-BE49-F238E27FC236}">
                <a16:creationId xmlns:a16="http://schemas.microsoft.com/office/drawing/2014/main" id="{0FD37501-1E7A-4B84-81B9-20307913B783}"/>
              </a:ext>
            </a:extLst>
          </p:cNvPr>
          <p:cNvSpPr/>
          <p:nvPr/>
        </p:nvSpPr>
        <p:spPr>
          <a:xfrm>
            <a:off x="10532418" y="3071978"/>
            <a:ext cx="668587" cy="627956"/>
          </a:xfrm>
          <a:prstGeom prst="heart">
            <a:avLst/>
          </a:prstGeom>
          <a:solidFill>
            <a:srgbClr val="00CC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13935D7-6EA6-423C-92CA-1C27860DC55D}"/>
              </a:ext>
            </a:extLst>
          </p:cNvPr>
          <p:cNvCxnSpPr>
            <a:cxnSpLocks/>
          </p:cNvCxnSpPr>
          <p:nvPr/>
        </p:nvCxnSpPr>
        <p:spPr>
          <a:xfrm>
            <a:off x="6693728" y="337552"/>
            <a:ext cx="0" cy="2325949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C4D07BB-7885-4BE3-B379-90A2DB79FDE3}"/>
              </a:ext>
            </a:extLst>
          </p:cNvPr>
          <p:cNvCxnSpPr/>
          <p:nvPr/>
        </p:nvCxnSpPr>
        <p:spPr>
          <a:xfrm>
            <a:off x="11445788" y="337552"/>
            <a:ext cx="0" cy="2325949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6EDA416-551F-4167-A379-733D6D8DB351}"/>
              </a:ext>
            </a:extLst>
          </p:cNvPr>
          <p:cNvCxnSpPr>
            <a:cxnSpLocks/>
          </p:cNvCxnSpPr>
          <p:nvPr/>
        </p:nvCxnSpPr>
        <p:spPr>
          <a:xfrm>
            <a:off x="6693728" y="3217872"/>
            <a:ext cx="0" cy="2325949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8434A17-1504-4D2B-B4F1-22D5AE1784C9}"/>
              </a:ext>
            </a:extLst>
          </p:cNvPr>
          <p:cNvCxnSpPr/>
          <p:nvPr/>
        </p:nvCxnSpPr>
        <p:spPr>
          <a:xfrm>
            <a:off x="11447347" y="3114933"/>
            <a:ext cx="0" cy="2325949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5FD93A5-14AB-4B6F-95D9-2F5414558016}"/>
              </a:ext>
            </a:extLst>
          </p:cNvPr>
          <p:cNvCxnSpPr/>
          <p:nvPr/>
        </p:nvCxnSpPr>
        <p:spPr>
          <a:xfrm>
            <a:off x="11553879" y="3114933"/>
            <a:ext cx="0" cy="2325949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40" name="Picture 16">
            <a:extLst>
              <a:ext uri="{FF2B5EF4-FFF2-40B4-BE49-F238E27FC236}">
                <a16:creationId xmlns:a16="http://schemas.microsoft.com/office/drawing/2014/main" id="{48FD1145-8994-4FFC-91CD-7A9E1F240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007" y="1583977"/>
            <a:ext cx="1258960" cy="94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6">
            <a:extLst>
              <a:ext uri="{FF2B5EF4-FFF2-40B4-BE49-F238E27FC236}">
                <a16:creationId xmlns:a16="http://schemas.microsoft.com/office/drawing/2014/main" id="{EA78A753-DD0D-4A51-8A9E-888F5D248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788" y="1820668"/>
            <a:ext cx="1258960" cy="94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6">
            <a:extLst>
              <a:ext uri="{FF2B5EF4-FFF2-40B4-BE49-F238E27FC236}">
                <a16:creationId xmlns:a16="http://schemas.microsoft.com/office/drawing/2014/main" id="{07FE6B85-CC7B-4B80-9D93-1C7C00FAA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967" y="1581705"/>
            <a:ext cx="1258960" cy="94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6">
            <a:extLst>
              <a:ext uri="{FF2B5EF4-FFF2-40B4-BE49-F238E27FC236}">
                <a16:creationId xmlns:a16="http://schemas.microsoft.com/office/drawing/2014/main" id="{E3B151B2-801F-4BF8-AD43-40D611F62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48" y="1818396"/>
            <a:ext cx="1258960" cy="94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6">
            <a:extLst>
              <a:ext uri="{FF2B5EF4-FFF2-40B4-BE49-F238E27FC236}">
                <a16:creationId xmlns:a16="http://schemas.microsoft.com/office/drawing/2014/main" id="{64936F34-7B69-4C06-9596-C20EC6EB2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401" y="1583424"/>
            <a:ext cx="1258960" cy="94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6">
            <a:extLst>
              <a:ext uri="{FF2B5EF4-FFF2-40B4-BE49-F238E27FC236}">
                <a16:creationId xmlns:a16="http://schemas.microsoft.com/office/drawing/2014/main" id="{5922B877-2D05-4183-A930-FFBBB3471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182" y="1820115"/>
            <a:ext cx="1258960" cy="94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6">
            <a:extLst>
              <a:ext uri="{FF2B5EF4-FFF2-40B4-BE49-F238E27FC236}">
                <a16:creationId xmlns:a16="http://schemas.microsoft.com/office/drawing/2014/main" id="{F5D2DF7B-5D2C-4C44-AEB7-F6A236E65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588" y="1575459"/>
            <a:ext cx="1258960" cy="94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6">
            <a:extLst>
              <a:ext uri="{FF2B5EF4-FFF2-40B4-BE49-F238E27FC236}">
                <a16:creationId xmlns:a16="http://schemas.microsoft.com/office/drawing/2014/main" id="{07FBB2E0-7EFF-4CDB-AB3C-D0B8FF747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369" y="1812150"/>
            <a:ext cx="1258960" cy="94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636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8DFD77F-2C7C-46DE-8716-1E153A231EB3}"/>
              </a:ext>
            </a:extLst>
          </p:cNvPr>
          <p:cNvSpPr/>
          <p:nvPr/>
        </p:nvSpPr>
        <p:spPr>
          <a:xfrm>
            <a:off x="260058" y="83890"/>
            <a:ext cx="11778143" cy="6621474"/>
          </a:xfrm>
          <a:prstGeom prst="roundRect">
            <a:avLst/>
          </a:prstGeom>
          <a:solidFill>
            <a:schemeClr val="accent3">
              <a:lumMod val="8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251610-F34A-4430-90F1-2680E491C8BD}"/>
              </a:ext>
            </a:extLst>
          </p:cNvPr>
          <p:cNvSpPr txBox="1"/>
          <p:nvPr/>
        </p:nvSpPr>
        <p:spPr>
          <a:xfrm>
            <a:off x="970742" y="1229299"/>
            <a:ext cx="610847" cy="71531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Eras Bold ITC" panose="020B0907030504020204" pitchFamily="34" charset="0"/>
              </a:rPr>
              <a:t>4</a:t>
            </a:r>
            <a:endParaRPr lang="en-CA" sz="4000" dirty="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sp>
        <p:nvSpPr>
          <p:cNvPr id="5" name="Heart 4">
            <a:extLst>
              <a:ext uri="{FF2B5EF4-FFF2-40B4-BE49-F238E27FC236}">
                <a16:creationId xmlns:a16="http://schemas.microsoft.com/office/drawing/2014/main" id="{00323478-4BA9-4204-B6D9-4B4FDDE4DE38}"/>
              </a:ext>
            </a:extLst>
          </p:cNvPr>
          <p:cNvSpPr/>
          <p:nvPr/>
        </p:nvSpPr>
        <p:spPr>
          <a:xfrm>
            <a:off x="913002" y="1923058"/>
            <a:ext cx="668587" cy="627956"/>
          </a:xfrm>
          <a:prstGeom prst="hear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Heart 5">
            <a:extLst>
              <a:ext uri="{FF2B5EF4-FFF2-40B4-BE49-F238E27FC236}">
                <a16:creationId xmlns:a16="http://schemas.microsoft.com/office/drawing/2014/main" id="{E223D6B7-CC84-479D-ACAF-B401238D139D}"/>
              </a:ext>
            </a:extLst>
          </p:cNvPr>
          <p:cNvSpPr/>
          <p:nvPr/>
        </p:nvSpPr>
        <p:spPr>
          <a:xfrm>
            <a:off x="2205569" y="603615"/>
            <a:ext cx="668587" cy="627956"/>
          </a:xfrm>
          <a:prstGeom prst="hear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Heart 6">
            <a:extLst>
              <a:ext uri="{FF2B5EF4-FFF2-40B4-BE49-F238E27FC236}">
                <a16:creationId xmlns:a16="http://schemas.microsoft.com/office/drawing/2014/main" id="{930FBE85-CD35-4149-9841-62E1734D49A6}"/>
              </a:ext>
            </a:extLst>
          </p:cNvPr>
          <p:cNvSpPr/>
          <p:nvPr/>
        </p:nvSpPr>
        <p:spPr>
          <a:xfrm>
            <a:off x="3397199" y="601343"/>
            <a:ext cx="668587" cy="627956"/>
          </a:xfrm>
          <a:prstGeom prst="heart">
            <a:avLst/>
          </a:prstGeom>
          <a:solidFill>
            <a:srgbClr val="00CC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Heart 7">
            <a:extLst>
              <a:ext uri="{FF2B5EF4-FFF2-40B4-BE49-F238E27FC236}">
                <a16:creationId xmlns:a16="http://schemas.microsoft.com/office/drawing/2014/main" id="{E1C3DF33-A718-4BD0-9DBE-091034DF7552}"/>
              </a:ext>
            </a:extLst>
          </p:cNvPr>
          <p:cNvSpPr/>
          <p:nvPr/>
        </p:nvSpPr>
        <p:spPr>
          <a:xfrm>
            <a:off x="4586500" y="601343"/>
            <a:ext cx="668587" cy="627956"/>
          </a:xfrm>
          <a:prstGeom prst="heart">
            <a:avLst/>
          </a:prstGeom>
          <a:solidFill>
            <a:srgbClr val="FF7C8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Heart 8">
            <a:extLst>
              <a:ext uri="{FF2B5EF4-FFF2-40B4-BE49-F238E27FC236}">
                <a16:creationId xmlns:a16="http://schemas.microsoft.com/office/drawing/2014/main" id="{0C3FB020-35A6-45A9-B768-DA1A0691C228}"/>
              </a:ext>
            </a:extLst>
          </p:cNvPr>
          <p:cNvSpPr/>
          <p:nvPr/>
        </p:nvSpPr>
        <p:spPr>
          <a:xfrm>
            <a:off x="5775666" y="601343"/>
            <a:ext cx="668587" cy="627956"/>
          </a:xfrm>
          <a:prstGeom prst="heart">
            <a:avLst/>
          </a:prstGeom>
          <a:solidFill>
            <a:srgbClr val="00CC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Heart 9">
            <a:extLst>
              <a:ext uri="{FF2B5EF4-FFF2-40B4-BE49-F238E27FC236}">
                <a16:creationId xmlns:a16="http://schemas.microsoft.com/office/drawing/2014/main" id="{FC09DAAF-3B4E-4CB8-A12F-F7E4A94F9E90}"/>
              </a:ext>
            </a:extLst>
          </p:cNvPr>
          <p:cNvSpPr/>
          <p:nvPr/>
        </p:nvSpPr>
        <p:spPr>
          <a:xfrm>
            <a:off x="8154086" y="558299"/>
            <a:ext cx="668587" cy="627956"/>
          </a:xfrm>
          <a:prstGeom prst="heart">
            <a:avLst/>
          </a:prstGeom>
          <a:solidFill>
            <a:srgbClr val="00CC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Heart 10">
            <a:extLst>
              <a:ext uri="{FF2B5EF4-FFF2-40B4-BE49-F238E27FC236}">
                <a16:creationId xmlns:a16="http://schemas.microsoft.com/office/drawing/2014/main" id="{1043F59E-EB58-4F49-99C2-CA40DD9D4383}"/>
              </a:ext>
            </a:extLst>
          </p:cNvPr>
          <p:cNvSpPr/>
          <p:nvPr/>
        </p:nvSpPr>
        <p:spPr>
          <a:xfrm>
            <a:off x="6964920" y="601254"/>
            <a:ext cx="668587" cy="627956"/>
          </a:xfrm>
          <a:prstGeom prst="hear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Heart 11">
            <a:extLst>
              <a:ext uri="{FF2B5EF4-FFF2-40B4-BE49-F238E27FC236}">
                <a16:creationId xmlns:a16="http://schemas.microsoft.com/office/drawing/2014/main" id="{0DB5A3A4-08A0-4E2E-BC3F-1074574139D0}"/>
              </a:ext>
            </a:extLst>
          </p:cNvPr>
          <p:cNvSpPr/>
          <p:nvPr/>
        </p:nvSpPr>
        <p:spPr>
          <a:xfrm>
            <a:off x="9343252" y="558299"/>
            <a:ext cx="668587" cy="627956"/>
          </a:xfrm>
          <a:prstGeom prst="heart">
            <a:avLst/>
          </a:prstGeom>
          <a:solidFill>
            <a:srgbClr val="FF7C8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Heart 12">
            <a:extLst>
              <a:ext uri="{FF2B5EF4-FFF2-40B4-BE49-F238E27FC236}">
                <a16:creationId xmlns:a16="http://schemas.microsoft.com/office/drawing/2014/main" id="{427D9F8B-43EC-4938-B644-EA3846042CCF}"/>
              </a:ext>
            </a:extLst>
          </p:cNvPr>
          <p:cNvSpPr/>
          <p:nvPr/>
        </p:nvSpPr>
        <p:spPr>
          <a:xfrm>
            <a:off x="10532418" y="558299"/>
            <a:ext cx="668587" cy="627956"/>
          </a:xfrm>
          <a:prstGeom prst="heart">
            <a:avLst/>
          </a:prstGeom>
          <a:solidFill>
            <a:srgbClr val="00CC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id="{D612044C-ADCB-4424-B91F-82BB676E60B8}"/>
              </a:ext>
            </a:extLst>
          </p:cNvPr>
          <p:cNvSpPr/>
          <p:nvPr/>
        </p:nvSpPr>
        <p:spPr>
          <a:xfrm>
            <a:off x="2205569" y="3117294"/>
            <a:ext cx="668587" cy="627956"/>
          </a:xfrm>
          <a:prstGeom prst="hear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2ECD96C2-E6A4-47F3-BC1A-9D3471035E8D}"/>
              </a:ext>
            </a:extLst>
          </p:cNvPr>
          <p:cNvSpPr/>
          <p:nvPr/>
        </p:nvSpPr>
        <p:spPr>
          <a:xfrm>
            <a:off x="3397199" y="3115022"/>
            <a:ext cx="668587" cy="627956"/>
          </a:xfrm>
          <a:prstGeom prst="heart">
            <a:avLst/>
          </a:prstGeom>
          <a:solidFill>
            <a:srgbClr val="00CC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0B432C6A-A896-4E85-8F58-6D35FFCF53DB}"/>
              </a:ext>
            </a:extLst>
          </p:cNvPr>
          <p:cNvSpPr/>
          <p:nvPr/>
        </p:nvSpPr>
        <p:spPr>
          <a:xfrm>
            <a:off x="4586500" y="3115022"/>
            <a:ext cx="668587" cy="627956"/>
          </a:xfrm>
          <a:prstGeom prst="heart">
            <a:avLst/>
          </a:prstGeom>
          <a:solidFill>
            <a:srgbClr val="FF7C8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9408E217-8166-4054-97B6-DFC4C53345C2}"/>
              </a:ext>
            </a:extLst>
          </p:cNvPr>
          <p:cNvSpPr/>
          <p:nvPr/>
        </p:nvSpPr>
        <p:spPr>
          <a:xfrm>
            <a:off x="5775666" y="3115022"/>
            <a:ext cx="668587" cy="627956"/>
          </a:xfrm>
          <a:prstGeom prst="heart">
            <a:avLst/>
          </a:prstGeom>
          <a:solidFill>
            <a:srgbClr val="00CC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" name="Heart 25">
            <a:extLst>
              <a:ext uri="{FF2B5EF4-FFF2-40B4-BE49-F238E27FC236}">
                <a16:creationId xmlns:a16="http://schemas.microsoft.com/office/drawing/2014/main" id="{56CDE596-1DFC-491A-BCC0-56E400A5E71F}"/>
              </a:ext>
            </a:extLst>
          </p:cNvPr>
          <p:cNvSpPr/>
          <p:nvPr/>
        </p:nvSpPr>
        <p:spPr>
          <a:xfrm>
            <a:off x="8154086" y="3071978"/>
            <a:ext cx="668587" cy="627956"/>
          </a:xfrm>
          <a:prstGeom prst="heart">
            <a:avLst/>
          </a:prstGeom>
          <a:solidFill>
            <a:srgbClr val="00CC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" name="Heart 26">
            <a:extLst>
              <a:ext uri="{FF2B5EF4-FFF2-40B4-BE49-F238E27FC236}">
                <a16:creationId xmlns:a16="http://schemas.microsoft.com/office/drawing/2014/main" id="{75D7B0E7-1C84-45CC-ABFC-31BD16E36FEF}"/>
              </a:ext>
            </a:extLst>
          </p:cNvPr>
          <p:cNvSpPr/>
          <p:nvPr/>
        </p:nvSpPr>
        <p:spPr>
          <a:xfrm>
            <a:off x="6964920" y="3114933"/>
            <a:ext cx="668587" cy="627956"/>
          </a:xfrm>
          <a:prstGeom prst="hear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" name="Heart 27">
            <a:extLst>
              <a:ext uri="{FF2B5EF4-FFF2-40B4-BE49-F238E27FC236}">
                <a16:creationId xmlns:a16="http://schemas.microsoft.com/office/drawing/2014/main" id="{96F22498-818A-476B-A988-86651C54A866}"/>
              </a:ext>
            </a:extLst>
          </p:cNvPr>
          <p:cNvSpPr/>
          <p:nvPr/>
        </p:nvSpPr>
        <p:spPr>
          <a:xfrm>
            <a:off x="9343252" y="3071978"/>
            <a:ext cx="668587" cy="627956"/>
          </a:xfrm>
          <a:prstGeom prst="heart">
            <a:avLst/>
          </a:prstGeom>
          <a:solidFill>
            <a:srgbClr val="FF7C8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9" name="Heart 28">
            <a:extLst>
              <a:ext uri="{FF2B5EF4-FFF2-40B4-BE49-F238E27FC236}">
                <a16:creationId xmlns:a16="http://schemas.microsoft.com/office/drawing/2014/main" id="{0FD37501-1E7A-4B84-81B9-20307913B783}"/>
              </a:ext>
            </a:extLst>
          </p:cNvPr>
          <p:cNvSpPr/>
          <p:nvPr/>
        </p:nvSpPr>
        <p:spPr>
          <a:xfrm>
            <a:off x="10532418" y="3071978"/>
            <a:ext cx="668587" cy="627956"/>
          </a:xfrm>
          <a:prstGeom prst="heart">
            <a:avLst/>
          </a:prstGeom>
          <a:solidFill>
            <a:srgbClr val="00CC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13935D7-6EA6-423C-92CA-1C27860DC55D}"/>
              </a:ext>
            </a:extLst>
          </p:cNvPr>
          <p:cNvCxnSpPr>
            <a:cxnSpLocks/>
          </p:cNvCxnSpPr>
          <p:nvPr/>
        </p:nvCxnSpPr>
        <p:spPr>
          <a:xfrm>
            <a:off x="6693728" y="337552"/>
            <a:ext cx="0" cy="2325949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C4D07BB-7885-4BE3-B379-90A2DB79FDE3}"/>
              </a:ext>
            </a:extLst>
          </p:cNvPr>
          <p:cNvCxnSpPr/>
          <p:nvPr/>
        </p:nvCxnSpPr>
        <p:spPr>
          <a:xfrm>
            <a:off x="11445788" y="337552"/>
            <a:ext cx="0" cy="2325949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6EDA416-551F-4167-A379-733D6D8DB351}"/>
              </a:ext>
            </a:extLst>
          </p:cNvPr>
          <p:cNvCxnSpPr>
            <a:cxnSpLocks/>
          </p:cNvCxnSpPr>
          <p:nvPr/>
        </p:nvCxnSpPr>
        <p:spPr>
          <a:xfrm>
            <a:off x="6693728" y="3217872"/>
            <a:ext cx="0" cy="2325949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8434A17-1504-4D2B-B4F1-22D5AE1784C9}"/>
              </a:ext>
            </a:extLst>
          </p:cNvPr>
          <p:cNvCxnSpPr/>
          <p:nvPr/>
        </p:nvCxnSpPr>
        <p:spPr>
          <a:xfrm>
            <a:off x="11447347" y="3114933"/>
            <a:ext cx="0" cy="2325949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5FD93A5-14AB-4B6F-95D9-2F5414558016}"/>
              </a:ext>
            </a:extLst>
          </p:cNvPr>
          <p:cNvCxnSpPr/>
          <p:nvPr/>
        </p:nvCxnSpPr>
        <p:spPr>
          <a:xfrm>
            <a:off x="11553879" y="3114933"/>
            <a:ext cx="0" cy="2325949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40" name="Picture 16">
            <a:extLst>
              <a:ext uri="{FF2B5EF4-FFF2-40B4-BE49-F238E27FC236}">
                <a16:creationId xmlns:a16="http://schemas.microsoft.com/office/drawing/2014/main" id="{48FD1145-8994-4FFC-91CD-7A9E1F240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007" y="1583977"/>
            <a:ext cx="1258960" cy="94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6">
            <a:extLst>
              <a:ext uri="{FF2B5EF4-FFF2-40B4-BE49-F238E27FC236}">
                <a16:creationId xmlns:a16="http://schemas.microsoft.com/office/drawing/2014/main" id="{EA78A753-DD0D-4A51-8A9E-888F5D248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788" y="1820668"/>
            <a:ext cx="1258960" cy="94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6">
            <a:extLst>
              <a:ext uri="{FF2B5EF4-FFF2-40B4-BE49-F238E27FC236}">
                <a16:creationId xmlns:a16="http://schemas.microsoft.com/office/drawing/2014/main" id="{07FE6B85-CC7B-4B80-9D93-1C7C00FAA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967" y="1581705"/>
            <a:ext cx="1258960" cy="94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6">
            <a:extLst>
              <a:ext uri="{FF2B5EF4-FFF2-40B4-BE49-F238E27FC236}">
                <a16:creationId xmlns:a16="http://schemas.microsoft.com/office/drawing/2014/main" id="{E3B151B2-801F-4BF8-AD43-40D611F62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48" y="1818396"/>
            <a:ext cx="1258960" cy="94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6">
            <a:extLst>
              <a:ext uri="{FF2B5EF4-FFF2-40B4-BE49-F238E27FC236}">
                <a16:creationId xmlns:a16="http://schemas.microsoft.com/office/drawing/2014/main" id="{64936F34-7B69-4C06-9596-C20EC6EB2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401" y="1583424"/>
            <a:ext cx="1258960" cy="94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6">
            <a:extLst>
              <a:ext uri="{FF2B5EF4-FFF2-40B4-BE49-F238E27FC236}">
                <a16:creationId xmlns:a16="http://schemas.microsoft.com/office/drawing/2014/main" id="{5922B877-2D05-4183-A930-FFBBB3471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182" y="1820115"/>
            <a:ext cx="1258960" cy="94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6">
            <a:extLst>
              <a:ext uri="{FF2B5EF4-FFF2-40B4-BE49-F238E27FC236}">
                <a16:creationId xmlns:a16="http://schemas.microsoft.com/office/drawing/2014/main" id="{F5D2DF7B-5D2C-4C44-AEB7-F6A236E65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588" y="1575459"/>
            <a:ext cx="1258960" cy="94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6">
            <a:extLst>
              <a:ext uri="{FF2B5EF4-FFF2-40B4-BE49-F238E27FC236}">
                <a16:creationId xmlns:a16="http://schemas.microsoft.com/office/drawing/2014/main" id="{07FBB2E0-7EFF-4CDB-AB3C-D0B8FF747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369" y="1812150"/>
            <a:ext cx="1258960" cy="94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6">
            <a:extLst>
              <a:ext uri="{FF2B5EF4-FFF2-40B4-BE49-F238E27FC236}">
                <a16:creationId xmlns:a16="http://schemas.microsoft.com/office/drawing/2014/main" id="{6EB44E65-30B2-4A9D-BB0C-2FD00CB2F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022" y="1552711"/>
            <a:ext cx="1258960" cy="94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6">
            <a:extLst>
              <a:ext uri="{FF2B5EF4-FFF2-40B4-BE49-F238E27FC236}">
                <a16:creationId xmlns:a16="http://schemas.microsoft.com/office/drawing/2014/main" id="{143518DF-0061-4129-B0CE-96031B277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803" y="1789402"/>
            <a:ext cx="1258960" cy="94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6">
            <a:extLst>
              <a:ext uri="{FF2B5EF4-FFF2-40B4-BE49-F238E27FC236}">
                <a16:creationId xmlns:a16="http://schemas.microsoft.com/office/drawing/2014/main" id="{4533983C-ABB1-4C3A-A435-C2B277299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982" y="1550439"/>
            <a:ext cx="1258960" cy="94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6">
            <a:extLst>
              <a:ext uri="{FF2B5EF4-FFF2-40B4-BE49-F238E27FC236}">
                <a16:creationId xmlns:a16="http://schemas.microsoft.com/office/drawing/2014/main" id="{DE7482BB-B2E8-446C-B8D3-6EA4770E7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763" y="1787130"/>
            <a:ext cx="1258960" cy="94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6">
            <a:extLst>
              <a:ext uri="{FF2B5EF4-FFF2-40B4-BE49-F238E27FC236}">
                <a16:creationId xmlns:a16="http://schemas.microsoft.com/office/drawing/2014/main" id="{21EA9829-AE0B-44B7-9E3B-BC3DBBB98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1637" y="1533284"/>
            <a:ext cx="1630781" cy="122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A6D3493-9A02-4895-AF5F-A37C32AA25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2887" y="1713861"/>
            <a:ext cx="611474" cy="83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293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8DFD77F-2C7C-46DE-8716-1E153A231EB3}"/>
              </a:ext>
            </a:extLst>
          </p:cNvPr>
          <p:cNvSpPr/>
          <p:nvPr/>
        </p:nvSpPr>
        <p:spPr>
          <a:xfrm>
            <a:off x="260058" y="83890"/>
            <a:ext cx="11778143" cy="6621474"/>
          </a:xfrm>
          <a:prstGeom prst="roundRect">
            <a:avLst/>
          </a:prstGeom>
          <a:solidFill>
            <a:schemeClr val="accent3">
              <a:lumMod val="8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251610-F34A-4430-90F1-2680E491C8BD}"/>
              </a:ext>
            </a:extLst>
          </p:cNvPr>
          <p:cNvSpPr txBox="1"/>
          <p:nvPr/>
        </p:nvSpPr>
        <p:spPr>
          <a:xfrm>
            <a:off x="970742" y="1229299"/>
            <a:ext cx="610847" cy="71531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Eras Bold ITC" panose="020B0907030504020204" pitchFamily="34" charset="0"/>
              </a:rPr>
              <a:t>4</a:t>
            </a:r>
            <a:endParaRPr lang="en-CA" sz="4000" dirty="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sp>
        <p:nvSpPr>
          <p:cNvPr id="5" name="Heart 4">
            <a:extLst>
              <a:ext uri="{FF2B5EF4-FFF2-40B4-BE49-F238E27FC236}">
                <a16:creationId xmlns:a16="http://schemas.microsoft.com/office/drawing/2014/main" id="{00323478-4BA9-4204-B6D9-4B4FDDE4DE38}"/>
              </a:ext>
            </a:extLst>
          </p:cNvPr>
          <p:cNvSpPr/>
          <p:nvPr/>
        </p:nvSpPr>
        <p:spPr>
          <a:xfrm>
            <a:off x="913002" y="1923058"/>
            <a:ext cx="668587" cy="627956"/>
          </a:xfrm>
          <a:prstGeom prst="hear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Heart 5">
            <a:extLst>
              <a:ext uri="{FF2B5EF4-FFF2-40B4-BE49-F238E27FC236}">
                <a16:creationId xmlns:a16="http://schemas.microsoft.com/office/drawing/2014/main" id="{E223D6B7-CC84-479D-ACAF-B401238D139D}"/>
              </a:ext>
            </a:extLst>
          </p:cNvPr>
          <p:cNvSpPr/>
          <p:nvPr/>
        </p:nvSpPr>
        <p:spPr>
          <a:xfrm>
            <a:off x="2205569" y="603615"/>
            <a:ext cx="668587" cy="627956"/>
          </a:xfrm>
          <a:prstGeom prst="hear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Heart 6">
            <a:extLst>
              <a:ext uri="{FF2B5EF4-FFF2-40B4-BE49-F238E27FC236}">
                <a16:creationId xmlns:a16="http://schemas.microsoft.com/office/drawing/2014/main" id="{930FBE85-CD35-4149-9841-62E1734D49A6}"/>
              </a:ext>
            </a:extLst>
          </p:cNvPr>
          <p:cNvSpPr/>
          <p:nvPr/>
        </p:nvSpPr>
        <p:spPr>
          <a:xfrm>
            <a:off x="3397199" y="601343"/>
            <a:ext cx="668587" cy="627956"/>
          </a:xfrm>
          <a:prstGeom prst="heart">
            <a:avLst/>
          </a:prstGeom>
          <a:solidFill>
            <a:srgbClr val="00CC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Heart 7">
            <a:extLst>
              <a:ext uri="{FF2B5EF4-FFF2-40B4-BE49-F238E27FC236}">
                <a16:creationId xmlns:a16="http://schemas.microsoft.com/office/drawing/2014/main" id="{E1C3DF33-A718-4BD0-9DBE-091034DF7552}"/>
              </a:ext>
            </a:extLst>
          </p:cNvPr>
          <p:cNvSpPr/>
          <p:nvPr/>
        </p:nvSpPr>
        <p:spPr>
          <a:xfrm>
            <a:off x="4586500" y="601343"/>
            <a:ext cx="668587" cy="627956"/>
          </a:xfrm>
          <a:prstGeom prst="heart">
            <a:avLst/>
          </a:prstGeom>
          <a:solidFill>
            <a:srgbClr val="FF7C8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Heart 8">
            <a:extLst>
              <a:ext uri="{FF2B5EF4-FFF2-40B4-BE49-F238E27FC236}">
                <a16:creationId xmlns:a16="http://schemas.microsoft.com/office/drawing/2014/main" id="{0C3FB020-35A6-45A9-B768-DA1A0691C228}"/>
              </a:ext>
            </a:extLst>
          </p:cNvPr>
          <p:cNvSpPr/>
          <p:nvPr/>
        </p:nvSpPr>
        <p:spPr>
          <a:xfrm>
            <a:off x="5775666" y="601343"/>
            <a:ext cx="668587" cy="627956"/>
          </a:xfrm>
          <a:prstGeom prst="heart">
            <a:avLst/>
          </a:prstGeom>
          <a:solidFill>
            <a:srgbClr val="00CC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Heart 9">
            <a:extLst>
              <a:ext uri="{FF2B5EF4-FFF2-40B4-BE49-F238E27FC236}">
                <a16:creationId xmlns:a16="http://schemas.microsoft.com/office/drawing/2014/main" id="{FC09DAAF-3B4E-4CB8-A12F-F7E4A94F9E90}"/>
              </a:ext>
            </a:extLst>
          </p:cNvPr>
          <p:cNvSpPr/>
          <p:nvPr/>
        </p:nvSpPr>
        <p:spPr>
          <a:xfrm>
            <a:off x="8154086" y="558299"/>
            <a:ext cx="668587" cy="627956"/>
          </a:xfrm>
          <a:prstGeom prst="heart">
            <a:avLst/>
          </a:prstGeom>
          <a:solidFill>
            <a:srgbClr val="00CC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Heart 10">
            <a:extLst>
              <a:ext uri="{FF2B5EF4-FFF2-40B4-BE49-F238E27FC236}">
                <a16:creationId xmlns:a16="http://schemas.microsoft.com/office/drawing/2014/main" id="{1043F59E-EB58-4F49-99C2-CA40DD9D4383}"/>
              </a:ext>
            </a:extLst>
          </p:cNvPr>
          <p:cNvSpPr/>
          <p:nvPr/>
        </p:nvSpPr>
        <p:spPr>
          <a:xfrm>
            <a:off x="6964920" y="601254"/>
            <a:ext cx="668587" cy="627956"/>
          </a:xfrm>
          <a:prstGeom prst="hear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Heart 11">
            <a:extLst>
              <a:ext uri="{FF2B5EF4-FFF2-40B4-BE49-F238E27FC236}">
                <a16:creationId xmlns:a16="http://schemas.microsoft.com/office/drawing/2014/main" id="{0DB5A3A4-08A0-4E2E-BC3F-1074574139D0}"/>
              </a:ext>
            </a:extLst>
          </p:cNvPr>
          <p:cNvSpPr/>
          <p:nvPr/>
        </p:nvSpPr>
        <p:spPr>
          <a:xfrm>
            <a:off x="9343252" y="558299"/>
            <a:ext cx="668587" cy="627956"/>
          </a:xfrm>
          <a:prstGeom prst="heart">
            <a:avLst/>
          </a:prstGeom>
          <a:solidFill>
            <a:srgbClr val="FF7C8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Heart 12">
            <a:extLst>
              <a:ext uri="{FF2B5EF4-FFF2-40B4-BE49-F238E27FC236}">
                <a16:creationId xmlns:a16="http://schemas.microsoft.com/office/drawing/2014/main" id="{427D9F8B-43EC-4938-B644-EA3846042CCF}"/>
              </a:ext>
            </a:extLst>
          </p:cNvPr>
          <p:cNvSpPr/>
          <p:nvPr/>
        </p:nvSpPr>
        <p:spPr>
          <a:xfrm>
            <a:off x="10532418" y="558299"/>
            <a:ext cx="668587" cy="627956"/>
          </a:xfrm>
          <a:prstGeom prst="heart">
            <a:avLst/>
          </a:prstGeom>
          <a:solidFill>
            <a:srgbClr val="00CC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id="{D612044C-ADCB-4424-B91F-82BB676E60B8}"/>
              </a:ext>
            </a:extLst>
          </p:cNvPr>
          <p:cNvSpPr/>
          <p:nvPr/>
        </p:nvSpPr>
        <p:spPr>
          <a:xfrm>
            <a:off x="2205569" y="3117294"/>
            <a:ext cx="668587" cy="627956"/>
          </a:xfrm>
          <a:prstGeom prst="hear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2ECD96C2-E6A4-47F3-BC1A-9D3471035E8D}"/>
              </a:ext>
            </a:extLst>
          </p:cNvPr>
          <p:cNvSpPr/>
          <p:nvPr/>
        </p:nvSpPr>
        <p:spPr>
          <a:xfrm>
            <a:off x="3397199" y="3115022"/>
            <a:ext cx="668587" cy="627956"/>
          </a:xfrm>
          <a:prstGeom prst="heart">
            <a:avLst/>
          </a:prstGeom>
          <a:solidFill>
            <a:srgbClr val="00CC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0B432C6A-A896-4E85-8F58-6D35FFCF53DB}"/>
              </a:ext>
            </a:extLst>
          </p:cNvPr>
          <p:cNvSpPr/>
          <p:nvPr/>
        </p:nvSpPr>
        <p:spPr>
          <a:xfrm>
            <a:off x="4586500" y="3115022"/>
            <a:ext cx="668587" cy="627956"/>
          </a:xfrm>
          <a:prstGeom prst="heart">
            <a:avLst/>
          </a:prstGeom>
          <a:solidFill>
            <a:srgbClr val="FF7C8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9408E217-8166-4054-97B6-DFC4C53345C2}"/>
              </a:ext>
            </a:extLst>
          </p:cNvPr>
          <p:cNvSpPr/>
          <p:nvPr/>
        </p:nvSpPr>
        <p:spPr>
          <a:xfrm>
            <a:off x="5775666" y="3115022"/>
            <a:ext cx="668587" cy="627956"/>
          </a:xfrm>
          <a:prstGeom prst="heart">
            <a:avLst/>
          </a:prstGeom>
          <a:solidFill>
            <a:srgbClr val="00CC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" name="Heart 25">
            <a:extLst>
              <a:ext uri="{FF2B5EF4-FFF2-40B4-BE49-F238E27FC236}">
                <a16:creationId xmlns:a16="http://schemas.microsoft.com/office/drawing/2014/main" id="{56CDE596-1DFC-491A-BCC0-56E400A5E71F}"/>
              </a:ext>
            </a:extLst>
          </p:cNvPr>
          <p:cNvSpPr/>
          <p:nvPr/>
        </p:nvSpPr>
        <p:spPr>
          <a:xfrm>
            <a:off x="8154086" y="3071978"/>
            <a:ext cx="668587" cy="627956"/>
          </a:xfrm>
          <a:prstGeom prst="heart">
            <a:avLst/>
          </a:prstGeom>
          <a:solidFill>
            <a:srgbClr val="00CC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" name="Heart 26">
            <a:extLst>
              <a:ext uri="{FF2B5EF4-FFF2-40B4-BE49-F238E27FC236}">
                <a16:creationId xmlns:a16="http://schemas.microsoft.com/office/drawing/2014/main" id="{75D7B0E7-1C84-45CC-ABFC-31BD16E36FEF}"/>
              </a:ext>
            </a:extLst>
          </p:cNvPr>
          <p:cNvSpPr/>
          <p:nvPr/>
        </p:nvSpPr>
        <p:spPr>
          <a:xfrm>
            <a:off x="6964920" y="3114933"/>
            <a:ext cx="668587" cy="627956"/>
          </a:xfrm>
          <a:prstGeom prst="hear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" name="Heart 27">
            <a:extLst>
              <a:ext uri="{FF2B5EF4-FFF2-40B4-BE49-F238E27FC236}">
                <a16:creationId xmlns:a16="http://schemas.microsoft.com/office/drawing/2014/main" id="{96F22498-818A-476B-A988-86651C54A866}"/>
              </a:ext>
            </a:extLst>
          </p:cNvPr>
          <p:cNvSpPr/>
          <p:nvPr/>
        </p:nvSpPr>
        <p:spPr>
          <a:xfrm>
            <a:off x="9343252" y="3071978"/>
            <a:ext cx="668587" cy="627956"/>
          </a:xfrm>
          <a:prstGeom prst="heart">
            <a:avLst/>
          </a:prstGeom>
          <a:solidFill>
            <a:srgbClr val="FF7C8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9" name="Heart 28">
            <a:extLst>
              <a:ext uri="{FF2B5EF4-FFF2-40B4-BE49-F238E27FC236}">
                <a16:creationId xmlns:a16="http://schemas.microsoft.com/office/drawing/2014/main" id="{0FD37501-1E7A-4B84-81B9-20307913B783}"/>
              </a:ext>
            </a:extLst>
          </p:cNvPr>
          <p:cNvSpPr/>
          <p:nvPr/>
        </p:nvSpPr>
        <p:spPr>
          <a:xfrm>
            <a:off x="10532418" y="3071978"/>
            <a:ext cx="668587" cy="627956"/>
          </a:xfrm>
          <a:prstGeom prst="heart">
            <a:avLst/>
          </a:prstGeom>
          <a:solidFill>
            <a:srgbClr val="00CC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13935D7-6EA6-423C-92CA-1C27860DC55D}"/>
              </a:ext>
            </a:extLst>
          </p:cNvPr>
          <p:cNvCxnSpPr>
            <a:cxnSpLocks/>
          </p:cNvCxnSpPr>
          <p:nvPr/>
        </p:nvCxnSpPr>
        <p:spPr>
          <a:xfrm>
            <a:off x="6693728" y="337552"/>
            <a:ext cx="0" cy="2325949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C4D07BB-7885-4BE3-B379-90A2DB79FDE3}"/>
              </a:ext>
            </a:extLst>
          </p:cNvPr>
          <p:cNvCxnSpPr/>
          <p:nvPr/>
        </p:nvCxnSpPr>
        <p:spPr>
          <a:xfrm>
            <a:off x="11445788" y="337552"/>
            <a:ext cx="0" cy="2325949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6EDA416-551F-4167-A379-733D6D8DB351}"/>
              </a:ext>
            </a:extLst>
          </p:cNvPr>
          <p:cNvCxnSpPr>
            <a:cxnSpLocks/>
          </p:cNvCxnSpPr>
          <p:nvPr/>
        </p:nvCxnSpPr>
        <p:spPr>
          <a:xfrm>
            <a:off x="6693728" y="3217872"/>
            <a:ext cx="0" cy="2325949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8434A17-1504-4D2B-B4F1-22D5AE1784C9}"/>
              </a:ext>
            </a:extLst>
          </p:cNvPr>
          <p:cNvCxnSpPr/>
          <p:nvPr/>
        </p:nvCxnSpPr>
        <p:spPr>
          <a:xfrm>
            <a:off x="11447347" y="3114933"/>
            <a:ext cx="0" cy="2325949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5FD93A5-14AB-4B6F-95D9-2F5414558016}"/>
              </a:ext>
            </a:extLst>
          </p:cNvPr>
          <p:cNvCxnSpPr/>
          <p:nvPr/>
        </p:nvCxnSpPr>
        <p:spPr>
          <a:xfrm>
            <a:off x="11553879" y="3114933"/>
            <a:ext cx="0" cy="2325949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40" name="Picture 16">
            <a:extLst>
              <a:ext uri="{FF2B5EF4-FFF2-40B4-BE49-F238E27FC236}">
                <a16:creationId xmlns:a16="http://schemas.microsoft.com/office/drawing/2014/main" id="{48FD1145-8994-4FFC-91CD-7A9E1F240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007" y="1583977"/>
            <a:ext cx="1258960" cy="94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6">
            <a:extLst>
              <a:ext uri="{FF2B5EF4-FFF2-40B4-BE49-F238E27FC236}">
                <a16:creationId xmlns:a16="http://schemas.microsoft.com/office/drawing/2014/main" id="{EA78A753-DD0D-4A51-8A9E-888F5D248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788" y="1820668"/>
            <a:ext cx="1258960" cy="94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6">
            <a:extLst>
              <a:ext uri="{FF2B5EF4-FFF2-40B4-BE49-F238E27FC236}">
                <a16:creationId xmlns:a16="http://schemas.microsoft.com/office/drawing/2014/main" id="{07FE6B85-CC7B-4B80-9D93-1C7C00FAA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967" y="1581705"/>
            <a:ext cx="1258960" cy="94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6">
            <a:extLst>
              <a:ext uri="{FF2B5EF4-FFF2-40B4-BE49-F238E27FC236}">
                <a16:creationId xmlns:a16="http://schemas.microsoft.com/office/drawing/2014/main" id="{E3B151B2-801F-4BF8-AD43-40D611F62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48" y="1818396"/>
            <a:ext cx="1258960" cy="94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6">
            <a:extLst>
              <a:ext uri="{FF2B5EF4-FFF2-40B4-BE49-F238E27FC236}">
                <a16:creationId xmlns:a16="http://schemas.microsoft.com/office/drawing/2014/main" id="{64936F34-7B69-4C06-9596-C20EC6EB2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401" y="1583424"/>
            <a:ext cx="1258960" cy="94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6">
            <a:extLst>
              <a:ext uri="{FF2B5EF4-FFF2-40B4-BE49-F238E27FC236}">
                <a16:creationId xmlns:a16="http://schemas.microsoft.com/office/drawing/2014/main" id="{5922B877-2D05-4183-A930-FFBBB3471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182" y="1820115"/>
            <a:ext cx="1258960" cy="94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6">
            <a:extLst>
              <a:ext uri="{FF2B5EF4-FFF2-40B4-BE49-F238E27FC236}">
                <a16:creationId xmlns:a16="http://schemas.microsoft.com/office/drawing/2014/main" id="{F5D2DF7B-5D2C-4C44-AEB7-F6A236E65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588" y="1575459"/>
            <a:ext cx="1258960" cy="94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6">
            <a:extLst>
              <a:ext uri="{FF2B5EF4-FFF2-40B4-BE49-F238E27FC236}">
                <a16:creationId xmlns:a16="http://schemas.microsoft.com/office/drawing/2014/main" id="{07FBB2E0-7EFF-4CDB-AB3C-D0B8FF747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369" y="1812150"/>
            <a:ext cx="1258960" cy="94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6">
            <a:extLst>
              <a:ext uri="{FF2B5EF4-FFF2-40B4-BE49-F238E27FC236}">
                <a16:creationId xmlns:a16="http://schemas.microsoft.com/office/drawing/2014/main" id="{6EB44E65-30B2-4A9D-BB0C-2FD00CB2F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022" y="1552711"/>
            <a:ext cx="1258960" cy="94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6">
            <a:extLst>
              <a:ext uri="{FF2B5EF4-FFF2-40B4-BE49-F238E27FC236}">
                <a16:creationId xmlns:a16="http://schemas.microsoft.com/office/drawing/2014/main" id="{143518DF-0061-4129-B0CE-96031B277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803" y="1789402"/>
            <a:ext cx="1258960" cy="94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6">
            <a:extLst>
              <a:ext uri="{FF2B5EF4-FFF2-40B4-BE49-F238E27FC236}">
                <a16:creationId xmlns:a16="http://schemas.microsoft.com/office/drawing/2014/main" id="{4533983C-ABB1-4C3A-A435-C2B277299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982" y="1550439"/>
            <a:ext cx="1258960" cy="94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6">
            <a:extLst>
              <a:ext uri="{FF2B5EF4-FFF2-40B4-BE49-F238E27FC236}">
                <a16:creationId xmlns:a16="http://schemas.microsoft.com/office/drawing/2014/main" id="{DE7482BB-B2E8-446C-B8D3-6EA4770E7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763" y="1787130"/>
            <a:ext cx="1258960" cy="94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6">
            <a:extLst>
              <a:ext uri="{FF2B5EF4-FFF2-40B4-BE49-F238E27FC236}">
                <a16:creationId xmlns:a16="http://schemas.microsoft.com/office/drawing/2014/main" id="{21EA9829-AE0B-44B7-9E3B-BC3DBBB98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1637" y="1533284"/>
            <a:ext cx="1630781" cy="122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A6D3493-9A02-4895-AF5F-A37C32AA25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2887" y="1713861"/>
            <a:ext cx="611474" cy="830510"/>
          </a:xfrm>
          <a:prstGeom prst="rect">
            <a:avLst/>
          </a:prstGeom>
        </p:spPr>
      </p:pic>
      <p:pic>
        <p:nvPicPr>
          <p:cNvPr id="40" name="Picture 16">
            <a:extLst>
              <a:ext uri="{FF2B5EF4-FFF2-40B4-BE49-F238E27FC236}">
                <a16:creationId xmlns:a16="http://schemas.microsoft.com/office/drawing/2014/main" id="{B30CB99A-18FA-43A8-8270-8ADFF0088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71" y="4004994"/>
            <a:ext cx="1258960" cy="94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6">
            <a:extLst>
              <a:ext uri="{FF2B5EF4-FFF2-40B4-BE49-F238E27FC236}">
                <a16:creationId xmlns:a16="http://schemas.microsoft.com/office/drawing/2014/main" id="{C241E782-0561-44C5-B667-E2C640F90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452" y="4241685"/>
            <a:ext cx="1258960" cy="94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6">
            <a:extLst>
              <a:ext uri="{FF2B5EF4-FFF2-40B4-BE49-F238E27FC236}">
                <a16:creationId xmlns:a16="http://schemas.microsoft.com/office/drawing/2014/main" id="{35D8B1A6-22B8-428F-AE87-69B2C3671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631" y="4002722"/>
            <a:ext cx="1258960" cy="94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6">
            <a:extLst>
              <a:ext uri="{FF2B5EF4-FFF2-40B4-BE49-F238E27FC236}">
                <a16:creationId xmlns:a16="http://schemas.microsoft.com/office/drawing/2014/main" id="{EE2D2CD9-2012-4DC7-AD2F-2BDC97A31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12" y="4239413"/>
            <a:ext cx="1258960" cy="94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6">
            <a:extLst>
              <a:ext uri="{FF2B5EF4-FFF2-40B4-BE49-F238E27FC236}">
                <a16:creationId xmlns:a16="http://schemas.microsoft.com/office/drawing/2014/main" id="{34FF700B-CB97-4524-A662-23BB29961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065" y="4004441"/>
            <a:ext cx="1258960" cy="94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6">
            <a:extLst>
              <a:ext uri="{FF2B5EF4-FFF2-40B4-BE49-F238E27FC236}">
                <a16:creationId xmlns:a16="http://schemas.microsoft.com/office/drawing/2014/main" id="{BC4AF32E-9F98-4C46-B2F6-66D338434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846" y="4241132"/>
            <a:ext cx="1258960" cy="94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6">
            <a:extLst>
              <a:ext uri="{FF2B5EF4-FFF2-40B4-BE49-F238E27FC236}">
                <a16:creationId xmlns:a16="http://schemas.microsoft.com/office/drawing/2014/main" id="{E774D0BE-497D-490D-B9D0-87ED18010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252" y="3996476"/>
            <a:ext cx="1258960" cy="94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6">
            <a:extLst>
              <a:ext uri="{FF2B5EF4-FFF2-40B4-BE49-F238E27FC236}">
                <a16:creationId xmlns:a16="http://schemas.microsoft.com/office/drawing/2014/main" id="{0D1304D8-38A6-4AB6-99F4-027B5C0CA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033" y="4233167"/>
            <a:ext cx="1258960" cy="94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222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8DFD77F-2C7C-46DE-8716-1E153A231EB3}"/>
              </a:ext>
            </a:extLst>
          </p:cNvPr>
          <p:cNvSpPr/>
          <p:nvPr/>
        </p:nvSpPr>
        <p:spPr>
          <a:xfrm>
            <a:off x="260058" y="83890"/>
            <a:ext cx="11778143" cy="6621474"/>
          </a:xfrm>
          <a:prstGeom prst="roundRect">
            <a:avLst/>
          </a:prstGeom>
          <a:solidFill>
            <a:schemeClr val="accent3">
              <a:lumMod val="8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251610-F34A-4430-90F1-2680E491C8BD}"/>
              </a:ext>
            </a:extLst>
          </p:cNvPr>
          <p:cNvSpPr txBox="1"/>
          <p:nvPr/>
        </p:nvSpPr>
        <p:spPr>
          <a:xfrm>
            <a:off x="970742" y="1229299"/>
            <a:ext cx="610847" cy="71531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Eras Bold ITC" panose="020B0907030504020204" pitchFamily="34" charset="0"/>
              </a:rPr>
              <a:t>4</a:t>
            </a:r>
            <a:endParaRPr lang="en-CA" sz="4000" dirty="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sp>
        <p:nvSpPr>
          <p:cNvPr id="5" name="Heart 4">
            <a:extLst>
              <a:ext uri="{FF2B5EF4-FFF2-40B4-BE49-F238E27FC236}">
                <a16:creationId xmlns:a16="http://schemas.microsoft.com/office/drawing/2014/main" id="{00323478-4BA9-4204-B6D9-4B4FDDE4DE38}"/>
              </a:ext>
            </a:extLst>
          </p:cNvPr>
          <p:cNvSpPr/>
          <p:nvPr/>
        </p:nvSpPr>
        <p:spPr>
          <a:xfrm>
            <a:off x="913002" y="1923058"/>
            <a:ext cx="668587" cy="627956"/>
          </a:xfrm>
          <a:prstGeom prst="hear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Heart 5">
            <a:extLst>
              <a:ext uri="{FF2B5EF4-FFF2-40B4-BE49-F238E27FC236}">
                <a16:creationId xmlns:a16="http://schemas.microsoft.com/office/drawing/2014/main" id="{E223D6B7-CC84-479D-ACAF-B401238D139D}"/>
              </a:ext>
            </a:extLst>
          </p:cNvPr>
          <p:cNvSpPr/>
          <p:nvPr/>
        </p:nvSpPr>
        <p:spPr>
          <a:xfrm>
            <a:off x="2205569" y="603615"/>
            <a:ext cx="668587" cy="627956"/>
          </a:xfrm>
          <a:prstGeom prst="hear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Heart 6">
            <a:extLst>
              <a:ext uri="{FF2B5EF4-FFF2-40B4-BE49-F238E27FC236}">
                <a16:creationId xmlns:a16="http://schemas.microsoft.com/office/drawing/2014/main" id="{930FBE85-CD35-4149-9841-62E1734D49A6}"/>
              </a:ext>
            </a:extLst>
          </p:cNvPr>
          <p:cNvSpPr/>
          <p:nvPr/>
        </p:nvSpPr>
        <p:spPr>
          <a:xfrm>
            <a:off x="3397199" y="601343"/>
            <a:ext cx="668587" cy="627956"/>
          </a:xfrm>
          <a:prstGeom prst="heart">
            <a:avLst/>
          </a:prstGeom>
          <a:solidFill>
            <a:srgbClr val="00CC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Heart 7">
            <a:extLst>
              <a:ext uri="{FF2B5EF4-FFF2-40B4-BE49-F238E27FC236}">
                <a16:creationId xmlns:a16="http://schemas.microsoft.com/office/drawing/2014/main" id="{E1C3DF33-A718-4BD0-9DBE-091034DF7552}"/>
              </a:ext>
            </a:extLst>
          </p:cNvPr>
          <p:cNvSpPr/>
          <p:nvPr/>
        </p:nvSpPr>
        <p:spPr>
          <a:xfrm>
            <a:off x="4586500" y="601343"/>
            <a:ext cx="668587" cy="627956"/>
          </a:xfrm>
          <a:prstGeom prst="heart">
            <a:avLst/>
          </a:prstGeom>
          <a:solidFill>
            <a:srgbClr val="FF7C8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Heart 8">
            <a:extLst>
              <a:ext uri="{FF2B5EF4-FFF2-40B4-BE49-F238E27FC236}">
                <a16:creationId xmlns:a16="http://schemas.microsoft.com/office/drawing/2014/main" id="{0C3FB020-35A6-45A9-B768-DA1A0691C228}"/>
              </a:ext>
            </a:extLst>
          </p:cNvPr>
          <p:cNvSpPr/>
          <p:nvPr/>
        </p:nvSpPr>
        <p:spPr>
          <a:xfrm>
            <a:off x="5775666" y="601343"/>
            <a:ext cx="668587" cy="627956"/>
          </a:xfrm>
          <a:prstGeom prst="heart">
            <a:avLst/>
          </a:prstGeom>
          <a:solidFill>
            <a:srgbClr val="00CC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Heart 9">
            <a:extLst>
              <a:ext uri="{FF2B5EF4-FFF2-40B4-BE49-F238E27FC236}">
                <a16:creationId xmlns:a16="http://schemas.microsoft.com/office/drawing/2014/main" id="{FC09DAAF-3B4E-4CB8-A12F-F7E4A94F9E90}"/>
              </a:ext>
            </a:extLst>
          </p:cNvPr>
          <p:cNvSpPr/>
          <p:nvPr/>
        </p:nvSpPr>
        <p:spPr>
          <a:xfrm>
            <a:off x="8154086" y="558299"/>
            <a:ext cx="668587" cy="627956"/>
          </a:xfrm>
          <a:prstGeom prst="heart">
            <a:avLst/>
          </a:prstGeom>
          <a:solidFill>
            <a:srgbClr val="00CC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Heart 10">
            <a:extLst>
              <a:ext uri="{FF2B5EF4-FFF2-40B4-BE49-F238E27FC236}">
                <a16:creationId xmlns:a16="http://schemas.microsoft.com/office/drawing/2014/main" id="{1043F59E-EB58-4F49-99C2-CA40DD9D4383}"/>
              </a:ext>
            </a:extLst>
          </p:cNvPr>
          <p:cNvSpPr/>
          <p:nvPr/>
        </p:nvSpPr>
        <p:spPr>
          <a:xfrm>
            <a:off x="6964920" y="601254"/>
            <a:ext cx="668587" cy="627956"/>
          </a:xfrm>
          <a:prstGeom prst="hear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Heart 11">
            <a:extLst>
              <a:ext uri="{FF2B5EF4-FFF2-40B4-BE49-F238E27FC236}">
                <a16:creationId xmlns:a16="http://schemas.microsoft.com/office/drawing/2014/main" id="{0DB5A3A4-08A0-4E2E-BC3F-1074574139D0}"/>
              </a:ext>
            </a:extLst>
          </p:cNvPr>
          <p:cNvSpPr/>
          <p:nvPr/>
        </p:nvSpPr>
        <p:spPr>
          <a:xfrm>
            <a:off x="9343252" y="558299"/>
            <a:ext cx="668587" cy="627956"/>
          </a:xfrm>
          <a:prstGeom prst="heart">
            <a:avLst/>
          </a:prstGeom>
          <a:solidFill>
            <a:srgbClr val="FF7C8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Heart 12">
            <a:extLst>
              <a:ext uri="{FF2B5EF4-FFF2-40B4-BE49-F238E27FC236}">
                <a16:creationId xmlns:a16="http://schemas.microsoft.com/office/drawing/2014/main" id="{427D9F8B-43EC-4938-B644-EA3846042CCF}"/>
              </a:ext>
            </a:extLst>
          </p:cNvPr>
          <p:cNvSpPr/>
          <p:nvPr/>
        </p:nvSpPr>
        <p:spPr>
          <a:xfrm>
            <a:off x="10532418" y="558299"/>
            <a:ext cx="668587" cy="627956"/>
          </a:xfrm>
          <a:prstGeom prst="heart">
            <a:avLst/>
          </a:prstGeom>
          <a:solidFill>
            <a:srgbClr val="00CC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id="{D612044C-ADCB-4424-B91F-82BB676E60B8}"/>
              </a:ext>
            </a:extLst>
          </p:cNvPr>
          <p:cNvSpPr/>
          <p:nvPr/>
        </p:nvSpPr>
        <p:spPr>
          <a:xfrm>
            <a:off x="2205569" y="3117294"/>
            <a:ext cx="668587" cy="627956"/>
          </a:xfrm>
          <a:prstGeom prst="hear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2ECD96C2-E6A4-47F3-BC1A-9D3471035E8D}"/>
              </a:ext>
            </a:extLst>
          </p:cNvPr>
          <p:cNvSpPr/>
          <p:nvPr/>
        </p:nvSpPr>
        <p:spPr>
          <a:xfrm>
            <a:off x="3397199" y="3115022"/>
            <a:ext cx="668587" cy="627956"/>
          </a:xfrm>
          <a:prstGeom prst="heart">
            <a:avLst/>
          </a:prstGeom>
          <a:solidFill>
            <a:srgbClr val="00CC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0B432C6A-A896-4E85-8F58-6D35FFCF53DB}"/>
              </a:ext>
            </a:extLst>
          </p:cNvPr>
          <p:cNvSpPr/>
          <p:nvPr/>
        </p:nvSpPr>
        <p:spPr>
          <a:xfrm>
            <a:off x="4586500" y="3115022"/>
            <a:ext cx="668587" cy="627956"/>
          </a:xfrm>
          <a:prstGeom prst="heart">
            <a:avLst/>
          </a:prstGeom>
          <a:solidFill>
            <a:srgbClr val="FF7C8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9408E217-8166-4054-97B6-DFC4C53345C2}"/>
              </a:ext>
            </a:extLst>
          </p:cNvPr>
          <p:cNvSpPr/>
          <p:nvPr/>
        </p:nvSpPr>
        <p:spPr>
          <a:xfrm>
            <a:off x="5775666" y="3115022"/>
            <a:ext cx="668587" cy="627956"/>
          </a:xfrm>
          <a:prstGeom prst="heart">
            <a:avLst/>
          </a:prstGeom>
          <a:solidFill>
            <a:srgbClr val="00CC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" name="Heart 25">
            <a:extLst>
              <a:ext uri="{FF2B5EF4-FFF2-40B4-BE49-F238E27FC236}">
                <a16:creationId xmlns:a16="http://schemas.microsoft.com/office/drawing/2014/main" id="{56CDE596-1DFC-491A-BCC0-56E400A5E71F}"/>
              </a:ext>
            </a:extLst>
          </p:cNvPr>
          <p:cNvSpPr/>
          <p:nvPr/>
        </p:nvSpPr>
        <p:spPr>
          <a:xfrm>
            <a:off x="8154086" y="3071978"/>
            <a:ext cx="668587" cy="627956"/>
          </a:xfrm>
          <a:prstGeom prst="heart">
            <a:avLst/>
          </a:prstGeom>
          <a:solidFill>
            <a:srgbClr val="00CC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" name="Heart 26">
            <a:extLst>
              <a:ext uri="{FF2B5EF4-FFF2-40B4-BE49-F238E27FC236}">
                <a16:creationId xmlns:a16="http://schemas.microsoft.com/office/drawing/2014/main" id="{75D7B0E7-1C84-45CC-ABFC-31BD16E36FEF}"/>
              </a:ext>
            </a:extLst>
          </p:cNvPr>
          <p:cNvSpPr/>
          <p:nvPr/>
        </p:nvSpPr>
        <p:spPr>
          <a:xfrm>
            <a:off x="6964920" y="3114933"/>
            <a:ext cx="668587" cy="627956"/>
          </a:xfrm>
          <a:prstGeom prst="hear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" name="Heart 27">
            <a:extLst>
              <a:ext uri="{FF2B5EF4-FFF2-40B4-BE49-F238E27FC236}">
                <a16:creationId xmlns:a16="http://schemas.microsoft.com/office/drawing/2014/main" id="{96F22498-818A-476B-A988-86651C54A866}"/>
              </a:ext>
            </a:extLst>
          </p:cNvPr>
          <p:cNvSpPr/>
          <p:nvPr/>
        </p:nvSpPr>
        <p:spPr>
          <a:xfrm>
            <a:off x="9343252" y="3071978"/>
            <a:ext cx="668587" cy="627956"/>
          </a:xfrm>
          <a:prstGeom prst="heart">
            <a:avLst/>
          </a:prstGeom>
          <a:solidFill>
            <a:srgbClr val="FF7C8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9" name="Heart 28">
            <a:extLst>
              <a:ext uri="{FF2B5EF4-FFF2-40B4-BE49-F238E27FC236}">
                <a16:creationId xmlns:a16="http://schemas.microsoft.com/office/drawing/2014/main" id="{0FD37501-1E7A-4B84-81B9-20307913B783}"/>
              </a:ext>
            </a:extLst>
          </p:cNvPr>
          <p:cNvSpPr/>
          <p:nvPr/>
        </p:nvSpPr>
        <p:spPr>
          <a:xfrm>
            <a:off x="10532418" y="3071978"/>
            <a:ext cx="668587" cy="627956"/>
          </a:xfrm>
          <a:prstGeom prst="heart">
            <a:avLst/>
          </a:prstGeom>
          <a:solidFill>
            <a:srgbClr val="00CC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13935D7-6EA6-423C-92CA-1C27860DC55D}"/>
              </a:ext>
            </a:extLst>
          </p:cNvPr>
          <p:cNvCxnSpPr>
            <a:cxnSpLocks/>
          </p:cNvCxnSpPr>
          <p:nvPr/>
        </p:nvCxnSpPr>
        <p:spPr>
          <a:xfrm>
            <a:off x="6693728" y="337552"/>
            <a:ext cx="0" cy="2325949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C4D07BB-7885-4BE3-B379-90A2DB79FDE3}"/>
              </a:ext>
            </a:extLst>
          </p:cNvPr>
          <p:cNvCxnSpPr/>
          <p:nvPr/>
        </p:nvCxnSpPr>
        <p:spPr>
          <a:xfrm>
            <a:off x="11445788" y="337552"/>
            <a:ext cx="0" cy="2325949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6EDA416-551F-4167-A379-733D6D8DB351}"/>
              </a:ext>
            </a:extLst>
          </p:cNvPr>
          <p:cNvCxnSpPr>
            <a:cxnSpLocks/>
          </p:cNvCxnSpPr>
          <p:nvPr/>
        </p:nvCxnSpPr>
        <p:spPr>
          <a:xfrm>
            <a:off x="6693728" y="3217872"/>
            <a:ext cx="0" cy="2325949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8434A17-1504-4D2B-B4F1-22D5AE1784C9}"/>
              </a:ext>
            </a:extLst>
          </p:cNvPr>
          <p:cNvCxnSpPr/>
          <p:nvPr/>
        </p:nvCxnSpPr>
        <p:spPr>
          <a:xfrm>
            <a:off x="11447347" y="3114933"/>
            <a:ext cx="0" cy="2325949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5FD93A5-14AB-4B6F-95D9-2F5414558016}"/>
              </a:ext>
            </a:extLst>
          </p:cNvPr>
          <p:cNvCxnSpPr/>
          <p:nvPr/>
        </p:nvCxnSpPr>
        <p:spPr>
          <a:xfrm>
            <a:off x="11553879" y="3114933"/>
            <a:ext cx="0" cy="2325949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40" name="Picture 16">
            <a:extLst>
              <a:ext uri="{FF2B5EF4-FFF2-40B4-BE49-F238E27FC236}">
                <a16:creationId xmlns:a16="http://schemas.microsoft.com/office/drawing/2014/main" id="{48FD1145-8994-4FFC-91CD-7A9E1F240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007" y="1583977"/>
            <a:ext cx="1258960" cy="94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6">
            <a:extLst>
              <a:ext uri="{FF2B5EF4-FFF2-40B4-BE49-F238E27FC236}">
                <a16:creationId xmlns:a16="http://schemas.microsoft.com/office/drawing/2014/main" id="{EA78A753-DD0D-4A51-8A9E-888F5D248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788" y="1820668"/>
            <a:ext cx="1258960" cy="94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6">
            <a:extLst>
              <a:ext uri="{FF2B5EF4-FFF2-40B4-BE49-F238E27FC236}">
                <a16:creationId xmlns:a16="http://schemas.microsoft.com/office/drawing/2014/main" id="{07FE6B85-CC7B-4B80-9D93-1C7C00FAA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967" y="1581705"/>
            <a:ext cx="1258960" cy="94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6">
            <a:extLst>
              <a:ext uri="{FF2B5EF4-FFF2-40B4-BE49-F238E27FC236}">
                <a16:creationId xmlns:a16="http://schemas.microsoft.com/office/drawing/2014/main" id="{E3B151B2-801F-4BF8-AD43-40D611F62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48" y="1818396"/>
            <a:ext cx="1258960" cy="94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6">
            <a:extLst>
              <a:ext uri="{FF2B5EF4-FFF2-40B4-BE49-F238E27FC236}">
                <a16:creationId xmlns:a16="http://schemas.microsoft.com/office/drawing/2014/main" id="{64936F34-7B69-4C06-9596-C20EC6EB2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401" y="1583424"/>
            <a:ext cx="1258960" cy="94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6">
            <a:extLst>
              <a:ext uri="{FF2B5EF4-FFF2-40B4-BE49-F238E27FC236}">
                <a16:creationId xmlns:a16="http://schemas.microsoft.com/office/drawing/2014/main" id="{5922B877-2D05-4183-A930-FFBBB3471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182" y="1820115"/>
            <a:ext cx="1258960" cy="94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6">
            <a:extLst>
              <a:ext uri="{FF2B5EF4-FFF2-40B4-BE49-F238E27FC236}">
                <a16:creationId xmlns:a16="http://schemas.microsoft.com/office/drawing/2014/main" id="{F5D2DF7B-5D2C-4C44-AEB7-F6A236E65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588" y="1575459"/>
            <a:ext cx="1258960" cy="94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6">
            <a:extLst>
              <a:ext uri="{FF2B5EF4-FFF2-40B4-BE49-F238E27FC236}">
                <a16:creationId xmlns:a16="http://schemas.microsoft.com/office/drawing/2014/main" id="{07FBB2E0-7EFF-4CDB-AB3C-D0B8FF747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369" y="1812150"/>
            <a:ext cx="1258960" cy="94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6">
            <a:extLst>
              <a:ext uri="{FF2B5EF4-FFF2-40B4-BE49-F238E27FC236}">
                <a16:creationId xmlns:a16="http://schemas.microsoft.com/office/drawing/2014/main" id="{6EB44E65-30B2-4A9D-BB0C-2FD00CB2F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022" y="1552711"/>
            <a:ext cx="1258960" cy="94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6">
            <a:extLst>
              <a:ext uri="{FF2B5EF4-FFF2-40B4-BE49-F238E27FC236}">
                <a16:creationId xmlns:a16="http://schemas.microsoft.com/office/drawing/2014/main" id="{143518DF-0061-4129-B0CE-96031B277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803" y="1789402"/>
            <a:ext cx="1258960" cy="94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6">
            <a:extLst>
              <a:ext uri="{FF2B5EF4-FFF2-40B4-BE49-F238E27FC236}">
                <a16:creationId xmlns:a16="http://schemas.microsoft.com/office/drawing/2014/main" id="{4533983C-ABB1-4C3A-A435-C2B277299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982" y="1550439"/>
            <a:ext cx="1258960" cy="94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6">
            <a:extLst>
              <a:ext uri="{FF2B5EF4-FFF2-40B4-BE49-F238E27FC236}">
                <a16:creationId xmlns:a16="http://schemas.microsoft.com/office/drawing/2014/main" id="{DE7482BB-B2E8-446C-B8D3-6EA4770E7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763" y="1787130"/>
            <a:ext cx="1258960" cy="94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6">
            <a:extLst>
              <a:ext uri="{FF2B5EF4-FFF2-40B4-BE49-F238E27FC236}">
                <a16:creationId xmlns:a16="http://schemas.microsoft.com/office/drawing/2014/main" id="{21EA9829-AE0B-44B7-9E3B-BC3DBBB98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1637" y="1533284"/>
            <a:ext cx="1630781" cy="122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A6D3493-9A02-4895-AF5F-A37C32AA25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2887" y="1713861"/>
            <a:ext cx="611474" cy="830510"/>
          </a:xfrm>
          <a:prstGeom prst="rect">
            <a:avLst/>
          </a:prstGeom>
        </p:spPr>
      </p:pic>
      <p:pic>
        <p:nvPicPr>
          <p:cNvPr id="40" name="Picture 16">
            <a:extLst>
              <a:ext uri="{FF2B5EF4-FFF2-40B4-BE49-F238E27FC236}">
                <a16:creationId xmlns:a16="http://schemas.microsoft.com/office/drawing/2014/main" id="{B30CB99A-18FA-43A8-8270-8ADFF0088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71" y="4004994"/>
            <a:ext cx="1258960" cy="94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6">
            <a:extLst>
              <a:ext uri="{FF2B5EF4-FFF2-40B4-BE49-F238E27FC236}">
                <a16:creationId xmlns:a16="http://schemas.microsoft.com/office/drawing/2014/main" id="{C241E782-0561-44C5-B667-E2C640F90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452" y="4241685"/>
            <a:ext cx="1258960" cy="94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6">
            <a:extLst>
              <a:ext uri="{FF2B5EF4-FFF2-40B4-BE49-F238E27FC236}">
                <a16:creationId xmlns:a16="http://schemas.microsoft.com/office/drawing/2014/main" id="{35D8B1A6-22B8-428F-AE87-69B2C3671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631" y="4002722"/>
            <a:ext cx="1258960" cy="94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6">
            <a:extLst>
              <a:ext uri="{FF2B5EF4-FFF2-40B4-BE49-F238E27FC236}">
                <a16:creationId xmlns:a16="http://schemas.microsoft.com/office/drawing/2014/main" id="{EE2D2CD9-2012-4DC7-AD2F-2BDC97A31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12" y="4239413"/>
            <a:ext cx="1258960" cy="94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6">
            <a:extLst>
              <a:ext uri="{FF2B5EF4-FFF2-40B4-BE49-F238E27FC236}">
                <a16:creationId xmlns:a16="http://schemas.microsoft.com/office/drawing/2014/main" id="{34FF700B-CB97-4524-A662-23BB29961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065" y="4004441"/>
            <a:ext cx="1258960" cy="94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6">
            <a:extLst>
              <a:ext uri="{FF2B5EF4-FFF2-40B4-BE49-F238E27FC236}">
                <a16:creationId xmlns:a16="http://schemas.microsoft.com/office/drawing/2014/main" id="{BC4AF32E-9F98-4C46-B2F6-66D338434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846" y="4241132"/>
            <a:ext cx="1258960" cy="94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6">
            <a:extLst>
              <a:ext uri="{FF2B5EF4-FFF2-40B4-BE49-F238E27FC236}">
                <a16:creationId xmlns:a16="http://schemas.microsoft.com/office/drawing/2014/main" id="{E774D0BE-497D-490D-B9D0-87ED18010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252" y="3996476"/>
            <a:ext cx="1258960" cy="94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6">
            <a:extLst>
              <a:ext uri="{FF2B5EF4-FFF2-40B4-BE49-F238E27FC236}">
                <a16:creationId xmlns:a16="http://schemas.microsoft.com/office/drawing/2014/main" id="{0D1304D8-38A6-4AB6-99F4-027B5C0CA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033" y="4233167"/>
            <a:ext cx="1258960" cy="94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16">
            <a:extLst>
              <a:ext uri="{FF2B5EF4-FFF2-40B4-BE49-F238E27FC236}">
                <a16:creationId xmlns:a16="http://schemas.microsoft.com/office/drawing/2014/main" id="{F6BA13EC-496C-474F-B569-89020E3AA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569" y="3969073"/>
            <a:ext cx="1630781" cy="122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D84F6675-0720-4661-9E48-BF999472DE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1819" y="4149650"/>
            <a:ext cx="611474" cy="830510"/>
          </a:xfrm>
          <a:prstGeom prst="rect">
            <a:avLst/>
          </a:prstGeom>
        </p:spPr>
      </p:pic>
      <p:pic>
        <p:nvPicPr>
          <p:cNvPr id="60" name="Picture 16">
            <a:extLst>
              <a:ext uri="{FF2B5EF4-FFF2-40B4-BE49-F238E27FC236}">
                <a16:creationId xmlns:a16="http://schemas.microsoft.com/office/drawing/2014/main" id="{F8590338-DA7C-4B59-9377-B73A95557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183" y="4003707"/>
            <a:ext cx="1630781" cy="122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6">
            <a:extLst>
              <a:ext uri="{FF2B5EF4-FFF2-40B4-BE49-F238E27FC236}">
                <a16:creationId xmlns:a16="http://schemas.microsoft.com/office/drawing/2014/main" id="{82A446A5-D535-424B-B124-D69FB58C0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686" y="4026455"/>
            <a:ext cx="1630781" cy="122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4537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TC103457485[[fn=Mesh]]</Template>
  <TotalTime>43</TotalTime>
  <Words>52</Words>
  <Application>Microsoft Office PowerPoint</Application>
  <PresentationFormat>Widescreen</PresentationFormat>
  <Paragraphs>25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Century Gothic</vt:lpstr>
      <vt:lpstr>Eras Bold ITC</vt:lpstr>
      <vt:lpstr>Mesh</vt:lpstr>
      <vt:lpstr>Icka Backa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Owen Sheedy</cp:lastModifiedBy>
  <cp:revision>3</cp:revision>
  <dcterms:created xsi:type="dcterms:W3CDTF">2021-01-09T21:10:39Z</dcterms:created>
  <dcterms:modified xsi:type="dcterms:W3CDTF">2021-02-04T17:54:49Z</dcterms:modified>
</cp:coreProperties>
</file>