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9" r:id="rId3"/>
    <p:sldId id="262" r:id="rId4"/>
    <p:sldId id="283" r:id="rId5"/>
    <p:sldId id="263" r:id="rId6"/>
    <p:sldId id="266" r:id="rId7"/>
    <p:sldId id="265" r:id="rId8"/>
    <p:sldId id="267" r:id="rId9"/>
    <p:sldId id="268" r:id="rId10"/>
    <p:sldId id="269" r:id="rId11"/>
    <p:sldId id="257" r:id="rId12"/>
    <p:sldId id="282" r:id="rId13"/>
    <p:sldId id="260" r:id="rId14"/>
    <p:sldId id="258" r:id="rId15"/>
    <p:sldId id="261" r:id="rId16"/>
    <p:sldId id="273" r:id="rId17"/>
    <p:sldId id="272" r:id="rId18"/>
    <p:sldId id="271" r:id="rId19"/>
    <p:sldId id="270" r:id="rId20"/>
    <p:sldId id="277" r:id="rId21"/>
    <p:sldId id="276" r:id="rId22"/>
    <p:sldId id="275" r:id="rId23"/>
    <p:sldId id="274" r:id="rId24"/>
    <p:sldId id="281" r:id="rId25"/>
    <p:sldId id="280" r:id="rId26"/>
    <p:sldId id="279" r:id="rId27"/>
    <p:sldId id="278" r:id="rId2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02D9541-D195-47C8-91D1-D2C2B8AE2380}" v="63" dt="2021-01-23T23:15:41.054"/>
    <p1510:client id="{E7738A87-BC00-D44C-B083-A23C992156BF}" v="361" dt="2021-01-26T18:46:13.89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86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wen Sheedy" userId="S::owen.sheedy@lethsd.ab.ca::b1c9949c-efb5-4f8f-8e1c-29dbcaf5146f" providerId="AD" clId="Web-{E7738A87-BC00-D44C-B083-A23C992156BF}"/>
    <pc:docChg chg="addSld delSld modSld sldOrd">
      <pc:chgData name="Owen Sheedy" userId="S::owen.sheedy@lethsd.ab.ca::b1c9949c-efb5-4f8f-8e1c-29dbcaf5146f" providerId="AD" clId="Web-{E7738A87-BC00-D44C-B083-A23C992156BF}" dt="2021-01-26T18:46:13.899" v="323"/>
      <pc:docMkLst>
        <pc:docMk/>
      </pc:docMkLst>
      <pc:sldChg chg="addSp delSp modSp">
        <pc:chgData name="Owen Sheedy" userId="S::owen.sheedy@lethsd.ab.ca::b1c9949c-efb5-4f8f-8e1c-29dbcaf5146f" providerId="AD" clId="Web-{E7738A87-BC00-D44C-B083-A23C992156BF}" dt="2021-01-26T18:10:40.281" v="309" actId="1076"/>
        <pc:sldMkLst>
          <pc:docMk/>
          <pc:sldMk cId="641084657" sldId="257"/>
        </pc:sldMkLst>
        <pc:spChg chg="mod">
          <ac:chgData name="Owen Sheedy" userId="S::owen.sheedy@lethsd.ab.ca::b1c9949c-efb5-4f8f-8e1c-29dbcaf5146f" providerId="AD" clId="Web-{E7738A87-BC00-D44C-B083-A23C992156BF}" dt="2021-01-26T18:09:51.703" v="304" actId="20577"/>
          <ac:spMkLst>
            <pc:docMk/>
            <pc:sldMk cId="641084657" sldId="257"/>
            <ac:spMk id="5" creationId="{74A9D28A-73A2-48A1-9720-2DCA9EAAC353}"/>
          </ac:spMkLst>
        </pc:spChg>
        <pc:picChg chg="add mod">
          <ac:chgData name="Owen Sheedy" userId="S::owen.sheedy@lethsd.ab.ca::b1c9949c-efb5-4f8f-8e1c-29dbcaf5146f" providerId="AD" clId="Web-{E7738A87-BC00-D44C-B083-A23C992156BF}" dt="2021-01-26T18:10:40.281" v="309" actId="1076"/>
          <ac:picMkLst>
            <pc:docMk/>
            <pc:sldMk cId="641084657" sldId="257"/>
            <ac:picMk id="2" creationId="{67E15D07-1D08-4E82-8053-4E115F24581C}"/>
          </ac:picMkLst>
        </pc:picChg>
        <pc:cxnChg chg="del">
          <ac:chgData name="Owen Sheedy" userId="S::owen.sheedy@lethsd.ab.ca::b1c9949c-efb5-4f8f-8e1c-29dbcaf5146f" providerId="AD" clId="Web-{E7738A87-BC00-D44C-B083-A23C992156BF}" dt="2021-01-26T18:09:50.015" v="303"/>
          <ac:cxnSpMkLst>
            <pc:docMk/>
            <pc:sldMk cId="641084657" sldId="257"/>
            <ac:cxnSpMk id="3" creationId="{E0E937DC-1A0B-4E14-867B-49230DC4D192}"/>
          </ac:cxnSpMkLst>
        </pc:cxnChg>
      </pc:sldChg>
      <pc:sldChg chg="modSp">
        <pc:chgData name="Owen Sheedy" userId="S::owen.sheedy@lethsd.ab.ca::b1c9949c-efb5-4f8f-8e1c-29dbcaf5146f" providerId="AD" clId="Web-{E7738A87-BC00-D44C-B083-A23C992156BF}" dt="2021-01-26T18:03:39.263" v="191" actId="20577"/>
        <pc:sldMkLst>
          <pc:docMk/>
          <pc:sldMk cId="3853630260" sldId="259"/>
        </pc:sldMkLst>
        <pc:spChg chg="mod">
          <ac:chgData name="Owen Sheedy" userId="S::owen.sheedy@lethsd.ab.ca::b1c9949c-efb5-4f8f-8e1c-29dbcaf5146f" providerId="AD" clId="Web-{E7738A87-BC00-D44C-B083-A23C992156BF}" dt="2021-01-26T18:03:39.263" v="191" actId="20577"/>
          <ac:spMkLst>
            <pc:docMk/>
            <pc:sldMk cId="3853630260" sldId="259"/>
            <ac:spMk id="4" creationId="{FCB62214-3EF6-4F3D-A385-2BB8A87A0F7A}"/>
          </ac:spMkLst>
        </pc:spChg>
      </pc:sldChg>
      <pc:sldChg chg="addSp delSp modSp new">
        <pc:chgData name="Owen Sheedy" userId="S::owen.sheedy@lethsd.ab.ca::b1c9949c-efb5-4f8f-8e1c-29dbcaf5146f" providerId="AD" clId="Web-{E7738A87-BC00-D44C-B083-A23C992156BF}" dt="2021-01-26T15:38:48.005" v="38"/>
        <pc:sldMkLst>
          <pc:docMk/>
          <pc:sldMk cId="4175589100" sldId="262"/>
        </pc:sldMkLst>
        <pc:spChg chg="add">
          <ac:chgData name="Owen Sheedy" userId="S::owen.sheedy@lethsd.ab.ca::b1c9949c-efb5-4f8f-8e1c-29dbcaf5146f" providerId="AD" clId="Web-{E7738A87-BC00-D44C-B083-A23C992156BF}" dt="2021-01-26T15:13:20.682" v="1"/>
          <ac:spMkLst>
            <pc:docMk/>
            <pc:sldMk cId="4175589100" sldId="262"/>
            <ac:spMk id="2" creationId="{19FA3D98-02F7-4340-AC98-61F47477E8F8}"/>
          </ac:spMkLst>
        </pc:spChg>
        <pc:spChg chg="add">
          <ac:chgData name="Owen Sheedy" userId="S::owen.sheedy@lethsd.ab.ca::b1c9949c-efb5-4f8f-8e1c-29dbcaf5146f" providerId="AD" clId="Web-{E7738A87-BC00-D44C-B083-A23C992156BF}" dt="2021-01-26T15:13:20.682" v="1"/>
          <ac:spMkLst>
            <pc:docMk/>
            <pc:sldMk cId="4175589100" sldId="262"/>
            <ac:spMk id="3" creationId="{0ADF59F2-2E8C-45F4-85A7-5D14EAD0CD88}"/>
          </ac:spMkLst>
        </pc:spChg>
        <pc:spChg chg="add">
          <ac:chgData name="Owen Sheedy" userId="S::owen.sheedy@lethsd.ab.ca::b1c9949c-efb5-4f8f-8e1c-29dbcaf5146f" providerId="AD" clId="Web-{E7738A87-BC00-D44C-B083-A23C992156BF}" dt="2021-01-26T15:13:20.682" v="1"/>
          <ac:spMkLst>
            <pc:docMk/>
            <pc:sldMk cId="4175589100" sldId="262"/>
            <ac:spMk id="4" creationId="{7B137815-9830-4AEA-9291-6F3010896BF5}"/>
          </ac:spMkLst>
        </pc:spChg>
        <pc:spChg chg="add">
          <ac:chgData name="Owen Sheedy" userId="S::owen.sheedy@lethsd.ab.ca::b1c9949c-efb5-4f8f-8e1c-29dbcaf5146f" providerId="AD" clId="Web-{E7738A87-BC00-D44C-B083-A23C992156BF}" dt="2021-01-26T15:13:20.682" v="1"/>
          <ac:spMkLst>
            <pc:docMk/>
            <pc:sldMk cId="4175589100" sldId="262"/>
            <ac:spMk id="5" creationId="{9643EB48-5A60-4CCA-B3BD-5C538419F12E}"/>
          </ac:spMkLst>
        </pc:spChg>
        <pc:spChg chg="add">
          <ac:chgData name="Owen Sheedy" userId="S::owen.sheedy@lethsd.ab.ca::b1c9949c-efb5-4f8f-8e1c-29dbcaf5146f" providerId="AD" clId="Web-{E7738A87-BC00-D44C-B083-A23C992156BF}" dt="2021-01-26T15:13:20.682" v="1"/>
          <ac:spMkLst>
            <pc:docMk/>
            <pc:sldMk cId="4175589100" sldId="262"/>
            <ac:spMk id="6" creationId="{9F9D1570-2F6E-47A3-8D59-A7A1C23DA542}"/>
          </ac:spMkLst>
        </pc:spChg>
        <pc:spChg chg="add">
          <ac:chgData name="Owen Sheedy" userId="S::owen.sheedy@lethsd.ab.ca::b1c9949c-efb5-4f8f-8e1c-29dbcaf5146f" providerId="AD" clId="Web-{E7738A87-BC00-D44C-B083-A23C992156BF}" dt="2021-01-26T15:13:20.682" v="1"/>
          <ac:spMkLst>
            <pc:docMk/>
            <pc:sldMk cId="4175589100" sldId="262"/>
            <ac:spMk id="7" creationId="{DB129C3C-1ABC-4C4C-A443-B3FAB74FC8BB}"/>
          </ac:spMkLst>
        </pc:spChg>
        <pc:spChg chg="add">
          <ac:chgData name="Owen Sheedy" userId="S::owen.sheedy@lethsd.ab.ca::b1c9949c-efb5-4f8f-8e1c-29dbcaf5146f" providerId="AD" clId="Web-{E7738A87-BC00-D44C-B083-A23C992156BF}" dt="2021-01-26T15:13:20.682" v="1"/>
          <ac:spMkLst>
            <pc:docMk/>
            <pc:sldMk cId="4175589100" sldId="262"/>
            <ac:spMk id="8" creationId="{BDF6675C-8080-4EDA-BB2B-5B0E45099659}"/>
          </ac:spMkLst>
        </pc:spChg>
        <pc:spChg chg="add">
          <ac:chgData name="Owen Sheedy" userId="S::owen.sheedy@lethsd.ab.ca::b1c9949c-efb5-4f8f-8e1c-29dbcaf5146f" providerId="AD" clId="Web-{E7738A87-BC00-D44C-B083-A23C992156BF}" dt="2021-01-26T15:13:20.682" v="1"/>
          <ac:spMkLst>
            <pc:docMk/>
            <pc:sldMk cId="4175589100" sldId="262"/>
            <ac:spMk id="9" creationId="{4A561F09-2684-45E1-8675-526FF10FCF66}"/>
          </ac:spMkLst>
        </pc:spChg>
        <pc:spChg chg="add">
          <ac:chgData name="Owen Sheedy" userId="S::owen.sheedy@lethsd.ab.ca::b1c9949c-efb5-4f8f-8e1c-29dbcaf5146f" providerId="AD" clId="Web-{E7738A87-BC00-D44C-B083-A23C992156BF}" dt="2021-01-26T15:13:20.682" v="1"/>
          <ac:spMkLst>
            <pc:docMk/>
            <pc:sldMk cId="4175589100" sldId="262"/>
            <ac:spMk id="10" creationId="{7213039A-1926-4A5A-AC3C-BD47EB0028E2}"/>
          </ac:spMkLst>
        </pc:spChg>
        <pc:spChg chg="add">
          <ac:chgData name="Owen Sheedy" userId="S::owen.sheedy@lethsd.ab.ca::b1c9949c-efb5-4f8f-8e1c-29dbcaf5146f" providerId="AD" clId="Web-{E7738A87-BC00-D44C-B083-A23C992156BF}" dt="2021-01-26T15:13:20.682" v="1"/>
          <ac:spMkLst>
            <pc:docMk/>
            <pc:sldMk cId="4175589100" sldId="262"/>
            <ac:spMk id="11" creationId="{91F2D2A6-8CC9-4FEB-A678-E92FABE630F7}"/>
          </ac:spMkLst>
        </pc:spChg>
        <pc:spChg chg="add">
          <ac:chgData name="Owen Sheedy" userId="S::owen.sheedy@lethsd.ab.ca::b1c9949c-efb5-4f8f-8e1c-29dbcaf5146f" providerId="AD" clId="Web-{E7738A87-BC00-D44C-B083-A23C992156BF}" dt="2021-01-26T15:13:20.682" v="1"/>
          <ac:spMkLst>
            <pc:docMk/>
            <pc:sldMk cId="4175589100" sldId="262"/>
            <ac:spMk id="12" creationId="{6EAF4EEB-3B9A-481A-8002-B519469E2706}"/>
          </ac:spMkLst>
        </pc:spChg>
        <pc:spChg chg="add">
          <ac:chgData name="Owen Sheedy" userId="S::owen.sheedy@lethsd.ab.ca::b1c9949c-efb5-4f8f-8e1c-29dbcaf5146f" providerId="AD" clId="Web-{E7738A87-BC00-D44C-B083-A23C992156BF}" dt="2021-01-26T15:13:20.682" v="1"/>
          <ac:spMkLst>
            <pc:docMk/>
            <pc:sldMk cId="4175589100" sldId="262"/>
            <ac:spMk id="13" creationId="{BB456E57-0A82-4AA3-8045-5D60FCA5F52C}"/>
          </ac:spMkLst>
        </pc:spChg>
        <pc:spChg chg="add">
          <ac:chgData name="Owen Sheedy" userId="S::owen.sheedy@lethsd.ab.ca::b1c9949c-efb5-4f8f-8e1c-29dbcaf5146f" providerId="AD" clId="Web-{E7738A87-BC00-D44C-B083-A23C992156BF}" dt="2021-01-26T15:13:20.682" v="1"/>
          <ac:spMkLst>
            <pc:docMk/>
            <pc:sldMk cId="4175589100" sldId="262"/>
            <ac:spMk id="14" creationId="{5B75CFFD-7401-4B02-87FC-83EA29D0F5A3}"/>
          </ac:spMkLst>
        </pc:spChg>
        <pc:spChg chg="add">
          <ac:chgData name="Owen Sheedy" userId="S::owen.sheedy@lethsd.ab.ca::b1c9949c-efb5-4f8f-8e1c-29dbcaf5146f" providerId="AD" clId="Web-{E7738A87-BC00-D44C-B083-A23C992156BF}" dt="2021-01-26T15:13:20.682" v="1"/>
          <ac:spMkLst>
            <pc:docMk/>
            <pc:sldMk cId="4175589100" sldId="262"/>
            <ac:spMk id="15" creationId="{1D8245EF-D30C-4792-AE77-895DC0EC777E}"/>
          </ac:spMkLst>
        </pc:spChg>
        <pc:spChg chg="add">
          <ac:chgData name="Owen Sheedy" userId="S::owen.sheedy@lethsd.ab.ca::b1c9949c-efb5-4f8f-8e1c-29dbcaf5146f" providerId="AD" clId="Web-{E7738A87-BC00-D44C-B083-A23C992156BF}" dt="2021-01-26T15:13:20.682" v="1"/>
          <ac:spMkLst>
            <pc:docMk/>
            <pc:sldMk cId="4175589100" sldId="262"/>
            <ac:spMk id="16" creationId="{E2F2728D-6448-40F3-876D-1AF9E9A73904}"/>
          </ac:spMkLst>
        </pc:spChg>
        <pc:spChg chg="add">
          <ac:chgData name="Owen Sheedy" userId="S::owen.sheedy@lethsd.ab.ca::b1c9949c-efb5-4f8f-8e1c-29dbcaf5146f" providerId="AD" clId="Web-{E7738A87-BC00-D44C-B083-A23C992156BF}" dt="2021-01-26T15:13:20.682" v="1"/>
          <ac:spMkLst>
            <pc:docMk/>
            <pc:sldMk cId="4175589100" sldId="262"/>
            <ac:spMk id="17" creationId="{438F074D-577C-4A18-B1B8-B2CC04798DA0}"/>
          </ac:spMkLst>
        </pc:spChg>
        <pc:spChg chg="add">
          <ac:chgData name="Owen Sheedy" userId="S::owen.sheedy@lethsd.ab.ca::b1c9949c-efb5-4f8f-8e1c-29dbcaf5146f" providerId="AD" clId="Web-{E7738A87-BC00-D44C-B083-A23C992156BF}" dt="2021-01-26T15:13:20.682" v="1"/>
          <ac:spMkLst>
            <pc:docMk/>
            <pc:sldMk cId="4175589100" sldId="262"/>
            <ac:spMk id="18" creationId="{E672D136-98EE-422A-AB54-C3C8A2E116C8}"/>
          </ac:spMkLst>
        </pc:spChg>
        <pc:spChg chg="add">
          <ac:chgData name="Owen Sheedy" userId="S::owen.sheedy@lethsd.ab.ca::b1c9949c-efb5-4f8f-8e1c-29dbcaf5146f" providerId="AD" clId="Web-{E7738A87-BC00-D44C-B083-A23C992156BF}" dt="2021-01-26T15:13:20.682" v="1"/>
          <ac:spMkLst>
            <pc:docMk/>
            <pc:sldMk cId="4175589100" sldId="262"/>
            <ac:spMk id="19" creationId="{11EF040C-CE3C-465A-B9DB-1420FA35878D}"/>
          </ac:spMkLst>
        </pc:spChg>
        <pc:spChg chg="add mod ord">
          <ac:chgData name="Owen Sheedy" userId="S::owen.sheedy@lethsd.ab.ca::b1c9949c-efb5-4f8f-8e1c-29dbcaf5146f" providerId="AD" clId="Web-{E7738A87-BC00-D44C-B083-A23C992156BF}" dt="2021-01-26T15:14:05.670" v="9" actId="14100"/>
          <ac:spMkLst>
            <pc:docMk/>
            <pc:sldMk cId="4175589100" sldId="262"/>
            <ac:spMk id="20" creationId="{45FAB190-4DAC-42E9-9191-343337C77498}"/>
          </ac:spMkLst>
        </pc:spChg>
        <pc:picChg chg="add del mod">
          <ac:chgData name="Owen Sheedy" userId="S::owen.sheedy@lethsd.ab.ca::b1c9949c-efb5-4f8f-8e1c-29dbcaf5146f" providerId="AD" clId="Web-{E7738A87-BC00-D44C-B083-A23C992156BF}" dt="2021-01-26T15:38:40.146" v="35"/>
          <ac:picMkLst>
            <pc:docMk/>
            <pc:sldMk cId="4175589100" sldId="262"/>
            <ac:picMk id="22" creationId="{D2175D38-6E27-4539-9058-C8497AF2E9D2}"/>
          </ac:picMkLst>
        </pc:picChg>
        <pc:picChg chg="add del mod">
          <ac:chgData name="Owen Sheedy" userId="S::owen.sheedy@lethsd.ab.ca::b1c9949c-efb5-4f8f-8e1c-29dbcaf5146f" providerId="AD" clId="Web-{E7738A87-BC00-D44C-B083-A23C992156BF}" dt="2021-01-26T15:38:48.005" v="38"/>
          <ac:picMkLst>
            <pc:docMk/>
            <pc:sldMk cId="4175589100" sldId="262"/>
            <ac:picMk id="23" creationId="{E5479CB4-3954-409E-970C-735B3EC04562}"/>
          </ac:picMkLst>
        </pc:picChg>
      </pc:sldChg>
      <pc:sldChg chg="addSp delSp add ord replId">
        <pc:chgData name="Owen Sheedy" userId="S::owen.sheedy@lethsd.ab.ca::b1c9949c-efb5-4f8f-8e1c-29dbcaf5146f" providerId="AD" clId="Web-{E7738A87-BC00-D44C-B083-A23C992156BF}" dt="2021-01-26T18:45:56.868" v="311"/>
        <pc:sldMkLst>
          <pc:docMk/>
          <pc:sldMk cId="3057455425" sldId="263"/>
        </pc:sldMkLst>
        <pc:spChg chg="del">
          <ac:chgData name="Owen Sheedy" userId="S::owen.sheedy@lethsd.ab.ca::b1c9949c-efb5-4f8f-8e1c-29dbcaf5146f" providerId="AD" clId="Web-{E7738A87-BC00-D44C-B083-A23C992156BF}" dt="2021-01-26T15:14:31.813" v="28"/>
          <ac:spMkLst>
            <pc:docMk/>
            <pc:sldMk cId="3057455425" sldId="263"/>
            <ac:spMk id="2" creationId="{19FA3D98-02F7-4340-AC98-61F47477E8F8}"/>
          </ac:spMkLst>
        </pc:spChg>
        <pc:spChg chg="del">
          <ac:chgData name="Owen Sheedy" userId="S::owen.sheedy@lethsd.ab.ca::b1c9949c-efb5-4f8f-8e1c-29dbcaf5146f" providerId="AD" clId="Web-{E7738A87-BC00-D44C-B083-A23C992156BF}" dt="2021-01-26T15:14:31.813" v="27"/>
          <ac:spMkLst>
            <pc:docMk/>
            <pc:sldMk cId="3057455425" sldId="263"/>
            <ac:spMk id="3" creationId="{0ADF59F2-2E8C-45F4-85A7-5D14EAD0CD88}"/>
          </ac:spMkLst>
        </pc:spChg>
        <pc:spChg chg="del">
          <ac:chgData name="Owen Sheedy" userId="S::owen.sheedy@lethsd.ab.ca::b1c9949c-efb5-4f8f-8e1c-29dbcaf5146f" providerId="AD" clId="Web-{E7738A87-BC00-D44C-B083-A23C992156BF}" dt="2021-01-26T15:14:31.813" v="26"/>
          <ac:spMkLst>
            <pc:docMk/>
            <pc:sldMk cId="3057455425" sldId="263"/>
            <ac:spMk id="4" creationId="{7B137815-9830-4AEA-9291-6F3010896BF5}"/>
          </ac:spMkLst>
        </pc:spChg>
        <pc:spChg chg="del">
          <ac:chgData name="Owen Sheedy" userId="S::owen.sheedy@lethsd.ab.ca::b1c9949c-efb5-4f8f-8e1c-29dbcaf5146f" providerId="AD" clId="Web-{E7738A87-BC00-D44C-B083-A23C992156BF}" dt="2021-01-26T15:14:31.813" v="25"/>
          <ac:spMkLst>
            <pc:docMk/>
            <pc:sldMk cId="3057455425" sldId="263"/>
            <ac:spMk id="5" creationId="{9643EB48-5A60-4CCA-B3BD-5C538419F12E}"/>
          </ac:spMkLst>
        </pc:spChg>
        <pc:spChg chg="del">
          <ac:chgData name="Owen Sheedy" userId="S::owen.sheedy@lethsd.ab.ca::b1c9949c-efb5-4f8f-8e1c-29dbcaf5146f" providerId="AD" clId="Web-{E7738A87-BC00-D44C-B083-A23C992156BF}" dt="2021-01-26T15:14:31.813" v="24"/>
          <ac:spMkLst>
            <pc:docMk/>
            <pc:sldMk cId="3057455425" sldId="263"/>
            <ac:spMk id="6" creationId="{9F9D1570-2F6E-47A3-8D59-A7A1C23DA542}"/>
          </ac:spMkLst>
        </pc:spChg>
        <pc:spChg chg="del">
          <ac:chgData name="Owen Sheedy" userId="S::owen.sheedy@lethsd.ab.ca::b1c9949c-efb5-4f8f-8e1c-29dbcaf5146f" providerId="AD" clId="Web-{E7738A87-BC00-D44C-B083-A23C992156BF}" dt="2021-01-26T15:14:31.813" v="23"/>
          <ac:spMkLst>
            <pc:docMk/>
            <pc:sldMk cId="3057455425" sldId="263"/>
            <ac:spMk id="7" creationId="{DB129C3C-1ABC-4C4C-A443-B3FAB74FC8BB}"/>
          </ac:spMkLst>
        </pc:spChg>
        <pc:spChg chg="del">
          <ac:chgData name="Owen Sheedy" userId="S::owen.sheedy@lethsd.ab.ca::b1c9949c-efb5-4f8f-8e1c-29dbcaf5146f" providerId="AD" clId="Web-{E7738A87-BC00-D44C-B083-A23C992156BF}" dt="2021-01-26T15:14:31.813" v="22"/>
          <ac:spMkLst>
            <pc:docMk/>
            <pc:sldMk cId="3057455425" sldId="263"/>
            <ac:spMk id="8" creationId="{BDF6675C-8080-4EDA-BB2B-5B0E45099659}"/>
          </ac:spMkLst>
        </pc:spChg>
        <pc:spChg chg="del">
          <ac:chgData name="Owen Sheedy" userId="S::owen.sheedy@lethsd.ab.ca::b1c9949c-efb5-4f8f-8e1c-29dbcaf5146f" providerId="AD" clId="Web-{E7738A87-BC00-D44C-B083-A23C992156BF}" dt="2021-01-26T15:14:31.813" v="21"/>
          <ac:spMkLst>
            <pc:docMk/>
            <pc:sldMk cId="3057455425" sldId="263"/>
            <ac:spMk id="9" creationId="{4A561F09-2684-45E1-8675-526FF10FCF66}"/>
          </ac:spMkLst>
        </pc:spChg>
        <pc:spChg chg="del">
          <ac:chgData name="Owen Sheedy" userId="S::owen.sheedy@lethsd.ab.ca::b1c9949c-efb5-4f8f-8e1c-29dbcaf5146f" providerId="AD" clId="Web-{E7738A87-BC00-D44C-B083-A23C992156BF}" dt="2021-01-26T15:14:31.813" v="20"/>
          <ac:spMkLst>
            <pc:docMk/>
            <pc:sldMk cId="3057455425" sldId="263"/>
            <ac:spMk id="10" creationId="{7213039A-1926-4A5A-AC3C-BD47EB0028E2}"/>
          </ac:spMkLst>
        </pc:spChg>
        <pc:spChg chg="del">
          <ac:chgData name="Owen Sheedy" userId="S::owen.sheedy@lethsd.ab.ca::b1c9949c-efb5-4f8f-8e1c-29dbcaf5146f" providerId="AD" clId="Web-{E7738A87-BC00-D44C-B083-A23C992156BF}" dt="2021-01-26T15:14:31.813" v="19"/>
          <ac:spMkLst>
            <pc:docMk/>
            <pc:sldMk cId="3057455425" sldId="263"/>
            <ac:spMk id="11" creationId="{91F2D2A6-8CC9-4FEB-A678-E92FABE630F7}"/>
          </ac:spMkLst>
        </pc:spChg>
        <pc:spChg chg="del">
          <ac:chgData name="Owen Sheedy" userId="S::owen.sheedy@lethsd.ab.ca::b1c9949c-efb5-4f8f-8e1c-29dbcaf5146f" providerId="AD" clId="Web-{E7738A87-BC00-D44C-B083-A23C992156BF}" dt="2021-01-26T15:14:31.797" v="18"/>
          <ac:spMkLst>
            <pc:docMk/>
            <pc:sldMk cId="3057455425" sldId="263"/>
            <ac:spMk id="12" creationId="{6EAF4EEB-3B9A-481A-8002-B519469E2706}"/>
          </ac:spMkLst>
        </pc:spChg>
        <pc:spChg chg="del">
          <ac:chgData name="Owen Sheedy" userId="S::owen.sheedy@lethsd.ab.ca::b1c9949c-efb5-4f8f-8e1c-29dbcaf5146f" providerId="AD" clId="Web-{E7738A87-BC00-D44C-B083-A23C992156BF}" dt="2021-01-26T15:14:31.797" v="17"/>
          <ac:spMkLst>
            <pc:docMk/>
            <pc:sldMk cId="3057455425" sldId="263"/>
            <ac:spMk id="13" creationId="{BB456E57-0A82-4AA3-8045-5D60FCA5F52C}"/>
          </ac:spMkLst>
        </pc:spChg>
        <pc:spChg chg="del">
          <ac:chgData name="Owen Sheedy" userId="S::owen.sheedy@lethsd.ab.ca::b1c9949c-efb5-4f8f-8e1c-29dbcaf5146f" providerId="AD" clId="Web-{E7738A87-BC00-D44C-B083-A23C992156BF}" dt="2021-01-26T15:14:31.797" v="16"/>
          <ac:spMkLst>
            <pc:docMk/>
            <pc:sldMk cId="3057455425" sldId="263"/>
            <ac:spMk id="14" creationId="{5B75CFFD-7401-4B02-87FC-83EA29D0F5A3}"/>
          </ac:spMkLst>
        </pc:spChg>
        <pc:spChg chg="del">
          <ac:chgData name="Owen Sheedy" userId="S::owen.sheedy@lethsd.ab.ca::b1c9949c-efb5-4f8f-8e1c-29dbcaf5146f" providerId="AD" clId="Web-{E7738A87-BC00-D44C-B083-A23C992156BF}" dt="2021-01-26T15:14:31.797" v="15"/>
          <ac:spMkLst>
            <pc:docMk/>
            <pc:sldMk cId="3057455425" sldId="263"/>
            <ac:spMk id="15" creationId="{1D8245EF-D30C-4792-AE77-895DC0EC777E}"/>
          </ac:spMkLst>
        </pc:spChg>
        <pc:spChg chg="del">
          <ac:chgData name="Owen Sheedy" userId="S::owen.sheedy@lethsd.ab.ca::b1c9949c-efb5-4f8f-8e1c-29dbcaf5146f" providerId="AD" clId="Web-{E7738A87-BC00-D44C-B083-A23C992156BF}" dt="2021-01-26T15:14:31.797" v="14"/>
          <ac:spMkLst>
            <pc:docMk/>
            <pc:sldMk cId="3057455425" sldId="263"/>
            <ac:spMk id="16" creationId="{E2F2728D-6448-40F3-876D-1AF9E9A73904}"/>
          </ac:spMkLst>
        </pc:spChg>
        <pc:spChg chg="del">
          <ac:chgData name="Owen Sheedy" userId="S::owen.sheedy@lethsd.ab.ca::b1c9949c-efb5-4f8f-8e1c-29dbcaf5146f" providerId="AD" clId="Web-{E7738A87-BC00-D44C-B083-A23C992156BF}" dt="2021-01-26T15:14:31.797" v="13"/>
          <ac:spMkLst>
            <pc:docMk/>
            <pc:sldMk cId="3057455425" sldId="263"/>
            <ac:spMk id="17" creationId="{438F074D-577C-4A18-B1B8-B2CC04798DA0}"/>
          </ac:spMkLst>
        </pc:spChg>
        <pc:spChg chg="del">
          <ac:chgData name="Owen Sheedy" userId="S::owen.sheedy@lethsd.ab.ca::b1c9949c-efb5-4f8f-8e1c-29dbcaf5146f" providerId="AD" clId="Web-{E7738A87-BC00-D44C-B083-A23C992156BF}" dt="2021-01-26T15:14:31.797" v="12"/>
          <ac:spMkLst>
            <pc:docMk/>
            <pc:sldMk cId="3057455425" sldId="263"/>
            <ac:spMk id="18" creationId="{E672D136-98EE-422A-AB54-C3C8A2E116C8}"/>
          </ac:spMkLst>
        </pc:spChg>
        <pc:spChg chg="del">
          <ac:chgData name="Owen Sheedy" userId="S::owen.sheedy@lethsd.ab.ca::b1c9949c-efb5-4f8f-8e1c-29dbcaf5146f" providerId="AD" clId="Web-{E7738A87-BC00-D44C-B083-A23C992156BF}" dt="2021-01-26T15:14:31.797" v="11"/>
          <ac:spMkLst>
            <pc:docMk/>
            <pc:sldMk cId="3057455425" sldId="263"/>
            <ac:spMk id="19" creationId="{11EF040C-CE3C-465A-B9DB-1420FA35878D}"/>
          </ac:spMkLst>
        </pc:spChg>
        <pc:spChg chg="add">
          <ac:chgData name="Owen Sheedy" userId="S::owen.sheedy@lethsd.ab.ca::b1c9949c-efb5-4f8f-8e1c-29dbcaf5146f" providerId="AD" clId="Web-{E7738A87-BC00-D44C-B083-A23C992156BF}" dt="2021-01-26T15:15:00.315" v="29"/>
          <ac:spMkLst>
            <pc:docMk/>
            <pc:sldMk cId="3057455425" sldId="263"/>
            <ac:spMk id="21" creationId="{DD76F67D-9180-4C8A-A5E4-B4A3F37B03CE}"/>
          </ac:spMkLst>
        </pc:spChg>
        <pc:spChg chg="add">
          <ac:chgData name="Owen Sheedy" userId="S::owen.sheedy@lethsd.ab.ca::b1c9949c-efb5-4f8f-8e1c-29dbcaf5146f" providerId="AD" clId="Web-{E7738A87-BC00-D44C-B083-A23C992156BF}" dt="2021-01-26T15:15:00.315" v="29"/>
          <ac:spMkLst>
            <pc:docMk/>
            <pc:sldMk cId="3057455425" sldId="263"/>
            <ac:spMk id="22" creationId="{8AF817C7-ADDB-469E-B774-FF4F5D73F265}"/>
          </ac:spMkLst>
        </pc:spChg>
        <pc:spChg chg="add">
          <ac:chgData name="Owen Sheedy" userId="S::owen.sheedy@lethsd.ab.ca::b1c9949c-efb5-4f8f-8e1c-29dbcaf5146f" providerId="AD" clId="Web-{E7738A87-BC00-D44C-B083-A23C992156BF}" dt="2021-01-26T15:15:00.315" v="29"/>
          <ac:spMkLst>
            <pc:docMk/>
            <pc:sldMk cId="3057455425" sldId="263"/>
            <ac:spMk id="23" creationId="{12BBED31-0A64-45CB-8534-C6271D84E95B}"/>
          </ac:spMkLst>
        </pc:spChg>
        <pc:spChg chg="add">
          <ac:chgData name="Owen Sheedy" userId="S::owen.sheedy@lethsd.ab.ca::b1c9949c-efb5-4f8f-8e1c-29dbcaf5146f" providerId="AD" clId="Web-{E7738A87-BC00-D44C-B083-A23C992156BF}" dt="2021-01-26T15:15:00.315" v="29"/>
          <ac:spMkLst>
            <pc:docMk/>
            <pc:sldMk cId="3057455425" sldId="263"/>
            <ac:spMk id="24" creationId="{6E21A6B1-AFDD-4A03-B6E1-3C51D379C53C}"/>
          </ac:spMkLst>
        </pc:spChg>
        <pc:spChg chg="add">
          <ac:chgData name="Owen Sheedy" userId="S::owen.sheedy@lethsd.ab.ca::b1c9949c-efb5-4f8f-8e1c-29dbcaf5146f" providerId="AD" clId="Web-{E7738A87-BC00-D44C-B083-A23C992156BF}" dt="2021-01-26T15:15:00.315" v="29"/>
          <ac:spMkLst>
            <pc:docMk/>
            <pc:sldMk cId="3057455425" sldId="263"/>
            <ac:spMk id="25" creationId="{C8149981-AC45-4E52-AE02-FC5AE78E85FD}"/>
          </ac:spMkLst>
        </pc:spChg>
        <pc:spChg chg="add">
          <ac:chgData name="Owen Sheedy" userId="S::owen.sheedy@lethsd.ab.ca::b1c9949c-efb5-4f8f-8e1c-29dbcaf5146f" providerId="AD" clId="Web-{E7738A87-BC00-D44C-B083-A23C992156BF}" dt="2021-01-26T15:15:00.315" v="29"/>
          <ac:spMkLst>
            <pc:docMk/>
            <pc:sldMk cId="3057455425" sldId="263"/>
            <ac:spMk id="26" creationId="{62D3FB40-2F9D-4C1D-B190-D37E01D2903D}"/>
          </ac:spMkLst>
        </pc:spChg>
        <pc:spChg chg="add">
          <ac:chgData name="Owen Sheedy" userId="S::owen.sheedy@lethsd.ab.ca::b1c9949c-efb5-4f8f-8e1c-29dbcaf5146f" providerId="AD" clId="Web-{E7738A87-BC00-D44C-B083-A23C992156BF}" dt="2021-01-26T15:15:00.315" v="29"/>
          <ac:spMkLst>
            <pc:docMk/>
            <pc:sldMk cId="3057455425" sldId="263"/>
            <ac:spMk id="27" creationId="{DDECADED-E141-4ADE-A12F-83A658FE29B0}"/>
          </ac:spMkLst>
        </pc:spChg>
        <pc:spChg chg="add">
          <ac:chgData name="Owen Sheedy" userId="S::owen.sheedy@lethsd.ab.ca::b1c9949c-efb5-4f8f-8e1c-29dbcaf5146f" providerId="AD" clId="Web-{E7738A87-BC00-D44C-B083-A23C992156BF}" dt="2021-01-26T15:15:00.315" v="29"/>
          <ac:spMkLst>
            <pc:docMk/>
            <pc:sldMk cId="3057455425" sldId="263"/>
            <ac:spMk id="28" creationId="{C8B48071-9A1A-4B97-BA96-48DE5347399A}"/>
          </ac:spMkLst>
        </pc:spChg>
        <pc:spChg chg="add">
          <ac:chgData name="Owen Sheedy" userId="S::owen.sheedy@lethsd.ab.ca::b1c9949c-efb5-4f8f-8e1c-29dbcaf5146f" providerId="AD" clId="Web-{E7738A87-BC00-D44C-B083-A23C992156BF}" dt="2021-01-26T15:15:00.315" v="29"/>
          <ac:spMkLst>
            <pc:docMk/>
            <pc:sldMk cId="3057455425" sldId="263"/>
            <ac:spMk id="29" creationId="{7D2909BA-47BD-4EA3-80C6-F71B308592A9}"/>
          </ac:spMkLst>
        </pc:spChg>
        <pc:spChg chg="add">
          <ac:chgData name="Owen Sheedy" userId="S::owen.sheedy@lethsd.ab.ca::b1c9949c-efb5-4f8f-8e1c-29dbcaf5146f" providerId="AD" clId="Web-{E7738A87-BC00-D44C-B083-A23C992156BF}" dt="2021-01-26T15:15:00.315" v="29"/>
          <ac:spMkLst>
            <pc:docMk/>
            <pc:sldMk cId="3057455425" sldId="263"/>
            <ac:spMk id="30" creationId="{1BAF0519-07AB-4211-BDE2-A0FACEFD6255}"/>
          </ac:spMkLst>
        </pc:spChg>
        <pc:spChg chg="add">
          <ac:chgData name="Owen Sheedy" userId="S::owen.sheedy@lethsd.ab.ca::b1c9949c-efb5-4f8f-8e1c-29dbcaf5146f" providerId="AD" clId="Web-{E7738A87-BC00-D44C-B083-A23C992156BF}" dt="2021-01-26T15:15:00.315" v="29"/>
          <ac:spMkLst>
            <pc:docMk/>
            <pc:sldMk cId="3057455425" sldId="263"/>
            <ac:spMk id="31" creationId="{60C89DB8-BC5A-4555-9F8D-51AF24EDBE75}"/>
          </ac:spMkLst>
        </pc:spChg>
        <pc:spChg chg="add">
          <ac:chgData name="Owen Sheedy" userId="S::owen.sheedy@lethsd.ab.ca::b1c9949c-efb5-4f8f-8e1c-29dbcaf5146f" providerId="AD" clId="Web-{E7738A87-BC00-D44C-B083-A23C992156BF}" dt="2021-01-26T15:15:00.315" v="29"/>
          <ac:spMkLst>
            <pc:docMk/>
            <pc:sldMk cId="3057455425" sldId="263"/>
            <ac:spMk id="32" creationId="{C7759AF0-C7F9-485B-A853-2A97C29D7ECC}"/>
          </ac:spMkLst>
        </pc:spChg>
        <pc:spChg chg="add">
          <ac:chgData name="Owen Sheedy" userId="S::owen.sheedy@lethsd.ab.ca::b1c9949c-efb5-4f8f-8e1c-29dbcaf5146f" providerId="AD" clId="Web-{E7738A87-BC00-D44C-B083-A23C992156BF}" dt="2021-01-26T15:15:00.315" v="29"/>
          <ac:spMkLst>
            <pc:docMk/>
            <pc:sldMk cId="3057455425" sldId="263"/>
            <ac:spMk id="33" creationId="{4B3CE2B6-5589-40D0-B27D-0F2740684092}"/>
          </ac:spMkLst>
        </pc:spChg>
        <pc:spChg chg="add">
          <ac:chgData name="Owen Sheedy" userId="S::owen.sheedy@lethsd.ab.ca::b1c9949c-efb5-4f8f-8e1c-29dbcaf5146f" providerId="AD" clId="Web-{E7738A87-BC00-D44C-B083-A23C992156BF}" dt="2021-01-26T15:15:00.315" v="29"/>
          <ac:spMkLst>
            <pc:docMk/>
            <pc:sldMk cId="3057455425" sldId="263"/>
            <ac:spMk id="34" creationId="{110AC819-70E5-455C-8E50-88933D22ED00}"/>
          </ac:spMkLst>
        </pc:spChg>
        <pc:spChg chg="add">
          <ac:chgData name="Owen Sheedy" userId="S::owen.sheedy@lethsd.ab.ca::b1c9949c-efb5-4f8f-8e1c-29dbcaf5146f" providerId="AD" clId="Web-{E7738A87-BC00-D44C-B083-A23C992156BF}" dt="2021-01-26T15:15:00.315" v="29"/>
          <ac:spMkLst>
            <pc:docMk/>
            <pc:sldMk cId="3057455425" sldId="263"/>
            <ac:spMk id="35" creationId="{522ED59B-CB08-49F8-A2AF-9C09A66520FF}"/>
          </ac:spMkLst>
        </pc:spChg>
        <pc:spChg chg="add">
          <ac:chgData name="Owen Sheedy" userId="S::owen.sheedy@lethsd.ab.ca::b1c9949c-efb5-4f8f-8e1c-29dbcaf5146f" providerId="AD" clId="Web-{E7738A87-BC00-D44C-B083-A23C992156BF}" dt="2021-01-26T15:15:00.315" v="29"/>
          <ac:spMkLst>
            <pc:docMk/>
            <pc:sldMk cId="3057455425" sldId="263"/>
            <ac:spMk id="36" creationId="{A1D6E054-F0C9-4C78-B696-CD24F69F0A9A}"/>
          </ac:spMkLst>
        </pc:spChg>
        <pc:spChg chg="add">
          <ac:chgData name="Owen Sheedy" userId="S::owen.sheedy@lethsd.ab.ca::b1c9949c-efb5-4f8f-8e1c-29dbcaf5146f" providerId="AD" clId="Web-{E7738A87-BC00-D44C-B083-A23C992156BF}" dt="2021-01-26T15:15:00.315" v="29"/>
          <ac:spMkLst>
            <pc:docMk/>
            <pc:sldMk cId="3057455425" sldId="263"/>
            <ac:spMk id="37" creationId="{199270B2-0C3E-4451-BD43-66997F0961E7}"/>
          </ac:spMkLst>
        </pc:spChg>
        <pc:spChg chg="add">
          <ac:chgData name="Owen Sheedy" userId="S::owen.sheedy@lethsd.ab.ca::b1c9949c-efb5-4f8f-8e1c-29dbcaf5146f" providerId="AD" clId="Web-{E7738A87-BC00-D44C-B083-A23C992156BF}" dt="2021-01-26T15:15:00.315" v="29"/>
          <ac:spMkLst>
            <pc:docMk/>
            <pc:sldMk cId="3057455425" sldId="263"/>
            <ac:spMk id="38" creationId="{DE5C1F1B-C3D3-4138-B47C-819B7BA9CA29}"/>
          </ac:spMkLst>
        </pc:spChg>
        <pc:cxnChg chg="add">
          <ac:chgData name="Owen Sheedy" userId="S::owen.sheedy@lethsd.ab.ca::b1c9949c-efb5-4f8f-8e1c-29dbcaf5146f" providerId="AD" clId="Web-{E7738A87-BC00-D44C-B083-A23C992156BF}" dt="2021-01-26T15:15:00.315" v="29"/>
          <ac:cxnSpMkLst>
            <pc:docMk/>
            <pc:sldMk cId="3057455425" sldId="263"/>
            <ac:cxnSpMk id="39" creationId="{84164910-B7E0-45D6-97D4-FA4D424F9AAA}"/>
          </ac:cxnSpMkLst>
        </pc:cxnChg>
        <pc:cxnChg chg="add">
          <ac:chgData name="Owen Sheedy" userId="S::owen.sheedy@lethsd.ab.ca::b1c9949c-efb5-4f8f-8e1c-29dbcaf5146f" providerId="AD" clId="Web-{E7738A87-BC00-D44C-B083-A23C992156BF}" dt="2021-01-26T15:15:00.315" v="29"/>
          <ac:cxnSpMkLst>
            <pc:docMk/>
            <pc:sldMk cId="3057455425" sldId="263"/>
            <ac:cxnSpMk id="40" creationId="{503CCBF3-1B3D-420E-B8BC-E6308DE72E33}"/>
          </ac:cxnSpMkLst>
        </pc:cxnChg>
        <pc:cxnChg chg="add">
          <ac:chgData name="Owen Sheedy" userId="S::owen.sheedy@lethsd.ab.ca::b1c9949c-efb5-4f8f-8e1c-29dbcaf5146f" providerId="AD" clId="Web-{E7738A87-BC00-D44C-B083-A23C992156BF}" dt="2021-01-26T15:15:00.315" v="29"/>
          <ac:cxnSpMkLst>
            <pc:docMk/>
            <pc:sldMk cId="3057455425" sldId="263"/>
            <ac:cxnSpMk id="41" creationId="{B09336AE-B1CE-4166-B412-B1BAA8E3018F}"/>
          </ac:cxnSpMkLst>
        </pc:cxnChg>
        <pc:cxnChg chg="add">
          <ac:chgData name="Owen Sheedy" userId="S::owen.sheedy@lethsd.ab.ca::b1c9949c-efb5-4f8f-8e1c-29dbcaf5146f" providerId="AD" clId="Web-{E7738A87-BC00-D44C-B083-A23C992156BF}" dt="2021-01-26T15:15:00.315" v="29"/>
          <ac:cxnSpMkLst>
            <pc:docMk/>
            <pc:sldMk cId="3057455425" sldId="263"/>
            <ac:cxnSpMk id="42" creationId="{2B1375CE-A845-4F1E-A48C-FC1D0E98A20B}"/>
          </ac:cxnSpMkLst>
        </pc:cxnChg>
        <pc:cxnChg chg="add">
          <ac:chgData name="Owen Sheedy" userId="S::owen.sheedy@lethsd.ab.ca::b1c9949c-efb5-4f8f-8e1c-29dbcaf5146f" providerId="AD" clId="Web-{E7738A87-BC00-D44C-B083-A23C992156BF}" dt="2021-01-26T15:15:00.315" v="29"/>
          <ac:cxnSpMkLst>
            <pc:docMk/>
            <pc:sldMk cId="3057455425" sldId="263"/>
            <ac:cxnSpMk id="43" creationId="{E06347B2-BBAA-4018-9407-7B7262B50D58}"/>
          </ac:cxnSpMkLst>
        </pc:cxnChg>
      </pc:sldChg>
      <pc:sldChg chg="addSp modSp add del replId">
        <pc:chgData name="Owen Sheedy" userId="S::owen.sheedy@lethsd.ab.ca::b1c9949c-efb5-4f8f-8e1c-29dbcaf5146f" providerId="AD" clId="Web-{E7738A87-BC00-D44C-B083-A23C992156BF}" dt="2021-01-26T18:04:01.091" v="192"/>
        <pc:sldMkLst>
          <pc:docMk/>
          <pc:sldMk cId="2878796063" sldId="264"/>
        </pc:sldMkLst>
        <pc:picChg chg="add mod">
          <ac:chgData name="Owen Sheedy" userId="S::owen.sheedy@lethsd.ab.ca::b1c9949c-efb5-4f8f-8e1c-29dbcaf5146f" providerId="AD" clId="Web-{E7738A87-BC00-D44C-B083-A23C992156BF}" dt="2021-01-26T15:39:02.536" v="41" actId="1076"/>
          <ac:picMkLst>
            <pc:docMk/>
            <pc:sldMk cId="2878796063" sldId="264"/>
            <ac:picMk id="2" creationId="{B6E8C7A7-5C7F-47F1-9739-E5BB7AC99BCF}"/>
          </ac:picMkLst>
        </pc:picChg>
        <pc:picChg chg="add mod">
          <ac:chgData name="Owen Sheedy" userId="S::owen.sheedy@lethsd.ab.ca::b1c9949c-efb5-4f8f-8e1c-29dbcaf5146f" providerId="AD" clId="Web-{E7738A87-BC00-D44C-B083-A23C992156BF}" dt="2021-01-26T15:39:23.099" v="46" actId="1076"/>
          <ac:picMkLst>
            <pc:docMk/>
            <pc:sldMk cId="2878796063" sldId="264"/>
            <ac:picMk id="44" creationId="{296DEC97-3E11-440D-9B02-CB0AE79A6221}"/>
          </ac:picMkLst>
        </pc:picChg>
        <pc:picChg chg="add mod">
          <ac:chgData name="Owen Sheedy" userId="S::owen.sheedy@lethsd.ab.ca::b1c9949c-efb5-4f8f-8e1c-29dbcaf5146f" providerId="AD" clId="Web-{E7738A87-BC00-D44C-B083-A23C992156BF}" dt="2021-01-26T15:39:16.990" v="45" actId="1076"/>
          <ac:picMkLst>
            <pc:docMk/>
            <pc:sldMk cId="2878796063" sldId="264"/>
            <ac:picMk id="45" creationId="{FD42059A-57C2-4A08-B83C-45236E90D719}"/>
          </ac:picMkLst>
        </pc:picChg>
        <pc:picChg chg="add mod">
          <ac:chgData name="Owen Sheedy" userId="S::owen.sheedy@lethsd.ab.ca::b1c9949c-efb5-4f8f-8e1c-29dbcaf5146f" providerId="AD" clId="Web-{E7738A87-BC00-D44C-B083-A23C992156BF}" dt="2021-01-26T15:39:26.115" v="48" actId="1076"/>
          <ac:picMkLst>
            <pc:docMk/>
            <pc:sldMk cId="2878796063" sldId="264"/>
            <ac:picMk id="46" creationId="{7C1C7B2B-46B1-4BC7-ACFB-1ABC590C53B8}"/>
          </ac:picMkLst>
        </pc:picChg>
      </pc:sldChg>
      <pc:sldChg chg="addSp delSp modSp add replId">
        <pc:chgData name="Owen Sheedy" userId="S::owen.sheedy@lethsd.ab.ca::b1c9949c-efb5-4f8f-8e1c-29dbcaf5146f" providerId="AD" clId="Web-{E7738A87-BC00-D44C-B083-A23C992156BF}" dt="2021-01-26T15:40:43.178" v="68" actId="1076"/>
        <pc:sldMkLst>
          <pc:docMk/>
          <pc:sldMk cId="910821074" sldId="265"/>
        </pc:sldMkLst>
        <pc:picChg chg="add mod">
          <ac:chgData name="Owen Sheedy" userId="S::owen.sheedy@lethsd.ab.ca::b1c9949c-efb5-4f8f-8e1c-29dbcaf5146f" providerId="AD" clId="Web-{E7738A87-BC00-D44C-B083-A23C992156BF}" dt="2021-01-26T15:40:43.162" v="67" actId="1076"/>
          <ac:picMkLst>
            <pc:docMk/>
            <pc:sldMk cId="910821074" sldId="265"/>
            <ac:picMk id="47" creationId="{21AB0D31-DB54-4C5F-B359-F4E570B22D54}"/>
          </ac:picMkLst>
        </pc:picChg>
        <pc:picChg chg="add del mod">
          <ac:chgData name="Owen Sheedy" userId="S::owen.sheedy@lethsd.ab.ca::b1c9949c-efb5-4f8f-8e1c-29dbcaf5146f" providerId="AD" clId="Web-{E7738A87-BC00-D44C-B083-A23C992156BF}" dt="2021-01-26T15:40:28.725" v="62"/>
          <ac:picMkLst>
            <pc:docMk/>
            <pc:sldMk cId="910821074" sldId="265"/>
            <ac:picMk id="48" creationId="{CC3E02D5-4980-4B3C-9231-F46C4F303700}"/>
          </ac:picMkLst>
        </pc:picChg>
        <pc:picChg chg="add mod">
          <ac:chgData name="Owen Sheedy" userId="S::owen.sheedy@lethsd.ab.ca::b1c9949c-efb5-4f8f-8e1c-29dbcaf5146f" providerId="AD" clId="Web-{E7738A87-BC00-D44C-B083-A23C992156BF}" dt="2021-01-26T15:40:16.537" v="57" actId="1076"/>
          <ac:picMkLst>
            <pc:docMk/>
            <pc:sldMk cId="910821074" sldId="265"/>
            <ac:picMk id="49" creationId="{7B98A029-3D32-4ECD-A807-113A82824B72}"/>
          </ac:picMkLst>
        </pc:picChg>
        <pc:picChg chg="add mod">
          <ac:chgData name="Owen Sheedy" userId="S::owen.sheedy@lethsd.ab.ca::b1c9949c-efb5-4f8f-8e1c-29dbcaf5146f" providerId="AD" clId="Web-{E7738A87-BC00-D44C-B083-A23C992156BF}" dt="2021-01-26T15:40:16.537" v="58" actId="1076"/>
          <ac:picMkLst>
            <pc:docMk/>
            <pc:sldMk cId="910821074" sldId="265"/>
            <ac:picMk id="50" creationId="{96EEF349-62AE-46DE-BE19-864A8D1D498D}"/>
          </ac:picMkLst>
        </pc:picChg>
        <pc:picChg chg="add mod">
          <ac:chgData name="Owen Sheedy" userId="S::owen.sheedy@lethsd.ab.ca::b1c9949c-efb5-4f8f-8e1c-29dbcaf5146f" providerId="AD" clId="Web-{E7738A87-BC00-D44C-B083-A23C992156BF}" dt="2021-01-26T15:40:43.178" v="68" actId="1076"/>
          <ac:picMkLst>
            <pc:docMk/>
            <pc:sldMk cId="910821074" sldId="265"/>
            <ac:picMk id="51" creationId="{D2CB47A7-E3F7-4755-B943-A207E011596F}"/>
          </ac:picMkLst>
        </pc:picChg>
        <pc:picChg chg="add mod">
          <ac:chgData name="Owen Sheedy" userId="S::owen.sheedy@lethsd.ab.ca::b1c9949c-efb5-4f8f-8e1c-29dbcaf5146f" providerId="AD" clId="Web-{E7738A87-BC00-D44C-B083-A23C992156BF}" dt="2021-01-26T15:40:35.850" v="65" actId="1076"/>
          <ac:picMkLst>
            <pc:docMk/>
            <pc:sldMk cId="910821074" sldId="265"/>
            <ac:picMk id="52" creationId="{7DF6D088-7E61-4819-A4FA-531901C1A797}"/>
          </ac:picMkLst>
        </pc:picChg>
        <pc:picChg chg="add mod">
          <ac:chgData name="Owen Sheedy" userId="S::owen.sheedy@lethsd.ab.ca::b1c9949c-efb5-4f8f-8e1c-29dbcaf5146f" providerId="AD" clId="Web-{E7738A87-BC00-D44C-B083-A23C992156BF}" dt="2021-01-26T15:40:35.865" v="66" actId="1076"/>
          <ac:picMkLst>
            <pc:docMk/>
            <pc:sldMk cId="910821074" sldId="265"/>
            <ac:picMk id="53" creationId="{EB0B6F33-8549-46C1-9ACD-20CFB68AF225}"/>
          </ac:picMkLst>
        </pc:picChg>
      </pc:sldChg>
      <pc:sldChg chg="add ord replId">
        <pc:chgData name="Owen Sheedy" userId="S::owen.sheedy@lethsd.ab.ca::b1c9949c-efb5-4f8f-8e1c-29dbcaf5146f" providerId="AD" clId="Web-{E7738A87-BC00-D44C-B083-A23C992156BF}" dt="2021-01-26T15:40:48.647" v="69"/>
        <pc:sldMkLst>
          <pc:docMk/>
          <pc:sldMk cId="8471571" sldId="266"/>
        </pc:sldMkLst>
      </pc:sldChg>
      <pc:sldChg chg="addSp modSp add replId">
        <pc:chgData name="Owen Sheedy" userId="S::owen.sheedy@lethsd.ab.ca::b1c9949c-efb5-4f8f-8e1c-29dbcaf5146f" providerId="AD" clId="Web-{E7738A87-BC00-D44C-B083-A23C992156BF}" dt="2021-01-26T15:41:33.179" v="84" actId="1076"/>
        <pc:sldMkLst>
          <pc:docMk/>
          <pc:sldMk cId="1237734670" sldId="267"/>
        </pc:sldMkLst>
        <pc:picChg chg="add mod">
          <ac:chgData name="Owen Sheedy" userId="S::owen.sheedy@lethsd.ab.ca::b1c9949c-efb5-4f8f-8e1c-29dbcaf5146f" providerId="AD" clId="Web-{E7738A87-BC00-D44C-B083-A23C992156BF}" dt="2021-01-26T15:40:59.944" v="74" actId="1076"/>
          <ac:picMkLst>
            <pc:docMk/>
            <pc:sldMk cId="1237734670" sldId="267"/>
            <ac:picMk id="48" creationId="{6379A702-3B70-47DC-B450-471782C1DC91}"/>
          </ac:picMkLst>
        </pc:picChg>
        <pc:picChg chg="add mod">
          <ac:chgData name="Owen Sheedy" userId="S::owen.sheedy@lethsd.ab.ca::b1c9949c-efb5-4f8f-8e1c-29dbcaf5146f" providerId="AD" clId="Web-{E7738A87-BC00-D44C-B083-A23C992156BF}" dt="2021-01-26T15:40:59.944" v="75" actId="1076"/>
          <ac:picMkLst>
            <pc:docMk/>
            <pc:sldMk cId="1237734670" sldId="267"/>
            <ac:picMk id="54" creationId="{F2F639D5-5823-48DF-8789-C2B840AE6EC4}"/>
          </ac:picMkLst>
        </pc:picChg>
        <pc:picChg chg="add mod">
          <ac:chgData name="Owen Sheedy" userId="S::owen.sheedy@lethsd.ab.ca::b1c9949c-efb5-4f8f-8e1c-29dbcaf5146f" providerId="AD" clId="Web-{E7738A87-BC00-D44C-B083-A23C992156BF}" dt="2021-01-26T15:40:59.944" v="76" actId="1076"/>
          <ac:picMkLst>
            <pc:docMk/>
            <pc:sldMk cId="1237734670" sldId="267"/>
            <ac:picMk id="55" creationId="{863CEB05-8526-40F0-AD32-166250FA53D4}"/>
          </ac:picMkLst>
        </pc:picChg>
        <pc:picChg chg="add mod">
          <ac:chgData name="Owen Sheedy" userId="S::owen.sheedy@lethsd.ab.ca::b1c9949c-efb5-4f8f-8e1c-29dbcaf5146f" providerId="AD" clId="Web-{E7738A87-BC00-D44C-B083-A23C992156BF}" dt="2021-01-26T15:41:27.897" v="80" actId="1076"/>
          <ac:picMkLst>
            <pc:docMk/>
            <pc:sldMk cId="1237734670" sldId="267"/>
            <ac:picMk id="56" creationId="{25FE4D03-837D-4F8A-9E8B-2E0D50A101D1}"/>
          </ac:picMkLst>
        </pc:picChg>
        <pc:picChg chg="add mod">
          <ac:chgData name="Owen Sheedy" userId="S::owen.sheedy@lethsd.ab.ca::b1c9949c-efb5-4f8f-8e1c-29dbcaf5146f" providerId="AD" clId="Web-{E7738A87-BC00-D44C-B083-A23C992156BF}" dt="2021-01-26T15:41:33.179" v="83" actId="1076"/>
          <ac:picMkLst>
            <pc:docMk/>
            <pc:sldMk cId="1237734670" sldId="267"/>
            <ac:picMk id="57" creationId="{3255F18E-08C5-43C4-955A-A7DA93728C66}"/>
          </ac:picMkLst>
        </pc:picChg>
        <pc:picChg chg="add mod">
          <ac:chgData name="Owen Sheedy" userId="S::owen.sheedy@lethsd.ab.ca::b1c9949c-efb5-4f8f-8e1c-29dbcaf5146f" providerId="AD" clId="Web-{E7738A87-BC00-D44C-B083-A23C992156BF}" dt="2021-01-26T15:41:33.179" v="84" actId="1076"/>
          <ac:picMkLst>
            <pc:docMk/>
            <pc:sldMk cId="1237734670" sldId="267"/>
            <ac:picMk id="58" creationId="{BEB71FFA-7552-4F41-8242-0C15BE8CAB00}"/>
          </ac:picMkLst>
        </pc:picChg>
      </pc:sldChg>
      <pc:sldChg chg="addSp modSp add replId">
        <pc:chgData name="Owen Sheedy" userId="S::owen.sheedy@lethsd.ab.ca::b1c9949c-efb5-4f8f-8e1c-29dbcaf5146f" providerId="AD" clId="Web-{E7738A87-BC00-D44C-B083-A23C992156BF}" dt="2021-01-26T15:43:06.101" v="107" actId="1076"/>
        <pc:sldMkLst>
          <pc:docMk/>
          <pc:sldMk cId="3801307397" sldId="268"/>
        </pc:sldMkLst>
        <pc:picChg chg="add mod">
          <ac:chgData name="Owen Sheedy" userId="S::owen.sheedy@lethsd.ab.ca::b1c9949c-efb5-4f8f-8e1c-29dbcaf5146f" providerId="AD" clId="Web-{E7738A87-BC00-D44C-B083-A23C992156BF}" dt="2021-01-26T15:43:06.101" v="106" actId="1076"/>
          <ac:picMkLst>
            <pc:docMk/>
            <pc:sldMk cId="3801307397" sldId="268"/>
            <ac:picMk id="59" creationId="{1F0828B0-5F09-496E-9F91-7E3B66DF3B84}"/>
          </ac:picMkLst>
        </pc:picChg>
        <pc:picChg chg="add mod">
          <ac:chgData name="Owen Sheedy" userId="S::owen.sheedy@lethsd.ab.ca::b1c9949c-efb5-4f8f-8e1c-29dbcaf5146f" providerId="AD" clId="Web-{E7738A87-BC00-D44C-B083-A23C992156BF}" dt="2021-01-26T15:43:06.101" v="107" actId="1076"/>
          <ac:picMkLst>
            <pc:docMk/>
            <pc:sldMk cId="3801307397" sldId="268"/>
            <ac:picMk id="60" creationId="{98EB13FC-C193-4A4B-A141-8EB6A0B424F9}"/>
          </ac:picMkLst>
        </pc:picChg>
        <pc:picChg chg="add mod">
          <ac:chgData name="Owen Sheedy" userId="S::owen.sheedy@lethsd.ab.ca::b1c9949c-efb5-4f8f-8e1c-29dbcaf5146f" providerId="AD" clId="Web-{E7738A87-BC00-D44C-B083-A23C992156BF}" dt="2021-01-26T15:42:59.445" v="104" actId="1076"/>
          <ac:picMkLst>
            <pc:docMk/>
            <pc:sldMk cId="3801307397" sldId="268"/>
            <ac:picMk id="61" creationId="{6E04E174-28A0-4A20-AB12-8FA13B1353E7}"/>
          </ac:picMkLst>
        </pc:picChg>
        <pc:picChg chg="add mod">
          <ac:chgData name="Owen Sheedy" userId="S::owen.sheedy@lethsd.ab.ca::b1c9949c-efb5-4f8f-8e1c-29dbcaf5146f" providerId="AD" clId="Web-{E7738A87-BC00-D44C-B083-A23C992156BF}" dt="2021-01-26T15:42:59.461" v="105" actId="1076"/>
          <ac:picMkLst>
            <pc:docMk/>
            <pc:sldMk cId="3801307397" sldId="268"/>
            <ac:picMk id="62" creationId="{EF094655-CBC7-4871-BC30-C91F585FA6B5}"/>
          </ac:picMkLst>
        </pc:picChg>
        <pc:picChg chg="add mod">
          <ac:chgData name="Owen Sheedy" userId="S::owen.sheedy@lethsd.ab.ca::b1c9949c-efb5-4f8f-8e1c-29dbcaf5146f" providerId="AD" clId="Web-{E7738A87-BC00-D44C-B083-A23C992156BF}" dt="2021-01-26T15:42:51.226" v="100" actId="1076"/>
          <ac:picMkLst>
            <pc:docMk/>
            <pc:sldMk cId="3801307397" sldId="268"/>
            <ac:picMk id="63" creationId="{125697B2-F3F4-43DF-A704-3EFA2225B9D2}"/>
          </ac:picMkLst>
        </pc:picChg>
        <pc:picChg chg="add mod">
          <ac:chgData name="Owen Sheedy" userId="S::owen.sheedy@lethsd.ab.ca::b1c9949c-efb5-4f8f-8e1c-29dbcaf5146f" providerId="AD" clId="Web-{E7738A87-BC00-D44C-B083-A23C992156BF}" dt="2021-01-26T15:42:51.226" v="101" actId="1076"/>
          <ac:picMkLst>
            <pc:docMk/>
            <pc:sldMk cId="3801307397" sldId="268"/>
            <ac:picMk id="64" creationId="{F9237788-0C20-441F-9C91-5114DE3FC554}"/>
          </ac:picMkLst>
        </pc:picChg>
        <pc:picChg chg="add mod">
          <ac:chgData name="Owen Sheedy" userId="S::owen.sheedy@lethsd.ab.ca::b1c9949c-efb5-4f8f-8e1c-29dbcaf5146f" providerId="AD" clId="Web-{E7738A87-BC00-D44C-B083-A23C992156BF}" dt="2021-01-26T15:42:47.039" v="99" actId="1076"/>
          <ac:picMkLst>
            <pc:docMk/>
            <pc:sldMk cId="3801307397" sldId="268"/>
            <ac:picMk id="65" creationId="{27DF9CD1-A49E-4E58-83D1-238221187C3A}"/>
          </ac:picMkLst>
        </pc:picChg>
      </pc:sldChg>
      <pc:sldChg chg="addSp delSp modSp add replId">
        <pc:chgData name="Owen Sheedy" userId="S::owen.sheedy@lethsd.ab.ca::b1c9949c-efb5-4f8f-8e1c-29dbcaf5146f" providerId="AD" clId="Web-{E7738A87-BC00-D44C-B083-A23C992156BF}" dt="2021-01-26T18:03:23.169" v="190" actId="1076"/>
        <pc:sldMkLst>
          <pc:docMk/>
          <pc:sldMk cId="1639344531" sldId="269"/>
        </pc:sldMkLst>
        <pc:picChg chg="add mod">
          <ac:chgData name="Owen Sheedy" userId="S::owen.sheedy@lethsd.ab.ca::b1c9949c-efb5-4f8f-8e1c-29dbcaf5146f" providerId="AD" clId="Web-{E7738A87-BC00-D44C-B083-A23C992156BF}" dt="2021-01-26T18:01:12.137" v="147" actId="1076"/>
          <ac:picMkLst>
            <pc:docMk/>
            <pc:sldMk cId="1639344531" sldId="269"/>
            <ac:picMk id="2" creationId="{48549D7F-D3F9-4017-851B-AD609FC12310}"/>
          </ac:picMkLst>
        </pc:picChg>
        <pc:picChg chg="del">
          <ac:chgData name="Owen Sheedy" userId="S::owen.sheedy@lethsd.ab.ca::b1c9949c-efb5-4f8f-8e1c-29dbcaf5146f" providerId="AD" clId="Web-{E7738A87-BC00-D44C-B083-A23C992156BF}" dt="2021-01-26T15:44:25.946" v="131"/>
          <ac:picMkLst>
            <pc:docMk/>
            <pc:sldMk cId="1639344531" sldId="269"/>
            <ac:picMk id="2" creationId="{B6E8C7A7-5C7F-47F1-9739-E5BB7AC99BCF}"/>
          </ac:picMkLst>
        </pc:picChg>
        <pc:picChg chg="add mod">
          <ac:chgData name="Owen Sheedy" userId="S::owen.sheedy@lethsd.ab.ca::b1c9949c-efb5-4f8f-8e1c-29dbcaf5146f" providerId="AD" clId="Web-{E7738A87-BC00-D44C-B083-A23C992156BF}" dt="2021-01-26T15:45:07.243" v="145" actId="1076"/>
          <ac:picMkLst>
            <pc:docMk/>
            <pc:sldMk cId="1639344531" sldId="269"/>
            <ac:picMk id="3" creationId="{840E5D83-F705-459F-9942-1AD0E99E7BDE}"/>
          </ac:picMkLst>
        </pc:picChg>
        <pc:picChg chg="add mod">
          <ac:chgData name="Owen Sheedy" userId="S::owen.sheedy@lethsd.ab.ca::b1c9949c-efb5-4f8f-8e1c-29dbcaf5146f" providerId="AD" clId="Web-{E7738A87-BC00-D44C-B083-A23C992156BF}" dt="2021-01-26T15:45:03.228" v="144" actId="1076"/>
          <ac:picMkLst>
            <pc:docMk/>
            <pc:sldMk cId="1639344531" sldId="269"/>
            <ac:picMk id="4" creationId="{3A2F0AC6-CB6A-4887-9358-B64BE9B12B7F}"/>
          </ac:picMkLst>
        </pc:picChg>
        <pc:picChg chg="add mod">
          <ac:chgData name="Owen Sheedy" userId="S::owen.sheedy@lethsd.ab.ca::b1c9949c-efb5-4f8f-8e1c-29dbcaf5146f" providerId="AD" clId="Web-{E7738A87-BC00-D44C-B083-A23C992156BF}" dt="2021-01-26T18:03:17.981" v="189" actId="1076"/>
          <ac:picMkLst>
            <pc:docMk/>
            <pc:sldMk cId="1639344531" sldId="269"/>
            <ac:picMk id="5" creationId="{FC803CDC-7D06-41E0-8114-F777824A59B9}"/>
          </ac:picMkLst>
        </pc:picChg>
        <pc:picChg chg="del">
          <ac:chgData name="Owen Sheedy" userId="S::owen.sheedy@lethsd.ab.ca::b1c9949c-efb5-4f8f-8e1c-29dbcaf5146f" providerId="AD" clId="Web-{E7738A87-BC00-D44C-B083-A23C992156BF}" dt="2021-01-26T15:44:25.930" v="130"/>
          <ac:picMkLst>
            <pc:docMk/>
            <pc:sldMk cId="1639344531" sldId="269"/>
            <ac:picMk id="44" creationId="{296DEC97-3E11-440D-9B02-CB0AE79A6221}"/>
          </ac:picMkLst>
        </pc:picChg>
        <pc:picChg chg="add mod">
          <ac:chgData name="Owen Sheedy" userId="S::owen.sheedy@lethsd.ab.ca::b1c9949c-efb5-4f8f-8e1c-29dbcaf5146f" providerId="AD" clId="Web-{E7738A87-BC00-D44C-B083-A23C992156BF}" dt="2021-01-26T18:01:39.543" v="155" actId="1076"/>
          <ac:picMkLst>
            <pc:docMk/>
            <pc:sldMk cId="1639344531" sldId="269"/>
            <ac:picMk id="44" creationId="{A373451A-19DB-49BE-9D3E-1553266CDE11}"/>
          </ac:picMkLst>
        </pc:picChg>
        <pc:picChg chg="add mod">
          <ac:chgData name="Owen Sheedy" userId="S::owen.sheedy@lethsd.ab.ca::b1c9949c-efb5-4f8f-8e1c-29dbcaf5146f" providerId="AD" clId="Web-{E7738A87-BC00-D44C-B083-A23C992156BF}" dt="2021-01-26T18:01:39.559" v="156" actId="1076"/>
          <ac:picMkLst>
            <pc:docMk/>
            <pc:sldMk cId="1639344531" sldId="269"/>
            <ac:picMk id="45" creationId="{F1930C7E-8589-4F90-A3E5-DFEC26B8F93D}"/>
          </ac:picMkLst>
        </pc:picChg>
        <pc:picChg chg="del">
          <ac:chgData name="Owen Sheedy" userId="S::owen.sheedy@lethsd.ab.ca::b1c9949c-efb5-4f8f-8e1c-29dbcaf5146f" providerId="AD" clId="Web-{E7738A87-BC00-D44C-B083-A23C992156BF}" dt="2021-01-26T15:44:25.930" v="129"/>
          <ac:picMkLst>
            <pc:docMk/>
            <pc:sldMk cId="1639344531" sldId="269"/>
            <ac:picMk id="45" creationId="{FD42059A-57C2-4A08-B83C-45236E90D719}"/>
          </ac:picMkLst>
        </pc:picChg>
        <pc:picChg chg="del">
          <ac:chgData name="Owen Sheedy" userId="S::owen.sheedy@lethsd.ab.ca::b1c9949c-efb5-4f8f-8e1c-29dbcaf5146f" providerId="AD" clId="Web-{E7738A87-BC00-D44C-B083-A23C992156BF}" dt="2021-01-26T15:44:25.930" v="128"/>
          <ac:picMkLst>
            <pc:docMk/>
            <pc:sldMk cId="1639344531" sldId="269"/>
            <ac:picMk id="46" creationId="{7C1C7B2B-46B1-4BC7-ACFB-1ABC590C53B8}"/>
          </ac:picMkLst>
        </pc:picChg>
        <pc:picChg chg="add mod">
          <ac:chgData name="Owen Sheedy" userId="S::owen.sheedy@lethsd.ab.ca::b1c9949c-efb5-4f8f-8e1c-29dbcaf5146f" providerId="AD" clId="Web-{E7738A87-BC00-D44C-B083-A23C992156BF}" dt="2021-01-26T18:01:58.856" v="164" actId="1076"/>
          <ac:picMkLst>
            <pc:docMk/>
            <pc:sldMk cId="1639344531" sldId="269"/>
            <ac:picMk id="46" creationId="{D542D4B6-E5B3-4497-AAC7-635444BE9166}"/>
          </ac:picMkLst>
        </pc:picChg>
        <pc:picChg chg="del">
          <ac:chgData name="Owen Sheedy" userId="S::owen.sheedy@lethsd.ab.ca::b1c9949c-efb5-4f8f-8e1c-29dbcaf5146f" providerId="AD" clId="Web-{E7738A87-BC00-D44C-B083-A23C992156BF}" dt="2021-01-26T15:44:25.930" v="127"/>
          <ac:picMkLst>
            <pc:docMk/>
            <pc:sldMk cId="1639344531" sldId="269"/>
            <ac:picMk id="47" creationId="{21AB0D31-DB54-4C5F-B359-F4E570B22D54}"/>
          </ac:picMkLst>
        </pc:picChg>
        <pc:picChg chg="add mod">
          <ac:chgData name="Owen Sheedy" userId="S::owen.sheedy@lethsd.ab.ca::b1c9949c-efb5-4f8f-8e1c-29dbcaf5146f" providerId="AD" clId="Web-{E7738A87-BC00-D44C-B083-A23C992156BF}" dt="2021-01-26T18:02:32.575" v="174" actId="1076"/>
          <ac:picMkLst>
            <pc:docMk/>
            <pc:sldMk cId="1639344531" sldId="269"/>
            <ac:picMk id="47" creationId="{B158186D-20CA-4297-A2C7-BAE3DF1270C1}"/>
          </ac:picMkLst>
        </pc:picChg>
        <pc:picChg chg="del">
          <ac:chgData name="Owen Sheedy" userId="S::owen.sheedy@lethsd.ab.ca::b1c9949c-efb5-4f8f-8e1c-29dbcaf5146f" providerId="AD" clId="Web-{E7738A87-BC00-D44C-B083-A23C992156BF}" dt="2021-01-26T15:44:25.930" v="121"/>
          <ac:picMkLst>
            <pc:docMk/>
            <pc:sldMk cId="1639344531" sldId="269"/>
            <ac:picMk id="48" creationId="{6379A702-3B70-47DC-B450-471782C1DC91}"/>
          </ac:picMkLst>
        </pc:picChg>
        <pc:picChg chg="add mod">
          <ac:chgData name="Owen Sheedy" userId="S::owen.sheedy@lethsd.ab.ca::b1c9949c-efb5-4f8f-8e1c-29dbcaf5146f" providerId="AD" clId="Web-{E7738A87-BC00-D44C-B083-A23C992156BF}" dt="2021-01-26T18:03:23.169" v="190" actId="1076"/>
          <ac:picMkLst>
            <pc:docMk/>
            <pc:sldMk cId="1639344531" sldId="269"/>
            <ac:picMk id="48" creationId="{6A11ED72-40AD-4E4D-B0D1-7879E9EF39A4}"/>
          </ac:picMkLst>
        </pc:picChg>
        <pc:picChg chg="del">
          <ac:chgData name="Owen Sheedy" userId="S::owen.sheedy@lethsd.ab.ca::b1c9949c-efb5-4f8f-8e1c-29dbcaf5146f" providerId="AD" clId="Web-{E7738A87-BC00-D44C-B083-A23C992156BF}" dt="2021-01-26T15:44:25.930" v="126"/>
          <ac:picMkLst>
            <pc:docMk/>
            <pc:sldMk cId="1639344531" sldId="269"/>
            <ac:picMk id="49" creationId="{7B98A029-3D32-4ECD-A807-113A82824B72}"/>
          </ac:picMkLst>
        </pc:picChg>
        <pc:picChg chg="add mod">
          <ac:chgData name="Owen Sheedy" userId="S::owen.sheedy@lethsd.ab.ca::b1c9949c-efb5-4f8f-8e1c-29dbcaf5146f" providerId="AD" clId="Web-{E7738A87-BC00-D44C-B083-A23C992156BF}" dt="2021-01-26T18:02:35.090" v="175" actId="1076"/>
          <ac:picMkLst>
            <pc:docMk/>
            <pc:sldMk cId="1639344531" sldId="269"/>
            <ac:picMk id="49" creationId="{7CC9AF63-3F51-4090-A3A9-DE63A8E9C533}"/>
          </ac:picMkLst>
        </pc:picChg>
        <pc:picChg chg="del">
          <ac:chgData name="Owen Sheedy" userId="S::owen.sheedy@lethsd.ab.ca::b1c9949c-efb5-4f8f-8e1c-29dbcaf5146f" providerId="AD" clId="Web-{E7738A87-BC00-D44C-B083-A23C992156BF}" dt="2021-01-26T15:44:25.930" v="125"/>
          <ac:picMkLst>
            <pc:docMk/>
            <pc:sldMk cId="1639344531" sldId="269"/>
            <ac:picMk id="50" creationId="{96EEF349-62AE-46DE-BE19-864A8D1D498D}"/>
          </ac:picMkLst>
        </pc:picChg>
        <pc:picChg chg="add mod">
          <ac:chgData name="Owen Sheedy" userId="S::owen.sheedy@lethsd.ab.ca::b1c9949c-efb5-4f8f-8e1c-29dbcaf5146f" providerId="AD" clId="Web-{E7738A87-BC00-D44C-B083-A23C992156BF}" dt="2021-01-26T18:02:50.919" v="183" actId="1076"/>
          <ac:picMkLst>
            <pc:docMk/>
            <pc:sldMk cId="1639344531" sldId="269"/>
            <ac:picMk id="50" creationId="{CF24AF6D-116B-42E4-B821-B54CA60FC41E}"/>
          </ac:picMkLst>
        </pc:picChg>
        <pc:picChg chg="add mod">
          <ac:chgData name="Owen Sheedy" userId="S::owen.sheedy@lethsd.ab.ca::b1c9949c-efb5-4f8f-8e1c-29dbcaf5146f" providerId="AD" clId="Web-{E7738A87-BC00-D44C-B083-A23C992156BF}" dt="2021-01-26T18:02:55.247" v="184" actId="1076"/>
          <ac:picMkLst>
            <pc:docMk/>
            <pc:sldMk cId="1639344531" sldId="269"/>
            <ac:picMk id="51" creationId="{7D359380-E3F8-471B-9E05-C2D74FDEE8C8}"/>
          </ac:picMkLst>
        </pc:picChg>
        <pc:picChg chg="del">
          <ac:chgData name="Owen Sheedy" userId="S::owen.sheedy@lethsd.ab.ca::b1c9949c-efb5-4f8f-8e1c-29dbcaf5146f" providerId="AD" clId="Web-{E7738A87-BC00-D44C-B083-A23C992156BF}" dt="2021-01-26T15:44:25.930" v="124"/>
          <ac:picMkLst>
            <pc:docMk/>
            <pc:sldMk cId="1639344531" sldId="269"/>
            <ac:picMk id="51" creationId="{D2CB47A7-E3F7-4755-B943-A207E011596F}"/>
          </ac:picMkLst>
        </pc:picChg>
        <pc:picChg chg="del">
          <ac:chgData name="Owen Sheedy" userId="S::owen.sheedy@lethsd.ab.ca::b1c9949c-efb5-4f8f-8e1c-29dbcaf5146f" providerId="AD" clId="Web-{E7738A87-BC00-D44C-B083-A23C992156BF}" dt="2021-01-26T15:44:25.930" v="123"/>
          <ac:picMkLst>
            <pc:docMk/>
            <pc:sldMk cId="1639344531" sldId="269"/>
            <ac:picMk id="52" creationId="{7DF6D088-7E61-4819-A4FA-531901C1A797}"/>
          </ac:picMkLst>
        </pc:picChg>
        <pc:picChg chg="add mod">
          <ac:chgData name="Owen Sheedy" userId="S::owen.sheedy@lethsd.ab.ca::b1c9949c-efb5-4f8f-8e1c-29dbcaf5146f" providerId="AD" clId="Web-{E7738A87-BC00-D44C-B083-A23C992156BF}" dt="2021-01-26T18:02:57.559" v="185" actId="1076"/>
          <ac:picMkLst>
            <pc:docMk/>
            <pc:sldMk cId="1639344531" sldId="269"/>
            <ac:picMk id="52" creationId="{B9F8DFCB-7AC0-4FEF-BC78-C052A7A7B812}"/>
          </ac:picMkLst>
        </pc:picChg>
        <pc:picChg chg="add mod">
          <ac:chgData name="Owen Sheedy" userId="S::owen.sheedy@lethsd.ab.ca::b1c9949c-efb5-4f8f-8e1c-29dbcaf5146f" providerId="AD" clId="Web-{E7738A87-BC00-D44C-B083-A23C992156BF}" dt="2021-01-26T18:03:07.294" v="188" actId="1076"/>
          <ac:picMkLst>
            <pc:docMk/>
            <pc:sldMk cId="1639344531" sldId="269"/>
            <ac:picMk id="53" creationId="{7C3B21A4-219B-420D-933A-5BB8897518E8}"/>
          </ac:picMkLst>
        </pc:picChg>
        <pc:picChg chg="del">
          <ac:chgData name="Owen Sheedy" userId="S::owen.sheedy@lethsd.ab.ca::b1c9949c-efb5-4f8f-8e1c-29dbcaf5146f" providerId="AD" clId="Web-{E7738A87-BC00-D44C-B083-A23C992156BF}" dt="2021-01-26T15:44:25.930" v="122"/>
          <ac:picMkLst>
            <pc:docMk/>
            <pc:sldMk cId="1639344531" sldId="269"/>
            <ac:picMk id="53" creationId="{EB0B6F33-8549-46C1-9ACD-20CFB68AF225}"/>
          </ac:picMkLst>
        </pc:picChg>
        <pc:picChg chg="del">
          <ac:chgData name="Owen Sheedy" userId="S::owen.sheedy@lethsd.ab.ca::b1c9949c-efb5-4f8f-8e1c-29dbcaf5146f" providerId="AD" clId="Web-{E7738A87-BC00-D44C-B083-A23C992156BF}" dt="2021-01-26T15:44:25.930" v="120"/>
          <ac:picMkLst>
            <pc:docMk/>
            <pc:sldMk cId="1639344531" sldId="269"/>
            <ac:picMk id="54" creationId="{F2F639D5-5823-48DF-8789-C2B840AE6EC4}"/>
          </ac:picMkLst>
        </pc:picChg>
        <pc:picChg chg="del">
          <ac:chgData name="Owen Sheedy" userId="S::owen.sheedy@lethsd.ab.ca::b1c9949c-efb5-4f8f-8e1c-29dbcaf5146f" providerId="AD" clId="Web-{E7738A87-BC00-D44C-B083-A23C992156BF}" dt="2021-01-26T15:44:25.930" v="119"/>
          <ac:picMkLst>
            <pc:docMk/>
            <pc:sldMk cId="1639344531" sldId="269"/>
            <ac:picMk id="55" creationId="{863CEB05-8526-40F0-AD32-166250FA53D4}"/>
          </ac:picMkLst>
        </pc:picChg>
        <pc:picChg chg="del">
          <ac:chgData name="Owen Sheedy" userId="S::owen.sheedy@lethsd.ab.ca::b1c9949c-efb5-4f8f-8e1c-29dbcaf5146f" providerId="AD" clId="Web-{E7738A87-BC00-D44C-B083-A23C992156BF}" dt="2021-01-26T15:44:25.930" v="118"/>
          <ac:picMkLst>
            <pc:docMk/>
            <pc:sldMk cId="1639344531" sldId="269"/>
            <ac:picMk id="56" creationId="{25FE4D03-837D-4F8A-9E8B-2E0D50A101D1}"/>
          </ac:picMkLst>
        </pc:picChg>
        <pc:picChg chg="del">
          <ac:chgData name="Owen Sheedy" userId="S::owen.sheedy@lethsd.ab.ca::b1c9949c-efb5-4f8f-8e1c-29dbcaf5146f" providerId="AD" clId="Web-{E7738A87-BC00-D44C-B083-A23C992156BF}" dt="2021-01-26T15:44:25.930" v="117"/>
          <ac:picMkLst>
            <pc:docMk/>
            <pc:sldMk cId="1639344531" sldId="269"/>
            <ac:picMk id="57" creationId="{3255F18E-08C5-43C4-955A-A7DA93728C66}"/>
          </ac:picMkLst>
        </pc:picChg>
        <pc:picChg chg="del">
          <ac:chgData name="Owen Sheedy" userId="S::owen.sheedy@lethsd.ab.ca::b1c9949c-efb5-4f8f-8e1c-29dbcaf5146f" providerId="AD" clId="Web-{E7738A87-BC00-D44C-B083-A23C992156BF}" dt="2021-01-26T15:44:25.930" v="116"/>
          <ac:picMkLst>
            <pc:docMk/>
            <pc:sldMk cId="1639344531" sldId="269"/>
            <ac:picMk id="58" creationId="{BEB71FFA-7552-4F41-8242-0C15BE8CAB00}"/>
          </ac:picMkLst>
        </pc:picChg>
        <pc:picChg chg="del">
          <ac:chgData name="Owen Sheedy" userId="S::owen.sheedy@lethsd.ab.ca::b1c9949c-efb5-4f8f-8e1c-29dbcaf5146f" providerId="AD" clId="Web-{E7738A87-BC00-D44C-B083-A23C992156BF}" dt="2021-01-26T15:44:25.915" v="115"/>
          <ac:picMkLst>
            <pc:docMk/>
            <pc:sldMk cId="1639344531" sldId="269"/>
            <ac:picMk id="59" creationId="{1F0828B0-5F09-496E-9F91-7E3B66DF3B84}"/>
          </ac:picMkLst>
        </pc:picChg>
        <pc:picChg chg="del">
          <ac:chgData name="Owen Sheedy" userId="S::owen.sheedy@lethsd.ab.ca::b1c9949c-efb5-4f8f-8e1c-29dbcaf5146f" providerId="AD" clId="Web-{E7738A87-BC00-D44C-B083-A23C992156BF}" dt="2021-01-26T15:44:25.915" v="114"/>
          <ac:picMkLst>
            <pc:docMk/>
            <pc:sldMk cId="1639344531" sldId="269"/>
            <ac:picMk id="60" creationId="{98EB13FC-C193-4A4B-A141-8EB6A0B424F9}"/>
          </ac:picMkLst>
        </pc:picChg>
        <pc:picChg chg="del">
          <ac:chgData name="Owen Sheedy" userId="S::owen.sheedy@lethsd.ab.ca::b1c9949c-efb5-4f8f-8e1c-29dbcaf5146f" providerId="AD" clId="Web-{E7738A87-BC00-D44C-B083-A23C992156BF}" dt="2021-01-26T15:44:25.915" v="113"/>
          <ac:picMkLst>
            <pc:docMk/>
            <pc:sldMk cId="1639344531" sldId="269"/>
            <ac:picMk id="61" creationId="{6E04E174-28A0-4A20-AB12-8FA13B1353E7}"/>
          </ac:picMkLst>
        </pc:picChg>
        <pc:picChg chg="del">
          <ac:chgData name="Owen Sheedy" userId="S::owen.sheedy@lethsd.ab.ca::b1c9949c-efb5-4f8f-8e1c-29dbcaf5146f" providerId="AD" clId="Web-{E7738A87-BC00-D44C-B083-A23C992156BF}" dt="2021-01-26T15:44:25.915" v="112"/>
          <ac:picMkLst>
            <pc:docMk/>
            <pc:sldMk cId="1639344531" sldId="269"/>
            <ac:picMk id="62" creationId="{EF094655-CBC7-4871-BC30-C91F585FA6B5}"/>
          </ac:picMkLst>
        </pc:picChg>
        <pc:picChg chg="del">
          <ac:chgData name="Owen Sheedy" userId="S::owen.sheedy@lethsd.ab.ca::b1c9949c-efb5-4f8f-8e1c-29dbcaf5146f" providerId="AD" clId="Web-{E7738A87-BC00-D44C-B083-A23C992156BF}" dt="2021-01-26T15:44:25.915" v="111"/>
          <ac:picMkLst>
            <pc:docMk/>
            <pc:sldMk cId="1639344531" sldId="269"/>
            <ac:picMk id="63" creationId="{125697B2-F3F4-43DF-A704-3EFA2225B9D2}"/>
          </ac:picMkLst>
        </pc:picChg>
        <pc:picChg chg="del">
          <ac:chgData name="Owen Sheedy" userId="S::owen.sheedy@lethsd.ab.ca::b1c9949c-efb5-4f8f-8e1c-29dbcaf5146f" providerId="AD" clId="Web-{E7738A87-BC00-D44C-B083-A23C992156BF}" dt="2021-01-26T15:44:25.915" v="110"/>
          <ac:picMkLst>
            <pc:docMk/>
            <pc:sldMk cId="1639344531" sldId="269"/>
            <ac:picMk id="64" creationId="{F9237788-0C20-441F-9C91-5114DE3FC554}"/>
          </ac:picMkLst>
        </pc:picChg>
        <pc:picChg chg="del">
          <ac:chgData name="Owen Sheedy" userId="S::owen.sheedy@lethsd.ab.ca::b1c9949c-efb5-4f8f-8e1c-29dbcaf5146f" providerId="AD" clId="Web-{E7738A87-BC00-D44C-B083-A23C992156BF}" dt="2021-01-26T15:44:25.915" v="109"/>
          <ac:picMkLst>
            <pc:docMk/>
            <pc:sldMk cId="1639344531" sldId="269"/>
            <ac:picMk id="65" creationId="{27DF9CD1-A49E-4E58-83D1-238221187C3A}"/>
          </ac:picMkLst>
        </pc:picChg>
        <pc:picChg chg="add mod">
          <ac:chgData name="Owen Sheedy" userId="S::owen.sheedy@lethsd.ab.ca::b1c9949c-efb5-4f8f-8e1c-29dbcaf5146f" providerId="AD" clId="Web-{E7738A87-BC00-D44C-B083-A23C992156BF}" dt="2021-01-26T15:45:00.618" v="143" actId="1076"/>
          <ac:picMkLst>
            <pc:docMk/>
            <pc:sldMk cId="1639344531" sldId="269"/>
            <ac:picMk id="66" creationId="{F67657EA-FE2A-4F2B-9387-D9741A951732}"/>
          </ac:picMkLst>
        </pc:picChg>
        <pc:picChg chg="add mod">
          <ac:chgData name="Owen Sheedy" userId="S::owen.sheedy@lethsd.ab.ca::b1c9949c-efb5-4f8f-8e1c-29dbcaf5146f" providerId="AD" clId="Web-{E7738A87-BC00-D44C-B083-A23C992156BF}" dt="2021-01-26T15:44:59.228" v="142" actId="1076"/>
          <ac:picMkLst>
            <pc:docMk/>
            <pc:sldMk cId="1639344531" sldId="269"/>
            <ac:picMk id="67" creationId="{D949A883-530D-4DD3-B651-DBC933AE8731}"/>
          </ac:picMkLst>
        </pc:picChg>
      </pc:sldChg>
      <pc:sldChg chg="addSp delSp modSp add replId">
        <pc:chgData name="Owen Sheedy" userId="S::owen.sheedy@lethsd.ab.ca::b1c9949c-efb5-4f8f-8e1c-29dbcaf5146f" providerId="AD" clId="Web-{E7738A87-BC00-D44C-B083-A23C992156BF}" dt="2021-01-26T18:06:55.155" v="247" actId="1076"/>
        <pc:sldMkLst>
          <pc:docMk/>
          <pc:sldMk cId="4135199007" sldId="270"/>
        </pc:sldMkLst>
        <pc:spChg chg="mod">
          <ac:chgData name="Owen Sheedy" userId="S::owen.sheedy@lethsd.ab.ca::b1c9949c-efb5-4f8f-8e1c-29dbcaf5146f" providerId="AD" clId="Web-{E7738A87-BC00-D44C-B083-A23C992156BF}" dt="2021-01-26T18:05:30.123" v="202" actId="20577"/>
          <ac:spMkLst>
            <pc:docMk/>
            <pc:sldMk cId="4135199007" sldId="270"/>
            <ac:spMk id="5" creationId="{42C7A5C2-050F-4BBE-8427-845F5E54169B}"/>
          </ac:spMkLst>
        </pc:spChg>
        <pc:picChg chg="add mod">
          <ac:chgData name="Owen Sheedy" userId="S::owen.sheedy@lethsd.ab.ca::b1c9949c-efb5-4f8f-8e1c-29dbcaf5146f" providerId="AD" clId="Web-{E7738A87-BC00-D44C-B083-A23C992156BF}" dt="2021-01-26T18:06:49.795" v="242" actId="1076"/>
          <ac:picMkLst>
            <pc:docMk/>
            <pc:sldMk cId="4135199007" sldId="270"/>
            <ac:picMk id="2" creationId="{B2CF4EB4-81C7-400B-B90E-C3EA32079C4B}"/>
          </ac:picMkLst>
        </pc:picChg>
        <pc:picChg chg="del">
          <ac:chgData name="Owen Sheedy" userId="S::owen.sheedy@lethsd.ab.ca::b1c9949c-efb5-4f8f-8e1c-29dbcaf5146f" providerId="AD" clId="Web-{E7738A87-BC00-D44C-B083-A23C992156BF}" dt="2021-01-26T18:06:39.842" v="236"/>
          <ac:picMkLst>
            <pc:docMk/>
            <pc:sldMk cId="4135199007" sldId="270"/>
            <ac:picMk id="6" creationId="{36EBE2C0-3352-4F1D-9C4F-D33AA172B450}"/>
          </ac:picMkLst>
        </pc:picChg>
        <pc:picChg chg="del">
          <ac:chgData name="Owen Sheedy" userId="S::owen.sheedy@lethsd.ab.ca::b1c9949c-efb5-4f8f-8e1c-29dbcaf5146f" providerId="AD" clId="Web-{E7738A87-BC00-D44C-B083-A23C992156BF}" dt="2021-01-26T18:06:40.498" v="237"/>
          <ac:picMkLst>
            <pc:docMk/>
            <pc:sldMk cId="4135199007" sldId="270"/>
            <ac:picMk id="7" creationId="{785EFE4A-81BD-472F-8D70-747FE9D1902C}"/>
          </ac:picMkLst>
        </pc:picChg>
        <pc:picChg chg="add mod">
          <ac:chgData name="Owen Sheedy" userId="S::owen.sheedy@lethsd.ab.ca::b1c9949c-efb5-4f8f-8e1c-29dbcaf5146f" providerId="AD" clId="Web-{E7738A87-BC00-D44C-B083-A23C992156BF}" dt="2021-01-26T18:06:49.811" v="243" actId="1076"/>
          <ac:picMkLst>
            <pc:docMk/>
            <pc:sldMk cId="4135199007" sldId="270"/>
            <ac:picMk id="12" creationId="{5FEDFF28-072C-4D3A-927E-DA35BF191B1F}"/>
          </ac:picMkLst>
        </pc:picChg>
        <pc:picChg chg="add mod">
          <ac:chgData name="Owen Sheedy" userId="S::owen.sheedy@lethsd.ab.ca::b1c9949c-efb5-4f8f-8e1c-29dbcaf5146f" providerId="AD" clId="Web-{E7738A87-BC00-D44C-B083-A23C992156BF}" dt="2021-01-26T18:06:55.155" v="246" actId="1076"/>
          <ac:picMkLst>
            <pc:docMk/>
            <pc:sldMk cId="4135199007" sldId="270"/>
            <ac:picMk id="14" creationId="{04B9C25D-968D-48B2-A36E-E9EFD537EB93}"/>
          </ac:picMkLst>
        </pc:picChg>
        <pc:picChg chg="add mod">
          <ac:chgData name="Owen Sheedy" userId="S::owen.sheedy@lethsd.ab.ca::b1c9949c-efb5-4f8f-8e1c-29dbcaf5146f" providerId="AD" clId="Web-{E7738A87-BC00-D44C-B083-A23C992156BF}" dt="2021-01-26T18:06:55.155" v="247" actId="1076"/>
          <ac:picMkLst>
            <pc:docMk/>
            <pc:sldMk cId="4135199007" sldId="270"/>
            <ac:picMk id="16" creationId="{1FD93FE9-F7C0-4DFB-A8A1-669F3C74AD2E}"/>
          </ac:picMkLst>
        </pc:picChg>
      </pc:sldChg>
      <pc:sldChg chg="modSp add replId">
        <pc:chgData name="Owen Sheedy" userId="S::owen.sheedy@lethsd.ab.ca::b1c9949c-efb5-4f8f-8e1c-29dbcaf5146f" providerId="AD" clId="Web-{E7738A87-BC00-D44C-B083-A23C992156BF}" dt="2021-01-26T18:05:27.029" v="201" actId="20577"/>
        <pc:sldMkLst>
          <pc:docMk/>
          <pc:sldMk cId="3965419551" sldId="271"/>
        </pc:sldMkLst>
        <pc:spChg chg="mod">
          <ac:chgData name="Owen Sheedy" userId="S::owen.sheedy@lethsd.ab.ca::b1c9949c-efb5-4f8f-8e1c-29dbcaf5146f" providerId="AD" clId="Web-{E7738A87-BC00-D44C-B083-A23C992156BF}" dt="2021-01-26T18:05:27.029" v="201" actId="20577"/>
          <ac:spMkLst>
            <pc:docMk/>
            <pc:sldMk cId="3965419551" sldId="271"/>
            <ac:spMk id="5" creationId="{12D3AE9A-3A10-4F4B-8A13-EE9F0D1A525D}"/>
          </ac:spMkLst>
        </pc:spChg>
      </pc:sldChg>
      <pc:sldChg chg="addSp delSp modSp add replId">
        <pc:chgData name="Owen Sheedy" userId="S::owen.sheedy@lethsd.ab.ca::b1c9949c-efb5-4f8f-8e1c-29dbcaf5146f" providerId="AD" clId="Web-{E7738A87-BC00-D44C-B083-A23C992156BF}" dt="2021-01-26T18:06:32.858" v="235" actId="1076"/>
        <pc:sldMkLst>
          <pc:docMk/>
          <pc:sldMk cId="3449962763" sldId="272"/>
        </pc:sldMkLst>
        <pc:spChg chg="mod">
          <ac:chgData name="Owen Sheedy" userId="S::owen.sheedy@lethsd.ab.ca::b1c9949c-efb5-4f8f-8e1c-29dbcaf5146f" providerId="AD" clId="Web-{E7738A87-BC00-D44C-B083-A23C992156BF}" dt="2021-01-26T18:05:22.295" v="199" actId="20577"/>
          <ac:spMkLst>
            <pc:docMk/>
            <pc:sldMk cId="3449962763" sldId="272"/>
            <ac:spMk id="4" creationId="{42CCB75E-289D-4AF6-8897-4F35FCD487C2}"/>
          </ac:spMkLst>
        </pc:spChg>
        <pc:picChg chg="add del mod">
          <ac:chgData name="Owen Sheedy" userId="S::owen.sheedy@lethsd.ab.ca::b1c9949c-efb5-4f8f-8e1c-29dbcaf5146f" providerId="AD" clId="Web-{E7738A87-BC00-D44C-B083-A23C992156BF}" dt="2021-01-26T18:06:05.842" v="220"/>
          <ac:picMkLst>
            <pc:docMk/>
            <pc:sldMk cId="3449962763" sldId="272"/>
            <ac:picMk id="2" creationId="{E5DA095F-7F61-443F-AF8A-04F822D025C4}"/>
          </ac:picMkLst>
        </pc:picChg>
        <pc:picChg chg="add del mod">
          <ac:chgData name="Owen Sheedy" userId="S::owen.sheedy@lethsd.ab.ca::b1c9949c-efb5-4f8f-8e1c-29dbcaf5146f" providerId="AD" clId="Web-{E7738A87-BC00-D44C-B083-A23C992156BF}" dt="2021-01-26T18:06:05.842" v="219"/>
          <ac:picMkLst>
            <pc:docMk/>
            <pc:sldMk cId="3449962763" sldId="272"/>
            <ac:picMk id="5" creationId="{8B4CF220-D0C4-4003-AEDB-E37E5D78F6DA}"/>
          </ac:picMkLst>
        </pc:picChg>
        <pc:picChg chg="add del mod">
          <ac:chgData name="Owen Sheedy" userId="S::owen.sheedy@lethsd.ab.ca::b1c9949c-efb5-4f8f-8e1c-29dbcaf5146f" providerId="AD" clId="Web-{E7738A87-BC00-D44C-B083-A23C992156BF}" dt="2021-01-26T18:06:06.498" v="221"/>
          <ac:picMkLst>
            <pc:docMk/>
            <pc:sldMk cId="3449962763" sldId="272"/>
            <ac:picMk id="6" creationId="{5F90024A-4E96-45E1-AC2E-9C57EB3B528F}"/>
          </ac:picMkLst>
        </pc:picChg>
        <pc:picChg chg="add del mod">
          <ac:chgData name="Owen Sheedy" userId="S::owen.sheedy@lethsd.ab.ca::b1c9949c-efb5-4f8f-8e1c-29dbcaf5146f" providerId="AD" clId="Web-{E7738A87-BC00-D44C-B083-A23C992156BF}" dt="2021-01-26T18:06:07.061" v="222"/>
          <ac:picMkLst>
            <pc:docMk/>
            <pc:sldMk cId="3449962763" sldId="272"/>
            <ac:picMk id="7" creationId="{96F08FF1-787C-4BDA-B5B5-9E3A2F35C3F7}"/>
          </ac:picMkLst>
        </pc:picChg>
        <pc:picChg chg="del">
          <ac:chgData name="Owen Sheedy" userId="S::owen.sheedy@lethsd.ab.ca::b1c9949c-efb5-4f8f-8e1c-29dbcaf5146f" providerId="AD" clId="Web-{E7738A87-BC00-D44C-B083-A23C992156BF}" dt="2021-01-26T18:05:46.779" v="204"/>
          <ac:picMkLst>
            <pc:docMk/>
            <pc:sldMk cId="3449962763" sldId="272"/>
            <ac:picMk id="16" creationId="{78D6E378-82B9-44EA-9E96-98D7B07FB0FF}"/>
          </ac:picMkLst>
        </pc:picChg>
        <pc:picChg chg="add mod">
          <ac:chgData name="Owen Sheedy" userId="S::owen.sheedy@lethsd.ab.ca::b1c9949c-efb5-4f8f-8e1c-29dbcaf5146f" providerId="AD" clId="Web-{E7738A87-BC00-D44C-B083-A23C992156BF}" dt="2021-01-26T18:06:12.232" v="226" actId="1076"/>
          <ac:picMkLst>
            <pc:docMk/>
            <pc:sldMk cId="3449962763" sldId="272"/>
            <ac:picMk id="19" creationId="{7186E62F-9FFA-4358-8E2F-73F0A0974B22}"/>
          </ac:picMkLst>
        </pc:picChg>
        <pc:picChg chg="add mod">
          <ac:chgData name="Owen Sheedy" userId="S::owen.sheedy@lethsd.ab.ca::b1c9949c-efb5-4f8f-8e1c-29dbcaf5146f" providerId="AD" clId="Web-{E7738A87-BC00-D44C-B083-A23C992156BF}" dt="2021-01-26T18:06:17.857" v="229" actId="1076"/>
          <ac:picMkLst>
            <pc:docMk/>
            <pc:sldMk cId="3449962763" sldId="272"/>
            <ac:picMk id="20" creationId="{32925225-EFA3-44D1-ACE2-3B61B9F0B9C3}"/>
          </ac:picMkLst>
        </pc:picChg>
        <pc:picChg chg="add mod">
          <ac:chgData name="Owen Sheedy" userId="S::owen.sheedy@lethsd.ab.ca::b1c9949c-efb5-4f8f-8e1c-29dbcaf5146f" providerId="AD" clId="Web-{E7738A87-BC00-D44C-B083-A23C992156BF}" dt="2021-01-26T18:06:32.842" v="234" actId="1076"/>
          <ac:picMkLst>
            <pc:docMk/>
            <pc:sldMk cId="3449962763" sldId="272"/>
            <ac:picMk id="21" creationId="{A9FAD665-A7F6-4F74-88B0-01B0964BF178}"/>
          </ac:picMkLst>
        </pc:picChg>
        <pc:picChg chg="add mod">
          <ac:chgData name="Owen Sheedy" userId="S::owen.sheedy@lethsd.ab.ca::b1c9949c-efb5-4f8f-8e1c-29dbcaf5146f" providerId="AD" clId="Web-{E7738A87-BC00-D44C-B083-A23C992156BF}" dt="2021-01-26T18:06:32.858" v="235" actId="1076"/>
          <ac:picMkLst>
            <pc:docMk/>
            <pc:sldMk cId="3449962763" sldId="272"/>
            <ac:picMk id="22" creationId="{A01F1330-8C0F-474D-95B0-D450FE0E8FEA}"/>
          </ac:picMkLst>
        </pc:picChg>
        <pc:picChg chg="del">
          <ac:chgData name="Owen Sheedy" userId="S::owen.sheedy@lethsd.ab.ca::b1c9949c-efb5-4f8f-8e1c-29dbcaf5146f" providerId="AD" clId="Web-{E7738A87-BC00-D44C-B083-A23C992156BF}" dt="2021-01-26T18:05:44.748" v="203"/>
          <ac:picMkLst>
            <pc:docMk/>
            <pc:sldMk cId="3449962763" sldId="272"/>
            <ac:picMk id="1046" creationId="{5906AA79-50D0-4CFE-B5C3-7EDBEF4959F7}"/>
          </ac:picMkLst>
        </pc:picChg>
      </pc:sldChg>
      <pc:sldChg chg="modSp add replId">
        <pc:chgData name="Owen Sheedy" userId="S::owen.sheedy@lethsd.ab.ca::b1c9949c-efb5-4f8f-8e1c-29dbcaf5146f" providerId="AD" clId="Web-{E7738A87-BC00-D44C-B083-A23C992156BF}" dt="2021-01-26T18:05:18.857" v="198" actId="20577"/>
        <pc:sldMkLst>
          <pc:docMk/>
          <pc:sldMk cId="504271599" sldId="273"/>
        </pc:sldMkLst>
        <pc:spChg chg="mod">
          <ac:chgData name="Owen Sheedy" userId="S::owen.sheedy@lethsd.ab.ca::b1c9949c-efb5-4f8f-8e1c-29dbcaf5146f" providerId="AD" clId="Web-{E7738A87-BC00-D44C-B083-A23C992156BF}" dt="2021-01-26T18:05:18.857" v="198" actId="20577"/>
          <ac:spMkLst>
            <pc:docMk/>
            <pc:sldMk cId="504271599" sldId="273"/>
            <ac:spMk id="5" creationId="{74A9D28A-73A2-48A1-9720-2DCA9EAAC353}"/>
          </ac:spMkLst>
        </pc:spChg>
      </pc:sldChg>
      <pc:sldChg chg="addSp delSp modSp add replId">
        <pc:chgData name="Owen Sheedy" userId="S::owen.sheedy@lethsd.ab.ca::b1c9949c-efb5-4f8f-8e1c-29dbcaf5146f" providerId="AD" clId="Web-{E7738A87-BC00-D44C-B083-A23C992156BF}" dt="2021-01-26T18:08:21.515" v="283" actId="1076"/>
        <pc:sldMkLst>
          <pc:docMk/>
          <pc:sldMk cId="4074393238" sldId="274"/>
        </pc:sldMkLst>
        <pc:spChg chg="mod">
          <ac:chgData name="Owen Sheedy" userId="S::owen.sheedy@lethsd.ab.ca::b1c9949c-efb5-4f8f-8e1c-29dbcaf5146f" providerId="AD" clId="Web-{E7738A87-BC00-D44C-B083-A23C992156BF}" dt="2021-01-26T18:07:42.905" v="256" actId="20577"/>
          <ac:spMkLst>
            <pc:docMk/>
            <pc:sldMk cId="4074393238" sldId="274"/>
            <ac:spMk id="5" creationId="{42C7A5C2-050F-4BBE-8427-845F5E54169B}"/>
          </ac:spMkLst>
        </pc:spChg>
        <pc:picChg chg="del">
          <ac:chgData name="Owen Sheedy" userId="S::owen.sheedy@lethsd.ab.ca::b1c9949c-efb5-4f8f-8e1c-29dbcaf5146f" providerId="AD" clId="Web-{E7738A87-BC00-D44C-B083-A23C992156BF}" dt="2021-01-26T18:08:08.358" v="265"/>
          <ac:picMkLst>
            <pc:docMk/>
            <pc:sldMk cId="4074393238" sldId="274"/>
            <ac:picMk id="2" creationId="{B2CF4EB4-81C7-400B-B90E-C3EA32079C4B}"/>
          </ac:picMkLst>
        </pc:picChg>
        <pc:picChg chg="add mod">
          <ac:chgData name="Owen Sheedy" userId="S::owen.sheedy@lethsd.ab.ca::b1c9949c-efb5-4f8f-8e1c-29dbcaf5146f" providerId="AD" clId="Web-{E7738A87-BC00-D44C-B083-A23C992156BF}" dt="2021-01-26T18:08:13.577" v="274" actId="1076"/>
          <ac:picMkLst>
            <pc:docMk/>
            <pc:sldMk cId="4074393238" sldId="274"/>
            <ac:picMk id="6" creationId="{27179447-103C-486D-8D6F-E7AFBB2B68AD}"/>
          </ac:picMkLst>
        </pc:picChg>
        <pc:picChg chg="add mod">
          <ac:chgData name="Owen Sheedy" userId="S::owen.sheedy@lethsd.ab.ca::b1c9949c-efb5-4f8f-8e1c-29dbcaf5146f" providerId="AD" clId="Web-{E7738A87-BC00-D44C-B083-A23C992156BF}" dt="2021-01-26T18:08:13.577" v="275" actId="1076"/>
          <ac:picMkLst>
            <pc:docMk/>
            <pc:sldMk cId="4074393238" sldId="274"/>
            <ac:picMk id="7" creationId="{5A11011C-9011-44B1-9934-E833E75DB98A}"/>
          </ac:picMkLst>
        </pc:picChg>
        <pc:picChg chg="del">
          <ac:chgData name="Owen Sheedy" userId="S::owen.sheedy@lethsd.ab.ca::b1c9949c-efb5-4f8f-8e1c-29dbcaf5146f" providerId="AD" clId="Web-{E7738A87-BC00-D44C-B083-A23C992156BF}" dt="2021-01-26T18:08:08.358" v="267"/>
          <ac:picMkLst>
            <pc:docMk/>
            <pc:sldMk cId="4074393238" sldId="274"/>
            <ac:picMk id="8" creationId="{1CB9C99A-94F0-4254-AA83-1240D0A7B534}"/>
          </ac:picMkLst>
        </pc:picChg>
        <pc:picChg chg="del">
          <ac:chgData name="Owen Sheedy" userId="S::owen.sheedy@lethsd.ab.ca::b1c9949c-efb5-4f8f-8e1c-29dbcaf5146f" providerId="AD" clId="Web-{E7738A87-BC00-D44C-B083-A23C992156BF}" dt="2021-01-26T18:08:08.358" v="266"/>
          <ac:picMkLst>
            <pc:docMk/>
            <pc:sldMk cId="4074393238" sldId="274"/>
            <ac:picMk id="9" creationId="{207DCA3F-9CC2-45AA-9FAF-06836A268CB8}"/>
          </ac:picMkLst>
        </pc:picChg>
        <pc:picChg chg="add mod">
          <ac:chgData name="Owen Sheedy" userId="S::owen.sheedy@lethsd.ab.ca::b1c9949c-efb5-4f8f-8e1c-29dbcaf5146f" providerId="AD" clId="Web-{E7738A87-BC00-D44C-B083-A23C992156BF}" dt="2021-01-26T18:08:19.249" v="280" actId="1076"/>
          <ac:picMkLst>
            <pc:docMk/>
            <pc:sldMk cId="4074393238" sldId="274"/>
            <ac:picMk id="10" creationId="{74BDFA11-634E-4411-BB82-B8AF66051B4C}"/>
          </ac:picMkLst>
        </pc:picChg>
        <pc:picChg chg="del">
          <ac:chgData name="Owen Sheedy" userId="S::owen.sheedy@lethsd.ab.ca::b1c9949c-efb5-4f8f-8e1c-29dbcaf5146f" providerId="AD" clId="Web-{E7738A87-BC00-D44C-B083-A23C992156BF}" dt="2021-01-26T18:08:08.358" v="264"/>
          <ac:picMkLst>
            <pc:docMk/>
            <pc:sldMk cId="4074393238" sldId="274"/>
            <ac:picMk id="12" creationId="{5FEDFF28-072C-4D3A-927E-DA35BF191B1F}"/>
          </ac:picMkLst>
        </pc:picChg>
        <pc:picChg chg="del">
          <ac:chgData name="Owen Sheedy" userId="S::owen.sheedy@lethsd.ab.ca::b1c9949c-efb5-4f8f-8e1c-29dbcaf5146f" providerId="AD" clId="Web-{E7738A87-BC00-D44C-B083-A23C992156BF}" dt="2021-01-26T18:08:08.358" v="263"/>
          <ac:picMkLst>
            <pc:docMk/>
            <pc:sldMk cId="4074393238" sldId="274"/>
            <ac:picMk id="14" creationId="{04B9C25D-968D-48B2-A36E-E9EFD537EB93}"/>
          </ac:picMkLst>
        </pc:picChg>
        <pc:picChg chg="del">
          <ac:chgData name="Owen Sheedy" userId="S::owen.sheedy@lethsd.ab.ca::b1c9949c-efb5-4f8f-8e1c-29dbcaf5146f" providerId="AD" clId="Web-{E7738A87-BC00-D44C-B083-A23C992156BF}" dt="2021-01-26T18:08:08.358" v="262"/>
          <ac:picMkLst>
            <pc:docMk/>
            <pc:sldMk cId="4074393238" sldId="274"/>
            <ac:picMk id="16" creationId="{1FD93FE9-F7C0-4DFB-A8A1-669F3C74AD2E}"/>
          </ac:picMkLst>
        </pc:picChg>
        <pc:picChg chg="add mod">
          <ac:chgData name="Owen Sheedy" userId="S::owen.sheedy@lethsd.ab.ca::b1c9949c-efb5-4f8f-8e1c-29dbcaf5146f" providerId="AD" clId="Web-{E7738A87-BC00-D44C-B083-A23C992156BF}" dt="2021-01-26T18:08:19.265" v="281" actId="1076"/>
          <ac:picMkLst>
            <pc:docMk/>
            <pc:sldMk cId="4074393238" sldId="274"/>
            <ac:picMk id="18" creationId="{55C6866A-965B-46A4-8CB5-D44BB61086DF}"/>
          </ac:picMkLst>
        </pc:picChg>
        <pc:picChg chg="add mod">
          <ac:chgData name="Owen Sheedy" userId="S::owen.sheedy@lethsd.ab.ca::b1c9949c-efb5-4f8f-8e1c-29dbcaf5146f" providerId="AD" clId="Web-{E7738A87-BC00-D44C-B083-A23C992156BF}" dt="2021-01-26T18:08:21.515" v="282" actId="1076"/>
          <ac:picMkLst>
            <pc:docMk/>
            <pc:sldMk cId="4074393238" sldId="274"/>
            <ac:picMk id="20" creationId="{6EF1A4B5-8968-4408-8234-4900B22B5382}"/>
          </ac:picMkLst>
        </pc:picChg>
        <pc:picChg chg="add mod">
          <ac:chgData name="Owen Sheedy" userId="S::owen.sheedy@lethsd.ab.ca::b1c9949c-efb5-4f8f-8e1c-29dbcaf5146f" providerId="AD" clId="Web-{E7738A87-BC00-D44C-B083-A23C992156BF}" dt="2021-01-26T18:08:21.515" v="283" actId="1076"/>
          <ac:picMkLst>
            <pc:docMk/>
            <pc:sldMk cId="4074393238" sldId="274"/>
            <ac:picMk id="22" creationId="{3BCCF385-04F1-445D-AE88-447AE8A031A1}"/>
          </ac:picMkLst>
        </pc:picChg>
      </pc:sldChg>
      <pc:sldChg chg="modSp add replId">
        <pc:chgData name="Owen Sheedy" userId="S::owen.sheedy@lethsd.ab.ca::b1c9949c-efb5-4f8f-8e1c-29dbcaf5146f" providerId="AD" clId="Web-{E7738A87-BC00-D44C-B083-A23C992156BF}" dt="2021-01-26T18:07:40.467" v="255" actId="20577"/>
        <pc:sldMkLst>
          <pc:docMk/>
          <pc:sldMk cId="1593242911" sldId="275"/>
        </pc:sldMkLst>
        <pc:spChg chg="mod">
          <ac:chgData name="Owen Sheedy" userId="S::owen.sheedy@lethsd.ab.ca::b1c9949c-efb5-4f8f-8e1c-29dbcaf5146f" providerId="AD" clId="Web-{E7738A87-BC00-D44C-B083-A23C992156BF}" dt="2021-01-26T18:07:40.467" v="255" actId="20577"/>
          <ac:spMkLst>
            <pc:docMk/>
            <pc:sldMk cId="1593242911" sldId="275"/>
            <ac:spMk id="5" creationId="{12D3AE9A-3A10-4F4B-8A13-EE9F0D1A525D}"/>
          </ac:spMkLst>
        </pc:spChg>
      </pc:sldChg>
      <pc:sldChg chg="modSp add replId">
        <pc:chgData name="Owen Sheedy" userId="S::owen.sheedy@lethsd.ab.ca::b1c9949c-efb5-4f8f-8e1c-29dbcaf5146f" providerId="AD" clId="Web-{E7738A87-BC00-D44C-B083-A23C992156BF}" dt="2021-01-26T18:07:53.499" v="261" actId="1076"/>
        <pc:sldMkLst>
          <pc:docMk/>
          <pc:sldMk cId="3605323547" sldId="276"/>
        </pc:sldMkLst>
        <pc:spChg chg="mod">
          <ac:chgData name="Owen Sheedy" userId="S::owen.sheedy@lethsd.ab.ca::b1c9949c-efb5-4f8f-8e1c-29dbcaf5146f" providerId="AD" clId="Web-{E7738A87-BC00-D44C-B083-A23C992156BF}" dt="2021-01-26T18:07:37.092" v="254" actId="20577"/>
          <ac:spMkLst>
            <pc:docMk/>
            <pc:sldMk cId="3605323547" sldId="276"/>
            <ac:spMk id="4" creationId="{42CCB75E-289D-4AF6-8897-4F35FCD487C2}"/>
          </ac:spMkLst>
        </pc:spChg>
        <pc:picChg chg="mod">
          <ac:chgData name="Owen Sheedy" userId="S::owen.sheedy@lethsd.ab.ca::b1c9949c-efb5-4f8f-8e1c-29dbcaf5146f" providerId="AD" clId="Web-{E7738A87-BC00-D44C-B083-A23C992156BF}" dt="2021-01-26T18:07:49.467" v="259" actId="1076"/>
          <ac:picMkLst>
            <pc:docMk/>
            <pc:sldMk cId="3605323547" sldId="276"/>
            <ac:picMk id="17" creationId="{9247CA56-0E06-4DC5-9F72-F49EC24A5D25}"/>
          </ac:picMkLst>
        </pc:picChg>
        <pc:picChg chg="mod">
          <ac:chgData name="Owen Sheedy" userId="S::owen.sheedy@lethsd.ab.ca::b1c9949c-efb5-4f8f-8e1c-29dbcaf5146f" providerId="AD" clId="Web-{E7738A87-BC00-D44C-B083-A23C992156BF}" dt="2021-01-26T18:07:53.483" v="260" actId="1076"/>
          <ac:picMkLst>
            <pc:docMk/>
            <pc:sldMk cId="3605323547" sldId="276"/>
            <ac:picMk id="21" creationId="{A9FAD665-A7F6-4F74-88B0-01B0964BF178}"/>
          </ac:picMkLst>
        </pc:picChg>
        <pc:picChg chg="mod">
          <ac:chgData name="Owen Sheedy" userId="S::owen.sheedy@lethsd.ab.ca::b1c9949c-efb5-4f8f-8e1c-29dbcaf5146f" providerId="AD" clId="Web-{E7738A87-BC00-D44C-B083-A23C992156BF}" dt="2021-01-26T18:07:53.499" v="261" actId="1076"/>
          <ac:picMkLst>
            <pc:docMk/>
            <pc:sldMk cId="3605323547" sldId="276"/>
            <ac:picMk id="22" creationId="{A01F1330-8C0F-474D-95B0-D450FE0E8FEA}"/>
          </ac:picMkLst>
        </pc:picChg>
      </pc:sldChg>
      <pc:sldChg chg="modSp add replId">
        <pc:chgData name="Owen Sheedy" userId="S::owen.sheedy@lethsd.ab.ca::b1c9949c-efb5-4f8f-8e1c-29dbcaf5146f" providerId="AD" clId="Web-{E7738A87-BC00-D44C-B083-A23C992156BF}" dt="2021-01-26T18:07:33.733" v="253" actId="20577"/>
        <pc:sldMkLst>
          <pc:docMk/>
          <pc:sldMk cId="2775406724" sldId="277"/>
        </pc:sldMkLst>
        <pc:spChg chg="mod">
          <ac:chgData name="Owen Sheedy" userId="S::owen.sheedy@lethsd.ab.ca::b1c9949c-efb5-4f8f-8e1c-29dbcaf5146f" providerId="AD" clId="Web-{E7738A87-BC00-D44C-B083-A23C992156BF}" dt="2021-01-26T18:07:33.733" v="253" actId="20577"/>
          <ac:spMkLst>
            <pc:docMk/>
            <pc:sldMk cId="2775406724" sldId="277"/>
            <ac:spMk id="5" creationId="{74A9D28A-73A2-48A1-9720-2DCA9EAAC353}"/>
          </ac:spMkLst>
        </pc:spChg>
      </pc:sldChg>
      <pc:sldChg chg="addSp delSp modSp add replId">
        <pc:chgData name="Owen Sheedy" userId="S::owen.sheedy@lethsd.ab.ca::b1c9949c-efb5-4f8f-8e1c-29dbcaf5146f" providerId="AD" clId="Web-{E7738A87-BC00-D44C-B083-A23C992156BF}" dt="2021-01-26T18:09:03.546" v="296" actId="1076"/>
        <pc:sldMkLst>
          <pc:docMk/>
          <pc:sldMk cId="131831979" sldId="278"/>
        </pc:sldMkLst>
        <pc:spChg chg="mod">
          <ac:chgData name="Owen Sheedy" userId="S::owen.sheedy@lethsd.ab.ca::b1c9949c-efb5-4f8f-8e1c-29dbcaf5146f" providerId="AD" clId="Web-{E7738A87-BC00-D44C-B083-A23C992156BF}" dt="2021-01-26T18:08:44.577" v="291" actId="20577"/>
          <ac:spMkLst>
            <pc:docMk/>
            <pc:sldMk cId="131831979" sldId="278"/>
            <ac:spMk id="5" creationId="{42C7A5C2-050F-4BBE-8427-845F5E54169B}"/>
          </ac:spMkLst>
        </pc:spChg>
        <pc:picChg chg="del">
          <ac:chgData name="Owen Sheedy" userId="S::owen.sheedy@lethsd.ab.ca::b1c9949c-efb5-4f8f-8e1c-29dbcaf5146f" providerId="AD" clId="Web-{E7738A87-BC00-D44C-B083-A23C992156BF}" dt="2021-01-26T18:08:58.062" v="292"/>
          <ac:picMkLst>
            <pc:docMk/>
            <pc:sldMk cId="131831979" sldId="278"/>
            <ac:picMk id="6" creationId="{27179447-103C-486D-8D6F-E7AFBB2B68AD}"/>
          </ac:picMkLst>
        </pc:picChg>
        <pc:picChg chg="add mod">
          <ac:chgData name="Owen Sheedy" userId="S::owen.sheedy@lethsd.ab.ca::b1c9949c-efb5-4f8f-8e1c-29dbcaf5146f" providerId="AD" clId="Web-{E7738A87-BC00-D44C-B083-A23C992156BF}" dt="2021-01-26T18:09:03.530" v="295" actId="1076"/>
          <ac:picMkLst>
            <pc:docMk/>
            <pc:sldMk cId="131831979" sldId="278"/>
            <ac:picMk id="11" creationId="{34429C20-22D0-495A-A412-DE4FF0CDBC03}"/>
          </ac:picMkLst>
        </pc:picChg>
        <pc:picChg chg="add mod">
          <ac:chgData name="Owen Sheedy" userId="S::owen.sheedy@lethsd.ab.ca::b1c9949c-efb5-4f8f-8e1c-29dbcaf5146f" providerId="AD" clId="Web-{E7738A87-BC00-D44C-B083-A23C992156BF}" dt="2021-01-26T18:09:03.546" v="296" actId="1076"/>
          <ac:picMkLst>
            <pc:docMk/>
            <pc:sldMk cId="131831979" sldId="278"/>
            <ac:picMk id="12" creationId="{553AC7B5-9753-42C8-99E1-67C2BE75AE59}"/>
          </ac:picMkLst>
        </pc:picChg>
      </pc:sldChg>
      <pc:sldChg chg="modSp add replId">
        <pc:chgData name="Owen Sheedy" userId="S::owen.sheedy@lethsd.ab.ca::b1c9949c-efb5-4f8f-8e1c-29dbcaf5146f" providerId="AD" clId="Web-{E7738A87-BC00-D44C-B083-A23C992156BF}" dt="2021-01-26T18:08:41.218" v="290" actId="20577"/>
        <pc:sldMkLst>
          <pc:docMk/>
          <pc:sldMk cId="2638077173" sldId="279"/>
        </pc:sldMkLst>
        <pc:spChg chg="mod">
          <ac:chgData name="Owen Sheedy" userId="S::owen.sheedy@lethsd.ab.ca::b1c9949c-efb5-4f8f-8e1c-29dbcaf5146f" providerId="AD" clId="Web-{E7738A87-BC00-D44C-B083-A23C992156BF}" dt="2021-01-26T18:08:41.218" v="290" actId="20577"/>
          <ac:spMkLst>
            <pc:docMk/>
            <pc:sldMk cId="2638077173" sldId="279"/>
            <ac:spMk id="5" creationId="{12D3AE9A-3A10-4F4B-8A13-EE9F0D1A525D}"/>
          </ac:spMkLst>
        </pc:spChg>
      </pc:sldChg>
      <pc:sldChg chg="addSp delSp modSp add replId">
        <pc:chgData name="Owen Sheedy" userId="S::owen.sheedy@lethsd.ab.ca::b1c9949c-efb5-4f8f-8e1c-29dbcaf5146f" providerId="AD" clId="Web-{E7738A87-BC00-D44C-B083-A23C992156BF}" dt="2021-01-26T18:09:11.749" v="301" actId="1076"/>
        <pc:sldMkLst>
          <pc:docMk/>
          <pc:sldMk cId="2104292103" sldId="280"/>
        </pc:sldMkLst>
        <pc:spChg chg="mod">
          <ac:chgData name="Owen Sheedy" userId="S::owen.sheedy@lethsd.ab.ca::b1c9949c-efb5-4f8f-8e1c-29dbcaf5146f" providerId="AD" clId="Web-{E7738A87-BC00-D44C-B083-A23C992156BF}" dt="2021-01-26T18:08:38.374" v="289" actId="20577"/>
          <ac:spMkLst>
            <pc:docMk/>
            <pc:sldMk cId="2104292103" sldId="280"/>
            <ac:spMk id="4" creationId="{42CCB75E-289D-4AF6-8897-4F35FCD487C2}"/>
          </ac:spMkLst>
        </pc:spChg>
        <pc:picChg chg="add mod">
          <ac:chgData name="Owen Sheedy" userId="S::owen.sheedy@lethsd.ab.ca::b1c9949c-efb5-4f8f-8e1c-29dbcaf5146f" providerId="AD" clId="Web-{E7738A87-BC00-D44C-B083-A23C992156BF}" dt="2021-01-26T18:09:11.734" v="300" actId="1076"/>
          <ac:picMkLst>
            <pc:docMk/>
            <pc:sldMk cId="2104292103" sldId="280"/>
            <ac:picMk id="10" creationId="{FF7BEF6E-F542-412D-BEC4-D6EC6009CCE1}"/>
          </ac:picMkLst>
        </pc:picChg>
        <pc:picChg chg="add mod">
          <ac:chgData name="Owen Sheedy" userId="S::owen.sheedy@lethsd.ab.ca::b1c9949c-efb5-4f8f-8e1c-29dbcaf5146f" providerId="AD" clId="Web-{E7738A87-BC00-D44C-B083-A23C992156BF}" dt="2021-01-26T18:09:11.749" v="301" actId="1076"/>
          <ac:picMkLst>
            <pc:docMk/>
            <pc:sldMk cId="2104292103" sldId="280"/>
            <ac:picMk id="11" creationId="{662DDCA6-8C99-4EEC-B5DC-174EFF2D9B5B}"/>
          </ac:picMkLst>
        </pc:picChg>
        <pc:picChg chg="del">
          <ac:chgData name="Owen Sheedy" userId="S::owen.sheedy@lethsd.ab.ca::b1c9949c-efb5-4f8f-8e1c-29dbcaf5146f" providerId="AD" clId="Web-{E7738A87-BC00-D44C-B083-A23C992156BF}" dt="2021-01-26T18:09:06.999" v="297"/>
          <ac:picMkLst>
            <pc:docMk/>
            <pc:sldMk cId="2104292103" sldId="280"/>
            <ac:picMk id="17" creationId="{9247CA56-0E06-4DC5-9F72-F49EC24A5D25}"/>
          </ac:picMkLst>
        </pc:picChg>
      </pc:sldChg>
      <pc:sldChg chg="modSp add replId">
        <pc:chgData name="Owen Sheedy" userId="S::owen.sheedy@lethsd.ab.ca::b1c9949c-efb5-4f8f-8e1c-29dbcaf5146f" providerId="AD" clId="Web-{E7738A87-BC00-D44C-B083-A23C992156BF}" dt="2021-01-26T18:08:34.921" v="288" actId="20577"/>
        <pc:sldMkLst>
          <pc:docMk/>
          <pc:sldMk cId="1038883992" sldId="281"/>
        </pc:sldMkLst>
        <pc:spChg chg="mod">
          <ac:chgData name="Owen Sheedy" userId="S::owen.sheedy@lethsd.ab.ca::b1c9949c-efb5-4f8f-8e1c-29dbcaf5146f" providerId="AD" clId="Web-{E7738A87-BC00-D44C-B083-A23C992156BF}" dt="2021-01-26T18:08:34.921" v="288" actId="20577"/>
          <ac:spMkLst>
            <pc:docMk/>
            <pc:sldMk cId="1038883992" sldId="281"/>
            <ac:spMk id="5" creationId="{74A9D28A-73A2-48A1-9720-2DCA9EAAC353}"/>
          </ac:spMkLst>
        </pc:spChg>
      </pc:sldChg>
      <pc:sldChg chg="add replId">
        <pc:chgData name="Owen Sheedy" userId="S::owen.sheedy@lethsd.ab.ca::b1c9949c-efb5-4f8f-8e1c-29dbcaf5146f" providerId="AD" clId="Web-{E7738A87-BC00-D44C-B083-A23C992156BF}" dt="2021-01-26T18:09:48.254" v="302"/>
        <pc:sldMkLst>
          <pc:docMk/>
          <pc:sldMk cId="2087699088" sldId="282"/>
        </pc:sldMkLst>
      </pc:sldChg>
      <pc:sldChg chg="modSp add replId">
        <pc:chgData name="Owen Sheedy" userId="S::owen.sheedy@lethsd.ab.ca::b1c9949c-efb5-4f8f-8e1c-29dbcaf5146f" providerId="AD" clId="Web-{E7738A87-BC00-D44C-B083-A23C992156BF}" dt="2021-01-26T18:46:13.899" v="323"/>
        <pc:sldMkLst>
          <pc:docMk/>
          <pc:sldMk cId="1234905659" sldId="283"/>
        </pc:sldMkLst>
        <pc:spChg chg="mod">
          <ac:chgData name="Owen Sheedy" userId="S::owen.sheedy@lethsd.ab.ca::b1c9949c-efb5-4f8f-8e1c-29dbcaf5146f" providerId="AD" clId="Web-{E7738A87-BC00-D44C-B083-A23C992156BF}" dt="2021-01-26T18:46:13.806" v="312"/>
          <ac:spMkLst>
            <pc:docMk/>
            <pc:sldMk cId="1234905659" sldId="283"/>
            <ac:spMk id="24" creationId="{6E21A6B1-AFDD-4A03-B6E1-3C51D379C53C}"/>
          </ac:spMkLst>
        </pc:spChg>
        <pc:spChg chg="mod">
          <ac:chgData name="Owen Sheedy" userId="S::owen.sheedy@lethsd.ab.ca::b1c9949c-efb5-4f8f-8e1c-29dbcaf5146f" providerId="AD" clId="Web-{E7738A87-BC00-D44C-B083-A23C992156BF}" dt="2021-01-26T18:46:13.821" v="313"/>
          <ac:spMkLst>
            <pc:docMk/>
            <pc:sldMk cId="1234905659" sldId="283"/>
            <ac:spMk id="25" creationId="{C8149981-AC45-4E52-AE02-FC5AE78E85FD}"/>
          </ac:spMkLst>
        </pc:spChg>
        <pc:spChg chg="mod">
          <ac:chgData name="Owen Sheedy" userId="S::owen.sheedy@lethsd.ab.ca::b1c9949c-efb5-4f8f-8e1c-29dbcaf5146f" providerId="AD" clId="Web-{E7738A87-BC00-D44C-B083-A23C992156BF}" dt="2021-01-26T18:46:13.821" v="314"/>
          <ac:spMkLst>
            <pc:docMk/>
            <pc:sldMk cId="1234905659" sldId="283"/>
            <ac:spMk id="26" creationId="{62D3FB40-2F9D-4C1D-B190-D37E01D2903D}"/>
          </ac:spMkLst>
        </pc:spChg>
        <pc:spChg chg="mod">
          <ac:chgData name="Owen Sheedy" userId="S::owen.sheedy@lethsd.ab.ca::b1c9949c-efb5-4f8f-8e1c-29dbcaf5146f" providerId="AD" clId="Web-{E7738A87-BC00-D44C-B083-A23C992156BF}" dt="2021-01-26T18:46:13.837" v="315"/>
          <ac:spMkLst>
            <pc:docMk/>
            <pc:sldMk cId="1234905659" sldId="283"/>
            <ac:spMk id="27" creationId="{DDECADED-E141-4ADE-A12F-83A658FE29B0}"/>
          </ac:spMkLst>
        </pc:spChg>
        <pc:spChg chg="mod">
          <ac:chgData name="Owen Sheedy" userId="S::owen.sheedy@lethsd.ab.ca::b1c9949c-efb5-4f8f-8e1c-29dbcaf5146f" providerId="AD" clId="Web-{E7738A87-BC00-D44C-B083-A23C992156BF}" dt="2021-01-26T18:46:13.837" v="316"/>
          <ac:spMkLst>
            <pc:docMk/>
            <pc:sldMk cId="1234905659" sldId="283"/>
            <ac:spMk id="29" creationId="{7D2909BA-47BD-4EA3-80C6-F71B308592A9}"/>
          </ac:spMkLst>
        </pc:spChg>
        <pc:spChg chg="mod">
          <ac:chgData name="Owen Sheedy" userId="S::owen.sheedy@lethsd.ab.ca::b1c9949c-efb5-4f8f-8e1c-29dbcaf5146f" providerId="AD" clId="Web-{E7738A87-BC00-D44C-B083-A23C992156BF}" dt="2021-01-26T18:46:13.853" v="317"/>
          <ac:spMkLst>
            <pc:docMk/>
            <pc:sldMk cId="1234905659" sldId="283"/>
            <ac:spMk id="30" creationId="{1BAF0519-07AB-4211-BDE2-A0FACEFD6255}"/>
          </ac:spMkLst>
        </pc:spChg>
        <pc:spChg chg="mod">
          <ac:chgData name="Owen Sheedy" userId="S::owen.sheedy@lethsd.ab.ca::b1c9949c-efb5-4f8f-8e1c-29dbcaf5146f" providerId="AD" clId="Web-{E7738A87-BC00-D44C-B083-A23C992156BF}" dt="2021-01-26T18:46:13.853" v="318"/>
          <ac:spMkLst>
            <pc:docMk/>
            <pc:sldMk cId="1234905659" sldId="283"/>
            <ac:spMk id="32" creationId="{C7759AF0-C7F9-485B-A853-2A97C29D7ECC}"/>
          </ac:spMkLst>
        </pc:spChg>
        <pc:spChg chg="mod">
          <ac:chgData name="Owen Sheedy" userId="S::owen.sheedy@lethsd.ab.ca::b1c9949c-efb5-4f8f-8e1c-29dbcaf5146f" providerId="AD" clId="Web-{E7738A87-BC00-D44C-B083-A23C992156BF}" dt="2021-01-26T18:46:13.868" v="319"/>
          <ac:spMkLst>
            <pc:docMk/>
            <pc:sldMk cId="1234905659" sldId="283"/>
            <ac:spMk id="33" creationId="{4B3CE2B6-5589-40D0-B27D-0F2740684092}"/>
          </ac:spMkLst>
        </pc:spChg>
        <pc:spChg chg="mod">
          <ac:chgData name="Owen Sheedy" userId="S::owen.sheedy@lethsd.ab.ca::b1c9949c-efb5-4f8f-8e1c-29dbcaf5146f" providerId="AD" clId="Web-{E7738A87-BC00-D44C-B083-A23C992156BF}" dt="2021-01-26T18:46:13.868" v="320"/>
          <ac:spMkLst>
            <pc:docMk/>
            <pc:sldMk cId="1234905659" sldId="283"/>
            <ac:spMk id="34" creationId="{110AC819-70E5-455C-8E50-88933D22ED00}"/>
          </ac:spMkLst>
        </pc:spChg>
        <pc:spChg chg="mod">
          <ac:chgData name="Owen Sheedy" userId="S::owen.sheedy@lethsd.ab.ca::b1c9949c-efb5-4f8f-8e1c-29dbcaf5146f" providerId="AD" clId="Web-{E7738A87-BC00-D44C-B083-A23C992156BF}" dt="2021-01-26T18:46:13.884" v="321"/>
          <ac:spMkLst>
            <pc:docMk/>
            <pc:sldMk cId="1234905659" sldId="283"/>
            <ac:spMk id="35" creationId="{522ED59B-CB08-49F8-A2AF-9C09A66520FF}"/>
          </ac:spMkLst>
        </pc:spChg>
        <pc:spChg chg="mod">
          <ac:chgData name="Owen Sheedy" userId="S::owen.sheedy@lethsd.ab.ca::b1c9949c-efb5-4f8f-8e1c-29dbcaf5146f" providerId="AD" clId="Web-{E7738A87-BC00-D44C-B083-A23C992156BF}" dt="2021-01-26T18:46:13.884" v="322"/>
          <ac:spMkLst>
            <pc:docMk/>
            <pc:sldMk cId="1234905659" sldId="283"/>
            <ac:spMk id="37" creationId="{199270B2-0C3E-4451-BD43-66997F0961E7}"/>
          </ac:spMkLst>
        </pc:spChg>
        <pc:spChg chg="mod">
          <ac:chgData name="Owen Sheedy" userId="S::owen.sheedy@lethsd.ab.ca::b1c9949c-efb5-4f8f-8e1c-29dbcaf5146f" providerId="AD" clId="Web-{E7738A87-BC00-D44C-B083-A23C992156BF}" dt="2021-01-26T18:46:13.899" v="323"/>
          <ac:spMkLst>
            <pc:docMk/>
            <pc:sldMk cId="1234905659" sldId="283"/>
            <ac:spMk id="38" creationId="{DE5C1F1B-C3D3-4138-B47C-819B7BA9CA29}"/>
          </ac:spMkLst>
        </pc:spChg>
      </pc:sldChg>
    </pc:docChg>
  </pc:docChgLst>
  <pc:docChgLst>
    <pc:chgData name="Owen Sheedy" userId="b1c9949c-efb5-4f8f-8e1c-29dbcaf5146f" providerId="ADAL" clId="{302D9541-D195-47C8-91D1-D2C2B8AE2380}"/>
    <pc:docChg chg="custSel addSld modSld">
      <pc:chgData name="Owen Sheedy" userId="b1c9949c-efb5-4f8f-8e1c-29dbcaf5146f" providerId="ADAL" clId="{302D9541-D195-47C8-91D1-D2C2B8AE2380}" dt="2021-01-23T23:15:41.053" v="356" actId="1076"/>
      <pc:docMkLst>
        <pc:docMk/>
      </pc:docMkLst>
      <pc:sldChg chg="addSp delSp modSp mod">
        <pc:chgData name="Owen Sheedy" userId="b1c9949c-efb5-4f8f-8e1c-29dbcaf5146f" providerId="ADAL" clId="{302D9541-D195-47C8-91D1-D2C2B8AE2380}" dt="2021-01-23T23:06:02.711" v="136" actId="20577"/>
        <pc:sldMkLst>
          <pc:docMk/>
          <pc:sldMk cId="109857222" sldId="256"/>
        </pc:sldMkLst>
        <pc:spChg chg="del">
          <ac:chgData name="Owen Sheedy" userId="b1c9949c-efb5-4f8f-8e1c-29dbcaf5146f" providerId="ADAL" clId="{302D9541-D195-47C8-91D1-D2C2B8AE2380}" dt="2021-01-23T23:03:50.743" v="0" actId="478"/>
          <ac:spMkLst>
            <pc:docMk/>
            <pc:sldMk cId="109857222" sldId="256"/>
            <ac:spMk id="2" creationId="{00000000-0000-0000-0000-000000000000}"/>
          </ac:spMkLst>
        </pc:spChg>
        <pc:spChg chg="del">
          <ac:chgData name="Owen Sheedy" userId="b1c9949c-efb5-4f8f-8e1c-29dbcaf5146f" providerId="ADAL" clId="{302D9541-D195-47C8-91D1-D2C2B8AE2380}" dt="2021-01-23T23:03:51.830" v="1" actId="478"/>
          <ac:spMkLst>
            <pc:docMk/>
            <pc:sldMk cId="109857222" sldId="256"/>
            <ac:spMk id="3" creationId="{00000000-0000-0000-0000-000000000000}"/>
          </ac:spMkLst>
        </pc:spChg>
        <pc:spChg chg="add mod">
          <ac:chgData name="Owen Sheedy" userId="b1c9949c-efb5-4f8f-8e1c-29dbcaf5146f" providerId="ADAL" clId="{302D9541-D195-47C8-91D1-D2C2B8AE2380}" dt="2021-01-23T23:06:02.711" v="136" actId="20577"/>
          <ac:spMkLst>
            <pc:docMk/>
            <pc:sldMk cId="109857222" sldId="256"/>
            <ac:spMk id="4" creationId="{FCB62214-3EF6-4F3D-A385-2BB8A87A0F7A}"/>
          </ac:spMkLst>
        </pc:spChg>
      </pc:sldChg>
      <pc:sldChg chg="addSp delSp modSp new mod">
        <pc:chgData name="Owen Sheedy" userId="b1c9949c-efb5-4f8f-8e1c-29dbcaf5146f" providerId="ADAL" clId="{302D9541-D195-47C8-91D1-D2C2B8AE2380}" dt="2021-01-23T23:09:11.316" v="296" actId="1076"/>
        <pc:sldMkLst>
          <pc:docMk/>
          <pc:sldMk cId="641084657" sldId="257"/>
        </pc:sldMkLst>
        <pc:spChg chg="add mod">
          <ac:chgData name="Owen Sheedy" userId="b1c9949c-efb5-4f8f-8e1c-29dbcaf5146f" providerId="ADAL" clId="{302D9541-D195-47C8-91D1-D2C2B8AE2380}" dt="2021-01-23T23:09:11.316" v="296" actId="1076"/>
          <ac:spMkLst>
            <pc:docMk/>
            <pc:sldMk cId="641084657" sldId="257"/>
            <ac:spMk id="5" creationId="{74A9D28A-73A2-48A1-9720-2DCA9EAAC353}"/>
          </ac:spMkLst>
        </pc:spChg>
        <pc:cxnChg chg="add mod">
          <ac:chgData name="Owen Sheedy" userId="b1c9949c-efb5-4f8f-8e1c-29dbcaf5146f" providerId="ADAL" clId="{302D9541-D195-47C8-91D1-D2C2B8AE2380}" dt="2021-01-23T23:07:00.492" v="153" actId="1076"/>
          <ac:cxnSpMkLst>
            <pc:docMk/>
            <pc:sldMk cId="641084657" sldId="257"/>
            <ac:cxnSpMk id="3" creationId="{E0E937DC-1A0B-4E14-867B-49230DC4D192}"/>
          </ac:cxnSpMkLst>
        </pc:cxnChg>
        <pc:cxnChg chg="add del mod">
          <ac:chgData name="Owen Sheedy" userId="b1c9949c-efb5-4f8f-8e1c-29dbcaf5146f" providerId="ADAL" clId="{302D9541-D195-47C8-91D1-D2C2B8AE2380}" dt="2021-01-23T23:07:12.758" v="156" actId="478"/>
          <ac:cxnSpMkLst>
            <pc:docMk/>
            <pc:sldMk cId="641084657" sldId="257"/>
            <ac:cxnSpMk id="4" creationId="{9DDA6A8F-4C7D-462B-B5F2-A4BE842E9969}"/>
          </ac:cxnSpMkLst>
        </pc:cxnChg>
      </pc:sldChg>
      <pc:sldChg chg="addSp add">
        <pc:chgData name="Owen Sheedy" userId="b1c9949c-efb5-4f8f-8e1c-29dbcaf5146f" providerId="ADAL" clId="{302D9541-D195-47C8-91D1-D2C2B8AE2380}" dt="2021-01-23T23:09:16.955" v="298"/>
        <pc:sldMkLst>
          <pc:docMk/>
          <pc:sldMk cId="3062988005" sldId="258"/>
        </pc:sldMkLst>
        <pc:spChg chg="add">
          <ac:chgData name="Owen Sheedy" userId="b1c9949c-efb5-4f8f-8e1c-29dbcaf5146f" providerId="ADAL" clId="{302D9541-D195-47C8-91D1-D2C2B8AE2380}" dt="2021-01-23T23:09:16.955" v="298"/>
          <ac:spMkLst>
            <pc:docMk/>
            <pc:sldMk cId="3062988005" sldId="258"/>
            <ac:spMk id="5" creationId="{12D3AE9A-3A10-4F4B-8A13-EE9F0D1A525D}"/>
          </ac:spMkLst>
        </pc:spChg>
      </pc:sldChg>
      <pc:sldChg chg="modSp add mod">
        <pc:chgData name="Owen Sheedy" userId="b1c9949c-efb5-4f8f-8e1c-29dbcaf5146f" providerId="ADAL" clId="{302D9541-D195-47C8-91D1-D2C2B8AE2380}" dt="2021-01-23T23:08:19.634" v="288" actId="313"/>
        <pc:sldMkLst>
          <pc:docMk/>
          <pc:sldMk cId="3853630260" sldId="259"/>
        </pc:sldMkLst>
        <pc:spChg chg="mod">
          <ac:chgData name="Owen Sheedy" userId="b1c9949c-efb5-4f8f-8e1c-29dbcaf5146f" providerId="ADAL" clId="{302D9541-D195-47C8-91D1-D2C2B8AE2380}" dt="2021-01-23T23:08:19.634" v="288" actId="313"/>
          <ac:spMkLst>
            <pc:docMk/>
            <pc:sldMk cId="3853630260" sldId="259"/>
            <ac:spMk id="4" creationId="{FCB62214-3EF6-4F3D-A385-2BB8A87A0F7A}"/>
          </ac:spMkLst>
        </pc:spChg>
      </pc:sldChg>
      <pc:sldChg chg="addSp delSp modSp add">
        <pc:chgData name="Owen Sheedy" userId="b1c9949c-efb5-4f8f-8e1c-29dbcaf5146f" providerId="ADAL" clId="{302D9541-D195-47C8-91D1-D2C2B8AE2380}" dt="2021-01-23T23:15:16.805" v="349" actId="1076"/>
        <pc:sldMkLst>
          <pc:docMk/>
          <pc:sldMk cId="3314051453" sldId="260"/>
        </pc:sldMkLst>
        <pc:spChg chg="add">
          <ac:chgData name="Owen Sheedy" userId="b1c9949c-efb5-4f8f-8e1c-29dbcaf5146f" providerId="ADAL" clId="{302D9541-D195-47C8-91D1-D2C2B8AE2380}" dt="2021-01-23T23:09:13.794" v="297"/>
          <ac:spMkLst>
            <pc:docMk/>
            <pc:sldMk cId="3314051453" sldId="260"/>
            <ac:spMk id="4" creationId="{42CCB75E-289D-4AF6-8897-4F35FCD487C2}"/>
          </ac:spMkLst>
        </pc:spChg>
        <pc:picChg chg="add del mod">
          <ac:chgData name="Owen Sheedy" userId="b1c9949c-efb5-4f8f-8e1c-29dbcaf5146f" providerId="ADAL" clId="{302D9541-D195-47C8-91D1-D2C2B8AE2380}" dt="2021-01-23T23:14:55.040" v="339" actId="478"/>
          <ac:picMkLst>
            <pc:docMk/>
            <pc:sldMk cId="3314051453" sldId="260"/>
            <ac:picMk id="15" creationId="{9A94D590-007F-4EBC-93F2-906503E3BE4C}"/>
          </ac:picMkLst>
        </pc:picChg>
        <pc:picChg chg="add mod">
          <ac:chgData name="Owen Sheedy" userId="b1c9949c-efb5-4f8f-8e1c-29dbcaf5146f" providerId="ADAL" clId="{302D9541-D195-47C8-91D1-D2C2B8AE2380}" dt="2021-01-23T23:15:08.901" v="346" actId="1076"/>
          <ac:picMkLst>
            <pc:docMk/>
            <pc:sldMk cId="3314051453" sldId="260"/>
            <ac:picMk id="16" creationId="{78D6E378-82B9-44EA-9E96-98D7B07FB0FF}"/>
          </ac:picMkLst>
        </pc:picChg>
        <pc:picChg chg="add mod">
          <ac:chgData name="Owen Sheedy" userId="b1c9949c-efb5-4f8f-8e1c-29dbcaf5146f" providerId="ADAL" clId="{302D9541-D195-47C8-91D1-D2C2B8AE2380}" dt="2021-01-23T23:15:12.566" v="347" actId="1076"/>
          <ac:picMkLst>
            <pc:docMk/>
            <pc:sldMk cId="3314051453" sldId="260"/>
            <ac:picMk id="17" creationId="{9247CA56-0E06-4DC5-9F72-F49EC24A5D25}"/>
          </ac:picMkLst>
        </pc:picChg>
        <pc:picChg chg="add mod">
          <ac:chgData name="Owen Sheedy" userId="b1c9949c-efb5-4f8f-8e1c-29dbcaf5146f" providerId="ADAL" clId="{302D9541-D195-47C8-91D1-D2C2B8AE2380}" dt="2021-01-23T23:15:16.805" v="349" actId="1076"/>
          <ac:picMkLst>
            <pc:docMk/>
            <pc:sldMk cId="3314051453" sldId="260"/>
            <ac:picMk id="18" creationId="{1EBC1FB4-EA3F-4E00-B86E-B57E0E20990A}"/>
          </ac:picMkLst>
        </pc:picChg>
        <pc:picChg chg="add del">
          <ac:chgData name="Owen Sheedy" userId="b1c9949c-efb5-4f8f-8e1c-29dbcaf5146f" providerId="ADAL" clId="{302D9541-D195-47C8-91D1-D2C2B8AE2380}" dt="2021-01-23T23:09:54.738" v="301" actId="478"/>
          <ac:picMkLst>
            <pc:docMk/>
            <pc:sldMk cId="3314051453" sldId="260"/>
            <ac:picMk id="1026" creationId="{BF272FD3-F3E0-48FF-9DEC-78550A74311D}"/>
          </ac:picMkLst>
        </pc:picChg>
        <pc:picChg chg="add del mod">
          <ac:chgData name="Owen Sheedy" userId="b1c9949c-efb5-4f8f-8e1c-29dbcaf5146f" providerId="ADAL" clId="{302D9541-D195-47C8-91D1-D2C2B8AE2380}" dt="2021-01-23T23:10:36.950" v="304" actId="478"/>
          <ac:picMkLst>
            <pc:docMk/>
            <pc:sldMk cId="3314051453" sldId="260"/>
            <ac:picMk id="1028" creationId="{A8493088-AE28-4813-BEEF-4E60DF61EED1}"/>
          </ac:picMkLst>
        </pc:picChg>
        <pc:picChg chg="add del">
          <ac:chgData name="Owen Sheedy" userId="b1c9949c-efb5-4f8f-8e1c-29dbcaf5146f" providerId="ADAL" clId="{302D9541-D195-47C8-91D1-D2C2B8AE2380}" dt="2021-01-23T23:11:16.496" v="306"/>
          <ac:picMkLst>
            <pc:docMk/>
            <pc:sldMk cId="3314051453" sldId="260"/>
            <ac:picMk id="1030" creationId="{44A3052C-6A0B-42C7-BE6D-EA8AAB721CD0}"/>
          </ac:picMkLst>
        </pc:picChg>
        <pc:picChg chg="add del">
          <ac:chgData name="Owen Sheedy" userId="b1c9949c-efb5-4f8f-8e1c-29dbcaf5146f" providerId="ADAL" clId="{302D9541-D195-47C8-91D1-D2C2B8AE2380}" dt="2021-01-23T23:11:49.415" v="308" actId="478"/>
          <ac:picMkLst>
            <pc:docMk/>
            <pc:sldMk cId="3314051453" sldId="260"/>
            <ac:picMk id="1032" creationId="{1B0D1A89-C152-4298-B699-3417B2FD7292}"/>
          </ac:picMkLst>
        </pc:picChg>
        <pc:picChg chg="add del">
          <ac:chgData name="Owen Sheedy" userId="b1c9949c-efb5-4f8f-8e1c-29dbcaf5146f" providerId="ADAL" clId="{302D9541-D195-47C8-91D1-D2C2B8AE2380}" dt="2021-01-23T23:12:07.487" v="310" actId="478"/>
          <ac:picMkLst>
            <pc:docMk/>
            <pc:sldMk cId="3314051453" sldId="260"/>
            <ac:picMk id="1034" creationId="{131931E8-CB16-4B02-A293-1E80C9759BDF}"/>
          </ac:picMkLst>
        </pc:picChg>
        <pc:picChg chg="add del">
          <ac:chgData name="Owen Sheedy" userId="b1c9949c-efb5-4f8f-8e1c-29dbcaf5146f" providerId="ADAL" clId="{302D9541-D195-47C8-91D1-D2C2B8AE2380}" dt="2021-01-23T23:12:19.207" v="312" actId="478"/>
          <ac:picMkLst>
            <pc:docMk/>
            <pc:sldMk cId="3314051453" sldId="260"/>
            <ac:picMk id="1036" creationId="{398F018C-BC19-4BBF-98FC-9CE72EE6884E}"/>
          </ac:picMkLst>
        </pc:picChg>
        <pc:picChg chg="add del">
          <ac:chgData name="Owen Sheedy" userId="b1c9949c-efb5-4f8f-8e1c-29dbcaf5146f" providerId="ADAL" clId="{302D9541-D195-47C8-91D1-D2C2B8AE2380}" dt="2021-01-23T23:12:48.672" v="314" actId="478"/>
          <ac:picMkLst>
            <pc:docMk/>
            <pc:sldMk cId="3314051453" sldId="260"/>
            <ac:picMk id="1038" creationId="{71909873-3197-4D65-9309-6E97148820A0}"/>
          </ac:picMkLst>
        </pc:picChg>
        <pc:picChg chg="add del mod">
          <ac:chgData name="Owen Sheedy" userId="b1c9949c-efb5-4f8f-8e1c-29dbcaf5146f" providerId="ADAL" clId="{302D9541-D195-47C8-91D1-D2C2B8AE2380}" dt="2021-01-23T23:14:23.175" v="332" actId="478"/>
          <ac:picMkLst>
            <pc:docMk/>
            <pc:sldMk cId="3314051453" sldId="260"/>
            <ac:picMk id="1040" creationId="{BF8ABEF6-AE46-4DA8-8DA8-D097F9522DF6}"/>
          </ac:picMkLst>
        </pc:picChg>
        <pc:picChg chg="add del mod">
          <ac:chgData name="Owen Sheedy" userId="b1c9949c-efb5-4f8f-8e1c-29dbcaf5146f" providerId="ADAL" clId="{302D9541-D195-47C8-91D1-D2C2B8AE2380}" dt="2021-01-23T23:14:23.695" v="333" actId="478"/>
          <ac:picMkLst>
            <pc:docMk/>
            <pc:sldMk cId="3314051453" sldId="260"/>
            <ac:picMk id="1042" creationId="{C2441AF9-0928-4E46-B23E-965BC516AD7C}"/>
          </ac:picMkLst>
        </pc:picChg>
        <pc:picChg chg="add del mod">
          <ac:chgData name="Owen Sheedy" userId="b1c9949c-efb5-4f8f-8e1c-29dbcaf5146f" providerId="ADAL" clId="{302D9541-D195-47C8-91D1-D2C2B8AE2380}" dt="2021-01-23T23:14:24.080" v="334" actId="478"/>
          <ac:picMkLst>
            <pc:docMk/>
            <pc:sldMk cId="3314051453" sldId="260"/>
            <ac:picMk id="1044" creationId="{1E767BC7-3F8C-4C43-B605-3C2D38F81445}"/>
          </ac:picMkLst>
        </pc:picChg>
        <pc:picChg chg="add mod">
          <ac:chgData name="Owen Sheedy" userId="b1c9949c-efb5-4f8f-8e1c-29dbcaf5146f" providerId="ADAL" clId="{302D9541-D195-47C8-91D1-D2C2B8AE2380}" dt="2021-01-23T23:14:58.118" v="341" actId="1076"/>
          <ac:picMkLst>
            <pc:docMk/>
            <pc:sldMk cId="3314051453" sldId="260"/>
            <ac:picMk id="1046" creationId="{5906AA79-50D0-4CFE-B5C3-7EDBEF4959F7}"/>
          </ac:picMkLst>
        </pc:picChg>
      </pc:sldChg>
      <pc:sldChg chg="addSp modSp add mod">
        <pc:chgData name="Owen Sheedy" userId="b1c9949c-efb5-4f8f-8e1c-29dbcaf5146f" providerId="ADAL" clId="{302D9541-D195-47C8-91D1-D2C2B8AE2380}" dt="2021-01-23T23:15:41.053" v="356" actId="1076"/>
        <pc:sldMkLst>
          <pc:docMk/>
          <pc:sldMk cId="1377067975" sldId="261"/>
        </pc:sldMkLst>
        <pc:spChg chg="add">
          <ac:chgData name="Owen Sheedy" userId="b1c9949c-efb5-4f8f-8e1c-29dbcaf5146f" providerId="ADAL" clId="{302D9541-D195-47C8-91D1-D2C2B8AE2380}" dt="2021-01-23T23:09:18.050" v="299"/>
          <ac:spMkLst>
            <pc:docMk/>
            <pc:sldMk cId="1377067975" sldId="261"/>
            <ac:spMk id="5" creationId="{42C7A5C2-050F-4BBE-8427-845F5E54169B}"/>
          </ac:spMkLst>
        </pc:spChg>
        <pc:picChg chg="add mod">
          <ac:chgData name="Owen Sheedy" userId="b1c9949c-efb5-4f8f-8e1c-29dbcaf5146f" providerId="ADAL" clId="{302D9541-D195-47C8-91D1-D2C2B8AE2380}" dt="2021-01-23T23:15:38.414" v="354" actId="1076"/>
          <ac:picMkLst>
            <pc:docMk/>
            <pc:sldMk cId="1377067975" sldId="261"/>
            <ac:picMk id="6" creationId="{36EBE2C0-3352-4F1D-9C4F-D33AA172B450}"/>
          </ac:picMkLst>
        </pc:picChg>
        <pc:picChg chg="add mod">
          <ac:chgData name="Owen Sheedy" userId="b1c9949c-efb5-4f8f-8e1c-29dbcaf5146f" providerId="ADAL" clId="{302D9541-D195-47C8-91D1-D2C2B8AE2380}" dt="2021-01-23T23:15:39.790" v="355" actId="1076"/>
          <ac:picMkLst>
            <pc:docMk/>
            <pc:sldMk cId="1377067975" sldId="261"/>
            <ac:picMk id="7" creationId="{785EFE4A-81BD-472F-8D70-747FE9D1902C}"/>
          </ac:picMkLst>
        </pc:picChg>
        <pc:picChg chg="add mod">
          <ac:chgData name="Owen Sheedy" userId="b1c9949c-efb5-4f8f-8e1c-29dbcaf5146f" providerId="ADAL" clId="{302D9541-D195-47C8-91D1-D2C2B8AE2380}" dt="2021-01-23T23:15:38.414" v="354" actId="1076"/>
          <ac:picMkLst>
            <pc:docMk/>
            <pc:sldMk cId="1377067975" sldId="261"/>
            <ac:picMk id="8" creationId="{1CB9C99A-94F0-4254-AA83-1240D0A7B534}"/>
          </ac:picMkLst>
        </pc:picChg>
        <pc:picChg chg="add mod">
          <ac:chgData name="Owen Sheedy" userId="b1c9949c-efb5-4f8f-8e1c-29dbcaf5146f" providerId="ADAL" clId="{302D9541-D195-47C8-91D1-D2C2B8AE2380}" dt="2021-01-23T23:15:41.053" v="356" actId="1076"/>
          <ac:picMkLst>
            <pc:docMk/>
            <pc:sldMk cId="1377067975" sldId="261"/>
            <ac:picMk id="9" creationId="{207DCA3F-9CC2-45AA-9FAF-06836A268CB8}"/>
          </ac:picMkLst>
        </pc:picChg>
        <pc:cxnChg chg="mod">
          <ac:chgData name="Owen Sheedy" userId="b1c9949c-efb5-4f8f-8e1c-29dbcaf5146f" providerId="ADAL" clId="{302D9541-D195-47C8-91D1-D2C2B8AE2380}" dt="2021-01-23T23:15:33.407" v="353" actId="1076"/>
          <ac:cxnSpMkLst>
            <pc:docMk/>
            <pc:sldMk cId="1377067975" sldId="261"/>
            <ac:cxnSpMk id="3" creationId="{E0E937DC-1A0B-4E14-867B-49230DC4D192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753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91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2243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319716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3335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8071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8353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2165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27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243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698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874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709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048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977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689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413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5594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CB62214-3EF6-4F3D-A385-2BB8A87A0F7A}"/>
              </a:ext>
            </a:extLst>
          </p:cNvPr>
          <p:cNvSpPr txBox="1"/>
          <p:nvPr/>
        </p:nvSpPr>
        <p:spPr>
          <a:xfrm>
            <a:off x="2039923" y="1224101"/>
            <a:ext cx="8112154" cy="44097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800" b="1" dirty="0">
                <a:latin typeface="Corbel Light" panose="020B0303020204020204" pitchFamily="34" charset="0"/>
              </a:rPr>
              <a:t>Snowflakes, snowflakes,</a:t>
            </a:r>
          </a:p>
          <a:p>
            <a:pPr algn="ctr">
              <a:lnSpc>
                <a:spcPct val="150000"/>
              </a:lnSpc>
            </a:pPr>
            <a:r>
              <a:rPr lang="en-US" sz="4800" b="1" dirty="0">
                <a:latin typeface="Corbel Light" panose="020B0303020204020204" pitchFamily="34" charset="0"/>
              </a:rPr>
              <a:t>look at all the snowflakes.</a:t>
            </a:r>
          </a:p>
          <a:p>
            <a:pPr algn="ctr">
              <a:lnSpc>
                <a:spcPct val="150000"/>
              </a:lnSpc>
            </a:pPr>
            <a:r>
              <a:rPr lang="en-US" sz="4800" b="1" dirty="0">
                <a:latin typeface="Corbel Light" panose="020B0303020204020204" pitchFamily="34" charset="0"/>
              </a:rPr>
              <a:t>Twirling round, not a sound,</a:t>
            </a:r>
          </a:p>
          <a:p>
            <a:pPr algn="ctr">
              <a:lnSpc>
                <a:spcPct val="150000"/>
              </a:lnSpc>
            </a:pPr>
            <a:r>
              <a:rPr lang="en-US" sz="4800" b="1" dirty="0">
                <a:latin typeface="Corbel Light" panose="020B0303020204020204" pitchFamily="34" charset="0"/>
              </a:rPr>
              <a:t>gently floating to the ground!</a:t>
            </a:r>
            <a:endParaRPr lang="en-CA" sz="4800" b="1" dirty="0">
              <a:latin typeface="Corbel Light" panose="020B03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45FAB190-4DAC-42E9-9191-343337C77498}"/>
              </a:ext>
            </a:extLst>
          </p:cNvPr>
          <p:cNvSpPr/>
          <p:nvPr/>
        </p:nvSpPr>
        <p:spPr>
          <a:xfrm>
            <a:off x="304800" y="226868"/>
            <a:ext cx="11568543" cy="6113316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1">
            <a:extLst>
              <a:ext uri="{FF2B5EF4-FFF2-40B4-BE49-F238E27FC236}">
                <a16:creationId xmlns:a16="http://schemas.microsoft.com/office/drawing/2014/main" id="{DD76F67D-9180-4C8A-A5E4-B4A3F37B03CE}"/>
              </a:ext>
            </a:extLst>
          </p:cNvPr>
          <p:cNvSpPr txBox="1"/>
          <p:nvPr/>
        </p:nvSpPr>
        <p:spPr>
          <a:xfrm>
            <a:off x="970742" y="1229299"/>
            <a:ext cx="610847" cy="71531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dirty="0">
                <a:solidFill>
                  <a:schemeClr val="bg1"/>
                </a:solidFill>
                <a:latin typeface="Eras Bold ITC" panose="020B0907030504020204" pitchFamily="34" charset="0"/>
              </a:rPr>
              <a:t>4</a:t>
            </a:r>
            <a:endParaRPr lang="en-CA" sz="4000" dirty="0">
              <a:solidFill>
                <a:schemeClr val="bg1"/>
              </a:solidFill>
              <a:latin typeface="Eras Bold ITC" panose="020B0907030504020204" pitchFamily="34" charset="0"/>
            </a:endParaRPr>
          </a:p>
        </p:txBody>
      </p:sp>
      <p:sp>
        <p:nvSpPr>
          <p:cNvPr id="22" name="Heart 21">
            <a:extLst>
              <a:ext uri="{FF2B5EF4-FFF2-40B4-BE49-F238E27FC236}">
                <a16:creationId xmlns:a16="http://schemas.microsoft.com/office/drawing/2014/main" id="{8AF817C7-ADDB-469E-B774-FF4F5D73F265}"/>
              </a:ext>
            </a:extLst>
          </p:cNvPr>
          <p:cNvSpPr/>
          <p:nvPr/>
        </p:nvSpPr>
        <p:spPr>
          <a:xfrm>
            <a:off x="913002" y="1923058"/>
            <a:ext cx="668587" cy="627956"/>
          </a:xfrm>
          <a:prstGeom prst="hear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23" name="Heart 22">
            <a:extLst>
              <a:ext uri="{FF2B5EF4-FFF2-40B4-BE49-F238E27FC236}">
                <a16:creationId xmlns:a16="http://schemas.microsoft.com/office/drawing/2014/main" id="{12BBED31-0A64-45CB-8534-C6271D84E95B}"/>
              </a:ext>
            </a:extLst>
          </p:cNvPr>
          <p:cNvSpPr/>
          <p:nvPr/>
        </p:nvSpPr>
        <p:spPr>
          <a:xfrm>
            <a:off x="2205569" y="603615"/>
            <a:ext cx="668587" cy="627956"/>
          </a:xfrm>
          <a:prstGeom prst="hear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24" name="Heart 23">
            <a:extLst>
              <a:ext uri="{FF2B5EF4-FFF2-40B4-BE49-F238E27FC236}">
                <a16:creationId xmlns:a16="http://schemas.microsoft.com/office/drawing/2014/main" id="{6E21A6B1-AFDD-4A03-B6E1-3C51D379C53C}"/>
              </a:ext>
            </a:extLst>
          </p:cNvPr>
          <p:cNvSpPr/>
          <p:nvPr/>
        </p:nvSpPr>
        <p:spPr>
          <a:xfrm>
            <a:off x="3397199" y="601343"/>
            <a:ext cx="668587" cy="627956"/>
          </a:xfrm>
          <a:prstGeom prst="heart">
            <a:avLst/>
          </a:prstGeom>
          <a:solidFill>
            <a:srgbClr val="00CCFF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25" name="Heart 24">
            <a:extLst>
              <a:ext uri="{FF2B5EF4-FFF2-40B4-BE49-F238E27FC236}">
                <a16:creationId xmlns:a16="http://schemas.microsoft.com/office/drawing/2014/main" id="{C8149981-AC45-4E52-AE02-FC5AE78E85FD}"/>
              </a:ext>
            </a:extLst>
          </p:cNvPr>
          <p:cNvSpPr/>
          <p:nvPr/>
        </p:nvSpPr>
        <p:spPr>
          <a:xfrm>
            <a:off x="4586500" y="601343"/>
            <a:ext cx="668587" cy="627956"/>
          </a:xfrm>
          <a:prstGeom prst="heart">
            <a:avLst/>
          </a:prstGeom>
          <a:solidFill>
            <a:srgbClr val="FF7C8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26" name="Heart 25">
            <a:extLst>
              <a:ext uri="{FF2B5EF4-FFF2-40B4-BE49-F238E27FC236}">
                <a16:creationId xmlns:a16="http://schemas.microsoft.com/office/drawing/2014/main" id="{62D3FB40-2F9D-4C1D-B190-D37E01D2903D}"/>
              </a:ext>
            </a:extLst>
          </p:cNvPr>
          <p:cNvSpPr/>
          <p:nvPr/>
        </p:nvSpPr>
        <p:spPr>
          <a:xfrm>
            <a:off x="5775666" y="601343"/>
            <a:ext cx="668587" cy="627956"/>
          </a:xfrm>
          <a:prstGeom prst="heart">
            <a:avLst/>
          </a:prstGeom>
          <a:solidFill>
            <a:srgbClr val="00CCFF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27" name="Heart 26">
            <a:extLst>
              <a:ext uri="{FF2B5EF4-FFF2-40B4-BE49-F238E27FC236}">
                <a16:creationId xmlns:a16="http://schemas.microsoft.com/office/drawing/2014/main" id="{DDECADED-E141-4ADE-A12F-83A658FE29B0}"/>
              </a:ext>
            </a:extLst>
          </p:cNvPr>
          <p:cNvSpPr/>
          <p:nvPr/>
        </p:nvSpPr>
        <p:spPr>
          <a:xfrm>
            <a:off x="8154086" y="558299"/>
            <a:ext cx="668587" cy="627956"/>
          </a:xfrm>
          <a:prstGeom prst="heart">
            <a:avLst/>
          </a:prstGeom>
          <a:solidFill>
            <a:srgbClr val="00CCFF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28" name="Heart 27">
            <a:extLst>
              <a:ext uri="{FF2B5EF4-FFF2-40B4-BE49-F238E27FC236}">
                <a16:creationId xmlns:a16="http://schemas.microsoft.com/office/drawing/2014/main" id="{C8B48071-9A1A-4B97-BA96-48DE5347399A}"/>
              </a:ext>
            </a:extLst>
          </p:cNvPr>
          <p:cNvSpPr/>
          <p:nvPr/>
        </p:nvSpPr>
        <p:spPr>
          <a:xfrm>
            <a:off x="6964920" y="601254"/>
            <a:ext cx="668587" cy="627956"/>
          </a:xfrm>
          <a:prstGeom prst="hear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29" name="Heart 28">
            <a:extLst>
              <a:ext uri="{FF2B5EF4-FFF2-40B4-BE49-F238E27FC236}">
                <a16:creationId xmlns:a16="http://schemas.microsoft.com/office/drawing/2014/main" id="{7D2909BA-47BD-4EA3-80C6-F71B308592A9}"/>
              </a:ext>
            </a:extLst>
          </p:cNvPr>
          <p:cNvSpPr/>
          <p:nvPr/>
        </p:nvSpPr>
        <p:spPr>
          <a:xfrm>
            <a:off x="9343252" y="558299"/>
            <a:ext cx="668587" cy="627956"/>
          </a:xfrm>
          <a:prstGeom prst="heart">
            <a:avLst/>
          </a:prstGeom>
          <a:solidFill>
            <a:srgbClr val="FF7C8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0" name="Heart 29">
            <a:extLst>
              <a:ext uri="{FF2B5EF4-FFF2-40B4-BE49-F238E27FC236}">
                <a16:creationId xmlns:a16="http://schemas.microsoft.com/office/drawing/2014/main" id="{1BAF0519-07AB-4211-BDE2-A0FACEFD6255}"/>
              </a:ext>
            </a:extLst>
          </p:cNvPr>
          <p:cNvSpPr/>
          <p:nvPr/>
        </p:nvSpPr>
        <p:spPr>
          <a:xfrm>
            <a:off x="10532418" y="558299"/>
            <a:ext cx="668587" cy="627956"/>
          </a:xfrm>
          <a:prstGeom prst="heart">
            <a:avLst/>
          </a:prstGeom>
          <a:solidFill>
            <a:srgbClr val="00CCFF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1" name="Heart 30">
            <a:extLst>
              <a:ext uri="{FF2B5EF4-FFF2-40B4-BE49-F238E27FC236}">
                <a16:creationId xmlns:a16="http://schemas.microsoft.com/office/drawing/2014/main" id="{60C89DB8-BC5A-4555-9F8D-51AF24EDBE75}"/>
              </a:ext>
            </a:extLst>
          </p:cNvPr>
          <p:cNvSpPr/>
          <p:nvPr/>
        </p:nvSpPr>
        <p:spPr>
          <a:xfrm>
            <a:off x="2205569" y="3117294"/>
            <a:ext cx="668587" cy="627956"/>
          </a:xfrm>
          <a:prstGeom prst="hear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2" name="Heart 31">
            <a:extLst>
              <a:ext uri="{FF2B5EF4-FFF2-40B4-BE49-F238E27FC236}">
                <a16:creationId xmlns:a16="http://schemas.microsoft.com/office/drawing/2014/main" id="{C7759AF0-C7F9-485B-A853-2A97C29D7ECC}"/>
              </a:ext>
            </a:extLst>
          </p:cNvPr>
          <p:cNvSpPr/>
          <p:nvPr/>
        </p:nvSpPr>
        <p:spPr>
          <a:xfrm>
            <a:off x="3397199" y="3115022"/>
            <a:ext cx="668587" cy="627956"/>
          </a:xfrm>
          <a:prstGeom prst="heart">
            <a:avLst/>
          </a:prstGeom>
          <a:solidFill>
            <a:srgbClr val="00CCFF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3" name="Heart 32">
            <a:extLst>
              <a:ext uri="{FF2B5EF4-FFF2-40B4-BE49-F238E27FC236}">
                <a16:creationId xmlns:a16="http://schemas.microsoft.com/office/drawing/2014/main" id="{4B3CE2B6-5589-40D0-B27D-0F2740684092}"/>
              </a:ext>
            </a:extLst>
          </p:cNvPr>
          <p:cNvSpPr/>
          <p:nvPr/>
        </p:nvSpPr>
        <p:spPr>
          <a:xfrm>
            <a:off x="4586500" y="3115022"/>
            <a:ext cx="668587" cy="627956"/>
          </a:xfrm>
          <a:prstGeom prst="heart">
            <a:avLst/>
          </a:prstGeom>
          <a:solidFill>
            <a:srgbClr val="FF7C8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4" name="Heart 33">
            <a:extLst>
              <a:ext uri="{FF2B5EF4-FFF2-40B4-BE49-F238E27FC236}">
                <a16:creationId xmlns:a16="http://schemas.microsoft.com/office/drawing/2014/main" id="{110AC819-70E5-455C-8E50-88933D22ED00}"/>
              </a:ext>
            </a:extLst>
          </p:cNvPr>
          <p:cNvSpPr/>
          <p:nvPr/>
        </p:nvSpPr>
        <p:spPr>
          <a:xfrm>
            <a:off x="5775666" y="3115022"/>
            <a:ext cx="668587" cy="627956"/>
          </a:xfrm>
          <a:prstGeom prst="heart">
            <a:avLst/>
          </a:prstGeom>
          <a:solidFill>
            <a:srgbClr val="00CCFF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5" name="Heart 34">
            <a:extLst>
              <a:ext uri="{FF2B5EF4-FFF2-40B4-BE49-F238E27FC236}">
                <a16:creationId xmlns:a16="http://schemas.microsoft.com/office/drawing/2014/main" id="{522ED59B-CB08-49F8-A2AF-9C09A66520FF}"/>
              </a:ext>
            </a:extLst>
          </p:cNvPr>
          <p:cNvSpPr/>
          <p:nvPr/>
        </p:nvSpPr>
        <p:spPr>
          <a:xfrm>
            <a:off x="8154086" y="3071978"/>
            <a:ext cx="668587" cy="627956"/>
          </a:xfrm>
          <a:prstGeom prst="heart">
            <a:avLst/>
          </a:prstGeom>
          <a:solidFill>
            <a:srgbClr val="00CCFF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6" name="Heart 35">
            <a:extLst>
              <a:ext uri="{FF2B5EF4-FFF2-40B4-BE49-F238E27FC236}">
                <a16:creationId xmlns:a16="http://schemas.microsoft.com/office/drawing/2014/main" id="{A1D6E054-F0C9-4C78-B696-CD24F69F0A9A}"/>
              </a:ext>
            </a:extLst>
          </p:cNvPr>
          <p:cNvSpPr/>
          <p:nvPr/>
        </p:nvSpPr>
        <p:spPr>
          <a:xfrm>
            <a:off x="6964920" y="3114933"/>
            <a:ext cx="668587" cy="627956"/>
          </a:xfrm>
          <a:prstGeom prst="hear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7" name="Heart 36">
            <a:extLst>
              <a:ext uri="{FF2B5EF4-FFF2-40B4-BE49-F238E27FC236}">
                <a16:creationId xmlns:a16="http://schemas.microsoft.com/office/drawing/2014/main" id="{199270B2-0C3E-4451-BD43-66997F0961E7}"/>
              </a:ext>
            </a:extLst>
          </p:cNvPr>
          <p:cNvSpPr/>
          <p:nvPr/>
        </p:nvSpPr>
        <p:spPr>
          <a:xfrm>
            <a:off x="9343252" y="3071978"/>
            <a:ext cx="668587" cy="627956"/>
          </a:xfrm>
          <a:prstGeom prst="heart">
            <a:avLst/>
          </a:prstGeom>
          <a:solidFill>
            <a:srgbClr val="FF7C8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8" name="Heart 37">
            <a:extLst>
              <a:ext uri="{FF2B5EF4-FFF2-40B4-BE49-F238E27FC236}">
                <a16:creationId xmlns:a16="http://schemas.microsoft.com/office/drawing/2014/main" id="{DE5C1F1B-C3D3-4138-B47C-819B7BA9CA29}"/>
              </a:ext>
            </a:extLst>
          </p:cNvPr>
          <p:cNvSpPr/>
          <p:nvPr/>
        </p:nvSpPr>
        <p:spPr>
          <a:xfrm>
            <a:off x="10532418" y="3071978"/>
            <a:ext cx="668587" cy="627956"/>
          </a:xfrm>
          <a:prstGeom prst="heart">
            <a:avLst/>
          </a:prstGeom>
          <a:solidFill>
            <a:srgbClr val="00CCFF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84164910-B7E0-45D6-97D4-FA4D424F9AAA}"/>
              </a:ext>
            </a:extLst>
          </p:cNvPr>
          <p:cNvCxnSpPr>
            <a:cxnSpLocks/>
          </p:cNvCxnSpPr>
          <p:nvPr/>
        </p:nvCxnSpPr>
        <p:spPr>
          <a:xfrm>
            <a:off x="6693728" y="337552"/>
            <a:ext cx="0" cy="2325949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503CCBF3-1B3D-420E-B8BC-E6308DE72E33}"/>
              </a:ext>
            </a:extLst>
          </p:cNvPr>
          <p:cNvCxnSpPr/>
          <p:nvPr/>
        </p:nvCxnSpPr>
        <p:spPr>
          <a:xfrm>
            <a:off x="11445788" y="337552"/>
            <a:ext cx="0" cy="2325949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B09336AE-B1CE-4166-B412-B1BAA8E3018F}"/>
              </a:ext>
            </a:extLst>
          </p:cNvPr>
          <p:cNvCxnSpPr>
            <a:cxnSpLocks/>
          </p:cNvCxnSpPr>
          <p:nvPr/>
        </p:nvCxnSpPr>
        <p:spPr>
          <a:xfrm>
            <a:off x="6693728" y="3217872"/>
            <a:ext cx="0" cy="2325949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2B1375CE-A845-4F1E-A48C-FC1D0E98A20B}"/>
              </a:ext>
            </a:extLst>
          </p:cNvPr>
          <p:cNvCxnSpPr/>
          <p:nvPr/>
        </p:nvCxnSpPr>
        <p:spPr>
          <a:xfrm>
            <a:off x="11447347" y="3114933"/>
            <a:ext cx="0" cy="2325949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E06347B2-BBAA-4018-9407-7B7262B50D58}"/>
              </a:ext>
            </a:extLst>
          </p:cNvPr>
          <p:cNvCxnSpPr/>
          <p:nvPr/>
        </p:nvCxnSpPr>
        <p:spPr>
          <a:xfrm>
            <a:off x="11553879" y="3114933"/>
            <a:ext cx="0" cy="2325949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" name="Picture 3" descr="A picture containing shape&#10;&#10;Description automatically generated">
            <a:extLst>
              <a:ext uri="{FF2B5EF4-FFF2-40B4-BE49-F238E27FC236}">
                <a16:creationId xmlns:a16="http://schemas.microsoft.com/office/drawing/2014/main" id="{840E5D83-F705-459F-9942-1AD0E99E7B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08921" y="1589376"/>
            <a:ext cx="942975" cy="942975"/>
          </a:xfrm>
          <a:prstGeom prst="rect">
            <a:avLst/>
          </a:prstGeom>
        </p:spPr>
      </p:pic>
      <p:pic>
        <p:nvPicPr>
          <p:cNvPr id="4" name="Picture 4" descr="A picture containing shape&#10;&#10;Description automatically generated">
            <a:extLst>
              <a:ext uri="{FF2B5EF4-FFF2-40B4-BE49-F238E27FC236}">
                <a16:creationId xmlns:a16="http://schemas.microsoft.com/office/drawing/2014/main" id="{3A2F0AC6-CB6A-4887-9358-B64BE9B12B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99967" y="1606694"/>
            <a:ext cx="942975" cy="942975"/>
          </a:xfrm>
          <a:prstGeom prst="rect">
            <a:avLst/>
          </a:prstGeom>
        </p:spPr>
      </p:pic>
      <p:pic>
        <p:nvPicPr>
          <p:cNvPr id="66" name="Picture 3" descr="A picture containing shape&#10;&#10;Description automatically generated">
            <a:extLst>
              <a:ext uri="{FF2B5EF4-FFF2-40B4-BE49-F238E27FC236}">
                <a16:creationId xmlns:a16="http://schemas.microsoft.com/office/drawing/2014/main" id="{F67657EA-FE2A-4F2B-9387-D9741A9517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77604" y="1606694"/>
            <a:ext cx="942975" cy="942975"/>
          </a:xfrm>
          <a:prstGeom prst="rect">
            <a:avLst/>
          </a:prstGeom>
        </p:spPr>
      </p:pic>
      <p:pic>
        <p:nvPicPr>
          <p:cNvPr id="67" name="Picture 4" descr="A picture containing shape&#10;&#10;Description automatically generated">
            <a:extLst>
              <a:ext uri="{FF2B5EF4-FFF2-40B4-BE49-F238E27FC236}">
                <a16:creationId xmlns:a16="http://schemas.microsoft.com/office/drawing/2014/main" id="{D949A883-530D-4DD3-B651-DBC933AE87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41831" y="1589376"/>
            <a:ext cx="942975" cy="942975"/>
          </a:xfrm>
          <a:prstGeom prst="rect">
            <a:avLst/>
          </a:prstGeom>
        </p:spPr>
      </p:pic>
      <p:pic>
        <p:nvPicPr>
          <p:cNvPr id="2" name="Picture 4" descr="A picture containing shape&#10;&#10;Description automatically generated">
            <a:extLst>
              <a:ext uri="{FF2B5EF4-FFF2-40B4-BE49-F238E27FC236}">
                <a16:creationId xmlns:a16="http://schemas.microsoft.com/office/drawing/2014/main" id="{48549D7F-D3F9-4017-851B-AD609FC123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93502" y="1659082"/>
            <a:ext cx="742950" cy="838200"/>
          </a:xfrm>
          <a:prstGeom prst="rect">
            <a:avLst/>
          </a:prstGeom>
        </p:spPr>
      </p:pic>
      <p:pic>
        <p:nvPicPr>
          <p:cNvPr id="5" name="Picture 5" descr="A picture containing shape&#10;&#10;Description automatically generated">
            <a:extLst>
              <a:ext uri="{FF2B5EF4-FFF2-40B4-BE49-F238E27FC236}">
                <a16:creationId xmlns:a16="http://schemas.microsoft.com/office/drawing/2014/main" id="{FC803CDC-7D06-41E0-8114-F777824A59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4434" y="1659082"/>
            <a:ext cx="742950" cy="838200"/>
          </a:xfrm>
          <a:prstGeom prst="rect">
            <a:avLst/>
          </a:prstGeom>
        </p:spPr>
      </p:pic>
      <p:pic>
        <p:nvPicPr>
          <p:cNvPr id="44" name="Picture 3" descr="A picture containing shape&#10;&#10;Description automatically generated">
            <a:extLst>
              <a:ext uri="{FF2B5EF4-FFF2-40B4-BE49-F238E27FC236}">
                <a16:creationId xmlns:a16="http://schemas.microsoft.com/office/drawing/2014/main" id="{A373451A-19DB-49BE-9D3E-1553266CDE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57421" y="1580716"/>
            <a:ext cx="942975" cy="942975"/>
          </a:xfrm>
          <a:prstGeom prst="rect">
            <a:avLst/>
          </a:prstGeom>
        </p:spPr>
      </p:pic>
      <p:pic>
        <p:nvPicPr>
          <p:cNvPr id="45" name="Picture 4" descr="A picture containing shape&#10;&#10;Description automatically generated">
            <a:extLst>
              <a:ext uri="{FF2B5EF4-FFF2-40B4-BE49-F238E27FC236}">
                <a16:creationId xmlns:a16="http://schemas.microsoft.com/office/drawing/2014/main" id="{F1930C7E-8589-4F90-A3E5-DFEC26B8F9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1648" y="1563398"/>
            <a:ext cx="942975" cy="942975"/>
          </a:xfrm>
          <a:prstGeom prst="rect">
            <a:avLst/>
          </a:prstGeom>
        </p:spPr>
      </p:pic>
      <p:pic>
        <p:nvPicPr>
          <p:cNvPr id="46" name="Picture 4" descr="A picture containing shape&#10;&#10;Description automatically generated">
            <a:extLst>
              <a:ext uri="{FF2B5EF4-FFF2-40B4-BE49-F238E27FC236}">
                <a16:creationId xmlns:a16="http://schemas.microsoft.com/office/drawing/2014/main" id="{D542D4B6-E5B3-4497-AAC7-635444BE91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05024" y="4204855"/>
            <a:ext cx="742950" cy="838200"/>
          </a:xfrm>
          <a:prstGeom prst="rect">
            <a:avLst/>
          </a:prstGeom>
        </p:spPr>
      </p:pic>
      <p:pic>
        <p:nvPicPr>
          <p:cNvPr id="47" name="Picture 3" descr="A picture containing shape&#10;&#10;Description automatically generated">
            <a:extLst>
              <a:ext uri="{FF2B5EF4-FFF2-40B4-BE49-F238E27FC236}">
                <a16:creationId xmlns:a16="http://schemas.microsoft.com/office/drawing/2014/main" id="{B158186D-20CA-4297-A2C7-BAE3DF1270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99966" y="4152466"/>
            <a:ext cx="942975" cy="942975"/>
          </a:xfrm>
          <a:prstGeom prst="rect">
            <a:avLst/>
          </a:prstGeom>
        </p:spPr>
      </p:pic>
      <p:pic>
        <p:nvPicPr>
          <p:cNvPr id="48" name="Picture 4" descr="A picture containing shape&#10;&#10;Description automatically generated">
            <a:extLst>
              <a:ext uri="{FF2B5EF4-FFF2-40B4-BE49-F238E27FC236}">
                <a16:creationId xmlns:a16="http://schemas.microsoft.com/office/drawing/2014/main" id="{6A11ED72-40AD-4E4D-B0D1-7879E9EF39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68956" y="4204854"/>
            <a:ext cx="742950" cy="838200"/>
          </a:xfrm>
          <a:prstGeom prst="rect">
            <a:avLst/>
          </a:prstGeom>
        </p:spPr>
      </p:pic>
      <p:pic>
        <p:nvPicPr>
          <p:cNvPr id="49" name="Picture 3" descr="A picture containing shape&#10;&#10;Description automatically generated">
            <a:extLst>
              <a:ext uri="{FF2B5EF4-FFF2-40B4-BE49-F238E27FC236}">
                <a16:creationId xmlns:a16="http://schemas.microsoft.com/office/drawing/2014/main" id="{7CC9AF63-3F51-4090-A3A9-DE63A8E9C5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24511" y="4152465"/>
            <a:ext cx="942975" cy="942975"/>
          </a:xfrm>
          <a:prstGeom prst="rect">
            <a:avLst/>
          </a:prstGeom>
        </p:spPr>
      </p:pic>
      <p:pic>
        <p:nvPicPr>
          <p:cNvPr id="50" name="Picture 4" descr="A picture containing shape&#10;&#10;Description automatically generated">
            <a:extLst>
              <a:ext uri="{FF2B5EF4-FFF2-40B4-BE49-F238E27FC236}">
                <a16:creationId xmlns:a16="http://schemas.microsoft.com/office/drawing/2014/main" id="{CF24AF6D-116B-42E4-B821-B54CA60FC4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28137" y="4204855"/>
            <a:ext cx="742950" cy="838200"/>
          </a:xfrm>
          <a:prstGeom prst="rect">
            <a:avLst/>
          </a:prstGeom>
        </p:spPr>
      </p:pic>
      <p:pic>
        <p:nvPicPr>
          <p:cNvPr id="51" name="Picture 4" descr="A picture containing shape&#10;&#10;Description automatically generated">
            <a:extLst>
              <a:ext uri="{FF2B5EF4-FFF2-40B4-BE49-F238E27FC236}">
                <a16:creationId xmlns:a16="http://schemas.microsoft.com/office/drawing/2014/main" id="{7D359380-E3F8-471B-9E05-C2D74FDEE8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44024" y="4204854"/>
            <a:ext cx="742950" cy="838200"/>
          </a:xfrm>
          <a:prstGeom prst="rect">
            <a:avLst/>
          </a:prstGeom>
        </p:spPr>
      </p:pic>
      <p:pic>
        <p:nvPicPr>
          <p:cNvPr id="52" name="Picture 3" descr="A picture containing shape&#10;&#10;Description automatically generated">
            <a:extLst>
              <a:ext uri="{FF2B5EF4-FFF2-40B4-BE49-F238E27FC236}">
                <a16:creationId xmlns:a16="http://schemas.microsoft.com/office/drawing/2014/main" id="{B9F8DFCB-7AC0-4FEF-BC78-C052A7A7B8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1647" y="4152465"/>
            <a:ext cx="942975" cy="942975"/>
          </a:xfrm>
          <a:prstGeom prst="rect">
            <a:avLst/>
          </a:prstGeom>
        </p:spPr>
      </p:pic>
      <p:pic>
        <p:nvPicPr>
          <p:cNvPr id="53" name="Picture 4" descr="A picture containing shape&#10;&#10;Description automatically generated">
            <a:extLst>
              <a:ext uri="{FF2B5EF4-FFF2-40B4-BE49-F238E27FC236}">
                <a16:creationId xmlns:a16="http://schemas.microsoft.com/office/drawing/2014/main" id="{7C3B21A4-219B-420D-933A-5BB8897518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4433" y="4204853"/>
            <a:ext cx="742950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93445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4A9D28A-73A2-48A1-9720-2DCA9EAAC353}"/>
              </a:ext>
            </a:extLst>
          </p:cNvPr>
          <p:cNvSpPr txBox="1"/>
          <p:nvPr/>
        </p:nvSpPr>
        <p:spPr>
          <a:xfrm>
            <a:off x="10503017" y="0"/>
            <a:ext cx="645952" cy="101566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 sz="6000" b="1" dirty="0">
              <a:latin typeface="Corbel Light" panose="020B0303020204020204" pitchFamily="34" charset="0"/>
            </a:endParaRPr>
          </a:p>
        </p:txBody>
      </p:sp>
      <p:pic>
        <p:nvPicPr>
          <p:cNvPr id="2" name="Picture 3" descr="Chart&#10;&#10;Description automatically generated">
            <a:extLst>
              <a:ext uri="{FF2B5EF4-FFF2-40B4-BE49-F238E27FC236}">
                <a16:creationId xmlns:a16="http://schemas.microsoft.com/office/drawing/2014/main" id="{67E15D07-1D08-4E82-8053-4E115F2458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4644" y="275063"/>
            <a:ext cx="5902711" cy="6317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10846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E0E937DC-1A0B-4E14-867B-49230DC4D192}"/>
              </a:ext>
            </a:extLst>
          </p:cNvPr>
          <p:cNvCxnSpPr/>
          <p:nvPr/>
        </p:nvCxnSpPr>
        <p:spPr>
          <a:xfrm flipV="1">
            <a:off x="1652631" y="3429000"/>
            <a:ext cx="9076888" cy="58723"/>
          </a:xfrm>
          <a:prstGeom prst="line">
            <a:avLst/>
          </a:prstGeom>
          <a:ln w="76200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74A9D28A-73A2-48A1-9720-2DCA9EAAC353}"/>
              </a:ext>
            </a:extLst>
          </p:cNvPr>
          <p:cNvSpPr txBox="1"/>
          <p:nvPr/>
        </p:nvSpPr>
        <p:spPr>
          <a:xfrm>
            <a:off x="10503017" y="0"/>
            <a:ext cx="6459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latin typeface="Corbel Light" panose="020B0303020204020204" pitchFamily="34" charset="0"/>
              </a:rPr>
              <a:t>1</a:t>
            </a:r>
            <a:endParaRPr lang="en-CA" sz="6000" b="1" dirty="0">
              <a:latin typeface="Corbel Light" panose="020B03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76990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E0E937DC-1A0B-4E14-867B-49230DC4D192}"/>
              </a:ext>
            </a:extLst>
          </p:cNvPr>
          <p:cNvCxnSpPr/>
          <p:nvPr/>
        </p:nvCxnSpPr>
        <p:spPr>
          <a:xfrm flipV="1">
            <a:off x="1652631" y="3429000"/>
            <a:ext cx="9076888" cy="58723"/>
          </a:xfrm>
          <a:prstGeom prst="line">
            <a:avLst/>
          </a:prstGeom>
          <a:ln w="76200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42CCB75E-289D-4AF6-8897-4F35FCD487C2}"/>
              </a:ext>
            </a:extLst>
          </p:cNvPr>
          <p:cNvSpPr txBox="1"/>
          <p:nvPr/>
        </p:nvSpPr>
        <p:spPr>
          <a:xfrm>
            <a:off x="10503017" y="0"/>
            <a:ext cx="6459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latin typeface="Corbel Light" panose="020B0303020204020204" pitchFamily="34" charset="0"/>
              </a:rPr>
              <a:t>1</a:t>
            </a:r>
            <a:endParaRPr lang="en-CA" sz="6000" b="1" dirty="0">
              <a:latin typeface="Corbel Light" panose="020B0303020204020204" pitchFamily="34" charset="0"/>
            </a:endParaRPr>
          </a:p>
        </p:txBody>
      </p:sp>
      <p:pic>
        <p:nvPicPr>
          <p:cNvPr id="1046" name="Picture 22" descr="White Snowflake clip art - vector clip art online, royalty free ">
            <a:extLst>
              <a:ext uri="{FF2B5EF4-FFF2-40B4-BE49-F238E27FC236}">
                <a16:creationId xmlns:a16="http://schemas.microsoft.com/office/drawing/2014/main" id="{5906AA79-50D0-4CFE-B5C3-7EDBEF4959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553" y="2325760"/>
            <a:ext cx="953160" cy="8800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2" descr="White Snowflake clip art - vector clip art online, royalty free ">
            <a:extLst>
              <a:ext uri="{FF2B5EF4-FFF2-40B4-BE49-F238E27FC236}">
                <a16:creationId xmlns:a16="http://schemas.microsoft.com/office/drawing/2014/main" id="{78D6E378-82B9-44EA-9E96-98D7B07FB0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3972" y="3725091"/>
            <a:ext cx="953160" cy="8800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2" descr="White Snowflake clip art - vector clip art online, royalty free ">
            <a:extLst>
              <a:ext uri="{FF2B5EF4-FFF2-40B4-BE49-F238E27FC236}">
                <a16:creationId xmlns:a16="http://schemas.microsoft.com/office/drawing/2014/main" id="{9247CA56-0E06-4DC5-9F72-F49EC24A5D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1494" y="2325759"/>
            <a:ext cx="953160" cy="8800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2" descr="White Snowflake clip art - vector clip art online, royalty free ">
            <a:extLst>
              <a:ext uri="{FF2B5EF4-FFF2-40B4-BE49-F238E27FC236}">
                <a16:creationId xmlns:a16="http://schemas.microsoft.com/office/drawing/2014/main" id="{1EBC1FB4-EA3F-4E00-B86E-B57E0E2099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1905" y="3725090"/>
            <a:ext cx="953160" cy="8800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140514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E0E937DC-1A0B-4E14-867B-49230DC4D192}"/>
              </a:ext>
            </a:extLst>
          </p:cNvPr>
          <p:cNvCxnSpPr/>
          <p:nvPr/>
        </p:nvCxnSpPr>
        <p:spPr>
          <a:xfrm flipV="1">
            <a:off x="1652631" y="3429000"/>
            <a:ext cx="9076888" cy="58723"/>
          </a:xfrm>
          <a:prstGeom prst="line">
            <a:avLst/>
          </a:prstGeom>
          <a:ln w="76200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DDA6A8F-4C7D-462B-B5F2-A4BE842E9969}"/>
              </a:ext>
            </a:extLst>
          </p:cNvPr>
          <p:cNvCxnSpPr/>
          <p:nvPr/>
        </p:nvCxnSpPr>
        <p:spPr>
          <a:xfrm flipV="1">
            <a:off x="1652631" y="4452457"/>
            <a:ext cx="9076888" cy="58723"/>
          </a:xfrm>
          <a:prstGeom prst="line">
            <a:avLst/>
          </a:prstGeom>
          <a:ln w="76200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12D3AE9A-3A10-4F4B-8A13-EE9F0D1A525D}"/>
              </a:ext>
            </a:extLst>
          </p:cNvPr>
          <p:cNvSpPr txBox="1"/>
          <p:nvPr/>
        </p:nvSpPr>
        <p:spPr>
          <a:xfrm>
            <a:off x="10503017" y="0"/>
            <a:ext cx="6459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latin typeface="Corbel Light" panose="020B0303020204020204" pitchFamily="34" charset="0"/>
              </a:rPr>
              <a:t>1</a:t>
            </a:r>
            <a:endParaRPr lang="en-CA" sz="6000" b="1" dirty="0">
              <a:latin typeface="Corbel Light" panose="020B03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29880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E0E937DC-1A0B-4E14-867B-49230DC4D192}"/>
              </a:ext>
            </a:extLst>
          </p:cNvPr>
          <p:cNvCxnSpPr/>
          <p:nvPr/>
        </p:nvCxnSpPr>
        <p:spPr>
          <a:xfrm flipV="1">
            <a:off x="1657215" y="3152164"/>
            <a:ext cx="9076888" cy="58723"/>
          </a:xfrm>
          <a:prstGeom prst="line">
            <a:avLst/>
          </a:prstGeom>
          <a:ln w="76200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DDA6A8F-4C7D-462B-B5F2-A4BE842E9969}"/>
              </a:ext>
            </a:extLst>
          </p:cNvPr>
          <p:cNvCxnSpPr/>
          <p:nvPr/>
        </p:nvCxnSpPr>
        <p:spPr>
          <a:xfrm flipV="1">
            <a:off x="1652631" y="4452457"/>
            <a:ext cx="9076888" cy="58723"/>
          </a:xfrm>
          <a:prstGeom prst="line">
            <a:avLst/>
          </a:prstGeom>
          <a:ln w="76200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42C7A5C2-050F-4BBE-8427-845F5E54169B}"/>
              </a:ext>
            </a:extLst>
          </p:cNvPr>
          <p:cNvSpPr txBox="1"/>
          <p:nvPr/>
        </p:nvSpPr>
        <p:spPr>
          <a:xfrm>
            <a:off x="10503017" y="0"/>
            <a:ext cx="6459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latin typeface="Corbel Light" panose="020B0303020204020204" pitchFamily="34" charset="0"/>
              </a:rPr>
              <a:t>1</a:t>
            </a:r>
            <a:endParaRPr lang="en-CA" sz="6000" b="1" dirty="0">
              <a:latin typeface="Corbel Light" panose="020B0303020204020204" pitchFamily="34" charset="0"/>
            </a:endParaRPr>
          </a:p>
        </p:txBody>
      </p:sp>
      <p:pic>
        <p:nvPicPr>
          <p:cNvPr id="6" name="Picture 22" descr="White Snowflake clip art - vector clip art online, royalty free ">
            <a:extLst>
              <a:ext uri="{FF2B5EF4-FFF2-40B4-BE49-F238E27FC236}">
                <a16:creationId xmlns:a16="http://schemas.microsoft.com/office/drawing/2014/main" id="{36EBE2C0-3352-4F1D-9C4F-D33AA172B4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2103" y="2770845"/>
            <a:ext cx="953160" cy="8800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2" descr="White Snowflake clip art - vector clip art online, royalty free ">
            <a:extLst>
              <a:ext uri="{FF2B5EF4-FFF2-40B4-BE49-F238E27FC236}">
                <a16:creationId xmlns:a16="http://schemas.microsoft.com/office/drawing/2014/main" id="{785EFE4A-81BD-472F-8D70-747FE9D190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2966" y="4071137"/>
            <a:ext cx="953160" cy="8800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2" descr="White Snowflake clip art - vector clip art online, royalty free ">
            <a:extLst>
              <a:ext uri="{FF2B5EF4-FFF2-40B4-BE49-F238E27FC236}">
                <a16:creationId xmlns:a16="http://schemas.microsoft.com/office/drawing/2014/main" id="{1CB9C99A-94F0-4254-AA83-1240D0A7B5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2044" y="2770844"/>
            <a:ext cx="953160" cy="8800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2" descr="White Snowflake clip art - vector clip art online, royalty free ">
            <a:extLst>
              <a:ext uri="{FF2B5EF4-FFF2-40B4-BE49-F238E27FC236}">
                <a16:creationId xmlns:a16="http://schemas.microsoft.com/office/drawing/2014/main" id="{207DCA3F-9CC2-45AA-9FAF-06836A268C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789" y="4041775"/>
            <a:ext cx="953160" cy="8800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70679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E0E937DC-1A0B-4E14-867B-49230DC4D192}"/>
              </a:ext>
            </a:extLst>
          </p:cNvPr>
          <p:cNvCxnSpPr/>
          <p:nvPr/>
        </p:nvCxnSpPr>
        <p:spPr>
          <a:xfrm flipV="1">
            <a:off x="1652631" y="3429000"/>
            <a:ext cx="9076888" cy="58723"/>
          </a:xfrm>
          <a:prstGeom prst="line">
            <a:avLst/>
          </a:prstGeom>
          <a:ln w="76200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74A9D28A-73A2-48A1-9720-2DCA9EAAC353}"/>
              </a:ext>
            </a:extLst>
          </p:cNvPr>
          <p:cNvSpPr txBox="1"/>
          <p:nvPr/>
        </p:nvSpPr>
        <p:spPr>
          <a:xfrm>
            <a:off x="10503017" y="0"/>
            <a:ext cx="645952" cy="101566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6000" b="1">
                <a:latin typeface="Corbel Light" panose="020B0303020204020204" pitchFamily="34" charset="0"/>
              </a:rPr>
              <a:t>2</a:t>
            </a:r>
            <a:endParaRPr lang="en-US" sz="6000" b="1" dirty="0">
              <a:latin typeface="Corbel Light" panose="020B03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42715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E0E937DC-1A0B-4E14-867B-49230DC4D192}"/>
              </a:ext>
            </a:extLst>
          </p:cNvPr>
          <p:cNvCxnSpPr/>
          <p:nvPr/>
        </p:nvCxnSpPr>
        <p:spPr>
          <a:xfrm flipV="1">
            <a:off x="1652631" y="3429000"/>
            <a:ext cx="9076888" cy="58723"/>
          </a:xfrm>
          <a:prstGeom prst="line">
            <a:avLst/>
          </a:prstGeom>
          <a:ln w="76200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42CCB75E-289D-4AF6-8897-4F35FCD487C2}"/>
              </a:ext>
            </a:extLst>
          </p:cNvPr>
          <p:cNvSpPr txBox="1"/>
          <p:nvPr/>
        </p:nvSpPr>
        <p:spPr>
          <a:xfrm>
            <a:off x="10503017" y="0"/>
            <a:ext cx="645952" cy="101566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6000" b="1">
                <a:latin typeface="Corbel Light"/>
              </a:rPr>
              <a:t>2</a:t>
            </a:r>
            <a:endParaRPr lang="en-US" sz="6000" b="1">
              <a:latin typeface="Corbel Light" panose="020B0303020204020204" pitchFamily="34" charset="0"/>
            </a:endParaRPr>
          </a:p>
        </p:txBody>
      </p:sp>
      <p:pic>
        <p:nvPicPr>
          <p:cNvPr id="17" name="Picture 22" descr="White Snowflake clip art - vector clip art online, royalty free ">
            <a:extLst>
              <a:ext uri="{FF2B5EF4-FFF2-40B4-BE49-F238E27FC236}">
                <a16:creationId xmlns:a16="http://schemas.microsoft.com/office/drawing/2014/main" id="{9247CA56-0E06-4DC5-9F72-F49EC24A5D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1494" y="2325759"/>
            <a:ext cx="953160" cy="8800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2" descr="White Snowflake clip art - vector clip art online, royalty free ">
            <a:extLst>
              <a:ext uri="{FF2B5EF4-FFF2-40B4-BE49-F238E27FC236}">
                <a16:creationId xmlns:a16="http://schemas.microsoft.com/office/drawing/2014/main" id="{1EBC1FB4-EA3F-4E00-B86E-B57E0E2099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1905" y="3725090"/>
            <a:ext cx="953160" cy="8800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2" descr="White Snowflake clip art - vector clip art online, royalty free ">
            <a:extLst>
              <a:ext uri="{FF2B5EF4-FFF2-40B4-BE49-F238E27FC236}">
                <a16:creationId xmlns:a16="http://schemas.microsoft.com/office/drawing/2014/main" id="{7186E62F-9FFA-4358-8E2F-73F0A0974B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2334" y="2325759"/>
            <a:ext cx="615456" cy="5683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2" descr="White Snowflake clip art - vector clip art online, royalty free ">
            <a:extLst>
              <a:ext uri="{FF2B5EF4-FFF2-40B4-BE49-F238E27FC236}">
                <a16:creationId xmlns:a16="http://schemas.microsoft.com/office/drawing/2014/main" id="{32925225-EFA3-44D1-ACE2-3B61B9F0B9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8583" y="2637486"/>
            <a:ext cx="615456" cy="5683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2" descr="White Snowflake clip art - vector clip art online, royalty free ">
            <a:extLst>
              <a:ext uri="{FF2B5EF4-FFF2-40B4-BE49-F238E27FC236}">
                <a16:creationId xmlns:a16="http://schemas.microsoft.com/office/drawing/2014/main" id="{A9FAD665-A7F6-4F74-88B0-01B0964BF1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1242" y="3780485"/>
            <a:ext cx="615456" cy="5683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2" descr="White Snowflake clip art - vector clip art online, royalty free ">
            <a:extLst>
              <a:ext uri="{FF2B5EF4-FFF2-40B4-BE49-F238E27FC236}">
                <a16:creationId xmlns:a16="http://schemas.microsoft.com/office/drawing/2014/main" id="{A01F1330-8C0F-474D-95B0-D450FE0E8F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7491" y="4092212"/>
            <a:ext cx="615456" cy="5683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99627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E0E937DC-1A0B-4E14-867B-49230DC4D192}"/>
              </a:ext>
            </a:extLst>
          </p:cNvPr>
          <p:cNvCxnSpPr/>
          <p:nvPr/>
        </p:nvCxnSpPr>
        <p:spPr>
          <a:xfrm flipV="1">
            <a:off x="1652631" y="3429000"/>
            <a:ext cx="9076888" cy="58723"/>
          </a:xfrm>
          <a:prstGeom prst="line">
            <a:avLst/>
          </a:prstGeom>
          <a:ln w="76200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DDA6A8F-4C7D-462B-B5F2-A4BE842E9969}"/>
              </a:ext>
            </a:extLst>
          </p:cNvPr>
          <p:cNvCxnSpPr/>
          <p:nvPr/>
        </p:nvCxnSpPr>
        <p:spPr>
          <a:xfrm flipV="1">
            <a:off x="1652631" y="4452457"/>
            <a:ext cx="9076888" cy="58723"/>
          </a:xfrm>
          <a:prstGeom prst="line">
            <a:avLst/>
          </a:prstGeom>
          <a:ln w="76200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12D3AE9A-3A10-4F4B-8A13-EE9F0D1A525D}"/>
              </a:ext>
            </a:extLst>
          </p:cNvPr>
          <p:cNvSpPr txBox="1"/>
          <p:nvPr/>
        </p:nvSpPr>
        <p:spPr>
          <a:xfrm>
            <a:off x="10503017" y="0"/>
            <a:ext cx="645952" cy="101566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6000" b="1">
                <a:latin typeface="Corbel Light" panose="020B0303020204020204" pitchFamily="34" charset="0"/>
              </a:rPr>
              <a:t>2</a:t>
            </a:r>
            <a:endParaRPr lang="en-US" sz="6000" b="1" dirty="0">
              <a:latin typeface="Corbel Light" panose="020B03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54195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E0E937DC-1A0B-4E14-867B-49230DC4D192}"/>
              </a:ext>
            </a:extLst>
          </p:cNvPr>
          <p:cNvCxnSpPr/>
          <p:nvPr/>
        </p:nvCxnSpPr>
        <p:spPr>
          <a:xfrm flipV="1">
            <a:off x="1657215" y="3152164"/>
            <a:ext cx="9076888" cy="58723"/>
          </a:xfrm>
          <a:prstGeom prst="line">
            <a:avLst/>
          </a:prstGeom>
          <a:ln w="76200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DDA6A8F-4C7D-462B-B5F2-A4BE842E9969}"/>
              </a:ext>
            </a:extLst>
          </p:cNvPr>
          <p:cNvCxnSpPr/>
          <p:nvPr/>
        </p:nvCxnSpPr>
        <p:spPr>
          <a:xfrm flipV="1">
            <a:off x="1652631" y="4452457"/>
            <a:ext cx="9076888" cy="58723"/>
          </a:xfrm>
          <a:prstGeom prst="line">
            <a:avLst/>
          </a:prstGeom>
          <a:ln w="76200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42C7A5C2-050F-4BBE-8427-845F5E54169B}"/>
              </a:ext>
            </a:extLst>
          </p:cNvPr>
          <p:cNvSpPr txBox="1"/>
          <p:nvPr/>
        </p:nvSpPr>
        <p:spPr>
          <a:xfrm>
            <a:off x="10503017" y="0"/>
            <a:ext cx="645952" cy="101566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6000" b="1">
                <a:latin typeface="Corbel Light"/>
              </a:rPr>
              <a:t>2</a:t>
            </a:r>
            <a:endParaRPr lang="en-US" sz="6000" b="1">
              <a:latin typeface="Corbel Light" panose="020B0303020204020204" pitchFamily="34" charset="0"/>
            </a:endParaRPr>
          </a:p>
        </p:txBody>
      </p:sp>
      <p:pic>
        <p:nvPicPr>
          <p:cNvPr id="8" name="Picture 22" descr="White Snowflake clip art - vector clip art online, royalty free ">
            <a:extLst>
              <a:ext uri="{FF2B5EF4-FFF2-40B4-BE49-F238E27FC236}">
                <a16:creationId xmlns:a16="http://schemas.microsoft.com/office/drawing/2014/main" id="{1CB9C99A-94F0-4254-AA83-1240D0A7B5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2044" y="2770844"/>
            <a:ext cx="953160" cy="8800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2" descr="White Snowflake clip art - vector clip art online, royalty free ">
            <a:extLst>
              <a:ext uri="{FF2B5EF4-FFF2-40B4-BE49-F238E27FC236}">
                <a16:creationId xmlns:a16="http://schemas.microsoft.com/office/drawing/2014/main" id="{207DCA3F-9CC2-45AA-9FAF-06836A268C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789" y="4041775"/>
            <a:ext cx="953160" cy="8800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2" descr="White Snowflake clip art - vector clip art online, royalty free ">
            <a:extLst>
              <a:ext uri="{FF2B5EF4-FFF2-40B4-BE49-F238E27FC236}">
                <a16:creationId xmlns:a16="http://schemas.microsoft.com/office/drawing/2014/main" id="{B2CF4EB4-81C7-400B-B90E-C3EA32079C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7084" y="2741395"/>
            <a:ext cx="615456" cy="5683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2" descr="White Snowflake clip art - vector clip art online, royalty free ">
            <a:extLst>
              <a:ext uri="{FF2B5EF4-FFF2-40B4-BE49-F238E27FC236}">
                <a16:creationId xmlns:a16="http://schemas.microsoft.com/office/drawing/2014/main" id="{5FEDFF28-072C-4D3A-927E-DA35BF191B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3333" y="3053122"/>
            <a:ext cx="615456" cy="5683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2" descr="White Snowflake clip art - vector clip art online, royalty free ">
            <a:extLst>
              <a:ext uri="{FF2B5EF4-FFF2-40B4-BE49-F238E27FC236}">
                <a16:creationId xmlns:a16="http://schemas.microsoft.com/office/drawing/2014/main" id="{04B9C25D-968D-48B2-A36E-E9EFD537EB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0128" y="4092212"/>
            <a:ext cx="615456" cy="5683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2" descr="White Snowflake clip art - vector clip art online, royalty free ">
            <a:extLst>
              <a:ext uri="{FF2B5EF4-FFF2-40B4-BE49-F238E27FC236}">
                <a16:creationId xmlns:a16="http://schemas.microsoft.com/office/drawing/2014/main" id="{1FD93FE9-F7C0-4DFB-A8A1-669F3C74AD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6377" y="4403939"/>
            <a:ext cx="615456" cy="5683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51990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CB62214-3EF6-4F3D-A385-2BB8A87A0F7A}"/>
              </a:ext>
            </a:extLst>
          </p:cNvPr>
          <p:cNvSpPr txBox="1"/>
          <p:nvPr/>
        </p:nvSpPr>
        <p:spPr>
          <a:xfrm>
            <a:off x="2039923" y="1224101"/>
            <a:ext cx="8112154" cy="44097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CA" sz="4800" b="1" dirty="0">
                <a:latin typeface="Corbel Light" panose="020B0303020204020204" pitchFamily="34" charset="0"/>
              </a:rPr>
              <a:t>Flocons, flocons,</a:t>
            </a:r>
          </a:p>
          <a:p>
            <a:pPr algn="ctr">
              <a:lnSpc>
                <a:spcPct val="150000"/>
              </a:lnSpc>
            </a:pPr>
            <a:r>
              <a:rPr lang="fr-CA" sz="4800" b="1" dirty="0">
                <a:latin typeface="Corbel Light"/>
              </a:rPr>
              <a:t>regarde </a:t>
            </a:r>
            <a:r>
              <a:rPr lang="fr-CA" sz="4800" b="1">
                <a:latin typeface="Corbel Light"/>
              </a:rPr>
              <a:t>tous</a:t>
            </a:r>
            <a:r>
              <a:rPr lang="fr-CA" sz="4800" b="1" dirty="0">
                <a:latin typeface="Corbel Light"/>
              </a:rPr>
              <a:t> les flocons.</a:t>
            </a:r>
          </a:p>
          <a:p>
            <a:pPr algn="ctr">
              <a:lnSpc>
                <a:spcPct val="150000"/>
              </a:lnSpc>
            </a:pPr>
            <a:r>
              <a:rPr lang="fr-CA" sz="4800" b="1" dirty="0">
                <a:latin typeface="Corbel Light" panose="020B0303020204020204" pitchFamily="34" charset="0"/>
              </a:rPr>
              <a:t>dans le ciel, tout par terre,</a:t>
            </a:r>
          </a:p>
          <a:p>
            <a:pPr algn="ctr">
              <a:lnSpc>
                <a:spcPct val="150000"/>
              </a:lnSpc>
            </a:pPr>
            <a:r>
              <a:rPr lang="fr-CA" sz="4800" b="1" dirty="0">
                <a:latin typeface="Corbel Light" panose="020B0303020204020204" pitchFamily="34" charset="0"/>
              </a:rPr>
              <a:t>c’est une belle atmosphère!</a:t>
            </a:r>
          </a:p>
        </p:txBody>
      </p:sp>
    </p:spTree>
    <p:extLst>
      <p:ext uri="{BB962C8B-B14F-4D97-AF65-F5344CB8AC3E}">
        <p14:creationId xmlns:p14="http://schemas.microsoft.com/office/powerpoint/2010/main" val="38536302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E0E937DC-1A0B-4E14-867B-49230DC4D192}"/>
              </a:ext>
            </a:extLst>
          </p:cNvPr>
          <p:cNvCxnSpPr/>
          <p:nvPr/>
        </p:nvCxnSpPr>
        <p:spPr>
          <a:xfrm flipV="1">
            <a:off x="1652631" y="3429000"/>
            <a:ext cx="9076888" cy="58723"/>
          </a:xfrm>
          <a:prstGeom prst="line">
            <a:avLst/>
          </a:prstGeom>
          <a:ln w="76200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74A9D28A-73A2-48A1-9720-2DCA9EAAC353}"/>
              </a:ext>
            </a:extLst>
          </p:cNvPr>
          <p:cNvSpPr txBox="1"/>
          <p:nvPr/>
        </p:nvSpPr>
        <p:spPr>
          <a:xfrm>
            <a:off x="10503017" y="0"/>
            <a:ext cx="645952" cy="101566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6000" b="1">
                <a:latin typeface="Corbel Light" panose="020B0303020204020204" pitchFamily="34" charset="0"/>
              </a:rPr>
              <a:t>3</a:t>
            </a:r>
            <a:endParaRPr lang="en-US" sz="6000" b="1" dirty="0">
              <a:latin typeface="Corbel Light" panose="020B03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54067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E0E937DC-1A0B-4E14-867B-49230DC4D192}"/>
              </a:ext>
            </a:extLst>
          </p:cNvPr>
          <p:cNvCxnSpPr/>
          <p:nvPr/>
        </p:nvCxnSpPr>
        <p:spPr>
          <a:xfrm flipV="1">
            <a:off x="1652631" y="3429000"/>
            <a:ext cx="9076888" cy="58723"/>
          </a:xfrm>
          <a:prstGeom prst="line">
            <a:avLst/>
          </a:prstGeom>
          <a:ln w="76200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42CCB75E-289D-4AF6-8897-4F35FCD487C2}"/>
              </a:ext>
            </a:extLst>
          </p:cNvPr>
          <p:cNvSpPr txBox="1"/>
          <p:nvPr/>
        </p:nvSpPr>
        <p:spPr>
          <a:xfrm>
            <a:off x="10503017" y="0"/>
            <a:ext cx="645952" cy="101566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6000" b="1">
                <a:latin typeface="Corbel Light"/>
              </a:rPr>
              <a:t>3</a:t>
            </a:r>
            <a:endParaRPr lang="en-US" sz="6000" b="1">
              <a:latin typeface="Corbel Light" panose="020B0303020204020204" pitchFamily="34" charset="0"/>
            </a:endParaRPr>
          </a:p>
        </p:txBody>
      </p:sp>
      <p:pic>
        <p:nvPicPr>
          <p:cNvPr id="17" name="Picture 22" descr="White Snowflake clip art - vector clip art online, royalty free ">
            <a:extLst>
              <a:ext uri="{FF2B5EF4-FFF2-40B4-BE49-F238E27FC236}">
                <a16:creationId xmlns:a16="http://schemas.microsoft.com/office/drawing/2014/main" id="{9247CA56-0E06-4DC5-9F72-F49EC24A5D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9289" y="3728532"/>
            <a:ext cx="953160" cy="8800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2" descr="White Snowflake clip art - vector clip art online, royalty free ">
            <a:extLst>
              <a:ext uri="{FF2B5EF4-FFF2-40B4-BE49-F238E27FC236}">
                <a16:creationId xmlns:a16="http://schemas.microsoft.com/office/drawing/2014/main" id="{1EBC1FB4-EA3F-4E00-B86E-B57E0E2099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1905" y="3725090"/>
            <a:ext cx="953160" cy="8800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2" descr="White Snowflake clip art - vector clip art online, royalty free ">
            <a:extLst>
              <a:ext uri="{FF2B5EF4-FFF2-40B4-BE49-F238E27FC236}">
                <a16:creationId xmlns:a16="http://schemas.microsoft.com/office/drawing/2014/main" id="{7186E62F-9FFA-4358-8E2F-73F0A0974B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2334" y="2325759"/>
            <a:ext cx="615456" cy="5683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2" descr="White Snowflake clip art - vector clip art online, royalty free ">
            <a:extLst>
              <a:ext uri="{FF2B5EF4-FFF2-40B4-BE49-F238E27FC236}">
                <a16:creationId xmlns:a16="http://schemas.microsoft.com/office/drawing/2014/main" id="{32925225-EFA3-44D1-ACE2-3B61B9F0B9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8583" y="2637486"/>
            <a:ext cx="615456" cy="5683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2" descr="White Snowflake clip art - vector clip art online, royalty free ">
            <a:extLst>
              <a:ext uri="{FF2B5EF4-FFF2-40B4-BE49-F238E27FC236}">
                <a16:creationId xmlns:a16="http://schemas.microsoft.com/office/drawing/2014/main" id="{A9FAD665-A7F6-4F74-88B0-01B0964BF1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0265" y="2299780"/>
            <a:ext cx="615456" cy="5683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2" descr="White Snowflake clip art - vector clip art online, royalty free ">
            <a:extLst>
              <a:ext uri="{FF2B5EF4-FFF2-40B4-BE49-F238E27FC236}">
                <a16:creationId xmlns:a16="http://schemas.microsoft.com/office/drawing/2014/main" id="{A01F1330-8C0F-474D-95B0-D450FE0E8F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6514" y="2611507"/>
            <a:ext cx="615456" cy="5683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053235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E0E937DC-1A0B-4E14-867B-49230DC4D192}"/>
              </a:ext>
            </a:extLst>
          </p:cNvPr>
          <p:cNvCxnSpPr/>
          <p:nvPr/>
        </p:nvCxnSpPr>
        <p:spPr>
          <a:xfrm flipV="1">
            <a:off x="1652631" y="3429000"/>
            <a:ext cx="9076888" cy="58723"/>
          </a:xfrm>
          <a:prstGeom prst="line">
            <a:avLst/>
          </a:prstGeom>
          <a:ln w="76200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DDA6A8F-4C7D-462B-B5F2-A4BE842E9969}"/>
              </a:ext>
            </a:extLst>
          </p:cNvPr>
          <p:cNvCxnSpPr/>
          <p:nvPr/>
        </p:nvCxnSpPr>
        <p:spPr>
          <a:xfrm flipV="1">
            <a:off x="1652631" y="4452457"/>
            <a:ext cx="9076888" cy="58723"/>
          </a:xfrm>
          <a:prstGeom prst="line">
            <a:avLst/>
          </a:prstGeom>
          <a:ln w="76200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12D3AE9A-3A10-4F4B-8A13-EE9F0D1A525D}"/>
              </a:ext>
            </a:extLst>
          </p:cNvPr>
          <p:cNvSpPr txBox="1"/>
          <p:nvPr/>
        </p:nvSpPr>
        <p:spPr>
          <a:xfrm>
            <a:off x="10503017" y="0"/>
            <a:ext cx="645952" cy="101566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6000" b="1">
                <a:latin typeface="Corbel Light"/>
              </a:rPr>
              <a:t>3</a:t>
            </a:r>
            <a:endParaRPr lang="en-US" sz="6000" b="1" dirty="0">
              <a:latin typeface="Corbel Light" panose="020B03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324291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E0E937DC-1A0B-4E14-867B-49230DC4D192}"/>
              </a:ext>
            </a:extLst>
          </p:cNvPr>
          <p:cNvCxnSpPr/>
          <p:nvPr/>
        </p:nvCxnSpPr>
        <p:spPr>
          <a:xfrm flipV="1">
            <a:off x="1657215" y="3152164"/>
            <a:ext cx="9076888" cy="58723"/>
          </a:xfrm>
          <a:prstGeom prst="line">
            <a:avLst/>
          </a:prstGeom>
          <a:ln w="76200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DDA6A8F-4C7D-462B-B5F2-A4BE842E9969}"/>
              </a:ext>
            </a:extLst>
          </p:cNvPr>
          <p:cNvCxnSpPr/>
          <p:nvPr/>
        </p:nvCxnSpPr>
        <p:spPr>
          <a:xfrm flipV="1">
            <a:off x="1652631" y="4452457"/>
            <a:ext cx="9076888" cy="58723"/>
          </a:xfrm>
          <a:prstGeom prst="line">
            <a:avLst/>
          </a:prstGeom>
          <a:ln w="76200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42C7A5C2-050F-4BBE-8427-845F5E54169B}"/>
              </a:ext>
            </a:extLst>
          </p:cNvPr>
          <p:cNvSpPr txBox="1"/>
          <p:nvPr/>
        </p:nvSpPr>
        <p:spPr>
          <a:xfrm>
            <a:off x="10503017" y="0"/>
            <a:ext cx="645952" cy="101566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6000" b="1">
                <a:latin typeface="Corbel Light"/>
              </a:rPr>
              <a:t>3</a:t>
            </a:r>
            <a:endParaRPr lang="en-US" sz="6000" b="1">
              <a:latin typeface="Corbel Light" panose="020B0303020204020204" pitchFamily="34" charset="0"/>
            </a:endParaRPr>
          </a:p>
        </p:txBody>
      </p:sp>
      <p:pic>
        <p:nvPicPr>
          <p:cNvPr id="6" name="Picture 22" descr="White Snowflake clip art - vector clip art online, royalty free ">
            <a:extLst>
              <a:ext uri="{FF2B5EF4-FFF2-40B4-BE49-F238E27FC236}">
                <a16:creationId xmlns:a16="http://schemas.microsoft.com/office/drawing/2014/main" id="{27179447-103C-486D-8D6F-E7AFBB2B68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7221" y="4031600"/>
            <a:ext cx="953160" cy="8800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2" descr="White Snowflake clip art - vector clip art online, royalty free ">
            <a:extLst>
              <a:ext uri="{FF2B5EF4-FFF2-40B4-BE49-F238E27FC236}">
                <a16:creationId xmlns:a16="http://schemas.microsoft.com/office/drawing/2014/main" id="{5A11011C-9011-44B1-9934-E833E75DB9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9837" y="4028158"/>
            <a:ext cx="953160" cy="8800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2" descr="White Snowflake clip art - vector clip art online, royalty free ">
            <a:extLst>
              <a:ext uri="{FF2B5EF4-FFF2-40B4-BE49-F238E27FC236}">
                <a16:creationId xmlns:a16="http://schemas.microsoft.com/office/drawing/2014/main" id="{74BDFA11-634E-4411-BB82-B8AF66051B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6971" y="2732736"/>
            <a:ext cx="615456" cy="5683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2" descr="White Snowflake clip art - vector clip art online, royalty free ">
            <a:extLst>
              <a:ext uri="{FF2B5EF4-FFF2-40B4-BE49-F238E27FC236}">
                <a16:creationId xmlns:a16="http://schemas.microsoft.com/office/drawing/2014/main" id="{55C6866A-965B-46A4-8CB5-D44BB61086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3220" y="3044463"/>
            <a:ext cx="615456" cy="5683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2" descr="White Snowflake clip art - vector clip art online, royalty free ">
            <a:extLst>
              <a:ext uri="{FF2B5EF4-FFF2-40B4-BE49-F238E27FC236}">
                <a16:creationId xmlns:a16="http://schemas.microsoft.com/office/drawing/2014/main" id="{6EF1A4B5-8968-4408-8234-4900B22B53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856" y="2698098"/>
            <a:ext cx="615456" cy="5683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2" descr="White Snowflake clip art - vector clip art online, royalty free ">
            <a:extLst>
              <a:ext uri="{FF2B5EF4-FFF2-40B4-BE49-F238E27FC236}">
                <a16:creationId xmlns:a16="http://schemas.microsoft.com/office/drawing/2014/main" id="{3BCCF385-04F1-445D-AE88-447AE8A031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3105" y="3009825"/>
            <a:ext cx="615456" cy="5683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7439323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E0E937DC-1A0B-4E14-867B-49230DC4D192}"/>
              </a:ext>
            </a:extLst>
          </p:cNvPr>
          <p:cNvCxnSpPr/>
          <p:nvPr/>
        </p:nvCxnSpPr>
        <p:spPr>
          <a:xfrm flipV="1">
            <a:off x="1652631" y="3429000"/>
            <a:ext cx="9076888" cy="58723"/>
          </a:xfrm>
          <a:prstGeom prst="line">
            <a:avLst/>
          </a:prstGeom>
          <a:ln w="76200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74A9D28A-73A2-48A1-9720-2DCA9EAAC353}"/>
              </a:ext>
            </a:extLst>
          </p:cNvPr>
          <p:cNvSpPr txBox="1"/>
          <p:nvPr/>
        </p:nvSpPr>
        <p:spPr>
          <a:xfrm>
            <a:off x="10503017" y="0"/>
            <a:ext cx="645952" cy="101566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6000" b="1">
                <a:latin typeface="Corbel Light"/>
              </a:rPr>
              <a:t>4</a:t>
            </a:r>
            <a:endParaRPr lang="en-US" sz="6000" b="1" dirty="0">
              <a:latin typeface="Corbel Light" panose="020B03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888399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E0E937DC-1A0B-4E14-867B-49230DC4D192}"/>
              </a:ext>
            </a:extLst>
          </p:cNvPr>
          <p:cNvCxnSpPr/>
          <p:nvPr/>
        </p:nvCxnSpPr>
        <p:spPr>
          <a:xfrm flipV="1">
            <a:off x="1652631" y="3429000"/>
            <a:ext cx="9076888" cy="58723"/>
          </a:xfrm>
          <a:prstGeom prst="line">
            <a:avLst/>
          </a:prstGeom>
          <a:ln w="76200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42CCB75E-289D-4AF6-8897-4F35FCD487C2}"/>
              </a:ext>
            </a:extLst>
          </p:cNvPr>
          <p:cNvSpPr txBox="1"/>
          <p:nvPr/>
        </p:nvSpPr>
        <p:spPr>
          <a:xfrm>
            <a:off x="10503017" y="0"/>
            <a:ext cx="645952" cy="101566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6000" b="1">
                <a:latin typeface="Corbel Light"/>
              </a:rPr>
              <a:t>4</a:t>
            </a:r>
            <a:endParaRPr lang="en-US" sz="6000" b="1">
              <a:latin typeface="Corbel Light" panose="020B0303020204020204" pitchFamily="34" charset="0"/>
            </a:endParaRPr>
          </a:p>
        </p:txBody>
      </p:sp>
      <p:pic>
        <p:nvPicPr>
          <p:cNvPr id="18" name="Picture 22" descr="White Snowflake clip art - vector clip art online, royalty free ">
            <a:extLst>
              <a:ext uri="{FF2B5EF4-FFF2-40B4-BE49-F238E27FC236}">
                <a16:creationId xmlns:a16="http://schemas.microsoft.com/office/drawing/2014/main" id="{1EBC1FB4-EA3F-4E00-B86E-B57E0E2099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1905" y="3725090"/>
            <a:ext cx="953160" cy="8800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2" descr="White Snowflake clip art - vector clip art online, royalty free ">
            <a:extLst>
              <a:ext uri="{FF2B5EF4-FFF2-40B4-BE49-F238E27FC236}">
                <a16:creationId xmlns:a16="http://schemas.microsoft.com/office/drawing/2014/main" id="{7186E62F-9FFA-4358-8E2F-73F0A0974B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2334" y="2325759"/>
            <a:ext cx="615456" cy="5683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2" descr="White Snowflake clip art - vector clip art online, royalty free ">
            <a:extLst>
              <a:ext uri="{FF2B5EF4-FFF2-40B4-BE49-F238E27FC236}">
                <a16:creationId xmlns:a16="http://schemas.microsoft.com/office/drawing/2014/main" id="{32925225-EFA3-44D1-ACE2-3B61B9F0B9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8583" y="2637486"/>
            <a:ext cx="615456" cy="5683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2" descr="White Snowflake clip art - vector clip art online, royalty free ">
            <a:extLst>
              <a:ext uri="{FF2B5EF4-FFF2-40B4-BE49-F238E27FC236}">
                <a16:creationId xmlns:a16="http://schemas.microsoft.com/office/drawing/2014/main" id="{A9FAD665-A7F6-4F74-88B0-01B0964BF1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0265" y="2299780"/>
            <a:ext cx="615456" cy="5683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2" descr="White Snowflake clip art - vector clip art online, royalty free ">
            <a:extLst>
              <a:ext uri="{FF2B5EF4-FFF2-40B4-BE49-F238E27FC236}">
                <a16:creationId xmlns:a16="http://schemas.microsoft.com/office/drawing/2014/main" id="{A01F1330-8C0F-474D-95B0-D450FE0E8F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6514" y="2611507"/>
            <a:ext cx="615456" cy="5683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2" descr="White Snowflake clip art - vector clip art online, royalty free ">
            <a:extLst>
              <a:ext uri="{FF2B5EF4-FFF2-40B4-BE49-F238E27FC236}">
                <a16:creationId xmlns:a16="http://schemas.microsoft.com/office/drawing/2014/main" id="{FF7BEF6E-F542-412D-BEC4-D6EC6009CC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0628" y="3806461"/>
            <a:ext cx="615456" cy="5683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2" descr="White Snowflake clip art - vector clip art online, royalty free ">
            <a:extLst>
              <a:ext uri="{FF2B5EF4-FFF2-40B4-BE49-F238E27FC236}">
                <a16:creationId xmlns:a16="http://schemas.microsoft.com/office/drawing/2014/main" id="{662DDCA6-8C99-4EEC-B5DC-174EFF2D9B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6877" y="4118188"/>
            <a:ext cx="615456" cy="5683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429210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E0E937DC-1A0B-4E14-867B-49230DC4D192}"/>
              </a:ext>
            </a:extLst>
          </p:cNvPr>
          <p:cNvCxnSpPr/>
          <p:nvPr/>
        </p:nvCxnSpPr>
        <p:spPr>
          <a:xfrm flipV="1">
            <a:off x="1652631" y="3429000"/>
            <a:ext cx="9076888" cy="58723"/>
          </a:xfrm>
          <a:prstGeom prst="line">
            <a:avLst/>
          </a:prstGeom>
          <a:ln w="76200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DDA6A8F-4C7D-462B-B5F2-A4BE842E9969}"/>
              </a:ext>
            </a:extLst>
          </p:cNvPr>
          <p:cNvCxnSpPr/>
          <p:nvPr/>
        </p:nvCxnSpPr>
        <p:spPr>
          <a:xfrm flipV="1">
            <a:off x="1652631" y="4452457"/>
            <a:ext cx="9076888" cy="58723"/>
          </a:xfrm>
          <a:prstGeom prst="line">
            <a:avLst/>
          </a:prstGeom>
          <a:ln w="76200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12D3AE9A-3A10-4F4B-8A13-EE9F0D1A525D}"/>
              </a:ext>
            </a:extLst>
          </p:cNvPr>
          <p:cNvSpPr txBox="1"/>
          <p:nvPr/>
        </p:nvSpPr>
        <p:spPr>
          <a:xfrm>
            <a:off x="10503017" y="0"/>
            <a:ext cx="645952" cy="101566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6000" b="1">
                <a:latin typeface="Corbel Light"/>
              </a:rPr>
              <a:t>4</a:t>
            </a:r>
            <a:endParaRPr lang="en-US" sz="6000" b="1">
              <a:latin typeface="Corbel Light" panose="020B03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807717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E0E937DC-1A0B-4E14-867B-49230DC4D192}"/>
              </a:ext>
            </a:extLst>
          </p:cNvPr>
          <p:cNvCxnSpPr/>
          <p:nvPr/>
        </p:nvCxnSpPr>
        <p:spPr>
          <a:xfrm flipV="1">
            <a:off x="1657215" y="3152164"/>
            <a:ext cx="9076888" cy="58723"/>
          </a:xfrm>
          <a:prstGeom prst="line">
            <a:avLst/>
          </a:prstGeom>
          <a:ln w="76200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DDA6A8F-4C7D-462B-B5F2-A4BE842E9969}"/>
              </a:ext>
            </a:extLst>
          </p:cNvPr>
          <p:cNvCxnSpPr/>
          <p:nvPr/>
        </p:nvCxnSpPr>
        <p:spPr>
          <a:xfrm flipV="1">
            <a:off x="1652631" y="4452457"/>
            <a:ext cx="9076888" cy="58723"/>
          </a:xfrm>
          <a:prstGeom prst="line">
            <a:avLst/>
          </a:prstGeom>
          <a:ln w="76200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42C7A5C2-050F-4BBE-8427-845F5E54169B}"/>
              </a:ext>
            </a:extLst>
          </p:cNvPr>
          <p:cNvSpPr txBox="1"/>
          <p:nvPr/>
        </p:nvSpPr>
        <p:spPr>
          <a:xfrm>
            <a:off x="10503017" y="0"/>
            <a:ext cx="645952" cy="101566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6000" b="1">
                <a:latin typeface="Corbel Light"/>
              </a:rPr>
              <a:t>4</a:t>
            </a:r>
            <a:endParaRPr lang="en-US" sz="6000" b="1">
              <a:latin typeface="Corbel Light" panose="020B0303020204020204" pitchFamily="34" charset="0"/>
            </a:endParaRPr>
          </a:p>
        </p:txBody>
      </p:sp>
      <p:pic>
        <p:nvPicPr>
          <p:cNvPr id="7" name="Picture 22" descr="White Snowflake clip art - vector clip art online, royalty free ">
            <a:extLst>
              <a:ext uri="{FF2B5EF4-FFF2-40B4-BE49-F238E27FC236}">
                <a16:creationId xmlns:a16="http://schemas.microsoft.com/office/drawing/2014/main" id="{5A11011C-9011-44B1-9934-E833E75DB9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9837" y="4028158"/>
            <a:ext cx="953160" cy="8800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2" descr="White Snowflake clip art - vector clip art online, royalty free ">
            <a:extLst>
              <a:ext uri="{FF2B5EF4-FFF2-40B4-BE49-F238E27FC236}">
                <a16:creationId xmlns:a16="http://schemas.microsoft.com/office/drawing/2014/main" id="{74BDFA11-634E-4411-BB82-B8AF66051B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6971" y="2732736"/>
            <a:ext cx="615456" cy="5683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2" descr="White Snowflake clip art - vector clip art online, royalty free ">
            <a:extLst>
              <a:ext uri="{FF2B5EF4-FFF2-40B4-BE49-F238E27FC236}">
                <a16:creationId xmlns:a16="http://schemas.microsoft.com/office/drawing/2014/main" id="{55C6866A-965B-46A4-8CB5-D44BB61086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3220" y="3044463"/>
            <a:ext cx="615456" cy="5683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2" descr="White Snowflake clip art - vector clip art online, royalty free ">
            <a:extLst>
              <a:ext uri="{FF2B5EF4-FFF2-40B4-BE49-F238E27FC236}">
                <a16:creationId xmlns:a16="http://schemas.microsoft.com/office/drawing/2014/main" id="{6EF1A4B5-8968-4408-8234-4900B22B53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856" y="2698098"/>
            <a:ext cx="615456" cy="5683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2" descr="White Snowflake clip art - vector clip art online, royalty free ">
            <a:extLst>
              <a:ext uri="{FF2B5EF4-FFF2-40B4-BE49-F238E27FC236}">
                <a16:creationId xmlns:a16="http://schemas.microsoft.com/office/drawing/2014/main" id="{3BCCF385-04F1-445D-AE88-447AE8A031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3105" y="3009825"/>
            <a:ext cx="615456" cy="5683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2" descr="White Snowflake clip art - vector clip art online, royalty free ">
            <a:extLst>
              <a:ext uri="{FF2B5EF4-FFF2-40B4-BE49-F238E27FC236}">
                <a16:creationId xmlns:a16="http://schemas.microsoft.com/office/drawing/2014/main" id="{34429C20-22D0-495A-A412-DE4FF0CDBC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1969" y="4022938"/>
            <a:ext cx="615456" cy="5683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2" descr="White Snowflake clip art - vector clip art online, royalty free ">
            <a:extLst>
              <a:ext uri="{FF2B5EF4-FFF2-40B4-BE49-F238E27FC236}">
                <a16:creationId xmlns:a16="http://schemas.microsoft.com/office/drawing/2014/main" id="{553AC7B5-9753-42C8-99E1-67C2BE75AE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8218" y="4334665"/>
            <a:ext cx="615456" cy="5683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8319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45FAB190-4DAC-42E9-9191-343337C77498}"/>
              </a:ext>
            </a:extLst>
          </p:cNvPr>
          <p:cNvSpPr/>
          <p:nvPr/>
        </p:nvSpPr>
        <p:spPr>
          <a:xfrm>
            <a:off x="304800" y="226868"/>
            <a:ext cx="11568543" cy="6113316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9FA3D98-02F7-4340-AC98-61F47477E8F8}"/>
              </a:ext>
            </a:extLst>
          </p:cNvPr>
          <p:cNvSpPr txBox="1"/>
          <p:nvPr/>
        </p:nvSpPr>
        <p:spPr>
          <a:xfrm>
            <a:off x="970742" y="1229299"/>
            <a:ext cx="610847" cy="71531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dirty="0">
                <a:solidFill>
                  <a:schemeClr val="bg1"/>
                </a:solidFill>
                <a:latin typeface="Eras Bold ITC" panose="020B0907030504020204" pitchFamily="34" charset="0"/>
              </a:rPr>
              <a:t>4</a:t>
            </a:r>
            <a:endParaRPr lang="en-CA" sz="4000" dirty="0">
              <a:solidFill>
                <a:schemeClr val="bg1"/>
              </a:solidFill>
              <a:latin typeface="Eras Bold ITC" panose="020B0907030504020204" pitchFamily="34" charset="0"/>
            </a:endParaRPr>
          </a:p>
        </p:txBody>
      </p:sp>
      <p:sp>
        <p:nvSpPr>
          <p:cNvPr id="3" name="Heart 2">
            <a:extLst>
              <a:ext uri="{FF2B5EF4-FFF2-40B4-BE49-F238E27FC236}">
                <a16:creationId xmlns:a16="http://schemas.microsoft.com/office/drawing/2014/main" id="{0ADF59F2-2E8C-45F4-85A7-5D14EAD0CD88}"/>
              </a:ext>
            </a:extLst>
          </p:cNvPr>
          <p:cNvSpPr/>
          <p:nvPr/>
        </p:nvSpPr>
        <p:spPr>
          <a:xfrm>
            <a:off x="913002" y="1923058"/>
            <a:ext cx="668587" cy="627956"/>
          </a:xfrm>
          <a:prstGeom prst="hear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4" name="Heart 3">
            <a:extLst>
              <a:ext uri="{FF2B5EF4-FFF2-40B4-BE49-F238E27FC236}">
                <a16:creationId xmlns:a16="http://schemas.microsoft.com/office/drawing/2014/main" id="{7B137815-9830-4AEA-9291-6F3010896BF5}"/>
              </a:ext>
            </a:extLst>
          </p:cNvPr>
          <p:cNvSpPr/>
          <p:nvPr/>
        </p:nvSpPr>
        <p:spPr>
          <a:xfrm>
            <a:off x="2205569" y="603615"/>
            <a:ext cx="668587" cy="627956"/>
          </a:xfrm>
          <a:prstGeom prst="hear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5" name="Heart 4">
            <a:extLst>
              <a:ext uri="{FF2B5EF4-FFF2-40B4-BE49-F238E27FC236}">
                <a16:creationId xmlns:a16="http://schemas.microsoft.com/office/drawing/2014/main" id="{9643EB48-5A60-4CCA-B3BD-5C538419F12E}"/>
              </a:ext>
            </a:extLst>
          </p:cNvPr>
          <p:cNvSpPr/>
          <p:nvPr/>
        </p:nvSpPr>
        <p:spPr>
          <a:xfrm>
            <a:off x="3397199" y="601343"/>
            <a:ext cx="668587" cy="627956"/>
          </a:xfrm>
          <a:prstGeom prst="hear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6" name="Heart 5">
            <a:extLst>
              <a:ext uri="{FF2B5EF4-FFF2-40B4-BE49-F238E27FC236}">
                <a16:creationId xmlns:a16="http://schemas.microsoft.com/office/drawing/2014/main" id="{9F9D1570-2F6E-47A3-8D59-A7A1C23DA542}"/>
              </a:ext>
            </a:extLst>
          </p:cNvPr>
          <p:cNvSpPr/>
          <p:nvPr/>
        </p:nvSpPr>
        <p:spPr>
          <a:xfrm>
            <a:off x="4586500" y="601343"/>
            <a:ext cx="668587" cy="627956"/>
          </a:xfrm>
          <a:prstGeom prst="hear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7" name="Heart 6">
            <a:extLst>
              <a:ext uri="{FF2B5EF4-FFF2-40B4-BE49-F238E27FC236}">
                <a16:creationId xmlns:a16="http://schemas.microsoft.com/office/drawing/2014/main" id="{DB129C3C-1ABC-4C4C-A443-B3FAB74FC8BB}"/>
              </a:ext>
            </a:extLst>
          </p:cNvPr>
          <p:cNvSpPr/>
          <p:nvPr/>
        </p:nvSpPr>
        <p:spPr>
          <a:xfrm>
            <a:off x="5775666" y="601343"/>
            <a:ext cx="668587" cy="627956"/>
          </a:xfrm>
          <a:prstGeom prst="hear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8" name="Heart 7">
            <a:extLst>
              <a:ext uri="{FF2B5EF4-FFF2-40B4-BE49-F238E27FC236}">
                <a16:creationId xmlns:a16="http://schemas.microsoft.com/office/drawing/2014/main" id="{BDF6675C-8080-4EDA-BB2B-5B0E45099659}"/>
              </a:ext>
            </a:extLst>
          </p:cNvPr>
          <p:cNvSpPr/>
          <p:nvPr/>
        </p:nvSpPr>
        <p:spPr>
          <a:xfrm>
            <a:off x="8154086" y="558299"/>
            <a:ext cx="668587" cy="627956"/>
          </a:xfrm>
          <a:prstGeom prst="hear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9" name="Heart 8">
            <a:extLst>
              <a:ext uri="{FF2B5EF4-FFF2-40B4-BE49-F238E27FC236}">
                <a16:creationId xmlns:a16="http://schemas.microsoft.com/office/drawing/2014/main" id="{4A561F09-2684-45E1-8675-526FF10FCF66}"/>
              </a:ext>
            </a:extLst>
          </p:cNvPr>
          <p:cNvSpPr/>
          <p:nvPr/>
        </p:nvSpPr>
        <p:spPr>
          <a:xfrm>
            <a:off x="6964920" y="601254"/>
            <a:ext cx="668587" cy="627956"/>
          </a:xfrm>
          <a:prstGeom prst="hear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0" name="Heart 9">
            <a:extLst>
              <a:ext uri="{FF2B5EF4-FFF2-40B4-BE49-F238E27FC236}">
                <a16:creationId xmlns:a16="http://schemas.microsoft.com/office/drawing/2014/main" id="{7213039A-1926-4A5A-AC3C-BD47EB0028E2}"/>
              </a:ext>
            </a:extLst>
          </p:cNvPr>
          <p:cNvSpPr/>
          <p:nvPr/>
        </p:nvSpPr>
        <p:spPr>
          <a:xfrm>
            <a:off x="9343252" y="558299"/>
            <a:ext cx="668587" cy="627956"/>
          </a:xfrm>
          <a:prstGeom prst="hear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1" name="Heart 10">
            <a:extLst>
              <a:ext uri="{FF2B5EF4-FFF2-40B4-BE49-F238E27FC236}">
                <a16:creationId xmlns:a16="http://schemas.microsoft.com/office/drawing/2014/main" id="{91F2D2A6-8CC9-4FEB-A678-E92FABE630F7}"/>
              </a:ext>
            </a:extLst>
          </p:cNvPr>
          <p:cNvSpPr/>
          <p:nvPr/>
        </p:nvSpPr>
        <p:spPr>
          <a:xfrm>
            <a:off x="10532418" y="558299"/>
            <a:ext cx="668587" cy="627956"/>
          </a:xfrm>
          <a:prstGeom prst="hear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2" name="Heart 11">
            <a:extLst>
              <a:ext uri="{FF2B5EF4-FFF2-40B4-BE49-F238E27FC236}">
                <a16:creationId xmlns:a16="http://schemas.microsoft.com/office/drawing/2014/main" id="{6EAF4EEB-3B9A-481A-8002-B519469E2706}"/>
              </a:ext>
            </a:extLst>
          </p:cNvPr>
          <p:cNvSpPr/>
          <p:nvPr/>
        </p:nvSpPr>
        <p:spPr>
          <a:xfrm>
            <a:off x="2205569" y="3117294"/>
            <a:ext cx="668587" cy="627956"/>
          </a:xfrm>
          <a:prstGeom prst="hear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3" name="Heart 12">
            <a:extLst>
              <a:ext uri="{FF2B5EF4-FFF2-40B4-BE49-F238E27FC236}">
                <a16:creationId xmlns:a16="http://schemas.microsoft.com/office/drawing/2014/main" id="{BB456E57-0A82-4AA3-8045-5D60FCA5F52C}"/>
              </a:ext>
            </a:extLst>
          </p:cNvPr>
          <p:cNvSpPr/>
          <p:nvPr/>
        </p:nvSpPr>
        <p:spPr>
          <a:xfrm>
            <a:off x="3397199" y="3115022"/>
            <a:ext cx="668587" cy="627956"/>
          </a:xfrm>
          <a:prstGeom prst="hear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4" name="Heart 13">
            <a:extLst>
              <a:ext uri="{FF2B5EF4-FFF2-40B4-BE49-F238E27FC236}">
                <a16:creationId xmlns:a16="http://schemas.microsoft.com/office/drawing/2014/main" id="{5B75CFFD-7401-4B02-87FC-83EA29D0F5A3}"/>
              </a:ext>
            </a:extLst>
          </p:cNvPr>
          <p:cNvSpPr/>
          <p:nvPr/>
        </p:nvSpPr>
        <p:spPr>
          <a:xfrm>
            <a:off x="4586500" y="3115022"/>
            <a:ext cx="668587" cy="627956"/>
          </a:xfrm>
          <a:prstGeom prst="hear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5" name="Heart 14">
            <a:extLst>
              <a:ext uri="{FF2B5EF4-FFF2-40B4-BE49-F238E27FC236}">
                <a16:creationId xmlns:a16="http://schemas.microsoft.com/office/drawing/2014/main" id="{1D8245EF-D30C-4792-AE77-895DC0EC777E}"/>
              </a:ext>
            </a:extLst>
          </p:cNvPr>
          <p:cNvSpPr/>
          <p:nvPr/>
        </p:nvSpPr>
        <p:spPr>
          <a:xfrm>
            <a:off x="5775666" y="3115022"/>
            <a:ext cx="668587" cy="627956"/>
          </a:xfrm>
          <a:prstGeom prst="hear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6" name="Heart 15">
            <a:extLst>
              <a:ext uri="{FF2B5EF4-FFF2-40B4-BE49-F238E27FC236}">
                <a16:creationId xmlns:a16="http://schemas.microsoft.com/office/drawing/2014/main" id="{E2F2728D-6448-40F3-876D-1AF9E9A73904}"/>
              </a:ext>
            </a:extLst>
          </p:cNvPr>
          <p:cNvSpPr/>
          <p:nvPr/>
        </p:nvSpPr>
        <p:spPr>
          <a:xfrm>
            <a:off x="8154086" y="3071978"/>
            <a:ext cx="668587" cy="627956"/>
          </a:xfrm>
          <a:prstGeom prst="hear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7" name="Heart 16">
            <a:extLst>
              <a:ext uri="{FF2B5EF4-FFF2-40B4-BE49-F238E27FC236}">
                <a16:creationId xmlns:a16="http://schemas.microsoft.com/office/drawing/2014/main" id="{438F074D-577C-4A18-B1B8-B2CC04798DA0}"/>
              </a:ext>
            </a:extLst>
          </p:cNvPr>
          <p:cNvSpPr/>
          <p:nvPr/>
        </p:nvSpPr>
        <p:spPr>
          <a:xfrm>
            <a:off x="6964920" y="3114933"/>
            <a:ext cx="668587" cy="627956"/>
          </a:xfrm>
          <a:prstGeom prst="hear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8" name="Heart 17">
            <a:extLst>
              <a:ext uri="{FF2B5EF4-FFF2-40B4-BE49-F238E27FC236}">
                <a16:creationId xmlns:a16="http://schemas.microsoft.com/office/drawing/2014/main" id="{E672D136-98EE-422A-AB54-C3C8A2E116C8}"/>
              </a:ext>
            </a:extLst>
          </p:cNvPr>
          <p:cNvSpPr/>
          <p:nvPr/>
        </p:nvSpPr>
        <p:spPr>
          <a:xfrm>
            <a:off x="9343252" y="3071978"/>
            <a:ext cx="668587" cy="627956"/>
          </a:xfrm>
          <a:prstGeom prst="hear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19" name="Heart 18">
            <a:extLst>
              <a:ext uri="{FF2B5EF4-FFF2-40B4-BE49-F238E27FC236}">
                <a16:creationId xmlns:a16="http://schemas.microsoft.com/office/drawing/2014/main" id="{11EF040C-CE3C-465A-B9DB-1420FA35878D}"/>
              </a:ext>
            </a:extLst>
          </p:cNvPr>
          <p:cNvSpPr/>
          <p:nvPr/>
        </p:nvSpPr>
        <p:spPr>
          <a:xfrm>
            <a:off x="10532418" y="3071978"/>
            <a:ext cx="668587" cy="627956"/>
          </a:xfrm>
          <a:prstGeom prst="hear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5891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45FAB190-4DAC-42E9-9191-343337C77498}"/>
              </a:ext>
            </a:extLst>
          </p:cNvPr>
          <p:cNvSpPr/>
          <p:nvPr/>
        </p:nvSpPr>
        <p:spPr>
          <a:xfrm>
            <a:off x="304800" y="226868"/>
            <a:ext cx="11568543" cy="6113316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1">
            <a:extLst>
              <a:ext uri="{FF2B5EF4-FFF2-40B4-BE49-F238E27FC236}">
                <a16:creationId xmlns:a16="http://schemas.microsoft.com/office/drawing/2014/main" id="{DD76F67D-9180-4C8A-A5E4-B4A3F37B03CE}"/>
              </a:ext>
            </a:extLst>
          </p:cNvPr>
          <p:cNvSpPr txBox="1"/>
          <p:nvPr/>
        </p:nvSpPr>
        <p:spPr>
          <a:xfrm>
            <a:off x="970742" y="1229299"/>
            <a:ext cx="610847" cy="71531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dirty="0">
                <a:solidFill>
                  <a:schemeClr val="bg1"/>
                </a:solidFill>
                <a:latin typeface="Eras Bold ITC" panose="020B0907030504020204" pitchFamily="34" charset="0"/>
              </a:rPr>
              <a:t>4</a:t>
            </a:r>
            <a:endParaRPr lang="en-CA" sz="4000" dirty="0">
              <a:solidFill>
                <a:schemeClr val="bg1"/>
              </a:solidFill>
              <a:latin typeface="Eras Bold ITC" panose="020B0907030504020204" pitchFamily="34" charset="0"/>
            </a:endParaRPr>
          </a:p>
        </p:txBody>
      </p:sp>
      <p:sp>
        <p:nvSpPr>
          <p:cNvPr id="22" name="Heart 21">
            <a:extLst>
              <a:ext uri="{FF2B5EF4-FFF2-40B4-BE49-F238E27FC236}">
                <a16:creationId xmlns:a16="http://schemas.microsoft.com/office/drawing/2014/main" id="{8AF817C7-ADDB-469E-B774-FF4F5D73F265}"/>
              </a:ext>
            </a:extLst>
          </p:cNvPr>
          <p:cNvSpPr/>
          <p:nvPr/>
        </p:nvSpPr>
        <p:spPr>
          <a:xfrm>
            <a:off x="913002" y="1923058"/>
            <a:ext cx="668587" cy="627956"/>
          </a:xfrm>
          <a:prstGeom prst="hear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23" name="Heart 22">
            <a:extLst>
              <a:ext uri="{FF2B5EF4-FFF2-40B4-BE49-F238E27FC236}">
                <a16:creationId xmlns:a16="http://schemas.microsoft.com/office/drawing/2014/main" id="{12BBED31-0A64-45CB-8534-C6271D84E95B}"/>
              </a:ext>
            </a:extLst>
          </p:cNvPr>
          <p:cNvSpPr/>
          <p:nvPr/>
        </p:nvSpPr>
        <p:spPr>
          <a:xfrm>
            <a:off x="2205569" y="603615"/>
            <a:ext cx="668587" cy="627956"/>
          </a:xfrm>
          <a:prstGeom prst="hear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24" name="Heart 23">
            <a:extLst>
              <a:ext uri="{FF2B5EF4-FFF2-40B4-BE49-F238E27FC236}">
                <a16:creationId xmlns:a16="http://schemas.microsoft.com/office/drawing/2014/main" id="{6E21A6B1-AFDD-4A03-B6E1-3C51D379C53C}"/>
              </a:ext>
            </a:extLst>
          </p:cNvPr>
          <p:cNvSpPr/>
          <p:nvPr/>
        </p:nvSpPr>
        <p:spPr>
          <a:xfrm>
            <a:off x="3397199" y="601343"/>
            <a:ext cx="668587" cy="627956"/>
          </a:xfrm>
          <a:prstGeom prst="hear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25" name="Heart 24">
            <a:extLst>
              <a:ext uri="{FF2B5EF4-FFF2-40B4-BE49-F238E27FC236}">
                <a16:creationId xmlns:a16="http://schemas.microsoft.com/office/drawing/2014/main" id="{C8149981-AC45-4E52-AE02-FC5AE78E85FD}"/>
              </a:ext>
            </a:extLst>
          </p:cNvPr>
          <p:cNvSpPr/>
          <p:nvPr/>
        </p:nvSpPr>
        <p:spPr>
          <a:xfrm>
            <a:off x="4586500" y="601343"/>
            <a:ext cx="668587" cy="627956"/>
          </a:xfrm>
          <a:prstGeom prst="hear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26" name="Heart 25">
            <a:extLst>
              <a:ext uri="{FF2B5EF4-FFF2-40B4-BE49-F238E27FC236}">
                <a16:creationId xmlns:a16="http://schemas.microsoft.com/office/drawing/2014/main" id="{62D3FB40-2F9D-4C1D-B190-D37E01D2903D}"/>
              </a:ext>
            </a:extLst>
          </p:cNvPr>
          <p:cNvSpPr/>
          <p:nvPr/>
        </p:nvSpPr>
        <p:spPr>
          <a:xfrm>
            <a:off x="5775666" y="601343"/>
            <a:ext cx="668587" cy="627956"/>
          </a:xfrm>
          <a:prstGeom prst="hear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27" name="Heart 26">
            <a:extLst>
              <a:ext uri="{FF2B5EF4-FFF2-40B4-BE49-F238E27FC236}">
                <a16:creationId xmlns:a16="http://schemas.microsoft.com/office/drawing/2014/main" id="{DDECADED-E141-4ADE-A12F-83A658FE29B0}"/>
              </a:ext>
            </a:extLst>
          </p:cNvPr>
          <p:cNvSpPr/>
          <p:nvPr/>
        </p:nvSpPr>
        <p:spPr>
          <a:xfrm>
            <a:off x="8154086" y="558299"/>
            <a:ext cx="668587" cy="627956"/>
          </a:xfrm>
          <a:prstGeom prst="hear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28" name="Heart 27">
            <a:extLst>
              <a:ext uri="{FF2B5EF4-FFF2-40B4-BE49-F238E27FC236}">
                <a16:creationId xmlns:a16="http://schemas.microsoft.com/office/drawing/2014/main" id="{C8B48071-9A1A-4B97-BA96-48DE5347399A}"/>
              </a:ext>
            </a:extLst>
          </p:cNvPr>
          <p:cNvSpPr/>
          <p:nvPr/>
        </p:nvSpPr>
        <p:spPr>
          <a:xfrm>
            <a:off x="6964920" y="601254"/>
            <a:ext cx="668587" cy="627956"/>
          </a:xfrm>
          <a:prstGeom prst="hear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29" name="Heart 28">
            <a:extLst>
              <a:ext uri="{FF2B5EF4-FFF2-40B4-BE49-F238E27FC236}">
                <a16:creationId xmlns:a16="http://schemas.microsoft.com/office/drawing/2014/main" id="{7D2909BA-47BD-4EA3-80C6-F71B308592A9}"/>
              </a:ext>
            </a:extLst>
          </p:cNvPr>
          <p:cNvSpPr/>
          <p:nvPr/>
        </p:nvSpPr>
        <p:spPr>
          <a:xfrm>
            <a:off x="9343252" y="558299"/>
            <a:ext cx="668587" cy="627956"/>
          </a:xfrm>
          <a:prstGeom prst="hear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0" name="Heart 29">
            <a:extLst>
              <a:ext uri="{FF2B5EF4-FFF2-40B4-BE49-F238E27FC236}">
                <a16:creationId xmlns:a16="http://schemas.microsoft.com/office/drawing/2014/main" id="{1BAF0519-07AB-4211-BDE2-A0FACEFD6255}"/>
              </a:ext>
            </a:extLst>
          </p:cNvPr>
          <p:cNvSpPr/>
          <p:nvPr/>
        </p:nvSpPr>
        <p:spPr>
          <a:xfrm>
            <a:off x="10532418" y="558299"/>
            <a:ext cx="668587" cy="627956"/>
          </a:xfrm>
          <a:prstGeom prst="hear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1" name="Heart 30">
            <a:extLst>
              <a:ext uri="{FF2B5EF4-FFF2-40B4-BE49-F238E27FC236}">
                <a16:creationId xmlns:a16="http://schemas.microsoft.com/office/drawing/2014/main" id="{60C89DB8-BC5A-4555-9F8D-51AF24EDBE75}"/>
              </a:ext>
            </a:extLst>
          </p:cNvPr>
          <p:cNvSpPr/>
          <p:nvPr/>
        </p:nvSpPr>
        <p:spPr>
          <a:xfrm>
            <a:off x="2205569" y="3117294"/>
            <a:ext cx="668587" cy="627956"/>
          </a:xfrm>
          <a:prstGeom prst="hear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2" name="Heart 31">
            <a:extLst>
              <a:ext uri="{FF2B5EF4-FFF2-40B4-BE49-F238E27FC236}">
                <a16:creationId xmlns:a16="http://schemas.microsoft.com/office/drawing/2014/main" id="{C7759AF0-C7F9-485B-A853-2A97C29D7ECC}"/>
              </a:ext>
            </a:extLst>
          </p:cNvPr>
          <p:cNvSpPr/>
          <p:nvPr/>
        </p:nvSpPr>
        <p:spPr>
          <a:xfrm>
            <a:off x="3397199" y="3115022"/>
            <a:ext cx="668587" cy="627956"/>
          </a:xfrm>
          <a:prstGeom prst="hear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3" name="Heart 32">
            <a:extLst>
              <a:ext uri="{FF2B5EF4-FFF2-40B4-BE49-F238E27FC236}">
                <a16:creationId xmlns:a16="http://schemas.microsoft.com/office/drawing/2014/main" id="{4B3CE2B6-5589-40D0-B27D-0F2740684092}"/>
              </a:ext>
            </a:extLst>
          </p:cNvPr>
          <p:cNvSpPr/>
          <p:nvPr/>
        </p:nvSpPr>
        <p:spPr>
          <a:xfrm>
            <a:off x="4586500" y="3115022"/>
            <a:ext cx="668587" cy="627956"/>
          </a:xfrm>
          <a:prstGeom prst="hear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4" name="Heart 33">
            <a:extLst>
              <a:ext uri="{FF2B5EF4-FFF2-40B4-BE49-F238E27FC236}">
                <a16:creationId xmlns:a16="http://schemas.microsoft.com/office/drawing/2014/main" id="{110AC819-70E5-455C-8E50-88933D22ED00}"/>
              </a:ext>
            </a:extLst>
          </p:cNvPr>
          <p:cNvSpPr/>
          <p:nvPr/>
        </p:nvSpPr>
        <p:spPr>
          <a:xfrm>
            <a:off x="5775666" y="3115022"/>
            <a:ext cx="668587" cy="627956"/>
          </a:xfrm>
          <a:prstGeom prst="hear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5" name="Heart 34">
            <a:extLst>
              <a:ext uri="{FF2B5EF4-FFF2-40B4-BE49-F238E27FC236}">
                <a16:creationId xmlns:a16="http://schemas.microsoft.com/office/drawing/2014/main" id="{522ED59B-CB08-49F8-A2AF-9C09A66520FF}"/>
              </a:ext>
            </a:extLst>
          </p:cNvPr>
          <p:cNvSpPr/>
          <p:nvPr/>
        </p:nvSpPr>
        <p:spPr>
          <a:xfrm>
            <a:off x="8154086" y="3071978"/>
            <a:ext cx="668587" cy="627956"/>
          </a:xfrm>
          <a:prstGeom prst="hear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6" name="Heart 35">
            <a:extLst>
              <a:ext uri="{FF2B5EF4-FFF2-40B4-BE49-F238E27FC236}">
                <a16:creationId xmlns:a16="http://schemas.microsoft.com/office/drawing/2014/main" id="{A1D6E054-F0C9-4C78-B696-CD24F69F0A9A}"/>
              </a:ext>
            </a:extLst>
          </p:cNvPr>
          <p:cNvSpPr/>
          <p:nvPr/>
        </p:nvSpPr>
        <p:spPr>
          <a:xfrm>
            <a:off x="6964920" y="3114933"/>
            <a:ext cx="668587" cy="627956"/>
          </a:xfrm>
          <a:prstGeom prst="hear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7" name="Heart 36">
            <a:extLst>
              <a:ext uri="{FF2B5EF4-FFF2-40B4-BE49-F238E27FC236}">
                <a16:creationId xmlns:a16="http://schemas.microsoft.com/office/drawing/2014/main" id="{199270B2-0C3E-4451-BD43-66997F0961E7}"/>
              </a:ext>
            </a:extLst>
          </p:cNvPr>
          <p:cNvSpPr/>
          <p:nvPr/>
        </p:nvSpPr>
        <p:spPr>
          <a:xfrm>
            <a:off x="9343252" y="3071978"/>
            <a:ext cx="668587" cy="627956"/>
          </a:xfrm>
          <a:prstGeom prst="hear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8" name="Heart 37">
            <a:extLst>
              <a:ext uri="{FF2B5EF4-FFF2-40B4-BE49-F238E27FC236}">
                <a16:creationId xmlns:a16="http://schemas.microsoft.com/office/drawing/2014/main" id="{DE5C1F1B-C3D3-4138-B47C-819B7BA9CA29}"/>
              </a:ext>
            </a:extLst>
          </p:cNvPr>
          <p:cNvSpPr/>
          <p:nvPr/>
        </p:nvSpPr>
        <p:spPr>
          <a:xfrm>
            <a:off x="10532418" y="3071978"/>
            <a:ext cx="668587" cy="627956"/>
          </a:xfrm>
          <a:prstGeom prst="hear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84164910-B7E0-45D6-97D4-FA4D424F9AAA}"/>
              </a:ext>
            </a:extLst>
          </p:cNvPr>
          <p:cNvCxnSpPr>
            <a:cxnSpLocks/>
          </p:cNvCxnSpPr>
          <p:nvPr/>
        </p:nvCxnSpPr>
        <p:spPr>
          <a:xfrm>
            <a:off x="6693728" y="337552"/>
            <a:ext cx="0" cy="2325949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503CCBF3-1B3D-420E-B8BC-E6308DE72E33}"/>
              </a:ext>
            </a:extLst>
          </p:cNvPr>
          <p:cNvCxnSpPr/>
          <p:nvPr/>
        </p:nvCxnSpPr>
        <p:spPr>
          <a:xfrm>
            <a:off x="11445788" y="337552"/>
            <a:ext cx="0" cy="2325949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B09336AE-B1CE-4166-B412-B1BAA8E3018F}"/>
              </a:ext>
            </a:extLst>
          </p:cNvPr>
          <p:cNvCxnSpPr>
            <a:cxnSpLocks/>
          </p:cNvCxnSpPr>
          <p:nvPr/>
        </p:nvCxnSpPr>
        <p:spPr>
          <a:xfrm>
            <a:off x="6693728" y="3217872"/>
            <a:ext cx="0" cy="2325949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2B1375CE-A845-4F1E-A48C-FC1D0E98A20B}"/>
              </a:ext>
            </a:extLst>
          </p:cNvPr>
          <p:cNvCxnSpPr/>
          <p:nvPr/>
        </p:nvCxnSpPr>
        <p:spPr>
          <a:xfrm>
            <a:off x="11447347" y="3114933"/>
            <a:ext cx="0" cy="2325949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E06347B2-BBAA-4018-9407-7B7262B50D58}"/>
              </a:ext>
            </a:extLst>
          </p:cNvPr>
          <p:cNvCxnSpPr/>
          <p:nvPr/>
        </p:nvCxnSpPr>
        <p:spPr>
          <a:xfrm>
            <a:off x="11553879" y="3114933"/>
            <a:ext cx="0" cy="2325949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49056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45FAB190-4DAC-42E9-9191-343337C77498}"/>
              </a:ext>
            </a:extLst>
          </p:cNvPr>
          <p:cNvSpPr/>
          <p:nvPr/>
        </p:nvSpPr>
        <p:spPr>
          <a:xfrm>
            <a:off x="304800" y="226868"/>
            <a:ext cx="11568543" cy="6113316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1">
            <a:extLst>
              <a:ext uri="{FF2B5EF4-FFF2-40B4-BE49-F238E27FC236}">
                <a16:creationId xmlns:a16="http://schemas.microsoft.com/office/drawing/2014/main" id="{DD76F67D-9180-4C8A-A5E4-B4A3F37B03CE}"/>
              </a:ext>
            </a:extLst>
          </p:cNvPr>
          <p:cNvSpPr txBox="1"/>
          <p:nvPr/>
        </p:nvSpPr>
        <p:spPr>
          <a:xfrm>
            <a:off x="970742" y="1229299"/>
            <a:ext cx="610847" cy="71531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dirty="0">
                <a:solidFill>
                  <a:schemeClr val="bg1"/>
                </a:solidFill>
                <a:latin typeface="Eras Bold ITC" panose="020B0907030504020204" pitchFamily="34" charset="0"/>
              </a:rPr>
              <a:t>4</a:t>
            </a:r>
            <a:endParaRPr lang="en-CA" sz="4000" dirty="0">
              <a:solidFill>
                <a:schemeClr val="bg1"/>
              </a:solidFill>
              <a:latin typeface="Eras Bold ITC" panose="020B0907030504020204" pitchFamily="34" charset="0"/>
            </a:endParaRPr>
          </a:p>
        </p:txBody>
      </p:sp>
      <p:sp>
        <p:nvSpPr>
          <p:cNvPr id="22" name="Heart 21">
            <a:extLst>
              <a:ext uri="{FF2B5EF4-FFF2-40B4-BE49-F238E27FC236}">
                <a16:creationId xmlns:a16="http://schemas.microsoft.com/office/drawing/2014/main" id="{8AF817C7-ADDB-469E-B774-FF4F5D73F265}"/>
              </a:ext>
            </a:extLst>
          </p:cNvPr>
          <p:cNvSpPr/>
          <p:nvPr/>
        </p:nvSpPr>
        <p:spPr>
          <a:xfrm>
            <a:off x="913002" y="1923058"/>
            <a:ext cx="668587" cy="627956"/>
          </a:xfrm>
          <a:prstGeom prst="hear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23" name="Heart 22">
            <a:extLst>
              <a:ext uri="{FF2B5EF4-FFF2-40B4-BE49-F238E27FC236}">
                <a16:creationId xmlns:a16="http://schemas.microsoft.com/office/drawing/2014/main" id="{12BBED31-0A64-45CB-8534-C6271D84E95B}"/>
              </a:ext>
            </a:extLst>
          </p:cNvPr>
          <p:cNvSpPr/>
          <p:nvPr/>
        </p:nvSpPr>
        <p:spPr>
          <a:xfrm>
            <a:off x="2205569" y="603615"/>
            <a:ext cx="668587" cy="627956"/>
          </a:xfrm>
          <a:prstGeom prst="hear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24" name="Heart 23">
            <a:extLst>
              <a:ext uri="{FF2B5EF4-FFF2-40B4-BE49-F238E27FC236}">
                <a16:creationId xmlns:a16="http://schemas.microsoft.com/office/drawing/2014/main" id="{6E21A6B1-AFDD-4A03-B6E1-3C51D379C53C}"/>
              </a:ext>
            </a:extLst>
          </p:cNvPr>
          <p:cNvSpPr/>
          <p:nvPr/>
        </p:nvSpPr>
        <p:spPr>
          <a:xfrm>
            <a:off x="3397199" y="601343"/>
            <a:ext cx="668587" cy="627956"/>
          </a:xfrm>
          <a:prstGeom prst="heart">
            <a:avLst/>
          </a:prstGeom>
          <a:solidFill>
            <a:srgbClr val="00CCFF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25" name="Heart 24">
            <a:extLst>
              <a:ext uri="{FF2B5EF4-FFF2-40B4-BE49-F238E27FC236}">
                <a16:creationId xmlns:a16="http://schemas.microsoft.com/office/drawing/2014/main" id="{C8149981-AC45-4E52-AE02-FC5AE78E85FD}"/>
              </a:ext>
            </a:extLst>
          </p:cNvPr>
          <p:cNvSpPr/>
          <p:nvPr/>
        </p:nvSpPr>
        <p:spPr>
          <a:xfrm>
            <a:off x="4586500" y="601343"/>
            <a:ext cx="668587" cy="627956"/>
          </a:xfrm>
          <a:prstGeom prst="heart">
            <a:avLst/>
          </a:prstGeom>
          <a:solidFill>
            <a:srgbClr val="FF7C8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26" name="Heart 25">
            <a:extLst>
              <a:ext uri="{FF2B5EF4-FFF2-40B4-BE49-F238E27FC236}">
                <a16:creationId xmlns:a16="http://schemas.microsoft.com/office/drawing/2014/main" id="{62D3FB40-2F9D-4C1D-B190-D37E01D2903D}"/>
              </a:ext>
            </a:extLst>
          </p:cNvPr>
          <p:cNvSpPr/>
          <p:nvPr/>
        </p:nvSpPr>
        <p:spPr>
          <a:xfrm>
            <a:off x="5775666" y="601343"/>
            <a:ext cx="668587" cy="627956"/>
          </a:xfrm>
          <a:prstGeom prst="heart">
            <a:avLst/>
          </a:prstGeom>
          <a:solidFill>
            <a:srgbClr val="00CCFF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27" name="Heart 26">
            <a:extLst>
              <a:ext uri="{FF2B5EF4-FFF2-40B4-BE49-F238E27FC236}">
                <a16:creationId xmlns:a16="http://schemas.microsoft.com/office/drawing/2014/main" id="{DDECADED-E141-4ADE-A12F-83A658FE29B0}"/>
              </a:ext>
            </a:extLst>
          </p:cNvPr>
          <p:cNvSpPr/>
          <p:nvPr/>
        </p:nvSpPr>
        <p:spPr>
          <a:xfrm>
            <a:off x="8154086" y="558299"/>
            <a:ext cx="668587" cy="627956"/>
          </a:xfrm>
          <a:prstGeom prst="heart">
            <a:avLst/>
          </a:prstGeom>
          <a:solidFill>
            <a:srgbClr val="00CCFF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28" name="Heart 27">
            <a:extLst>
              <a:ext uri="{FF2B5EF4-FFF2-40B4-BE49-F238E27FC236}">
                <a16:creationId xmlns:a16="http://schemas.microsoft.com/office/drawing/2014/main" id="{C8B48071-9A1A-4B97-BA96-48DE5347399A}"/>
              </a:ext>
            </a:extLst>
          </p:cNvPr>
          <p:cNvSpPr/>
          <p:nvPr/>
        </p:nvSpPr>
        <p:spPr>
          <a:xfrm>
            <a:off x="6964920" y="601254"/>
            <a:ext cx="668587" cy="627956"/>
          </a:xfrm>
          <a:prstGeom prst="hear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29" name="Heart 28">
            <a:extLst>
              <a:ext uri="{FF2B5EF4-FFF2-40B4-BE49-F238E27FC236}">
                <a16:creationId xmlns:a16="http://schemas.microsoft.com/office/drawing/2014/main" id="{7D2909BA-47BD-4EA3-80C6-F71B308592A9}"/>
              </a:ext>
            </a:extLst>
          </p:cNvPr>
          <p:cNvSpPr/>
          <p:nvPr/>
        </p:nvSpPr>
        <p:spPr>
          <a:xfrm>
            <a:off x="9343252" y="558299"/>
            <a:ext cx="668587" cy="627956"/>
          </a:xfrm>
          <a:prstGeom prst="heart">
            <a:avLst/>
          </a:prstGeom>
          <a:solidFill>
            <a:srgbClr val="FF7C8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0" name="Heart 29">
            <a:extLst>
              <a:ext uri="{FF2B5EF4-FFF2-40B4-BE49-F238E27FC236}">
                <a16:creationId xmlns:a16="http://schemas.microsoft.com/office/drawing/2014/main" id="{1BAF0519-07AB-4211-BDE2-A0FACEFD6255}"/>
              </a:ext>
            </a:extLst>
          </p:cNvPr>
          <p:cNvSpPr/>
          <p:nvPr/>
        </p:nvSpPr>
        <p:spPr>
          <a:xfrm>
            <a:off x="10532418" y="558299"/>
            <a:ext cx="668587" cy="627956"/>
          </a:xfrm>
          <a:prstGeom prst="heart">
            <a:avLst/>
          </a:prstGeom>
          <a:solidFill>
            <a:srgbClr val="00CCFF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1" name="Heart 30">
            <a:extLst>
              <a:ext uri="{FF2B5EF4-FFF2-40B4-BE49-F238E27FC236}">
                <a16:creationId xmlns:a16="http://schemas.microsoft.com/office/drawing/2014/main" id="{60C89DB8-BC5A-4555-9F8D-51AF24EDBE75}"/>
              </a:ext>
            </a:extLst>
          </p:cNvPr>
          <p:cNvSpPr/>
          <p:nvPr/>
        </p:nvSpPr>
        <p:spPr>
          <a:xfrm>
            <a:off x="2205569" y="3117294"/>
            <a:ext cx="668587" cy="627956"/>
          </a:xfrm>
          <a:prstGeom prst="hear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2" name="Heart 31">
            <a:extLst>
              <a:ext uri="{FF2B5EF4-FFF2-40B4-BE49-F238E27FC236}">
                <a16:creationId xmlns:a16="http://schemas.microsoft.com/office/drawing/2014/main" id="{C7759AF0-C7F9-485B-A853-2A97C29D7ECC}"/>
              </a:ext>
            </a:extLst>
          </p:cNvPr>
          <p:cNvSpPr/>
          <p:nvPr/>
        </p:nvSpPr>
        <p:spPr>
          <a:xfrm>
            <a:off x="3397199" y="3115022"/>
            <a:ext cx="668587" cy="627956"/>
          </a:xfrm>
          <a:prstGeom prst="heart">
            <a:avLst/>
          </a:prstGeom>
          <a:solidFill>
            <a:srgbClr val="00CCFF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3" name="Heart 32">
            <a:extLst>
              <a:ext uri="{FF2B5EF4-FFF2-40B4-BE49-F238E27FC236}">
                <a16:creationId xmlns:a16="http://schemas.microsoft.com/office/drawing/2014/main" id="{4B3CE2B6-5589-40D0-B27D-0F2740684092}"/>
              </a:ext>
            </a:extLst>
          </p:cNvPr>
          <p:cNvSpPr/>
          <p:nvPr/>
        </p:nvSpPr>
        <p:spPr>
          <a:xfrm>
            <a:off x="4586500" y="3115022"/>
            <a:ext cx="668587" cy="627956"/>
          </a:xfrm>
          <a:prstGeom prst="heart">
            <a:avLst/>
          </a:prstGeom>
          <a:solidFill>
            <a:srgbClr val="FF7C8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4" name="Heart 33">
            <a:extLst>
              <a:ext uri="{FF2B5EF4-FFF2-40B4-BE49-F238E27FC236}">
                <a16:creationId xmlns:a16="http://schemas.microsoft.com/office/drawing/2014/main" id="{110AC819-70E5-455C-8E50-88933D22ED00}"/>
              </a:ext>
            </a:extLst>
          </p:cNvPr>
          <p:cNvSpPr/>
          <p:nvPr/>
        </p:nvSpPr>
        <p:spPr>
          <a:xfrm>
            <a:off x="5775666" y="3115022"/>
            <a:ext cx="668587" cy="627956"/>
          </a:xfrm>
          <a:prstGeom prst="heart">
            <a:avLst/>
          </a:prstGeom>
          <a:solidFill>
            <a:srgbClr val="00CCFF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5" name="Heart 34">
            <a:extLst>
              <a:ext uri="{FF2B5EF4-FFF2-40B4-BE49-F238E27FC236}">
                <a16:creationId xmlns:a16="http://schemas.microsoft.com/office/drawing/2014/main" id="{522ED59B-CB08-49F8-A2AF-9C09A66520FF}"/>
              </a:ext>
            </a:extLst>
          </p:cNvPr>
          <p:cNvSpPr/>
          <p:nvPr/>
        </p:nvSpPr>
        <p:spPr>
          <a:xfrm>
            <a:off x="8154086" y="3071978"/>
            <a:ext cx="668587" cy="627956"/>
          </a:xfrm>
          <a:prstGeom prst="heart">
            <a:avLst/>
          </a:prstGeom>
          <a:solidFill>
            <a:srgbClr val="00CCFF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6" name="Heart 35">
            <a:extLst>
              <a:ext uri="{FF2B5EF4-FFF2-40B4-BE49-F238E27FC236}">
                <a16:creationId xmlns:a16="http://schemas.microsoft.com/office/drawing/2014/main" id="{A1D6E054-F0C9-4C78-B696-CD24F69F0A9A}"/>
              </a:ext>
            </a:extLst>
          </p:cNvPr>
          <p:cNvSpPr/>
          <p:nvPr/>
        </p:nvSpPr>
        <p:spPr>
          <a:xfrm>
            <a:off x="6964920" y="3114933"/>
            <a:ext cx="668587" cy="627956"/>
          </a:xfrm>
          <a:prstGeom prst="hear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7" name="Heart 36">
            <a:extLst>
              <a:ext uri="{FF2B5EF4-FFF2-40B4-BE49-F238E27FC236}">
                <a16:creationId xmlns:a16="http://schemas.microsoft.com/office/drawing/2014/main" id="{199270B2-0C3E-4451-BD43-66997F0961E7}"/>
              </a:ext>
            </a:extLst>
          </p:cNvPr>
          <p:cNvSpPr/>
          <p:nvPr/>
        </p:nvSpPr>
        <p:spPr>
          <a:xfrm>
            <a:off x="9343252" y="3071978"/>
            <a:ext cx="668587" cy="627956"/>
          </a:xfrm>
          <a:prstGeom prst="heart">
            <a:avLst/>
          </a:prstGeom>
          <a:solidFill>
            <a:srgbClr val="FF7C8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8" name="Heart 37">
            <a:extLst>
              <a:ext uri="{FF2B5EF4-FFF2-40B4-BE49-F238E27FC236}">
                <a16:creationId xmlns:a16="http://schemas.microsoft.com/office/drawing/2014/main" id="{DE5C1F1B-C3D3-4138-B47C-819B7BA9CA29}"/>
              </a:ext>
            </a:extLst>
          </p:cNvPr>
          <p:cNvSpPr/>
          <p:nvPr/>
        </p:nvSpPr>
        <p:spPr>
          <a:xfrm>
            <a:off x="10532418" y="3071978"/>
            <a:ext cx="668587" cy="627956"/>
          </a:xfrm>
          <a:prstGeom prst="heart">
            <a:avLst/>
          </a:prstGeom>
          <a:solidFill>
            <a:srgbClr val="00CCFF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84164910-B7E0-45D6-97D4-FA4D424F9AAA}"/>
              </a:ext>
            </a:extLst>
          </p:cNvPr>
          <p:cNvCxnSpPr>
            <a:cxnSpLocks/>
          </p:cNvCxnSpPr>
          <p:nvPr/>
        </p:nvCxnSpPr>
        <p:spPr>
          <a:xfrm>
            <a:off x="6693728" y="337552"/>
            <a:ext cx="0" cy="2325949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503CCBF3-1B3D-420E-B8BC-E6308DE72E33}"/>
              </a:ext>
            </a:extLst>
          </p:cNvPr>
          <p:cNvCxnSpPr/>
          <p:nvPr/>
        </p:nvCxnSpPr>
        <p:spPr>
          <a:xfrm>
            <a:off x="11445788" y="337552"/>
            <a:ext cx="0" cy="2325949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B09336AE-B1CE-4166-B412-B1BAA8E3018F}"/>
              </a:ext>
            </a:extLst>
          </p:cNvPr>
          <p:cNvCxnSpPr>
            <a:cxnSpLocks/>
          </p:cNvCxnSpPr>
          <p:nvPr/>
        </p:nvCxnSpPr>
        <p:spPr>
          <a:xfrm>
            <a:off x="6693728" y="3217872"/>
            <a:ext cx="0" cy="2325949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2B1375CE-A845-4F1E-A48C-FC1D0E98A20B}"/>
              </a:ext>
            </a:extLst>
          </p:cNvPr>
          <p:cNvCxnSpPr/>
          <p:nvPr/>
        </p:nvCxnSpPr>
        <p:spPr>
          <a:xfrm>
            <a:off x="11447347" y="3114933"/>
            <a:ext cx="0" cy="2325949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E06347B2-BBAA-4018-9407-7B7262B50D58}"/>
              </a:ext>
            </a:extLst>
          </p:cNvPr>
          <p:cNvCxnSpPr/>
          <p:nvPr/>
        </p:nvCxnSpPr>
        <p:spPr>
          <a:xfrm>
            <a:off x="11553879" y="3114933"/>
            <a:ext cx="0" cy="2325949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74554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45FAB190-4DAC-42E9-9191-343337C77498}"/>
              </a:ext>
            </a:extLst>
          </p:cNvPr>
          <p:cNvSpPr/>
          <p:nvPr/>
        </p:nvSpPr>
        <p:spPr>
          <a:xfrm>
            <a:off x="304800" y="226868"/>
            <a:ext cx="11568543" cy="6113316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1">
            <a:extLst>
              <a:ext uri="{FF2B5EF4-FFF2-40B4-BE49-F238E27FC236}">
                <a16:creationId xmlns:a16="http://schemas.microsoft.com/office/drawing/2014/main" id="{DD76F67D-9180-4C8A-A5E4-B4A3F37B03CE}"/>
              </a:ext>
            </a:extLst>
          </p:cNvPr>
          <p:cNvSpPr txBox="1"/>
          <p:nvPr/>
        </p:nvSpPr>
        <p:spPr>
          <a:xfrm>
            <a:off x="970742" y="1229299"/>
            <a:ext cx="610847" cy="71531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dirty="0">
                <a:solidFill>
                  <a:schemeClr val="bg1"/>
                </a:solidFill>
                <a:latin typeface="Eras Bold ITC" panose="020B0907030504020204" pitchFamily="34" charset="0"/>
              </a:rPr>
              <a:t>4</a:t>
            </a:r>
            <a:endParaRPr lang="en-CA" sz="4000" dirty="0">
              <a:solidFill>
                <a:schemeClr val="bg1"/>
              </a:solidFill>
              <a:latin typeface="Eras Bold ITC" panose="020B0907030504020204" pitchFamily="34" charset="0"/>
            </a:endParaRPr>
          </a:p>
        </p:txBody>
      </p:sp>
      <p:sp>
        <p:nvSpPr>
          <p:cNvPr id="22" name="Heart 21">
            <a:extLst>
              <a:ext uri="{FF2B5EF4-FFF2-40B4-BE49-F238E27FC236}">
                <a16:creationId xmlns:a16="http://schemas.microsoft.com/office/drawing/2014/main" id="{8AF817C7-ADDB-469E-B774-FF4F5D73F265}"/>
              </a:ext>
            </a:extLst>
          </p:cNvPr>
          <p:cNvSpPr/>
          <p:nvPr/>
        </p:nvSpPr>
        <p:spPr>
          <a:xfrm>
            <a:off x="913002" y="1923058"/>
            <a:ext cx="668587" cy="627956"/>
          </a:xfrm>
          <a:prstGeom prst="hear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23" name="Heart 22">
            <a:extLst>
              <a:ext uri="{FF2B5EF4-FFF2-40B4-BE49-F238E27FC236}">
                <a16:creationId xmlns:a16="http://schemas.microsoft.com/office/drawing/2014/main" id="{12BBED31-0A64-45CB-8534-C6271D84E95B}"/>
              </a:ext>
            </a:extLst>
          </p:cNvPr>
          <p:cNvSpPr/>
          <p:nvPr/>
        </p:nvSpPr>
        <p:spPr>
          <a:xfrm>
            <a:off x="2205569" y="603615"/>
            <a:ext cx="668587" cy="627956"/>
          </a:xfrm>
          <a:prstGeom prst="hear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24" name="Heart 23">
            <a:extLst>
              <a:ext uri="{FF2B5EF4-FFF2-40B4-BE49-F238E27FC236}">
                <a16:creationId xmlns:a16="http://schemas.microsoft.com/office/drawing/2014/main" id="{6E21A6B1-AFDD-4A03-B6E1-3C51D379C53C}"/>
              </a:ext>
            </a:extLst>
          </p:cNvPr>
          <p:cNvSpPr/>
          <p:nvPr/>
        </p:nvSpPr>
        <p:spPr>
          <a:xfrm>
            <a:off x="3397199" y="601343"/>
            <a:ext cx="668587" cy="627956"/>
          </a:xfrm>
          <a:prstGeom prst="heart">
            <a:avLst/>
          </a:prstGeom>
          <a:solidFill>
            <a:srgbClr val="00CCFF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25" name="Heart 24">
            <a:extLst>
              <a:ext uri="{FF2B5EF4-FFF2-40B4-BE49-F238E27FC236}">
                <a16:creationId xmlns:a16="http://schemas.microsoft.com/office/drawing/2014/main" id="{C8149981-AC45-4E52-AE02-FC5AE78E85FD}"/>
              </a:ext>
            </a:extLst>
          </p:cNvPr>
          <p:cNvSpPr/>
          <p:nvPr/>
        </p:nvSpPr>
        <p:spPr>
          <a:xfrm>
            <a:off x="4586500" y="601343"/>
            <a:ext cx="668587" cy="627956"/>
          </a:xfrm>
          <a:prstGeom prst="heart">
            <a:avLst/>
          </a:prstGeom>
          <a:solidFill>
            <a:srgbClr val="FF7C8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26" name="Heart 25">
            <a:extLst>
              <a:ext uri="{FF2B5EF4-FFF2-40B4-BE49-F238E27FC236}">
                <a16:creationId xmlns:a16="http://schemas.microsoft.com/office/drawing/2014/main" id="{62D3FB40-2F9D-4C1D-B190-D37E01D2903D}"/>
              </a:ext>
            </a:extLst>
          </p:cNvPr>
          <p:cNvSpPr/>
          <p:nvPr/>
        </p:nvSpPr>
        <p:spPr>
          <a:xfrm>
            <a:off x="5775666" y="601343"/>
            <a:ext cx="668587" cy="627956"/>
          </a:xfrm>
          <a:prstGeom prst="heart">
            <a:avLst/>
          </a:prstGeom>
          <a:solidFill>
            <a:srgbClr val="00CCFF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27" name="Heart 26">
            <a:extLst>
              <a:ext uri="{FF2B5EF4-FFF2-40B4-BE49-F238E27FC236}">
                <a16:creationId xmlns:a16="http://schemas.microsoft.com/office/drawing/2014/main" id="{DDECADED-E141-4ADE-A12F-83A658FE29B0}"/>
              </a:ext>
            </a:extLst>
          </p:cNvPr>
          <p:cNvSpPr/>
          <p:nvPr/>
        </p:nvSpPr>
        <p:spPr>
          <a:xfrm>
            <a:off x="8154086" y="558299"/>
            <a:ext cx="668587" cy="627956"/>
          </a:xfrm>
          <a:prstGeom prst="heart">
            <a:avLst/>
          </a:prstGeom>
          <a:solidFill>
            <a:srgbClr val="00CCFF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28" name="Heart 27">
            <a:extLst>
              <a:ext uri="{FF2B5EF4-FFF2-40B4-BE49-F238E27FC236}">
                <a16:creationId xmlns:a16="http://schemas.microsoft.com/office/drawing/2014/main" id="{C8B48071-9A1A-4B97-BA96-48DE5347399A}"/>
              </a:ext>
            </a:extLst>
          </p:cNvPr>
          <p:cNvSpPr/>
          <p:nvPr/>
        </p:nvSpPr>
        <p:spPr>
          <a:xfrm>
            <a:off x="6964920" y="601254"/>
            <a:ext cx="668587" cy="627956"/>
          </a:xfrm>
          <a:prstGeom prst="hear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29" name="Heart 28">
            <a:extLst>
              <a:ext uri="{FF2B5EF4-FFF2-40B4-BE49-F238E27FC236}">
                <a16:creationId xmlns:a16="http://schemas.microsoft.com/office/drawing/2014/main" id="{7D2909BA-47BD-4EA3-80C6-F71B308592A9}"/>
              </a:ext>
            </a:extLst>
          </p:cNvPr>
          <p:cNvSpPr/>
          <p:nvPr/>
        </p:nvSpPr>
        <p:spPr>
          <a:xfrm>
            <a:off x="9343252" y="558299"/>
            <a:ext cx="668587" cy="627956"/>
          </a:xfrm>
          <a:prstGeom prst="heart">
            <a:avLst/>
          </a:prstGeom>
          <a:solidFill>
            <a:srgbClr val="FF7C8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0" name="Heart 29">
            <a:extLst>
              <a:ext uri="{FF2B5EF4-FFF2-40B4-BE49-F238E27FC236}">
                <a16:creationId xmlns:a16="http://schemas.microsoft.com/office/drawing/2014/main" id="{1BAF0519-07AB-4211-BDE2-A0FACEFD6255}"/>
              </a:ext>
            </a:extLst>
          </p:cNvPr>
          <p:cNvSpPr/>
          <p:nvPr/>
        </p:nvSpPr>
        <p:spPr>
          <a:xfrm>
            <a:off x="10532418" y="558299"/>
            <a:ext cx="668587" cy="627956"/>
          </a:xfrm>
          <a:prstGeom prst="heart">
            <a:avLst/>
          </a:prstGeom>
          <a:solidFill>
            <a:srgbClr val="00CCFF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1" name="Heart 30">
            <a:extLst>
              <a:ext uri="{FF2B5EF4-FFF2-40B4-BE49-F238E27FC236}">
                <a16:creationId xmlns:a16="http://schemas.microsoft.com/office/drawing/2014/main" id="{60C89DB8-BC5A-4555-9F8D-51AF24EDBE75}"/>
              </a:ext>
            </a:extLst>
          </p:cNvPr>
          <p:cNvSpPr/>
          <p:nvPr/>
        </p:nvSpPr>
        <p:spPr>
          <a:xfrm>
            <a:off x="2205569" y="3117294"/>
            <a:ext cx="668587" cy="627956"/>
          </a:xfrm>
          <a:prstGeom prst="hear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2" name="Heart 31">
            <a:extLst>
              <a:ext uri="{FF2B5EF4-FFF2-40B4-BE49-F238E27FC236}">
                <a16:creationId xmlns:a16="http://schemas.microsoft.com/office/drawing/2014/main" id="{C7759AF0-C7F9-485B-A853-2A97C29D7ECC}"/>
              </a:ext>
            </a:extLst>
          </p:cNvPr>
          <p:cNvSpPr/>
          <p:nvPr/>
        </p:nvSpPr>
        <p:spPr>
          <a:xfrm>
            <a:off x="3397199" y="3115022"/>
            <a:ext cx="668587" cy="627956"/>
          </a:xfrm>
          <a:prstGeom prst="heart">
            <a:avLst/>
          </a:prstGeom>
          <a:solidFill>
            <a:srgbClr val="00CCFF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3" name="Heart 32">
            <a:extLst>
              <a:ext uri="{FF2B5EF4-FFF2-40B4-BE49-F238E27FC236}">
                <a16:creationId xmlns:a16="http://schemas.microsoft.com/office/drawing/2014/main" id="{4B3CE2B6-5589-40D0-B27D-0F2740684092}"/>
              </a:ext>
            </a:extLst>
          </p:cNvPr>
          <p:cNvSpPr/>
          <p:nvPr/>
        </p:nvSpPr>
        <p:spPr>
          <a:xfrm>
            <a:off x="4586500" y="3115022"/>
            <a:ext cx="668587" cy="627956"/>
          </a:xfrm>
          <a:prstGeom prst="heart">
            <a:avLst/>
          </a:prstGeom>
          <a:solidFill>
            <a:srgbClr val="FF7C8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4" name="Heart 33">
            <a:extLst>
              <a:ext uri="{FF2B5EF4-FFF2-40B4-BE49-F238E27FC236}">
                <a16:creationId xmlns:a16="http://schemas.microsoft.com/office/drawing/2014/main" id="{110AC819-70E5-455C-8E50-88933D22ED00}"/>
              </a:ext>
            </a:extLst>
          </p:cNvPr>
          <p:cNvSpPr/>
          <p:nvPr/>
        </p:nvSpPr>
        <p:spPr>
          <a:xfrm>
            <a:off x="5775666" y="3115022"/>
            <a:ext cx="668587" cy="627956"/>
          </a:xfrm>
          <a:prstGeom prst="heart">
            <a:avLst/>
          </a:prstGeom>
          <a:solidFill>
            <a:srgbClr val="00CCFF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5" name="Heart 34">
            <a:extLst>
              <a:ext uri="{FF2B5EF4-FFF2-40B4-BE49-F238E27FC236}">
                <a16:creationId xmlns:a16="http://schemas.microsoft.com/office/drawing/2014/main" id="{522ED59B-CB08-49F8-A2AF-9C09A66520FF}"/>
              </a:ext>
            </a:extLst>
          </p:cNvPr>
          <p:cNvSpPr/>
          <p:nvPr/>
        </p:nvSpPr>
        <p:spPr>
          <a:xfrm>
            <a:off x="8154086" y="3071978"/>
            <a:ext cx="668587" cy="627956"/>
          </a:xfrm>
          <a:prstGeom prst="heart">
            <a:avLst/>
          </a:prstGeom>
          <a:solidFill>
            <a:srgbClr val="00CCFF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6" name="Heart 35">
            <a:extLst>
              <a:ext uri="{FF2B5EF4-FFF2-40B4-BE49-F238E27FC236}">
                <a16:creationId xmlns:a16="http://schemas.microsoft.com/office/drawing/2014/main" id="{A1D6E054-F0C9-4C78-B696-CD24F69F0A9A}"/>
              </a:ext>
            </a:extLst>
          </p:cNvPr>
          <p:cNvSpPr/>
          <p:nvPr/>
        </p:nvSpPr>
        <p:spPr>
          <a:xfrm>
            <a:off x="6964920" y="3114933"/>
            <a:ext cx="668587" cy="627956"/>
          </a:xfrm>
          <a:prstGeom prst="hear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7" name="Heart 36">
            <a:extLst>
              <a:ext uri="{FF2B5EF4-FFF2-40B4-BE49-F238E27FC236}">
                <a16:creationId xmlns:a16="http://schemas.microsoft.com/office/drawing/2014/main" id="{199270B2-0C3E-4451-BD43-66997F0961E7}"/>
              </a:ext>
            </a:extLst>
          </p:cNvPr>
          <p:cNvSpPr/>
          <p:nvPr/>
        </p:nvSpPr>
        <p:spPr>
          <a:xfrm>
            <a:off x="9343252" y="3071978"/>
            <a:ext cx="668587" cy="627956"/>
          </a:xfrm>
          <a:prstGeom prst="heart">
            <a:avLst/>
          </a:prstGeom>
          <a:solidFill>
            <a:srgbClr val="FF7C8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8" name="Heart 37">
            <a:extLst>
              <a:ext uri="{FF2B5EF4-FFF2-40B4-BE49-F238E27FC236}">
                <a16:creationId xmlns:a16="http://schemas.microsoft.com/office/drawing/2014/main" id="{DE5C1F1B-C3D3-4138-B47C-819B7BA9CA29}"/>
              </a:ext>
            </a:extLst>
          </p:cNvPr>
          <p:cNvSpPr/>
          <p:nvPr/>
        </p:nvSpPr>
        <p:spPr>
          <a:xfrm>
            <a:off x="10532418" y="3071978"/>
            <a:ext cx="668587" cy="627956"/>
          </a:xfrm>
          <a:prstGeom prst="heart">
            <a:avLst/>
          </a:prstGeom>
          <a:solidFill>
            <a:srgbClr val="00CCFF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84164910-B7E0-45D6-97D4-FA4D424F9AAA}"/>
              </a:ext>
            </a:extLst>
          </p:cNvPr>
          <p:cNvCxnSpPr>
            <a:cxnSpLocks/>
          </p:cNvCxnSpPr>
          <p:nvPr/>
        </p:nvCxnSpPr>
        <p:spPr>
          <a:xfrm>
            <a:off x="6693728" y="337552"/>
            <a:ext cx="0" cy="2325949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503CCBF3-1B3D-420E-B8BC-E6308DE72E33}"/>
              </a:ext>
            </a:extLst>
          </p:cNvPr>
          <p:cNvCxnSpPr/>
          <p:nvPr/>
        </p:nvCxnSpPr>
        <p:spPr>
          <a:xfrm>
            <a:off x="11445788" y="337552"/>
            <a:ext cx="0" cy="2325949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B09336AE-B1CE-4166-B412-B1BAA8E3018F}"/>
              </a:ext>
            </a:extLst>
          </p:cNvPr>
          <p:cNvCxnSpPr>
            <a:cxnSpLocks/>
          </p:cNvCxnSpPr>
          <p:nvPr/>
        </p:nvCxnSpPr>
        <p:spPr>
          <a:xfrm>
            <a:off x="6693728" y="3217872"/>
            <a:ext cx="0" cy="2325949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2B1375CE-A845-4F1E-A48C-FC1D0E98A20B}"/>
              </a:ext>
            </a:extLst>
          </p:cNvPr>
          <p:cNvCxnSpPr/>
          <p:nvPr/>
        </p:nvCxnSpPr>
        <p:spPr>
          <a:xfrm>
            <a:off x="11447347" y="3114933"/>
            <a:ext cx="0" cy="2325949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E06347B2-BBAA-4018-9407-7B7262B50D58}"/>
              </a:ext>
            </a:extLst>
          </p:cNvPr>
          <p:cNvCxnSpPr/>
          <p:nvPr/>
        </p:nvCxnSpPr>
        <p:spPr>
          <a:xfrm>
            <a:off x="11553879" y="3114933"/>
            <a:ext cx="0" cy="2325949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" name="Picture 2" descr="A picture containing drawing&#10;&#10;Description automatically generated">
            <a:extLst>
              <a:ext uri="{FF2B5EF4-FFF2-40B4-BE49-F238E27FC236}">
                <a16:creationId xmlns:a16="http://schemas.microsoft.com/office/drawing/2014/main" id="{B6E8C7A7-5C7F-47F1-9739-E5BB7AC99B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4677" y="1651722"/>
            <a:ext cx="904875" cy="904875"/>
          </a:xfrm>
          <a:prstGeom prst="rect">
            <a:avLst/>
          </a:prstGeom>
        </p:spPr>
      </p:pic>
      <p:pic>
        <p:nvPicPr>
          <p:cNvPr id="44" name="Picture 2" descr="A picture containing drawing&#10;&#10;Description automatically generated">
            <a:extLst>
              <a:ext uri="{FF2B5EF4-FFF2-40B4-BE49-F238E27FC236}">
                <a16:creationId xmlns:a16="http://schemas.microsoft.com/office/drawing/2014/main" id="{296DEC97-3E11-440D-9B02-CB0AE79A62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6335" y="1651721"/>
            <a:ext cx="904875" cy="904875"/>
          </a:xfrm>
          <a:prstGeom prst="rect">
            <a:avLst/>
          </a:prstGeom>
        </p:spPr>
      </p:pic>
      <p:pic>
        <p:nvPicPr>
          <p:cNvPr id="45" name="Picture 2" descr="A picture containing drawing&#10;&#10;Description automatically generated">
            <a:extLst>
              <a:ext uri="{FF2B5EF4-FFF2-40B4-BE49-F238E27FC236}">
                <a16:creationId xmlns:a16="http://schemas.microsoft.com/office/drawing/2014/main" id="{FD42059A-57C2-4A08-B83C-45236E90D7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563" y="1651722"/>
            <a:ext cx="904875" cy="904875"/>
          </a:xfrm>
          <a:prstGeom prst="rect">
            <a:avLst/>
          </a:prstGeom>
        </p:spPr>
      </p:pic>
      <p:pic>
        <p:nvPicPr>
          <p:cNvPr id="46" name="Picture 2" descr="A picture containing drawing&#10;&#10;Description automatically generated">
            <a:extLst>
              <a:ext uri="{FF2B5EF4-FFF2-40B4-BE49-F238E27FC236}">
                <a16:creationId xmlns:a16="http://schemas.microsoft.com/office/drawing/2014/main" id="{7C1C7B2B-46B1-4BC7-ACFB-1ABC590C53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43563" y="1651721"/>
            <a:ext cx="904875" cy="904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715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45FAB190-4DAC-42E9-9191-343337C77498}"/>
              </a:ext>
            </a:extLst>
          </p:cNvPr>
          <p:cNvSpPr/>
          <p:nvPr/>
        </p:nvSpPr>
        <p:spPr>
          <a:xfrm>
            <a:off x="304800" y="226868"/>
            <a:ext cx="11568543" cy="6113316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1">
            <a:extLst>
              <a:ext uri="{FF2B5EF4-FFF2-40B4-BE49-F238E27FC236}">
                <a16:creationId xmlns:a16="http://schemas.microsoft.com/office/drawing/2014/main" id="{DD76F67D-9180-4C8A-A5E4-B4A3F37B03CE}"/>
              </a:ext>
            </a:extLst>
          </p:cNvPr>
          <p:cNvSpPr txBox="1"/>
          <p:nvPr/>
        </p:nvSpPr>
        <p:spPr>
          <a:xfrm>
            <a:off x="970742" y="1229299"/>
            <a:ext cx="610847" cy="71531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dirty="0">
                <a:solidFill>
                  <a:schemeClr val="bg1"/>
                </a:solidFill>
                <a:latin typeface="Eras Bold ITC" panose="020B0907030504020204" pitchFamily="34" charset="0"/>
              </a:rPr>
              <a:t>4</a:t>
            </a:r>
            <a:endParaRPr lang="en-CA" sz="4000" dirty="0">
              <a:solidFill>
                <a:schemeClr val="bg1"/>
              </a:solidFill>
              <a:latin typeface="Eras Bold ITC" panose="020B0907030504020204" pitchFamily="34" charset="0"/>
            </a:endParaRPr>
          </a:p>
        </p:txBody>
      </p:sp>
      <p:sp>
        <p:nvSpPr>
          <p:cNvPr id="22" name="Heart 21">
            <a:extLst>
              <a:ext uri="{FF2B5EF4-FFF2-40B4-BE49-F238E27FC236}">
                <a16:creationId xmlns:a16="http://schemas.microsoft.com/office/drawing/2014/main" id="{8AF817C7-ADDB-469E-B774-FF4F5D73F265}"/>
              </a:ext>
            </a:extLst>
          </p:cNvPr>
          <p:cNvSpPr/>
          <p:nvPr/>
        </p:nvSpPr>
        <p:spPr>
          <a:xfrm>
            <a:off x="913002" y="1923058"/>
            <a:ext cx="668587" cy="627956"/>
          </a:xfrm>
          <a:prstGeom prst="hear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23" name="Heart 22">
            <a:extLst>
              <a:ext uri="{FF2B5EF4-FFF2-40B4-BE49-F238E27FC236}">
                <a16:creationId xmlns:a16="http://schemas.microsoft.com/office/drawing/2014/main" id="{12BBED31-0A64-45CB-8534-C6271D84E95B}"/>
              </a:ext>
            </a:extLst>
          </p:cNvPr>
          <p:cNvSpPr/>
          <p:nvPr/>
        </p:nvSpPr>
        <p:spPr>
          <a:xfrm>
            <a:off x="2205569" y="603615"/>
            <a:ext cx="668587" cy="627956"/>
          </a:xfrm>
          <a:prstGeom prst="hear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24" name="Heart 23">
            <a:extLst>
              <a:ext uri="{FF2B5EF4-FFF2-40B4-BE49-F238E27FC236}">
                <a16:creationId xmlns:a16="http://schemas.microsoft.com/office/drawing/2014/main" id="{6E21A6B1-AFDD-4A03-B6E1-3C51D379C53C}"/>
              </a:ext>
            </a:extLst>
          </p:cNvPr>
          <p:cNvSpPr/>
          <p:nvPr/>
        </p:nvSpPr>
        <p:spPr>
          <a:xfrm>
            <a:off x="3397199" y="601343"/>
            <a:ext cx="668587" cy="627956"/>
          </a:xfrm>
          <a:prstGeom prst="heart">
            <a:avLst/>
          </a:prstGeom>
          <a:solidFill>
            <a:srgbClr val="00CCFF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25" name="Heart 24">
            <a:extLst>
              <a:ext uri="{FF2B5EF4-FFF2-40B4-BE49-F238E27FC236}">
                <a16:creationId xmlns:a16="http://schemas.microsoft.com/office/drawing/2014/main" id="{C8149981-AC45-4E52-AE02-FC5AE78E85FD}"/>
              </a:ext>
            </a:extLst>
          </p:cNvPr>
          <p:cNvSpPr/>
          <p:nvPr/>
        </p:nvSpPr>
        <p:spPr>
          <a:xfrm>
            <a:off x="4586500" y="601343"/>
            <a:ext cx="668587" cy="627956"/>
          </a:xfrm>
          <a:prstGeom prst="heart">
            <a:avLst/>
          </a:prstGeom>
          <a:solidFill>
            <a:srgbClr val="FF7C8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26" name="Heart 25">
            <a:extLst>
              <a:ext uri="{FF2B5EF4-FFF2-40B4-BE49-F238E27FC236}">
                <a16:creationId xmlns:a16="http://schemas.microsoft.com/office/drawing/2014/main" id="{62D3FB40-2F9D-4C1D-B190-D37E01D2903D}"/>
              </a:ext>
            </a:extLst>
          </p:cNvPr>
          <p:cNvSpPr/>
          <p:nvPr/>
        </p:nvSpPr>
        <p:spPr>
          <a:xfrm>
            <a:off x="5775666" y="601343"/>
            <a:ext cx="668587" cy="627956"/>
          </a:xfrm>
          <a:prstGeom prst="heart">
            <a:avLst/>
          </a:prstGeom>
          <a:solidFill>
            <a:srgbClr val="00CCFF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27" name="Heart 26">
            <a:extLst>
              <a:ext uri="{FF2B5EF4-FFF2-40B4-BE49-F238E27FC236}">
                <a16:creationId xmlns:a16="http://schemas.microsoft.com/office/drawing/2014/main" id="{DDECADED-E141-4ADE-A12F-83A658FE29B0}"/>
              </a:ext>
            </a:extLst>
          </p:cNvPr>
          <p:cNvSpPr/>
          <p:nvPr/>
        </p:nvSpPr>
        <p:spPr>
          <a:xfrm>
            <a:off x="8154086" y="558299"/>
            <a:ext cx="668587" cy="627956"/>
          </a:xfrm>
          <a:prstGeom prst="heart">
            <a:avLst/>
          </a:prstGeom>
          <a:solidFill>
            <a:srgbClr val="00CCFF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28" name="Heart 27">
            <a:extLst>
              <a:ext uri="{FF2B5EF4-FFF2-40B4-BE49-F238E27FC236}">
                <a16:creationId xmlns:a16="http://schemas.microsoft.com/office/drawing/2014/main" id="{C8B48071-9A1A-4B97-BA96-48DE5347399A}"/>
              </a:ext>
            </a:extLst>
          </p:cNvPr>
          <p:cNvSpPr/>
          <p:nvPr/>
        </p:nvSpPr>
        <p:spPr>
          <a:xfrm>
            <a:off x="6964920" y="601254"/>
            <a:ext cx="668587" cy="627956"/>
          </a:xfrm>
          <a:prstGeom prst="hear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29" name="Heart 28">
            <a:extLst>
              <a:ext uri="{FF2B5EF4-FFF2-40B4-BE49-F238E27FC236}">
                <a16:creationId xmlns:a16="http://schemas.microsoft.com/office/drawing/2014/main" id="{7D2909BA-47BD-4EA3-80C6-F71B308592A9}"/>
              </a:ext>
            </a:extLst>
          </p:cNvPr>
          <p:cNvSpPr/>
          <p:nvPr/>
        </p:nvSpPr>
        <p:spPr>
          <a:xfrm>
            <a:off x="9343252" y="558299"/>
            <a:ext cx="668587" cy="627956"/>
          </a:xfrm>
          <a:prstGeom prst="heart">
            <a:avLst/>
          </a:prstGeom>
          <a:solidFill>
            <a:srgbClr val="FF7C8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0" name="Heart 29">
            <a:extLst>
              <a:ext uri="{FF2B5EF4-FFF2-40B4-BE49-F238E27FC236}">
                <a16:creationId xmlns:a16="http://schemas.microsoft.com/office/drawing/2014/main" id="{1BAF0519-07AB-4211-BDE2-A0FACEFD6255}"/>
              </a:ext>
            </a:extLst>
          </p:cNvPr>
          <p:cNvSpPr/>
          <p:nvPr/>
        </p:nvSpPr>
        <p:spPr>
          <a:xfrm>
            <a:off x="10532418" y="558299"/>
            <a:ext cx="668587" cy="627956"/>
          </a:xfrm>
          <a:prstGeom prst="heart">
            <a:avLst/>
          </a:prstGeom>
          <a:solidFill>
            <a:srgbClr val="00CCFF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1" name="Heart 30">
            <a:extLst>
              <a:ext uri="{FF2B5EF4-FFF2-40B4-BE49-F238E27FC236}">
                <a16:creationId xmlns:a16="http://schemas.microsoft.com/office/drawing/2014/main" id="{60C89DB8-BC5A-4555-9F8D-51AF24EDBE75}"/>
              </a:ext>
            </a:extLst>
          </p:cNvPr>
          <p:cNvSpPr/>
          <p:nvPr/>
        </p:nvSpPr>
        <p:spPr>
          <a:xfrm>
            <a:off x="2205569" y="3117294"/>
            <a:ext cx="668587" cy="627956"/>
          </a:xfrm>
          <a:prstGeom prst="hear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2" name="Heart 31">
            <a:extLst>
              <a:ext uri="{FF2B5EF4-FFF2-40B4-BE49-F238E27FC236}">
                <a16:creationId xmlns:a16="http://schemas.microsoft.com/office/drawing/2014/main" id="{C7759AF0-C7F9-485B-A853-2A97C29D7ECC}"/>
              </a:ext>
            </a:extLst>
          </p:cNvPr>
          <p:cNvSpPr/>
          <p:nvPr/>
        </p:nvSpPr>
        <p:spPr>
          <a:xfrm>
            <a:off x="3397199" y="3115022"/>
            <a:ext cx="668587" cy="627956"/>
          </a:xfrm>
          <a:prstGeom prst="heart">
            <a:avLst/>
          </a:prstGeom>
          <a:solidFill>
            <a:srgbClr val="00CCFF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3" name="Heart 32">
            <a:extLst>
              <a:ext uri="{FF2B5EF4-FFF2-40B4-BE49-F238E27FC236}">
                <a16:creationId xmlns:a16="http://schemas.microsoft.com/office/drawing/2014/main" id="{4B3CE2B6-5589-40D0-B27D-0F2740684092}"/>
              </a:ext>
            </a:extLst>
          </p:cNvPr>
          <p:cNvSpPr/>
          <p:nvPr/>
        </p:nvSpPr>
        <p:spPr>
          <a:xfrm>
            <a:off x="4586500" y="3115022"/>
            <a:ext cx="668587" cy="627956"/>
          </a:xfrm>
          <a:prstGeom prst="heart">
            <a:avLst/>
          </a:prstGeom>
          <a:solidFill>
            <a:srgbClr val="FF7C8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4" name="Heart 33">
            <a:extLst>
              <a:ext uri="{FF2B5EF4-FFF2-40B4-BE49-F238E27FC236}">
                <a16:creationId xmlns:a16="http://schemas.microsoft.com/office/drawing/2014/main" id="{110AC819-70E5-455C-8E50-88933D22ED00}"/>
              </a:ext>
            </a:extLst>
          </p:cNvPr>
          <p:cNvSpPr/>
          <p:nvPr/>
        </p:nvSpPr>
        <p:spPr>
          <a:xfrm>
            <a:off x="5775666" y="3115022"/>
            <a:ext cx="668587" cy="627956"/>
          </a:xfrm>
          <a:prstGeom prst="heart">
            <a:avLst/>
          </a:prstGeom>
          <a:solidFill>
            <a:srgbClr val="00CCFF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5" name="Heart 34">
            <a:extLst>
              <a:ext uri="{FF2B5EF4-FFF2-40B4-BE49-F238E27FC236}">
                <a16:creationId xmlns:a16="http://schemas.microsoft.com/office/drawing/2014/main" id="{522ED59B-CB08-49F8-A2AF-9C09A66520FF}"/>
              </a:ext>
            </a:extLst>
          </p:cNvPr>
          <p:cNvSpPr/>
          <p:nvPr/>
        </p:nvSpPr>
        <p:spPr>
          <a:xfrm>
            <a:off x="8154086" y="3071978"/>
            <a:ext cx="668587" cy="627956"/>
          </a:xfrm>
          <a:prstGeom prst="heart">
            <a:avLst/>
          </a:prstGeom>
          <a:solidFill>
            <a:srgbClr val="00CCFF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6" name="Heart 35">
            <a:extLst>
              <a:ext uri="{FF2B5EF4-FFF2-40B4-BE49-F238E27FC236}">
                <a16:creationId xmlns:a16="http://schemas.microsoft.com/office/drawing/2014/main" id="{A1D6E054-F0C9-4C78-B696-CD24F69F0A9A}"/>
              </a:ext>
            </a:extLst>
          </p:cNvPr>
          <p:cNvSpPr/>
          <p:nvPr/>
        </p:nvSpPr>
        <p:spPr>
          <a:xfrm>
            <a:off x="6964920" y="3114933"/>
            <a:ext cx="668587" cy="627956"/>
          </a:xfrm>
          <a:prstGeom prst="hear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7" name="Heart 36">
            <a:extLst>
              <a:ext uri="{FF2B5EF4-FFF2-40B4-BE49-F238E27FC236}">
                <a16:creationId xmlns:a16="http://schemas.microsoft.com/office/drawing/2014/main" id="{199270B2-0C3E-4451-BD43-66997F0961E7}"/>
              </a:ext>
            </a:extLst>
          </p:cNvPr>
          <p:cNvSpPr/>
          <p:nvPr/>
        </p:nvSpPr>
        <p:spPr>
          <a:xfrm>
            <a:off x="9343252" y="3071978"/>
            <a:ext cx="668587" cy="627956"/>
          </a:xfrm>
          <a:prstGeom prst="heart">
            <a:avLst/>
          </a:prstGeom>
          <a:solidFill>
            <a:srgbClr val="FF7C8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8" name="Heart 37">
            <a:extLst>
              <a:ext uri="{FF2B5EF4-FFF2-40B4-BE49-F238E27FC236}">
                <a16:creationId xmlns:a16="http://schemas.microsoft.com/office/drawing/2014/main" id="{DE5C1F1B-C3D3-4138-B47C-819B7BA9CA29}"/>
              </a:ext>
            </a:extLst>
          </p:cNvPr>
          <p:cNvSpPr/>
          <p:nvPr/>
        </p:nvSpPr>
        <p:spPr>
          <a:xfrm>
            <a:off x="10532418" y="3071978"/>
            <a:ext cx="668587" cy="627956"/>
          </a:xfrm>
          <a:prstGeom prst="heart">
            <a:avLst/>
          </a:prstGeom>
          <a:solidFill>
            <a:srgbClr val="00CCFF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84164910-B7E0-45D6-97D4-FA4D424F9AAA}"/>
              </a:ext>
            </a:extLst>
          </p:cNvPr>
          <p:cNvCxnSpPr>
            <a:cxnSpLocks/>
          </p:cNvCxnSpPr>
          <p:nvPr/>
        </p:nvCxnSpPr>
        <p:spPr>
          <a:xfrm>
            <a:off x="6693728" y="337552"/>
            <a:ext cx="0" cy="2325949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503CCBF3-1B3D-420E-B8BC-E6308DE72E33}"/>
              </a:ext>
            </a:extLst>
          </p:cNvPr>
          <p:cNvCxnSpPr/>
          <p:nvPr/>
        </p:nvCxnSpPr>
        <p:spPr>
          <a:xfrm>
            <a:off x="11445788" y="337552"/>
            <a:ext cx="0" cy="2325949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B09336AE-B1CE-4166-B412-B1BAA8E3018F}"/>
              </a:ext>
            </a:extLst>
          </p:cNvPr>
          <p:cNvCxnSpPr>
            <a:cxnSpLocks/>
          </p:cNvCxnSpPr>
          <p:nvPr/>
        </p:nvCxnSpPr>
        <p:spPr>
          <a:xfrm>
            <a:off x="6693728" y="3217872"/>
            <a:ext cx="0" cy="2325949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2B1375CE-A845-4F1E-A48C-FC1D0E98A20B}"/>
              </a:ext>
            </a:extLst>
          </p:cNvPr>
          <p:cNvCxnSpPr/>
          <p:nvPr/>
        </p:nvCxnSpPr>
        <p:spPr>
          <a:xfrm>
            <a:off x="11447347" y="3114933"/>
            <a:ext cx="0" cy="2325949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E06347B2-BBAA-4018-9407-7B7262B50D58}"/>
              </a:ext>
            </a:extLst>
          </p:cNvPr>
          <p:cNvCxnSpPr/>
          <p:nvPr/>
        </p:nvCxnSpPr>
        <p:spPr>
          <a:xfrm>
            <a:off x="11553879" y="3114933"/>
            <a:ext cx="0" cy="2325949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" name="Picture 2" descr="A picture containing drawing&#10;&#10;Description automatically generated">
            <a:extLst>
              <a:ext uri="{FF2B5EF4-FFF2-40B4-BE49-F238E27FC236}">
                <a16:creationId xmlns:a16="http://schemas.microsoft.com/office/drawing/2014/main" id="{B6E8C7A7-5C7F-47F1-9739-E5BB7AC99B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4677" y="1651722"/>
            <a:ext cx="904875" cy="904875"/>
          </a:xfrm>
          <a:prstGeom prst="rect">
            <a:avLst/>
          </a:prstGeom>
        </p:spPr>
      </p:pic>
      <p:pic>
        <p:nvPicPr>
          <p:cNvPr id="44" name="Picture 2" descr="A picture containing drawing&#10;&#10;Description automatically generated">
            <a:extLst>
              <a:ext uri="{FF2B5EF4-FFF2-40B4-BE49-F238E27FC236}">
                <a16:creationId xmlns:a16="http://schemas.microsoft.com/office/drawing/2014/main" id="{296DEC97-3E11-440D-9B02-CB0AE79A62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6335" y="1651721"/>
            <a:ext cx="904875" cy="904875"/>
          </a:xfrm>
          <a:prstGeom prst="rect">
            <a:avLst/>
          </a:prstGeom>
        </p:spPr>
      </p:pic>
      <p:pic>
        <p:nvPicPr>
          <p:cNvPr id="45" name="Picture 2" descr="A picture containing drawing&#10;&#10;Description automatically generated">
            <a:extLst>
              <a:ext uri="{FF2B5EF4-FFF2-40B4-BE49-F238E27FC236}">
                <a16:creationId xmlns:a16="http://schemas.microsoft.com/office/drawing/2014/main" id="{FD42059A-57C2-4A08-B83C-45236E90D7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563" y="1651722"/>
            <a:ext cx="904875" cy="904875"/>
          </a:xfrm>
          <a:prstGeom prst="rect">
            <a:avLst/>
          </a:prstGeom>
        </p:spPr>
      </p:pic>
      <p:pic>
        <p:nvPicPr>
          <p:cNvPr id="46" name="Picture 2" descr="A picture containing drawing&#10;&#10;Description automatically generated">
            <a:extLst>
              <a:ext uri="{FF2B5EF4-FFF2-40B4-BE49-F238E27FC236}">
                <a16:creationId xmlns:a16="http://schemas.microsoft.com/office/drawing/2014/main" id="{7C1C7B2B-46B1-4BC7-ACFB-1ABC590C53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43563" y="1651721"/>
            <a:ext cx="904875" cy="904875"/>
          </a:xfrm>
          <a:prstGeom prst="rect">
            <a:avLst/>
          </a:prstGeom>
        </p:spPr>
      </p:pic>
      <p:pic>
        <p:nvPicPr>
          <p:cNvPr id="47" name="Picture 2" descr="A picture containing drawing&#10;&#10;Description automatically generated">
            <a:extLst>
              <a:ext uri="{FF2B5EF4-FFF2-40B4-BE49-F238E27FC236}">
                <a16:creationId xmlns:a16="http://schemas.microsoft.com/office/drawing/2014/main" id="{21AB0D31-DB54-4C5F-B359-F4E570B22D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81813" y="1686357"/>
            <a:ext cx="532535" cy="523876"/>
          </a:xfrm>
          <a:prstGeom prst="rect">
            <a:avLst/>
          </a:prstGeom>
        </p:spPr>
      </p:pic>
      <p:pic>
        <p:nvPicPr>
          <p:cNvPr id="49" name="Picture 2" descr="A picture containing drawing&#10;&#10;Description automatically generated">
            <a:extLst>
              <a:ext uri="{FF2B5EF4-FFF2-40B4-BE49-F238E27FC236}">
                <a16:creationId xmlns:a16="http://schemas.microsoft.com/office/drawing/2014/main" id="{7B98A029-3D32-4ECD-A807-113A82824B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97699" y="1643062"/>
            <a:ext cx="904875" cy="904875"/>
          </a:xfrm>
          <a:prstGeom prst="rect">
            <a:avLst/>
          </a:prstGeom>
        </p:spPr>
      </p:pic>
      <p:pic>
        <p:nvPicPr>
          <p:cNvPr id="50" name="Picture 2" descr="A picture containing drawing&#10;&#10;Description automatically generated">
            <a:extLst>
              <a:ext uri="{FF2B5EF4-FFF2-40B4-BE49-F238E27FC236}">
                <a16:creationId xmlns:a16="http://schemas.microsoft.com/office/drawing/2014/main" id="{96EEF349-62AE-46DE-BE19-864A8D1D49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40699" y="1643061"/>
            <a:ext cx="904875" cy="904875"/>
          </a:xfrm>
          <a:prstGeom prst="rect">
            <a:avLst/>
          </a:prstGeom>
        </p:spPr>
      </p:pic>
      <p:pic>
        <p:nvPicPr>
          <p:cNvPr id="51" name="Picture 2" descr="A picture containing drawing&#10;&#10;Description automatically generated">
            <a:extLst>
              <a:ext uri="{FF2B5EF4-FFF2-40B4-BE49-F238E27FC236}">
                <a16:creationId xmlns:a16="http://schemas.microsoft.com/office/drawing/2014/main" id="{D2CB47A7-E3F7-4755-B943-A207E01159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10858" y="1954788"/>
            <a:ext cx="532535" cy="523876"/>
          </a:xfrm>
          <a:prstGeom prst="rect">
            <a:avLst/>
          </a:prstGeom>
        </p:spPr>
      </p:pic>
      <p:pic>
        <p:nvPicPr>
          <p:cNvPr id="52" name="Picture 2" descr="A picture containing drawing&#10;&#10;Description automatically generated">
            <a:extLst>
              <a:ext uri="{FF2B5EF4-FFF2-40B4-BE49-F238E27FC236}">
                <a16:creationId xmlns:a16="http://schemas.microsoft.com/office/drawing/2014/main" id="{7DF6D088-7E61-4819-A4FA-531901C1A7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42131" y="1686357"/>
            <a:ext cx="532535" cy="523876"/>
          </a:xfrm>
          <a:prstGeom prst="rect">
            <a:avLst/>
          </a:prstGeom>
        </p:spPr>
      </p:pic>
      <p:pic>
        <p:nvPicPr>
          <p:cNvPr id="53" name="Picture 2" descr="A picture containing drawing&#10;&#10;Description automatically generated">
            <a:extLst>
              <a:ext uri="{FF2B5EF4-FFF2-40B4-BE49-F238E27FC236}">
                <a16:creationId xmlns:a16="http://schemas.microsoft.com/office/drawing/2014/main" id="{EB0B6F33-8549-46C1-9ACD-20CFB68AF2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71176" y="1954788"/>
            <a:ext cx="532535" cy="523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08210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45FAB190-4DAC-42E9-9191-343337C77498}"/>
              </a:ext>
            </a:extLst>
          </p:cNvPr>
          <p:cNvSpPr/>
          <p:nvPr/>
        </p:nvSpPr>
        <p:spPr>
          <a:xfrm>
            <a:off x="304800" y="226868"/>
            <a:ext cx="11568543" cy="6113316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1">
            <a:extLst>
              <a:ext uri="{FF2B5EF4-FFF2-40B4-BE49-F238E27FC236}">
                <a16:creationId xmlns:a16="http://schemas.microsoft.com/office/drawing/2014/main" id="{DD76F67D-9180-4C8A-A5E4-B4A3F37B03CE}"/>
              </a:ext>
            </a:extLst>
          </p:cNvPr>
          <p:cNvSpPr txBox="1"/>
          <p:nvPr/>
        </p:nvSpPr>
        <p:spPr>
          <a:xfrm>
            <a:off x="970742" y="1229299"/>
            <a:ext cx="610847" cy="71531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dirty="0">
                <a:solidFill>
                  <a:schemeClr val="bg1"/>
                </a:solidFill>
                <a:latin typeface="Eras Bold ITC" panose="020B0907030504020204" pitchFamily="34" charset="0"/>
              </a:rPr>
              <a:t>4</a:t>
            </a:r>
            <a:endParaRPr lang="en-CA" sz="4000" dirty="0">
              <a:solidFill>
                <a:schemeClr val="bg1"/>
              </a:solidFill>
              <a:latin typeface="Eras Bold ITC" panose="020B0907030504020204" pitchFamily="34" charset="0"/>
            </a:endParaRPr>
          </a:p>
        </p:txBody>
      </p:sp>
      <p:sp>
        <p:nvSpPr>
          <p:cNvPr id="22" name="Heart 21">
            <a:extLst>
              <a:ext uri="{FF2B5EF4-FFF2-40B4-BE49-F238E27FC236}">
                <a16:creationId xmlns:a16="http://schemas.microsoft.com/office/drawing/2014/main" id="{8AF817C7-ADDB-469E-B774-FF4F5D73F265}"/>
              </a:ext>
            </a:extLst>
          </p:cNvPr>
          <p:cNvSpPr/>
          <p:nvPr/>
        </p:nvSpPr>
        <p:spPr>
          <a:xfrm>
            <a:off x="913002" y="1923058"/>
            <a:ext cx="668587" cy="627956"/>
          </a:xfrm>
          <a:prstGeom prst="hear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23" name="Heart 22">
            <a:extLst>
              <a:ext uri="{FF2B5EF4-FFF2-40B4-BE49-F238E27FC236}">
                <a16:creationId xmlns:a16="http://schemas.microsoft.com/office/drawing/2014/main" id="{12BBED31-0A64-45CB-8534-C6271D84E95B}"/>
              </a:ext>
            </a:extLst>
          </p:cNvPr>
          <p:cNvSpPr/>
          <p:nvPr/>
        </p:nvSpPr>
        <p:spPr>
          <a:xfrm>
            <a:off x="2205569" y="603615"/>
            <a:ext cx="668587" cy="627956"/>
          </a:xfrm>
          <a:prstGeom prst="hear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24" name="Heart 23">
            <a:extLst>
              <a:ext uri="{FF2B5EF4-FFF2-40B4-BE49-F238E27FC236}">
                <a16:creationId xmlns:a16="http://schemas.microsoft.com/office/drawing/2014/main" id="{6E21A6B1-AFDD-4A03-B6E1-3C51D379C53C}"/>
              </a:ext>
            </a:extLst>
          </p:cNvPr>
          <p:cNvSpPr/>
          <p:nvPr/>
        </p:nvSpPr>
        <p:spPr>
          <a:xfrm>
            <a:off x="3397199" y="601343"/>
            <a:ext cx="668587" cy="627956"/>
          </a:xfrm>
          <a:prstGeom prst="heart">
            <a:avLst/>
          </a:prstGeom>
          <a:solidFill>
            <a:srgbClr val="00CCFF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25" name="Heart 24">
            <a:extLst>
              <a:ext uri="{FF2B5EF4-FFF2-40B4-BE49-F238E27FC236}">
                <a16:creationId xmlns:a16="http://schemas.microsoft.com/office/drawing/2014/main" id="{C8149981-AC45-4E52-AE02-FC5AE78E85FD}"/>
              </a:ext>
            </a:extLst>
          </p:cNvPr>
          <p:cNvSpPr/>
          <p:nvPr/>
        </p:nvSpPr>
        <p:spPr>
          <a:xfrm>
            <a:off x="4586500" y="601343"/>
            <a:ext cx="668587" cy="627956"/>
          </a:xfrm>
          <a:prstGeom prst="heart">
            <a:avLst/>
          </a:prstGeom>
          <a:solidFill>
            <a:srgbClr val="FF7C8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26" name="Heart 25">
            <a:extLst>
              <a:ext uri="{FF2B5EF4-FFF2-40B4-BE49-F238E27FC236}">
                <a16:creationId xmlns:a16="http://schemas.microsoft.com/office/drawing/2014/main" id="{62D3FB40-2F9D-4C1D-B190-D37E01D2903D}"/>
              </a:ext>
            </a:extLst>
          </p:cNvPr>
          <p:cNvSpPr/>
          <p:nvPr/>
        </p:nvSpPr>
        <p:spPr>
          <a:xfrm>
            <a:off x="5775666" y="601343"/>
            <a:ext cx="668587" cy="627956"/>
          </a:xfrm>
          <a:prstGeom prst="heart">
            <a:avLst/>
          </a:prstGeom>
          <a:solidFill>
            <a:srgbClr val="00CCFF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27" name="Heart 26">
            <a:extLst>
              <a:ext uri="{FF2B5EF4-FFF2-40B4-BE49-F238E27FC236}">
                <a16:creationId xmlns:a16="http://schemas.microsoft.com/office/drawing/2014/main" id="{DDECADED-E141-4ADE-A12F-83A658FE29B0}"/>
              </a:ext>
            </a:extLst>
          </p:cNvPr>
          <p:cNvSpPr/>
          <p:nvPr/>
        </p:nvSpPr>
        <p:spPr>
          <a:xfrm>
            <a:off x="8154086" y="558299"/>
            <a:ext cx="668587" cy="627956"/>
          </a:xfrm>
          <a:prstGeom prst="heart">
            <a:avLst/>
          </a:prstGeom>
          <a:solidFill>
            <a:srgbClr val="00CCFF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28" name="Heart 27">
            <a:extLst>
              <a:ext uri="{FF2B5EF4-FFF2-40B4-BE49-F238E27FC236}">
                <a16:creationId xmlns:a16="http://schemas.microsoft.com/office/drawing/2014/main" id="{C8B48071-9A1A-4B97-BA96-48DE5347399A}"/>
              </a:ext>
            </a:extLst>
          </p:cNvPr>
          <p:cNvSpPr/>
          <p:nvPr/>
        </p:nvSpPr>
        <p:spPr>
          <a:xfrm>
            <a:off x="6964920" y="601254"/>
            <a:ext cx="668587" cy="627956"/>
          </a:xfrm>
          <a:prstGeom prst="hear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29" name="Heart 28">
            <a:extLst>
              <a:ext uri="{FF2B5EF4-FFF2-40B4-BE49-F238E27FC236}">
                <a16:creationId xmlns:a16="http://schemas.microsoft.com/office/drawing/2014/main" id="{7D2909BA-47BD-4EA3-80C6-F71B308592A9}"/>
              </a:ext>
            </a:extLst>
          </p:cNvPr>
          <p:cNvSpPr/>
          <p:nvPr/>
        </p:nvSpPr>
        <p:spPr>
          <a:xfrm>
            <a:off x="9343252" y="558299"/>
            <a:ext cx="668587" cy="627956"/>
          </a:xfrm>
          <a:prstGeom prst="heart">
            <a:avLst/>
          </a:prstGeom>
          <a:solidFill>
            <a:srgbClr val="FF7C8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0" name="Heart 29">
            <a:extLst>
              <a:ext uri="{FF2B5EF4-FFF2-40B4-BE49-F238E27FC236}">
                <a16:creationId xmlns:a16="http://schemas.microsoft.com/office/drawing/2014/main" id="{1BAF0519-07AB-4211-BDE2-A0FACEFD6255}"/>
              </a:ext>
            </a:extLst>
          </p:cNvPr>
          <p:cNvSpPr/>
          <p:nvPr/>
        </p:nvSpPr>
        <p:spPr>
          <a:xfrm>
            <a:off x="10532418" y="558299"/>
            <a:ext cx="668587" cy="627956"/>
          </a:xfrm>
          <a:prstGeom prst="heart">
            <a:avLst/>
          </a:prstGeom>
          <a:solidFill>
            <a:srgbClr val="00CCFF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1" name="Heart 30">
            <a:extLst>
              <a:ext uri="{FF2B5EF4-FFF2-40B4-BE49-F238E27FC236}">
                <a16:creationId xmlns:a16="http://schemas.microsoft.com/office/drawing/2014/main" id="{60C89DB8-BC5A-4555-9F8D-51AF24EDBE75}"/>
              </a:ext>
            </a:extLst>
          </p:cNvPr>
          <p:cNvSpPr/>
          <p:nvPr/>
        </p:nvSpPr>
        <p:spPr>
          <a:xfrm>
            <a:off x="2205569" y="3117294"/>
            <a:ext cx="668587" cy="627956"/>
          </a:xfrm>
          <a:prstGeom prst="hear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2" name="Heart 31">
            <a:extLst>
              <a:ext uri="{FF2B5EF4-FFF2-40B4-BE49-F238E27FC236}">
                <a16:creationId xmlns:a16="http://schemas.microsoft.com/office/drawing/2014/main" id="{C7759AF0-C7F9-485B-A853-2A97C29D7ECC}"/>
              </a:ext>
            </a:extLst>
          </p:cNvPr>
          <p:cNvSpPr/>
          <p:nvPr/>
        </p:nvSpPr>
        <p:spPr>
          <a:xfrm>
            <a:off x="3397199" y="3115022"/>
            <a:ext cx="668587" cy="627956"/>
          </a:xfrm>
          <a:prstGeom prst="heart">
            <a:avLst/>
          </a:prstGeom>
          <a:solidFill>
            <a:srgbClr val="00CCFF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3" name="Heart 32">
            <a:extLst>
              <a:ext uri="{FF2B5EF4-FFF2-40B4-BE49-F238E27FC236}">
                <a16:creationId xmlns:a16="http://schemas.microsoft.com/office/drawing/2014/main" id="{4B3CE2B6-5589-40D0-B27D-0F2740684092}"/>
              </a:ext>
            </a:extLst>
          </p:cNvPr>
          <p:cNvSpPr/>
          <p:nvPr/>
        </p:nvSpPr>
        <p:spPr>
          <a:xfrm>
            <a:off x="4586500" y="3115022"/>
            <a:ext cx="668587" cy="627956"/>
          </a:xfrm>
          <a:prstGeom prst="heart">
            <a:avLst/>
          </a:prstGeom>
          <a:solidFill>
            <a:srgbClr val="FF7C8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4" name="Heart 33">
            <a:extLst>
              <a:ext uri="{FF2B5EF4-FFF2-40B4-BE49-F238E27FC236}">
                <a16:creationId xmlns:a16="http://schemas.microsoft.com/office/drawing/2014/main" id="{110AC819-70E5-455C-8E50-88933D22ED00}"/>
              </a:ext>
            </a:extLst>
          </p:cNvPr>
          <p:cNvSpPr/>
          <p:nvPr/>
        </p:nvSpPr>
        <p:spPr>
          <a:xfrm>
            <a:off x="5775666" y="3115022"/>
            <a:ext cx="668587" cy="627956"/>
          </a:xfrm>
          <a:prstGeom prst="heart">
            <a:avLst/>
          </a:prstGeom>
          <a:solidFill>
            <a:srgbClr val="00CCFF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5" name="Heart 34">
            <a:extLst>
              <a:ext uri="{FF2B5EF4-FFF2-40B4-BE49-F238E27FC236}">
                <a16:creationId xmlns:a16="http://schemas.microsoft.com/office/drawing/2014/main" id="{522ED59B-CB08-49F8-A2AF-9C09A66520FF}"/>
              </a:ext>
            </a:extLst>
          </p:cNvPr>
          <p:cNvSpPr/>
          <p:nvPr/>
        </p:nvSpPr>
        <p:spPr>
          <a:xfrm>
            <a:off x="8154086" y="3071978"/>
            <a:ext cx="668587" cy="627956"/>
          </a:xfrm>
          <a:prstGeom prst="heart">
            <a:avLst/>
          </a:prstGeom>
          <a:solidFill>
            <a:srgbClr val="00CCFF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6" name="Heart 35">
            <a:extLst>
              <a:ext uri="{FF2B5EF4-FFF2-40B4-BE49-F238E27FC236}">
                <a16:creationId xmlns:a16="http://schemas.microsoft.com/office/drawing/2014/main" id="{A1D6E054-F0C9-4C78-B696-CD24F69F0A9A}"/>
              </a:ext>
            </a:extLst>
          </p:cNvPr>
          <p:cNvSpPr/>
          <p:nvPr/>
        </p:nvSpPr>
        <p:spPr>
          <a:xfrm>
            <a:off x="6964920" y="3114933"/>
            <a:ext cx="668587" cy="627956"/>
          </a:xfrm>
          <a:prstGeom prst="hear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7" name="Heart 36">
            <a:extLst>
              <a:ext uri="{FF2B5EF4-FFF2-40B4-BE49-F238E27FC236}">
                <a16:creationId xmlns:a16="http://schemas.microsoft.com/office/drawing/2014/main" id="{199270B2-0C3E-4451-BD43-66997F0961E7}"/>
              </a:ext>
            </a:extLst>
          </p:cNvPr>
          <p:cNvSpPr/>
          <p:nvPr/>
        </p:nvSpPr>
        <p:spPr>
          <a:xfrm>
            <a:off x="9343252" y="3071978"/>
            <a:ext cx="668587" cy="627956"/>
          </a:xfrm>
          <a:prstGeom prst="heart">
            <a:avLst/>
          </a:prstGeom>
          <a:solidFill>
            <a:srgbClr val="FF7C8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8" name="Heart 37">
            <a:extLst>
              <a:ext uri="{FF2B5EF4-FFF2-40B4-BE49-F238E27FC236}">
                <a16:creationId xmlns:a16="http://schemas.microsoft.com/office/drawing/2014/main" id="{DE5C1F1B-C3D3-4138-B47C-819B7BA9CA29}"/>
              </a:ext>
            </a:extLst>
          </p:cNvPr>
          <p:cNvSpPr/>
          <p:nvPr/>
        </p:nvSpPr>
        <p:spPr>
          <a:xfrm>
            <a:off x="10532418" y="3071978"/>
            <a:ext cx="668587" cy="627956"/>
          </a:xfrm>
          <a:prstGeom prst="heart">
            <a:avLst/>
          </a:prstGeom>
          <a:solidFill>
            <a:srgbClr val="00CCFF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84164910-B7E0-45D6-97D4-FA4D424F9AAA}"/>
              </a:ext>
            </a:extLst>
          </p:cNvPr>
          <p:cNvCxnSpPr>
            <a:cxnSpLocks/>
          </p:cNvCxnSpPr>
          <p:nvPr/>
        </p:nvCxnSpPr>
        <p:spPr>
          <a:xfrm>
            <a:off x="6693728" y="337552"/>
            <a:ext cx="0" cy="2325949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503CCBF3-1B3D-420E-B8BC-E6308DE72E33}"/>
              </a:ext>
            </a:extLst>
          </p:cNvPr>
          <p:cNvCxnSpPr/>
          <p:nvPr/>
        </p:nvCxnSpPr>
        <p:spPr>
          <a:xfrm>
            <a:off x="11445788" y="337552"/>
            <a:ext cx="0" cy="2325949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B09336AE-B1CE-4166-B412-B1BAA8E3018F}"/>
              </a:ext>
            </a:extLst>
          </p:cNvPr>
          <p:cNvCxnSpPr>
            <a:cxnSpLocks/>
          </p:cNvCxnSpPr>
          <p:nvPr/>
        </p:nvCxnSpPr>
        <p:spPr>
          <a:xfrm>
            <a:off x="6693728" y="3217872"/>
            <a:ext cx="0" cy="2325949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2B1375CE-A845-4F1E-A48C-FC1D0E98A20B}"/>
              </a:ext>
            </a:extLst>
          </p:cNvPr>
          <p:cNvCxnSpPr/>
          <p:nvPr/>
        </p:nvCxnSpPr>
        <p:spPr>
          <a:xfrm>
            <a:off x="11447347" y="3114933"/>
            <a:ext cx="0" cy="2325949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E06347B2-BBAA-4018-9407-7B7262B50D58}"/>
              </a:ext>
            </a:extLst>
          </p:cNvPr>
          <p:cNvCxnSpPr/>
          <p:nvPr/>
        </p:nvCxnSpPr>
        <p:spPr>
          <a:xfrm>
            <a:off x="11553879" y="3114933"/>
            <a:ext cx="0" cy="2325949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" name="Picture 2" descr="A picture containing drawing&#10;&#10;Description automatically generated">
            <a:extLst>
              <a:ext uri="{FF2B5EF4-FFF2-40B4-BE49-F238E27FC236}">
                <a16:creationId xmlns:a16="http://schemas.microsoft.com/office/drawing/2014/main" id="{B6E8C7A7-5C7F-47F1-9739-E5BB7AC99B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4677" y="1651722"/>
            <a:ext cx="904875" cy="904875"/>
          </a:xfrm>
          <a:prstGeom prst="rect">
            <a:avLst/>
          </a:prstGeom>
        </p:spPr>
      </p:pic>
      <p:pic>
        <p:nvPicPr>
          <p:cNvPr id="44" name="Picture 2" descr="A picture containing drawing&#10;&#10;Description automatically generated">
            <a:extLst>
              <a:ext uri="{FF2B5EF4-FFF2-40B4-BE49-F238E27FC236}">
                <a16:creationId xmlns:a16="http://schemas.microsoft.com/office/drawing/2014/main" id="{296DEC97-3E11-440D-9B02-CB0AE79A62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6335" y="1651721"/>
            <a:ext cx="904875" cy="904875"/>
          </a:xfrm>
          <a:prstGeom prst="rect">
            <a:avLst/>
          </a:prstGeom>
        </p:spPr>
      </p:pic>
      <p:pic>
        <p:nvPicPr>
          <p:cNvPr id="45" name="Picture 2" descr="A picture containing drawing&#10;&#10;Description automatically generated">
            <a:extLst>
              <a:ext uri="{FF2B5EF4-FFF2-40B4-BE49-F238E27FC236}">
                <a16:creationId xmlns:a16="http://schemas.microsoft.com/office/drawing/2014/main" id="{FD42059A-57C2-4A08-B83C-45236E90D7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563" y="1651722"/>
            <a:ext cx="904875" cy="904875"/>
          </a:xfrm>
          <a:prstGeom prst="rect">
            <a:avLst/>
          </a:prstGeom>
        </p:spPr>
      </p:pic>
      <p:pic>
        <p:nvPicPr>
          <p:cNvPr id="46" name="Picture 2" descr="A picture containing drawing&#10;&#10;Description automatically generated">
            <a:extLst>
              <a:ext uri="{FF2B5EF4-FFF2-40B4-BE49-F238E27FC236}">
                <a16:creationId xmlns:a16="http://schemas.microsoft.com/office/drawing/2014/main" id="{7C1C7B2B-46B1-4BC7-ACFB-1ABC590C53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43563" y="1651721"/>
            <a:ext cx="904875" cy="904875"/>
          </a:xfrm>
          <a:prstGeom prst="rect">
            <a:avLst/>
          </a:prstGeom>
        </p:spPr>
      </p:pic>
      <p:pic>
        <p:nvPicPr>
          <p:cNvPr id="47" name="Picture 2" descr="A picture containing drawing&#10;&#10;Description automatically generated">
            <a:extLst>
              <a:ext uri="{FF2B5EF4-FFF2-40B4-BE49-F238E27FC236}">
                <a16:creationId xmlns:a16="http://schemas.microsoft.com/office/drawing/2014/main" id="{21AB0D31-DB54-4C5F-B359-F4E570B22D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81813" y="1686357"/>
            <a:ext cx="532535" cy="523876"/>
          </a:xfrm>
          <a:prstGeom prst="rect">
            <a:avLst/>
          </a:prstGeom>
        </p:spPr>
      </p:pic>
      <p:pic>
        <p:nvPicPr>
          <p:cNvPr id="49" name="Picture 2" descr="A picture containing drawing&#10;&#10;Description automatically generated">
            <a:extLst>
              <a:ext uri="{FF2B5EF4-FFF2-40B4-BE49-F238E27FC236}">
                <a16:creationId xmlns:a16="http://schemas.microsoft.com/office/drawing/2014/main" id="{7B98A029-3D32-4ECD-A807-113A82824B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97699" y="1643062"/>
            <a:ext cx="904875" cy="904875"/>
          </a:xfrm>
          <a:prstGeom prst="rect">
            <a:avLst/>
          </a:prstGeom>
        </p:spPr>
      </p:pic>
      <p:pic>
        <p:nvPicPr>
          <p:cNvPr id="50" name="Picture 2" descr="A picture containing drawing&#10;&#10;Description automatically generated">
            <a:extLst>
              <a:ext uri="{FF2B5EF4-FFF2-40B4-BE49-F238E27FC236}">
                <a16:creationId xmlns:a16="http://schemas.microsoft.com/office/drawing/2014/main" id="{96EEF349-62AE-46DE-BE19-864A8D1D49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40699" y="1643061"/>
            <a:ext cx="904875" cy="904875"/>
          </a:xfrm>
          <a:prstGeom prst="rect">
            <a:avLst/>
          </a:prstGeom>
        </p:spPr>
      </p:pic>
      <p:pic>
        <p:nvPicPr>
          <p:cNvPr id="51" name="Picture 2" descr="A picture containing drawing&#10;&#10;Description automatically generated">
            <a:extLst>
              <a:ext uri="{FF2B5EF4-FFF2-40B4-BE49-F238E27FC236}">
                <a16:creationId xmlns:a16="http://schemas.microsoft.com/office/drawing/2014/main" id="{D2CB47A7-E3F7-4755-B943-A207E01159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10858" y="1954788"/>
            <a:ext cx="532535" cy="523876"/>
          </a:xfrm>
          <a:prstGeom prst="rect">
            <a:avLst/>
          </a:prstGeom>
        </p:spPr>
      </p:pic>
      <p:pic>
        <p:nvPicPr>
          <p:cNvPr id="52" name="Picture 2" descr="A picture containing drawing&#10;&#10;Description automatically generated">
            <a:extLst>
              <a:ext uri="{FF2B5EF4-FFF2-40B4-BE49-F238E27FC236}">
                <a16:creationId xmlns:a16="http://schemas.microsoft.com/office/drawing/2014/main" id="{7DF6D088-7E61-4819-A4FA-531901C1A7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42131" y="1686357"/>
            <a:ext cx="532535" cy="523876"/>
          </a:xfrm>
          <a:prstGeom prst="rect">
            <a:avLst/>
          </a:prstGeom>
        </p:spPr>
      </p:pic>
      <p:pic>
        <p:nvPicPr>
          <p:cNvPr id="53" name="Picture 2" descr="A picture containing drawing&#10;&#10;Description automatically generated">
            <a:extLst>
              <a:ext uri="{FF2B5EF4-FFF2-40B4-BE49-F238E27FC236}">
                <a16:creationId xmlns:a16="http://schemas.microsoft.com/office/drawing/2014/main" id="{EB0B6F33-8549-46C1-9ACD-20CFB68AF2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71176" y="1954788"/>
            <a:ext cx="532535" cy="523876"/>
          </a:xfrm>
          <a:prstGeom prst="rect">
            <a:avLst/>
          </a:prstGeom>
        </p:spPr>
      </p:pic>
      <p:pic>
        <p:nvPicPr>
          <p:cNvPr id="48" name="Picture 2" descr="A picture containing drawing&#10;&#10;Description automatically generated">
            <a:extLst>
              <a:ext uri="{FF2B5EF4-FFF2-40B4-BE49-F238E27FC236}">
                <a16:creationId xmlns:a16="http://schemas.microsoft.com/office/drawing/2014/main" id="{6379A702-3B70-47DC-B450-471782C1DC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88289" y="4058948"/>
            <a:ext cx="904875" cy="904875"/>
          </a:xfrm>
          <a:prstGeom prst="rect">
            <a:avLst/>
          </a:prstGeom>
        </p:spPr>
      </p:pic>
      <p:pic>
        <p:nvPicPr>
          <p:cNvPr id="54" name="Picture 2" descr="A picture containing drawing&#10;&#10;Description automatically generated">
            <a:extLst>
              <a:ext uri="{FF2B5EF4-FFF2-40B4-BE49-F238E27FC236}">
                <a16:creationId xmlns:a16="http://schemas.microsoft.com/office/drawing/2014/main" id="{F2F639D5-5823-48DF-8789-C2B840AE6E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2721" y="4102243"/>
            <a:ext cx="532535" cy="523876"/>
          </a:xfrm>
          <a:prstGeom prst="rect">
            <a:avLst/>
          </a:prstGeom>
        </p:spPr>
      </p:pic>
      <p:pic>
        <p:nvPicPr>
          <p:cNvPr id="55" name="Picture 2" descr="A picture containing drawing&#10;&#10;Description automatically generated">
            <a:extLst>
              <a:ext uri="{FF2B5EF4-FFF2-40B4-BE49-F238E27FC236}">
                <a16:creationId xmlns:a16="http://schemas.microsoft.com/office/drawing/2014/main" id="{863CEB05-8526-40F0-AD32-166250FA53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1766" y="4370674"/>
            <a:ext cx="532535" cy="523876"/>
          </a:xfrm>
          <a:prstGeom prst="rect">
            <a:avLst/>
          </a:prstGeom>
        </p:spPr>
      </p:pic>
      <p:pic>
        <p:nvPicPr>
          <p:cNvPr id="56" name="Picture 2" descr="A picture containing drawing&#10;&#10;Description automatically generated">
            <a:extLst>
              <a:ext uri="{FF2B5EF4-FFF2-40B4-BE49-F238E27FC236}">
                <a16:creationId xmlns:a16="http://schemas.microsoft.com/office/drawing/2014/main" id="{25FE4D03-837D-4F8A-9E8B-2E0D50A101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43561" y="4084925"/>
            <a:ext cx="904875" cy="904875"/>
          </a:xfrm>
          <a:prstGeom prst="rect">
            <a:avLst/>
          </a:prstGeom>
        </p:spPr>
      </p:pic>
      <p:pic>
        <p:nvPicPr>
          <p:cNvPr id="57" name="Picture 2" descr="A picture containing drawing&#10;&#10;Description automatically generated">
            <a:extLst>
              <a:ext uri="{FF2B5EF4-FFF2-40B4-BE49-F238E27FC236}">
                <a16:creationId xmlns:a16="http://schemas.microsoft.com/office/drawing/2014/main" id="{3255F18E-08C5-43C4-955A-A7DA93728C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8607" y="4128220"/>
            <a:ext cx="532535" cy="523876"/>
          </a:xfrm>
          <a:prstGeom prst="rect">
            <a:avLst/>
          </a:prstGeom>
        </p:spPr>
      </p:pic>
      <p:pic>
        <p:nvPicPr>
          <p:cNvPr id="58" name="Picture 2" descr="A picture containing drawing&#10;&#10;Description automatically generated">
            <a:extLst>
              <a:ext uri="{FF2B5EF4-FFF2-40B4-BE49-F238E27FC236}">
                <a16:creationId xmlns:a16="http://schemas.microsoft.com/office/drawing/2014/main" id="{BEB71FFA-7552-4F41-8242-0C15BE8CAB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7652" y="4396651"/>
            <a:ext cx="532535" cy="523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77346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45FAB190-4DAC-42E9-9191-343337C77498}"/>
              </a:ext>
            </a:extLst>
          </p:cNvPr>
          <p:cNvSpPr/>
          <p:nvPr/>
        </p:nvSpPr>
        <p:spPr>
          <a:xfrm>
            <a:off x="304800" y="226868"/>
            <a:ext cx="11568543" cy="6113316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1">
            <a:extLst>
              <a:ext uri="{FF2B5EF4-FFF2-40B4-BE49-F238E27FC236}">
                <a16:creationId xmlns:a16="http://schemas.microsoft.com/office/drawing/2014/main" id="{DD76F67D-9180-4C8A-A5E4-B4A3F37B03CE}"/>
              </a:ext>
            </a:extLst>
          </p:cNvPr>
          <p:cNvSpPr txBox="1"/>
          <p:nvPr/>
        </p:nvSpPr>
        <p:spPr>
          <a:xfrm>
            <a:off x="970742" y="1229299"/>
            <a:ext cx="610847" cy="71531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dirty="0">
                <a:solidFill>
                  <a:schemeClr val="bg1"/>
                </a:solidFill>
                <a:latin typeface="Eras Bold ITC" panose="020B0907030504020204" pitchFamily="34" charset="0"/>
              </a:rPr>
              <a:t>4</a:t>
            </a:r>
            <a:endParaRPr lang="en-CA" sz="4000" dirty="0">
              <a:solidFill>
                <a:schemeClr val="bg1"/>
              </a:solidFill>
              <a:latin typeface="Eras Bold ITC" panose="020B0907030504020204" pitchFamily="34" charset="0"/>
            </a:endParaRPr>
          </a:p>
        </p:txBody>
      </p:sp>
      <p:sp>
        <p:nvSpPr>
          <p:cNvPr id="22" name="Heart 21">
            <a:extLst>
              <a:ext uri="{FF2B5EF4-FFF2-40B4-BE49-F238E27FC236}">
                <a16:creationId xmlns:a16="http://schemas.microsoft.com/office/drawing/2014/main" id="{8AF817C7-ADDB-469E-B774-FF4F5D73F265}"/>
              </a:ext>
            </a:extLst>
          </p:cNvPr>
          <p:cNvSpPr/>
          <p:nvPr/>
        </p:nvSpPr>
        <p:spPr>
          <a:xfrm>
            <a:off x="913002" y="1923058"/>
            <a:ext cx="668587" cy="627956"/>
          </a:xfrm>
          <a:prstGeom prst="hear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23" name="Heart 22">
            <a:extLst>
              <a:ext uri="{FF2B5EF4-FFF2-40B4-BE49-F238E27FC236}">
                <a16:creationId xmlns:a16="http://schemas.microsoft.com/office/drawing/2014/main" id="{12BBED31-0A64-45CB-8534-C6271D84E95B}"/>
              </a:ext>
            </a:extLst>
          </p:cNvPr>
          <p:cNvSpPr/>
          <p:nvPr/>
        </p:nvSpPr>
        <p:spPr>
          <a:xfrm>
            <a:off x="2205569" y="603615"/>
            <a:ext cx="668587" cy="627956"/>
          </a:xfrm>
          <a:prstGeom prst="hear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24" name="Heart 23">
            <a:extLst>
              <a:ext uri="{FF2B5EF4-FFF2-40B4-BE49-F238E27FC236}">
                <a16:creationId xmlns:a16="http://schemas.microsoft.com/office/drawing/2014/main" id="{6E21A6B1-AFDD-4A03-B6E1-3C51D379C53C}"/>
              </a:ext>
            </a:extLst>
          </p:cNvPr>
          <p:cNvSpPr/>
          <p:nvPr/>
        </p:nvSpPr>
        <p:spPr>
          <a:xfrm>
            <a:off x="3397199" y="601343"/>
            <a:ext cx="668587" cy="627956"/>
          </a:xfrm>
          <a:prstGeom prst="heart">
            <a:avLst/>
          </a:prstGeom>
          <a:solidFill>
            <a:srgbClr val="00CCFF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25" name="Heart 24">
            <a:extLst>
              <a:ext uri="{FF2B5EF4-FFF2-40B4-BE49-F238E27FC236}">
                <a16:creationId xmlns:a16="http://schemas.microsoft.com/office/drawing/2014/main" id="{C8149981-AC45-4E52-AE02-FC5AE78E85FD}"/>
              </a:ext>
            </a:extLst>
          </p:cNvPr>
          <p:cNvSpPr/>
          <p:nvPr/>
        </p:nvSpPr>
        <p:spPr>
          <a:xfrm>
            <a:off x="4586500" y="601343"/>
            <a:ext cx="668587" cy="627956"/>
          </a:xfrm>
          <a:prstGeom prst="heart">
            <a:avLst/>
          </a:prstGeom>
          <a:solidFill>
            <a:srgbClr val="FF7C8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26" name="Heart 25">
            <a:extLst>
              <a:ext uri="{FF2B5EF4-FFF2-40B4-BE49-F238E27FC236}">
                <a16:creationId xmlns:a16="http://schemas.microsoft.com/office/drawing/2014/main" id="{62D3FB40-2F9D-4C1D-B190-D37E01D2903D}"/>
              </a:ext>
            </a:extLst>
          </p:cNvPr>
          <p:cNvSpPr/>
          <p:nvPr/>
        </p:nvSpPr>
        <p:spPr>
          <a:xfrm>
            <a:off x="5775666" y="601343"/>
            <a:ext cx="668587" cy="627956"/>
          </a:xfrm>
          <a:prstGeom prst="heart">
            <a:avLst/>
          </a:prstGeom>
          <a:solidFill>
            <a:srgbClr val="00CCFF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27" name="Heart 26">
            <a:extLst>
              <a:ext uri="{FF2B5EF4-FFF2-40B4-BE49-F238E27FC236}">
                <a16:creationId xmlns:a16="http://schemas.microsoft.com/office/drawing/2014/main" id="{DDECADED-E141-4ADE-A12F-83A658FE29B0}"/>
              </a:ext>
            </a:extLst>
          </p:cNvPr>
          <p:cNvSpPr/>
          <p:nvPr/>
        </p:nvSpPr>
        <p:spPr>
          <a:xfrm>
            <a:off x="8154086" y="558299"/>
            <a:ext cx="668587" cy="627956"/>
          </a:xfrm>
          <a:prstGeom prst="heart">
            <a:avLst/>
          </a:prstGeom>
          <a:solidFill>
            <a:srgbClr val="00CCFF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28" name="Heart 27">
            <a:extLst>
              <a:ext uri="{FF2B5EF4-FFF2-40B4-BE49-F238E27FC236}">
                <a16:creationId xmlns:a16="http://schemas.microsoft.com/office/drawing/2014/main" id="{C8B48071-9A1A-4B97-BA96-48DE5347399A}"/>
              </a:ext>
            </a:extLst>
          </p:cNvPr>
          <p:cNvSpPr/>
          <p:nvPr/>
        </p:nvSpPr>
        <p:spPr>
          <a:xfrm>
            <a:off x="6964920" y="601254"/>
            <a:ext cx="668587" cy="627956"/>
          </a:xfrm>
          <a:prstGeom prst="hear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29" name="Heart 28">
            <a:extLst>
              <a:ext uri="{FF2B5EF4-FFF2-40B4-BE49-F238E27FC236}">
                <a16:creationId xmlns:a16="http://schemas.microsoft.com/office/drawing/2014/main" id="{7D2909BA-47BD-4EA3-80C6-F71B308592A9}"/>
              </a:ext>
            </a:extLst>
          </p:cNvPr>
          <p:cNvSpPr/>
          <p:nvPr/>
        </p:nvSpPr>
        <p:spPr>
          <a:xfrm>
            <a:off x="9343252" y="558299"/>
            <a:ext cx="668587" cy="627956"/>
          </a:xfrm>
          <a:prstGeom prst="heart">
            <a:avLst/>
          </a:prstGeom>
          <a:solidFill>
            <a:srgbClr val="FF7C8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0" name="Heart 29">
            <a:extLst>
              <a:ext uri="{FF2B5EF4-FFF2-40B4-BE49-F238E27FC236}">
                <a16:creationId xmlns:a16="http://schemas.microsoft.com/office/drawing/2014/main" id="{1BAF0519-07AB-4211-BDE2-A0FACEFD6255}"/>
              </a:ext>
            </a:extLst>
          </p:cNvPr>
          <p:cNvSpPr/>
          <p:nvPr/>
        </p:nvSpPr>
        <p:spPr>
          <a:xfrm>
            <a:off x="10532418" y="558299"/>
            <a:ext cx="668587" cy="627956"/>
          </a:xfrm>
          <a:prstGeom prst="heart">
            <a:avLst/>
          </a:prstGeom>
          <a:solidFill>
            <a:srgbClr val="00CCFF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1" name="Heart 30">
            <a:extLst>
              <a:ext uri="{FF2B5EF4-FFF2-40B4-BE49-F238E27FC236}">
                <a16:creationId xmlns:a16="http://schemas.microsoft.com/office/drawing/2014/main" id="{60C89DB8-BC5A-4555-9F8D-51AF24EDBE75}"/>
              </a:ext>
            </a:extLst>
          </p:cNvPr>
          <p:cNvSpPr/>
          <p:nvPr/>
        </p:nvSpPr>
        <p:spPr>
          <a:xfrm>
            <a:off x="2205569" y="3117294"/>
            <a:ext cx="668587" cy="627956"/>
          </a:xfrm>
          <a:prstGeom prst="hear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2" name="Heart 31">
            <a:extLst>
              <a:ext uri="{FF2B5EF4-FFF2-40B4-BE49-F238E27FC236}">
                <a16:creationId xmlns:a16="http://schemas.microsoft.com/office/drawing/2014/main" id="{C7759AF0-C7F9-485B-A853-2A97C29D7ECC}"/>
              </a:ext>
            </a:extLst>
          </p:cNvPr>
          <p:cNvSpPr/>
          <p:nvPr/>
        </p:nvSpPr>
        <p:spPr>
          <a:xfrm>
            <a:off x="3397199" y="3115022"/>
            <a:ext cx="668587" cy="627956"/>
          </a:xfrm>
          <a:prstGeom prst="heart">
            <a:avLst/>
          </a:prstGeom>
          <a:solidFill>
            <a:srgbClr val="00CCFF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3" name="Heart 32">
            <a:extLst>
              <a:ext uri="{FF2B5EF4-FFF2-40B4-BE49-F238E27FC236}">
                <a16:creationId xmlns:a16="http://schemas.microsoft.com/office/drawing/2014/main" id="{4B3CE2B6-5589-40D0-B27D-0F2740684092}"/>
              </a:ext>
            </a:extLst>
          </p:cNvPr>
          <p:cNvSpPr/>
          <p:nvPr/>
        </p:nvSpPr>
        <p:spPr>
          <a:xfrm>
            <a:off x="4586500" y="3115022"/>
            <a:ext cx="668587" cy="627956"/>
          </a:xfrm>
          <a:prstGeom prst="heart">
            <a:avLst/>
          </a:prstGeom>
          <a:solidFill>
            <a:srgbClr val="FF7C8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4" name="Heart 33">
            <a:extLst>
              <a:ext uri="{FF2B5EF4-FFF2-40B4-BE49-F238E27FC236}">
                <a16:creationId xmlns:a16="http://schemas.microsoft.com/office/drawing/2014/main" id="{110AC819-70E5-455C-8E50-88933D22ED00}"/>
              </a:ext>
            </a:extLst>
          </p:cNvPr>
          <p:cNvSpPr/>
          <p:nvPr/>
        </p:nvSpPr>
        <p:spPr>
          <a:xfrm>
            <a:off x="5775666" y="3115022"/>
            <a:ext cx="668587" cy="627956"/>
          </a:xfrm>
          <a:prstGeom prst="heart">
            <a:avLst/>
          </a:prstGeom>
          <a:solidFill>
            <a:srgbClr val="00CCFF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5" name="Heart 34">
            <a:extLst>
              <a:ext uri="{FF2B5EF4-FFF2-40B4-BE49-F238E27FC236}">
                <a16:creationId xmlns:a16="http://schemas.microsoft.com/office/drawing/2014/main" id="{522ED59B-CB08-49F8-A2AF-9C09A66520FF}"/>
              </a:ext>
            </a:extLst>
          </p:cNvPr>
          <p:cNvSpPr/>
          <p:nvPr/>
        </p:nvSpPr>
        <p:spPr>
          <a:xfrm>
            <a:off x="8154086" y="3071978"/>
            <a:ext cx="668587" cy="627956"/>
          </a:xfrm>
          <a:prstGeom prst="heart">
            <a:avLst/>
          </a:prstGeom>
          <a:solidFill>
            <a:srgbClr val="00CCFF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6" name="Heart 35">
            <a:extLst>
              <a:ext uri="{FF2B5EF4-FFF2-40B4-BE49-F238E27FC236}">
                <a16:creationId xmlns:a16="http://schemas.microsoft.com/office/drawing/2014/main" id="{A1D6E054-F0C9-4C78-B696-CD24F69F0A9A}"/>
              </a:ext>
            </a:extLst>
          </p:cNvPr>
          <p:cNvSpPr/>
          <p:nvPr/>
        </p:nvSpPr>
        <p:spPr>
          <a:xfrm>
            <a:off x="6964920" y="3114933"/>
            <a:ext cx="668587" cy="627956"/>
          </a:xfrm>
          <a:prstGeom prst="hear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7" name="Heart 36">
            <a:extLst>
              <a:ext uri="{FF2B5EF4-FFF2-40B4-BE49-F238E27FC236}">
                <a16:creationId xmlns:a16="http://schemas.microsoft.com/office/drawing/2014/main" id="{199270B2-0C3E-4451-BD43-66997F0961E7}"/>
              </a:ext>
            </a:extLst>
          </p:cNvPr>
          <p:cNvSpPr/>
          <p:nvPr/>
        </p:nvSpPr>
        <p:spPr>
          <a:xfrm>
            <a:off x="9343252" y="3071978"/>
            <a:ext cx="668587" cy="627956"/>
          </a:xfrm>
          <a:prstGeom prst="heart">
            <a:avLst/>
          </a:prstGeom>
          <a:solidFill>
            <a:srgbClr val="FF7C8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8" name="Heart 37">
            <a:extLst>
              <a:ext uri="{FF2B5EF4-FFF2-40B4-BE49-F238E27FC236}">
                <a16:creationId xmlns:a16="http://schemas.microsoft.com/office/drawing/2014/main" id="{DE5C1F1B-C3D3-4138-B47C-819B7BA9CA29}"/>
              </a:ext>
            </a:extLst>
          </p:cNvPr>
          <p:cNvSpPr/>
          <p:nvPr/>
        </p:nvSpPr>
        <p:spPr>
          <a:xfrm>
            <a:off x="10532418" y="3071978"/>
            <a:ext cx="668587" cy="627956"/>
          </a:xfrm>
          <a:prstGeom prst="heart">
            <a:avLst/>
          </a:prstGeom>
          <a:solidFill>
            <a:srgbClr val="00CCFF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84164910-B7E0-45D6-97D4-FA4D424F9AAA}"/>
              </a:ext>
            </a:extLst>
          </p:cNvPr>
          <p:cNvCxnSpPr>
            <a:cxnSpLocks/>
          </p:cNvCxnSpPr>
          <p:nvPr/>
        </p:nvCxnSpPr>
        <p:spPr>
          <a:xfrm>
            <a:off x="6693728" y="337552"/>
            <a:ext cx="0" cy="2325949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503CCBF3-1B3D-420E-B8BC-E6308DE72E33}"/>
              </a:ext>
            </a:extLst>
          </p:cNvPr>
          <p:cNvCxnSpPr/>
          <p:nvPr/>
        </p:nvCxnSpPr>
        <p:spPr>
          <a:xfrm>
            <a:off x="11445788" y="337552"/>
            <a:ext cx="0" cy="2325949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B09336AE-B1CE-4166-B412-B1BAA8E3018F}"/>
              </a:ext>
            </a:extLst>
          </p:cNvPr>
          <p:cNvCxnSpPr>
            <a:cxnSpLocks/>
          </p:cNvCxnSpPr>
          <p:nvPr/>
        </p:nvCxnSpPr>
        <p:spPr>
          <a:xfrm>
            <a:off x="6693728" y="3217872"/>
            <a:ext cx="0" cy="2325949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2B1375CE-A845-4F1E-A48C-FC1D0E98A20B}"/>
              </a:ext>
            </a:extLst>
          </p:cNvPr>
          <p:cNvCxnSpPr/>
          <p:nvPr/>
        </p:nvCxnSpPr>
        <p:spPr>
          <a:xfrm>
            <a:off x="11447347" y="3114933"/>
            <a:ext cx="0" cy="2325949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E06347B2-BBAA-4018-9407-7B7262B50D58}"/>
              </a:ext>
            </a:extLst>
          </p:cNvPr>
          <p:cNvCxnSpPr/>
          <p:nvPr/>
        </p:nvCxnSpPr>
        <p:spPr>
          <a:xfrm>
            <a:off x="11553879" y="3114933"/>
            <a:ext cx="0" cy="2325949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" name="Picture 2" descr="A picture containing drawing&#10;&#10;Description automatically generated">
            <a:extLst>
              <a:ext uri="{FF2B5EF4-FFF2-40B4-BE49-F238E27FC236}">
                <a16:creationId xmlns:a16="http://schemas.microsoft.com/office/drawing/2014/main" id="{B6E8C7A7-5C7F-47F1-9739-E5BB7AC99B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4677" y="1651722"/>
            <a:ext cx="904875" cy="904875"/>
          </a:xfrm>
          <a:prstGeom prst="rect">
            <a:avLst/>
          </a:prstGeom>
        </p:spPr>
      </p:pic>
      <p:pic>
        <p:nvPicPr>
          <p:cNvPr id="44" name="Picture 2" descr="A picture containing drawing&#10;&#10;Description automatically generated">
            <a:extLst>
              <a:ext uri="{FF2B5EF4-FFF2-40B4-BE49-F238E27FC236}">
                <a16:creationId xmlns:a16="http://schemas.microsoft.com/office/drawing/2014/main" id="{296DEC97-3E11-440D-9B02-CB0AE79A62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6335" y="1651721"/>
            <a:ext cx="904875" cy="904875"/>
          </a:xfrm>
          <a:prstGeom prst="rect">
            <a:avLst/>
          </a:prstGeom>
        </p:spPr>
      </p:pic>
      <p:pic>
        <p:nvPicPr>
          <p:cNvPr id="45" name="Picture 2" descr="A picture containing drawing&#10;&#10;Description automatically generated">
            <a:extLst>
              <a:ext uri="{FF2B5EF4-FFF2-40B4-BE49-F238E27FC236}">
                <a16:creationId xmlns:a16="http://schemas.microsoft.com/office/drawing/2014/main" id="{FD42059A-57C2-4A08-B83C-45236E90D7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563" y="1651722"/>
            <a:ext cx="904875" cy="904875"/>
          </a:xfrm>
          <a:prstGeom prst="rect">
            <a:avLst/>
          </a:prstGeom>
        </p:spPr>
      </p:pic>
      <p:pic>
        <p:nvPicPr>
          <p:cNvPr id="46" name="Picture 2" descr="A picture containing drawing&#10;&#10;Description automatically generated">
            <a:extLst>
              <a:ext uri="{FF2B5EF4-FFF2-40B4-BE49-F238E27FC236}">
                <a16:creationId xmlns:a16="http://schemas.microsoft.com/office/drawing/2014/main" id="{7C1C7B2B-46B1-4BC7-ACFB-1ABC590C53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43563" y="1651721"/>
            <a:ext cx="904875" cy="904875"/>
          </a:xfrm>
          <a:prstGeom prst="rect">
            <a:avLst/>
          </a:prstGeom>
        </p:spPr>
      </p:pic>
      <p:pic>
        <p:nvPicPr>
          <p:cNvPr id="47" name="Picture 2" descr="A picture containing drawing&#10;&#10;Description automatically generated">
            <a:extLst>
              <a:ext uri="{FF2B5EF4-FFF2-40B4-BE49-F238E27FC236}">
                <a16:creationId xmlns:a16="http://schemas.microsoft.com/office/drawing/2014/main" id="{21AB0D31-DB54-4C5F-B359-F4E570B22D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81813" y="1686357"/>
            <a:ext cx="532535" cy="523876"/>
          </a:xfrm>
          <a:prstGeom prst="rect">
            <a:avLst/>
          </a:prstGeom>
        </p:spPr>
      </p:pic>
      <p:pic>
        <p:nvPicPr>
          <p:cNvPr id="49" name="Picture 2" descr="A picture containing drawing&#10;&#10;Description automatically generated">
            <a:extLst>
              <a:ext uri="{FF2B5EF4-FFF2-40B4-BE49-F238E27FC236}">
                <a16:creationId xmlns:a16="http://schemas.microsoft.com/office/drawing/2014/main" id="{7B98A029-3D32-4ECD-A807-113A82824B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97699" y="1643062"/>
            <a:ext cx="904875" cy="904875"/>
          </a:xfrm>
          <a:prstGeom prst="rect">
            <a:avLst/>
          </a:prstGeom>
        </p:spPr>
      </p:pic>
      <p:pic>
        <p:nvPicPr>
          <p:cNvPr id="50" name="Picture 2" descr="A picture containing drawing&#10;&#10;Description automatically generated">
            <a:extLst>
              <a:ext uri="{FF2B5EF4-FFF2-40B4-BE49-F238E27FC236}">
                <a16:creationId xmlns:a16="http://schemas.microsoft.com/office/drawing/2014/main" id="{96EEF349-62AE-46DE-BE19-864A8D1D49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40699" y="1643061"/>
            <a:ext cx="904875" cy="904875"/>
          </a:xfrm>
          <a:prstGeom prst="rect">
            <a:avLst/>
          </a:prstGeom>
        </p:spPr>
      </p:pic>
      <p:pic>
        <p:nvPicPr>
          <p:cNvPr id="51" name="Picture 2" descr="A picture containing drawing&#10;&#10;Description automatically generated">
            <a:extLst>
              <a:ext uri="{FF2B5EF4-FFF2-40B4-BE49-F238E27FC236}">
                <a16:creationId xmlns:a16="http://schemas.microsoft.com/office/drawing/2014/main" id="{D2CB47A7-E3F7-4755-B943-A207E01159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10858" y="1954788"/>
            <a:ext cx="532535" cy="523876"/>
          </a:xfrm>
          <a:prstGeom prst="rect">
            <a:avLst/>
          </a:prstGeom>
        </p:spPr>
      </p:pic>
      <p:pic>
        <p:nvPicPr>
          <p:cNvPr id="52" name="Picture 2" descr="A picture containing drawing&#10;&#10;Description automatically generated">
            <a:extLst>
              <a:ext uri="{FF2B5EF4-FFF2-40B4-BE49-F238E27FC236}">
                <a16:creationId xmlns:a16="http://schemas.microsoft.com/office/drawing/2014/main" id="{7DF6D088-7E61-4819-A4FA-531901C1A7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42131" y="1686357"/>
            <a:ext cx="532535" cy="523876"/>
          </a:xfrm>
          <a:prstGeom prst="rect">
            <a:avLst/>
          </a:prstGeom>
        </p:spPr>
      </p:pic>
      <p:pic>
        <p:nvPicPr>
          <p:cNvPr id="53" name="Picture 2" descr="A picture containing drawing&#10;&#10;Description automatically generated">
            <a:extLst>
              <a:ext uri="{FF2B5EF4-FFF2-40B4-BE49-F238E27FC236}">
                <a16:creationId xmlns:a16="http://schemas.microsoft.com/office/drawing/2014/main" id="{EB0B6F33-8549-46C1-9ACD-20CFB68AF2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71176" y="1954788"/>
            <a:ext cx="532535" cy="523876"/>
          </a:xfrm>
          <a:prstGeom prst="rect">
            <a:avLst/>
          </a:prstGeom>
        </p:spPr>
      </p:pic>
      <p:pic>
        <p:nvPicPr>
          <p:cNvPr id="48" name="Picture 2" descr="A picture containing drawing&#10;&#10;Description automatically generated">
            <a:extLst>
              <a:ext uri="{FF2B5EF4-FFF2-40B4-BE49-F238E27FC236}">
                <a16:creationId xmlns:a16="http://schemas.microsoft.com/office/drawing/2014/main" id="{6379A702-3B70-47DC-B450-471782C1DC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88289" y="4058948"/>
            <a:ext cx="904875" cy="904875"/>
          </a:xfrm>
          <a:prstGeom prst="rect">
            <a:avLst/>
          </a:prstGeom>
        </p:spPr>
      </p:pic>
      <p:pic>
        <p:nvPicPr>
          <p:cNvPr id="54" name="Picture 2" descr="A picture containing drawing&#10;&#10;Description automatically generated">
            <a:extLst>
              <a:ext uri="{FF2B5EF4-FFF2-40B4-BE49-F238E27FC236}">
                <a16:creationId xmlns:a16="http://schemas.microsoft.com/office/drawing/2014/main" id="{F2F639D5-5823-48DF-8789-C2B840AE6E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2721" y="4102243"/>
            <a:ext cx="532535" cy="523876"/>
          </a:xfrm>
          <a:prstGeom prst="rect">
            <a:avLst/>
          </a:prstGeom>
        </p:spPr>
      </p:pic>
      <p:pic>
        <p:nvPicPr>
          <p:cNvPr id="55" name="Picture 2" descr="A picture containing drawing&#10;&#10;Description automatically generated">
            <a:extLst>
              <a:ext uri="{FF2B5EF4-FFF2-40B4-BE49-F238E27FC236}">
                <a16:creationId xmlns:a16="http://schemas.microsoft.com/office/drawing/2014/main" id="{863CEB05-8526-40F0-AD32-166250FA53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1766" y="4370674"/>
            <a:ext cx="532535" cy="523876"/>
          </a:xfrm>
          <a:prstGeom prst="rect">
            <a:avLst/>
          </a:prstGeom>
        </p:spPr>
      </p:pic>
      <p:pic>
        <p:nvPicPr>
          <p:cNvPr id="56" name="Picture 2" descr="A picture containing drawing&#10;&#10;Description automatically generated">
            <a:extLst>
              <a:ext uri="{FF2B5EF4-FFF2-40B4-BE49-F238E27FC236}">
                <a16:creationId xmlns:a16="http://schemas.microsoft.com/office/drawing/2014/main" id="{25FE4D03-837D-4F8A-9E8B-2E0D50A101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43561" y="4084925"/>
            <a:ext cx="904875" cy="904875"/>
          </a:xfrm>
          <a:prstGeom prst="rect">
            <a:avLst/>
          </a:prstGeom>
        </p:spPr>
      </p:pic>
      <p:pic>
        <p:nvPicPr>
          <p:cNvPr id="57" name="Picture 2" descr="A picture containing drawing&#10;&#10;Description automatically generated">
            <a:extLst>
              <a:ext uri="{FF2B5EF4-FFF2-40B4-BE49-F238E27FC236}">
                <a16:creationId xmlns:a16="http://schemas.microsoft.com/office/drawing/2014/main" id="{3255F18E-08C5-43C4-955A-A7DA93728C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8607" y="4128220"/>
            <a:ext cx="532535" cy="523876"/>
          </a:xfrm>
          <a:prstGeom prst="rect">
            <a:avLst/>
          </a:prstGeom>
        </p:spPr>
      </p:pic>
      <p:pic>
        <p:nvPicPr>
          <p:cNvPr id="58" name="Picture 2" descr="A picture containing drawing&#10;&#10;Description automatically generated">
            <a:extLst>
              <a:ext uri="{FF2B5EF4-FFF2-40B4-BE49-F238E27FC236}">
                <a16:creationId xmlns:a16="http://schemas.microsoft.com/office/drawing/2014/main" id="{BEB71FFA-7552-4F41-8242-0C15BE8CAB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7652" y="4396651"/>
            <a:ext cx="532535" cy="523876"/>
          </a:xfrm>
          <a:prstGeom prst="rect">
            <a:avLst/>
          </a:prstGeom>
        </p:spPr>
      </p:pic>
      <p:pic>
        <p:nvPicPr>
          <p:cNvPr id="59" name="Picture 2" descr="A picture containing drawing&#10;&#10;Description automatically generated">
            <a:extLst>
              <a:ext uri="{FF2B5EF4-FFF2-40B4-BE49-F238E27FC236}">
                <a16:creationId xmlns:a16="http://schemas.microsoft.com/office/drawing/2014/main" id="{1F0828B0-5F09-496E-9F91-7E3B66DF3B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33766" y="4102242"/>
            <a:ext cx="532535" cy="523876"/>
          </a:xfrm>
          <a:prstGeom prst="rect">
            <a:avLst/>
          </a:prstGeom>
        </p:spPr>
      </p:pic>
      <p:pic>
        <p:nvPicPr>
          <p:cNvPr id="60" name="Picture 2" descr="A picture containing drawing&#10;&#10;Description automatically generated">
            <a:extLst>
              <a:ext uri="{FF2B5EF4-FFF2-40B4-BE49-F238E27FC236}">
                <a16:creationId xmlns:a16="http://schemas.microsoft.com/office/drawing/2014/main" id="{98EB13FC-C193-4A4B-A141-8EB6A0B424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62811" y="4370673"/>
            <a:ext cx="532535" cy="523876"/>
          </a:xfrm>
          <a:prstGeom prst="rect">
            <a:avLst/>
          </a:prstGeom>
        </p:spPr>
      </p:pic>
      <p:pic>
        <p:nvPicPr>
          <p:cNvPr id="61" name="Picture 2" descr="A picture containing drawing&#10;&#10;Description automatically generated">
            <a:extLst>
              <a:ext uri="{FF2B5EF4-FFF2-40B4-BE49-F238E27FC236}">
                <a16:creationId xmlns:a16="http://schemas.microsoft.com/office/drawing/2014/main" id="{6E04E174-28A0-4A20-AB12-8FA13B1353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11403" y="4032970"/>
            <a:ext cx="532535" cy="523876"/>
          </a:xfrm>
          <a:prstGeom prst="rect">
            <a:avLst/>
          </a:prstGeom>
        </p:spPr>
      </p:pic>
      <p:pic>
        <p:nvPicPr>
          <p:cNvPr id="62" name="Picture 2" descr="A picture containing drawing&#10;&#10;Description automatically generated">
            <a:extLst>
              <a:ext uri="{FF2B5EF4-FFF2-40B4-BE49-F238E27FC236}">
                <a16:creationId xmlns:a16="http://schemas.microsoft.com/office/drawing/2014/main" id="{EF094655-CBC7-4871-BC30-C91F585FA6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40448" y="4301401"/>
            <a:ext cx="532535" cy="523876"/>
          </a:xfrm>
          <a:prstGeom prst="rect">
            <a:avLst/>
          </a:prstGeom>
        </p:spPr>
      </p:pic>
      <p:pic>
        <p:nvPicPr>
          <p:cNvPr id="63" name="Picture 2" descr="A picture containing drawing&#10;&#10;Description automatically generated">
            <a:extLst>
              <a:ext uri="{FF2B5EF4-FFF2-40B4-BE49-F238E27FC236}">
                <a16:creationId xmlns:a16="http://schemas.microsoft.com/office/drawing/2014/main" id="{125697B2-F3F4-43DF-A704-3EFA2225B9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80379" y="4006992"/>
            <a:ext cx="532535" cy="523876"/>
          </a:xfrm>
          <a:prstGeom prst="rect">
            <a:avLst/>
          </a:prstGeom>
        </p:spPr>
      </p:pic>
      <p:pic>
        <p:nvPicPr>
          <p:cNvPr id="64" name="Picture 2" descr="A picture containing drawing&#10;&#10;Description automatically generated">
            <a:extLst>
              <a:ext uri="{FF2B5EF4-FFF2-40B4-BE49-F238E27FC236}">
                <a16:creationId xmlns:a16="http://schemas.microsoft.com/office/drawing/2014/main" id="{F9237788-0C20-441F-9C91-5114DE3FC5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09424" y="4275423"/>
            <a:ext cx="532535" cy="523876"/>
          </a:xfrm>
          <a:prstGeom prst="rect">
            <a:avLst/>
          </a:prstGeom>
        </p:spPr>
      </p:pic>
      <p:pic>
        <p:nvPicPr>
          <p:cNvPr id="65" name="Picture 2" descr="A picture containing drawing&#10;&#10;Description automatically generated">
            <a:extLst>
              <a:ext uri="{FF2B5EF4-FFF2-40B4-BE49-F238E27FC236}">
                <a16:creationId xmlns:a16="http://schemas.microsoft.com/office/drawing/2014/main" id="{27DF9CD1-A49E-4E58-83D1-238221187C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40697" y="3989674"/>
            <a:ext cx="904875" cy="904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13073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TM02836342[[fn=Ion]]</Template>
  <TotalTime>13</TotalTime>
  <Words>49</Words>
  <Application>Microsoft Office PowerPoint</Application>
  <PresentationFormat>Widescreen</PresentationFormat>
  <Paragraphs>12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Owen Sheedy</cp:lastModifiedBy>
  <cp:revision>94</cp:revision>
  <dcterms:created xsi:type="dcterms:W3CDTF">2021-01-23T23:02:20Z</dcterms:created>
  <dcterms:modified xsi:type="dcterms:W3CDTF">2021-01-26T18:46:14Z</dcterms:modified>
</cp:coreProperties>
</file>