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4"/>
  </p:sldMasterIdLst>
  <p:notesMasterIdLst>
    <p:notesMasterId r:id="rId23"/>
  </p:notesMasterIdLst>
  <p:sldIdLst>
    <p:sldId id="256" r:id="rId5"/>
    <p:sldId id="258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8" r:id="rId21"/>
    <p:sldId id="317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FE1050-C5D0-44BB-8061-084E142E67F7}" v="109" dt="2021-01-08T21:57:48.279"/>
  </p1510:revLst>
</p1510:revInfo>
</file>

<file path=ppt/tableStyles.xml><?xml version="1.0" encoding="utf-8"?>
<a:tblStyleLst xmlns:a="http://schemas.openxmlformats.org/drawingml/2006/main" def="{395B546B-4BB3-43DD-9866-DD66B36411A9}">
  <a:tblStyle styleId="{395B546B-4BB3-43DD-9866-DD66B36411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CBFE1050-C5D0-44BB-8061-084E142E67F7}"/>
    <pc:docChg chg="undo custSel addSld delSld modSld sldOrd">
      <pc:chgData name="Owen Sheedy" userId="b1c9949c-efb5-4f8f-8e1c-29dbcaf5146f" providerId="ADAL" clId="{CBFE1050-C5D0-44BB-8061-084E142E67F7}" dt="2021-01-08T21:57:48.279" v="520" actId="1038"/>
      <pc:docMkLst>
        <pc:docMk/>
      </pc:docMkLst>
      <pc:sldChg chg="addSp delSp modSp mod">
        <pc:chgData name="Owen Sheedy" userId="b1c9949c-efb5-4f8f-8e1c-29dbcaf5146f" providerId="ADAL" clId="{CBFE1050-C5D0-44BB-8061-084E142E67F7}" dt="2021-01-08T21:31:25.432" v="263" actId="1076"/>
        <pc:sldMkLst>
          <pc:docMk/>
          <pc:sldMk cId="0" sldId="258"/>
        </pc:sldMkLst>
        <pc:spChg chg="add del mod">
          <ac:chgData name="Owen Sheedy" userId="b1c9949c-efb5-4f8f-8e1c-29dbcaf5146f" providerId="ADAL" clId="{CBFE1050-C5D0-44BB-8061-084E142E67F7}" dt="2021-01-08T21:17:02.935" v="1" actId="478"/>
          <ac:spMkLst>
            <pc:docMk/>
            <pc:sldMk cId="0" sldId="258"/>
            <ac:spMk id="3" creationId="{A894A7F2-F0B7-463F-993D-FC934C0FFAEC}"/>
          </ac:spMkLst>
        </pc:spChg>
        <pc:spChg chg="add del mod">
          <ac:chgData name="Owen Sheedy" userId="b1c9949c-efb5-4f8f-8e1c-29dbcaf5146f" providerId="ADAL" clId="{CBFE1050-C5D0-44BB-8061-084E142E67F7}" dt="2021-01-08T21:17:04.497" v="2" actId="478"/>
          <ac:spMkLst>
            <pc:docMk/>
            <pc:sldMk cId="0" sldId="258"/>
            <ac:spMk id="5" creationId="{C9A8A02F-46B2-4740-A55D-9B738D30B2DA}"/>
          </ac:spMkLst>
        </pc:spChg>
        <pc:spChg chg="add del mod">
          <ac:chgData name="Owen Sheedy" userId="b1c9949c-efb5-4f8f-8e1c-29dbcaf5146f" providerId="ADAL" clId="{CBFE1050-C5D0-44BB-8061-084E142E67F7}" dt="2021-01-08T21:17:08.058" v="5" actId="478"/>
          <ac:spMkLst>
            <pc:docMk/>
            <pc:sldMk cId="0" sldId="258"/>
            <ac:spMk id="7" creationId="{4895687B-E54B-4468-821E-0CF9FD0FBEA3}"/>
          </ac:spMkLst>
        </pc:spChg>
        <pc:spChg chg="add del mod">
          <ac:chgData name="Owen Sheedy" userId="b1c9949c-efb5-4f8f-8e1c-29dbcaf5146f" providerId="ADAL" clId="{CBFE1050-C5D0-44BB-8061-084E142E67F7}" dt="2021-01-08T21:17:08.960" v="6" actId="478"/>
          <ac:spMkLst>
            <pc:docMk/>
            <pc:sldMk cId="0" sldId="258"/>
            <ac:spMk id="9" creationId="{DB163735-3CD6-4CF6-B265-DA82E8546472}"/>
          </ac:spMkLst>
        </pc:spChg>
        <pc:spChg chg="add del mod">
          <ac:chgData name="Owen Sheedy" userId="b1c9949c-efb5-4f8f-8e1c-29dbcaf5146f" providerId="ADAL" clId="{CBFE1050-C5D0-44BB-8061-084E142E67F7}" dt="2021-01-08T21:17:11.233" v="8" actId="478"/>
          <ac:spMkLst>
            <pc:docMk/>
            <pc:sldMk cId="0" sldId="258"/>
            <ac:spMk id="11" creationId="{86984809-22A9-464F-B415-ABC29C69403E}"/>
          </ac:spMkLst>
        </pc:spChg>
        <pc:spChg chg="add del mod">
          <ac:chgData name="Owen Sheedy" userId="b1c9949c-efb5-4f8f-8e1c-29dbcaf5146f" providerId="ADAL" clId="{CBFE1050-C5D0-44BB-8061-084E142E67F7}" dt="2021-01-08T21:17:05.484" v="3" actId="478"/>
          <ac:spMkLst>
            <pc:docMk/>
            <pc:sldMk cId="0" sldId="258"/>
            <ac:spMk id="13" creationId="{903B327E-9EEA-4F3A-8D4E-84CB772A7BD2}"/>
          </ac:spMkLst>
        </pc:spChg>
        <pc:spChg chg="add del mod">
          <ac:chgData name="Owen Sheedy" userId="b1c9949c-efb5-4f8f-8e1c-29dbcaf5146f" providerId="ADAL" clId="{CBFE1050-C5D0-44BB-8061-084E142E67F7}" dt="2021-01-08T21:17:06.945" v="4" actId="478"/>
          <ac:spMkLst>
            <pc:docMk/>
            <pc:sldMk cId="0" sldId="258"/>
            <ac:spMk id="15" creationId="{56F405C7-88DF-486C-8E7A-7F2AFA44B46D}"/>
          </ac:spMkLst>
        </pc:spChg>
        <pc:spChg chg="add del mod">
          <ac:chgData name="Owen Sheedy" userId="b1c9949c-efb5-4f8f-8e1c-29dbcaf5146f" providerId="ADAL" clId="{CBFE1050-C5D0-44BB-8061-084E142E67F7}" dt="2021-01-08T21:17:09.713" v="7" actId="478"/>
          <ac:spMkLst>
            <pc:docMk/>
            <pc:sldMk cId="0" sldId="258"/>
            <ac:spMk id="17" creationId="{2EB0E080-3935-4E1F-8136-ACCFEFAB64C1}"/>
          </ac:spMkLst>
        </pc:spChg>
        <pc:spChg chg="add del mod">
          <ac:chgData name="Owen Sheedy" userId="b1c9949c-efb5-4f8f-8e1c-29dbcaf5146f" providerId="ADAL" clId="{CBFE1050-C5D0-44BB-8061-084E142E67F7}" dt="2021-01-08T21:17:11.921" v="9" actId="478"/>
          <ac:spMkLst>
            <pc:docMk/>
            <pc:sldMk cId="0" sldId="258"/>
            <ac:spMk id="19" creationId="{693F1E44-B183-44B2-A9D5-F9E6972BB9D4}"/>
          </ac:spMkLst>
        </pc:spChg>
        <pc:spChg chg="add mod">
          <ac:chgData name="Owen Sheedy" userId="b1c9949c-efb5-4f8f-8e1c-29dbcaf5146f" providerId="ADAL" clId="{CBFE1050-C5D0-44BB-8061-084E142E67F7}" dt="2021-01-08T21:31:25.432" v="263" actId="1076"/>
          <ac:spMkLst>
            <pc:docMk/>
            <pc:sldMk cId="0" sldId="258"/>
            <ac:spMk id="20" creationId="{B5D06D81-842B-4876-928F-1B4DD1E72BE1}"/>
          </ac:spMkLst>
        </pc:spChg>
        <pc:spChg chg="add ord">
          <ac:chgData name="Owen Sheedy" userId="b1c9949c-efb5-4f8f-8e1c-29dbcaf5146f" providerId="ADAL" clId="{CBFE1050-C5D0-44BB-8061-084E142E67F7}" dt="2021-01-08T21:31:21.464" v="262" actId="167"/>
          <ac:spMkLst>
            <pc:docMk/>
            <pc:sldMk cId="0" sldId="258"/>
            <ac:spMk id="38" creationId="{394B4BFD-4F78-4875-B9C3-F6B348451D66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58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59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0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1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2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3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4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5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6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7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69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71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17:00.375" v="0" actId="478"/>
          <ac:spMkLst>
            <pc:docMk/>
            <pc:sldMk cId="0" sldId="258"/>
            <ac:spMk id="273" creationId="{00000000-0000-0000-0000-000000000000}"/>
          </ac:spMkLst>
        </pc:spChg>
        <pc:grpChg chg="del">
          <ac:chgData name="Owen Sheedy" userId="b1c9949c-efb5-4f8f-8e1c-29dbcaf5146f" providerId="ADAL" clId="{CBFE1050-C5D0-44BB-8061-084E142E67F7}" dt="2021-01-08T21:17:00.375" v="0" actId="478"/>
          <ac:grpSpMkLst>
            <pc:docMk/>
            <pc:sldMk cId="0" sldId="258"/>
            <ac:grpSpMk id="275" creationId="{00000000-0000-0000-0000-000000000000}"/>
          </ac:grpSpMkLst>
        </pc:grpChg>
      </pc:sldChg>
      <pc:sldChg chg="del">
        <pc:chgData name="Owen Sheedy" userId="b1c9949c-efb5-4f8f-8e1c-29dbcaf5146f" providerId="ADAL" clId="{CBFE1050-C5D0-44BB-8061-084E142E67F7}" dt="2021-01-08T21:42:07.208" v="352" actId="47"/>
        <pc:sldMkLst>
          <pc:docMk/>
          <pc:sldMk cId="0" sldId="259"/>
        </pc:sldMkLst>
      </pc:sldChg>
      <pc:sldChg chg="del">
        <pc:chgData name="Owen Sheedy" userId="b1c9949c-efb5-4f8f-8e1c-29dbcaf5146f" providerId="ADAL" clId="{CBFE1050-C5D0-44BB-8061-084E142E67F7}" dt="2021-01-08T21:42:05.847" v="351" actId="47"/>
        <pc:sldMkLst>
          <pc:docMk/>
          <pc:sldMk cId="0" sldId="272"/>
        </pc:sldMkLst>
      </pc:sldChg>
      <pc:sldChg chg="del">
        <pc:chgData name="Owen Sheedy" userId="b1c9949c-efb5-4f8f-8e1c-29dbcaf5146f" providerId="ADAL" clId="{CBFE1050-C5D0-44BB-8061-084E142E67F7}" dt="2021-01-08T21:42:04.311" v="350" actId="47"/>
        <pc:sldMkLst>
          <pc:docMk/>
          <pc:sldMk cId="0" sldId="273"/>
        </pc:sldMkLst>
      </pc:sldChg>
      <pc:sldChg chg="del">
        <pc:chgData name="Owen Sheedy" userId="b1c9949c-efb5-4f8f-8e1c-29dbcaf5146f" providerId="ADAL" clId="{CBFE1050-C5D0-44BB-8061-084E142E67F7}" dt="2021-01-08T21:42:08.387" v="353" actId="47"/>
        <pc:sldMkLst>
          <pc:docMk/>
          <pc:sldMk cId="0" sldId="279"/>
        </pc:sldMkLst>
      </pc:sldChg>
      <pc:sldChg chg="del">
        <pc:chgData name="Owen Sheedy" userId="b1c9949c-efb5-4f8f-8e1c-29dbcaf5146f" providerId="ADAL" clId="{CBFE1050-C5D0-44BB-8061-084E142E67F7}" dt="2021-01-08T21:42:03.360" v="349" actId="47"/>
        <pc:sldMkLst>
          <pc:docMk/>
          <pc:sldMk cId="659397740" sldId="299"/>
        </pc:sldMkLst>
      </pc:sldChg>
      <pc:sldChg chg="addSp modSp mod">
        <pc:chgData name="Owen Sheedy" userId="b1c9949c-efb5-4f8f-8e1c-29dbcaf5146f" providerId="ADAL" clId="{CBFE1050-C5D0-44BB-8061-084E142E67F7}" dt="2021-01-08T21:21:51.902" v="152" actId="207"/>
        <pc:sldMkLst>
          <pc:docMk/>
          <pc:sldMk cId="3862031646" sldId="303"/>
        </pc:sldMkLst>
        <pc:spChg chg="add mod">
          <ac:chgData name="Owen Sheedy" userId="b1c9949c-efb5-4f8f-8e1c-29dbcaf5146f" providerId="ADAL" clId="{CBFE1050-C5D0-44BB-8061-084E142E67F7}" dt="2021-01-08T21:21:51.902" v="152" actId="207"/>
          <ac:spMkLst>
            <pc:docMk/>
            <pc:sldMk cId="3862031646" sldId="303"/>
            <ac:spMk id="38" creationId="{761359E2-9B4A-4A9E-9902-9481E0A9A3B7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39" creationId="{5C639209-A3C3-40E1-BD97-49EBE7ADB74B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0" creationId="{FE4EAF0B-860F-4F64-8673-3A68B55AE81C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1" creationId="{2AAF9BAE-A764-44AC-B010-5FDE38258647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2" creationId="{8839E93F-C3BD-4250-8867-142DC845FF08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3" creationId="{9338B54A-FDBD-46EC-9588-D1AD43A43258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4" creationId="{4C8C88F0-D4F6-4D4B-BC03-E6062504F6EF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5" creationId="{779A2FDC-08D9-4AB3-8363-C26677027CBC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6" creationId="{F32EDF55-7F0F-4AA4-A6FB-E13B8A4C5125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7" creationId="{F5573547-0F4C-4C66-81B7-E09726E451AB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8" creationId="{1F85A511-AE6E-493C-BDBF-144AAC95FF70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49" creationId="{B9FC70DC-83CB-40AB-B673-BBE69483170A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50" creationId="{5574CFD6-8832-4122-B169-FCD7FE882B8B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51" creationId="{FA87DFAD-CADE-4290-9A8D-EE1FF7BE9950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52" creationId="{15788BC0-C1A7-4478-8FF6-93F9419DE408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53" creationId="{18B48D95-FDAD-4C7A-A08F-A0182E960130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54" creationId="{AE505B15-8396-4999-B39E-DF44E9155379}"/>
          </ac:spMkLst>
        </pc:spChg>
        <pc:spChg chg="add">
          <ac:chgData name="Owen Sheedy" userId="b1c9949c-efb5-4f8f-8e1c-29dbcaf5146f" providerId="ADAL" clId="{CBFE1050-C5D0-44BB-8061-084E142E67F7}" dt="2021-01-08T21:21:30.904" v="151"/>
          <ac:spMkLst>
            <pc:docMk/>
            <pc:sldMk cId="3862031646" sldId="303"/>
            <ac:spMk id="55" creationId="{A34A62FF-D48C-4B04-BD4E-09957E1C1BC9}"/>
          </ac:spMkLst>
        </pc:spChg>
      </pc:sldChg>
      <pc:sldChg chg="addSp delSp modSp add mod">
        <pc:chgData name="Owen Sheedy" userId="b1c9949c-efb5-4f8f-8e1c-29dbcaf5146f" providerId="ADAL" clId="{CBFE1050-C5D0-44BB-8061-084E142E67F7}" dt="2021-01-08T21:36:13.885" v="290" actId="1076"/>
        <pc:sldMkLst>
          <pc:docMk/>
          <pc:sldMk cId="802777643" sldId="304"/>
        </pc:sldMkLst>
        <pc:spChg chg="add mod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3" creationId="{08654CE7-E5C4-434E-A053-BA5FB46D0506}"/>
          </ac:spMkLst>
        </pc:spChg>
        <pc:spChg chg="add mod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" creationId="{B790B28D-6D0C-4306-83D5-0FB969EA4D27}"/>
          </ac:spMkLst>
        </pc:spChg>
        <pc:spChg chg="add mod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" creationId="{6A88461C-EDFF-40AD-B7B4-2F2D384556DC}"/>
          </ac:spMkLst>
        </pc:spChg>
        <pc:spChg chg="add mod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9" creationId="{FC0305C3-3E43-4365-8317-4086C77BDC67}"/>
          </ac:spMkLst>
        </pc:spChg>
        <pc:spChg chg="add mod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11" creationId="{6E5B6782-D3F5-4A45-8791-E6B89543CE06}"/>
          </ac:spMkLst>
        </pc:spChg>
        <pc:spChg chg="del">
          <ac:chgData name="Owen Sheedy" userId="b1c9949c-efb5-4f8f-8e1c-29dbcaf5146f" providerId="ADAL" clId="{CBFE1050-C5D0-44BB-8061-084E142E67F7}" dt="2021-01-08T21:23:07.199" v="155" actId="478"/>
          <ac:spMkLst>
            <pc:docMk/>
            <pc:sldMk cId="802777643" sldId="304"/>
            <ac:spMk id="38" creationId="{761359E2-9B4A-4A9E-9902-9481E0A9A3B7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39" creationId="{5C639209-A3C3-40E1-BD97-49EBE7ADB74B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0" creationId="{FE4EAF0B-860F-4F64-8673-3A68B55AE81C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1" creationId="{2AAF9BAE-A764-44AC-B010-5FDE38258647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2" creationId="{8839E93F-C3BD-4250-8867-142DC845FF08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3" creationId="{9338B54A-FDBD-46EC-9588-D1AD43A43258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4" creationId="{4C8C88F0-D4F6-4D4B-BC03-E6062504F6EF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5" creationId="{779A2FDC-08D9-4AB3-8363-C26677027CBC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6" creationId="{F32EDF55-7F0F-4AA4-A6FB-E13B8A4C5125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7" creationId="{F5573547-0F4C-4C66-81B7-E09726E451AB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8" creationId="{1F85A511-AE6E-493C-BDBF-144AAC95FF7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49" creationId="{B9FC70DC-83CB-40AB-B673-BBE69483170A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0" creationId="{5574CFD6-8832-4122-B169-FCD7FE882B8B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1" creationId="{FA87DFAD-CADE-4290-9A8D-EE1FF7BE995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2" creationId="{15788BC0-C1A7-4478-8FF6-93F9419DE408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3" creationId="{18B48D95-FDAD-4C7A-A08F-A0182E96013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4" creationId="{AE505B15-8396-4999-B39E-DF44E9155379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55" creationId="{A34A62FF-D48C-4B04-BD4E-09957E1C1BC9}"/>
          </ac:spMkLst>
        </pc:spChg>
        <pc:spChg chg="add mod">
          <ac:chgData name="Owen Sheedy" userId="b1c9949c-efb5-4f8f-8e1c-29dbcaf5146f" providerId="ADAL" clId="{CBFE1050-C5D0-44BB-8061-084E142E67F7}" dt="2021-01-08T21:36:13.885" v="290" actId="1076"/>
          <ac:spMkLst>
            <pc:docMk/>
            <pc:sldMk cId="802777643" sldId="304"/>
            <ac:spMk id="66" creationId="{9B81FDEB-A5E0-4F86-9B54-8C8376EA16DB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67" creationId="{EF4F72D0-242F-476E-B5C9-258A34F557A4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68" creationId="{75E6C447-8C9F-4E8E-A3B2-134DAA999D0F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69" creationId="{EC605F1B-B690-4844-864E-502BA3F99D12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70" creationId="{FB8D9FD3-8281-465D-A9E3-ABC47384E2E3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97" creationId="{48124538-3026-4000-8664-BA5B64DF70BE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98" creationId="{CD510189-DFF6-44C9-8612-E8AE4EDED4A7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99" creationId="{71C4A730-FFA0-49A0-8B77-BDD7E9352AFD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0" creationId="{7C98CD6F-F621-4BB8-B19D-263C1AEE497F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1" creationId="{B3800DD1-02C0-4AC4-A4EA-572BACAAED0A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2" creationId="{F90DD410-53F8-43E1-96FC-A8281D7D48D4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3" creationId="{E8867742-C7FD-40B0-A723-05076E63161C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4" creationId="{07CD5681-3FE0-440D-A4DF-6B1520D8D659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5" creationId="{946018C5-03F4-4BDC-9060-94430DC19091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6" creationId="{EB23B8FB-394B-4B5C-8A0B-AAA1525A5DA4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7" creationId="{BEA893A9-ECD0-4705-9A87-BE6F33F8A180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8" creationId="{97C06992-68A7-4106-A1E8-D95EB311AA9A}"/>
          </ac:spMkLst>
        </pc:spChg>
        <pc:spChg chg="add">
          <ac:chgData name="Owen Sheedy" userId="b1c9949c-efb5-4f8f-8e1c-29dbcaf5146f" providerId="ADAL" clId="{CBFE1050-C5D0-44BB-8061-084E142E67F7}" dt="2021-01-08T21:23:08.914" v="156"/>
          <ac:spMkLst>
            <pc:docMk/>
            <pc:sldMk cId="802777643" sldId="304"/>
            <ac:spMk id="109" creationId="{3207E762-1BF1-4603-9F14-70ECB642BEEA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23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24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25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27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29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59" creationId="{00000000-0000-0000-0000-000000000000}"/>
          </ac:spMkLst>
        </pc:spChg>
        <pc:spChg chg="del">
          <ac:chgData name="Owen Sheedy" userId="b1c9949c-efb5-4f8f-8e1c-29dbcaf5146f" providerId="ADAL" clId="{CBFE1050-C5D0-44BB-8061-084E142E67F7}" dt="2021-01-08T21:23:04.673" v="154" actId="478"/>
          <ac:spMkLst>
            <pc:docMk/>
            <pc:sldMk cId="802777643" sldId="304"/>
            <ac:spMk id="760" creationId="{00000000-0000-0000-0000-000000000000}"/>
          </ac:spMkLst>
        </pc:spChg>
        <pc:grpChg chg="del">
          <ac:chgData name="Owen Sheedy" userId="b1c9949c-efb5-4f8f-8e1c-29dbcaf5146f" providerId="ADAL" clId="{CBFE1050-C5D0-44BB-8061-084E142E67F7}" dt="2021-01-08T21:23:04.673" v="154" actId="478"/>
          <ac:grpSpMkLst>
            <pc:docMk/>
            <pc:sldMk cId="802777643" sldId="304"/>
            <ac:grpSpMk id="71" creationId="{566FB2BC-DB48-43C3-AD60-958F3AB09B7E}"/>
          </ac:grpSpMkLst>
        </pc:grp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0" creationId="{65BA7C72-978E-4E7E-8494-EE67FF4566B5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1" creationId="{66F12474-B3BB-4706-9B06-9E6208C1F18E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2" creationId="{50E4B076-F3A9-426A-9723-547A528306DF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3" creationId="{AE547CFF-B794-4DBB-8552-653399875055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4" creationId="{597D2803-0A59-4E0E-8F5F-E63F46B0EB0A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5" creationId="{94AAE547-5FE7-468E-84EA-74688AA8C2DB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6" creationId="{ABBC0F0F-37B5-4FE8-A4AC-9982F8290126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7" creationId="{41FAF7D3-0A42-4EB8-ADFE-4A46818D7DE0}"/>
          </ac:cxnSpMkLst>
        </pc:cxnChg>
        <pc:cxnChg chg="add">
          <ac:chgData name="Owen Sheedy" userId="b1c9949c-efb5-4f8f-8e1c-29dbcaf5146f" providerId="ADAL" clId="{CBFE1050-C5D0-44BB-8061-084E142E67F7}" dt="2021-01-08T21:23:08.914" v="156"/>
          <ac:cxnSpMkLst>
            <pc:docMk/>
            <pc:sldMk cId="802777643" sldId="304"/>
            <ac:cxnSpMk id="118" creationId="{353A5B60-6CF0-47AB-991B-D2E045F22764}"/>
          </ac:cxnSpMkLst>
        </pc:cxnChg>
      </pc:sldChg>
      <pc:sldChg chg="addSp delSp modSp add mod">
        <pc:chgData name="Owen Sheedy" userId="b1c9949c-efb5-4f8f-8e1c-29dbcaf5146f" providerId="ADAL" clId="{CBFE1050-C5D0-44BB-8061-084E142E67F7}" dt="2021-01-08T21:25:33.708" v="183" actId="21"/>
        <pc:sldMkLst>
          <pc:docMk/>
          <pc:sldMk cId="839921574" sldId="305"/>
        </pc:sldMkLst>
        <pc:spChg chg="add del mod">
          <ac:chgData name="Owen Sheedy" userId="b1c9949c-efb5-4f8f-8e1c-29dbcaf5146f" providerId="ADAL" clId="{CBFE1050-C5D0-44BB-8061-084E142E67F7}" dt="2021-01-08T21:25:33.708" v="183" actId="21"/>
          <ac:spMkLst>
            <pc:docMk/>
            <pc:sldMk cId="839921574" sldId="305"/>
            <ac:spMk id="37" creationId="{9C2F4475-0735-40CA-9B82-C537A70E55C1}"/>
          </ac:spMkLst>
        </pc:spChg>
        <pc:spChg chg="mod">
          <ac:chgData name="Owen Sheedy" userId="b1c9949c-efb5-4f8f-8e1c-29dbcaf5146f" providerId="ADAL" clId="{CBFE1050-C5D0-44BB-8061-084E142E67F7}" dt="2021-01-08T21:24:36.076" v="166" actId="1076"/>
          <ac:spMkLst>
            <pc:docMk/>
            <pc:sldMk cId="839921574" sldId="305"/>
            <ac:spMk id="66" creationId="{9B81FDEB-A5E0-4F86-9B54-8C8376EA16DB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68" creationId="{75E6C447-8C9F-4E8E-A3B2-134DAA999D0F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70" creationId="{FB8D9FD3-8281-465D-A9E3-ABC47384E2E3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98" creationId="{CD510189-DFF6-44C9-8612-E8AE4EDED4A7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100" creationId="{7C98CD6F-F621-4BB8-B19D-263C1AEE497F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102" creationId="{F90DD410-53F8-43E1-96FC-A8281D7D48D4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104" creationId="{07CD5681-3FE0-440D-A4DF-6B1520D8D659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106" creationId="{EB23B8FB-394B-4B5C-8A0B-AAA1525A5DA4}"/>
          </ac:spMkLst>
        </pc:spChg>
        <pc:spChg chg="mod">
          <ac:chgData name="Owen Sheedy" userId="b1c9949c-efb5-4f8f-8e1c-29dbcaf5146f" providerId="ADAL" clId="{CBFE1050-C5D0-44BB-8061-084E142E67F7}" dt="2021-01-08T21:23:40.670" v="159" actId="207"/>
          <ac:spMkLst>
            <pc:docMk/>
            <pc:sldMk cId="839921574" sldId="305"/>
            <ac:spMk id="108" creationId="{97C06992-68A7-4106-A1E8-D95EB311AA9A}"/>
          </ac:spMkLst>
        </pc:spChg>
      </pc:sldChg>
      <pc:sldChg chg="addSp delSp modSp add mod">
        <pc:chgData name="Owen Sheedy" userId="b1c9949c-efb5-4f8f-8e1c-29dbcaf5146f" providerId="ADAL" clId="{CBFE1050-C5D0-44BB-8061-084E142E67F7}" dt="2021-01-08T21:27:26.038" v="204" actId="1076"/>
        <pc:sldMkLst>
          <pc:docMk/>
          <pc:sldMk cId="3344863982" sldId="306"/>
        </pc:sldMkLst>
        <pc:spChg chg="add mod">
          <ac:chgData name="Owen Sheedy" userId="b1c9949c-efb5-4f8f-8e1c-29dbcaf5146f" providerId="ADAL" clId="{CBFE1050-C5D0-44BB-8061-084E142E67F7}" dt="2021-01-08T21:26:31.749" v="187" actId="1076"/>
          <ac:spMkLst>
            <pc:docMk/>
            <pc:sldMk cId="3344863982" sldId="306"/>
            <ac:spMk id="37" creationId="{72901842-6655-49AE-832E-DE5C363D99D8}"/>
          </ac:spMkLst>
        </pc:spChg>
        <pc:spChg chg="add del">
          <ac:chgData name="Owen Sheedy" userId="b1c9949c-efb5-4f8f-8e1c-29dbcaf5146f" providerId="ADAL" clId="{CBFE1050-C5D0-44BB-8061-084E142E67F7}" dt="2021-01-08T21:26:34.419" v="189" actId="478"/>
          <ac:spMkLst>
            <pc:docMk/>
            <pc:sldMk cId="3344863982" sldId="306"/>
            <ac:spMk id="38" creationId="{8C8C9E3F-DD46-4331-8BF5-D753473A78F6}"/>
          </ac:spMkLst>
        </pc:spChg>
        <pc:spChg chg="add mod">
          <ac:chgData name="Owen Sheedy" userId="b1c9949c-efb5-4f8f-8e1c-29dbcaf5146f" providerId="ADAL" clId="{CBFE1050-C5D0-44BB-8061-084E142E67F7}" dt="2021-01-08T21:27:26.038" v="204" actId="1076"/>
          <ac:spMkLst>
            <pc:docMk/>
            <pc:sldMk cId="3344863982" sldId="306"/>
            <ac:spMk id="39" creationId="{AEAEF38A-9B08-44BD-939C-6C6FFCB74629}"/>
          </ac:spMkLst>
        </pc:spChg>
        <pc:spChg chg="add mod">
          <ac:chgData name="Owen Sheedy" userId="b1c9949c-efb5-4f8f-8e1c-29dbcaf5146f" providerId="ADAL" clId="{CBFE1050-C5D0-44BB-8061-084E142E67F7}" dt="2021-01-08T21:26:55.086" v="197" actId="1076"/>
          <ac:spMkLst>
            <pc:docMk/>
            <pc:sldMk cId="3344863982" sldId="306"/>
            <ac:spMk id="40" creationId="{D436E6A1-0486-4127-B1CF-1B4C0400DA82}"/>
          </ac:spMkLst>
        </pc:spChg>
        <pc:spChg chg="add del mod">
          <ac:chgData name="Owen Sheedy" userId="b1c9949c-efb5-4f8f-8e1c-29dbcaf5146f" providerId="ADAL" clId="{CBFE1050-C5D0-44BB-8061-084E142E67F7}" dt="2021-01-08T21:27:12.818" v="202" actId="478"/>
          <ac:spMkLst>
            <pc:docMk/>
            <pc:sldMk cId="3344863982" sldId="306"/>
            <ac:spMk id="41" creationId="{0F41BC71-4D71-4A0B-BF7F-3D557F6B3D4C}"/>
          </ac:spMkLst>
        </pc:spChg>
        <pc:spChg chg="mod">
          <ac:chgData name="Owen Sheedy" userId="b1c9949c-efb5-4f8f-8e1c-29dbcaf5146f" providerId="ADAL" clId="{CBFE1050-C5D0-44BB-8061-084E142E67F7}" dt="2021-01-08T21:26:38.495" v="192" actId="1076"/>
          <ac:spMkLst>
            <pc:docMk/>
            <pc:sldMk cId="3344863982" sldId="306"/>
            <ac:spMk id="66" creationId="{9B81FDEB-A5E0-4F86-9B54-8C8376EA16DB}"/>
          </ac:spMkLst>
        </pc:spChg>
      </pc:sldChg>
      <pc:sldChg chg="addSp modSp add mod">
        <pc:chgData name="Owen Sheedy" userId="b1c9949c-efb5-4f8f-8e1c-29dbcaf5146f" providerId="ADAL" clId="{CBFE1050-C5D0-44BB-8061-084E142E67F7}" dt="2021-01-08T21:28:12.103" v="221" actId="1076"/>
        <pc:sldMkLst>
          <pc:docMk/>
          <pc:sldMk cId="1761146639" sldId="307"/>
        </pc:sldMkLst>
        <pc:spChg chg="add mod">
          <ac:chgData name="Owen Sheedy" userId="b1c9949c-efb5-4f8f-8e1c-29dbcaf5146f" providerId="ADAL" clId="{CBFE1050-C5D0-44BB-8061-084E142E67F7}" dt="2021-01-08T21:27:55.342" v="213" actId="1076"/>
          <ac:spMkLst>
            <pc:docMk/>
            <pc:sldMk cId="1761146639" sldId="307"/>
            <ac:spMk id="41" creationId="{4201179A-47B7-4EA3-8AFC-8402B3ACE321}"/>
          </ac:spMkLst>
        </pc:spChg>
        <pc:spChg chg="add mod">
          <ac:chgData name="Owen Sheedy" userId="b1c9949c-efb5-4f8f-8e1c-29dbcaf5146f" providerId="ADAL" clId="{CBFE1050-C5D0-44BB-8061-084E142E67F7}" dt="2021-01-08T21:27:56.902" v="214" actId="1076"/>
          <ac:spMkLst>
            <pc:docMk/>
            <pc:sldMk cId="1761146639" sldId="307"/>
            <ac:spMk id="42" creationId="{14B312FF-DD2E-4BF9-9DF6-58E3293703A8}"/>
          </ac:spMkLst>
        </pc:spChg>
        <pc:spChg chg="add mod">
          <ac:chgData name="Owen Sheedy" userId="b1c9949c-efb5-4f8f-8e1c-29dbcaf5146f" providerId="ADAL" clId="{CBFE1050-C5D0-44BB-8061-084E142E67F7}" dt="2021-01-08T21:27:59.470" v="215" actId="1076"/>
          <ac:spMkLst>
            <pc:docMk/>
            <pc:sldMk cId="1761146639" sldId="307"/>
            <ac:spMk id="43" creationId="{B541FC19-55A4-4AAA-9A96-0B8A781D3DE2}"/>
          </ac:spMkLst>
        </pc:spChg>
        <pc:spChg chg="add mod">
          <ac:chgData name="Owen Sheedy" userId="b1c9949c-efb5-4f8f-8e1c-29dbcaf5146f" providerId="ADAL" clId="{CBFE1050-C5D0-44BB-8061-084E142E67F7}" dt="2021-01-08T21:28:02.231" v="217" actId="1076"/>
          <ac:spMkLst>
            <pc:docMk/>
            <pc:sldMk cId="1761146639" sldId="307"/>
            <ac:spMk id="44" creationId="{1D97BF80-DC07-4905-B206-9706227B704A}"/>
          </ac:spMkLst>
        </pc:spChg>
        <pc:spChg chg="add mod">
          <ac:chgData name="Owen Sheedy" userId="b1c9949c-efb5-4f8f-8e1c-29dbcaf5146f" providerId="ADAL" clId="{CBFE1050-C5D0-44BB-8061-084E142E67F7}" dt="2021-01-08T21:28:12.103" v="221" actId="1076"/>
          <ac:spMkLst>
            <pc:docMk/>
            <pc:sldMk cId="1761146639" sldId="307"/>
            <ac:spMk id="45" creationId="{34BE622D-4F23-4351-ACED-18F1D71C39BF}"/>
          </ac:spMkLst>
        </pc:spChg>
        <pc:spChg chg="mod">
          <ac:chgData name="Owen Sheedy" userId="b1c9949c-efb5-4f8f-8e1c-29dbcaf5146f" providerId="ADAL" clId="{CBFE1050-C5D0-44BB-8061-084E142E67F7}" dt="2021-01-08T21:28:08.008" v="220" actId="1076"/>
          <ac:spMkLst>
            <pc:docMk/>
            <pc:sldMk cId="1761146639" sldId="307"/>
            <ac:spMk id="66" creationId="{9B81FDEB-A5E0-4F86-9B54-8C8376EA16DB}"/>
          </ac:spMkLst>
        </pc:spChg>
      </pc:sldChg>
      <pc:sldChg chg="addSp delSp modSp add mod">
        <pc:chgData name="Owen Sheedy" userId="b1c9949c-efb5-4f8f-8e1c-29dbcaf5146f" providerId="ADAL" clId="{CBFE1050-C5D0-44BB-8061-084E142E67F7}" dt="2021-01-08T21:32:41.833" v="272"/>
        <pc:sldMkLst>
          <pc:docMk/>
          <pc:sldMk cId="2613764421" sldId="308"/>
        </pc:sldMkLst>
        <pc:spChg chg="add mod">
          <ac:chgData name="Owen Sheedy" userId="b1c9949c-efb5-4f8f-8e1c-29dbcaf5146f" providerId="ADAL" clId="{CBFE1050-C5D0-44BB-8061-084E142E67F7}" dt="2021-01-08T21:28:37.928" v="224" actId="1076"/>
          <ac:spMkLst>
            <pc:docMk/>
            <pc:sldMk cId="2613764421" sldId="308"/>
            <ac:spMk id="46" creationId="{5F267045-3DE3-4D7C-8AB6-00A0BAA899A1}"/>
          </ac:spMkLst>
        </pc:spChg>
        <pc:spChg chg="add mod">
          <ac:chgData name="Owen Sheedy" userId="b1c9949c-efb5-4f8f-8e1c-29dbcaf5146f" providerId="ADAL" clId="{CBFE1050-C5D0-44BB-8061-084E142E67F7}" dt="2021-01-08T21:28:49.273" v="226" actId="1076"/>
          <ac:spMkLst>
            <pc:docMk/>
            <pc:sldMk cId="2613764421" sldId="308"/>
            <ac:spMk id="47" creationId="{59090EC3-921B-415B-A437-3A451C1CA526}"/>
          </ac:spMkLst>
        </pc:spChg>
        <pc:spChg chg="add del mod">
          <ac:chgData name="Owen Sheedy" userId="b1c9949c-efb5-4f8f-8e1c-29dbcaf5146f" providerId="ADAL" clId="{CBFE1050-C5D0-44BB-8061-084E142E67F7}" dt="2021-01-08T21:32:33.812" v="270" actId="478"/>
          <ac:spMkLst>
            <pc:docMk/>
            <pc:sldMk cId="2613764421" sldId="308"/>
            <ac:spMk id="48" creationId="{D9C10A9B-D15D-4D6B-9F23-2A873D910B68}"/>
          </ac:spMkLst>
        </pc:spChg>
        <pc:spChg chg="add del">
          <ac:chgData name="Owen Sheedy" userId="b1c9949c-efb5-4f8f-8e1c-29dbcaf5146f" providerId="ADAL" clId="{CBFE1050-C5D0-44BB-8061-084E142E67F7}" dt="2021-01-08T21:29:00.783" v="228"/>
          <ac:spMkLst>
            <pc:docMk/>
            <pc:sldMk cId="2613764421" sldId="308"/>
            <ac:spMk id="49" creationId="{6DAB8556-23D1-4B1C-BC17-C5E7CAC15A98}"/>
          </ac:spMkLst>
        </pc:spChg>
        <pc:spChg chg="add del">
          <ac:chgData name="Owen Sheedy" userId="b1c9949c-efb5-4f8f-8e1c-29dbcaf5146f" providerId="ADAL" clId="{CBFE1050-C5D0-44BB-8061-084E142E67F7}" dt="2021-01-08T21:29:00.783" v="228"/>
          <ac:spMkLst>
            <pc:docMk/>
            <pc:sldMk cId="2613764421" sldId="308"/>
            <ac:spMk id="50" creationId="{FD9B63D6-2025-4258-8BBE-F4BA27AF02DF}"/>
          </ac:spMkLst>
        </pc:spChg>
        <pc:spChg chg="add del">
          <ac:chgData name="Owen Sheedy" userId="b1c9949c-efb5-4f8f-8e1c-29dbcaf5146f" providerId="ADAL" clId="{CBFE1050-C5D0-44BB-8061-084E142E67F7}" dt="2021-01-08T21:29:00.783" v="228"/>
          <ac:spMkLst>
            <pc:docMk/>
            <pc:sldMk cId="2613764421" sldId="308"/>
            <ac:spMk id="51" creationId="{A5B27E0B-75D7-414B-95D1-578A1E475338}"/>
          </ac:spMkLst>
        </pc:spChg>
        <pc:spChg chg="add del">
          <ac:chgData name="Owen Sheedy" userId="b1c9949c-efb5-4f8f-8e1c-29dbcaf5146f" providerId="ADAL" clId="{CBFE1050-C5D0-44BB-8061-084E142E67F7}" dt="2021-01-08T21:29:00.783" v="228"/>
          <ac:spMkLst>
            <pc:docMk/>
            <pc:sldMk cId="2613764421" sldId="308"/>
            <ac:spMk id="52" creationId="{56219DC9-35DE-4332-9DDE-6875075642EF}"/>
          </ac:spMkLst>
        </pc:spChg>
        <pc:spChg chg="add del mod">
          <ac:chgData name="Owen Sheedy" userId="b1c9949c-efb5-4f8f-8e1c-29dbcaf5146f" providerId="ADAL" clId="{CBFE1050-C5D0-44BB-8061-084E142E67F7}" dt="2021-01-08T21:29:10.811" v="234"/>
          <ac:spMkLst>
            <pc:docMk/>
            <pc:sldMk cId="2613764421" sldId="308"/>
            <ac:spMk id="53" creationId="{CBC46A16-EB9F-44A4-98DD-29EBB69C1097}"/>
          </ac:spMkLst>
        </pc:spChg>
        <pc:spChg chg="add del mod">
          <ac:chgData name="Owen Sheedy" userId="b1c9949c-efb5-4f8f-8e1c-29dbcaf5146f" providerId="ADAL" clId="{CBFE1050-C5D0-44BB-8061-084E142E67F7}" dt="2021-01-08T21:29:10.811" v="234"/>
          <ac:spMkLst>
            <pc:docMk/>
            <pc:sldMk cId="2613764421" sldId="308"/>
            <ac:spMk id="54" creationId="{1374EDB4-7D0E-4DBA-A141-A796081AE758}"/>
          </ac:spMkLst>
        </pc:spChg>
        <pc:spChg chg="add del mod">
          <ac:chgData name="Owen Sheedy" userId="b1c9949c-efb5-4f8f-8e1c-29dbcaf5146f" providerId="ADAL" clId="{CBFE1050-C5D0-44BB-8061-084E142E67F7}" dt="2021-01-08T21:29:10.811" v="234"/>
          <ac:spMkLst>
            <pc:docMk/>
            <pc:sldMk cId="2613764421" sldId="308"/>
            <ac:spMk id="55" creationId="{B418113D-5264-4B55-979E-955D752106E9}"/>
          </ac:spMkLst>
        </pc:spChg>
        <pc:spChg chg="add mod">
          <ac:chgData name="Owen Sheedy" userId="b1c9949c-efb5-4f8f-8e1c-29dbcaf5146f" providerId="ADAL" clId="{CBFE1050-C5D0-44BB-8061-084E142E67F7}" dt="2021-01-08T21:29:19.648" v="236" actId="1076"/>
          <ac:spMkLst>
            <pc:docMk/>
            <pc:sldMk cId="2613764421" sldId="308"/>
            <ac:spMk id="56" creationId="{E73C4DE0-D10C-4F96-B689-92C8EE779E97}"/>
          </ac:spMkLst>
        </pc:spChg>
        <pc:spChg chg="add mod">
          <ac:chgData name="Owen Sheedy" userId="b1c9949c-efb5-4f8f-8e1c-29dbcaf5146f" providerId="ADAL" clId="{CBFE1050-C5D0-44BB-8061-084E142E67F7}" dt="2021-01-08T21:29:19.648" v="236" actId="1076"/>
          <ac:spMkLst>
            <pc:docMk/>
            <pc:sldMk cId="2613764421" sldId="308"/>
            <ac:spMk id="57" creationId="{ADB648AE-BB25-4288-A20A-CF346ADB5A02}"/>
          </ac:spMkLst>
        </pc:spChg>
        <pc:spChg chg="add del mod">
          <ac:chgData name="Owen Sheedy" userId="b1c9949c-efb5-4f8f-8e1c-29dbcaf5146f" providerId="ADAL" clId="{CBFE1050-C5D0-44BB-8061-084E142E67F7}" dt="2021-01-08T21:32:34.533" v="271" actId="478"/>
          <ac:spMkLst>
            <pc:docMk/>
            <pc:sldMk cId="2613764421" sldId="308"/>
            <ac:spMk id="58" creationId="{01DE6C09-C3CB-4757-B00B-C9E2EB309CE3}"/>
          </ac:spMkLst>
        </pc:spChg>
        <pc:spChg chg="add del">
          <ac:chgData name="Owen Sheedy" userId="b1c9949c-efb5-4f8f-8e1c-29dbcaf5146f" providerId="ADAL" clId="{CBFE1050-C5D0-44BB-8061-084E142E67F7}" dt="2021-01-08T21:30:03.722" v="248"/>
          <ac:spMkLst>
            <pc:docMk/>
            <pc:sldMk cId="2613764421" sldId="308"/>
            <ac:spMk id="59" creationId="{6C7F3F0C-C36F-4AC0-A2D2-19A9D64EF6D3}"/>
          </ac:spMkLst>
        </pc:spChg>
        <pc:spChg chg="add del">
          <ac:chgData name="Owen Sheedy" userId="b1c9949c-efb5-4f8f-8e1c-29dbcaf5146f" providerId="ADAL" clId="{CBFE1050-C5D0-44BB-8061-084E142E67F7}" dt="2021-01-08T21:30:03.722" v="248"/>
          <ac:spMkLst>
            <pc:docMk/>
            <pc:sldMk cId="2613764421" sldId="308"/>
            <ac:spMk id="60" creationId="{6692DC5C-A19E-424C-AE56-9A368D1AFD95}"/>
          </ac:spMkLst>
        </pc:spChg>
        <pc:spChg chg="add del">
          <ac:chgData name="Owen Sheedy" userId="b1c9949c-efb5-4f8f-8e1c-29dbcaf5146f" providerId="ADAL" clId="{CBFE1050-C5D0-44BB-8061-084E142E67F7}" dt="2021-01-08T21:29:59.552" v="247"/>
          <ac:spMkLst>
            <pc:docMk/>
            <pc:sldMk cId="2613764421" sldId="308"/>
            <ac:spMk id="61" creationId="{C479A13F-35CF-4C54-86B9-6BD6EBCCB494}"/>
          </ac:spMkLst>
        </pc:spChg>
        <pc:spChg chg="add del">
          <ac:chgData name="Owen Sheedy" userId="b1c9949c-efb5-4f8f-8e1c-29dbcaf5146f" providerId="ADAL" clId="{CBFE1050-C5D0-44BB-8061-084E142E67F7}" dt="2021-01-08T21:29:59.552" v="247"/>
          <ac:spMkLst>
            <pc:docMk/>
            <pc:sldMk cId="2613764421" sldId="308"/>
            <ac:spMk id="62" creationId="{1BB5DA19-0AD3-4CF1-B68E-38DBE96217AF}"/>
          </ac:spMkLst>
        </pc:spChg>
        <pc:spChg chg="add del mod">
          <ac:chgData name="Owen Sheedy" userId="b1c9949c-efb5-4f8f-8e1c-29dbcaf5146f" providerId="ADAL" clId="{CBFE1050-C5D0-44BB-8061-084E142E67F7}" dt="2021-01-08T21:29:59.076" v="246"/>
          <ac:spMkLst>
            <pc:docMk/>
            <pc:sldMk cId="2613764421" sldId="308"/>
            <ac:spMk id="63" creationId="{406963D2-EAD3-4F9B-97C5-5037758F3A54}"/>
          </ac:spMkLst>
        </pc:spChg>
        <pc:spChg chg="add del mod">
          <ac:chgData name="Owen Sheedy" userId="b1c9949c-efb5-4f8f-8e1c-29dbcaf5146f" providerId="ADAL" clId="{CBFE1050-C5D0-44BB-8061-084E142E67F7}" dt="2021-01-08T21:29:59.076" v="246"/>
          <ac:spMkLst>
            <pc:docMk/>
            <pc:sldMk cId="2613764421" sldId="308"/>
            <ac:spMk id="64" creationId="{7922A304-3D30-4CEE-87B3-81DC2038C4CF}"/>
          </ac:spMkLst>
        </pc:spChg>
        <pc:spChg chg="add">
          <ac:chgData name="Owen Sheedy" userId="b1c9949c-efb5-4f8f-8e1c-29dbcaf5146f" providerId="ADAL" clId="{CBFE1050-C5D0-44BB-8061-084E142E67F7}" dt="2021-01-08T21:32:41.833" v="272"/>
          <ac:spMkLst>
            <pc:docMk/>
            <pc:sldMk cId="2613764421" sldId="308"/>
            <ac:spMk id="65" creationId="{4330962F-6CC0-4D34-8D18-F34D57DBC08B}"/>
          </ac:spMkLst>
        </pc:spChg>
        <pc:spChg chg="mod">
          <ac:chgData name="Owen Sheedy" userId="b1c9949c-efb5-4f8f-8e1c-29dbcaf5146f" providerId="ADAL" clId="{CBFE1050-C5D0-44BB-8061-084E142E67F7}" dt="2021-01-08T21:31:59.276" v="265" actId="1076"/>
          <ac:spMkLst>
            <pc:docMk/>
            <pc:sldMk cId="2613764421" sldId="308"/>
            <ac:spMk id="66" creationId="{9B81FDEB-A5E0-4F86-9B54-8C8376EA16DB}"/>
          </ac:spMkLst>
        </pc:spChg>
        <pc:spChg chg="add">
          <ac:chgData name="Owen Sheedy" userId="b1c9949c-efb5-4f8f-8e1c-29dbcaf5146f" providerId="ADAL" clId="{CBFE1050-C5D0-44BB-8061-084E142E67F7}" dt="2021-01-08T21:32:41.833" v="272"/>
          <ac:spMkLst>
            <pc:docMk/>
            <pc:sldMk cId="2613764421" sldId="308"/>
            <ac:spMk id="71" creationId="{2A973511-DD84-477D-88FC-732C5CA17308}"/>
          </ac:spMkLst>
        </pc:spChg>
      </pc:sldChg>
      <pc:sldChg chg="addSp delSp modSp add mod">
        <pc:chgData name="Owen Sheedy" userId="b1c9949c-efb5-4f8f-8e1c-29dbcaf5146f" providerId="ADAL" clId="{CBFE1050-C5D0-44BB-8061-084E142E67F7}" dt="2021-01-08T21:30:55.104" v="259" actId="1076"/>
        <pc:sldMkLst>
          <pc:docMk/>
          <pc:sldMk cId="4015905427" sldId="309"/>
        </pc:sldMkLst>
        <pc:spChg chg="mod">
          <ac:chgData name="Owen Sheedy" userId="b1c9949c-efb5-4f8f-8e1c-29dbcaf5146f" providerId="ADAL" clId="{CBFE1050-C5D0-44BB-8061-084E142E67F7}" dt="2021-01-08T21:30:51.520" v="258" actId="1076"/>
          <ac:spMkLst>
            <pc:docMk/>
            <pc:sldMk cId="4015905427" sldId="309"/>
            <ac:spMk id="48" creationId="{D9C10A9B-D15D-4D6B-9F23-2A873D910B68}"/>
          </ac:spMkLst>
        </pc:spChg>
        <pc:spChg chg="add del">
          <ac:chgData name="Owen Sheedy" userId="b1c9949c-efb5-4f8f-8e1c-29dbcaf5146f" providerId="ADAL" clId="{CBFE1050-C5D0-44BB-8061-084E142E67F7}" dt="2021-01-08T21:30:18.456" v="253"/>
          <ac:spMkLst>
            <pc:docMk/>
            <pc:sldMk cId="4015905427" sldId="309"/>
            <ac:spMk id="51" creationId="{3167ECE2-44BA-4F0A-854C-0FD97E2F6827}"/>
          </ac:spMkLst>
        </pc:spChg>
        <pc:spChg chg="add del">
          <ac:chgData name="Owen Sheedy" userId="b1c9949c-efb5-4f8f-8e1c-29dbcaf5146f" providerId="ADAL" clId="{CBFE1050-C5D0-44BB-8061-084E142E67F7}" dt="2021-01-08T21:30:18.456" v="253"/>
          <ac:spMkLst>
            <pc:docMk/>
            <pc:sldMk cId="4015905427" sldId="309"/>
            <ac:spMk id="52" creationId="{41E738D3-2331-4763-B379-11DEAEEA82EE}"/>
          </ac:spMkLst>
        </pc:spChg>
        <pc:spChg chg="add mod">
          <ac:chgData name="Owen Sheedy" userId="b1c9949c-efb5-4f8f-8e1c-29dbcaf5146f" providerId="ADAL" clId="{CBFE1050-C5D0-44BB-8061-084E142E67F7}" dt="2021-01-08T21:30:32.530" v="255" actId="1076"/>
          <ac:spMkLst>
            <pc:docMk/>
            <pc:sldMk cId="4015905427" sldId="309"/>
            <ac:spMk id="53" creationId="{30A7CAC5-30CE-4E79-BFF2-EB728FB47E26}"/>
          </ac:spMkLst>
        </pc:spChg>
        <pc:spChg chg="add mod">
          <ac:chgData name="Owen Sheedy" userId="b1c9949c-efb5-4f8f-8e1c-29dbcaf5146f" providerId="ADAL" clId="{CBFE1050-C5D0-44BB-8061-084E142E67F7}" dt="2021-01-08T21:30:32.530" v="255" actId="1076"/>
          <ac:spMkLst>
            <pc:docMk/>
            <pc:sldMk cId="4015905427" sldId="309"/>
            <ac:spMk id="54" creationId="{D60553EC-8708-4236-BE99-55E0F43FE212}"/>
          </ac:spMkLst>
        </pc:spChg>
        <pc:spChg chg="add mod">
          <ac:chgData name="Owen Sheedy" userId="b1c9949c-efb5-4f8f-8e1c-29dbcaf5146f" providerId="ADAL" clId="{CBFE1050-C5D0-44BB-8061-084E142E67F7}" dt="2021-01-08T21:30:40.793" v="257" actId="1076"/>
          <ac:spMkLst>
            <pc:docMk/>
            <pc:sldMk cId="4015905427" sldId="309"/>
            <ac:spMk id="55" creationId="{C71C9A33-E5D1-4B10-8E47-A1B59E3F48D8}"/>
          </ac:spMkLst>
        </pc:spChg>
        <pc:spChg chg="mod">
          <ac:chgData name="Owen Sheedy" userId="b1c9949c-efb5-4f8f-8e1c-29dbcaf5146f" providerId="ADAL" clId="{CBFE1050-C5D0-44BB-8061-084E142E67F7}" dt="2021-01-08T21:30:55.104" v="259" actId="1076"/>
          <ac:spMkLst>
            <pc:docMk/>
            <pc:sldMk cId="4015905427" sldId="309"/>
            <ac:spMk id="58" creationId="{01DE6C09-C3CB-4757-B00B-C9E2EB309CE3}"/>
          </ac:spMkLst>
        </pc:spChg>
        <pc:spChg chg="add mod">
          <ac:chgData name="Owen Sheedy" userId="b1c9949c-efb5-4f8f-8e1c-29dbcaf5146f" providerId="ADAL" clId="{CBFE1050-C5D0-44BB-8061-084E142E67F7}" dt="2021-01-08T21:30:40.793" v="257" actId="1076"/>
          <ac:spMkLst>
            <pc:docMk/>
            <pc:sldMk cId="4015905427" sldId="309"/>
            <ac:spMk id="59" creationId="{8E5B723D-519B-46D6-B630-00E3F02C46D0}"/>
          </ac:spMkLst>
        </pc:spChg>
        <pc:spChg chg="mod">
          <ac:chgData name="Owen Sheedy" userId="b1c9949c-efb5-4f8f-8e1c-29dbcaf5146f" providerId="ADAL" clId="{CBFE1050-C5D0-44BB-8061-084E142E67F7}" dt="2021-01-08T21:30:16.434" v="252" actId="1076"/>
          <ac:spMkLst>
            <pc:docMk/>
            <pc:sldMk cId="4015905427" sldId="309"/>
            <ac:spMk id="66" creationId="{9B81FDEB-A5E0-4F86-9B54-8C8376EA16DB}"/>
          </ac:spMkLst>
        </pc:spChg>
      </pc:sldChg>
      <pc:sldChg chg="addSp modSp add mod">
        <pc:chgData name="Owen Sheedy" userId="b1c9949c-efb5-4f8f-8e1c-29dbcaf5146f" providerId="ADAL" clId="{CBFE1050-C5D0-44BB-8061-084E142E67F7}" dt="2021-01-08T21:33:21.531" v="274" actId="1076"/>
        <pc:sldMkLst>
          <pc:docMk/>
          <pc:sldMk cId="926647098" sldId="310"/>
        </pc:sldMkLst>
        <pc:spChg chg="add mod">
          <ac:chgData name="Owen Sheedy" userId="b1c9949c-efb5-4f8f-8e1c-29dbcaf5146f" providerId="ADAL" clId="{CBFE1050-C5D0-44BB-8061-084E142E67F7}" dt="2021-01-08T21:33:21.531" v="274" actId="1076"/>
          <ac:spMkLst>
            <pc:docMk/>
            <pc:sldMk cId="926647098" sldId="310"/>
            <ac:spMk id="60" creationId="{B85B0C09-8DE2-4112-AB7A-A6242185C96E}"/>
          </ac:spMkLst>
        </pc:spChg>
        <pc:spChg chg="add mod">
          <ac:chgData name="Owen Sheedy" userId="b1c9949c-efb5-4f8f-8e1c-29dbcaf5146f" providerId="ADAL" clId="{CBFE1050-C5D0-44BB-8061-084E142E67F7}" dt="2021-01-08T21:33:21.531" v="274" actId="1076"/>
          <ac:spMkLst>
            <pc:docMk/>
            <pc:sldMk cId="926647098" sldId="310"/>
            <ac:spMk id="61" creationId="{AF588506-1136-476A-8D8F-BA504BEF42CC}"/>
          </ac:spMkLst>
        </pc:spChg>
        <pc:spChg chg="add mod">
          <ac:chgData name="Owen Sheedy" userId="b1c9949c-efb5-4f8f-8e1c-29dbcaf5146f" providerId="ADAL" clId="{CBFE1050-C5D0-44BB-8061-084E142E67F7}" dt="2021-01-08T21:33:21.531" v="274" actId="1076"/>
          <ac:spMkLst>
            <pc:docMk/>
            <pc:sldMk cId="926647098" sldId="310"/>
            <ac:spMk id="62" creationId="{812F8B9C-33F6-4584-9261-FCFDF575FD46}"/>
          </ac:spMkLst>
        </pc:spChg>
      </pc:sldChg>
      <pc:sldChg chg="addSp modSp add mod">
        <pc:chgData name="Owen Sheedy" userId="b1c9949c-efb5-4f8f-8e1c-29dbcaf5146f" providerId="ADAL" clId="{CBFE1050-C5D0-44BB-8061-084E142E67F7}" dt="2021-01-08T21:33:41.964" v="277" actId="1076"/>
        <pc:sldMkLst>
          <pc:docMk/>
          <pc:sldMk cId="3428924746" sldId="311"/>
        </pc:sldMkLst>
        <pc:spChg chg="add mod">
          <ac:chgData name="Owen Sheedy" userId="b1c9949c-efb5-4f8f-8e1c-29dbcaf5146f" providerId="ADAL" clId="{CBFE1050-C5D0-44BB-8061-084E142E67F7}" dt="2021-01-08T21:33:41.964" v="277" actId="1076"/>
          <ac:spMkLst>
            <pc:docMk/>
            <pc:sldMk cId="3428924746" sldId="311"/>
            <ac:spMk id="63" creationId="{163ECC34-B98D-44ED-9857-52E772658DF4}"/>
          </ac:spMkLst>
        </pc:spChg>
        <pc:spChg chg="add mod">
          <ac:chgData name="Owen Sheedy" userId="b1c9949c-efb5-4f8f-8e1c-29dbcaf5146f" providerId="ADAL" clId="{CBFE1050-C5D0-44BB-8061-084E142E67F7}" dt="2021-01-08T21:33:41.964" v="277" actId="1076"/>
          <ac:spMkLst>
            <pc:docMk/>
            <pc:sldMk cId="3428924746" sldId="311"/>
            <ac:spMk id="64" creationId="{CA0A0D63-4078-435D-B04E-4FDDFD0DD8F3}"/>
          </ac:spMkLst>
        </pc:spChg>
        <pc:spChg chg="add mod">
          <ac:chgData name="Owen Sheedy" userId="b1c9949c-efb5-4f8f-8e1c-29dbcaf5146f" providerId="ADAL" clId="{CBFE1050-C5D0-44BB-8061-084E142E67F7}" dt="2021-01-08T21:33:41.964" v="277" actId="1076"/>
          <ac:spMkLst>
            <pc:docMk/>
            <pc:sldMk cId="3428924746" sldId="311"/>
            <ac:spMk id="65" creationId="{05B0707E-CD64-4E0E-BBE1-78ED021BA108}"/>
          </ac:spMkLst>
        </pc:spChg>
        <pc:spChg chg="add mod">
          <ac:chgData name="Owen Sheedy" userId="b1c9949c-efb5-4f8f-8e1c-29dbcaf5146f" providerId="ADAL" clId="{CBFE1050-C5D0-44BB-8061-084E142E67F7}" dt="2021-01-08T21:33:41.964" v="277" actId="1076"/>
          <ac:spMkLst>
            <pc:docMk/>
            <pc:sldMk cId="3428924746" sldId="311"/>
            <ac:spMk id="71" creationId="{75CCA27A-CE72-4B72-892B-3816EA9E8981}"/>
          </ac:spMkLst>
        </pc:spChg>
        <pc:spChg chg="add mod">
          <ac:chgData name="Owen Sheedy" userId="b1c9949c-efb5-4f8f-8e1c-29dbcaf5146f" providerId="ADAL" clId="{CBFE1050-C5D0-44BB-8061-084E142E67F7}" dt="2021-01-08T21:33:41.964" v="277" actId="1076"/>
          <ac:spMkLst>
            <pc:docMk/>
            <pc:sldMk cId="3428924746" sldId="311"/>
            <ac:spMk id="72" creationId="{A72E0FA3-FF22-458A-A454-BF38AAA9F8D0}"/>
          </ac:spMkLst>
        </pc:spChg>
      </pc:sldChg>
      <pc:sldChg chg="addSp modSp add mod">
        <pc:chgData name="Owen Sheedy" userId="b1c9949c-efb5-4f8f-8e1c-29dbcaf5146f" providerId="ADAL" clId="{CBFE1050-C5D0-44BB-8061-084E142E67F7}" dt="2021-01-08T21:34:46.164" v="280" actId="1076"/>
        <pc:sldMkLst>
          <pc:docMk/>
          <pc:sldMk cId="1736914833" sldId="312"/>
        </pc:sldMkLst>
        <pc:spChg chg="add mod">
          <ac:chgData name="Owen Sheedy" userId="b1c9949c-efb5-4f8f-8e1c-29dbcaf5146f" providerId="ADAL" clId="{CBFE1050-C5D0-44BB-8061-084E142E67F7}" dt="2021-01-08T21:34:46.164" v="280" actId="1076"/>
          <ac:spMkLst>
            <pc:docMk/>
            <pc:sldMk cId="1736914833" sldId="312"/>
            <ac:spMk id="73" creationId="{EF10A9C4-FA51-4760-B778-0A843A394378}"/>
          </ac:spMkLst>
        </pc:spChg>
        <pc:spChg chg="add mod">
          <ac:chgData name="Owen Sheedy" userId="b1c9949c-efb5-4f8f-8e1c-29dbcaf5146f" providerId="ADAL" clId="{CBFE1050-C5D0-44BB-8061-084E142E67F7}" dt="2021-01-08T21:34:46.164" v="280" actId="1076"/>
          <ac:spMkLst>
            <pc:docMk/>
            <pc:sldMk cId="1736914833" sldId="312"/>
            <ac:spMk id="74" creationId="{57415F83-97FC-4354-8AAB-041795AA411B}"/>
          </ac:spMkLst>
        </pc:spChg>
        <pc:spChg chg="add mod">
          <ac:chgData name="Owen Sheedy" userId="b1c9949c-efb5-4f8f-8e1c-29dbcaf5146f" providerId="ADAL" clId="{CBFE1050-C5D0-44BB-8061-084E142E67F7}" dt="2021-01-08T21:34:46.164" v="280" actId="1076"/>
          <ac:spMkLst>
            <pc:docMk/>
            <pc:sldMk cId="1736914833" sldId="312"/>
            <ac:spMk id="75" creationId="{92ECBCC5-3FDD-40A6-8F7B-D59B1D771902}"/>
          </ac:spMkLst>
        </pc:spChg>
        <pc:spChg chg="add mod">
          <ac:chgData name="Owen Sheedy" userId="b1c9949c-efb5-4f8f-8e1c-29dbcaf5146f" providerId="ADAL" clId="{CBFE1050-C5D0-44BB-8061-084E142E67F7}" dt="2021-01-08T21:34:46.164" v="280" actId="1076"/>
          <ac:spMkLst>
            <pc:docMk/>
            <pc:sldMk cId="1736914833" sldId="312"/>
            <ac:spMk id="76" creationId="{6D9B5FDA-277C-481F-B7B2-11C7AF5BBDD0}"/>
          </ac:spMkLst>
        </pc:spChg>
        <pc:spChg chg="add mod">
          <ac:chgData name="Owen Sheedy" userId="b1c9949c-efb5-4f8f-8e1c-29dbcaf5146f" providerId="ADAL" clId="{CBFE1050-C5D0-44BB-8061-084E142E67F7}" dt="2021-01-08T21:34:46.164" v="280" actId="1076"/>
          <ac:spMkLst>
            <pc:docMk/>
            <pc:sldMk cId="1736914833" sldId="312"/>
            <ac:spMk id="77" creationId="{987DC498-9E4A-4549-9947-F3B2BF3D1FE2}"/>
          </ac:spMkLst>
        </pc:spChg>
        <pc:spChg chg="add mod">
          <ac:chgData name="Owen Sheedy" userId="b1c9949c-efb5-4f8f-8e1c-29dbcaf5146f" providerId="ADAL" clId="{CBFE1050-C5D0-44BB-8061-084E142E67F7}" dt="2021-01-08T21:34:46.164" v="280" actId="1076"/>
          <ac:spMkLst>
            <pc:docMk/>
            <pc:sldMk cId="1736914833" sldId="312"/>
            <ac:spMk id="78" creationId="{BA209FBC-021B-47AE-9AC5-EF040836FB92}"/>
          </ac:spMkLst>
        </pc:spChg>
      </pc:sldChg>
      <pc:sldChg chg="addSp modSp add mod">
        <pc:chgData name="Owen Sheedy" userId="b1c9949c-efb5-4f8f-8e1c-29dbcaf5146f" providerId="ADAL" clId="{CBFE1050-C5D0-44BB-8061-084E142E67F7}" dt="2021-01-08T21:35:20.124" v="288" actId="1076"/>
        <pc:sldMkLst>
          <pc:docMk/>
          <pc:sldMk cId="2627662666" sldId="313"/>
        </pc:sldMkLst>
        <pc:spChg chg="mod">
          <ac:chgData name="Owen Sheedy" userId="b1c9949c-efb5-4f8f-8e1c-29dbcaf5146f" providerId="ADAL" clId="{CBFE1050-C5D0-44BB-8061-084E142E67F7}" dt="2021-01-08T21:35:12.642" v="286" actId="1076"/>
          <ac:spMkLst>
            <pc:docMk/>
            <pc:sldMk cId="2627662666" sldId="313"/>
            <ac:spMk id="66" creationId="{9B81FDEB-A5E0-4F86-9B54-8C8376EA16DB}"/>
          </ac:spMkLst>
        </pc:spChg>
        <pc:spChg chg="add mod">
          <ac:chgData name="Owen Sheedy" userId="b1c9949c-efb5-4f8f-8e1c-29dbcaf5146f" providerId="ADAL" clId="{CBFE1050-C5D0-44BB-8061-084E142E67F7}" dt="2021-01-08T21:35:06.812" v="283" actId="1076"/>
          <ac:spMkLst>
            <pc:docMk/>
            <pc:sldMk cId="2627662666" sldId="313"/>
            <ac:spMk id="79" creationId="{07DC8E97-8935-48DE-9BEB-2C3650195B90}"/>
          </ac:spMkLst>
        </pc:spChg>
        <pc:spChg chg="add mod">
          <ac:chgData name="Owen Sheedy" userId="b1c9949c-efb5-4f8f-8e1c-29dbcaf5146f" providerId="ADAL" clId="{CBFE1050-C5D0-44BB-8061-084E142E67F7}" dt="2021-01-08T21:35:06.812" v="283" actId="1076"/>
          <ac:spMkLst>
            <pc:docMk/>
            <pc:sldMk cId="2627662666" sldId="313"/>
            <ac:spMk id="80" creationId="{8C8B880C-D3AA-4CDC-B050-69A3FC077039}"/>
          </ac:spMkLst>
        </pc:spChg>
        <pc:spChg chg="add">
          <ac:chgData name="Owen Sheedy" userId="b1c9949c-efb5-4f8f-8e1c-29dbcaf5146f" providerId="ADAL" clId="{CBFE1050-C5D0-44BB-8061-084E142E67F7}" dt="2021-01-08T21:35:09.801" v="284"/>
          <ac:spMkLst>
            <pc:docMk/>
            <pc:sldMk cId="2627662666" sldId="313"/>
            <ac:spMk id="81" creationId="{ECED0717-E63D-4723-8467-A40ED3707C1C}"/>
          </ac:spMkLst>
        </pc:spChg>
        <pc:spChg chg="add mod">
          <ac:chgData name="Owen Sheedy" userId="b1c9949c-efb5-4f8f-8e1c-29dbcaf5146f" providerId="ADAL" clId="{CBFE1050-C5D0-44BB-8061-084E142E67F7}" dt="2021-01-08T21:35:20.124" v="288" actId="1076"/>
          <ac:spMkLst>
            <pc:docMk/>
            <pc:sldMk cId="2627662666" sldId="313"/>
            <ac:spMk id="82" creationId="{157F5CAA-A53D-42A4-A7DD-F25A112CEFA7}"/>
          </ac:spMkLst>
        </pc:spChg>
      </pc:sldChg>
      <pc:sldChg chg="addSp delSp modSp add mod">
        <pc:chgData name="Owen Sheedy" userId="b1c9949c-efb5-4f8f-8e1c-29dbcaf5146f" providerId="ADAL" clId="{CBFE1050-C5D0-44BB-8061-084E142E67F7}" dt="2021-01-08T21:57:48.279" v="520" actId="1038"/>
        <pc:sldMkLst>
          <pc:docMk/>
          <pc:sldMk cId="2847258852" sldId="314"/>
        </pc:sldMkLst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37" creationId="{72901842-6655-49AE-832E-DE5C363D99D8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39" creationId="{AEAEF38A-9B08-44BD-939C-6C6FFCB74629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0" creationId="{D436E6A1-0486-4127-B1CF-1B4C0400DA8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1" creationId="{4201179A-47B7-4EA3-8AFC-8402B3ACE321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2" creationId="{14B312FF-DD2E-4BF9-9DF6-58E3293703A8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3" creationId="{B541FC19-55A4-4AAA-9A96-0B8A781D3DE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4" creationId="{1D97BF80-DC07-4905-B206-9706227B704A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5" creationId="{34BE622D-4F23-4351-ACED-18F1D71C39BF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6" creationId="{5F267045-3DE3-4D7C-8AB6-00A0BAA899A1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7" creationId="{59090EC3-921B-415B-A437-3A451C1CA526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48" creationId="{D9C10A9B-D15D-4D6B-9F23-2A873D910B68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3" creationId="{30A7CAC5-30CE-4E79-BFF2-EB728FB47E26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4" creationId="{D60553EC-8708-4236-BE99-55E0F43FE21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5" creationId="{C71C9A33-E5D1-4B10-8E47-A1B59E3F48D8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6" creationId="{E73C4DE0-D10C-4F96-B689-92C8EE779E97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7" creationId="{ADB648AE-BB25-4288-A20A-CF346ADB5A0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8" creationId="{01DE6C09-C3CB-4757-B00B-C9E2EB309CE3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59" creationId="{8E5B723D-519B-46D6-B630-00E3F02C46D0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60" creationId="{B85B0C09-8DE2-4112-AB7A-A6242185C96E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61" creationId="{AF588506-1136-476A-8D8F-BA504BEF42CC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62" creationId="{812F8B9C-33F6-4584-9261-FCFDF575FD46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63" creationId="{163ECC34-B98D-44ED-9857-52E772658DF4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64" creationId="{CA0A0D63-4078-435D-B04E-4FDDFD0DD8F3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65" creationId="{05B0707E-CD64-4E0E-BBE1-78ED021BA108}"/>
          </ac:spMkLst>
        </pc:spChg>
        <pc:spChg chg="mod">
          <ac:chgData name="Owen Sheedy" userId="b1c9949c-efb5-4f8f-8e1c-29dbcaf5146f" providerId="ADAL" clId="{CBFE1050-C5D0-44BB-8061-084E142E67F7}" dt="2021-01-08T21:39:52.942" v="326" actId="1076"/>
          <ac:spMkLst>
            <pc:docMk/>
            <pc:sldMk cId="2847258852" sldId="314"/>
            <ac:spMk id="66" creationId="{9B81FDEB-A5E0-4F86-9B54-8C8376EA16DB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1" creationId="{75CCA27A-CE72-4B72-892B-3816EA9E8981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2" creationId="{A72E0FA3-FF22-458A-A454-BF38AAA9F8D0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3" creationId="{EF10A9C4-FA51-4760-B778-0A843A394378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4" creationId="{57415F83-97FC-4354-8AAB-041795AA411B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5" creationId="{92ECBCC5-3FDD-40A6-8F7B-D59B1D77190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6" creationId="{6D9B5FDA-277C-481F-B7B2-11C7AF5BBDD0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7" creationId="{987DC498-9E4A-4549-9947-F3B2BF3D1FE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8" creationId="{BA209FBC-021B-47AE-9AC5-EF040836FB92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79" creationId="{07DC8E97-8935-48DE-9BEB-2C3650195B90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80" creationId="{8C8B880C-D3AA-4CDC-B050-69A3FC077039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81" creationId="{ECED0717-E63D-4723-8467-A40ED3707C1C}"/>
          </ac:spMkLst>
        </pc:spChg>
        <pc:spChg chg="del">
          <ac:chgData name="Owen Sheedy" userId="b1c9949c-efb5-4f8f-8e1c-29dbcaf5146f" providerId="ADAL" clId="{CBFE1050-C5D0-44BB-8061-084E142E67F7}" dt="2021-01-08T21:37:03.226" v="292" actId="478"/>
          <ac:spMkLst>
            <pc:docMk/>
            <pc:sldMk cId="2847258852" sldId="314"/>
            <ac:spMk id="82" creationId="{157F5CAA-A53D-42A4-A7DD-F25A112CEFA7}"/>
          </ac:spMkLst>
        </pc:spChg>
        <pc:picChg chg="add mod">
          <ac:chgData name="Owen Sheedy" userId="b1c9949c-efb5-4f8f-8e1c-29dbcaf5146f" providerId="ADAL" clId="{CBFE1050-C5D0-44BB-8061-084E142E67F7}" dt="2021-01-08T21:37:24.789" v="294" actId="1076"/>
          <ac:picMkLst>
            <pc:docMk/>
            <pc:sldMk cId="2847258852" sldId="314"/>
            <ac:picMk id="83" creationId="{0CBD73B7-D132-49D5-9CAE-02B7FFC8EAA1}"/>
          </ac:picMkLst>
        </pc:picChg>
        <pc:picChg chg="add mod">
          <ac:chgData name="Owen Sheedy" userId="b1c9949c-efb5-4f8f-8e1c-29dbcaf5146f" providerId="ADAL" clId="{CBFE1050-C5D0-44BB-8061-084E142E67F7}" dt="2021-01-08T21:38:31.500" v="301" actId="1076"/>
          <ac:picMkLst>
            <pc:docMk/>
            <pc:sldMk cId="2847258852" sldId="314"/>
            <ac:picMk id="84" creationId="{89E5D6E1-78B0-40FF-B6BB-0DEFABACE057}"/>
          </ac:picMkLst>
        </pc:picChg>
        <pc:picChg chg="add mod">
          <ac:chgData name="Owen Sheedy" userId="b1c9949c-efb5-4f8f-8e1c-29dbcaf5146f" providerId="ADAL" clId="{CBFE1050-C5D0-44BB-8061-084E142E67F7}" dt="2021-01-08T21:38:54.573" v="306" actId="1076"/>
          <ac:picMkLst>
            <pc:docMk/>
            <pc:sldMk cId="2847258852" sldId="314"/>
            <ac:picMk id="85" creationId="{2CEFCBD9-2DE2-4E78-B345-F560924EBF08}"/>
          </ac:picMkLst>
        </pc:picChg>
        <pc:picChg chg="add mod">
          <ac:chgData name="Owen Sheedy" userId="b1c9949c-efb5-4f8f-8e1c-29dbcaf5146f" providerId="ADAL" clId="{CBFE1050-C5D0-44BB-8061-084E142E67F7}" dt="2021-01-08T21:39:36.077" v="319" actId="14100"/>
          <ac:picMkLst>
            <pc:docMk/>
            <pc:sldMk cId="2847258852" sldId="314"/>
            <ac:picMk id="86" creationId="{EA963122-DBE2-432C-BFA2-CD0EC6B608E3}"/>
          </ac:picMkLst>
        </pc:picChg>
        <pc:picChg chg="add del mod">
          <ac:chgData name="Owen Sheedy" userId="b1c9949c-efb5-4f8f-8e1c-29dbcaf5146f" providerId="ADAL" clId="{CBFE1050-C5D0-44BB-8061-084E142E67F7}" dt="2021-01-08T21:39:39.218" v="321" actId="478"/>
          <ac:picMkLst>
            <pc:docMk/>
            <pc:sldMk cId="2847258852" sldId="314"/>
            <ac:picMk id="87" creationId="{1814AAA6-7B40-4DFA-8E20-5E6BA17516A5}"/>
          </ac:picMkLst>
        </pc:picChg>
        <pc:picChg chg="add mod">
          <ac:chgData name="Owen Sheedy" userId="b1c9949c-efb5-4f8f-8e1c-29dbcaf5146f" providerId="ADAL" clId="{CBFE1050-C5D0-44BB-8061-084E142E67F7}" dt="2021-01-08T21:39:45.797" v="323" actId="1076"/>
          <ac:picMkLst>
            <pc:docMk/>
            <pc:sldMk cId="2847258852" sldId="314"/>
            <ac:picMk id="88" creationId="{F51DE4F9-4407-4CC7-B63B-F253E0FBB792}"/>
          </ac:picMkLst>
        </pc:picChg>
        <pc:picChg chg="add mod">
          <ac:chgData name="Owen Sheedy" userId="b1c9949c-efb5-4f8f-8e1c-29dbcaf5146f" providerId="ADAL" clId="{CBFE1050-C5D0-44BB-8061-084E142E67F7}" dt="2021-01-08T21:40:00.141" v="327" actId="1076"/>
          <ac:picMkLst>
            <pc:docMk/>
            <pc:sldMk cId="2847258852" sldId="314"/>
            <ac:picMk id="89" creationId="{CF91606C-AB9E-466C-A277-679779E255DE}"/>
          </ac:picMkLst>
        </pc:picChg>
        <pc:picChg chg="add mod">
          <ac:chgData name="Owen Sheedy" userId="b1c9949c-efb5-4f8f-8e1c-29dbcaf5146f" providerId="ADAL" clId="{CBFE1050-C5D0-44BB-8061-084E142E67F7}" dt="2021-01-08T21:40:08.855" v="329" actId="1076"/>
          <ac:picMkLst>
            <pc:docMk/>
            <pc:sldMk cId="2847258852" sldId="314"/>
            <ac:picMk id="90" creationId="{3F3375C5-94AD-4137-B2E8-1AC2EFEE6244}"/>
          </ac:picMkLst>
        </pc:picChg>
        <pc:picChg chg="add mod">
          <ac:chgData name="Owen Sheedy" userId="b1c9949c-efb5-4f8f-8e1c-29dbcaf5146f" providerId="ADAL" clId="{CBFE1050-C5D0-44BB-8061-084E142E67F7}" dt="2021-01-08T21:40:35.666" v="339" actId="1036"/>
          <ac:picMkLst>
            <pc:docMk/>
            <pc:sldMk cId="2847258852" sldId="314"/>
            <ac:picMk id="91" creationId="{F9E1D8A2-8A67-44F7-A37C-8A5355A35B0E}"/>
          </ac:picMkLst>
        </pc:picChg>
        <pc:picChg chg="add mod">
          <ac:chgData name="Owen Sheedy" userId="b1c9949c-efb5-4f8f-8e1c-29dbcaf5146f" providerId="ADAL" clId="{CBFE1050-C5D0-44BB-8061-084E142E67F7}" dt="2021-01-08T21:40:35.666" v="339" actId="1036"/>
          <ac:picMkLst>
            <pc:docMk/>
            <pc:sldMk cId="2847258852" sldId="314"/>
            <ac:picMk id="92" creationId="{E63DA0A0-C3C6-4B49-B78E-25C173233242}"/>
          </ac:picMkLst>
        </pc:picChg>
        <pc:picChg chg="add mod">
          <ac:chgData name="Owen Sheedy" userId="b1c9949c-efb5-4f8f-8e1c-29dbcaf5146f" providerId="ADAL" clId="{CBFE1050-C5D0-44BB-8061-084E142E67F7}" dt="2021-01-08T21:57:48.279" v="520" actId="1038"/>
          <ac:picMkLst>
            <pc:docMk/>
            <pc:sldMk cId="2847258852" sldId="314"/>
            <ac:picMk id="93" creationId="{688389AA-3744-4468-B819-424DD0DFE5FE}"/>
          </ac:picMkLst>
        </pc:picChg>
        <pc:picChg chg="add mod">
          <ac:chgData name="Owen Sheedy" userId="b1c9949c-efb5-4f8f-8e1c-29dbcaf5146f" providerId="ADAL" clId="{CBFE1050-C5D0-44BB-8061-084E142E67F7}" dt="2021-01-08T21:40:35.666" v="339" actId="1036"/>
          <ac:picMkLst>
            <pc:docMk/>
            <pc:sldMk cId="2847258852" sldId="314"/>
            <ac:picMk id="94" creationId="{26C81359-1122-4EE2-B21A-33397C239CAB}"/>
          </ac:picMkLst>
        </pc:picChg>
        <pc:picChg chg="add mod">
          <ac:chgData name="Owen Sheedy" userId="b1c9949c-efb5-4f8f-8e1c-29dbcaf5146f" providerId="ADAL" clId="{CBFE1050-C5D0-44BB-8061-084E142E67F7}" dt="2021-01-08T21:40:35.666" v="339" actId="1036"/>
          <ac:picMkLst>
            <pc:docMk/>
            <pc:sldMk cId="2847258852" sldId="314"/>
            <ac:picMk id="95" creationId="{5D7B93D8-2410-46D2-8593-6F347E2B349A}"/>
          </ac:picMkLst>
        </pc:picChg>
        <pc:picChg chg="add mod">
          <ac:chgData name="Owen Sheedy" userId="b1c9949c-efb5-4f8f-8e1c-29dbcaf5146f" providerId="ADAL" clId="{CBFE1050-C5D0-44BB-8061-084E142E67F7}" dt="2021-01-08T21:40:35.666" v="339" actId="1036"/>
          <ac:picMkLst>
            <pc:docMk/>
            <pc:sldMk cId="2847258852" sldId="314"/>
            <ac:picMk id="96" creationId="{65A230F6-1EE3-4000-B4B7-9B1817279D99}"/>
          </ac:picMkLst>
        </pc:picChg>
        <pc:picChg chg="add mod">
          <ac:chgData name="Owen Sheedy" userId="b1c9949c-efb5-4f8f-8e1c-29dbcaf5146f" providerId="ADAL" clId="{CBFE1050-C5D0-44BB-8061-084E142E67F7}" dt="2021-01-08T21:40:59.060" v="345" actId="1038"/>
          <ac:picMkLst>
            <pc:docMk/>
            <pc:sldMk cId="2847258852" sldId="314"/>
            <ac:picMk id="119" creationId="{2A6CA945-E659-4041-89C4-55F50BF6F747}"/>
          </ac:picMkLst>
        </pc:picChg>
        <pc:picChg chg="add mod">
          <ac:chgData name="Owen Sheedy" userId="b1c9949c-efb5-4f8f-8e1c-29dbcaf5146f" providerId="ADAL" clId="{CBFE1050-C5D0-44BB-8061-084E142E67F7}" dt="2021-01-08T21:40:57.375" v="344" actId="1037"/>
          <ac:picMkLst>
            <pc:docMk/>
            <pc:sldMk cId="2847258852" sldId="314"/>
            <ac:picMk id="120" creationId="{AA86D55B-C060-480B-921B-57B7F3AF516E}"/>
          </ac:picMkLst>
        </pc:picChg>
        <pc:picChg chg="add mod">
          <ac:chgData name="Owen Sheedy" userId="b1c9949c-efb5-4f8f-8e1c-29dbcaf5146f" providerId="ADAL" clId="{CBFE1050-C5D0-44BB-8061-084E142E67F7}" dt="2021-01-08T21:57:47.110" v="517" actId="1038"/>
          <ac:picMkLst>
            <pc:docMk/>
            <pc:sldMk cId="2847258852" sldId="314"/>
            <ac:picMk id="1026" creationId="{4CD4967B-3E2B-4E2C-BED0-4BAAAA35F177}"/>
          </ac:picMkLst>
        </pc:picChg>
      </pc:sldChg>
      <pc:sldChg chg="addSp delSp modSp add mod ord">
        <pc:chgData name="Owen Sheedy" userId="b1c9949c-efb5-4f8f-8e1c-29dbcaf5146f" providerId="ADAL" clId="{CBFE1050-C5D0-44BB-8061-084E142E67F7}" dt="2021-01-08T21:48:29.632" v="385" actId="20577"/>
        <pc:sldMkLst>
          <pc:docMk/>
          <pc:sldMk cId="3835304210" sldId="315"/>
        </pc:sldMkLst>
        <pc:spChg chg="add mod">
          <ac:chgData name="Owen Sheedy" userId="b1c9949c-efb5-4f8f-8e1c-29dbcaf5146f" providerId="ADAL" clId="{CBFE1050-C5D0-44BB-8061-084E142E67F7}" dt="2021-01-08T21:46:55.331" v="367" actId="403"/>
          <ac:spMkLst>
            <pc:docMk/>
            <pc:sldMk cId="3835304210" sldId="315"/>
            <ac:spMk id="8" creationId="{808C3459-2374-488B-8533-B71F9E557DD6}"/>
          </ac:spMkLst>
        </pc:spChg>
        <pc:spChg chg="add mod">
          <ac:chgData name="Owen Sheedy" userId="b1c9949c-efb5-4f8f-8e1c-29dbcaf5146f" providerId="ADAL" clId="{CBFE1050-C5D0-44BB-8061-084E142E67F7}" dt="2021-01-08T21:48:21.081" v="379" actId="1076"/>
          <ac:spMkLst>
            <pc:docMk/>
            <pc:sldMk cId="3835304210" sldId="315"/>
            <ac:spMk id="9" creationId="{E40909A7-9E10-4D21-8746-20FB1D7C6F3B}"/>
          </ac:spMkLst>
        </pc:spChg>
        <pc:spChg chg="add mod">
          <ac:chgData name="Owen Sheedy" userId="b1c9949c-efb5-4f8f-8e1c-29dbcaf5146f" providerId="ADAL" clId="{CBFE1050-C5D0-44BB-8061-084E142E67F7}" dt="2021-01-08T21:47:05.131" v="368" actId="2711"/>
          <ac:spMkLst>
            <pc:docMk/>
            <pc:sldMk cId="3835304210" sldId="315"/>
            <ac:spMk id="10" creationId="{FA93D4DD-5F48-41A4-8A01-016CFDCA5B90}"/>
          </ac:spMkLst>
        </pc:spChg>
        <pc:spChg chg="add mod">
          <ac:chgData name="Owen Sheedy" userId="b1c9949c-efb5-4f8f-8e1c-29dbcaf5146f" providerId="ADAL" clId="{CBFE1050-C5D0-44BB-8061-084E142E67F7}" dt="2021-01-08T21:48:29.632" v="385" actId="20577"/>
          <ac:spMkLst>
            <pc:docMk/>
            <pc:sldMk cId="3835304210" sldId="315"/>
            <ac:spMk id="12" creationId="{7D6323CF-F380-4BFE-97D2-9BBF34E6A07F}"/>
          </ac:spMkLst>
        </pc:spChg>
        <pc:spChg chg="del">
          <ac:chgData name="Owen Sheedy" userId="b1c9949c-efb5-4f8f-8e1c-29dbcaf5146f" providerId="ADAL" clId="{CBFE1050-C5D0-44BB-8061-084E142E67F7}" dt="2021-01-08T21:42:15.111" v="354" actId="478"/>
          <ac:spMkLst>
            <pc:docMk/>
            <pc:sldMk cId="3835304210" sldId="315"/>
            <ac:spMk id="20" creationId="{B5D06D81-842B-4876-928F-1B4DD1E72BE1}"/>
          </ac:spMkLst>
        </pc:spChg>
        <pc:picChg chg="add mod modCrop">
          <ac:chgData name="Owen Sheedy" userId="b1c9949c-efb5-4f8f-8e1c-29dbcaf5146f" providerId="ADAL" clId="{CBFE1050-C5D0-44BB-8061-084E142E67F7}" dt="2021-01-08T21:45:41.728" v="359" actId="732"/>
          <ac:picMkLst>
            <pc:docMk/>
            <pc:sldMk cId="3835304210" sldId="315"/>
            <ac:picMk id="2" creationId="{5EE09250-4A55-4C3F-9500-A660653EA0AC}"/>
          </ac:picMkLst>
        </pc:picChg>
        <pc:picChg chg="add mod">
          <ac:chgData name="Owen Sheedy" userId="b1c9949c-efb5-4f8f-8e1c-29dbcaf5146f" providerId="ADAL" clId="{CBFE1050-C5D0-44BB-8061-084E142E67F7}" dt="2021-01-08T21:48:15.137" v="377" actId="1076"/>
          <ac:picMkLst>
            <pc:docMk/>
            <pc:sldMk cId="3835304210" sldId="315"/>
            <ac:picMk id="3" creationId="{56F2F409-CC30-45FC-A346-70D2763C4203}"/>
          </ac:picMkLst>
        </pc:picChg>
        <pc:picChg chg="add mod">
          <ac:chgData name="Owen Sheedy" userId="b1c9949c-efb5-4f8f-8e1c-29dbcaf5146f" providerId="ADAL" clId="{CBFE1050-C5D0-44BB-8061-084E142E67F7}" dt="2021-01-08T21:46:17.035" v="361" actId="1076"/>
          <ac:picMkLst>
            <pc:docMk/>
            <pc:sldMk cId="3835304210" sldId="315"/>
            <ac:picMk id="5" creationId="{9E8B005C-25CA-47EC-931D-AE5668DC2836}"/>
          </ac:picMkLst>
        </pc:picChg>
        <pc:picChg chg="add mod">
          <ac:chgData name="Owen Sheedy" userId="b1c9949c-efb5-4f8f-8e1c-29dbcaf5146f" providerId="ADAL" clId="{CBFE1050-C5D0-44BB-8061-084E142E67F7}" dt="2021-01-08T21:48:16.345" v="378" actId="1076"/>
          <ac:picMkLst>
            <pc:docMk/>
            <pc:sldMk cId="3835304210" sldId="315"/>
            <ac:picMk id="6" creationId="{E1FB7A7C-B5E3-4882-B41A-83C84E0E3614}"/>
          </ac:picMkLst>
        </pc:picChg>
        <pc:picChg chg="add mod">
          <ac:chgData name="Owen Sheedy" userId="b1c9949c-efb5-4f8f-8e1c-29dbcaf5146f" providerId="ADAL" clId="{CBFE1050-C5D0-44BB-8061-084E142E67F7}" dt="2021-01-08T21:46:24.232" v="363" actId="1076"/>
          <ac:picMkLst>
            <pc:docMk/>
            <pc:sldMk cId="3835304210" sldId="315"/>
            <ac:picMk id="7" creationId="{6D93C431-D679-4D6F-B498-3D20321BEA2D}"/>
          </ac:picMkLst>
        </pc:picChg>
      </pc:sldChg>
      <pc:sldChg chg="addSp delSp modSp add mod">
        <pc:chgData name="Owen Sheedy" userId="b1c9949c-efb5-4f8f-8e1c-29dbcaf5146f" providerId="ADAL" clId="{CBFE1050-C5D0-44BB-8061-084E142E67F7}" dt="2021-01-08T21:57:07.500" v="499" actId="1076"/>
        <pc:sldMkLst>
          <pc:docMk/>
          <pc:sldMk cId="400177097" sldId="316"/>
        </pc:sldMkLst>
        <pc:spChg chg="del mod">
          <ac:chgData name="Owen Sheedy" userId="b1c9949c-efb5-4f8f-8e1c-29dbcaf5146f" providerId="ADAL" clId="{CBFE1050-C5D0-44BB-8061-084E142E67F7}" dt="2021-01-08T21:55:57.940" v="493" actId="478"/>
          <ac:spMkLst>
            <pc:docMk/>
            <pc:sldMk cId="400177097" sldId="316"/>
            <ac:spMk id="8" creationId="{808C3459-2374-488B-8533-B71F9E557DD6}"/>
          </ac:spMkLst>
        </pc:spChg>
        <pc:spChg chg="mod">
          <ac:chgData name="Owen Sheedy" userId="b1c9949c-efb5-4f8f-8e1c-29dbcaf5146f" providerId="ADAL" clId="{CBFE1050-C5D0-44BB-8061-084E142E67F7}" dt="2021-01-08T21:50:00.505" v="399" actId="1076"/>
          <ac:spMkLst>
            <pc:docMk/>
            <pc:sldMk cId="400177097" sldId="316"/>
            <ac:spMk id="9" creationId="{E40909A7-9E10-4D21-8746-20FB1D7C6F3B}"/>
          </ac:spMkLst>
        </pc:spChg>
        <pc:spChg chg="mod">
          <ac:chgData name="Owen Sheedy" userId="b1c9949c-efb5-4f8f-8e1c-29dbcaf5146f" providerId="ADAL" clId="{CBFE1050-C5D0-44BB-8061-084E142E67F7}" dt="2021-01-08T21:50:00.505" v="399" actId="1076"/>
          <ac:spMkLst>
            <pc:docMk/>
            <pc:sldMk cId="400177097" sldId="316"/>
            <ac:spMk id="10" creationId="{FA93D4DD-5F48-41A4-8A01-016CFDCA5B90}"/>
          </ac:spMkLst>
        </pc:spChg>
        <pc:spChg chg="mod">
          <ac:chgData name="Owen Sheedy" userId="b1c9949c-efb5-4f8f-8e1c-29dbcaf5146f" providerId="ADAL" clId="{CBFE1050-C5D0-44BB-8061-084E142E67F7}" dt="2021-01-08T21:50:00.505" v="399" actId="1076"/>
          <ac:spMkLst>
            <pc:docMk/>
            <pc:sldMk cId="400177097" sldId="316"/>
            <ac:spMk id="12" creationId="{7D6323CF-F380-4BFE-97D2-9BBF34E6A07F}"/>
          </ac:spMkLst>
        </pc:spChg>
        <pc:spChg chg="add mod">
          <ac:chgData name="Owen Sheedy" userId="b1c9949c-efb5-4f8f-8e1c-29dbcaf5146f" providerId="ADAL" clId="{CBFE1050-C5D0-44BB-8061-084E142E67F7}" dt="2021-01-08T21:49:45.362" v="396" actId="1076"/>
          <ac:spMkLst>
            <pc:docMk/>
            <pc:sldMk cId="400177097" sldId="316"/>
            <ac:spMk id="14" creationId="{7029AF13-9A49-4006-82E2-A4283B73DD67}"/>
          </ac:spMkLst>
        </pc:spChg>
        <pc:picChg chg="del">
          <ac:chgData name="Owen Sheedy" userId="b1c9949c-efb5-4f8f-8e1c-29dbcaf5146f" providerId="ADAL" clId="{CBFE1050-C5D0-44BB-8061-084E142E67F7}" dt="2021-01-08T21:49:13.404" v="387" actId="478"/>
          <ac:picMkLst>
            <pc:docMk/>
            <pc:sldMk cId="400177097" sldId="316"/>
            <ac:picMk id="2" creationId="{5EE09250-4A55-4C3F-9500-A660653EA0AC}"/>
          </ac:picMkLst>
        </pc:picChg>
        <pc:picChg chg="mod">
          <ac:chgData name="Owen Sheedy" userId="b1c9949c-efb5-4f8f-8e1c-29dbcaf5146f" providerId="ADAL" clId="{CBFE1050-C5D0-44BB-8061-084E142E67F7}" dt="2021-01-08T21:50:00.505" v="399" actId="1076"/>
          <ac:picMkLst>
            <pc:docMk/>
            <pc:sldMk cId="400177097" sldId="316"/>
            <ac:picMk id="3" creationId="{56F2F409-CC30-45FC-A346-70D2763C4203}"/>
          </ac:picMkLst>
        </pc:picChg>
        <pc:picChg chg="add del mod">
          <ac:chgData name="Owen Sheedy" userId="b1c9949c-efb5-4f8f-8e1c-29dbcaf5146f" providerId="ADAL" clId="{CBFE1050-C5D0-44BB-8061-084E142E67F7}" dt="2021-01-08T21:56:54.762" v="494" actId="478"/>
          <ac:picMkLst>
            <pc:docMk/>
            <pc:sldMk cId="400177097" sldId="316"/>
            <ac:picMk id="4" creationId="{55F4521F-502F-458E-9547-8F1FD7BF8C99}"/>
          </ac:picMkLst>
        </pc:picChg>
        <pc:picChg chg="del mod">
          <ac:chgData name="Owen Sheedy" userId="b1c9949c-efb5-4f8f-8e1c-29dbcaf5146f" providerId="ADAL" clId="{CBFE1050-C5D0-44BB-8061-084E142E67F7}" dt="2021-01-08T21:55:56.559" v="492" actId="478"/>
          <ac:picMkLst>
            <pc:docMk/>
            <pc:sldMk cId="400177097" sldId="316"/>
            <ac:picMk id="5" creationId="{9E8B005C-25CA-47EC-931D-AE5668DC2836}"/>
          </ac:picMkLst>
        </pc:picChg>
        <pc:picChg chg="mod">
          <ac:chgData name="Owen Sheedy" userId="b1c9949c-efb5-4f8f-8e1c-29dbcaf5146f" providerId="ADAL" clId="{CBFE1050-C5D0-44BB-8061-084E142E67F7}" dt="2021-01-08T21:50:00.505" v="399" actId="1076"/>
          <ac:picMkLst>
            <pc:docMk/>
            <pc:sldMk cId="400177097" sldId="316"/>
            <ac:picMk id="6" creationId="{E1FB7A7C-B5E3-4882-B41A-83C84E0E3614}"/>
          </ac:picMkLst>
        </pc:picChg>
        <pc:picChg chg="mod">
          <ac:chgData name="Owen Sheedy" userId="b1c9949c-efb5-4f8f-8e1c-29dbcaf5146f" providerId="ADAL" clId="{CBFE1050-C5D0-44BB-8061-084E142E67F7}" dt="2021-01-08T21:50:00.505" v="399" actId="1076"/>
          <ac:picMkLst>
            <pc:docMk/>
            <pc:sldMk cId="400177097" sldId="316"/>
            <ac:picMk id="7" creationId="{6D93C431-D679-4D6F-B498-3D20321BEA2D}"/>
          </ac:picMkLst>
        </pc:picChg>
        <pc:picChg chg="add mod">
          <ac:chgData name="Owen Sheedy" userId="b1c9949c-efb5-4f8f-8e1c-29dbcaf5146f" providerId="ADAL" clId="{CBFE1050-C5D0-44BB-8061-084E142E67F7}" dt="2021-01-08T21:57:07.500" v="499" actId="1076"/>
          <ac:picMkLst>
            <pc:docMk/>
            <pc:sldMk cId="400177097" sldId="316"/>
            <ac:picMk id="11" creationId="{D1B8BA87-3742-43D1-ADA2-845C54BF7FA6}"/>
          </ac:picMkLst>
        </pc:picChg>
        <pc:picChg chg="add mod">
          <ac:chgData name="Owen Sheedy" userId="b1c9949c-efb5-4f8f-8e1c-29dbcaf5146f" providerId="ADAL" clId="{CBFE1050-C5D0-44BB-8061-084E142E67F7}" dt="2021-01-08T21:49:45.362" v="396" actId="1076"/>
          <ac:picMkLst>
            <pc:docMk/>
            <pc:sldMk cId="400177097" sldId="316"/>
            <ac:picMk id="13" creationId="{F898E1BF-07D8-4509-A4E3-F2D087A25E18}"/>
          </ac:picMkLst>
        </pc:picChg>
      </pc:sldChg>
      <pc:sldChg chg="addSp delSp modSp add">
        <pc:chgData name="Owen Sheedy" userId="b1c9949c-efb5-4f8f-8e1c-29dbcaf5146f" providerId="ADAL" clId="{CBFE1050-C5D0-44BB-8061-084E142E67F7}" dt="2021-01-08T21:50:21.942" v="403"/>
        <pc:sldMkLst>
          <pc:docMk/>
          <pc:sldMk cId="2532707115" sldId="317"/>
        </pc:sldMkLst>
        <pc:spChg chg="del mod">
          <ac:chgData name="Owen Sheedy" userId="b1c9949c-efb5-4f8f-8e1c-29dbcaf5146f" providerId="ADAL" clId="{CBFE1050-C5D0-44BB-8061-084E142E67F7}" dt="2021-01-08T21:50:21.280" v="402" actId="478"/>
          <ac:spMkLst>
            <pc:docMk/>
            <pc:sldMk cId="2532707115" sldId="317"/>
            <ac:spMk id="8" creationId="{808C3459-2374-488B-8533-B71F9E557DD6}"/>
          </ac:spMkLst>
        </pc:spChg>
        <pc:spChg chg="del mod">
          <ac:chgData name="Owen Sheedy" userId="b1c9949c-efb5-4f8f-8e1c-29dbcaf5146f" providerId="ADAL" clId="{CBFE1050-C5D0-44BB-8061-084E142E67F7}" dt="2021-01-08T21:50:21.280" v="402" actId="478"/>
          <ac:spMkLst>
            <pc:docMk/>
            <pc:sldMk cId="2532707115" sldId="317"/>
            <ac:spMk id="9" creationId="{E40909A7-9E10-4D21-8746-20FB1D7C6F3B}"/>
          </ac:spMkLst>
        </pc:spChg>
        <pc:spChg chg="del">
          <ac:chgData name="Owen Sheedy" userId="b1c9949c-efb5-4f8f-8e1c-29dbcaf5146f" providerId="ADAL" clId="{CBFE1050-C5D0-44BB-8061-084E142E67F7}" dt="2021-01-08T21:50:21.280" v="402" actId="478"/>
          <ac:spMkLst>
            <pc:docMk/>
            <pc:sldMk cId="2532707115" sldId="317"/>
            <ac:spMk id="10" creationId="{FA93D4DD-5F48-41A4-8A01-016CFDCA5B90}"/>
          </ac:spMkLst>
        </pc:spChg>
        <pc:spChg chg="del mod">
          <ac:chgData name="Owen Sheedy" userId="b1c9949c-efb5-4f8f-8e1c-29dbcaf5146f" providerId="ADAL" clId="{CBFE1050-C5D0-44BB-8061-084E142E67F7}" dt="2021-01-08T21:50:21.280" v="402" actId="478"/>
          <ac:spMkLst>
            <pc:docMk/>
            <pc:sldMk cId="2532707115" sldId="317"/>
            <ac:spMk id="12" creationId="{7D6323CF-F380-4BFE-97D2-9BBF34E6A07F}"/>
          </ac:spMkLst>
        </pc:spChg>
        <pc:spChg chg="del">
          <ac:chgData name="Owen Sheedy" userId="b1c9949c-efb5-4f8f-8e1c-29dbcaf5146f" providerId="ADAL" clId="{CBFE1050-C5D0-44BB-8061-084E142E67F7}" dt="2021-01-08T21:50:21.280" v="402" actId="478"/>
          <ac:spMkLst>
            <pc:docMk/>
            <pc:sldMk cId="2532707115" sldId="317"/>
            <ac:spMk id="14" creationId="{7029AF13-9A49-4006-82E2-A4283B73DD67}"/>
          </ac:spMkLst>
        </pc:spChg>
        <pc:picChg chg="del mod">
          <ac:chgData name="Owen Sheedy" userId="b1c9949c-efb5-4f8f-8e1c-29dbcaf5146f" providerId="ADAL" clId="{CBFE1050-C5D0-44BB-8061-084E142E67F7}" dt="2021-01-08T21:50:21.280" v="402" actId="478"/>
          <ac:picMkLst>
            <pc:docMk/>
            <pc:sldMk cId="2532707115" sldId="317"/>
            <ac:picMk id="3" creationId="{56F2F409-CC30-45FC-A346-70D2763C4203}"/>
          </ac:picMkLst>
        </pc:picChg>
        <pc:picChg chg="del mod">
          <ac:chgData name="Owen Sheedy" userId="b1c9949c-efb5-4f8f-8e1c-29dbcaf5146f" providerId="ADAL" clId="{CBFE1050-C5D0-44BB-8061-084E142E67F7}" dt="2021-01-08T21:50:21.280" v="402" actId="478"/>
          <ac:picMkLst>
            <pc:docMk/>
            <pc:sldMk cId="2532707115" sldId="317"/>
            <ac:picMk id="4" creationId="{55F4521F-502F-458E-9547-8F1FD7BF8C99}"/>
          </ac:picMkLst>
        </pc:picChg>
        <pc:picChg chg="del mod">
          <ac:chgData name="Owen Sheedy" userId="b1c9949c-efb5-4f8f-8e1c-29dbcaf5146f" providerId="ADAL" clId="{CBFE1050-C5D0-44BB-8061-084E142E67F7}" dt="2021-01-08T21:50:21.280" v="402" actId="478"/>
          <ac:picMkLst>
            <pc:docMk/>
            <pc:sldMk cId="2532707115" sldId="317"/>
            <ac:picMk id="5" creationId="{9E8B005C-25CA-47EC-931D-AE5668DC2836}"/>
          </ac:picMkLst>
        </pc:picChg>
        <pc:picChg chg="del mod">
          <ac:chgData name="Owen Sheedy" userId="b1c9949c-efb5-4f8f-8e1c-29dbcaf5146f" providerId="ADAL" clId="{CBFE1050-C5D0-44BB-8061-084E142E67F7}" dt="2021-01-08T21:50:21.280" v="402" actId="478"/>
          <ac:picMkLst>
            <pc:docMk/>
            <pc:sldMk cId="2532707115" sldId="317"/>
            <ac:picMk id="6" creationId="{E1FB7A7C-B5E3-4882-B41A-83C84E0E3614}"/>
          </ac:picMkLst>
        </pc:picChg>
        <pc:picChg chg="del mod">
          <ac:chgData name="Owen Sheedy" userId="b1c9949c-efb5-4f8f-8e1c-29dbcaf5146f" providerId="ADAL" clId="{CBFE1050-C5D0-44BB-8061-084E142E67F7}" dt="2021-01-08T21:50:21.280" v="402" actId="478"/>
          <ac:picMkLst>
            <pc:docMk/>
            <pc:sldMk cId="2532707115" sldId="317"/>
            <ac:picMk id="7" creationId="{6D93C431-D679-4D6F-B498-3D20321BEA2D}"/>
          </ac:picMkLst>
        </pc:picChg>
        <pc:picChg chg="del">
          <ac:chgData name="Owen Sheedy" userId="b1c9949c-efb5-4f8f-8e1c-29dbcaf5146f" providerId="ADAL" clId="{CBFE1050-C5D0-44BB-8061-084E142E67F7}" dt="2021-01-08T21:50:21.280" v="402" actId="478"/>
          <ac:picMkLst>
            <pc:docMk/>
            <pc:sldMk cId="2532707115" sldId="317"/>
            <ac:picMk id="13" creationId="{F898E1BF-07D8-4509-A4E3-F2D087A25E18}"/>
          </ac:picMkLst>
        </pc:picChg>
        <pc:picChg chg="add">
          <ac:chgData name="Owen Sheedy" userId="b1c9949c-efb5-4f8f-8e1c-29dbcaf5146f" providerId="ADAL" clId="{CBFE1050-C5D0-44BB-8061-084E142E67F7}" dt="2021-01-08T21:50:21.942" v="403"/>
          <ac:picMkLst>
            <pc:docMk/>
            <pc:sldMk cId="2532707115" sldId="317"/>
            <ac:picMk id="15" creationId="{A562C934-FDC2-4381-8F62-13B2C4D429FB}"/>
          </ac:picMkLst>
        </pc:picChg>
      </pc:sldChg>
      <pc:sldChg chg="addSp modSp add mod ord">
        <pc:chgData name="Owen Sheedy" userId="b1c9949c-efb5-4f8f-8e1c-29dbcaf5146f" providerId="ADAL" clId="{CBFE1050-C5D0-44BB-8061-084E142E67F7}" dt="2021-01-08T21:57:39.044" v="514" actId="1037"/>
        <pc:sldMkLst>
          <pc:docMk/>
          <pc:sldMk cId="1839643859" sldId="318"/>
        </pc:sldMkLst>
        <pc:spChg chg="add mod">
          <ac:chgData name="Owen Sheedy" userId="b1c9949c-efb5-4f8f-8e1c-29dbcaf5146f" providerId="ADAL" clId="{CBFE1050-C5D0-44BB-8061-084E142E67F7}" dt="2021-01-08T21:51:35.874" v="424" actId="1076"/>
          <ac:spMkLst>
            <pc:docMk/>
            <pc:sldMk cId="1839643859" sldId="318"/>
            <ac:spMk id="2" creationId="{F5BEA9C0-5801-4BB7-A559-93CA91F90E66}"/>
          </ac:spMkLst>
        </pc:spChg>
        <pc:spChg chg="add mod">
          <ac:chgData name="Owen Sheedy" userId="b1c9949c-efb5-4f8f-8e1c-29dbcaf5146f" providerId="ADAL" clId="{CBFE1050-C5D0-44BB-8061-084E142E67F7}" dt="2021-01-08T21:51:43.687" v="427" actId="20577"/>
          <ac:spMkLst>
            <pc:docMk/>
            <pc:sldMk cId="1839643859" sldId="318"/>
            <ac:spMk id="54" creationId="{8D01E6C7-4B80-4238-891F-88FE290CC28A}"/>
          </ac:spMkLst>
        </pc:spChg>
        <pc:spChg chg="add mod">
          <ac:chgData name="Owen Sheedy" userId="b1c9949c-efb5-4f8f-8e1c-29dbcaf5146f" providerId="ADAL" clId="{CBFE1050-C5D0-44BB-8061-084E142E67F7}" dt="2021-01-08T21:57:34.173" v="506" actId="1038"/>
          <ac:spMkLst>
            <pc:docMk/>
            <pc:sldMk cId="1839643859" sldId="318"/>
            <ac:spMk id="55" creationId="{59EECBFE-7F7F-4104-9271-3DCB7A93B2B2}"/>
          </ac:spMkLst>
        </pc:spChg>
        <pc:spChg chg="add mod">
          <ac:chgData name="Owen Sheedy" userId="b1c9949c-efb5-4f8f-8e1c-29dbcaf5146f" providerId="ADAL" clId="{CBFE1050-C5D0-44BB-8061-084E142E67F7}" dt="2021-01-08T21:52:33.716" v="447" actId="1076"/>
          <ac:spMkLst>
            <pc:docMk/>
            <pc:sldMk cId="1839643859" sldId="318"/>
            <ac:spMk id="56" creationId="{2933D852-9823-4CED-88B5-606B672DD812}"/>
          </ac:spMkLst>
        </pc:spChg>
        <pc:spChg chg="add mod">
          <ac:chgData name="Owen Sheedy" userId="b1c9949c-efb5-4f8f-8e1c-29dbcaf5146f" providerId="ADAL" clId="{CBFE1050-C5D0-44BB-8061-084E142E67F7}" dt="2021-01-08T21:53:15.635" v="467" actId="14100"/>
          <ac:spMkLst>
            <pc:docMk/>
            <pc:sldMk cId="1839643859" sldId="318"/>
            <ac:spMk id="57" creationId="{060C01E1-71BE-4FC5-A1DC-7028587F7A66}"/>
          </ac:spMkLst>
        </pc:spChg>
        <pc:spChg chg="add mod">
          <ac:chgData name="Owen Sheedy" userId="b1c9949c-efb5-4f8f-8e1c-29dbcaf5146f" providerId="ADAL" clId="{CBFE1050-C5D0-44BB-8061-084E142E67F7}" dt="2021-01-08T21:53:47.172" v="474" actId="20577"/>
          <ac:spMkLst>
            <pc:docMk/>
            <pc:sldMk cId="1839643859" sldId="318"/>
            <ac:spMk id="58" creationId="{352C4345-68C7-4D21-99A8-D515BF682F71}"/>
          </ac:spMkLst>
        </pc:spChg>
        <pc:spChg chg="add mod">
          <ac:chgData name="Owen Sheedy" userId="b1c9949c-efb5-4f8f-8e1c-29dbcaf5146f" providerId="ADAL" clId="{CBFE1050-C5D0-44BB-8061-084E142E67F7}" dt="2021-01-08T21:54:12.222" v="480" actId="20577"/>
          <ac:spMkLst>
            <pc:docMk/>
            <pc:sldMk cId="1839643859" sldId="318"/>
            <ac:spMk id="59" creationId="{4E64C913-DE9E-40B5-BA98-014984AD7C5F}"/>
          </ac:spMkLst>
        </pc:spChg>
        <pc:spChg chg="add mod">
          <ac:chgData name="Owen Sheedy" userId="b1c9949c-efb5-4f8f-8e1c-29dbcaf5146f" providerId="ADAL" clId="{CBFE1050-C5D0-44BB-8061-084E142E67F7}" dt="2021-01-08T21:54:28.510" v="487" actId="20577"/>
          <ac:spMkLst>
            <pc:docMk/>
            <pc:sldMk cId="1839643859" sldId="318"/>
            <ac:spMk id="60" creationId="{10408825-75F6-4B30-8004-F5949EDBD550}"/>
          </ac:spMkLst>
        </pc:spChg>
        <pc:spChg chg="add mod">
          <ac:chgData name="Owen Sheedy" userId="b1c9949c-efb5-4f8f-8e1c-29dbcaf5146f" providerId="ADAL" clId="{CBFE1050-C5D0-44BB-8061-084E142E67F7}" dt="2021-01-08T21:54:55.301" v="489" actId="1076"/>
          <ac:spMkLst>
            <pc:docMk/>
            <pc:sldMk cId="1839643859" sldId="318"/>
            <ac:spMk id="61" creationId="{AA23935E-9EEF-4BA5-9BF8-A56C61A34EBA}"/>
          </ac:spMkLst>
        </pc:spChg>
        <pc:spChg chg="add mod">
          <ac:chgData name="Owen Sheedy" userId="b1c9949c-efb5-4f8f-8e1c-29dbcaf5146f" providerId="ADAL" clId="{CBFE1050-C5D0-44BB-8061-084E142E67F7}" dt="2021-01-08T21:54:55.301" v="489" actId="1076"/>
          <ac:spMkLst>
            <pc:docMk/>
            <pc:sldMk cId="1839643859" sldId="318"/>
            <ac:spMk id="62" creationId="{0125A110-F1E2-41D2-814E-6B9106EB3622}"/>
          </ac:spMkLst>
        </pc:spChg>
        <pc:spChg chg="add mod">
          <ac:chgData name="Owen Sheedy" userId="b1c9949c-efb5-4f8f-8e1c-29dbcaf5146f" providerId="ADAL" clId="{CBFE1050-C5D0-44BB-8061-084E142E67F7}" dt="2021-01-08T21:57:39.044" v="514" actId="1037"/>
          <ac:spMkLst>
            <pc:docMk/>
            <pc:sldMk cId="1839643859" sldId="318"/>
            <ac:spMk id="63" creationId="{8498F1B0-0589-4DAF-A5F4-2DD08D1D743C}"/>
          </ac:spMkLst>
        </pc:spChg>
        <pc:spChg chg="add mod">
          <ac:chgData name="Owen Sheedy" userId="b1c9949c-efb5-4f8f-8e1c-29dbcaf5146f" providerId="ADAL" clId="{CBFE1050-C5D0-44BB-8061-084E142E67F7}" dt="2021-01-08T21:54:55.301" v="489" actId="1076"/>
          <ac:spMkLst>
            <pc:docMk/>
            <pc:sldMk cId="1839643859" sldId="318"/>
            <ac:spMk id="64" creationId="{9E70942E-CBED-456A-9532-EEDD50238942}"/>
          </ac:spMkLst>
        </pc:spChg>
        <pc:spChg chg="add mod">
          <ac:chgData name="Owen Sheedy" userId="b1c9949c-efb5-4f8f-8e1c-29dbcaf5146f" providerId="ADAL" clId="{CBFE1050-C5D0-44BB-8061-084E142E67F7}" dt="2021-01-08T21:54:55.301" v="489" actId="1076"/>
          <ac:spMkLst>
            <pc:docMk/>
            <pc:sldMk cId="1839643859" sldId="318"/>
            <ac:spMk id="65" creationId="{2BB491EF-410A-4A82-9811-857E4992DD6E}"/>
          </ac:spMkLst>
        </pc:spChg>
        <pc:spChg chg="mod">
          <ac:chgData name="Owen Sheedy" userId="b1c9949c-efb5-4f8f-8e1c-29dbcaf5146f" providerId="ADAL" clId="{CBFE1050-C5D0-44BB-8061-084E142E67F7}" dt="2021-01-08T21:57:36.628" v="510" actId="1038"/>
          <ac:spMkLst>
            <pc:docMk/>
            <pc:sldMk cId="1839643859" sldId="318"/>
            <ac:spMk id="66" creationId="{9B81FDEB-A5E0-4F86-9B54-8C8376EA16DB}"/>
          </ac:spMkLst>
        </pc:spChg>
        <pc:spChg chg="add mod">
          <ac:chgData name="Owen Sheedy" userId="b1c9949c-efb5-4f8f-8e1c-29dbcaf5146f" providerId="ADAL" clId="{CBFE1050-C5D0-44BB-8061-084E142E67F7}" dt="2021-01-08T21:54:55.301" v="489" actId="1076"/>
          <ac:spMkLst>
            <pc:docMk/>
            <pc:sldMk cId="1839643859" sldId="318"/>
            <ac:spMk id="71" creationId="{E4E5C810-F947-4305-90EE-A5482BEC70C9}"/>
          </ac:spMkLst>
        </pc:spChg>
        <pc:spChg chg="add mod">
          <ac:chgData name="Owen Sheedy" userId="b1c9949c-efb5-4f8f-8e1c-29dbcaf5146f" providerId="ADAL" clId="{CBFE1050-C5D0-44BB-8061-084E142E67F7}" dt="2021-01-08T21:54:55.301" v="489" actId="1076"/>
          <ac:spMkLst>
            <pc:docMk/>
            <pc:sldMk cId="1839643859" sldId="318"/>
            <ac:spMk id="72" creationId="{B7E0CE1B-EAE5-4D69-8E81-33B73E09EFE5}"/>
          </ac:spMkLst>
        </pc:spChg>
        <pc:spChg chg="add mod">
          <ac:chgData name="Owen Sheedy" userId="b1c9949c-efb5-4f8f-8e1c-29dbcaf5146f" providerId="ADAL" clId="{CBFE1050-C5D0-44BB-8061-084E142E67F7}" dt="2021-01-08T21:55:12.915" v="491" actId="1076"/>
          <ac:spMkLst>
            <pc:docMk/>
            <pc:sldMk cId="1839643859" sldId="318"/>
            <ac:spMk id="73" creationId="{61AEF584-044A-40C8-B7FC-6ADE43A9CAEC}"/>
          </ac:spMkLst>
        </pc:spChg>
        <pc:picChg chg="mod">
          <ac:chgData name="Owen Sheedy" userId="b1c9949c-efb5-4f8f-8e1c-29dbcaf5146f" providerId="ADAL" clId="{CBFE1050-C5D0-44BB-8061-084E142E67F7}" dt="2021-01-08T21:57:35.600" v="509" actId="1038"/>
          <ac:picMkLst>
            <pc:docMk/>
            <pc:sldMk cId="1839643859" sldId="318"/>
            <ac:picMk id="93" creationId="{688389AA-3744-4468-B819-424DD0DFE5FE}"/>
          </ac:picMkLst>
        </pc:picChg>
        <pc:picChg chg="mod">
          <ac:chgData name="Owen Sheedy" userId="b1c9949c-efb5-4f8f-8e1c-29dbcaf5146f" providerId="ADAL" clId="{CBFE1050-C5D0-44BB-8061-084E142E67F7}" dt="2021-01-08T21:57:32.194" v="503" actId="1038"/>
          <ac:picMkLst>
            <pc:docMk/>
            <pc:sldMk cId="1839643859" sldId="318"/>
            <ac:picMk id="1026" creationId="{4CD4967B-3E2B-4E2C-BED0-4BAAAA35F177}"/>
          </ac:picMkLst>
        </pc:picChg>
      </pc:sldChg>
      <pc:sldMasterChg chg="delSldLayout">
        <pc:chgData name="Owen Sheedy" userId="b1c9949c-efb5-4f8f-8e1c-29dbcaf5146f" providerId="ADAL" clId="{CBFE1050-C5D0-44BB-8061-084E142E67F7}" dt="2021-01-08T21:42:08.387" v="353" actId="47"/>
        <pc:sldMasterMkLst>
          <pc:docMk/>
          <pc:sldMasterMk cId="0" sldId="2147483673"/>
        </pc:sldMasterMkLst>
        <pc:sldLayoutChg chg="del">
          <pc:chgData name="Owen Sheedy" userId="b1c9949c-efb5-4f8f-8e1c-29dbcaf5146f" providerId="ADAL" clId="{CBFE1050-C5D0-44BB-8061-084E142E67F7}" dt="2021-01-08T21:42:07.208" v="352" actId="47"/>
          <pc:sldLayoutMkLst>
            <pc:docMk/>
            <pc:sldMasterMk cId="0" sldId="2147483673"/>
            <pc:sldLayoutMk cId="0" sldId="2147483656"/>
          </pc:sldLayoutMkLst>
        </pc:sldLayoutChg>
        <pc:sldLayoutChg chg="del">
          <pc:chgData name="Owen Sheedy" userId="b1c9949c-efb5-4f8f-8e1c-29dbcaf5146f" providerId="ADAL" clId="{CBFE1050-C5D0-44BB-8061-084E142E67F7}" dt="2021-01-08T21:42:04.311" v="350" actId="47"/>
          <pc:sldLayoutMkLst>
            <pc:docMk/>
            <pc:sldMasterMk cId="0" sldId="2147483673"/>
            <pc:sldLayoutMk cId="0" sldId="2147483670"/>
          </pc:sldLayoutMkLst>
        </pc:sldLayoutChg>
        <pc:sldLayoutChg chg="del">
          <pc:chgData name="Owen Sheedy" userId="b1c9949c-efb5-4f8f-8e1c-29dbcaf5146f" providerId="ADAL" clId="{CBFE1050-C5D0-44BB-8061-084E142E67F7}" dt="2021-01-08T21:42:08.387" v="353" actId="47"/>
          <pc:sldLayoutMkLst>
            <pc:docMk/>
            <pc:sldMasterMk cId="0" sldId="2147483673"/>
            <pc:sldLayoutMk cId="0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5907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71743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6826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3478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3426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0e41c0a8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0e41c0a8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4351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0e41c0a8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0e41c0a8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76816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74645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0e41c0a8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0e41c0a8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2912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0e41c0a8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0e41c0a8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3031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2594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3088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991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6720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1181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432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129" y="12"/>
            <a:ext cx="9144152" cy="5148101"/>
          </a:xfrm>
          <a:custGeom>
            <a:avLst/>
            <a:gdLst/>
            <a:ahLst/>
            <a:cxnLst/>
            <a:rect l="l" t="t" r="r" b="b"/>
            <a:pathLst>
              <a:path w="188919" h="106245" extrusionOk="0">
                <a:moveTo>
                  <a:pt x="1" y="0"/>
                </a:moveTo>
                <a:lnTo>
                  <a:pt x="1" y="106244"/>
                </a:lnTo>
                <a:lnTo>
                  <a:pt x="188918" y="106244"/>
                </a:lnTo>
                <a:lnTo>
                  <a:pt x="18891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105050" y="587775"/>
            <a:ext cx="7196421" cy="3857783"/>
          </a:xfrm>
          <a:custGeom>
            <a:avLst/>
            <a:gdLst/>
            <a:ahLst/>
            <a:cxnLst/>
            <a:rect l="l" t="t" r="r" b="b"/>
            <a:pathLst>
              <a:path w="123496" h="71500" extrusionOk="0">
                <a:moveTo>
                  <a:pt x="108333" y="1"/>
                </a:moveTo>
                <a:lnTo>
                  <a:pt x="0" y="9521"/>
                </a:lnTo>
                <a:lnTo>
                  <a:pt x="6890" y="42667"/>
                </a:lnTo>
                <a:lnTo>
                  <a:pt x="30623" y="71499"/>
                </a:lnTo>
                <a:lnTo>
                  <a:pt x="101172" y="68353"/>
                </a:lnTo>
                <a:lnTo>
                  <a:pt x="123495" y="40660"/>
                </a:lnTo>
                <a:lnTo>
                  <a:pt x="10833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81500" y="1512525"/>
            <a:ext cx="4181100" cy="128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481400" y="2834125"/>
            <a:ext cx="4181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805042" y="527009"/>
            <a:ext cx="48" cy="1405"/>
          </a:xfrm>
          <a:custGeom>
            <a:avLst/>
            <a:gdLst/>
            <a:ahLst/>
            <a:cxnLst/>
            <a:rect l="l" t="t" r="r" b="b"/>
            <a:pathLst>
              <a:path w="1" h="29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1" y="28"/>
                  <a:pt x="1" y="1"/>
                </a:cubicBezTo>
                <a:close/>
              </a:path>
            </a:pathLst>
          </a:custGeom>
          <a:solidFill>
            <a:srgbClr val="0045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1805042" y="525700"/>
            <a:ext cx="48" cy="48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0045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ackground">
  <p:cSld name="TITLE_AND_BODY_1">
    <p:bg>
      <p:bgPr>
        <a:solidFill>
          <a:schemeClr val="l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1338775" cy="1017754"/>
          </a:xfrm>
          <a:custGeom>
            <a:avLst/>
            <a:gdLst/>
            <a:ahLst/>
            <a:cxnLst/>
            <a:rect l="l" t="t" r="r" b="b"/>
            <a:pathLst>
              <a:path w="31176" h="23699" extrusionOk="0">
                <a:moveTo>
                  <a:pt x="0" y="0"/>
                </a:moveTo>
                <a:lnTo>
                  <a:pt x="0" y="23699"/>
                </a:lnTo>
                <a:lnTo>
                  <a:pt x="16362" y="17785"/>
                </a:lnTo>
                <a:lnTo>
                  <a:pt x="22220" y="8397"/>
                </a:lnTo>
                <a:lnTo>
                  <a:pt x="31175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5"/>
          <p:cNvSpPr/>
          <p:nvPr/>
        </p:nvSpPr>
        <p:spPr>
          <a:xfrm>
            <a:off x="7413702" y="3919399"/>
            <a:ext cx="1730289" cy="1224094"/>
          </a:xfrm>
          <a:custGeom>
            <a:avLst/>
            <a:gdLst/>
            <a:ahLst/>
            <a:cxnLst/>
            <a:rect l="l" t="t" r="r" b="b"/>
            <a:pathLst>
              <a:path w="36616" h="25904" extrusionOk="0">
                <a:moveTo>
                  <a:pt x="29892" y="1"/>
                </a:moveTo>
                <a:lnTo>
                  <a:pt x="27702" y="8217"/>
                </a:lnTo>
                <a:lnTo>
                  <a:pt x="17589" y="3028"/>
                </a:lnTo>
                <a:lnTo>
                  <a:pt x="19919" y="17548"/>
                </a:lnTo>
                <a:lnTo>
                  <a:pt x="0" y="6627"/>
                </a:lnTo>
                <a:lnTo>
                  <a:pt x="6431" y="22458"/>
                </a:lnTo>
                <a:lnTo>
                  <a:pt x="1018" y="22458"/>
                </a:lnTo>
                <a:lnTo>
                  <a:pt x="4227" y="25904"/>
                </a:lnTo>
                <a:lnTo>
                  <a:pt x="36615" y="25904"/>
                </a:lnTo>
                <a:lnTo>
                  <a:pt x="36615" y="6627"/>
                </a:lnTo>
                <a:lnTo>
                  <a:pt x="34955" y="2860"/>
                </a:lnTo>
                <a:lnTo>
                  <a:pt x="34119" y="8217"/>
                </a:lnTo>
                <a:lnTo>
                  <a:pt x="2989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8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8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8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8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8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800"/>
              </a:spcBef>
              <a:spcAft>
                <a:spcPts val="8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3808200" y="445025"/>
            <a:ext cx="4622700" cy="10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2082526" y="1236750"/>
            <a:ext cx="7061472" cy="3906763"/>
          </a:xfrm>
          <a:custGeom>
            <a:avLst/>
            <a:gdLst/>
            <a:ahLst/>
            <a:cxnLst/>
            <a:rect l="l" t="t" r="r" b="b"/>
            <a:pathLst>
              <a:path w="54387" h="27480" extrusionOk="0">
                <a:moveTo>
                  <a:pt x="54386" y="1"/>
                </a:moveTo>
                <a:lnTo>
                  <a:pt x="12345" y="1661"/>
                </a:lnTo>
                <a:lnTo>
                  <a:pt x="1" y="27480"/>
                </a:lnTo>
                <a:lnTo>
                  <a:pt x="54386" y="27480"/>
                </a:lnTo>
                <a:lnTo>
                  <a:pt x="5438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1"/>
          </p:nvPr>
        </p:nvSpPr>
        <p:spPr>
          <a:xfrm>
            <a:off x="38082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2"/>
          </p:nvPr>
        </p:nvSpPr>
        <p:spPr>
          <a:xfrm>
            <a:off x="38082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ubTitle" idx="3"/>
          </p:nvPr>
        </p:nvSpPr>
        <p:spPr>
          <a:xfrm>
            <a:off x="60371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ubTitle" idx="4"/>
          </p:nvPr>
        </p:nvSpPr>
        <p:spPr>
          <a:xfrm>
            <a:off x="60371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ubTitle" idx="5"/>
          </p:nvPr>
        </p:nvSpPr>
        <p:spPr>
          <a:xfrm>
            <a:off x="38082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ubTitle" idx="6"/>
          </p:nvPr>
        </p:nvSpPr>
        <p:spPr>
          <a:xfrm>
            <a:off x="38082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ubTitle" idx="7"/>
          </p:nvPr>
        </p:nvSpPr>
        <p:spPr>
          <a:xfrm>
            <a:off x="60371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subTitle" idx="8"/>
          </p:nvPr>
        </p:nvSpPr>
        <p:spPr>
          <a:xfrm>
            <a:off x="60371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background">
  <p:cSld name="SECTION_TITLE_AND_DESCRIPTION_1">
    <p:bg>
      <p:bgPr>
        <a:solidFill>
          <a:schemeClr val="lt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3808200" y="445025"/>
            <a:ext cx="4622700" cy="10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2082526" y="1236750"/>
            <a:ext cx="7061472" cy="3906763"/>
          </a:xfrm>
          <a:custGeom>
            <a:avLst/>
            <a:gdLst/>
            <a:ahLst/>
            <a:cxnLst/>
            <a:rect l="l" t="t" r="r" b="b"/>
            <a:pathLst>
              <a:path w="54387" h="27480" extrusionOk="0">
                <a:moveTo>
                  <a:pt x="54386" y="1"/>
                </a:moveTo>
                <a:lnTo>
                  <a:pt x="12345" y="1661"/>
                </a:lnTo>
                <a:lnTo>
                  <a:pt x="1" y="27480"/>
                </a:lnTo>
                <a:lnTo>
                  <a:pt x="54386" y="27480"/>
                </a:lnTo>
                <a:lnTo>
                  <a:pt x="54386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subTitle" idx="1"/>
          </p:nvPr>
        </p:nvSpPr>
        <p:spPr>
          <a:xfrm>
            <a:off x="38082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ubTitle" idx="2"/>
          </p:nvPr>
        </p:nvSpPr>
        <p:spPr>
          <a:xfrm>
            <a:off x="38082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subTitle" idx="3"/>
          </p:nvPr>
        </p:nvSpPr>
        <p:spPr>
          <a:xfrm>
            <a:off x="60371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5"/>
          <p:cNvSpPr txBox="1">
            <a:spLocks noGrp="1"/>
          </p:cNvSpPr>
          <p:nvPr>
            <p:ph type="subTitle" idx="4"/>
          </p:nvPr>
        </p:nvSpPr>
        <p:spPr>
          <a:xfrm>
            <a:off x="60371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5"/>
          <p:cNvSpPr txBox="1">
            <a:spLocks noGrp="1"/>
          </p:cNvSpPr>
          <p:nvPr>
            <p:ph type="subTitle" idx="5"/>
          </p:nvPr>
        </p:nvSpPr>
        <p:spPr>
          <a:xfrm>
            <a:off x="38082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5"/>
          <p:cNvSpPr txBox="1">
            <a:spLocks noGrp="1"/>
          </p:cNvSpPr>
          <p:nvPr>
            <p:ph type="subTitle" idx="6"/>
          </p:nvPr>
        </p:nvSpPr>
        <p:spPr>
          <a:xfrm>
            <a:off x="38082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7"/>
          </p:nvPr>
        </p:nvSpPr>
        <p:spPr>
          <a:xfrm>
            <a:off x="60371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15"/>
          <p:cNvSpPr txBox="1">
            <a:spLocks noGrp="1"/>
          </p:cNvSpPr>
          <p:nvPr>
            <p:ph type="subTitle" idx="8"/>
          </p:nvPr>
        </p:nvSpPr>
        <p:spPr>
          <a:xfrm>
            <a:off x="60371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bg>
      <p:bgPr>
        <a:solidFill>
          <a:schemeClr val="lt2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20"/>
          <p:cNvGrpSpPr/>
          <p:nvPr/>
        </p:nvGrpSpPr>
        <p:grpSpPr>
          <a:xfrm>
            <a:off x="699" y="-795"/>
            <a:ext cx="9144103" cy="2825750"/>
            <a:chOff x="-254175" y="295650"/>
            <a:chExt cx="4722950" cy="1457925"/>
          </a:xfrm>
        </p:grpSpPr>
        <p:sp>
          <p:nvSpPr>
            <p:cNvPr id="106" name="Google Shape;106;p20"/>
            <p:cNvSpPr/>
            <p:nvPr/>
          </p:nvSpPr>
          <p:spPr>
            <a:xfrm>
              <a:off x="-254175" y="295650"/>
              <a:ext cx="4722950" cy="1457925"/>
            </a:xfrm>
            <a:custGeom>
              <a:avLst/>
              <a:gdLst/>
              <a:ahLst/>
              <a:cxnLst/>
              <a:rect l="l" t="t" r="r" b="b"/>
              <a:pathLst>
                <a:path w="188918" h="58317" extrusionOk="0">
                  <a:moveTo>
                    <a:pt x="0" y="0"/>
                  </a:moveTo>
                  <a:lnTo>
                    <a:pt x="0" y="49366"/>
                  </a:lnTo>
                  <a:lnTo>
                    <a:pt x="128215" y="58316"/>
                  </a:lnTo>
                  <a:lnTo>
                    <a:pt x="188918" y="49366"/>
                  </a:lnTo>
                  <a:lnTo>
                    <a:pt x="18891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0"/>
            <p:cNvSpPr/>
            <p:nvPr/>
          </p:nvSpPr>
          <p:spPr>
            <a:xfrm>
              <a:off x="567000" y="585625"/>
              <a:ext cx="3070425" cy="211150"/>
            </a:xfrm>
            <a:custGeom>
              <a:avLst/>
              <a:gdLst/>
              <a:ahLst/>
              <a:cxnLst/>
              <a:rect l="l" t="t" r="r" b="b"/>
              <a:pathLst>
                <a:path w="122817" h="8446" extrusionOk="0">
                  <a:moveTo>
                    <a:pt x="96645" y="0"/>
                  </a:moveTo>
                  <a:cubicBezTo>
                    <a:pt x="95177" y="0"/>
                    <a:pt x="93685" y="31"/>
                    <a:pt x="92167" y="92"/>
                  </a:cubicBezTo>
                  <a:cubicBezTo>
                    <a:pt x="81887" y="526"/>
                    <a:pt x="71471" y="2289"/>
                    <a:pt x="61381" y="4025"/>
                  </a:cubicBezTo>
                  <a:cubicBezTo>
                    <a:pt x="49704" y="6005"/>
                    <a:pt x="37808" y="8040"/>
                    <a:pt x="25921" y="8040"/>
                  </a:cubicBezTo>
                  <a:cubicBezTo>
                    <a:pt x="17292" y="8040"/>
                    <a:pt x="8668" y="6968"/>
                    <a:pt x="136" y="4025"/>
                  </a:cubicBezTo>
                  <a:lnTo>
                    <a:pt x="0" y="4404"/>
                  </a:lnTo>
                  <a:cubicBezTo>
                    <a:pt x="7893" y="7117"/>
                    <a:pt x="16410" y="8446"/>
                    <a:pt x="26012" y="8446"/>
                  </a:cubicBezTo>
                  <a:cubicBezTo>
                    <a:pt x="27531" y="8446"/>
                    <a:pt x="29104" y="8392"/>
                    <a:pt x="30650" y="8337"/>
                  </a:cubicBezTo>
                  <a:cubicBezTo>
                    <a:pt x="40930" y="7903"/>
                    <a:pt x="51346" y="6140"/>
                    <a:pt x="61436" y="4404"/>
                  </a:cubicBezTo>
                  <a:cubicBezTo>
                    <a:pt x="73113" y="2424"/>
                    <a:pt x="85018" y="389"/>
                    <a:pt x="96908" y="389"/>
                  </a:cubicBezTo>
                  <a:cubicBezTo>
                    <a:pt x="105538" y="389"/>
                    <a:pt x="114160" y="1461"/>
                    <a:pt x="122681" y="4404"/>
                  </a:cubicBezTo>
                  <a:lnTo>
                    <a:pt x="122817" y="4025"/>
                  </a:lnTo>
                  <a:cubicBezTo>
                    <a:pt x="114885" y="1318"/>
                    <a:pt x="106280" y="0"/>
                    <a:pt x="966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0"/>
            <p:cNvSpPr/>
            <p:nvPr/>
          </p:nvSpPr>
          <p:spPr>
            <a:xfrm>
              <a:off x="567000" y="674450"/>
              <a:ext cx="3070425" cy="211175"/>
            </a:xfrm>
            <a:custGeom>
              <a:avLst/>
              <a:gdLst/>
              <a:ahLst/>
              <a:cxnLst/>
              <a:rect l="l" t="t" r="r" b="b"/>
              <a:pathLst>
                <a:path w="122817" h="8447" extrusionOk="0">
                  <a:moveTo>
                    <a:pt x="96628" y="0"/>
                  </a:moveTo>
                  <a:cubicBezTo>
                    <a:pt x="95157" y="0"/>
                    <a:pt x="93661" y="31"/>
                    <a:pt x="92140" y="92"/>
                  </a:cubicBezTo>
                  <a:cubicBezTo>
                    <a:pt x="81887" y="553"/>
                    <a:pt x="71471" y="2316"/>
                    <a:pt x="61381" y="4025"/>
                  </a:cubicBezTo>
                  <a:cubicBezTo>
                    <a:pt x="49718" y="6018"/>
                    <a:pt x="37819" y="8048"/>
                    <a:pt x="25941" y="8048"/>
                  </a:cubicBezTo>
                  <a:cubicBezTo>
                    <a:pt x="17294" y="8048"/>
                    <a:pt x="8660" y="6973"/>
                    <a:pt x="136" y="4025"/>
                  </a:cubicBezTo>
                  <a:lnTo>
                    <a:pt x="0" y="4405"/>
                  </a:lnTo>
                  <a:cubicBezTo>
                    <a:pt x="7893" y="7117"/>
                    <a:pt x="16410" y="8446"/>
                    <a:pt x="26012" y="8446"/>
                  </a:cubicBezTo>
                  <a:cubicBezTo>
                    <a:pt x="27531" y="8446"/>
                    <a:pt x="29104" y="8419"/>
                    <a:pt x="30650" y="8338"/>
                  </a:cubicBezTo>
                  <a:cubicBezTo>
                    <a:pt x="40930" y="7904"/>
                    <a:pt x="51346" y="6140"/>
                    <a:pt x="61436" y="4405"/>
                  </a:cubicBezTo>
                  <a:cubicBezTo>
                    <a:pt x="73106" y="2425"/>
                    <a:pt x="85004" y="401"/>
                    <a:pt x="96887" y="401"/>
                  </a:cubicBezTo>
                  <a:cubicBezTo>
                    <a:pt x="105524" y="401"/>
                    <a:pt x="114153" y="1470"/>
                    <a:pt x="122681" y="4405"/>
                  </a:cubicBezTo>
                  <a:lnTo>
                    <a:pt x="122817" y="4025"/>
                  </a:lnTo>
                  <a:cubicBezTo>
                    <a:pt x="114885" y="1318"/>
                    <a:pt x="106280" y="0"/>
                    <a:pt x="966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0"/>
            <p:cNvSpPr/>
            <p:nvPr/>
          </p:nvSpPr>
          <p:spPr>
            <a:xfrm>
              <a:off x="567000" y="762175"/>
              <a:ext cx="3070425" cy="211600"/>
            </a:xfrm>
            <a:custGeom>
              <a:avLst/>
              <a:gdLst/>
              <a:ahLst/>
              <a:cxnLst/>
              <a:rect l="l" t="t" r="r" b="b"/>
              <a:pathLst>
                <a:path w="122817" h="8464" extrusionOk="0">
                  <a:moveTo>
                    <a:pt x="96885" y="1"/>
                  </a:moveTo>
                  <a:cubicBezTo>
                    <a:pt x="95331" y="1"/>
                    <a:pt x="93750" y="37"/>
                    <a:pt x="92140" y="109"/>
                  </a:cubicBezTo>
                  <a:cubicBezTo>
                    <a:pt x="81887" y="543"/>
                    <a:pt x="71471" y="2306"/>
                    <a:pt x="61381" y="4042"/>
                  </a:cubicBezTo>
                  <a:cubicBezTo>
                    <a:pt x="49704" y="6022"/>
                    <a:pt x="37790" y="8057"/>
                    <a:pt x="25898" y="8057"/>
                  </a:cubicBezTo>
                  <a:cubicBezTo>
                    <a:pt x="17266" y="8057"/>
                    <a:pt x="8646" y="6985"/>
                    <a:pt x="136" y="4042"/>
                  </a:cubicBezTo>
                  <a:lnTo>
                    <a:pt x="0" y="4422"/>
                  </a:lnTo>
                  <a:cubicBezTo>
                    <a:pt x="7893" y="7134"/>
                    <a:pt x="16410" y="8463"/>
                    <a:pt x="26012" y="8463"/>
                  </a:cubicBezTo>
                  <a:cubicBezTo>
                    <a:pt x="27531" y="8463"/>
                    <a:pt x="29104" y="8436"/>
                    <a:pt x="30650" y="8355"/>
                  </a:cubicBezTo>
                  <a:cubicBezTo>
                    <a:pt x="40930" y="7921"/>
                    <a:pt x="51346" y="6158"/>
                    <a:pt x="61436" y="4422"/>
                  </a:cubicBezTo>
                  <a:cubicBezTo>
                    <a:pt x="73113" y="2441"/>
                    <a:pt x="85018" y="406"/>
                    <a:pt x="96908" y="406"/>
                  </a:cubicBezTo>
                  <a:cubicBezTo>
                    <a:pt x="105538" y="406"/>
                    <a:pt x="114160" y="1479"/>
                    <a:pt x="122681" y="4422"/>
                  </a:cubicBezTo>
                  <a:lnTo>
                    <a:pt x="122817" y="4042"/>
                  </a:lnTo>
                  <a:cubicBezTo>
                    <a:pt x="114956" y="1359"/>
                    <a:pt x="106433" y="1"/>
                    <a:pt x="968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0"/>
            <p:cNvSpPr/>
            <p:nvPr/>
          </p:nvSpPr>
          <p:spPr>
            <a:xfrm>
              <a:off x="567000" y="851875"/>
              <a:ext cx="3070425" cy="210725"/>
            </a:xfrm>
            <a:custGeom>
              <a:avLst/>
              <a:gdLst/>
              <a:ahLst/>
              <a:cxnLst/>
              <a:rect l="l" t="t" r="r" b="b"/>
              <a:pathLst>
                <a:path w="122817" h="8429" extrusionOk="0">
                  <a:moveTo>
                    <a:pt x="96815" y="0"/>
                  </a:moveTo>
                  <a:cubicBezTo>
                    <a:pt x="95283" y="0"/>
                    <a:pt x="93726" y="34"/>
                    <a:pt x="92140" y="101"/>
                  </a:cubicBezTo>
                  <a:cubicBezTo>
                    <a:pt x="81887" y="535"/>
                    <a:pt x="71471" y="2298"/>
                    <a:pt x="61381" y="4034"/>
                  </a:cubicBezTo>
                  <a:cubicBezTo>
                    <a:pt x="49711" y="6013"/>
                    <a:pt x="37804" y="8038"/>
                    <a:pt x="25919" y="8038"/>
                  </a:cubicBezTo>
                  <a:cubicBezTo>
                    <a:pt x="17280" y="8038"/>
                    <a:pt x="8653" y="6968"/>
                    <a:pt x="136" y="4034"/>
                  </a:cubicBezTo>
                  <a:lnTo>
                    <a:pt x="0" y="4387"/>
                  </a:lnTo>
                  <a:cubicBezTo>
                    <a:pt x="7893" y="7099"/>
                    <a:pt x="16410" y="8428"/>
                    <a:pt x="26012" y="8428"/>
                  </a:cubicBezTo>
                  <a:cubicBezTo>
                    <a:pt x="27531" y="8428"/>
                    <a:pt x="29104" y="8401"/>
                    <a:pt x="30650" y="8320"/>
                  </a:cubicBezTo>
                  <a:cubicBezTo>
                    <a:pt x="40930" y="7886"/>
                    <a:pt x="51346" y="6123"/>
                    <a:pt x="61436" y="4387"/>
                  </a:cubicBezTo>
                  <a:cubicBezTo>
                    <a:pt x="73106" y="2408"/>
                    <a:pt x="85004" y="383"/>
                    <a:pt x="96887" y="383"/>
                  </a:cubicBezTo>
                  <a:cubicBezTo>
                    <a:pt x="105524" y="383"/>
                    <a:pt x="114153" y="1453"/>
                    <a:pt x="122681" y="4387"/>
                  </a:cubicBezTo>
                  <a:lnTo>
                    <a:pt x="122817" y="4034"/>
                  </a:lnTo>
                  <a:cubicBezTo>
                    <a:pt x="114937" y="1322"/>
                    <a:pt x="106391" y="0"/>
                    <a:pt x="968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0"/>
            <p:cNvSpPr/>
            <p:nvPr/>
          </p:nvSpPr>
          <p:spPr>
            <a:xfrm>
              <a:off x="567000" y="940050"/>
              <a:ext cx="3070425" cy="210700"/>
            </a:xfrm>
            <a:custGeom>
              <a:avLst/>
              <a:gdLst/>
              <a:ahLst/>
              <a:cxnLst/>
              <a:rect l="l" t="t" r="r" b="b"/>
              <a:pathLst>
                <a:path w="122817" h="8428" extrusionOk="0">
                  <a:moveTo>
                    <a:pt x="96760" y="1"/>
                  </a:moveTo>
                  <a:cubicBezTo>
                    <a:pt x="95246" y="1"/>
                    <a:pt x="93707" y="34"/>
                    <a:pt x="92140" y="100"/>
                  </a:cubicBezTo>
                  <a:cubicBezTo>
                    <a:pt x="81887" y="534"/>
                    <a:pt x="71471" y="2297"/>
                    <a:pt x="61381" y="4033"/>
                  </a:cubicBezTo>
                  <a:cubicBezTo>
                    <a:pt x="49711" y="6012"/>
                    <a:pt x="37804" y="8037"/>
                    <a:pt x="25919" y="8037"/>
                  </a:cubicBezTo>
                  <a:cubicBezTo>
                    <a:pt x="17280" y="8037"/>
                    <a:pt x="8653" y="6967"/>
                    <a:pt x="136" y="4033"/>
                  </a:cubicBezTo>
                  <a:lnTo>
                    <a:pt x="0" y="4386"/>
                  </a:lnTo>
                  <a:cubicBezTo>
                    <a:pt x="7893" y="7098"/>
                    <a:pt x="16410" y="8427"/>
                    <a:pt x="26012" y="8427"/>
                  </a:cubicBezTo>
                  <a:cubicBezTo>
                    <a:pt x="27531" y="8427"/>
                    <a:pt x="29104" y="8400"/>
                    <a:pt x="30650" y="8319"/>
                  </a:cubicBezTo>
                  <a:cubicBezTo>
                    <a:pt x="40930" y="7885"/>
                    <a:pt x="51346" y="6122"/>
                    <a:pt x="61436" y="4386"/>
                  </a:cubicBezTo>
                  <a:cubicBezTo>
                    <a:pt x="73106" y="2407"/>
                    <a:pt x="85004" y="382"/>
                    <a:pt x="96887" y="382"/>
                  </a:cubicBezTo>
                  <a:cubicBezTo>
                    <a:pt x="105524" y="382"/>
                    <a:pt x="114153" y="1452"/>
                    <a:pt x="122681" y="4386"/>
                  </a:cubicBezTo>
                  <a:lnTo>
                    <a:pt x="122817" y="4033"/>
                  </a:lnTo>
                  <a:cubicBezTo>
                    <a:pt x="114921" y="1339"/>
                    <a:pt x="106358" y="1"/>
                    <a:pt x="96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0"/>
            <p:cNvSpPr/>
            <p:nvPr/>
          </p:nvSpPr>
          <p:spPr>
            <a:xfrm>
              <a:off x="265225" y="780475"/>
              <a:ext cx="725" cy="25"/>
            </a:xfrm>
            <a:custGeom>
              <a:avLst/>
              <a:gdLst/>
              <a:ahLst/>
              <a:cxnLst/>
              <a:rect l="l" t="t" r="r" b="b"/>
              <a:pathLst>
                <a:path w="29" h="1" extrusionOk="0">
                  <a:moveTo>
                    <a:pt x="1" y="1"/>
                  </a:moveTo>
                  <a:cubicBezTo>
                    <a:pt x="28" y="1"/>
                    <a:pt x="1" y="1"/>
                    <a:pt x="1" y="1"/>
                  </a:cubicBezTo>
                  <a:cubicBezTo>
                    <a:pt x="1" y="1"/>
                    <a:pt x="28" y="1"/>
                    <a:pt x="1" y="1"/>
                  </a:cubicBezTo>
                  <a:close/>
                </a:path>
              </a:pathLst>
            </a:custGeom>
            <a:solidFill>
              <a:srgbClr val="FDBA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0"/>
            <p:cNvSpPr/>
            <p:nvPr/>
          </p:nvSpPr>
          <p:spPr>
            <a:xfrm>
              <a:off x="265225" y="779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DBA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20"/>
          <p:cNvSpPr txBox="1">
            <a:spLocks noGrp="1"/>
          </p:cNvSpPr>
          <p:nvPr>
            <p:ph type="title"/>
          </p:nvPr>
        </p:nvSpPr>
        <p:spPr>
          <a:xfrm>
            <a:off x="2625100" y="899825"/>
            <a:ext cx="3893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0"/>
          <p:cNvSpPr txBox="1">
            <a:spLocks noGrp="1"/>
          </p:cNvSpPr>
          <p:nvPr>
            <p:ph type="title" idx="2" hasCustomPrompt="1"/>
          </p:nvPr>
        </p:nvSpPr>
        <p:spPr>
          <a:xfrm>
            <a:off x="1220324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6" name="Google Shape;116;p20"/>
          <p:cNvSpPr txBox="1">
            <a:spLocks noGrp="1"/>
          </p:cNvSpPr>
          <p:nvPr>
            <p:ph type="title" idx="3" hasCustomPrompt="1"/>
          </p:nvPr>
        </p:nvSpPr>
        <p:spPr>
          <a:xfrm>
            <a:off x="3226816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7" name="Google Shape;117;p20"/>
          <p:cNvSpPr txBox="1">
            <a:spLocks noGrp="1"/>
          </p:cNvSpPr>
          <p:nvPr>
            <p:ph type="title" idx="4" hasCustomPrompt="1"/>
          </p:nvPr>
        </p:nvSpPr>
        <p:spPr>
          <a:xfrm>
            <a:off x="5233307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8" name="Google Shape;118;p20"/>
          <p:cNvSpPr txBox="1">
            <a:spLocks noGrp="1"/>
          </p:cNvSpPr>
          <p:nvPr>
            <p:ph type="title" idx="5" hasCustomPrompt="1"/>
          </p:nvPr>
        </p:nvSpPr>
        <p:spPr>
          <a:xfrm>
            <a:off x="7239799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9" name="Google Shape;119;p20"/>
          <p:cNvSpPr txBox="1">
            <a:spLocks noGrp="1"/>
          </p:cNvSpPr>
          <p:nvPr>
            <p:ph type="subTitle" idx="1"/>
          </p:nvPr>
        </p:nvSpPr>
        <p:spPr>
          <a:xfrm>
            <a:off x="7413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subTitle" idx="6"/>
          </p:nvPr>
        </p:nvSpPr>
        <p:spPr>
          <a:xfrm>
            <a:off x="7413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0"/>
          <p:cNvSpPr txBox="1">
            <a:spLocks noGrp="1"/>
          </p:cNvSpPr>
          <p:nvPr>
            <p:ph type="subTitle" idx="7"/>
          </p:nvPr>
        </p:nvSpPr>
        <p:spPr>
          <a:xfrm>
            <a:off x="27478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subTitle" idx="8"/>
          </p:nvPr>
        </p:nvSpPr>
        <p:spPr>
          <a:xfrm>
            <a:off x="27478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ubTitle" idx="9"/>
          </p:nvPr>
        </p:nvSpPr>
        <p:spPr>
          <a:xfrm>
            <a:off x="47543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subTitle" idx="13"/>
          </p:nvPr>
        </p:nvSpPr>
        <p:spPr>
          <a:xfrm>
            <a:off x="47543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subTitle" idx="14"/>
          </p:nvPr>
        </p:nvSpPr>
        <p:spPr>
          <a:xfrm>
            <a:off x="67608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subTitle" idx="15"/>
          </p:nvPr>
        </p:nvSpPr>
        <p:spPr>
          <a:xfrm>
            <a:off x="67608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60" r:id="rId3"/>
    <p:sldLayoutId id="2147483661" r:id="rId4"/>
    <p:sldLayoutId id="2147483664" r:id="rId5"/>
    <p:sldLayoutId id="2147483665" r:id="rId6"/>
    <p:sldLayoutId id="214748366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>
            <a:spLocks noGrp="1"/>
          </p:cNvSpPr>
          <p:nvPr>
            <p:ph type="ctrTitle"/>
          </p:nvPr>
        </p:nvSpPr>
        <p:spPr>
          <a:xfrm>
            <a:off x="2220356" y="1135556"/>
            <a:ext cx="4703400" cy="22987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4800" dirty="0"/>
              <a:t>En dansant tout le long du bois</a:t>
            </a:r>
          </a:p>
        </p:txBody>
      </p:sp>
      <p:grpSp>
        <p:nvGrpSpPr>
          <p:cNvPr id="201" name="Google Shape;201;p28"/>
          <p:cNvGrpSpPr/>
          <p:nvPr/>
        </p:nvGrpSpPr>
        <p:grpSpPr>
          <a:xfrm>
            <a:off x="4103527" y="498798"/>
            <a:ext cx="952296" cy="902373"/>
            <a:chOff x="-3059475" y="547225"/>
            <a:chExt cx="647600" cy="613025"/>
          </a:xfrm>
        </p:grpSpPr>
        <p:sp>
          <p:nvSpPr>
            <p:cNvPr id="202" name="Google Shape;202;p28"/>
            <p:cNvSpPr/>
            <p:nvPr/>
          </p:nvSpPr>
          <p:spPr>
            <a:xfrm>
              <a:off x="-3059475" y="547225"/>
              <a:ext cx="647600" cy="613025"/>
            </a:xfrm>
            <a:custGeom>
              <a:avLst/>
              <a:gdLst/>
              <a:ahLst/>
              <a:cxnLst/>
              <a:rect l="l" t="t" r="r" b="b"/>
              <a:pathLst>
                <a:path w="25904" h="24521" extrusionOk="0">
                  <a:moveTo>
                    <a:pt x="8219" y="0"/>
                  </a:moveTo>
                  <a:lnTo>
                    <a:pt x="1" y="7948"/>
                  </a:lnTo>
                  <a:lnTo>
                    <a:pt x="1275" y="19801"/>
                  </a:lnTo>
                  <a:lnTo>
                    <a:pt x="12803" y="24520"/>
                  </a:lnTo>
                  <a:lnTo>
                    <a:pt x="25904" y="19475"/>
                  </a:lnTo>
                  <a:lnTo>
                    <a:pt x="24629" y="5723"/>
                  </a:lnTo>
                  <a:lnTo>
                    <a:pt x="18770" y="814"/>
                  </a:lnTo>
                  <a:lnTo>
                    <a:pt x="8219" y="0"/>
                  </a:lnTo>
                  <a:close/>
                </a:path>
              </a:pathLst>
            </a:custGeom>
            <a:solidFill>
              <a:srgbClr val="795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-2915050" y="693000"/>
              <a:ext cx="289575" cy="322125"/>
            </a:xfrm>
            <a:custGeom>
              <a:avLst/>
              <a:gdLst/>
              <a:ahLst/>
              <a:cxnLst/>
              <a:rect l="l" t="t" r="r" b="b"/>
              <a:pathLst>
                <a:path w="11583" h="12885" extrusionOk="0">
                  <a:moveTo>
                    <a:pt x="11556" y="1"/>
                  </a:moveTo>
                  <a:lnTo>
                    <a:pt x="3825" y="950"/>
                  </a:lnTo>
                  <a:lnTo>
                    <a:pt x="3825" y="2144"/>
                  </a:lnTo>
                  <a:lnTo>
                    <a:pt x="3853" y="9874"/>
                  </a:lnTo>
                  <a:cubicBezTo>
                    <a:pt x="3446" y="9494"/>
                    <a:pt x="2876" y="9223"/>
                    <a:pt x="2198" y="9223"/>
                  </a:cubicBezTo>
                  <a:cubicBezTo>
                    <a:pt x="977" y="9223"/>
                    <a:pt x="1" y="10037"/>
                    <a:pt x="1" y="11067"/>
                  </a:cubicBezTo>
                  <a:cubicBezTo>
                    <a:pt x="1" y="12071"/>
                    <a:pt x="977" y="12885"/>
                    <a:pt x="2198" y="12885"/>
                  </a:cubicBezTo>
                  <a:cubicBezTo>
                    <a:pt x="3419" y="12885"/>
                    <a:pt x="4368" y="12152"/>
                    <a:pt x="4395" y="11067"/>
                  </a:cubicBezTo>
                  <a:lnTo>
                    <a:pt x="4368" y="3690"/>
                  </a:lnTo>
                  <a:lnTo>
                    <a:pt x="11013" y="2849"/>
                  </a:lnTo>
                  <a:lnTo>
                    <a:pt x="11040" y="8979"/>
                  </a:lnTo>
                  <a:cubicBezTo>
                    <a:pt x="10634" y="8599"/>
                    <a:pt x="10064" y="8328"/>
                    <a:pt x="9386" y="8328"/>
                  </a:cubicBezTo>
                  <a:cubicBezTo>
                    <a:pt x="8165" y="8328"/>
                    <a:pt x="7189" y="9142"/>
                    <a:pt x="7189" y="10172"/>
                  </a:cubicBezTo>
                  <a:cubicBezTo>
                    <a:pt x="7189" y="11176"/>
                    <a:pt x="8165" y="11990"/>
                    <a:pt x="9386" y="11990"/>
                  </a:cubicBezTo>
                  <a:cubicBezTo>
                    <a:pt x="10606" y="11990"/>
                    <a:pt x="11583" y="11257"/>
                    <a:pt x="11583" y="10199"/>
                  </a:cubicBezTo>
                  <a:lnTo>
                    <a:pt x="11556" y="164"/>
                  </a:lnTo>
                  <a:lnTo>
                    <a:pt x="115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28"/>
          <p:cNvGrpSpPr/>
          <p:nvPr/>
        </p:nvGrpSpPr>
        <p:grpSpPr>
          <a:xfrm>
            <a:off x="816469" y="716274"/>
            <a:ext cx="2171530" cy="2381563"/>
            <a:chOff x="816469" y="716274"/>
            <a:chExt cx="2171530" cy="2381563"/>
          </a:xfrm>
        </p:grpSpPr>
        <p:sp>
          <p:nvSpPr>
            <p:cNvPr id="205" name="Google Shape;205;p28"/>
            <p:cNvSpPr/>
            <p:nvPr/>
          </p:nvSpPr>
          <p:spPr>
            <a:xfrm>
              <a:off x="816469" y="716274"/>
              <a:ext cx="1998200" cy="2381563"/>
            </a:xfrm>
            <a:custGeom>
              <a:avLst/>
              <a:gdLst/>
              <a:ahLst/>
              <a:cxnLst/>
              <a:rect l="l" t="t" r="r" b="b"/>
              <a:pathLst>
                <a:path w="41283" h="49150" extrusionOk="0">
                  <a:moveTo>
                    <a:pt x="32766" y="1"/>
                  </a:moveTo>
                  <a:lnTo>
                    <a:pt x="27748" y="3662"/>
                  </a:lnTo>
                  <a:lnTo>
                    <a:pt x="24303" y="12505"/>
                  </a:lnTo>
                  <a:lnTo>
                    <a:pt x="19041" y="29620"/>
                  </a:lnTo>
                  <a:lnTo>
                    <a:pt x="16302" y="35506"/>
                  </a:lnTo>
                  <a:lnTo>
                    <a:pt x="13996" y="37486"/>
                  </a:lnTo>
                  <a:lnTo>
                    <a:pt x="11636" y="35913"/>
                  </a:lnTo>
                  <a:lnTo>
                    <a:pt x="12043" y="32251"/>
                  </a:lnTo>
                  <a:lnTo>
                    <a:pt x="15298" y="28860"/>
                  </a:lnTo>
                  <a:lnTo>
                    <a:pt x="16058" y="25389"/>
                  </a:lnTo>
                  <a:lnTo>
                    <a:pt x="13047" y="22568"/>
                  </a:lnTo>
                  <a:lnTo>
                    <a:pt x="3337" y="21456"/>
                  </a:lnTo>
                  <a:lnTo>
                    <a:pt x="0" y="23734"/>
                  </a:lnTo>
                  <a:lnTo>
                    <a:pt x="2224" y="29484"/>
                  </a:lnTo>
                  <a:lnTo>
                    <a:pt x="4096" y="39710"/>
                  </a:lnTo>
                  <a:lnTo>
                    <a:pt x="9548" y="47250"/>
                  </a:lnTo>
                  <a:lnTo>
                    <a:pt x="17414" y="49149"/>
                  </a:lnTo>
                  <a:lnTo>
                    <a:pt x="22757" y="46545"/>
                  </a:lnTo>
                  <a:lnTo>
                    <a:pt x="27504" y="13780"/>
                  </a:lnTo>
                  <a:lnTo>
                    <a:pt x="30271" y="5887"/>
                  </a:lnTo>
                  <a:lnTo>
                    <a:pt x="33010" y="3581"/>
                  </a:lnTo>
                  <a:lnTo>
                    <a:pt x="36021" y="4232"/>
                  </a:lnTo>
                  <a:lnTo>
                    <a:pt x="37540" y="7378"/>
                  </a:lnTo>
                  <a:lnTo>
                    <a:pt x="36563" y="13319"/>
                  </a:lnTo>
                  <a:lnTo>
                    <a:pt x="39249" y="16167"/>
                  </a:lnTo>
                  <a:lnTo>
                    <a:pt x="41283" y="14376"/>
                  </a:lnTo>
                  <a:lnTo>
                    <a:pt x="38842" y="12234"/>
                  </a:lnTo>
                  <a:lnTo>
                    <a:pt x="39927" y="5805"/>
                  </a:lnTo>
                  <a:lnTo>
                    <a:pt x="38082" y="1791"/>
                  </a:lnTo>
                  <a:lnTo>
                    <a:pt x="3276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918840" y="1813731"/>
              <a:ext cx="603966" cy="264225"/>
            </a:xfrm>
            <a:custGeom>
              <a:avLst/>
              <a:gdLst/>
              <a:ahLst/>
              <a:cxnLst/>
              <a:rect l="l" t="t" r="r" b="b"/>
              <a:pathLst>
                <a:path w="12478" h="5453" extrusionOk="0">
                  <a:moveTo>
                    <a:pt x="2252" y="0"/>
                  </a:moveTo>
                  <a:lnTo>
                    <a:pt x="1" y="1383"/>
                  </a:lnTo>
                  <a:lnTo>
                    <a:pt x="2551" y="4340"/>
                  </a:lnTo>
                  <a:lnTo>
                    <a:pt x="8898" y="5452"/>
                  </a:lnTo>
                  <a:lnTo>
                    <a:pt x="12478" y="3499"/>
                  </a:lnTo>
                  <a:lnTo>
                    <a:pt x="11800" y="1790"/>
                  </a:lnTo>
                  <a:lnTo>
                    <a:pt x="10010" y="651"/>
                  </a:lnTo>
                  <a:lnTo>
                    <a:pt x="225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1681615" y="2037157"/>
              <a:ext cx="124782" cy="85475"/>
            </a:xfrm>
            <a:custGeom>
              <a:avLst/>
              <a:gdLst/>
              <a:ahLst/>
              <a:cxnLst/>
              <a:rect l="l" t="t" r="r" b="b"/>
              <a:pathLst>
                <a:path w="2578" h="1764" extrusionOk="0">
                  <a:moveTo>
                    <a:pt x="489" y="0"/>
                  </a:moveTo>
                  <a:lnTo>
                    <a:pt x="1" y="1682"/>
                  </a:lnTo>
                  <a:lnTo>
                    <a:pt x="326" y="1763"/>
                  </a:lnTo>
                  <a:lnTo>
                    <a:pt x="598" y="1085"/>
                  </a:lnTo>
                  <a:lnTo>
                    <a:pt x="2496" y="1600"/>
                  </a:lnTo>
                  <a:lnTo>
                    <a:pt x="2578" y="1221"/>
                  </a:lnTo>
                  <a:lnTo>
                    <a:pt x="652" y="678"/>
                  </a:lnTo>
                  <a:lnTo>
                    <a:pt x="815" y="54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1747298" y="1772981"/>
              <a:ext cx="124733" cy="82858"/>
            </a:xfrm>
            <a:custGeom>
              <a:avLst/>
              <a:gdLst/>
              <a:ahLst/>
              <a:cxnLst/>
              <a:rect l="l" t="t" r="r" b="b"/>
              <a:pathLst>
                <a:path w="2577" h="1710" extrusionOk="0">
                  <a:moveTo>
                    <a:pt x="515" y="0"/>
                  </a:moveTo>
                  <a:lnTo>
                    <a:pt x="0" y="1655"/>
                  </a:lnTo>
                  <a:lnTo>
                    <a:pt x="326" y="1709"/>
                  </a:lnTo>
                  <a:lnTo>
                    <a:pt x="597" y="1031"/>
                  </a:lnTo>
                  <a:lnTo>
                    <a:pt x="2495" y="1546"/>
                  </a:lnTo>
                  <a:lnTo>
                    <a:pt x="2577" y="1167"/>
                  </a:lnTo>
                  <a:lnTo>
                    <a:pt x="651" y="624"/>
                  </a:lnTo>
                  <a:lnTo>
                    <a:pt x="814" y="55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1713126" y="1900466"/>
              <a:ext cx="116892" cy="92016"/>
            </a:xfrm>
            <a:custGeom>
              <a:avLst/>
              <a:gdLst/>
              <a:ahLst/>
              <a:cxnLst/>
              <a:rect l="l" t="t" r="r" b="b"/>
              <a:pathLst>
                <a:path w="2415" h="1899" extrusionOk="0">
                  <a:moveTo>
                    <a:pt x="408" y="0"/>
                  </a:moveTo>
                  <a:lnTo>
                    <a:pt x="1" y="1845"/>
                  </a:lnTo>
                  <a:lnTo>
                    <a:pt x="435" y="1899"/>
                  </a:lnTo>
                  <a:lnTo>
                    <a:pt x="625" y="1194"/>
                  </a:lnTo>
                  <a:lnTo>
                    <a:pt x="2279" y="1790"/>
                  </a:lnTo>
                  <a:lnTo>
                    <a:pt x="2415" y="1302"/>
                  </a:lnTo>
                  <a:lnTo>
                    <a:pt x="760" y="760"/>
                  </a:lnTo>
                  <a:lnTo>
                    <a:pt x="787" y="109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1816852" y="1479876"/>
              <a:ext cx="116892" cy="93373"/>
            </a:xfrm>
            <a:custGeom>
              <a:avLst/>
              <a:gdLst/>
              <a:ahLst/>
              <a:cxnLst/>
              <a:rect l="l" t="t" r="r" b="b"/>
              <a:pathLst>
                <a:path w="2415" h="1927" extrusionOk="0">
                  <a:moveTo>
                    <a:pt x="408" y="1"/>
                  </a:moveTo>
                  <a:lnTo>
                    <a:pt x="1" y="1845"/>
                  </a:lnTo>
                  <a:lnTo>
                    <a:pt x="435" y="1926"/>
                  </a:lnTo>
                  <a:lnTo>
                    <a:pt x="597" y="1194"/>
                  </a:lnTo>
                  <a:lnTo>
                    <a:pt x="2306" y="1791"/>
                  </a:lnTo>
                  <a:lnTo>
                    <a:pt x="2415" y="1303"/>
                  </a:lnTo>
                  <a:lnTo>
                    <a:pt x="733" y="760"/>
                  </a:lnTo>
                  <a:lnTo>
                    <a:pt x="787" y="109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1784035" y="1624466"/>
              <a:ext cx="112971" cy="103888"/>
            </a:xfrm>
            <a:custGeom>
              <a:avLst/>
              <a:gdLst/>
              <a:ahLst/>
              <a:cxnLst/>
              <a:rect l="l" t="t" r="r" b="b"/>
              <a:pathLst>
                <a:path w="2334" h="2144" extrusionOk="0">
                  <a:moveTo>
                    <a:pt x="733" y="0"/>
                  </a:moveTo>
                  <a:lnTo>
                    <a:pt x="299" y="217"/>
                  </a:lnTo>
                  <a:lnTo>
                    <a:pt x="1" y="2035"/>
                  </a:lnTo>
                  <a:lnTo>
                    <a:pt x="380" y="2143"/>
                  </a:lnTo>
                  <a:lnTo>
                    <a:pt x="570" y="1329"/>
                  </a:lnTo>
                  <a:lnTo>
                    <a:pt x="2225" y="1845"/>
                  </a:lnTo>
                  <a:lnTo>
                    <a:pt x="2333" y="1357"/>
                  </a:lnTo>
                  <a:lnTo>
                    <a:pt x="733" y="895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710943" y="1412863"/>
              <a:ext cx="277056" cy="274740"/>
            </a:xfrm>
            <a:custGeom>
              <a:avLst/>
              <a:gdLst/>
              <a:ahLst/>
              <a:cxnLst/>
              <a:rect l="l" t="t" r="r" b="b"/>
              <a:pathLst>
                <a:path w="5724" h="5670" extrusionOk="0">
                  <a:moveTo>
                    <a:pt x="2143" y="0"/>
                  </a:moveTo>
                  <a:lnTo>
                    <a:pt x="109" y="1791"/>
                  </a:lnTo>
                  <a:lnTo>
                    <a:pt x="922" y="3771"/>
                  </a:lnTo>
                  <a:lnTo>
                    <a:pt x="0" y="4883"/>
                  </a:lnTo>
                  <a:lnTo>
                    <a:pt x="651" y="5669"/>
                  </a:lnTo>
                  <a:lnTo>
                    <a:pt x="5723" y="814"/>
                  </a:lnTo>
                  <a:lnTo>
                    <a:pt x="5289" y="190"/>
                  </a:lnTo>
                  <a:lnTo>
                    <a:pt x="3770" y="868"/>
                  </a:lnTo>
                  <a:lnTo>
                    <a:pt x="21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28"/>
          <p:cNvGrpSpPr/>
          <p:nvPr/>
        </p:nvGrpSpPr>
        <p:grpSpPr>
          <a:xfrm>
            <a:off x="1351797" y="3624806"/>
            <a:ext cx="1882712" cy="958149"/>
            <a:chOff x="1294347" y="3189756"/>
            <a:chExt cx="1882712" cy="958149"/>
          </a:xfrm>
        </p:grpSpPr>
        <p:sp>
          <p:nvSpPr>
            <p:cNvPr id="214" name="Google Shape;214;p28"/>
            <p:cNvSpPr/>
            <p:nvPr/>
          </p:nvSpPr>
          <p:spPr>
            <a:xfrm>
              <a:off x="1294347" y="3285697"/>
              <a:ext cx="1693652" cy="862208"/>
            </a:xfrm>
            <a:custGeom>
              <a:avLst/>
              <a:gdLst/>
              <a:ahLst/>
              <a:cxnLst/>
              <a:rect l="l" t="t" r="r" b="b"/>
              <a:pathLst>
                <a:path w="34991" h="17794" extrusionOk="0">
                  <a:moveTo>
                    <a:pt x="28535" y="3717"/>
                  </a:moveTo>
                  <a:lnTo>
                    <a:pt x="31519" y="6104"/>
                  </a:lnTo>
                  <a:lnTo>
                    <a:pt x="32088" y="8545"/>
                  </a:lnTo>
                  <a:lnTo>
                    <a:pt x="30027" y="10226"/>
                  </a:lnTo>
                  <a:lnTo>
                    <a:pt x="13508" y="15651"/>
                  </a:lnTo>
                  <a:lnTo>
                    <a:pt x="11284" y="14648"/>
                  </a:lnTo>
                  <a:lnTo>
                    <a:pt x="11067" y="12207"/>
                  </a:lnTo>
                  <a:lnTo>
                    <a:pt x="12315" y="9494"/>
                  </a:lnTo>
                  <a:lnTo>
                    <a:pt x="28535" y="3717"/>
                  </a:lnTo>
                  <a:close/>
                  <a:moveTo>
                    <a:pt x="34909" y="1"/>
                  </a:moveTo>
                  <a:lnTo>
                    <a:pt x="30651" y="1411"/>
                  </a:lnTo>
                  <a:lnTo>
                    <a:pt x="22649" y="4259"/>
                  </a:lnTo>
                  <a:lnTo>
                    <a:pt x="8952" y="8843"/>
                  </a:lnTo>
                  <a:lnTo>
                    <a:pt x="4558" y="9792"/>
                  </a:lnTo>
                  <a:lnTo>
                    <a:pt x="2279" y="8436"/>
                  </a:lnTo>
                  <a:lnTo>
                    <a:pt x="679" y="7026"/>
                  </a:lnTo>
                  <a:lnTo>
                    <a:pt x="1" y="8518"/>
                  </a:lnTo>
                  <a:lnTo>
                    <a:pt x="191" y="12315"/>
                  </a:lnTo>
                  <a:lnTo>
                    <a:pt x="1710" y="16194"/>
                  </a:lnTo>
                  <a:lnTo>
                    <a:pt x="3662" y="17794"/>
                  </a:lnTo>
                  <a:lnTo>
                    <a:pt x="4802" y="16872"/>
                  </a:lnTo>
                  <a:lnTo>
                    <a:pt x="6483" y="11393"/>
                  </a:lnTo>
                  <a:lnTo>
                    <a:pt x="10498" y="10335"/>
                  </a:lnTo>
                  <a:lnTo>
                    <a:pt x="9630" y="14105"/>
                  </a:lnTo>
                  <a:lnTo>
                    <a:pt x="11257" y="16329"/>
                  </a:lnTo>
                  <a:lnTo>
                    <a:pt x="13970" y="16465"/>
                  </a:lnTo>
                  <a:lnTo>
                    <a:pt x="29674" y="11556"/>
                  </a:lnTo>
                  <a:lnTo>
                    <a:pt x="33038" y="9603"/>
                  </a:lnTo>
                  <a:lnTo>
                    <a:pt x="33417" y="7080"/>
                  </a:lnTo>
                  <a:lnTo>
                    <a:pt x="31953" y="4368"/>
                  </a:lnTo>
                  <a:lnTo>
                    <a:pt x="29701" y="3229"/>
                  </a:lnTo>
                  <a:lnTo>
                    <a:pt x="34991" y="1384"/>
                  </a:lnTo>
                  <a:lnTo>
                    <a:pt x="349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1329826" y="3689182"/>
              <a:ext cx="172022" cy="423254"/>
            </a:xfrm>
            <a:custGeom>
              <a:avLst/>
              <a:gdLst/>
              <a:ahLst/>
              <a:cxnLst/>
              <a:rect l="l" t="t" r="r" b="b"/>
              <a:pathLst>
                <a:path w="3554" h="8735" extrusionOk="0">
                  <a:moveTo>
                    <a:pt x="271" y="1"/>
                  </a:moveTo>
                  <a:lnTo>
                    <a:pt x="0" y="2442"/>
                  </a:lnTo>
                  <a:lnTo>
                    <a:pt x="380" y="4476"/>
                  </a:lnTo>
                  <a:lnTo>
                    <a:pt x="1275" y="7134"/>
                  </a:lnTo>
                  <a:lnTo>
                    <a:pt x="2929" y="8735"/>
                  </a:lnTo>
                  <a:lnTo>
                    <a:pt x="3553" y="7785"/>
                  </a:lnTo>
                  <a:lnTo>
                    <a:pt x="2360" y="3473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327595" y="3306727"/>
              <a:ext cx="94578" cy="143330"/>
            </a:xfrm>
            <a:custGeom>
              <a:avLst/>
              <a:gdLst/>
              <a:ahLst/>
              <a:cxnLst/>
              <a:rect l="l" t="t" r="r" b="b"/>
              <a:pathLst>
                <a:path w="1954" h="2958" extrusionOk="0">
                  <a:moveTo>
                    <a:pt x="1845" y="1"/>
                  </a:moveTo>
                  <a:lnTo>
                    <a:pt x="0" y="787"/>
                  </a:lnTo>
                  <a:lnTo>
                    <a:pt x="55" y="1248"/>
                  </a:lnTo>
                  <a:lnTo>
                    <a:pt x="760" y="1031"/>
                  </a:lnTo>
                  <a:lnTo>
                    <a:pt x="1356" y="2957"/>
                  </a:lnTo>
                  <a:lnTo>
                    <a:pt x="1845" y="2822"/>
                  </a:lnTo>
                  <a:lnTo>
                    <a:pt x="1221" y="814"/>
                  </a:lnTo>
                  <a:lnTo>
                    <a:pt x="1953" y="435"/>
                  </a:lnTo>
                  <a:lnTo>
                    <a:pt x="184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202862" y="3360609"/>
              <a:ext cx="94578" cy="131507"/>
            </a:xfrm>
            <a:custGeom>
              <a:avLst/>
              <a:gdLst/>
              <a:ahLst/>
              <a:cxnLst/>
              <a:rect l="l" t="t" r="r" b="b"/>
              <a:pathLst>
                <a:path w="1954" h="2714" extrusionOk="0">
                  <a:moveTo>
                    <a:pt x="1791" y="1"/>
                  </a:moveTo>
                  <a:lnTo>
                    <a:pt x="0" y="543"/>
                  </a:lnTo>
                  <a:lnTo>
                    <a:pt x="28" y="1140"/>
                  </a:lnTo>
                  <a:lnTo>
                    <a:pt x="760" y="950"/>
                  </a:lnTo>
                  <a:lnTo>
                    <a:pt x="1384" y="2713"/>
                  </a:lnTo>
                  <a:lnTo>
                    <a:pt x="1818" y="2550"/>
                  </a:lnTo>
                  <a:lnTo>
                    <a:pt x="1275" y="760"/>
                  </a:lnTo>
                  <a:lnTo>
                    <a:pt x="1953" y="408"/>
                  </a:lnTo>
                  <a:lnTo>
                    <a:pt x="17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072901" y="3402668"/>
              <a:ext cx="99806" cy="131507"/>
            </a:xfrm>
            <a:custGeom>
              <a:avLst/>
              <a:gdLst/>
              <a:ahLst/>
              <a:cxnLst/>
              <a:rect l="l" t="t" r="r" b="b"/>
              <a:pathLst>
                <a:path w="2062" h="2714" extrusionOk="0">
                  <a:moveTo>
                    <a:pt x="1899" y="1"/>
                  </a:moveTo>
                  <a:lnTo>
                    <a:pt x="0" y="570"/>
                  </a:lnTo>
                  <a:lnTo>
                    <a:pt x="163" y="1221"/>
                  </a:lnTo>
                  <a:lnTo>
                    <a:pt x="922" y="977"/>
                  </a:lnTo>
                  <a:lnTo>
                    <a:pt x="1465" y="2713"/>
                  </a:lnTo>
                  <a:lnTo>
                    <a:pt x="1953" y="2523"/>
                  </a:lnTo>
                  <a:lnTo>
                    <a:pt x="1384" y="760"/>
                  </a:lnTo>
                  <a:lnTo>
                    <a:pt x="2062" y="570"/>
                  </a:lnTo>
                  <a:lnTo>
                    <a:pt x="189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121449" y="3503890"/>
              <a:ext cx="246901" cy="573077"/>
            </a:xfrm>
            <a:custGeom>
              <a:avLst/>
              <a:gdLst/>
              <a:ahLst/>
              <a:cxnLst/>
              <a:rect l="l" t="t" r="r" b="b"/>
              <a:pathLst>
                <a:path w="5101" h="11827" extrusionOk="0">
                  <a:moveTo>
                    <a:pt x="1140" y="0"/>
                  </a:moveTo>
                  <a:lnTo>
                    <a:pt x="1" y="434"/>
                  </a:lnTo>
                  <a:lnTo>
                    <a:pt x="3663" y="11826"/>
                  </a:lnTo>
                  <a:lnTo>
                    <a:pt x="5100" y="11202"/>
                  </a:lnTo>
                  <a:lnTo>
                    <a:pt x="114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8"/>
            <p:cNvSpPr/>
            <p:nvPr/>
          </p:nvSpPr>
          <p:spPr>
            <a:xfrm>
              <a:off x="2238293" y="3468421"/>
              <a:ext cx="244239" cy="559898"/>
            </a:xfrm>
            <a:custGeom>
              <a:avLst/>
              <a:gdLst/>
              <a:ahLst/>
              <a:cxnLst/>
              <a:rect l="l" t="t" r="r" b="b"/>
              <a:pathLst>
                <a:path w="5046" h="11555" extrusionOk="0">
                  <a:moveTo>
                    <a:pt x="1438" y="0"/>
                  </a:moveTo>
                  <a:lnTo>
                    <a:pt x="1" y="325"/>
                  </a:lnTo>
                  <a:lnTo>
                    <a:pt x="4069" y="11555"/>
                  </a:lnTo>
                  <a:lnTo>
                    <a:pt x="5046" y="11284"/>
                  </a:lnTo>
                  <a:lnTo>
                    <a:pt x="143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363026" y="3422389"/>
              <a:ext cx="229815" cy="569152"/>
            </a:xfrm>
            <a:custGeom>
              <a:avLst/>
              <a:gdLst/>
              <a:ahLst/>
              <a:cxnLst/>
              <a:rect l="l" t="t" r="r" b="b"/>
              <a:pathLst>
                <a:path w="4748" h="11746" extrusionOk="0">
                  <a:moveTo>
                    <a:pt x="1520" y="1"/>
                  </a:moveTo>
                  <a:lnTo>
                    <a:pt x="1" y="543"/>
                  </a:lnTo>
                  <a:lnTo>
                    <a:pt x="3391" y="11745"/>
                  </a:lnTo>
                  <a:lnTo>
                    <a:pt x="4747" y="11203"/>
                  </a:lnTo>
                  <a:lnTo>
                    <a:pt x="152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984030" y="3189756"/>
              <a:ext cx="193029" cy="174874"/>
            </a:xfrm>
            <a:custGeom>
              <a:avLst/>
              <a:gdLst/>
              <a:ahLst/>
              <a:cxnLst/>
              <a:rect l="l" t="t" r="r" b="b"/>
              <a:pathLst>
                <a:path w="3988" h="3609" extrusionOk="0">
                  <a:moveTo>
                    <a:pt x="3174" y="1"/>
                  </a:moveTo>
                  <a:lnTo>
                    <a:pt x="0" y="1981"/>
                  </a:lnTo>
                  <a:lnTo>
                    <a:pt x="54" y="3364"/>
                  </a:lnTo>
                  <a:lnTo>
                    <a:pt x="3960" y="3608"/>
                  </a:lnTo>
                  <a:lnTo>
                    <a:pt x="3987" y="2306"/>
                  </a:lnTo>
                  <a:lnTo>
                    <a:pt x="317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28"/>
          <p:cNvGrpSpPr/>
          <p:nvPr/>
        </p:nvGrpSpPr>
        <p:grpSpPr>
          <a:xfrm>
            <a:off x="6456522" y="764923"/>
            <a:ext cx="1735665" cy="3643235"/>
            <a:chOff x="6456522" y="764923"/>
            <a:chExt cx="1735665" cy="3643235"/>
          </a:xfrm>
        </p:grpSpPr>
        <p:sp>
          <p:nvSpPr>
            <p:cNvPr id="224" name="Google Shape;224;p28"/>
            <p:cNvSpPr/>
            <p:nvPr/>
          </p:nvSpPr>
          <p:spPr>
            <a:xfrm>
              <a:off x="6456522" y="2661403"/>
              <a:ext cx="1289297" cy="1745446"/>
            </a:xfrm>
            <a:custGeom>
              <a:avLst/>
              <a:gdLst/>
              <a:ahLst/>
              <a:cxnLst/>
              <a:rect l="l" t="t" r="r" b="b"/>
              <a:pathLst>
                <a:path w="26637" h="36022" extrusionOk="0">
                  <a:moveTo>
                    <a:pt x="16601" y="1"/>
                  </a:moveTo>
                  <a:lnTo>
                    <a:pt x="8002" y="2930"/>
                  </a:lnTo>
                  <a:lnTo>
                    <a:pt x="5887" y="7894"/>
                  </a:lnTo>
                  <a:lnTo>
                    <a:pt x="6836" y="13020"/>
                  </a:lnTo>
                  <a:lnTo>
                    <a:pt x="136" y="20398"/>
                  </a:lnTo>
                  <a:lnTo>
                    <a:pt x="1" y="29213"/>
                  </a:lnTo>
                  <a:lnTo>
                    <a:pt x="8138" y="34258"/>
                  </a:lnTo>
                  <a:lnTo>
                    <a:pt x="17984" y="36021"/>
                  </a:lnTo>
                  <a:lnTo>
                    <a:pt x="22459" y="31492"/>
                  </a:lnTo>
                  <a:cubicBezTo>
                    <a:pt x="22459" y="31492"/>
                    <a:pt x="24819" y="26040"/>
                    <a:pt x="24331" y="25579"/>
                  </a:cubicBezTo>
                  <a:cubicBezTo>
                    <a:pt x="23897" y="25145"/>
                    <a:pt x="21483" y="19015"/>
                    <a:pt x="21483" y="19015"/>
                  </a:cubicBezTo>
                  <a:lnTo>
                    <a:pt x="26636" y="9955"/>
                  </a:lnTo>
                  <a:lnTo>
                    <a:pt x="21619" y="1140"/>
                  </a:lnTo>
                  <a:lnTo>
                    <a:pt x="166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7697175" y="780671"/>
              <a:ext cx="446465" cy="626959"/>
            </a:xfrm>
            <a:custGeom>
              <a:avLst/>
              <a:gdLst/>
              <a:ahLst/>
              <a:cxnLst/>
              <a:rect l="l" t="t" r="r" b="b"/>
              <a:pathLst>
                <a:path w="9224" h="12939" extrusionOk="0">
                  <a:moveTo>
                    <a:pt x="3961" y="1"/>
                  </a:moveTo>
                  <a:lnTo>
                    <a:pt x="1" y="9304"/>
                  </a:lnTo>
                  <a:lnTo>
                    <a:pt x="1113" y="12098"/>
                  </a:lnTo>
                  <a:lnTo>
                    <a:pt x="4015" y="12939"/>
                  </a:lnTo>
                  <a:lnTo>
                    <a:pt x="6592" y="11773"/>
                  </a:lnTo>
                  <a:lnTo>
                    <a:pt x="9223" y="1384"/>
                  </a:lnTo>
                  <a:lnTo>
                    <a:pt x="39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7766778" y="764923"/>
              <a:ext cx="118199" cy="107812"/>
            </a:xfrm>
            <a:custGeom>
              <a:avLst/>
              <a:gdLst/>
              <a:ahLst/>
              <a:cxnLst/>
              <a:rect l="l" t="t" r="r" b="b"/>
              <a:pathLst>
                <a:path w="2442" h="2225" extrusionOk="0">
                  <a:moveTo>
                    <a:pt x="651" y="0"/>
                  </a:moveTo>
                  <a:lnTo>
                    <a:pt x="0" y="2116"/>
                  </a:lnTo>
                  <a:lnTo>
                    <a:pt x="516" y="2225"/>
                  </a:lnTo>
                  <a:lnTo>
                    <a:pt x="868" y="1438"/>
                  </a:lnTo>
                  <a:lnTo>
                    <a:pt x="2279" y="1980"/>
                  </a:lnTo>
                  <a:lnTo>
                    <a:pt x="2442" y="1357"/>
                  </a:lnTo>
                  <a:lnTo>
                    <a:pt x="1085" y="895"/>
                  </a:lnTo>
                  <a:lnTo>
                    <a:pt x="1140" y="10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7703758" y="964703"/>
              <a:ext cx="112971" cy="98606"/>
            </a:xfrm>
            <a:custGeom>
              <a:avLst/>
              <a:gdLst/>
              <a:ahLst/>
              <a:cxnLst/>
              <a:rect l="l" t="t" r="r" b="b"/>
              <a:pathLst>
                <a:path w="2334" h="2035" extrusionOk="0">
                  <a:moveTo>
                    <a:pt x="1519" y="0"/>
                  </a:moveTo>
                  <a:lnTo>
                    <a:pt x="841" y="27"/>
                  </a:lnTo>
                  <a:lnTo>
                    <a:pt x="1" y="1763"/>
                  </a:lnTo>
                  <a:lnTo>
                    <a:pt x="570" y="2034"/>
                  </a:lnTo>
                  <a:lnTo>
                    <a:pt x="950" y="1248"/>
                  </a:lnTo>
                  <a:lnTo>
                    <a:pt x="2170" y="1655"/>
                  </a:lnTo>
                  <a:lnTo>
                    <a:pt x="2333" y="1139"/>
                  </a:lnTo>
                  <a:lnTo>
                    <a:pt x="1221" y="760"/>
                  </a:lnTo>
                  <a:lnTo>
                    <a:pt x="15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7635510" y="1135555"/>
              <a:ext cx="102420" cy="93373"/>
            </a:xfrm>
            <a:custGeom>
              <a:avLst/>
              <a:gdLst/>
              <a:ahLst/>
              <a:cxnLst/>
              <a:rect l="l" t="t" r="r" b="b"/>
              <a:pathLst>
                <a:path w="2116" h="1927" extrusionOk="0">
                  <a:moveTo>
                    <a:pt x="1356" y="0"/>
                  </a:moveTo>
                  <a:lnTo>
                    <a:pt x="732" y="27"/>
                  </a:lnTo>
                  <a:lnTo>
                    <a:pt x="0" y="1736"/>
                  </a:lnTo>
                  <a:lnTo>
                    <a:pt x="488" y="1926"/>
                  </a:lnTo>
                  <a:lnTo>
                    <a:pt x="868" y="1275"/>
                  </a:lnTo>
                  <a:lnTo>
                    <a:pt x="1953" y="1709"/>
                  </a:lnTo>
                  <a:lnTo>
                    <a:pt x="2116" y="1167"/>
                  </a:lnTo>
                  <a:lnTo>
                    <a:pt x="1166" y="705"/>
                  </a:lnTo>
                  <a:lnTo>
                    <a:pt x="13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8084492" y="872687"/>
              <a:ext cx="107696" cy="95989"/>
            </a:xfrm>
            <a:custGeom>
              <a:avLst/>
              <a:gdLst/>
              <a:ahLst/>
              <a:cxnLst/>
              <a:rect l="l" t="t" r="r" b="b"/>
              <a:pathLst>
                <a:path w="2225" h="1981" extrusionOk="0">
                  <a:moveTo>
                    <a:pt x="1628" y="1"/>
                  </a:moveTo>
                  <a:lnTo>
                    <a:pt x="1357" y="597"/>
                  </a:lnTo>
                  <a:lnTo>
                    <a:pt x="190" y="299"/>
                  </a:lnTo>
                  <a:lnTo>
                    <a:pt x="0" y="868"/>
                  </a:lnTo>
                  <a:lnTo>
                    <a:pt x="1221" y="1113"/>
                  </a:lnTo>
                  <a:lnTo>
                    <a:pt x="1058" y="1899"/>
                  </a:lnTo>
                  <a:lnTo>
                    <a:pt x="1763" y="1981"/>
                  </a:lnTo>
                  <a:lnTo>
                    <a:pt x="2225" y="163"/>
                  </a:lnTo>
                  <a:lnTo>
                    <a:pt x="16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8038558" y="1059335"/>
              <a:ext cx="119506" cy="98606"/>
            </a:xfrm>
            <a:custGeom>
              <a:avLst/>
              <a:gdLst/>
              <a:ahLst/>
              <a:cxnLst/>
              <a:rect l="l" t="t" r="r" b="b"/>
              <a:pathLst>
                <a:path w="2469" h="2035" extrusionOk="0">
                  <a:moveTo>
                    <a:pt x="1655" y="0"/>
                  </a:moveTo>
                  <a:lnTo>
                    <a:pt x="1546" y="651"/>
                  </a:lnTo>
                  <a:lnTo>
                    <a:pt x="81" y="217"/>
                  </a:lnTo>
                  <a:lnTo>
                    <a:pt x="0" y="949"/>
                  </a:lnTo>
                  <a:lnTo>
                    <a:pt x="1248" y="1221"/>
                  </a:lnTo>
                  <a:lnTo>
                    <a:pt x="1221" y="1926"/>
                  </a:lnTo>
                  <a:lnTo>
                    <a:pt x="1953" y="2034"/>
                  </a:lnTo>
                  <a:lnTo>
                    <a:pt x="2468" y="244"/>
                  </a:lnTo>
                  <a:lnTo>
                    <a:pt x="16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7999158" y="1231496"/>
              <a:ext cx="105082" cy="101222"/>
            </a:xfrm>
            <a:custGeom>
              <a:avLst/>
              <a:gdLst/>
              <a:ahLst/>
              <a:cxnLst/>
              <a:rect l="l" t="t" r="r" b="b"/>
              <a:pathLst>
                <a:path w="2171" h="2089" extrusionOk="0">
                  <a:moveTo>
                    <a:pt x="1519" y="0"/>
                  </a:moveTo>
                  <a:lnTo>
                    <a:pt x="1384" y="733"/>
                  </a:lnTo>
                  <a:lnTo>
                    <a:pt x="28" y="434"/>
                  </a:lnTo>
                  <a:lnTo>
                    <a:pt x="0" y="1004"/>
                  </a:lnTo>
                  <a:lnTo>
                    <a:pt x="1275" y="1329"/>
                  </a:lnTo>
                  <a:lnTo>
                    <a:pt x="1112" y="2089"/>
                  </a:lnTo>
                  <a:lnTo>
                    <a:pt x="1818" y="2089"/>
                  </a:lnTo>
                  <a:lnTo>
                    <a:pt x="2170" y="136"/>
                  </a:lnTo>
                  <a:lnTo>
                    <a:pt x="15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7260004" y="1332670"/>
              <a:ext cx="663066" cy="1419489"/>
            </a:xfrm>
            <a:custGeom>
              <a:avLst/>
              <a:gdLst/>
              <a:ahLst/>
              <a:cxnLst/>
              <a:rect l="l" t="t" r="r" b="b"/>
              <a:pathLst>
                <a:path w="13699" h="29295" extrusionOk="0">
                  <a:moveTo>
                    <a:pt x="10253" y="1"/>
                  </a:moveTo>
                  <a:lnTo>
                    <a:pt x="1" y="27342"/>
                  </a:lnTo>
                  <a:lnTo>
                    <a:pt x="3635" y="28915"/>
                  </a:lnTo>
                  <a:lnTo>
                    <a:pt x="4856" y="29295"/>
                  </a:lnTo>
                  <a:lnTo>
                    <a:pt x="13698" y="815"/>
                  </a:lnTo>
                  <a:lnTo>
                    <a:pt x="10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6951486" y="3267575"/>
              <a:ext cx="363696" cy="318882"/>
            </a:xfrm>
            <a:custGeom>
              <a:avLst/>
              <a:gdLst/>
              <a:ahLst/>
              <a:cxnLst/>
              <a:rect l="l" t="t" r="r" b="b"/>
              <a:pathLst>
                <a:path w="7514" h="6581" extrusionOk="0">
                  <a:moveTo>
                    <a:pt x="3765" y="0"/>
                  </a:moveTo>
                  <a:cubicBezTo>
                    <a:pt x="3254" y="0"/>
                    <a:pt x="2736" y="121"/>
                    <a:pt x="2252" y="375"/>
                  </a:cubicBezTo>
                  <a:cubicBezTo>
                    <a:pt x="624" y="1216"/>
                    <a:pt x="1" y="3196"/>
                    <a:pt x="868" y="4796"/>
                  </a:cubicBezTo>
                  <a:cubicBezTo>
                    <a:pt x="1456" y="5933"/>
                    <a:pt x="2600" y="6580"/>
                    <a:pt x="3781" y="6580"/>
                  </a:cubicBezTo>
                  <a:cubicBezTo>
                    <a:pt x="4291" y="6580"/>
                    <a:pt x="4807" y="6460"/>
                    <a:pt x="5290" y="6206"/>
                  </a:cubicBezTo>
                  <a:cubicBezTo>
                    <a:pt x="6890" y="5366"/>
                    <a:pt x="7514" y="3358"/>
                    <a:pt x="6673" y="1758"/>
                  </a:cubicBezTo>
                  <a:cubicBezTo>
                    <a:pt x="6086" y="642"/>
                    <a:pt x="4945" y="0"/>
                    <a:pt x="37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6708602" y="4185991"/>
              <a:ext cx="295449" cy="222166"/>
            </a:xfrm>
            <a:custGeom>
              <a:avLst/>
              <a:gdLst/>
              <a:ahLst/>
              <a:cxnLst/>
              <a:rect l="l" t="t" r="r" b="b"/>
              <a:pathLst>
                <a:path w="6104" h="4585" extrusionOk="0">
                  <a:moveTo>
                    <a:pt x="923" y="1"/>
                  </a:moveTo>
                  <a:lnTo>
                    <a:pt x="1" y="2957"/>
                  </a:lnTo>
                  <a:lnTo>
                    <a:pt x="5100" y="4585"/>
                  </a:lnTo>
                  <a:lnTo>
                    <a:pt x="6103" y="1791"/>
                  </a:lnTo>
                  <a:lnTo>
                    <a:pt x="92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6917362" y="3627402"/>
              <a:ext cx="275749" cy="159078"/>
            </a:xfrm>
            <a:custGeom>
              <a:avLst/>
              <a:gdLst/>
              <a:ahLst/>
              <a:cxnLst/>
              <a:rect l="l" t="t" r="r" b="b"/>
              <a:pathLst>
                <a:path w="5697" h="3283" extrusionOk="0">
                  <a:moveTo>
                    <a:pt x="326" y="1"/>
                  </a:moveTo>
                  <a:lnTo>
                    <a:pt x="0" y="1547"/>
                  </a:lnTo>
                  <a:lnTo>
                    <a:pt x="5181" y="3283"/>
                  </a:lnTo>
                  <a:lnTo>
                    <a:pt x="5696" y="1628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7055213" y="3095124"/>
              <a:ext cx="317762" cy="205110"/>
            </a:xfrm>
            <a:custGeom>
              <a:avLst/>
              <a:gdLst/>
              <a:ahLst/>
              <a:cxnLst/>
              <a:rect l="l" t="t" r="r" b="b"/>
              <a:pathLst>
                <a:path w="6565" h="4233" extrusionOk="0">
                  <a:moveTo>
                    <a:pt x="706" y="1"/>
                  </a:moveTo>
                  <a:lnTo>
                    <a:pt x="0" y="2306"/>
                  </a:lnTo>
                  <a:lnTo>
                    <a:pt x="5669" y="4232"/>
                  </a:lnTo>
                  <a:lnTo>
                    <a:pt x="6564" y="1791"/>
                  </a:lnTo>
                  <a:lnTo>
                    <a:pt x="70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7733961" y="1330053"/>
              <a:ext cx="200919" cy="101271"/>
            </a:xfrm>
            <a:custGeom>
              <a:avLst/>
              <a:gdLst/>
              <a:ahLst/>
              <a:cxnLst/>
              <a:rect l="l" t="t" r="r" b="b"/>
              <a:pathLst>
                <a:path w="4151" h="2090" extrusionOk="0">
                  <a:moveTo>
                    <a:pt x="244" y="1"/>
                  </a:moveTo>
                  <a:lnTo>
                    <a:pt x="0" y="787"/>
                  </a:lnTo>
                  <a:lnTo>
                    <a:pt x="3879" y="2089"/>
                  </a:lnTo>
                  <a:lnTo>
                    <a:pt x="4150" y="787"/>
                  </a:lnTo>
                  <a:lnTo>
                    <a:pt x="24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6792629" y="1355008"/>
              <a:ext cx="966308" cy="2877016"/>
            </a:xfrm>
            <a:custGeom>
              <a:avLst/>
              <a:gdLst/>
              <a:ahLst/>
              <a:cxnLst/>
              <a:rect l="l" t="t" r="r" b="b"/>
              <a:pathLst>
                <a:path w="19964" h="59375" fill="none" extrusionOk="0">
                  <a:moveTo>
                    <a:pt x="19964" y="1"/>
                  </a:moveTo>
                  <a:lnTo>
                    <a:pt x="1" y="59375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6832029" y="1348466"/>
              <a:ext cx="965001" cy="2895429"/>
            </a:xfrm>
            <a:custGeom>
              <a:avLst/>
              <a:gdLst/>
              <a:ahLst/>
              <a:cxnLst/>
              <a:rect l="l" t="t" r="r" b="b"/>
              <a:pathLst>
                <a:path w="19937" h="59755" fill="none" extrusionOk="0">
                  <a:moveTo>
                    <a:pt x="0" y="59754"/>
                  </a:moveTo>
                  <a:lnTo>
                    <a:pt x="19936" y="0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6877963" y="1362906"/>
              <a:ext cx="957111" cy="2892812"/>
            </a:xfrm>
            <a:custGeom>
              <a:avLst/>
              <a:gdLst/>
              <a:ahLst/>
              <a:cxnLst/>
              <a:rect l="l" t="t" r="r" b="b"/>
              <a:pathLst>
                <a:path w="19774" h="59701" fill="none" extrusionOk="0">
                  <a:moveTo>
                    <a:pt x="1" y="59700"/>
                  </a:moveTo>
                  <a:lnTo>
                    <a:pt x="19774" y="1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6912086" y="1380011"/>
              <a:ext cx="951884" cy="2892763"/>
            </a:xfrm>
            <a:custGeom>
              <a:avLst/>
              <a:gdLst/>
              <a:ahLst/>
              <a:cxnLst/>
              <a:rect l="l" t="t" r="r" b="b"/>
              <a:pathLst>
                <a:path w="19666" h="59700" fill="none" extrusionOk="0">
                  <a:moveTo>
                    <a:pt x="19666" y="0"/>
                  </a:moveTo>
                  <a:lnTo>
                    <a:pt x="1" y="59700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6942290" y="1382627"/>
              <a:ext cx="953190" cy="2895429"/>
            </a:xfrm>
            <a:custGeom>
              <a:avLst/>
              <a:gdLst/>
              <a:ahLst/>
              <a:cxnLst/>
              <a:rect l="l" t="t" r="r" b="b"/>
              <a:pathLst>
                <a:path w="19693" h="59755" fill="none" extrusionOk="0">
                  <a:moveTo>
                    <a:pt x="1" y="59754"/>
                  </a:moveTo>
                  <a:lnTo>
                    <a:pt x="19693" y="1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3" name="Google Shape;243;p28"/>
          <p:cNvSpPr/>
          <p:nvPr/>
        </p:nvSpPr>
        <p:spPr>
          <a:xfrm>
            <a:off x="6578642" y="642671"/>
            <a:ext cx="783830" cy="1177650"/>
          </a:xfrm>
          <a:custGeom>
            <a:avLst/>
            <a:gdLst/>
            <a:ahLst/>
            <a:cxnLst/>
            <a:rect l="l" t="t" r="r" b="b"/>
            <a:pathLst>
              <a:path w="16194" h="24304" extrusionOk="0">
                <a:moveTo>
                  <a:pt x="9005" y="3690"/>
                </a:moveTo>
                <a:cubicBezTo>
                  <a:pt x="9575" y="4585"/>
                  <a:pt x="10579" y="5670"/>
                  <a:pt x="12450" y="7080"/>
                </a:cubicBezTo>
                <a:cubicBezTo>
                  <a:pt x="14864" y="8870"/>
                  <a:pt x="14566" y="10742"/>
                  <a:pt x="14078" y="11773"/>
                </a:cubicBezTo>
                <a:cubicBezTo>
                  <a:pt x="13752" y="11474"/>
                  <a:pt x="13400" y="11176"/>
                  <a:pt x="12993" y="10905"/>
                </a:cubicBezTo>
                <a:cubicBezTo>
                  <a:pt x="9819" y="8762"/>
                  <a:pt x="9087" y="5724"/>
                  <a:pt x="9005" y="5100"/>
                </a:cubicBezTo>
                <a:lnTo>
                  <a:pt x="9005" y="3690"/>
                </a:lnTo>
                <a:close/>
                <a:moveTo>
                  <a:pt x="7812" y="1"/>
                </a:moveTo>
                <a:lnTo>
                  <a:pt x="7921" y="18092"/>
                </a:lnTo>
                <a:cubicBezTo>
                  <a:pt x="7107" y="17306"/>
                  <a:pt x="5886" y="16818"/>
                  <a:pt x="4530" y="16818"/>
                </a:cubicBezTo>
                <a:cubicBezTo>
                  <a:pt x="2008" y="16818"/>
                  <a:pt x="0" y="18499"/>
                  <a:pt x="0" y="20561"/>
                </a:cubicBezTo>
                <a:cubicBezTo>
                  <a:pt x="0" y="22622"/>
                  <a:pt x="2035" y="24304"/>
                  <a:pt x="4530" y="24304"/>
                </a:cubicBezTo>
                <a:cubicBezTo>
                  <a:pt x="6998" y="24304"/>
                  <a:pt x="9005" y="22785"/>
                  <a:pt x="9033" y="20534"/>
                </a:cubicBezTo>
                <a:lnTo>
                  <a:pt x="9005" y="20534"/>
                </a:lnTo>
                <a:lnTo>
                  <a:pt x="9005" y="20561"/>
                </a:lnTo>
                <a:lnTo>
                  <a:pt x="8978" y="8653"/>
                </a:lnTo>
                <a:lnTo>
                  <a:pt x="8978" y="8653"/>
                </a:lnTo>
                <a:cubicBezTo>
                  <a:pt x="9548" y="9576"/>
                  <a:pt x="10606" y="10633"/>
                  <a:pt x="12423" y="12017"/>
                </a:cubicBezTo>
                <a:cubicBezTo>
                  <a:pt x="16085" y="14756"/>
                  <a:pt x="13481" y="17658"/>
                  <a:pt x="13481" y="17658"/>
                </a:cubicBezTo>
                <a:cubicBezTo>
                  <a:pt x="15434" y="16709"/>
                  <a:pt x="16193" y="14241"/>
                  <a:pt x="14349" y="12098"/>
                </a:cubicBezTo>
                <a:cubicBezTo>
                  <a:pt x="15922" y="10633"/>
                  <a:pt x="15976" y="7921"/>
                  <a:pt x="12993" y="5914"/>
                </a:cubicBezTo>
                <a:cubicBezTo>
                  <a:pt x="9439" y="3554"/>
                  <a:pt x="9005" y="28"/>
                  <a:pt x="9005" y="28"/>
                </a:cubicBezTo>
                <a:lnTo>
                  <a:pt x="900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8"/>
          <p:cNvSpPr/>
          <p:nvPr/>
        </p:nvSpPr>
        <p:spPr>
          <a:xfrm>
            <a:off x="1117145" y="492848"/>
            <a:ext cx="744430" cy="1038342"/>
          </a:xfrm>
          <a:custGeom>
            <a:avLst/>
            <a:gdLst/>
            <a:ahLst/>
            <a:cxnLst/>
            <a:rect l="l" t="t" r="r" b="b"/>
            <a:pathLst>
              <a:path w="15380" h="21429" extrusionOk="0">
                <a:moveTo>
                  <a:pt x="14213" y="679"/>
                </a:moveTo>
                <a:lnTo>
                  <a:pt x="14267" y="706"/>
                </a:lnTo>
                <a:cubicBezTo>
                  <a:pt x="14267" y="733"/>
                  <a:pt x="14294" y="733"/>
                  <a:pt x="14321" y="787"/>
                </a:cubicBezTo>
                <a:cubicBezTo>
                  <a:pt x="14403" y="896"/>
                  <a:pt x="14457" y="1140"/>
                  <a:pt x="14457" y="1357"/>
                </a:cubicBezTo>
                <a:cubicBezTo>
                  <a:pt x="14457" y="1818"/>
                  <a:pt x="14321" y="2306"/>
                  <a:pt x="14132" y="2767"/>
                </a:cubicBezTo>
                <a:cubicBezTo>
                  <a:pt x="13915" y="3256"/>
                  <a:pt x="13670" y="3690"/>
                  <a:pt x="13399" y="4124"/>
                </a:cubicBezTo>
                <a:lnTo>
                  <a:pt x="13318" y="4313"/>
                </a:lnTo>
                <a:lnTo>
                  <a:pt x="13182" y="4476"/>
                </a:lnTo>
                <a:cubicBezTo>
                  <a:pt x="13101" y="4558"/>
                  <a:pt x="13047" y="4666"/>
                  <a:pt x="12938" y="4747"/>
                </a:cubicBezTo>
                <a:cubicBezTo>
                  <a:pt x="12775" y="4910"/>
                  <a:pt x="12640" y="5073"/>
                  <a:pt x="12423" y="5263"/>
                </a:cubicBezTo>
                <a:cubicBezTo>
                  <a:pt x="12097" y="5561"/>
                  <a:pt x="11636" y="5805"/>
                  <a:pt x="11175" y="5995"/>
                </a:cubicBezTo>
                <a:cubicBezTo>
                  <a:pt x="10904" y="6131"/>
                  <a:pt x="10578" y="6239"/>
                  <a:pt x="10307" y="6348"/>
                </a:cubicBezTo>
                <a:cubicBezTo>
                  <a:pt x="10633" y="5724"/>
                  <a:pt x="10958" y="5046"/>
                  <a:pt x="11311" y="4395"/>
                </a:cubicBezTo>
                <a:cubicBezTo>
                  <a:pt x="11582" y="3934"/>
                  <a:pt x="11799" y="3473"/>
                  <a:pt x="12124" y="3011"/>
                </a:cubicBezTo>
                <a:cubicBezTo>
                  <a:pt x="12396" y="2577"/>
                  <a:pt x="12694" y="2116"/>
                  <a:pt x="13020" y="1682"/>
                </a:cubicBezTo>
                <a:cubicBezTo>
                  <a:pt x="13209" y="1493"/>
                  <a:pt x="13372" y="1276"/>
                  <a:pt x="13535" y="1113"/>
                </a:cubicBezTo>
                <a:cubicBezTo>
                  <a:pt x="13698" y="950"/>
                  <a:pt x="13915" y="787"/>
                  <a:pt x="14077" y="706"/>
                </a:cubicBezTo>
                <a:cubicBezTo>
                  <a:pt x="14159" y="679"/>
                  <a:pt x="14186" y="679"/>
                  <a:pt x="14186" y="679"/>
                </a:cubicBezTo>
                <a:close/>
                <a:moveTo>
                  <a:pt x="8707" y="8572"/>
                </a:moveTo>
                <a:cubicBezTo>
                  <a:pt x="8490" y="9087"/>
                  <a:pt x="8246" y="9575"/>
                  <a:pt x="8056" y="10091"/>
                </a:cubicBezTo>
                <a:lnTo>
                  <a:pt x="7568" y="10091"/>
                </a:lnTo>
                <a:cubicBezTo>
                  <a:pt x="6862" y="10091"/>
                  <a:pt x="6211" y="10335"/>
                  <a:pt x="5777" y="10660"/>
                </a:cubicBezTo>
                <a:cubicBezTo>
                  <a:pt x="5316" y="11013"/>
                  <a:pt x="4991" y="11420"/>
                  <a:pt x="4828" y="11827"/>
                </a:cubicBezTo>
                <a:cubicBezTo>
                  <a:pt x="4665" y="12234"/>
                  <a:pt x="4584" y="12613"/>
                  <a:pt x="4638" y="12885"/>
                </a:cubicBezTo>
                <a:cubicBezTo>
                  <a:pt x="4665" y="13183"/>
                  <a:pt x="4774" y="13373"/>
                  <a:pt x="4828" y="13481"/>
                </a:cubicBezTo>
                <a:cubicBezTo>
                  <a:pt x="4855" y="13508"/>
                  <a:pt x="4855" y="13563"/>
                  <a:pt x="4909" y="13563"/>
                </a:cubicBezTo>
                <a:lnTo>
                  <a:pt x="4937" y="13590"/>
                </a:lnTo>
                <a:lnTo>
                  <a:pt x="4964" y="13617"/>
                </a:lnTo>
                <a:lnTo>
                  <a:pt x="4964" y="13563"/>
                </a:lnTo>
                <a:cubicBezTo>
                  <a:pt x="4964" y="13508"/>
                  <a:pt x="4937" y="13454"/>
                  <a:pt x="4937" y="13427"/>
                </a:cubicBezTo>
                <a:cubicBezTo>
                  <a:pt x="4937" y="13291"/>
                  <a:pt x="4937" y="13074"/>
                  <a:pt x="4991" y="12885"/>
                </a:cubicBezTo>
                <a:cubicBezTo>
                  <a:pt x="5072" y="12640"/>
                  <a:pt x="5208" y="12396"/>
                  <a:pt x="5452" y="12125"/>
                </a:cubicBezTo>
                <a:cubicBezTo>
                  <a:pt x="5642" y="11881"/>
                  <a:pt x="5940" y="11664"/>
                  <a:pt x="6320" y="11474"/>
                </a:cubicBezTo>
                <a:cubicBezTo>
                  <a:pt x="6605" y="11352"/>
                  <a:pt x="6920" y="11291"/>
                  <a:pt x="7243" y="11291"/>
                </a:cubicBezTo>
                <a:cubicBezTo>
                  <a:pt x="7351" y="11291"/>
                  <a:pt x="7459" y="11298"/>
                  <a:pt x="7568" y="11311"/>
                </a:cubicBezTo>
                <a:lnTo>
                  <a:pt x="7622" y="11311"/>
                </a:lnTo>
                <a:cubicBezTo>
                  <a:pt x="7432" y="11745"/>
                  <a:pt x="7296" y="12152"/>
                  <a:pt x="7134" y="12559"/>
                </a:cubicBezTo>
                <a:cubicBezTo>
                  <a:pt x="6808" y="13454"/>
                  <a:pt x="6483" y="14322"/>
                  <a:pt x="6211" y="15190"/>
                </a:cubicBezTo>
                <a:cubicBezTo>
                  <a:pt x="6076" y="15624"/>
                  <a:pt x="5913" y="16031"/>
                  <a:pt x="5777" y="16438"/>
                </a:cubicBezTo>
                <a:cubicBezTo>
                  <a:pt x="5777" y="16465"/>
                  <a:pt x="5777" y="16465"/>
                  <a:pt x="5750" y="16492"/>
                </a:cubicBezTo>
                <a:cubicBezTo>
                  <a:pt x="5452" y="16411"/>
                  <a:pt x="5126" y="16302"/>
                  <a:pt x="4855" y="16139"/>
                </a:cubicBezTo>
                <a:cubicBezTo>
                  <a:pt x="4665" y="16031"/>
                  <a:pt x="4475" y="15895"/>
                  <a:pt x="4313" y="15733"/>
                </a:cubicBezTo>
                <a:cubicBezTo>
                  <a:pt x="4150" y="15597"/>
                  <a:pt x="3987" y="15434"/>
                  <a:pt x="3852" y="15244"/>
                </a:cubicBezTo>
                <a:lnTo>
                  <a:pt x="3743" y="15109"/>
                </a:lnTo>
                <a:lnTo>
                  <a:pt x="3635" y="14973"/>
                </a:lnTo>
                <a:lnTo>
                  <a:pt x="3580" y="14919"/>
                </a:lnTo>
                <a:lnTo>
                  <a:pt x="3526" y="14837"/>
                </a:lnTo>
                <a:lnTo>
                  <a:pt x="3445" y="14675"/>
                </a:lnTo>
                <a:cubicBezTo>
                  <a:pt x="3336" y="14458"/>
                  <a:pt x="3228" y="14268"/>
                  <a:pt x="3174" y="14051"/>
                </a:cubicBezTo>
                <a:cubicBezTo>
                  <a:pt x="3092" y="13861"/>
                  <a:pt x="3065" y="13617"/>
                  <a:pt x="3038" y="13373"/>
                </a:cubicBezTo>
                <a:cubicBezTo>
                  <a:pt x="3038" y="13156"/>
                  <a:pt x="3038" y="12939"/>
                  <a:pt x="3065" y="12695"/>
                </a:cubicBezTo>
                <a:cubicBezTo>
                  <a:pt x="3092" y="12478"/>
                  <a:pt x="3174" y="12261"/>
                  <a:pt x="3282" y="12071"/>
                </a:cubicBezTo>
                <a:cubicBezTo>
                  <a:pt x="3309" y="11962"/>
                  <a:pt x="3363" y="11854"/>
                  <a:pt x="3418" y="11745"/>
                </a:cubicBezTo>
                <a:cubicBezTo>
                  <a:pt x="3472" y="11664"/>
                  <a:pt x="3499" y="11555"/>
                  <a:pt x="3580" y="11447"/>
                </a:cubicBezTo>
                <a:cubicBezTo>
                  <a:pt x="4096" y="10660"/>
                  <a:pt x="4855" y="10064"/>
                  <a:pt x="5750" y="9575"/>
                </a:cubicBezTo>
                <a:cubicBezTo>
                  <a:pt x="6184" y="9358"/>
                  <a:pt x="6618" y="9169"/>
                  <a:pt x="7107" y="9006"/>
                </a:cubicBezTo>
                <a:lnTo>
                  <a:pt x="7812" y="8816"/>
                </a:lnTo>
                <a:cubicBezTo>
                  <a:pt x="8083" y="8735"/>
                  <a:pt x="8327" y="8680"/>
                  <a:pt x="8598" y="8599"/>
                </a:cubicBezTo>
                <a:cubicBezTo>
                  <a:pt x="8625" y="8599"/>
                  <a:pt x="8653" y="8572"/>
                  <a:pt x="8707" y="8572"/>
                </a:cubicBezTo>
                <a:close/>
                <a:moveTo>
                  <a:pt x="8056" y="11420"/>
                </a:moveTo>
                <a:cubicBezTo>
                  <a:pt x="8110" y="11447"/>
                  <a:pt x="8137" y="11447"/>
                  <a:pt x="8219" y="11501"/>
                </a:cubicBezTo>
                <a:cubicBezTo>
                  <a:pt x="8408" y="11583"/>
                  <a:pt x="8625" y="11718"/>
                  <a:pt x="8788" y="11908"/>
                </a:cubicBezTo>
                <a:cubicBezTo>
                  <a:pt x="9141" y="12261"/>
                  <a:pt x="9385" y="12776"/>
                  <a:pt x="9466" y="13400"/>
                </a:cubicBezTo>
                <a:cubicBezTo>
                  <a:pt x="9521" y="13698"/>
                  <a:pt x="9521" y="13997"/>
                  <a:pt x="9466" y="14349"/>
                </a:cubicBezTo>
                <a:cubicBezTo>
                  <a:pt x="9439" y="14512"/>
                  <a:pt x="9412" y="14648"/>
                  <a:pt x="9385" y="14810"/>
                </a:cubicBezTo>
                <a:cubicBezTo>
                  <a:pt x="9331" y="14892"/>
                  <a:pt x="9304" y="14946"/>
                  <a:pt x="9276" y="15054"/>
                </a:cubicBezTo>
                <a:lnTo>
                  <a:pt x="9249" y="15109"/>
                </a:lnTo>
                <a:lnTo>
                  <a:pt x="9249" y="15163"/>
                </a:lnTo>
                <a:lnTo>
                  <a:pt x="9141" y="15299"/>
                </a:lnTo>
                <a:cubicBezTo>
                  <a:pt x="8788" y="15868"/>
                  <a:pt x="8164" y="16384"/>
                  <a:pt x="7378" y="16573"/>
                </a:cubicBezTo>
                <a:cubicBezTo>
                  <a:pt x="7131" y="16632"/>
                  <a:pt x="6891" y="16658"/>
                  <a:pt x="6651" y="16658"/>
                </a:cubicBezTo>
                <a:cubicBezTo>
                  <a:pt x="6444" y="16658"/>
                  <a:pt x="6236" y="16638"/>
                  <a:pt x="6022" y="16600"/>
                </a:cubicBezTo>
                <a:cubicBezTo>
                  <a:pt x="6483" y="15380"/>
                  <a:pt x="6971" y="14105"/>
                  <a:pt x="7513" y="12749"/>
                </a:cubicBezTo>
                <a:cubicBezTo>
                  <a:pt x="7676" y="12315"/>
                  <a:pt x="7839" y="11854"/>
                  <a:pt x="8056" y="11420"/>
                </a:cubicBezTo>
                <a:close/>
                <a:moveTo>
                  <a:pt x="14050" y="1"/>
                </a:moveTo>
                <a:lnTo>
                  <a:pt x="13752" y="109"/>
                </a:lnTo>
                <a:cubicBezTo>
                  <a:pt x="13399" y="272"/>
                  <a:pt x="13209" y="462"/>
                  <a:pt x="12965" y="706"/>
                </a:cubicBezTo>
                <a:cubicBezTo>
                  <a:pt x="12748" y="923"/>
                  <a:pt x="12586" y="1140"/>
                  <a:pt x="12423" y="1384"/>
                </a:cubicBezTo>
                <a:cubicBezTo>
                  <a:pt x="11772" y="2306"/>
                  <a:pt x="11229" y="3256"/>
                  <a:pt x="10714" y="4232"/>
                </a:cubicBezTo>
                <a:cubicBezTo>
                  <a:pt x="10280" y="5073"/>
                  <a:pt x="9873" y="5941"/>
                  <a:pt x="9493" y="6755"/>
                </a:cubicBezTo>
                <a:cubicBezTo>
                  <a:pt x="9059" y="6863"/>
                  <a:pt x="8598" y="6999"/>
                  <a:pt x="8137" y="7189"/>
                </a:cubicBezTo>
                <a:cubicBezTo>
                  <a:pt x="7866" y="7243"/>
                  <a:pt x="7649" y="7324"/>
                  <a:pt x="7378" y="7433"/>
                </a:cubicBezTo>
                <a:cubicBezTo>
                  <a:pt x="7107" y="7514"/>
                  <a:pt x="6835" y="7595"/>
                  <a:pt x="6564" y="7731"/>
                </a:cubicBezTo>
                <a:cubicBezTo>
                  <a:pt x="6022" y="7975"/>
                  <a:pt x="5506" y="8219"/>
                  <a:pt x="5018" y="8545"/>
                </a:cubicBezTo>
                <a:cubicBezTo>
                  <a:pt x="4557" y="8843"/>
                  <a:pt x="4069" y="9250"/>
                  <a:pt x="3716" y="9657"/>
                </a:cubicBezTo>
                <a:cubicBezTo>
                  <a:pt x="3309" y="10091"/>
                  <a:pt x="2984" y="10579"/>
                  <a:pt x="2712" y="11067"/>
                </a:cubicBezTo>
                <a:cubicBezTo>
                  <a:pt x="2658" y="11203"/>
                  <a:pt x="2631" y="11338"/>
                  <a:pt x="2550" y="11501"/>
                </a:cubicBezTo>
                <a:cubicBezTo>
                  <a:pt x="2523" y="11610"/>
                  <a:pt x="2441" y="11745"/>
                  <a:pt x="2414" y="11908"/>
                </a:cubicBezTo>
                <a:cubicBezTo>
                  <a:pt x="2360" y="12179"/>
                  <a:pt x="2306" y="12478"/>
                  <a:pt x="2278" y="12749"/>
                </a:cubicBezTo>
                <a:cubicBezTo>
                  <a:pt x="2251" y="13319"/>
                  <a:pt x="2360" y="13861"/>
                  <a:pt x="2550" y="14376"/>
                </a:cubicBezTo>
                <a:lnTo>
                  <a:pt x="2631" y="14566"/>
                </a:lnTo>
                <a:lnTo>
                  <a:pt x="2712" y="14756"/>
                </a:lnTo>
                <a:cubicBezTo>
                  <a:pt x="2794" y="14892"/>
                  <a:pt x="2848" y="14973"/>
                  <a:pt x="2929" y="15082"/>
                </a:cubicBezTo>
                <a:lnTo>
                  <a:pt x="3038" y="15217"/>
                </a:lnTo>
                <a:lnTo>
                  <a:pt x="3092" y="15299"/>
                </a:lnTo>
                <a:lnTo>
                  <a:pt x="3174" y="15353"/>
                </a:lnTo>
                <a:lnTo>
                  <a:pt x="3309" y="15488"/>
                </a:lnTo>
                <a:lnTo>
                  <a:pt x="3445" y="15624"/>
                </a:lnTo>
                <a:cubicBezTo>
                  <a:pt x="3770" y="16004"/>
                  <a:pt x="4177" y="16329"/>
                  <a:pt x="4611" y="16573"/>
                </a:cubicBezTo>
                <a:cubicBezTo>
                  <a:pt x="4937" y="16736"/>
                  <a:pt x="5235" y="16872"/>
                  <a:pt x="5560" y="17007"/>
                </a:cubicBezTo>
                <a:cubicBezTo>
                  <a:pt x="5506" y="17251"/>
                  <a:pt x="5398" y="17468"/>
                  <a:pt x="5343" y="17685"/>
                </a:cubicBezTo>
                <a:cubicBezTo>
                  <a:pt x="5208" y="18065"/>
                  <a:pt x="5018" y="18472"/>
                  <a:pt x="4882" y="18825"/>
                </a:cubicBezTo>
                <a:cubicBezTo>
                  <a:pt x="4720" y="19177"/>
                  <a:pt x="4557" y="19530"/>
                  <a:pt x="4394" y="19828"/>
                </a:cubicBezTo>
                <a:cubicBezTo>
                  <a:pt x="4286" y="19991"/>
                  <a:pt x="4177" y="20127"/>
                  <a:pt x="4069" y="20262"/>
                </a:cubicBezTo>
                <a:cubicBezTo>
                  <a:pt x="4042" y="20316"/>
                  <a:pt x="4014" y="20344"/>
                  <a:pt x="4014" y="20371"/>
                </a:cubicBezTo>
                <a:lnTo>
                  <a:pt x="3906" y="20479"/>
                </a:lnTo>
                <a:cubicBezTo>
                  <a:pt x="3852" y="20533"/>
                  <a:pt x="3797" y="20615"/>
                  <a:pt x="3743" y="20642"/>
                </a:cubicBezTo>
                <a:cubicBezTo>
                  <a:pt x="3499" y="20886"/>
                  <a:pt x="3201" y="21022"/>
                  <a:pt x="2902" y="21076"/>
                </a:cubicBezTo>
                <a:cubicBezTo>
                  <a:pt x="2740" y="21117"/>
                  <a:pt x="2584" y="21137"/>
                  <a:pt x="2434" y="21137"/>
                </a:cubicBezTo>
                <a:cubicBezTo>
                  <a:pt x="2285" y="21137"/>
                  <a:pt x="2143" y="21117"/>
                  <a:pt x="2007" y="21076"/>
                </a:cubicBezTo>
                <a:lnTo>
                  <a:pt x="1899" y="21049"/>
                </a:lnTo>
                <a:lnTo>
                  <a:pt x="1872" y="21049"/>
                </a:lnTo>
                <a:lnTo>
                  <a:pt x="1817" y="21022"/>
                </a:lnTo>
                <a:lnTo>
                  <a:pt x="1600" y="20913"/>
                </a:lnTo>
                <a:cubicBezTo>
                  <a:pt x="1465" y="20859"/>
                  <a:pt x="1356" y="20778"/>
                  <a:pt x="1275" y="20669"/>
                </a:cubicBezTo>
                <a:lnTo>
                  <a:pt x="1004" y="20398"/>
                </a:lnTo>
                <a:cubicBezTo>
                  <a:pt x="922" y="20316"/>
                  <a:pt x="868" y="20208"/>
                  <a:pt x="814" y="20099"/>
                </a:cubicBezTo>
                <a:cubicBezTo>
                  <a:pt x="760" y="19910"/>
                  <a:pt x="732" y="19693"/>
                  <a:pt x="787" y="19503"/>
                </a:cubicBezTo>
                <a:cubicBezTo>
                  <a:pt x="814" y="19394"/>
                  <a:pt x="868" y="19313"/>
                  <a:pt x="895" y="19232"/>
                </a:cubicBezTo>
                <a:cubicBezTo>
                  <a:pt x="922" y="19177"/>
                  <a:pt x="922" y="19150"/>
                  <a:pt x="949" y="19123"/>
                </a:cubicBezTo>
                <a:lnTo>
                  <a:pt x="1004" y="19042"/>
                </a:lnTo>
                <a:lnTo>
                  <a:pt x="1004" y="19015"/>
                </a:lnTo>
                <a:lnTo>
                  <a:pt x="1031" y="18987"/>
                </a:lnTo>
                <a:cubicBezTo>
                  <a:pt x="1058" y="18960"/>
                  <a:pt x="1139" y="18852"/>
                  <a:pt x="1166" y="18825"/>
                </a:cubicBezTo>
                <a:cubicBezTo>
                  <a:pt x="1221" y="18770"/>
                  <a:pt x="1275" y="18716"/>
                  <a:pt x="1329" y="18689"/>
                </a:cubicBezTo>
                <a:lnTo>
                  <a:pt x="1546" y="18581"/>
                </a:lnTo>
                <a:cubicBezTo>
                  <a:pt x="1627" y="18770"/>
                  <a:pt x="1763" y="18960"/>
                  <a:pt x="1980" y="19042"/>
                </a:cubicBezTo>
                <a:cubicBezTo>
                  <a:pt x="2146" y="19129"/>
                  <a:pt x="2323" y="19171"/>
                  <a:pt x="2498" y="19171"/>
                </a:cubicBezTo>
                <a:cubicBezTo>
                  <a:pt x="2867" y="19171"/>
                  <a:pt x="3224" y="18984"/>
                  <a:pt x="3445" y="18635"/>
                </a:cubicBezTo>
                <a:cubicBezTo>
                  <a:pt x="3716" y="18147"/>
                  <a:pt x="3526" y="17468"/>
                  <a:pt x="3038" y="17197"/>
                </a:cubicBezTo>
                <a:cubicBezTo>
                  <a:pt x="2795" y="17058"/>
                  <a:pt x="2529" y="16964"/>
                  <a:pt x="2227" y="16964"/>
                </a:cubicBezTo>
                <a:cubicBezTo>
                  <a:pt x="2057" y="16964"/>
                  <a:pt x="1877" y="16993"/>
                  <a:pt x="1682" y="17062"/>
                </a:cubicBezTo>
                <a:cubicBezTo>
                  <a:pt x="1221" y="17197"/>
                  <a:pt x="787" y="17496"/>
                  <a:pt x="488" y="17902"/>
                </a:cubicBezTo>
                <a:cubicBezTo>
                  <a:pt x="407" y="18011"/>
                  <a:pt x="353" y="18092"/>
                  <a:pt x="271" y="18228"/>
                </a:cubicBezTo>
                <a:cubicBezTo>
                  <a:pt x="217" y="18364"/>
                  <a:pt x="190" y="18472"/>
                  <a:pt x="109" y="18608"/>
                </a:cubicBezTo>
                <a:cubicBezTo>
                  <a:pt x="54" y="18852"/>
                  <a:pt x="0" y="19150"/>
                  <a:pt x="0" y="19448"/>
                </a:cubicBezTo>
                <a:cubicBezTo>
                  <a:pt x="54" y="19774"/>
                  <a:pt x="109" y="20072"/>
                  <a:pt x="271" y="20344"/>
                </a:cubicBezTo>
                <a:cubicBezTo>
                  <a:pt x="353" y="20479"/>
                  <a:pt x="461" y="20615"/>
                  <a:pt x="543" y="20723"/>
                </a:cubicBezTo>
                <a:cubicBezTo>
                  <a:pt x="651" y="20805"/>
                  <a:pt x="787" y="20940"/>
                  <a:pt x="922" y="21022"/>
                </a:cubicBezTo>
                <a:cubicBezTo>
                  <a:pt x="1058" y="21130"/>
                  <a:pt x="1193" y="21184"/>
                  <a:pt x="1356" y="21266"/>
                </a:cubicBezTo>
                <a:cubicBezTo>
                  <a:pt x="1438" y="21293"/>
                  <a:pt x="1546" y="21320"/>
                  <a:pt x="1600" y="21347"/>
                </a:cubicBezTo>
                <a:lnTo>
                  <a:pt x="1736" y="21347"/>
                </a:lnTo>
                <a:lnTo>
                  <a:pt x="1872" y="21401"/>
                </a:lnTo>
                <a:cubicBezTo>
                  <a:pt x="2034" y="21429"/>
                  <a:pt x="2224" y="21429"/>
                  <a:pt x="2387" y="21429"/>
                </a:cubicBezTo>
                <a:cubicBezTo>
                  <a:pt x="2550" y="21429"/>
                  <a:pt x="2767" y="21401"/>
                  <a:pt x="2929" y="21320"/>
                </a:cubicBezTo>
                <a:cubicBezTo>
                  <a:pt x="3255" y="21212"/>
                  <a:pt x="3608" y="21022"/>
                  <a:pt x="3879" y="20750"/>
                </a:cubicBezTo>
                <a:lnTo>
                  <a:pt x="4069" y="20533"/>
                </a:lnTo>
                <a:lnTo>
                  <a:pt x="4177" y="20452"/>
                </a:lnTo>
                <a:lnTo>
                  <a:pt x="4286" y="20344"/>
                </a:lnTo>
                <a:cubicBezTo>
                  <a:pt x="4394" y="20181"/>
                  <a:pt x="4475" y="20045"/>
                  <a:pt x="4584" y="19855"/>
                </a:cubicBezTo>
                <a:cubicBezTo>
                  <a:pt x="4964" y="19177"/>
                  <a:pt x="5262" y="18445"/>
                  <a:pt x="5560" y="17658"/>
                </a:cubicBezTo>
                <a:cubicBezTo>
                  <a:pt x="5669" y="17414"/>
                  <a:pt x="5750" y="17224"/>
                  <a:pt x="5832" y="16980"/>
                </a:cubicBezTo>
                <a:cubicBezTo>
                  <a:pt x="6258" y="17087"/>
                  <a:pt x="6685" y="17160"/>
                  <a:pt x="7111" y="17160"/>
                </a:cubicBezTo>
                <a:cubicBezTo>
                  <a:pt x="7227" y="17160"/>
                  <a:pt x="7343" y="17155"/>
                  <a:pt x="7459" y="17143"/>
                </a:cubicBezTo>
                <a:cubicBezTo>
                  <a:pt x="7947" y="17116"/>
                  <a:pt x="8463" y="16980"/>
                  <a:pt x="8897" y="16790"/>
                </a:cubicBezTo>
                <a:cubicBezTo>
                  <a:pt x="9141" y="16682"/>
                  <a:pt x="9331" y="16546"/>
                  <a:pt x="9493" y="16384"/>
                </a:cubicBezTo>
                <a:cubicBezTo>
                  <a:pt x="9602" y="16302"/>
                  <a:pt x="9710" y="16194"/>
                  <a:pt x="9765" y="16139"/>
                </a:cubicBezTo>
                <a:lnTo>
                  <a:pt x="9900" y="16004"/>
                </a:lnTo>
                <a:lnTo>
                  <a:pt x="10036" y="15868"/>
                </a:lnTo>
                <a:lnTo>
                  <a:pt x="10144" y="15733"/>
                </a:lnTo>
                <a:lnTo>
                  <a:pt x="10280" y="15543"/>
                </a:lnTo>
                <a:lnTo>
                  <a:pt x="10497" y="15244"/>
                </a:lnTo>
                <a:cubicBezTo>
                  <a:pt x="10551" y="15082"/>
                  <a:pt x="10660" y="14837"/>
                  <a:pt x="10714" y="14648"/>
                </a:cubicBezTo>
                <a:cubicBezTo>
                  <a:pt x="10795" y="14403"/>
                  <a:pt x="10822" y="14159"/>
                  <a:pt x="10850" y="13969"/>
                </a:cubicBezTo>
                <a:cubicBezTo>
                  <a:pt x="10904" y="13725"/>
                  <a:pt x="10904" y="13481"/>
                  <a:pt x="10850" y="13291"/>
                </a:cubicBezTo>
                <a:cubicBezTo>
                  <a:pt x="10795" y="12369"/>
                  <a:pt x="10416" y="11528"/>
                  <a:pt x="9819" y="10959"/>
                </a:cubicBezTo>
                <a:cubicBezTo>
                  <a:pt x="9629" y="10823"/>
                  <a:pt x="9493" y="10688"/>
                  <a:pt x="9304" y="10552"/>
                </a:cubicBezTo>
                <a:cubicBezTo>
                  <a:pt x="9141" y="10443"/>
                  <a:pt x="8924" y="10335"/>
                  <a:pt x="8761" y="10281"/>
                </a:cubicBezTo>
                <a:cubicBezTo>
                  <a:pt x="8734" y="10226"/>
                  <a:pt x="8653" y="10226"/>
                  <a:pt x="8598" y="10199"/>
                </a:cubicBezTo>
                <a:cubicBezTo>
                  <a:pt x="8870" y="9603"/>
                  <a:pt x="9087" y="8979"/>
                  <a:pt x="9412" y="8409"/>
                </a:cubicBezTo>
                <a:cubicBezTo>
                  <a:pt x="10226" y="8165"/>
                  <a:pt x="11039" y="7867"/>
                  <a:pt x="11853" y="7460"/>
                </a:cubicBezTo>
                <a:cubicBezTo>
                  <a:pt x="12396" y="7189"/>
                  <a:pt x="12938" y="6836"/>
                  <a:pt x="13372" y="6375"/>
                </a:cubicBezTo>
                <a:cubicBezTo>
                  <a:pt x="13616" y="6131"/>
                  <a:pt x="13806" y="5887"/>
                  <a:pt x="13969" y="5670"/>
                </a:cubicBezTo>
                <a:cubicBezTo>
                  <a:pt x="14077" y="5534"/>
                  <a:pt x="14159" y="5425"/>
                  <a:pt x="14240" y="5290"/>
                </a:cubicBezTo>
                <a:lnTo>
                  <a:pt x="14349" y="5127"/>
                </a:lnTo>
                <a:lnTo>
                  <a:pt x="14457" y="4910"/>
                </a:lnTo>
                <a:cubicBezTo>
                  <a:pt x="14755" y="4395"/>
                  <a:pt x="14972" y="3825"/>
                  <a:pt x="15135" y="3256"/>
                </a:cubicBezTo>
                <a:cubicBezTo>
                  <a:pt x="15298" y="2659"/>
                  <a:pt x="15379" y="2062"/>
                  <a:pt x="15298" y="1411"/>
                </a:cubicBezTo>
                <a:cubicBezTo>
                  <a:pt x="15271" y="1248"/>
                  <a:pt x="15271" y="1086"/>
                  <a:pt x="15189" y="950"/>
                </a:cubicBezTo>
                <a:cubicBezTo>
                  <a:pt x="15162" y="787"/>
                  <a:pt x="15108" y="597"/>
                  <a:pt x="14972" y="435"/>
                </a:cubicBezTo>
                <a:cubicBezTo>
                  <a:pt x="14891" y="380"/>
                  <a:pt x="14837" y="272"/>
                  <a:pt x="14755" y="191"/>
                </a:cubicBezTo>
                <a:cubicBezTo>
                  <a:pt x="14728" y="163"/>
                  <a:pt x="14647" y="136"/>
                  <a:pt x="14620" y="109"/>
                </a:cubicBezTo>
                <a:cubicBezTo>
                  <a:pt x="14593" y="109"/>
                  <a:pt x="14620" y="109"/>
                  <a:pt x="14566" y="55"/>
                </a:cubicBezTo>
                <a:lnTo>
                  <a:pt x="14511" y="55"/>
                </a:lnTo>
                <a:cubicBezTo>
                  <a:pt x="14484" y="55"/>
                  <a:pt x="14457" y="28"/>
                  <a:pt x="14430" y="28"/>
                </a:cubicBezTo>
                <a:cubicBezTo>
                  <a:pt x="14294" y="1"/>
                  <a:pt x="14159" y="1"/>
                  <a:pt x="1405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8"/>
          <p:cNvSpPr/>
          <p:nvPr/>
        </p:nvSpPr>
        <p:spPr>
          <a:xfrm>
            <a:off x="4797091" y="4013830"/>
            <a:ext cx="573763" cy="786037"/>
          </a:xfrm>
          <a:custGeom>
            <a:avLst/>
            <a:gdLst/>
            <a:ahLst/>
            <a:cxnLst/>
            <a:rect l="l" t="t" r="r" b="b"/>
            <a:pathLst>
              <a:path w="11854" h="16222" extrusionOk="0">
                <a:moveTo>
                  <a:pt x="6157" y="0"/>
                </a:moveTo>
                <a:lnTo>
                  <a:pt x="0" y="4747"/>
                </a:lnTo>
                <a:lnTo>
                  <a:pt x="597" y="5751"/>
                </a:lnTo>
                <a:lnTo>
                  <a:pt x="4530" y="12396"/>
                </a:lnTo>
                <a:cubicBezTo>
                  <a:pt x="4377" y="12358"/>
                  <a:pt x="4217" y="12339"/>
                  <a:pt x="4054" y="12339"/>
                </a:cubicBezTo>
                <a:cubicBezTo>
                  <a:pt x="3638" y="12339"/>
                  <a:pt x="3195" y="12461"/>
                  <a:pt x="2767" y="12694"/>
                </a:cubicBezTo>
                <a:cubicBezTo>
                  <a:pt x="1736" y="13318"/>
                  <a:pt x="1302" y="14539"/>
                  <a:pt x="1790" y="15407"/>
                </a:cubicBezTo>
                <a:cubicBezTo>
                  <a:pt x="2102" y="15948"/>
                  <a:pt x="2681" y="16221"/>
                  <a:pt x="3324" y="16221"/>
                </a:cubicBezTo>
                <a:cubicBezTo>
                  <a:pt x="3745" y="16221"/>
                  <a:pt x="4193" y="16104"/>
                  <a:pt x="4611" y="15868"/>
                </a:cubicBezTo>
                <a:cubicBezTo>
                  <a:pt x="5669" y="15244"/>
                  <a:pt x="6103" y="14105"/>
                  <a:pt x="5588" y="13183"/>
                </a:cubicBezTo>
                <a:lnTo>
                  <a:pt x="1004" y="5452"/>
                </a:lnTo>
                <a:lnTo>
                  <a:pt x="6320" y="1357"/>
                </a:lnTo>
                <a:lnTo>
                  <a:pt x="10280" y="8029"/>
                </a:lnTo>
                <a:cubicBezTo>
                  <a:pt x="10127" y="7991"/>
                  <a:pt x="9965" y="7972"/>
                  <a:pt x="9799" y="7972"/>
                </a:cubicBezTo>
                <a:cubicBezTo>
                  <a:pt x="9377" y="7972"/>
                  <a:pt x="8926" y="8094"/>
                  <a:pt x="8517" y="8327"/>
                </a:cubicBezTo>
                <a:cubicBezTo>
                  <a:pt x="7459" y="8951"/>
                  <a:pt x="7025" y="10172"/>
                  <a:pt x="7541" y="11040"/>
                </a:cubicBezTo>
                <a:cubicBezTo>
                  <a:pt x="7833" y="11575"/>
                  <a:pt x="8406" y="11848"/>
                  <a:pt x="9040" y="11848"/>
                </a:cubicBezTo>
                <a:cubicBezTo>
                  <a:pt x="9466" y="11848"/>
                  <a:pt x="9920" y="11725"/>
                  <a:pt x="10334" y="11474"/>
                </a:cubicBezTo>
                <a:cubicBezTo>
                  <a:pt x="11392" y="10850"/>
                  <a:pt x="11853" y="9684"/>
                  <a:pt x="11365" y="8761"/>
                </a:cubicBezTo>
                <a:lnTo>
                  <a:pt x="6239" y="136"/>
                </a:lnTo>
                <a:lnTo>
                  <a:pt x="615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28"/>
          <p:cNvSpPr/>
          <p:nvPr/>
        </p:nvSpPr>
        <p:spPr>
          <a:xfrm>
            <a:off x="7711647" y="3472346"/>
            <a:ext cx="560646" cy="624343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8"/>
          <p:cNvSpPr/>
          <p:nvPr/>
        </p:nvSpPr>
        <p:spPr>
          <a:xfrm>
            <a:off x="1430890" y="3272566"/>
            <a:ext cx="214036" cy="177491"/>
          </a:xfrm>
          <a:custGeom>
            <a:avLst/>
            <a:gdLst/>
            <a:ahLst/>
            <a:cxnLst/>
            <a:rect l="l" t="t" r="r" b="b"/>
            <a:pathLst>
              <a:path w="4422" h="3663" extrusionOk="0">
                <a:moveTo>
                  <a:pt x="2198" y="570"/>
                </a:moveTo>
                <a:cubicBezTo>
                  <a:pt x="3093" y="570"/>
                  <a:pt x="3825" y="1140"/>
                  <a:pt x="3825" y="1818"/>
                </a:cubicBezTo>
                <a:cubicBezTo>
                  <a:pt x="3825" y="2496"/>
                  <a:pt x="3120" y="3066"/>
                  <a:pt x="2198" y="3066"/>
                </a:cubicBezTo>
                <a:cubicBezTo>
                  <a:pt x="1330" y="3066"/>
                  <a:pt x="570" y="2496"/>
                  <a:pt x="570" y="1818"/>
                </a:cubicBezTo>
                <a:cubicBezTo>
                  <a:pt x="625" y="1113"/>
                  <a:pt x="1330" y="570"/>
                  <a:pt x="2198" y="570"/>
                </a:cubicBezTo>
                <a:close/>
                <a:moveTo>
                  <a:pt x="2198" y="1"/>
                </a:moveTo>
                <a:cubicBezTo>
                  <a:pt x="977" y="1"/>
                  <a:pt x="1" y="814"/>
                  <a:pt x="1" y="1818"/>
                </a:cubicBezTo>
                <a:cubicBezTo>
                  <a:pt x="1" y="2849"/>
                  <a:pt x="977" y="3662"/>
                  <a:pt x="2198" y="3662"/>
                </a:cubicBezTo>
                <a:cubicBezTo>
                  <a:pt x="3418" y="3662"/>
                  <a:pt x="4422" y="2849"/>
                  <a:pt x="4422" y="1818"/>
                </a:cubicBezTo>
                <a:cubicBezTo>
                  <a:pt x="4422" y="814"/>
                  <a:pt x="3418" y="1"/>
                  <a:pt x="219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881;p52">
            <a:extLst>
              <a:ext uri="{FF2B5EF4-FFF2-40B4-BE49-F238E27FC236}">
                <a16:creationId xmlns:a16="http://schemas.microsoft.com/office/drawing/2014/main" id="{5F267045-3DE3-4D7C-8AB6-00A0BAA899A1}"/>
              </a:ext>
            </a:extLst>
          </p:cNvPr>
          <p:cNvSpPr/>
          <p:nvPr/>
        </p:nvSpPr>
        <p:spPr>
          <a:xfrm rot="19747918">
            <a:off x="4810682" y="143218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881;p52">
            <a:extLst>
              <a:ext uri="{FF2B5EF4-FFF2-40B4-BE49-F238E27FC236}">
                <a16:creationId xmlns:a16="http://schemas.microsoft.com/office/drawing/2014/main" id="{59090EC3-921B-415B-A437-3A451C1CA526}"/>
              </a:ext>
            </a:extLst>
          </p:cNvPr>
          <p:cNvSpPr/>
          <p:nvPr/>
        </p:nvSpPr>
        <p:spPr>
          <a:xfrm rot="19747918">
            <a:off x="5106300" y="16250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881;p52">
            <a:extLst>
              <a:ext uri="{FF2B5EF4-FFF2-40B4-BE49-F238E27FC236}">
                <a16:creationId xmlns:a16="http://schemas.microsoft.com/office/drawing/2014/main" id="{D9C10A9B-D15D-4D6B-9F23-2A873D910B68}"/>
              </a:ext>
            </a:extLst>
          </p:cNvPr>
          <p:cNvSpPr/>
          <p:nvPr/>
        </p:nvSpPr>
        <p:spPr>
          <a:xfrm rot="19747918">
            <a:off x="5301952" y="16349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881;p52">
            <a:extLst>
              <a:ext uri="{FF2B5EF4-FFF2-40B4-BE49-F238E27FC236}">
                <a16:creationId xmlns:a16="http://schemas.microsoft.com/office/drawing/2014/main" id="{E73C4DE0-D10C-4F96-B689-92C8EE779E97}"/>
              </a:ext>
            </a:extLst>
          </p:cNvPr>
          <p:cNvSpPr/>
          <p:nvPr/>
        </p:nvSpPr>
        <p:spPr>
          <a:xfrm rot="19747918">
            <a:off x="5609041" y="1450239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881;p52">
            <a:extLst>
              <a:ext uri="{FF2B5EF4-FFF2-40B4-BE49-F238E27FC236}">
                <a16:creationId xmlns:a16="http://schemas.microsoft.com/office/drawing/2014/main" id="{ADB648AE-BB25-4288-A20A-CF346ADB5A02}"/>
              </a:ext>
            </a:extLst>
          </p:cNvPr>
          <p:cNvSpPr/>
          <p:nvPr/>
        </p:nvSpPr>
        <p:spPr>
          <a:xfrm rot="19747918">
            <a:off x="5904659" y="1643094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881;p52">
            <a:extLst>
              <a:ext uri="{FF2B5EF4-FFF2-40B4-BE49-F238E27FC236}">
                <a16:creationId xmlns:a16="http://schemas.microsoft.com/office/drawing/2014/main" id="{01DE6C09-C3CB-4757-B00B-C9E2EB309CE3}"/>
              </a:ext>
            </a:extLst>
          </p:cNvPr>
          <p:cNvSpPr/>
          <p:nvPr/>
        </p:nvSpPr>
        <p:spPr>
          <a:xfrm rot="19747918">
            <a:off x="6136036" y="1625040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881;p52">
            <a:extLst>
              <a:ext uri="{FF2B5EF4-FFF2-40B4-BE49-F238E27FC236}">
                <a16:creationId xmlns:a16="http://schemas.microsoft.com/office/drawing/2014/main" id="{30A7CAC5-30CE-4E79-BFF2-EB728FB47E26}"/>
              </a:ext>
            </a:extLst>
          </p:cNvPr>
          <p:cNvSpPr/>
          <p:nvPr/>
        </p:nvSpPr>
        <p:spPr>
          <a:xfrm rot="19747918">
            <a:off x="6649788" y="13045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881;p52">
            <a:extLst>
              <a:ext uri="{FF2B5EF4-FFF2-40B4-BE49-F238E27FC236}">
                <a16:creationId xmlns:a16="http://schemas.microsoft.com/office/drawing/2014/main" id="{D60553EC-8708-4236-BE99-55E0F43FE212}"/>
              </a:ext>
            </a:extLst>
          </p:cNvPr>
          <p:cNvSpPr/>
          <p:nvPr/>
        </p:nvSpPr>
        <p:spPr>
          <a:xfrm rot="19747918">
            <a:off x="6802188" y="14569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881;p52">
            <a:extLst>
              <a:ext uri="{FF2B5EF4-FFF2-40B4-BE49-F238E27FC236}">
                <a16:creationId xmlns:a16="http://schemas.microsoft.com/office/drawing/2014/main" id="{C71C9A33-E5D1-4B10-8E47-A1B59E3F48D8}"/>
              </a:ext>
            </a:extLst>
          </p:cNvPr>
          <p:cNvSpPr/>
          <p:nvPr/>
        </p:nvSpPr>
        <p:spPr>
          <a:xfrm rot="19747918">
            <a:off x="7425688" y="12976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881;p52">
            <a:extLst>
              <a:ext uri="{FF2B5EF4-FFF2-40B4-BE49-F238E27FC236}">
                <a16:creationId xmlns:a16="http://schemas.microsoft.com/office/drawing/2014/main" id="{8E5B723D-519B-46D6-B630-00E3F02C46D0}"/>
              </a:ext>
            </a:extLst>
          </p:cNvPr>
          <p:cNvSpPr/>
          <p:nvPr/>
        </p:nvSpPr>
        <p:spPr>
          <a:xfrm rot="19747918">
            <a:off x="7578088" y="14500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881;p52">
            <a:extLst>
              <a:ext uri="{FF2B5EF4-FFF2-40B4-BE49-F238E27FC236}">
                <a16:creationId xmlns:a16="http://schemas.microsoft.com/office/drawing/2014/main" id="{B85B0C09-8DE2-4112-AB7A-A6242185C96E}"/>
              </a:ext>
            </a:extLst>
          </p:cNvPr>
          <p:cNvSpPr/>
          <p:nvPr/>
        </p:nvSpPr>
        <p:spPr>
          <a:xfrm rot="19747918">
            <a:off x="1314778" y="360742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881;p52">
            <a:extLst>
              <a:ext uri="{FF2B5EF4-FFF2-40B4-BE49-F238E27FC236}">
                <a16:creationId xmlns:a16="http://schemas.microsoft.com/office/drawing/2014/main" id="{AF588506-1136-476A-8D8F-BA504BEF42CC}"/>
              </a:ext>
            </a:extLst>
          </p:cNvPr>
          <p:cNvSpPr/>
          <p:nvPr/>
        </p:nvSpPr>
        <p:spPr>
          <a:xfrm rot="19747918">
            <a:off x="1624855" y="3615163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881;p52">
            <a:extLst>
              <a:ext uri="{FF2B5EF4-FFF2-40B4-BE49-F238E27FC236}">
                <a16:creationId xmlns:a16="http://schemas.microsoft.com/office/drawing/2014/main" id="{812F8B9C-33F6-4584-9261-FCFDF575FD46}"/>
              </a:ext>
            </a:extLst>
          </p:cNvPr>
          <p:cNvSpPr/>
          <p:nvPr/>
        </p:nvSpPr>
        <p:spPr>
          <a:xfrm rot="19747918">
            <a:off x="2167431" y="338485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6647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881;p52">
            <a:extLst>
              <a:ext uri="{FF2B5EF4-FFF2-40B4-BE49-F238E27FC236}">
                <a16:creationId xmlns:a16="http://schemas.microsoft.com/office/drawing/2014/main" id="{5F267045-3DE3-4D7C-8AB6-00A0BAA899A1}"/>
              </a:ext>
            </a:extLst>
          </p:cNvPr>
          <p:cNvSpPr/>
          <p:nvPr/>
        </p:nvSpPr>
        <p:spPr>
          <a:xfrm rot="19747918">
            <a:off x="4810682" y="143218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881;p52">
            <a:extLst>
              <a:ext uri="{FF2B5EF4-FFF2-40B4-BE49-F238E27FC236}">
                <a16:creationId xmlns:a16="http://schemas.microsoft.com/office/drawing/2014/main" id="{59090EC3-921B-415B-A437-3A451C1CA526}"/>
              </a:ext>
            </a:extLst>
          </p:cNvPr>
          <p:cNvSpPr/>
          <p:nvPr/>
        </p:nvSpPr>
        <p:spPr>
          <a:xfrm rot="19747918">
            <a:off x="5106300" y="16250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881;p52">
            <a:extLst>
              <a:ext uri="{FF2B5EF4-FFF2-40B4-BE49-F238E27FC236}">
                <a16:creationId xmlns:a16="http://schemas.microsoft.com/office/drawing/2014/main" id="{D9C10A9B-D15D-4D6B-9F23-2A873D910B68}"/>
              </a:ext>
            </a:extLst>
          </p:cNvPr>
          <p:cNvSpPr/>
          <p:nvPr/>
        </p:nvSpPr>
        <p:spPr>
          <a:xfrm rot="19747918">
            <a:off x="5301952" y="16349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881;p52">
            <a:extLst>
              <a:ext uri="{FF2B5EF4-FFF2-40B4-BE49-F238E27FC236}">
                <a16:creationId xmlns:a16="http://schemas.microsoft.com/office/drawing/2014/main" id="{E73C4DE0-D10C-4F96-B689-92C8EE779E97}"/>
              </a:ext>
            </a:extLst>
          </p:cNvPr>
          <p:cNvSpPr/>
          <p:nvPr/>
        </p:nvSpPr>
        <p:spPr>
          <a:xfrm rot="19747918">
            <a:off x="5609041" y="1450239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881;p52">
            <a:extLst>
              <a:ext uri="{FF2B5EF4-FFF2-40B4-BE49-F238E27FC236}">
                <a16:creationId xmlns:a16="http://schemas.microsoft.com/office/drawing/2014/main" id="{ADB648AE-BB25-4288-A20A-CF346ADB5A02}"/>
              </a:ext>
            </a:extLst>
          </p:cNvPr>
          <p:cNvSpPr/>
          <p:nvPr/>
        </p:nvSpPr>
        <p:spPr>
          <a:xfrm rot="19747918">
            <a:off x="5904659" y="1643094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881;p52">
            <a:extLst>
              <a:ext uri="{FF2B5EF4-FFF2-40B4-BE49-F238E27FC236}">
                <a16:creationId xmlns:a16="http://schemas.microsoft.com/office/drawing/2014/main" id="{01DE6C09-C3CB-4757-B00B-C9E2EB309CE3}"/>
              </a:ext>
            </a:extLst>
          </p:cNvPr>
          <p:cNvSpPr/>
          <p:nvPr/>
        </p:nvSpPr>
        <p:spPr>
          <a:xfrm rot="19747918">
            <a:off x="6136036" y="1625040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881;p52">
            <a:extLst>
              <a:ext uri="{FF2B5EF4-FFF2-40B4-BE49-F238E27FC236}">
                <a16:creationId xmlns:a16="http://schemas.microsoft.com/office/drawing/2014/main" id="{30A7CAC5-30CE-4E79-BFF2-EB728FB47E26}"/>
              </a:ext>
            </a:extLst>
          </p:cNvPr>
          <p:cNvSpPr/>
          <p:nvPr/>
        </p:nvSpPr>
        <p:spPr>
          <a:xfrm rot="19747918">
            <a:off x="6649788" y="13045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881;p52">
            <a:extLst>
              <a:ext uri="{FF2B5EF4-FFF2-40B4-BE49-F238E27FC236}">
                <a16:creationId xmlns:a16="http://schemas.microsoft.com/office/drawing/2014/main" id="{D60553EC-8708-4236-BE99-55E0F43FE212}"/>
              </a:ext>
            </a:extLst>
          </p:cNvPr>
          <p:cNvSpPr/>
          <p:nvPr/>
        </p:nvSpPr>
        <p:spPr>
          <a:xfrm rot="19747918">
            <a:off x="6802188" y="14569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881;p52">
            <a:extLst>
              <a:ext uri="{FF2B5EF4-FFF2-40B4-BE49-F238E27FC236}">
                <a16:creationId xmlns:a16="http://schemas.microsoft.com/office/drawing/2014/main" id="{C71C9A33-E5D1-4B10-8E47-A1B59E3F48D8}"/>
              </a:ext>
            </a:extLst>
          </p:cNvPr>
          <p:cNvSpPr/>
          <p:nvPr/>
        </p:nvSpPr>
        <p:spPr>
          <a:xfrm rot="19747918">
            <a:off x="7425688" y="12976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881;p52">
            <a:extLst>
              <a:ext uri="{FF2B5EF4-FFF2-40B4-BE49-F238E27FC236}">
                <a16:creationId xmlns:a16="http://schemas.microsoft.com/office/drawing/2014/main" id="{8E5B723D-519B-46D6-B630-00E3F02C46D0}"/>
              </a:ext>
            </a:extLst>
          </p:cNvPr>
          <p:cNvSpPr/>
          <p:nvPr/>
        </p:nvSpPr>
        <p:spPr>
          <a:xfrm rot="19747918">
            <a:off x="7578088" y="14500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881;p52">
            <a:extLst>
              <a:ext uri="{FF2B5EF4-FFF2-40B4-BE49-F238E27FC236}">
                <a16:creationId xmlns:a16="http://schemas.microsoft.com/office/drawing/2014/main" id="{B85B0C09-8DE2-4112-AB7A-A6242185C96E}"/>
              </a:ext>
            </a:extLst>
          </p:cNvPr>
          <p:cNvSpPr/>
          <p:nvPr/>
        </p:nvSpPr>
        <p:spPr>
          <a:xfrm rot="19747918">
            <a:off x="1314778" y="360742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881;p52">
            <a:extLst>
              <a:ext uri="{FF2B5EF4-FFF2-40B4-BE49-F238E27FC236}">
                <a16:creationId xmlns:a16="http://schemas.microsoft.com/office/drawing/2014/main" id="{AF588506-1136-476A-8D8F-BA504BEF42CC}"/>
              </a:ext>
            </a:extLst>
          </p:cNvPr>
          <p:cNvSpPr/>
          <p:nvPr/>
        </p:nvSpPr>
        <p:spPr>
          <a:xfrm rot="19747918">
            <a:off x="1624855" y="3615163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881;p52">
            <a:extLst>
              <a:ext uri="{FF2B5EF4-FFF2-40B4-BE49-F238E27FC236}">
                <a16:creationId xmlns:a16="http://schemas.microsoft.com/office/drawing/2014/main" id="{812F8B9C-33F6-4584-9261-FCFDF575FD46}"/>
              </a:ext>
            </a:extLst>
          </p:cNvPr>
          <p:cNvSpPr/>
          <p:nvPr/>
        </p:nvSpPr>
        <p:spPr>
          <a:xfrm rot="19747918">
            <a:off x="2167431" y="338485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881;p52">
            <a:extLst>
              <a:ext uri="{FF2B5EF4-FFF2-40B4-BE49-F238E27FC236}">
                <a16:creationId xmlns:a16="http://schemas.microsoft.com/office/drawing/2014/main" id="{163ECC34-B98D-44ED-9857-52E772658DF4}"/>
              </a:ext>
            </a:extLst>
          </p:cNvPr>
          <p:cNvSpPr/>
          <p:nvPr/>
        </p:nvSpPr>
        <p:spPr>
          <a:xfrm rot="19747918">
            <a:off x="3140300" y="376769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881;p52">
            <a:extLst>
              <a:ext uri="{FF2B5EF4-FFF2-40B4-BE49-F238E27FC236}">
                <a16:creationId xmlns:a16="http://schemas.microsoft.com/office/drawing/2014/main" id="{CA0A0D63-4078-435D-B04E-4FDDFD0DD8F3}"/>
              </a:ext>
            </a:extLst>
          </p:cNvPr>
          <p:cNvSpPr/>
          <p:nvPr/>
        </p:nvSpPr>
        <p:spPr>
          <a:xfrm rot="19747918">
            <a:off x="3358308" y="359070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881;p52">
            <a:extLst>
              <a:ext uri="{FF2B5EF4-FFF2-40B4-BE49-F238E27FC236}">
                <a16:creationId xmlns:a16="http://schemas.microsoft.com/office/drawing/2014/main" id="{05B0707E-CD64-4E0E-BBE1-78ED021BA108}"/>
              </a:ext>
            </a:extLst>
          </p:cNvPr>
          <p:cNvSpPr/>
          <p:nvPr/>
        </p:nvSpPr>
        <p:spPr>
          <a:xfrm rot="19747918">
            <a:off x="3461138" y="3793073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881;p52">
            <a:extLst>
              <a:ext uri="{FF2B5EF4-FFF2-40B4-BE49-F238E27FC236}">
                <a16:creationId xmlns:a16="http://schemas.microsoft.com/office/drawing/2014/main" id="{75CCA27A-CE72-4B72-892B-3816EA9E8981}"/>
              </a:ext>
            </a:extLst>
          </p:cNvPr>
          <p:cNvSpPr/>
          <p:nvPr/>
        </p:nvSpPr>
        <p:spPr>
          <a:xfrm rot="19747918">
            <a:off x="3684603" y="36001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881;p52">
            <a:extLst>
              <a:ext uri="{FF2B5EF4-FFF2-40B4-BE49-F238E27FC236}">
                <a16:creationId xmlns:a16="http://schemas.microsoft.com/office/drawing/2014/main" id="{A72E0FA3-FF22-458A-A454-BF38AAA9F8D0}"/>
              </a:ext>
            </a:extLst>
          </p:cNvPr>
          <p:cNvSpPr/>
          <p:nvPr/>
        </p:nvSpPr>
        <p:spPr>
          <a:xfrm rot="19747918">
            <a:off x="3936188" y="3366731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8924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881;p52">
            <a:extLst>
              <a:ext uri="{FF2B5EF4-FFF2-40B4-BE49-F238E27FC236}">
                <a16:creationId xmlns:a16="http://schemas.microsoft.com/office/drawing/2014/main" id="{5F267045-3DE3-4D7C-8AB6-00A0BAA899A1}"/>
              </a:ext>
            </a:extLst>
          </p:cNvPr>
          <p:cNvSpPr/>
          <p:nvPr/>
        </p:nvSpPr>
        <p:spPr>
          <a:xfrm rot="19747918">
            <a:off x="4810682" y="143218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881;p52">
            <a:extLst>
              <a:ext uri="{FF2B5EF4-FFF2-40B4-BE49-F238E27FC236}">
                <a16:creationId xmlns:a16="http://schemas.microsoft.com/office/drawing/2014/main" id="{59090EC3-921B-415B-A437-3A451C1CA526}"/>
              </a:ext>
            </a:extLst>
          </p:cNvPr>
          <p:cNvSpPr/>
          <p:nvPr/>
        </p:nvSpPr>
        <p:spPr>
          <a:xfrm rot="19747918">
            <a:off x="5106300" y="16250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881;p52">
            <a:extLst>
              <a:ext uri="{FF2B5EF4-FFF2-40B4-BE49-F238E27FC236}">
                <a16:creationId xmlns:a16="http://schemas.microsoft.com/office/drawing/2014/main" id="{D9C10A9B-D15D-4D6B-9F23-2A873D910B68}"/>
              </a:ext>
            </a:extLst>
          </p:cNvPr>
          <p:cNvSpPr/>
          <p:nvPr/>
        </p:nvSpPr>
        <p:spPr>
          <a:xfrm rot="19747918">
            <a:off x="5301952" y="16349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881;p52">
            <a:extLst>
              <a:ext uri="{FF2B5EF4-FFF2-40B4-BE49-F238E27FC236}">
                <a16:creationId xmlns:a16="http://schemas.microsoft.com/office/drawing/2014/main" id="{E73C4DE0-D10C-4F96-B689-92C8EE779E97}"/>
              </a:ext>
            </a:extLst>
          </p:cNvPr>
          <p:cNvSpPr/>
          <p:nvPr/>
        </p:nvSpPr>
        <p:spPr>
          <a:xfrm rot="19747918">
            <a:off x="5609041" y="1450239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881;p52">
            <a:extLst>
              <a:ext uri="{FF2B5EF4-FFF2-40B4-BE49-F238E27FC236}">
                <a16:creationId xmlns:a16="http://schemas.microsoft.com/office/drawing/2014/main" id="{ADB648AE-BB25-4288-A20A-CF346ADB5A02}"/>
              </a:ext>
            </a:extLst>
          </p:cNvPr>
          <p:cNvSpPr/>
          <p:nvPr/>
        </p:nvSpPr>
        <p:spPr>
          <a:xfrm rot="19747918">
            <a:off x="5904659" y="1643094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881;p52">
            <a:extLst>
              <a:ext uri="{FF2B5EF4-FFF2-40B4-BE49-F238E27FC236}">
                <a16:creationId xmlns:a16="http://schemas.microsoft.com/office/drawing/2014/main" id="{01DE6C09-C3CB-4757-B00B-C9E2EB309CE3}"/>
              </a:ext>
            </a:extLst>
          </p:cNvPr>
          <p:cNvSpPr/>
          <p:nvPr/>
        </p:nvSpPr>
        <p:spPr>
          <a:xfrm rot="19747918">
            <a:off x="6136036" y="1625040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881;p52">
            <a:extLst>
              <a:ext uri="{FF2B5EF4-FFF2-40B4-BE49-F238E27FC236}">
                <a16:creationId xmlns:a16="http://schemas.microsoft.com/office/drawing/2014/main" id="{30A7CAC5-30CE-4E79-BFF2-EB728FB47E26}"/>
              </a:ext>
            </a:extLst>
          </p:cNvPr>
          <p:cNvSpPr/>
          <p:nvPr/>
        </p:nvSpPr>
        <p:spPr>
          <a:xfrm rot="19747918">
            <a:off x="6649788" y="13045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881;p52">
            <a:extLst>
              <a:ext uri="{FF2B5EF4-FFF2-40B4-BE49-F238E27FC236}">
                <a16:creationId xmlns:a16="http://schemas.microsoft.com/office/drawing/2014/main" id="{D60553EC-8708-4236-BE99-55E0F43FE212}"/>
              </a:ext>
            </a:extLst>
          </p:cNvPr>
          <p:cNvSpPr/>
          <p:nvPr/>
        </p:nvSpPr>
        <p:spPr>
          <a:xfrm rot="19747918">
            <a:off x="6802188" y="14569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881;p52">
            <a:extLst>
              <a:ext uri="{FF2B5EF4-FFF2-40B4-BE49-F238E27FC236}">
                <a16:creationId xmlns:a16="http://schemas.microsoft.com/office/drawing/2014/main" id="{C71C9A33-E5D1-4B10-8E47-A1B59E3F48D8}"/>
              </a:ext>
            </a:extLst>
          </p:cNvPr>
          <p:cNvSpPr/>
          <p:nvPr/>
        </p:nvSpPr>
        <p:spPr>
          <a:xfrm rot="19747918">
            <a:off x="7425688" y="12976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881;p52">
            <a:extLst>
              <a:ext uri="{FF2B5EF4-FFF2-40B4-BE49-F238E27FC236}">
                <a16:creationId xmlns:a16="http://schemas.microsoft.com/office/drawing/2014/main" id="{8E5B723D-519B-46D6-B630-00E3F02C46D0}"/>
              </a:ext>
            </a:extLst>
          </p:cNvPr>
          <p:cNvSpPr/>
          <p:nvPr/>
        </p:nvSpPr>
        <p:spPr>
          <a:xfrm rot="19747918">
            <a:off x="7578088" y="14500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881;p52">
            <a:extLst>
              <a:ext uri="{FF2B5EF4-FFF2-40B4-BE49-F238E27FC236}">
                <a16:creationId xmlns:a16="http://schemas.microsoft.com/office/drawing/2014/main" id="{B85B0C09-8DE2-4112-AB7A-A6242185C96E}"/>
              </a:ext>
            </a:extLst>
          </p:cNvPr>
          <p:cNvSpPr/>
          <p:nvPr/>
        </p:nvSpPr>
        <p:spPr>
          <a:xfrm rot="19747918">
            <a:off x="1314778" y="360742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881;p52">
            <a:extLst>
              <a:ext uri="{FF2B5EF4-FFF2-40B4-BE49-F238E27FC236}">
                <a16:creationId xmlns:a16="http://schemas.microsoft.com/office/drawing/2014/main" id="{AF588506-1136-476A-8D8F-BA504BEF42CC}"/>
              </a:ext>
            </a:extLst>
          </p:cNvPr>
          <p:cNvSpPr/>
          <p:nvPr/>
        </p:nvSpPr>
        <p:spPr>
          <a:xfrm rot="19747918">
            <a:off x="1624855" y="3615163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881;p52">
            <a:extLst>
              <a:ext uri="{FF2B5EF4-FFF2-40B4-BE49-F238E27FC236}">
                <a16:creationId xmlns:a16="http://schemas.microsoft.com/office/drawing/2014/main" id="{812F8B9C-33F6-4584-9261-FCFDF575FD46}"/>
              </a:ext>
            </a:extLst>
          </p:cNvPr>
          <p:cNvSpPr/>
          <p:nvPr/>
        </p:nvSpPr>
        <p:spPr>
          <a:xfrm rot="19747918">
            <a:off x="2167431" y="338485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881;p52">
            <a:extLst>
              <a:ext uri="{FF2B5EF4-FFF2-40B4-BE49-F238E27FC236}">
                <a16:creationId xmlns:a16="http://schemas.microsoft.com/office/drawing/2014/main" id="{163ECC34-B98D-44ED-9857-52E772658DF4}"/>
              </a:ext>
            </a:extLst>
          </p:cNvPr>
          <p:cNvSpPr/>
          <p:nvPr/>
        </p:nvSpPr>
        <p:spPr>
          <a:xfrm rot="19747918">
            <a:off x="3140300" y="376769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881;p52">
            <a:extLst>
              <a:ext uri="{FF2B5EF4-FFF2-40B4-BE49-F238E27FC236}">
                <a16:creationId xmlns:a16="http://schemas.microsoft.com/office/drawing/2014/main" id="{CA0A0D63-4078-435D-B04E-4FDDFD0DD8F3}"/>
              </a:ext>
            </a:extLst>
          </p:cNvPr>
          <p:cNvSpPr/>
          <p:nvPr/>
        </p:nvSpPr>
        <p:spPr>
          <a:xfrm rot="19747918">
            <a:off x="3358308" y="359070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881;p52">
            <a:extLst>
              <a:ext uri="{FF2B5EF4-FFF2-40B4-BE49-F238E27FC236}">
                <a16:creationId xmlns:a16="http://schemas.microsoft.com/office/drawing/2014/main" id="{05B0707E-CD64-4E0E-BBE1-78ED021BA108}"/>
              </a:ext>
            </a:extLst>
          </p:cNvPr>
          <p:cNvSpPr/>
          <p:nvPr/>
        </p:nvSpPr>
        <p:spPr>
          <a:xfrm rot="19747918">
            <a:off x="3461138" y="3793073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881;p52">
            <a:extLst>
              <a:ext uri="{FF2B5EF4-FFF2-40B4-BE49-F238E27FC236}">
                <a16:creationId xmlns:a16="http://schemas.microsoft.com/office/drawing/2014/main" id="{75CCA27A-CE72-4B72-892B-3816EA9E8981}"/>
              </a:ext>
            </a:extLst>
          </p:cNvPr>
          <p:cNvSpPr/>
          <p:nvPr/>
        </p:nvSpPr>
        <p:spPr>
          <a:xfrm rot="19747918">
            <a:off x="3684603" y="36001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881;p52">
            <a:extLst>
              <a:ext uri="{FF2B5EF4-FFF2-40B4-BE49-F238E27FC236}">
                <a16:creationId xmlns:a16="http://schemas.microsoft.com/office/drawing/2014/main" id="{A72E0FA3-FF22-458A-A454-BF38AAA9F8D0}"/>
              </a:ext>
            </a:extLst>
          </p:cNvPr>
          <p:cNvSpPr/>
          <p:nvPr/>
        </p:nvSpPr>
        <p:spPr>
          <a:xfrm rot="19747918">
            <a:off x="3936188" y="3366731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881;p52">
            <a:extLst>
              <a:ext uri="{FF2B5EF4-FFF2-40B4-BE49-F238E27FC236}">
                <a16:creationId xmlns:a16="http://schemas.microsoft.com/office/drawing/2014/main" id="{EF10A9C4-FA51-4760-B778-0A843A394378}"/>
              </a:ext>
            </a:extLst>
          </p:cNvPr>
          <p:cNvSpPr/>
          <p:nvPr/>
        </p:nvSpPr>
        <p:spPr>
          <a:xfrm rot="19747918">
            <a:off x="4787217" y="3590781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881;p52">
            <a:extLst>
              <a:ext uri="{FF2B5EF4-FFF2-40B4-BE49-F238E27FC236}">
                <a16:creationId xmlns:a16="http://schemas.microsoft.com/office/drawing/2014/main" id="{57415F83-97FC-4354-8AAB-041795AA411B}"/>
              </a:ext>
            </a:extLst>
          </p:cNvPr>
          <p:cNvSpPr/>
          <p:nvPr/>
        </p:nvSpPr>
        <p:spPr>
          <a:xfrm rot="19747918">
            <a:off x="5082835" y="378363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881;p52">
            <a:extLst>
              <a:ext uri="{FF2B5EF4-FFF2-40B4-BE49-F238E27FC236}">
                <a16:creationId xmlns:a16="http://schemas.microsoft.com/office/drawing/2014/main" id="{92ECBCC5-3FDD-40A6-8F7B-D59B1D771902}"/>
              </a:ext>
            </a:extLst>
          </p:cNvPr>
          <p:cNvSpPr/>
          <p:nvPr/>
        </p:nvSpPr>
        <p:spPr>
          <a:xfrm rot="19747918">
            <a:off x="5278487" y="37935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881;p52">
            <a:extLst>
              <a:ext uri="{FF2B5EF4-FFF2-40B4-BE49-F238E27FC236}">
                <a16:creationId xmlns:a16="http://schemas.microsoft.com/office/drawing/2014/main" id="{6D9B5FDA-277C-481F-B7B2-11C7AF5BBDD0}"/>
              </a:ext>
            </a:extLst>
          </p:cNvPr>
          <p:cNvSpPr/>
          <p:nvPr/>
        </p:nvSpPr>
        <p:spPr>
          <a:xfrm rot="19747918">
            <a:off x="5585576" y="3608834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881;p52">
            <a:extLst>
              <a:ext uri="{FF2B5EF4-FFF2-40B4-BE49-F238E27FC236}">
                <a16:creationId xmlns:a16="http://schemas.microsoft.com/office/drawing/2014/main" id="{987DC498-9E4A-4549-9947-F3B2BF3D1FE2}"/>
              </a:ext>
            </a:extLst>
          </p:cNvPr>
          <p:cNvSpPr/>
          <p:nvPr/>
        </p:nvSpPr>
        <p:spPr>
          <a:xfrm rot="19747918">
            <a:off x="5881194" y="3801689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881;p52">
            <a:extLst>
              <a:ext uri="{FF2B5EF4-FFF2-40B4-BE49-F238E27FC236}">
                <a16:creationId xmlns:a16="http://schemas.microsoft.com/office/drawing/2014/main" id="{BA209FBC-021B-47AE-9AC5-EF040836FB92}"/>
              </a:ext>
            </a:extLst>
          </p:cNvPr>
          <p:cNvSpPr/>
          <p:nvPr/>
        </p:nvSpPr>
        <p:spPr>
          <a:xfrm rot="19747918">
            <a:off x="6112571" y="3783635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6914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881;p52">
            <a:extLst>
              <a:ext uri="{FF2B5EF4-FFF2-40B4-BE49-F238E27FC236}">
                <a16:creationId xmlns:a16="http://schemas.microsoft.com/office/drawing/2014/main" id="{5F267045-3DE3-4D7C-8AB6-00A0BAA899A1}"/>
              </a:ext>
            </a:extLst>
          </p:cNvPr>
          <p:cNvSpPr/>
          <p:nvPr/>
        </p:nvSpPr>
        <p:spPr>
          <a:xfrm rot="19747918">
            <a:off x="4810682" y="143218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881;p52">
            <a:extLst>
              <a:ext uri="{FF2B5EF4-FFF2-40B4-BE49-F238E27FC236}">
                <a16:creationId xmlns:a16="http://schemas.microsoft.com/office/drawing/2014/main" id="{59090EC3-921B-415B-A437-3A451C1CA526}"/>
              </a:ext>
            </a:extLst>
          </p:cNvPr>
          <p:cNvSpPr/>
          <p:nvPr/>
        </p:nvSpPr>
        <p:spPr>
          <a:xfrm rot="19747918">
            <a:off x="5106300" y="16250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881;p52">
            <a:extLst>
              <a:ext uri="{FF2B5EF4-FFF2-40B4-BE49-F238E27FC236}">
                <a16:creationId xmlns:a16="http://schemas.microsoft.com/office/drawing/2014/main" id="{D9C10A9B-D15D-4D6B-9F23-2A873D910B68}"/>
              </a:ext>
            </a:extLst>
          </p:cNvPr>
          <p:cNvSpPr/>
          <p:nvPr/>
        </p:nvSpPr>
        <p:spPr>
          <a:xfrm rot="19747918">
            <a:off x="5301952" y="16349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881;p52">
            <a:extLst>
              <a:ext uri="{FF2B5EF4-FFF2-40B4-BE49-F238E27FC236}">
                <a16:creationId xmlns:a16="http://schemas.microsoft.com/office/drawing/2014/main" id="{E73C4DE0-D10C-4F96-B689-92C8EE779E97}"/>
              </a:ext>
            </a:extLst>
          </p:cNvPr>
          <p:cNvSpPr/>
          <p:nvPr/>
        </p:nvSpPr>
        <p:spPr>
          <a:xfrm rot="19747918">
            <a:off x="5609041" y="1450239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881;p52">
            <a:extLst>
              <a:ext uri="{FF2B5EF4-FFF2-40B4-BE49-F238E27FC236}">
                <a16:creationId xmlns:a16="http://schemas.microsoft.com/office/drawing/2014/main" id="{ADB648AE-BB25-4288-A20A-CF346ADB5A02}"/>
              </a:ext>
            </a:extLst>
          </p:cNvPr>
          <p:cNvSpPr/>
          <p:nvPr/>
        </p:nvSpPr>
        <p:spPr>
          <a:xfrm rot="19747918">
            <a:off x="5904659" y="1643094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881;p52">
            <a:extLst>
              <a:ext uri="{FF2B5EF4-FFF2-40B4-BE49-F238E27FC236}">
                <a16:creationId xmlns:a16="http://schemas.microsoft.com/office/drawing/2014/main" id="{01DE6C09-C3CB-4757-B00B-C9E2EB309CE3}"/>
              </a:ext>
            </a:extLst>
          </p:cNvPr>
          <p:cNvSpPr/>
          <p:nvPr/>
        </p:nvSpPr>
        <p:spPr>
          <a:xfrm rot="19747918">
            <a:off x="6136036" y="1625040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881;p52">
            <a:extLst>
              <a:ext uri="{FF2B5EF4-FFF2-40B4-BE49-F238E27FC236}">
                <a16:creationId xmlns:a16="http://schemas.microsoft.com/office/drawing/2014/main" id="{30A7CAC5-30CE-4E79-BFF2-EB728FB47E26}"/>
              </a:ext>
            </a:extLst>
          </p:cNvPr>
          <p:cNvSpPr/>
          <p:nvPr/>
        </p:nvSpPr>
        <p:spPr>
          <a:xfrm rot="19747918">
            <a:off x="6649788" y="13045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881;p52">
            <a:extLst>
              <a:ext uri="{FF2B5EF4-FFF2-40B4-BE49-F238E27FC236}">
                <a16:creationId xmlns:a16="http://schemas.microsoft.com/office/drawing/2014/main" id="{D60553EC-8708-4236-BE99-55E0F43FE212}"/>
              </a:ext>
            </a:extLst>
          </p:cNvPr>
          <p:cNvSpPr/>
          <p:nvPr/>
        </p:nvSpPr>
        <p:spPr>
          <a:xfrm rot="19747918">
            <a:off x="6802188" y="14569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881;p52">
            <a:extLst>
              <a:ext uri="{FF2B5EF4-FFF2-40B4-BE49-F238E27FC236}">
                <a16:creationId xmlns:a16="http://schemas.microsoft.com/office/drawing/2014/main" id="{C71C9A33-E5D1-4B10-8E47-A1B59E3F48D8}"/>
              </a:ext>
            </a:extLst>
          </p:cNvPr>
          <p:cNvSpPr/>
          <p:nvPr/>
        </p:nvSpPr>
        <p:spPr>
          <a:xfrm rot="19747918">
            <a:off x="7425688" y="12976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881;p52">
            <a:extLst>
              <a:ext uri="{FF2B5EF4-FFF2-40B4-BE49-F238E27FC236}">
                <a16:creationId xmlns:a16="http://schemas.microsoft.com/office/drawing/2014/main" id="{8E5B723D-519B-46D6-B630-00E3F02C46D0}"/>
              </a:ext>
            </a:extLst>
          </p:cNvPr>
          <p:cNvSpPr/>
          <p:nvPr/>
        </p:nvSpPr>
        <p:spPr>
          <a:xfrm rot="19747918">
            <a:off x="7578088" y="14500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881;p52">
            <a:extLst>
              <a:ext uri="{FF2B5EF4-FFF2-40B4-BE49-F238E27FC236}">
                <a16:creationId xmlns:a16="http://schemas.microsoft.com/office/drawing/2014/main" id="{B85B0C09-8DE2-4112-AB7A-A6242185C96E}"/>
              </a:ext>
            </a:extLst>
          </p:cNvPr>
          <p:cNvSpPr/>
          <p:nvPr/>
        </p:nvSpPr>
        <p:spPr>
          <a:xfrm rot="19747918">
            <a:off x="1314778" y="360742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881;p52">
            <a:extLst>
              <a:ext uri="{FF2B5EF4-FFF2-40B4-BE49-F238E27FC236}">
                <a16:creationId xmlns:a16="http://schemas.microsoft.com/office/drawing/2014/main" id="{AF588506-1136-476A-8D8F-BA504BEF42CC}"/>
              </a:ext>
            </a:extLst>
          </p:cNvPr>
          <p:cNvSpPr/>
          <p:nvPr/>
        </p:nvSpPr>
        <p:spPr>
          <a:xfrm rot="19747918">
            <a:off x="1624855" y="3615163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881;p52">
            <a:extLst>
              <a:ext uri="{FF2B5EF4-FFF2-40B4-BE49-F238E27FC236}">
                <a16:creationId xmlns:a16="http://schemas.microsoft.com/office/drawing/2014/main" id="{812F8B9C-33F6-4584-9261-FCFDF575FD46}"/>
              </a:ext>
            </a:extLst>
          </p:cNvPr>
          <p:cNvSpPr/>
          <p:nvPr/>
        </p:nvSpPr>
        <p:spPr>
          <a:xfrm rot="19747918">
            <a:off x="2167431" y="338485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881;p52">
            <a:extLst>
              <a:ext uri="{FF2B5EF4-FFF2-40B4-BE49-F238E27FC236}">
                <a16:creationId xmlns:a16="http://schemas.microsoft.com/office/drawing/2014/main" id="{163ECC34-B98D-44ED-9857-52E772658DF4}"/>
              </a:ext>
            </a:extLst>
          </p:cNvPr>
          <p:cNvSpPr/>
          <p:nvPr/>
        </p:nvSpPr>
        <p:spPr>
          <a:xfrm rot="19747918">
            <a:off x="3140300" y="376769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881;p52">
            <a:extLst>
              <a:ext uri="{FF2B5EF4-FFF2-40B4-BE49-F238E27FC236}">
                <a16:creationId xmlns:a16="http://schemas.microsoft.com/office/drawing/2014/main" id="{CA0A0D63-4078-435D-B04E-4FDDFD0DD8F3}"/>
              </a:ext>
            </a:extLst>
          </p:cNvPr>
          <p:cNvSpPr/>
          <p:nvPr/>
        </p:nvSpPr>
        <p:spPr>
          <a:xfrm rot="19747918">
            <a:off x="3358308" y="359070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881;p52">
            <a:extLst>
              <a:ext uri="{FF2B5EF4-FFF2-40B4-BE49-F238E27FC236}">
                <a16:creationId xmlns:a16="http://schemas.microsoft.com/office/drawing/2014/main" id="{05B0707E-CD64-4E0E-BBE1-78ED021BA108}"/>
              </a:ext>
            </a:extLst>
          </p:cNvPr>
          <p:cNvSpPr/>
          <p:nvPr/>
        </p:nvSpPr>
        <p:spPr>
          <a:xfrm rot="19747918">
            <a:off x="3461138" y="3793073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881;p52">
            <a:extLst>
              <a:ext uri="{FF2B5EF4-FFF2-40B4-BE49-F238E27FC236}">
                <a16:creationId xmlns:a16="http://schemas.microsoft.com/office/drawing/2014/main" id="{75CCA27A-CE72-4B72-892B-3816EA9E8981}"/>
              </a:ext>
            </a:extLst>
          </p:cNvPr>
          <p:cNvSpPr/>
          <p:nvPr/>
        </p:nvSpPr>
        <p:spPr>
          <a:xfrm rot="19747918">
            <a:off x="3684603" y="36001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881;p52">
            <a:extLst>
              <a:ext uri="{FF2B5EF4-FFF2-40B4-BE49-F238E27FC236}">
                <a16:creationId xmlns:a16="http://schemas.microsoft.com/office/drawing/2014/main" id="{A72E0FA3-FF22-458A-A454-BF38AAA9F8D0}"/>
              </a:ext>
            </a:extLst>
          </p:cNvPr>
          <p:cNvSpPr/>
          <p:nvPr/>
        </p:nvSpPr>
        <p:spPr>
          <a:xfrm rot="19747918">
            <a:off x="3936188" y="3366731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881;p52">
            <a:extLst>
              <a:ext uri="{FF2B5EF4-FFF2-40B4-BE49-F238E27FC236}">
                <a16:creationId xmlns:a16="http://schemas.microsoft.com/office/drawing/2014/main" id="{EF10A9C4-FA51-4760-B778-0A843A394378}"/>
              </a:ext>
            </a:extLst>
          </p:cNvPr>
          <p:cNvSpPr/>
          <p:nvPr/>
        </p:nvSpPr>
        <p:spPr>
          <a:xfrm rot="19747918">
            <a:off x="4787217" y="3590781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881;p52">
            <a:extLst>
              <a:ext uri="{FF2B5EF4-FFF2-40B4-BE49-F238E27FC236}">
                <a16:creationId xmlns:a16="http://schemas.microsoft.com/office/drawing/2014/main" id="{57415F83-97FC-4354-8AAB-041795AA411B}"/>
              </a:ext>
            </a:extLst>
          </p:cNvPr>
          <p:cNvSpPr/>
          <p:nvPr/>
        </p:nvSpPr>
        <p:spPr>
          <a:xfrm rot="19747918">
            <a:off x="5082835" y="378363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881;p52">
            <a:extLst>
              <a:ext uri="{FF2B5EF4-FFF2-40B4-BE49-F238E27FC236}">
                <a16:creationId xmlns:a16="http://schemas.microsoft.com/office/drawing/2014/main" id="{92ECBCC5-3FDD-40A6-8F7B-D59B1D771902}"/>
              </a:ext>
            </a:extLst>
          </p:cNvPr>
          <p:cNvSpPr/>
          <p:nvPr/>
        </p:nvSpPr>
        <p:spPr>
          <a:xfrm rot="19747918">
            <a:off x="5278487" y="37935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881;p52">
            <a:extLst>
              <a:ext uri="{FF2B5EF4-FFF2-40B4-BE49-F238E27FC236}">
                <a16:creationId xmlns:a16="http://schemas.microsoft.com/office/drawing/2014/main" id="{6D9B5FDA-277C-481F-B7B2-11C7AF5BBDD0}"/>
              </a:ext>
            </a:extLst>
          </p:cNvPr>
          <p:cNvSpPr/>
          <p:nvPr/>
        </p:nvSpPr>
        <p:spPr>
          <a:xfrm rot="19747918">
            <a:off x="5585576" y="3608834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881;p52">
            <a:extLst>
              <a:ext uri="{FF2B5EF4-FFF2-40B4-BE49-F238E27FC236}">
                <a16:creationId xmlns:a16="http://schemas.microsoft.com/office/drawing/2014/main" id="{987DC498-9E4A-4549-9947-F3B2BF3D1FE2}"/>
              </a:ext>
            </a:extLst>
          </p:cNvPr>
          <p:cNvSpPr/>
          <p:nvPr/>
        </p:nvSpPr>
        <p:spPr>
          <a:xfrm rot="19747918">
            <a:off x="5881194" y="3801689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881;p52">
            <a:extLst>
              <a:ext uri="{FF2B5EF4-FFF2-40B4-BE49-F238E27FC236}">
                <a16:creationId xmlns:a16="http://schemas.microsoft.com/office/drawing/2014/main" id="{BA209FBC-021B-47AE-9AC5-EF040836FB92}"/>
              </a:ext>
            </a:extLst>
          </p:cNvPr>
          <p:cNvSpPr/>
          <p:nvPr/>
        </p:nvSpPr>
        <p:spPr>
          <a:xfrm rot="19747918">
            <a:off x="6112571" y="3783635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881;p52">
            <a:extLst>
              <a:ext uri="{FF2B5EF4-FFF2-40B4-BE49-F238E27FC236}">
                <a16:creationId xmlns:a16="http://schemas.microsoft.com/office/drawing/2014/main" id="{07DC8E97-8935-48DE-9BEB-2C3650195B90}"/>
              </a:ext>
            </a:extLst>
          </p:cNvPr>
          <p:cNvSpPr/>
          <p:nvPr/>
        </p:nvSpPr>
        <p:spPr>
          <a:xfrm rot="19747918">
            <a:off x="6633903" y="3427241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81;p52">
            <a:extLst>
              <a:ext uri="{FF2B5EF4-FFF2-40B4-BE49-F238E27FC236}">
                <a16:creationId xmlns:a16="http://schemas.microsoft.com/office/drawing/2014/main" id="{8C8B880C-D3AA-4CDC-B050-69A3FC077039}"/>
              </a:ext>
            </a:extLst>
          </p:cNvPr>
          <p:cNvSpPr/>
          <p:nvPr/>
        </p:nvSpPr>
        <p:spPr>
          <a:xfrm rot="19747918">
            <a:off x="6786303" y="3579641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81;p52">
            <a:extLst>
              <a:ext uri="{FF2B5EF4-FFF2-40B4-BE49-F238E27FC236}">
                <a16:creationId xmlns:a16="http://schemas.microsoft.com/office/drawing/2014/main" id="{ECED0717-E63D-4723-8467-A40ED3707C1C}"/>
              </a:ext>
            </a:extLst>
          </p:cNvPr>
          <p:cNvSpPr/>
          <p:nvPr/>
        </p:nvSpPr>
        <p:spPr>
          <a:xfrm rot="19747918">
            <a:off x="4084290" y="13523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81;p52">
            <a:extLst>
              <a:ext uri="{FF2B5EF4-FFF2-40B4-BE49-F238E27FC236}">
                <a16:creationId xmlns:a16="http://schemas.microsoft.com/office/drawing/2014/main" id="{157F5CAA-A53D-42A4-A7DD-F25A112CEFA7}"/>
              </a:ext>
            </a:extLst>
          </p:cNvPr>
          <p:cNvSpPr/>
          <p:nvPr/>
        </p:nvSpPr>
        <p:spPr>
          <a:xfrm rot="19747918">
            <a:off x="7347919" y="342606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7662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3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0CBD73B7-D132-49D5-9CAE-02B7FFC8E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832" y="1208489"/>
            <a:ext cx="532102" cy="594880"/>
          </a:xfrm>
          <a:prstGeom prst="rect">
            <a:avLst/>
          </a:prstGeom>
        </p:spPr>
      </p:pic>
      <p:pic>
        <p:nvPicPr>
          <p:cNvPr id="84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89E5D6E1-78B0-40FF-B6BB-0DEFABACE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601" y="1180352"/>
            <a:ext cx="615229" cy="621724"/>
          </a:xfrm>
          <a:prstGeom prst="rect">
            <a:avLst/>
          </a:prstGeom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4CD4967B-3E2B-4E2C-BED0-4BAAAA35F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902" y="1208489"/>
            <a:ext cx="821420" cy="56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2CEFCBD9-2DE2-4E78-B345-F560924EBF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6156" y="1178280"/>
            <a:ext cx="615229" cy="621724"/>
          </a:xfrm>
          <a:prstGeom prst="rect">
            <a:avLst/>
          </a:prstGeom>
        </p:spPr>
      </p:pic>
      <p:pic>
        <p:nvPicPr>
          <p:cNvPr id="86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EA963122-DBE2-432C-BFA2-CD0EC6B608E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4855452" y="1227369"/>
            <a:ext cx="726994" cy="580687"/>
          </a:xfrm>
          <a:prstGeom prst="rect">
            <a:avLst/>
          </a:prstGeom>
        </p:spPr>
      </p:pic>
      <p:pic>
        <p:nvPicPr>
          <p:cNvPr id="88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F51DE4F9-4407-4CC7-B63B-F253E0FBB79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5681260" y="1232269"/>
            <a:ext cx="726994" cy="580687"/>
          </a:xfrm>
          <a:prstGeom prst="rect">
            <a:avLst/>
          </a:prstGeom>
        </p:spPr>
      </p:pic>
      <p:pic>
        <p:nvPicPr>
          <p:cNvPr id="89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CF91606C-AB9E-466C-A277-679779E25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8214" y="1198975"/>
            <a:ext cx="532102" cy="594880"/>
          </a:xfrm>
          <a:prstGeom prst="rect">
            <a:avLst/>
          </a:prstGeom>
        </p:spPr>
      </p:pic>
      <p:pic>
        <p:nvPicPr>
          <p:cNvPr id="90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3F3375C5-94AD-4137-B2E8-1AC2EFEE6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2300" y="1189724"/>
            <a:ext cx="532102" cy="594880"/>
          </a:xfrm>
          <a:prstGeom prst="rect">
            <a:avLst/>
          </a:prstGeom>
        </p:spPr>
      </p:pic>
      <p:pic>
        <p:nvPicPr>
          <p:cNvPr id="91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F9E1D8A2-8A67-44F7-A37C-8A5355A35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843" y="3292767"/>
            <a:ext cx="532102" cy="594880"/>
          </a:xfrm>
          <a:prstGeom prst="rect">
            <a:avLst/>
          </a:prstGeom>
        </p:spPr>
      </p:pic>
      <p:pic>
        <p:nvPicPr>
          <p:cNvPr id="92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E63DA0A0-C3C6-4B49-B78E-25C173233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1612" y="3264630"/>
            <a:ext cx="615229" cy="621724"/>
          </a:xfrm>
          <a:prstGeom prst="rect">
            <a:avLst/>
          </a:prstGeom>
        </p:spPr>
      </p:pic>
      <p:pic>
        <p:nvPicPr>
          <p:cNvPr id="93" name="Picture 2" descr="See the source image">
            <a:extLst>
              <a:ext uri="{FF2B5EF4-FFF2-40B4-BE49-F238E27FC236}">
                <a16:creationId xmlns:a16="http://schemas.microsoft.com/office/drawing/2014/main" id="{688389AA-3744-4468-B819-424DD0DFE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913" y="3292767"/>
            <a:ext cx="821420" cy="56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26C81359-1122-4EE2-B21A-33397C239C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167" y="3262558"/>
            <a:ext cx="615229" cy="621724"/>
          </a:xfrm>
          <a:prstGeom prst="rect">
            <a:avLst/>
          </a:prstGeom>
        </p:spPr>
      </p:pic>
      <p:pic>
        <p:nvPicPr>
          <p:cNvPr id="95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5D7B93D8-2410-46D2-8593-6F347E2B349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4856463" y="3311647"/>
            <a:ext cx="726994" cy="580687"/>
          </a:xfrm>
          <a:prstGeom prst="rect">
            <a:avLst/>
          </a:prstGeom>
        </p:spPr>
      </p:pic>
      <p:pic>
        <p:nvPicPr>
          <p:cNvPr id="96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65A230F6-1EE3-4000-B4B7-9B1817279D9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5682271" y="3316547"/>
            <a:ext cx="726994" cy="580687"/>
          </a:xfrm>
          <a:prstGeom prst="rect">
            <a:avLst/>
          </a:prstGeom>
        </p:spPr>
      </p:pic>
      <p:pic>
        <p:nvPicPr>
          <p:cNvPr id="119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2A6CA945-E659-4041-89C4-55F50BF6F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673" y="3283253"/>
            <a:ext cx="532102" cy="594880"/>
          </a:xfrm>
          <a:prstGeom prst="rect">
            <a:avLst/>
          </a:prstGeom>
        </p:spPr>
      </p:pic>
      <p:pic>
        <p:nvPicPr>
          <p:cNvPr id="120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AA86D55B-C060-480B-921B-57B7F3AF51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9920" y="3275510"/>
            <a:ext cx="615229" cy="621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58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94B4BFD-4F78-4875-B9C3-F6B348451D66}"/>
              </a:ext>
            </a:extLst>
          </p:cNvPr>
          <p:cNvSpPr/>
          <p:nvPr/>
        </p:nvSpPr>
        <p:spPr>
          <a:xfrm>
            <a:off x="194982" y="104215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E09250-4A55-4C3F-9500-A660653EA0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31" r="9030"/>
          <a:stretch/>
        </p:blipFill>
        <p:spPr>
          <a:xfrm>
            <a:off x="726141" y="460561"/>
            <a:ext cx="3664324" cy="4208929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E8B005C-25CA-47EC-931D-AE5668DC2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848" y="460561"/>
            <a:ext cx="1514893" cy="80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E1FB7A7C-B5E3-4882-B41A-83C84E0E36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848" y="1693423"/>
            <a:ext cx="1514893" cy="74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6D93C431-D679-4D6F-B498-3D20321B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848" y="3261462"/>
            <a:ext cx="1514893" cy="769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8C3459-2374-488B-8533-B71F9E557DD6}"/>
              </a:ext>
            </a:extLst>
          </p:cNvPr>
          <p:cNvSpPr txBox="1"/>
          <p:nvPr/>
        </p:nvSpPr>
        <p:spPr>
          <a:xfrm>
            <a:off x="6914741" y="529527"/>
            <a:ext cx="1221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Sol</a:t>
            </a:r>
            <a:endParaRPr lang="en-CA" sz="4000" dirty="0">
              <a:latin typeface="Slackey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0909A7-9E10-4D21-8746-20FB1D7C6F3B}"/>
              </a:ext>
            </a:extLst>
          </p:cNvPr>
          <p:cNvSpPr txBox="1"/>
          <p:nvPr/>
        </p:nvSpPr>
        <p:spPr>
          <a:xfrm>
            <a:off x="6957614" y="1693423"/>
            <a:ext cx="91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Mi</a:t>
            </a:r>
            <a:endParaRPr lang="en-CA" sz="4000" dirty="0">
              <a:latin typeface="Slacke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93D4DD-5F48-41A4-8A01-016CFDCA5B90}"/>
              </a:ext>
            </a:extLst>
          </p:cNvPr>
          <p:cNvSpPr txBox="1"/>
          <p:nvPr/>
        </p:nvSpPr>
        <p:spPr>
          <a:xfrm>
            <a:off x="6957614" y="3292160"/>
            <a:ext cx="1068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Do</a:t>
            </a:r>
            <a:endParaRPr lang="en-CA" sz="4000" dirty="0">
              <a:latin typeface="Slackey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F2F409-CC30-45FC-A346-70D2763C42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811539" y="2099327"/>
            <a:ext cx="691512" cy="15148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D6323CF-F380-4BFE-97D2-9BBF34E6A07F}"/>
              </a:ext>
            </a:extLst>
          </p:cNvPr>
          <p:cNvSpPr txBox="1"/>
          <p:nvPr/>
        </p:nvSpPr>
        <p:spPr>
          <a:xfrm>
            <a:off x="6944758" y="2511016"/>
            <a:ext cx="91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Re</a:t>
            </a:r>
            <a:endParaRPr lang="en-CA" sz="4000" dirty="0">
              <a:latin typeface="Slackey"/>
            </a:endParaRPr>
          </a:p>
        </p:txBody>
      </p:sp>
    </p:spTree>
    <p:extLst>
      <p:ext uri="{BB962C8B-B14F-4D97-AF65-F5344CB8AC3E}">
        <p14:creationId xmlns:p14="http://schemas.microsoft.com/office/powerpoint/2010/main" val="3835304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94B4BFD-4F78-4875-B9C3-F6B348451D66}"/>
              </a:ext>
            </a:extLst>
          </p:cNvPr>
          <p:cNvSpPr/>
          <p:nvPr/>
        </p:nvSpPr>
        <p:spPr>
          <a:xfrm>
            <a:off x="194982" y="104215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E1FB7A7C-B5E3-4882-B41A-83C84E0E36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848" y="1334124"/>
            <a:ext cx="1514893" cy="74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6D93C431-D679-4D6F-B498-3D20321B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848" y="2902163"/>
            <a:ext cx="1514893" cy="769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40909A7-9E10-4D21-8746-20FB1D7C6F3B}"/>
              </a:ext>
            </a:extLst>
          </p:cNvPr>
          <p:cNvSpPr txBox="1"/>
          <p:nvPr/>
        </p:nvSpPr>
        <p:spPr>
          <a:xfrm>
            <a:off x="6957614" y="1334124"/>
            <a:ext cx="91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Mi</a:t>
            </a:r>
            <a:endParaRPr lang="en-CA" sz="4000" dirty="0">
              <a:latin typeface="Slacke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93D4DD-5F48-41A4-8A01-016CFDCA5B90}"/>
              </a:ext>
            </a:extLst>
          </p:cNvPr>
          <p:cNvSpPr txBox="1"/>
          <p:nvPr/>
        </p:nvSpPr>
        <p:spPr>
          <a:xfrm>
            <a:off x="6957614" y="2932861"/>
            <a:ext cx="1068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Do</a:t>
            </a:r>
            <a:endParaRPr lang="en-CA" sz="4000" dirty="0">
              <a:latin typeface="Slackey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F2F409-CC30-45FC-A346-70D2763C42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5811539" y="1740028"/>
            <a:ext cx="691512" cy="15148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D6323CF-F380-4BFE-97D2-9BBF34E6A07F}"/>
              </a:ext>
            </a:extLst>
          </p:cNvPr>
          <p:cNvSpPr txBox="1"/>
          <p:nvPr/>
        </p:nvSpPr>
        <p:spPr>
          <a:xfrm>
            <a:off x="6944758" y="2151717"/>
            <a:ext cx="91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Re</a:t>
            </a:r>
            <a:endParaRPr lang="en-CA" sz="4000" dirty="0">
              <a:latin typeface="Slackey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898E1BF-07D8-4509-A4E3-F2D087A25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801" y="4139864"/>
            <a:ext cx="1514893" cy="80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029AF13-9A49-4006-82E2-A4283B73DD67}"/>
              </a:ext>
            </a:extLst>
          </p:cNvPr>
          <p:cNvSpPr txBox="1"/>
          <p:nvPr/>
        </p:nvSpPr>
        <p:spPr>
          <a:xfrm>
            <a:off x="6917694" y="4208830"/>
            <a:ext cx="1221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Slackey"/>
              </a:rPr>
              <a:t>Sol</a:t>
            </a:r>
            <a:endParaRPr lang="en-CA" sz="4000" dirty="0">
              <a:latin typeface="Slackey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1B8BA87-3742-43D1-ADA2-845C54BF7F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364" y="358394"/>
            <a:ext cx="3950419" cy="442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77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9234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3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0CBD73B7-D132-49D5-9CAE-02B7FFC8E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832" y="1208489"/>
            <a:ext cx="532102" cy="594880"/>
          </a:xfrm>
          <a:prstGeom prst="rect">
            <a:avLst/>
          </a:prstGeom>
        </p:spPr>
      </p:pic>
      <p:pic>
        <p:nvPicPr>
          <p:cNvPr id="84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89E5D6E1-78B0-40FF-B6BB-0DEFABACE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601" y="1180352"/>
            <a:ext cx="615229" cy="621724"/>
          </a:xfrm>
          <a:prstGeom prst="rect">
            <a:avLst/>
          </a:prstGeom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4CD4967B-3E2B-4E2C-BED0-4BAAAA35F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626" y="1208489"/>
            <a:ext cx="821420" cy="56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2CEFCBD9-2DE2-4E78-B345-F560924EBF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6156" y="1178280"/>
            <a:ext cx="615229" cy="621724"/>
          </a:xfrm>
          <a:prstGeom prst="rect">
            <a:avLst/>
          </a:prstGeom>
        </p:spPr>
      </p:pic>
      <p:pic>
        <p:nvPicPr>
          <p:cNvPr id="86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EA963122-DBE2-432C-BFA2-CD0EC6B608E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4855452" y="1227369"/>
            <a:ext cx="726994" cy="580687"/>
          </a:xfrm>
          <a:prstGeom prst="rect">
            <a:avLst/>
          </a:prstGeom>
        </p:spPr>
      </p:pic>
      <p:pic>
        <p:nvPicPr>
          <p:cNvPr id="88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F51DE4F9-4407-4CC7-B63B-F253E0FBB79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5681260" y="1232269"/>
            <a:ext cx="726994" cy="580687"/>
          </a:xfrm>
          <a:prstGeom prst="rect">
            <a:avLst/>
          </a:prstGeom>
        </p:spPr>
      </p:pic>
      <p:pic>
        <p:nvPicPr>
          <p:cNvPr id="89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CF91606C-AB9E-466C-A277-679779E25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8214" y="1198975"/>
            <a:ext cx="532102" cy="594880"/>
          </a:xfrm>
          <a:prstGeom prst="rect">
            <a:avLst/>
          </a:prstGeom>
        </p:spPr>
      </p:pic>
      <p:pic>
        <p:nvPicPr>
          <p:cNvPr id="90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3F3375C5-94AD-4137-B2E8-1AC2EFEE6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2300" y="1189724"/>
            <a:ext cx="532102" cy="594880"/>
          </a:xfrm>
          <a:prstGeom prst="rect">
            <a:avLst/>
          </a:prstGeom>
        </p:spPr>
      </p:pic>
      <p:pic>
        <p:nvPicPr>
          <p:cNvPr id="91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F9E1D8A2-8A67-44F7-A37C-8A5355A35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843" y="3292767"/>
            <a:ext cx="532102" cy="594880"/>
          </a:xfrm>
          <a:prstGeom prst="rect">
            <a:avLst/>
          </a:prstGeom>
        </p:spPr>
      </p:pic>
      <p:pic>
        <p:nvPicPr>
          <p:cNvPr id="92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E63DA0A0-C3C6-4B49-B78E-25C173233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1612" y="3264630"/>
            <a:ext cx="615229" cy="621724"/>
          </a:xfrm>
          <a:prstGeom prst="rect">
            <a:avLst/>
          </a:prstGeom>
        </p:spPr>
      </p:pic>
      <p:pic>
        <p:nvPicPr>
          <p:cNvPr id="93" name="Picture 2" descr="See the source image">
            <a:extLst>
              <a:ext uri="{FF2B5EF4-FFF2-40B4-BE49-F238E27FC236}">
                <a16:creationId xmlns:a16="http://schemas.microsoft.com/office/drawing/2014/main" id="{688389AA-3744-4468-B819-424DD0DFE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913" y="3292767"/>
            <a:ext cx="821420" cy="56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26C81359-1122-4EE2-B21A-33397C239C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167" y="3262558"/>
            <a:ext cx="615229" cy="621724"/>
          </a:xfrm>
          <a:prstGeom prst="rect">
            <a:avLst/>
          </a:prstGeom>
        </p:spPr>
      </p:pic>
      <p:pic>
        <p:nvPicPr>
          <p:cNvPr id="95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5D7B93D8-2410-46D2-8593-6F347E2B349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4856463" y="3311647"/>
            <a:ext cx="726994" cy="580687"/>
          </a:xfrm>
          <a:prstGeom prst="rect">
            <a:avLst/>
          </a:prstGeom>
        </p:spPr>
      </p:pic>
      <p:pic>
        <p:nvPicPr>
          <p:cNvPr id="96" name="Picture 73" descr="A picture containing shape&#10;&#10;Description automatically generated">
            <a:extLst>
              <a:ext uri="{FF2B5EF4-FFF2-40B4-BE49-F238E27FC236}">
                <a16:creationId xmlns:a16="http://schemas.microsoft.com/office/drawing/2014/main" id="{65A230F6-1EE3-4000-B4B7-9B1817279D9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36" b="24927"/>
          <a:stretch/>
        </p:blipFill>
        <p:spPr>
          <a:xfrm>
            <a:off x="5682271" y="3316547"/>
            <a:ext cx="726994" cy="580687"/>
          </a:xfrm>
          <a:prstGeom prst="rect">
            <a:avLst/>
          </a:prstGeom>
        </p:spPr>
      </p:pic>
      <p:pic>
        <p:nvPicPr>
          <p:cNvPr id="119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2A6CA945-E659-4041-89C4-55F50BF6F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673" y="3283253"/>
            <a:ext cx="532102" cy="594880"/>
          </a:xfrm>
          <a:prstGeom prst="rect">
            <a:avLst/>
          </a:prstGeom>
        </p:spPr>
      </p:pic>
      <p:pic>
        <p:nvPicPr>
          <p:cNvPr id="120" name="Picture 31" descr="A picture containing shape&#10;&#10;Description automatically generated">
            <a:extLst>
              <a:ext uri="{FF2B5EF4-FFF2-40B4-BE49-F238E27FC236}">
                <a16:creationId xmlns:a16="http://schemas.microsoft.com/office/drawing/2014/main" id="{AA86D55B-C060-480B-921B-57B7F3AF51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9920" y="3275510"/>
            <a:ext cx="615229" cy="6217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BEA9C0-5801-4BB7-A559-93CA91F90E66}"/>
              </a:ext>
            </a:extLst>
          </p:cNvPr>
          <p:cNvSpPr txBox="1"/>
          <p:nvPr/>
        </p:nvSpPr>
        <p:spPr>
          <a:xfrm>
            <a:off x="1392590" y="1903312"/>
            <a:ext cx="69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S,   D</a:t>
            </a:r>
            <a:endParaRPr lang="en-CA" sz="1800" dirty="0">
              <a:latin typeface="Slackey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D01E6C7-4B80-4238-891F-88FE290CC28A}"/>
              </a:ext>
            </a:extLst>
          </p:cNvPr>
          <p:cNvSpPr txBox="1"/>
          <p:nvPr/>
        </p:nvSpPr>
        <p:spPr>
          <a:xfrm>
            <a:off x="2409423" y="1913610"/>
            <a:ext cx="69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</a:t>
            </a:r>
            <a:endParaRPr lang="en-CA" sz="1800" dirty="0">
              <a:latin typeface="Slackey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9EECBFE-7F7F-4104-9271-3DCB7A93B2B2}"/>
              </a:ext>
            </a:extLst>
          </p:cNvPr>
          <p:cNvSpPr txBox="1"/>
          <p:nvPr/>
        </p:nvSpPr>
        <p:spPr>
          <a:xfrm>
            <a:off x="3050312" y="1898155"/>
            <a:ext cx="1079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M-R-D-R</a:t>
            </a:r>
            <a:endParaRPr lang="en-CA" sz="1800" dirty="0">
              <a:latin typeface="Slackey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933D852-9823-4CED-88B5-606B672DD812}"/>
              </a:ext>
            </a:extLst>
          </p:cNvPr>
          <p:cNvSpPr txBox="1"/>
          <p:nvPr/>
        </p:nvSpPr>
        <p:spPr>
          <a:xfrm>
            <a:off x="4177425" y="1883649"/>
            <a:ext cx="69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</a:t>
            </a:r>
            <a:endParaRPr lang="en-CA" sz="1800" dirty="0">
              <a:latin typeface="Slackey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60C01E1-71BE-4FC5-A1DC-7028587F7A66}"/>
              </a:ext>
            </a:extLst>
          </p:cNvPr>
          <p:cNvSpPr txBox="1"/>
          <p:nvPr/>
        </p:nvSpPr>
        <p:spPr>
          <a:xfrm>
            <a:off x="4756694" y="1883649"/>
            <a:ext cx="1032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 M-M</a:t>
            </a:r>
            <a:endParaRPr lang="en-CA" sz="1800" dirty="0">
              <a:latin typeface="Slackey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52C4345-68C7-4D21-99A8-D515BF682F71}"/>
              </a:ext>
            </a:extLst>
          </p:cNvPr>
          <p:cNvSpPr txBox="1"/>
          <p:nvPr/>
        </p:nvSpPr>
        <p:spPr>
          <a:xfrm>
            <a:off x="5603760" y="1881437"/>
            <a:ext cx="97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  R-D</a:t>
            </a:r>
            <a:endParaRPr lang="en-CA" sz="1800" dirty="0">
              <a:latin typeface="Slackey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E64C913-DE9E-40B5-BA98-014984AD7C5F}"/>
              </a:ext>
            </a:extLst>
          </p:cNvPr>
          <p:cNvSpPr txBox="1"/>
          <p:nvPr/>
        </p:nvSpPr>
        <p:spPr>
          <a:xfrm>
            <a:off x="6609725" y="1895334"/>
            <a:ext cx="97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  R</a:t>
            </a:r>
            <a:endParaRPr lang="en-CA" sz="1800" dirty="0">
              <a:latin typeface="Slackey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0408825-75F6-4B30-8004-F5949EDBD550}"/>
              </a:ext>
            </a:extLst>
          </p:cNvPr>
          <p:cNvSpPr txBox="1"/>
          <p:nvPr/>
        </p:nvSpPr>
        <p:spPr>
          <a:xfrm>
            <a:off x="7420744" y="1899018"/>
            <a:ext cx="97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R   D</a:t>
            </a:r>
            <a:endParaRPr lang="en-CA" sz="1800" dirty="0">
              <a:latin typeface="Slackey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A23935E-9EEF-4BA5-9BF8-A56C61A34EBA}"/>
              </a:ext>
            </a:extLst>
          </p:cNvPr>
          <p:cNvSpPr txBox="1"/>
          <p:nvPr/>
        </p:nvSpPr>
        <p:spPr>
          <a:xfrm>
            <a:off x="1392590" y="4018400"/>
            <a:ext cx="69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S,   D</a:t>
            </a:r>
            <a:endParaRPr lang="en-CA" sz="1800" dirty="0">
              <a:latin typeface="Slackey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125A110-F1E2-41D2-814E-6B9106EB3622}"/>
              </a:ext>
            </a:extLst>
          </p:cNvPr>
          <p:cNvSpPr txBox="1"/>
          <p:nvPr/>
        </p:nvSpPr>
        <p:spPr>
          <a:xfrm>
            <a:off x="2409423" y="4028698"/>
            <a:ext cx="69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</a:t>
            </a:r>
            <a:endParaRPr lang="en-CA" sz="1800" dirty="0">
              <a:latin typeface="Slackey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498F1B0-0589-4DAF-A5F4-2DD08D1D743C}"/>
              </a:ext>
            </a:extLst>
          </p:cNvPr>
          <p:cNvSpPr txBox="1"/>
          <p:nvPr/>
        </p:nvSpPr>
        <p:spPr>
          <a:xfrm>
            <a:off x="3043588" y="4013243"/>
            <a:ext cx="1079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M-R-D-R</a:t>
            </a:r>
            <a:endParaRPr lang="en-CA" sz="1800" dirty="0">
              <a:latin typeface="Slackey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E70942E-CBED-456A-9532-EEDD50238942}"/>
              </a:ext>
            </a:extLst>
          </p:cNvPr>
          <p:cNvSpPr txBox="1"/>
          <p:nvPr/>
        </p:nvSpPr>
        <p:spPr>
          <a:xfrm>
            <a:off x="4177425" y="3998737"/>
            <a:ext cx="69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</a:t>
            </a:r>
            <a:endParaRPr lang="en-CA" sz="1800" dirty="0">
              <a:latin typeface="Slackey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BB491EF-410A-4A82-9811-857E4992DD6E}"/>
              </a:ext>
            </a:extLst>
          </p:cNvPr>
          <p:cNvSpPr txBox="1"/>
          <p:nvPr/>
        </p:nvSpPr>
        <p:spPr>
          <a:xfrm>
            <a:off x="4756694" y="3998737"/>
            <a:ext cx="1032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 M-M</a:t>
            </a:r>
            <a:endParaRPr lang="en-CA" sz="1800" dirty="0">
              <a:latin typeface="Slackey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4E5C810-F947-4305-90EE-A5482BEC70C9}"/>
              </a:ext>
            </a:extLst>
          </p:cNvPr>
          <p:cNvSpPr txBox="1"/>
          <p:nvPr/>
        </p:nvSpPr>
        <p:spPr>
          <a:xfrm>
            <a:off x="5603760" y="3996525"/>
            <a:ext cx="97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  R-D</a:t>
            </a:r>
            <a:endParaRPr lang="en-CA" sz="1800" dirty="0">
              <a:latin typeface="Slackey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7E0CE1B-EAE5-4D69-8E81-33B73E09EFE5}"/>
              </a:ext>
            </a:extLst>
          </p:cNvPr>
          <p:cNvSpPr txBox="1"/>
          <p:nvPr/>
        </p:nvSpPr>
        <p:spPr>
          <a:xfrm>
            <a:off x="6609725" y="4010422"/>
            <a:ext cx="97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M  R</a:t>
            </a:r>
            <a:endParaRPr lang="en-CA" sz="1800" dirty="0">
              <a:latin typeface="Slackey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1AEF584-044A-40C8-B7FC-6ADE43A9CAEC}"/>
              </a:ext>
            </a:extLst>
          </p:cNvPr>
          <p:cNvSpPr txBox="1"/>
          <p:nvPr/>
        </p:nvSpPr>
        <p:spPr>
          <a:xfrm>
            <a:off x="7487941" y="4014425"/>
            <a:ext cx="97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Slackey"/>
              </a:rPr>
              <a:t>   D</a:t>
            </a:r>
            <a:endParaRPr lang="en-CA" sz="1800" dirty="0">
              <a:latin typeface="Slackey"/>
            </a:endParaRPr>
          </a:p>
        </p:txBody>
      </p:sp>
    </p:spTree>
    <p:extLst>
      <p:ext uri="{BB962C8B-B14F-4D97-AF65-F5344CB8AC3E}">
        <p14:creationId xmlns:p14="http://schemas.microsoft.com/office/powerpoint/2010/main" val="1839643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94B4BFD-4F78-4875-B9C3-F6B348451D66}"/>
              </a:ext>
            </a:extLst>
          </p:cNvPr>
          <p:cNvSpPr/>
          <p:nvPr/>
        </p:nvSpPr>
        <p:spPr>
          <a:xfrm>
            <a:off x="194982" y="104215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3" descr="Graphical user interface, background pattern&#10;&#10;Description automatically generated">
            <a:extLst>
              <a:ext uri="{FF2B5EF4-FFF2-40B4-BE49-F238E27FC236}">
                <a16:creationId xmlns:a16="http://schemas.microsoft.com/office/drawing/2014/main" id="{A562C934-FDC2-4381-8F62-13B2C4D42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54" y="1683306"/>
            <a:ext cx="8157585" cy="15566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270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94B4BFD-4F78-4875-B9C3-F6B348451D66}"/>
              </a:ext>
            </a:extLst>
          </p:cNvPr>
          <p:cNvSpPr/>
          <p:nvPr/>
        </p:nvSpPr>
        <p:spPr>
          <a:xfrm>
            <a:off x="194982" y="104215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D06D81-842B-4876-928F-1B4DD1E72BE1}"/>
              </a:ext>
            </a:extLst>
          </p:cNvPr>
          <p:cNvSpPr txBox="1"/>
          <p:nvPr/>
        </p:nvSpPr>
        <p:spPr>
          <a:xfrm>
            <a:off x="652182" y="1197184"/>
            <a:ext cx="78396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000" b="1" dirty="0">
                <a:latin typeface="Slackey"/>
              </a:rPr>
              <a:t>En dansant tout le long du bois,</a:t>
            </a:r>
          </a:p>
          <a:p>
            <a:pPr algn="ctr"/>
            <a:r>
              <a:rPr lang="fr-CA" sz="4000" b="1" dirty="0">
                <a:latin typeface="Slackey"/>
              </a:rPr>
              <a:t>Ma clarinette a perdu sa note.</a:t>
            </a:r>
          </a:p>
          <a:p>
            <a:pPr algn="ctr"/>
            <a:r>
              <a:rPr lang="fr-CA" sz="4000" b="1" dirty="0">
                <a:latin typeface="Slackey"/>
              </a:rPr>
              <a:t>En dansant tout le long du bois, </a:t>
            </a:r>
          </a:p>
          <a:p>
            <a:pPr algn="ctr"/>
            <a:r>
              <a:rPr lang="fr-CA" sz="4000" b="1" dirty="0">
                <a:latin typeface="Slackey"/>
              </a:rPr>
              <a:t>Ma clarinette la retrouvera.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44"/>
          <p:cNvSpPr txBox="1">
            <a:spLocks noGrp="1"/>
          </p:cNvSpPr>
          <p:nvPr>
            <p:ph type="title"/>
          </p:nvPr>
        </p:nvSpPr>
        <p:spPr>
          <a:xfrm>
            <a:off x="3808375" y="445025"/>
            <a:ext cx="4622700" cy="5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CA" sz="4000" dirty="0"/>
              <a:t>Woodwind Family</a:t>
            </a:r>
            <a:endParaRPr sz="4000" dirty="0"/>
          </a:p>
        </p:txBody>
      </p:sp>
      <p:sp>
        <p:nvSpPr>
          <p:cNvPr id="724" name="Google Shape;724;p44"/>
          <p:cNvSpPr txBox="1">
            <a:spLocks noGrp="1"/>
          </p:cNvSpPr>
          <p:nvPr>
            <p:ph type="subTitle" idx="1"/>
          </p:nvPr>
        </p:nvSpPr>
        <p:spPr>
          <a:xfrm>
            <a:off x="3808199" y="1465357"/>
            <a:ext cx="4891663" cy="685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/>
            <a:r>
              <a:rPr lang="en-US" sz="2400" dirty="0">
                <a:solidFill>
                  <a:schemeClr val="accent4"/>
                </a:solidFill>
              </a:rPr>
              <a:t>Clues that an instrument is part of the woodwind family:</a:t>
            </a:r>
          </a:p>
        </p:txBody>
      </p:sp>
      <p:sp>
        <p:nvSpPr>
          <p:cNvPr id="725" name="Google Shape;725;p44"/>
          <p:cNvSpPr txBox="1">
            <a:spLocks noGrp="1"/>
          </p:cNvSpPr>
          <p:nvPr>
            <p:ph type="subTitle" idx="2"/>
          </p:nvPr>
        </p:nvSpPr>
        <p:spPr>
          <a:xfrm>
            <a:off x="3808200" y="2571750"/>
            <a:ext cx="1812672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 The instrument is made of wood (or used to be).</a:t>
            </a:r>
            <a:endParaRPr b="1" dirty="0"/>
          </a:p>
        </p:txBody>
      </p:sp>
      <p:sp>
        <p:nvSpPr>
          <p:cNvPr id="727" name="Google Shape;727;p44"/>
          <p:cNvSpPr txBox="1">
            <a:spLocks noGrp="1"/>
          </p:cNvSpPr>
          <p:nvPr>
            <p:ph type="subTitle" idx="4"/>
          </p:nvPr>
        </p:nvSpPr>
        <p:spPr>
          <a:xfrm>
            <a:off x="6037099" y="2571749"/>
            <a:ext cx="2176529" cy="10074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2. The instrument is a cylinder with holes, and has an opening at the bottom.</a:t>
            </a:r>
            <a:endParaRPr b="1" dirty="0"/>
          </a:p>
        </p:txBody>
      </p:sp>
      <p:sp>
        <p:nvSpPr>
          <p:cNvPr id="729" name="Google Shape;729;p44"/>
          <p:cNvSpPr txBox="1">
            <a:spLocks noGrp="1"/>
          </p:cNvSpPr>
          <p:nvPr>
            <p:ph type="subTitle" idx="6"/>
          </p:nvPr>
        </p:nvSpPr>
        <p:spPr>
          <a:xfrm>
            <a:off x="3808200" y="3739523"/>
            <a:ext cx="2038842" cy="8645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3. The instrument uses a thin piece of wood called a reed.</a:t>
            </a:r>
            <a:endParaRPr b="1" dirty="0"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44"/>
          <p:cNvSpPr/>
          <p:nvPr/>
        </p:nvSpPr>
        <p:spPr>
          <a:xfrm>
            <a:off x="2300476" y="669524"/>
            <a:ext cx="415538" cy="624370"/>
          </a:xfrm>
          <a:custGeom>
            <a:avLst/>
            <a:gdLst/>
            <a:ahLst/>
            <a:cxnLst/>
            <a:rect l="l" t="t" r="r" b="b"/>
            <a:pathLst>
              <a:path w="16194" h="24304" extrusionOk="0">
                <a:moveTo>
                  <a:pt x="9005" y="3690"/>
                </a:moveTo>
                <a:cubicBezTo>
                  <a:pt x="9575" y="4585"/>
                  <a:pt x="10579" y="5670"/>
                  <a:pt x="12450" y="7080"/>
                </a:cubicBezTo>
                <a:cubicBezTo>
                  <a:pt x="14864" y="8870"/>
                  <a:pt x="14566" y="10742"/>
                  <a:pt x="14078" y="11773"/>
                </a:cubicBezTo>
                <a:cubicBezTo>
                  <a:pt x="13752" y="11474"/>
                  <a:pt x="13400" y="11176"/>
                  <a:pt x="12993" y="10905"/>
                </a:cubicBezTo>
                <a:cubicBezTo>
                  <a:pt x="9819" y="8762"/>
                  <a:pt x="9087" y="5724"/>
                  <a:pt x="9005" y="5100"/>
                </a:cubicBezTo>
                <a:lnTo>
                  <a:pt x="9005" y="3690"/>
                </a:lnTo>
                <a:close/>
                <a:moveTo>
                  <a:pt x="7812" y="1"/>
                </a:moveTo>
                <a:lnTo>
                  <a:pt x="7921" y="18092"/>
                </a:lnTo>
                <a:cubicBezTo>
                  <a:pt x="7107" y="17306"/>
                  <a:pt x="5886" y="16818"/>
                  <a:pt x="4530" y="16818"/>
                </a:cubicBezTo>
                <a:cubicBezTo>
                  <a:pt x="2008" y="16818"/>
                  <a:pt x="0" y="18499"/>
                  <a:pt x="0" y="20561"/>
                </a:cubicBezTo>
                <a:cubicBezTo>
                  <a:pt x="0" y="22622"/>
                  <a:pt x="2035" y="24304"/>
                  <a:pt x="4530" y="24304"/>
                </a:cubicBezTo>
                <a:cubicBezTo>
                  <a:pt x="6998" y="24304"/>
                  <a:pt x="9005" y="22785"/>
                  <a:pt x="9033" y="20534"/>
                </a:cubicBezTo>
                <a:lnTo>
                  <a:pt x="9005" y="20534"/>
                </a:lnTo>
                <a:lnTo>
                  <a:pt x="9005" y="20561"/>
                </a:lnTo>
                <a:lnTo>
                  <a:pt x="8978" y="8653"/>
                </a:lnTo>
                <a:lnTo>
                  <a:pt x="8978" y="8653"/>
                </a:lnTo>
                <a:cubicBezTo>
                  <a:pt x="9548" y="9576"/>
                  <a:pt x="10606" y="10633"/>
                  <a:pt x="12423" y="12017"/>
                </a:cubicBezTo>
                <a:cubicBezTo>
                  <a:pt x="16085" y="14756"/>
                  <a:pt x="13481" y="17658"/>
                  <a:pt x="13481" y="17658"/>
                </a:cubicBezTo>
                <a:cubicBezTo>
                  <a:pt x="15434" y="16709"/>
                  <a:pt x="16193" y="14241"/>
                  <a:pt x="14349" y="12098"/>
                </a:cubicBezTo>
                <a:cubicBezTo>
                  <a:pt x="15922" y="10633"/>
                  <a:pt x="15976" y="7921"/>
                  <a:pt x="12993" y="5914"/>
                </a:cubicBezTo>
                <a:cubicBezTo>
                  <a:pt x="9439" y="3554"/>
                  <a:pt x="9005" y="28"/>
                  <a:pt x="9005" y="28"/>
                </a:cubicBezTo>
                <a:lnTo>
                  <a:pt x="900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44"/>
          <p:cNvSpPr/>
          <p:nvPr/>
        </p:nvSpPr>
        <p:spPr>
          <a:xfrm rot="2948688">
            <a:off x="2082164" y="2439786"/>
            <a:ext cx="573764" cy="786044"/>
          </a:xfrm>
          <a:custGeom>
            <a:avLst/>
            <a:gdLst/>
            <a:ahLst/>
            <a:cxnLst/>
            <a:rect l="l" t="t" r="r" b="b"/>
            <a:pathLst>
              <a:path w="11854" h="16222" extrusionOk="0">
                <a:moveTo>
                  <a:pt x="6157" y="0"/>
                </a:moveTo>
                <a:lnTo>
                  <a:pt x="0" y="4747"/>
                </a:lnTo>
                <a:lnTo>
                  <a:pt x="597" y="5751"/>
                </a:lnTo>
                <a:lnTo>
                  <a:pt x="4530" y="12396"/>
                </a:lnTo>
                <a:cubicBezTo>
                  <a:pt x="4377" y="12358"/>
                  <a:pt x="4217" y="12339"/>
                  <a:pt x="4054" y="12339"/>
                </a:cubicBezTo>
                <a:cubicBezTo>
                  <a:pt x="3638" y="12339"/>
                  <a:pt x="3195" y="12461"/>
                  <a:pt x="2767" y="12694"/>
                </a:cubicBezTo>
                <a:cubicBezTo>
                  <a:pt x="1736" y="13318"/>
                  <a:pt x="1302" y="14539"/>
                  <a:pt x="1790" y="15407"/>
                </a:cubicBezTo>
                <a:cubicBezTo>
                  <a:pt x="2102" y="15948"/>
                  <a:pt x="2681" y="16221"/>
                  <a:pt x="3324" y="16221"/>
                </a:cubicBezTo>
                <a:cubicBezTo>
                  <a:pt x="3745" y="16221"/>
                  <a:pt x="4193" y="16104"/>
                  <a:pt x="4611" y="15868"/>
                </a:cubicBezTo>
                <a:cubicBezTo>
                  <a:pt x="5669" y="15244"/>
                  <a:pt x="6103" y="14105"/>
                  <a:pt x="5588" y="13183"/>
                </a:cubicBezTo>
                <a:lnTo>
                  <a:pt x="1004" y="5452"/>
                </a:lnTo>
                <a:lnTo>
                  <a:pt x="6320" y="1357"/>
                </a:lnTo>
                <a:lnTo>
                  <a:pt x="10280" y="8029"/>
                </a:lnTo>
                <a:cubicBezTo>
                  <a:pt x="10127" y="7991"/>
                  <a:pt x="9965" y="7972"/>
                  <a:pt x="9799" y="7972"/>
                </a:cubicBezTo>
                <a:cubicBezTo>
                  <a:pt x="9377" y="7972"/>
                  <a:pt x="8926" y="8094"/>
                  <a:pt x="8517" y="8327"/>
                </a:cubicBezTo>
                <a:cubicBezTo>
                  <a:pt x="7459" y="8951"/>
                  <a:pt x="7025" y="10172"/>
                  <a:pt x="7541" y="11040"/>
                </a:cubicBezTo>
                <a:cubicBezTo>
                  <a:pt x="7833" y="11575"/>
                  <a:pt x="8406" y="11848"/>
                  <a:pt x="9040" y="11848"/>
                </a:cubicBezTo>
                <a:cubicBezTo>
                  <a:pt x="9466" y="11848"/>
                  <a:pt x="9920" y="11725"/>
                  <a:pt x="10334" y="11474"/>
                </a:cubicBezTo>
                <a:cubicBezTo>
                  <a:pt x="11392" y="10850"/>
                  <a:pt x="11853" y="9684"/>
                  <a:pt x="11365" y="8761"/>
                </a:cubicBezTo>
                <a:lnTo>
                  <a:pt x="6239" y="136"/>
                </a:lnTo>
                <a:lnTo>
                  <a:pt x="615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" name="Google Shape;733;p44">
            <a:extLst>
              <a:ext uri="{FF2B5EF4-FFF2-40B4-BE49-F238E27FC236}">
                <a16:creationId xmlns:a16="http://schemas.microsoft.com/office/drawing/2014/main" id="{566FB2BC-DB48-43C3-AD60-958F3AB09B7E}"/>
              </a:ext>
            </a:extLst>
          </p:cNvPr>
          <p:cNvGrpSpPr/>
          <p:nvPr/>
        </p:nvGrpSpPr>
        <p:grpSpPr>
          <a:xfrm>
            <a:off x="930371" y="1221943"/>
            <a:ext cx="1516763" cy="3469664"/>
            <a:chOff x="3441825" y="3062425"/>
            <a:chExt cx="372550" cy="852225"/>
          </a:xfrm>
        </p:grpSpPr>
        <p:sp>
          <p:nvSpPr>
            <p:cNvPr id="72" name="Google Shape;734;p44">
              <a:extLst>
                <a:ext uri="{FF2B5EF4-FFF2-40B4-BE49-F238E27FC236}">
                  <a16:creationId xmlns:a16="http://schemas.microsoft.com/office/drawing/2014/main" id="{F3622AAF-5C2E-4B67-8554-F2E4C8B6F06D}"/>
                </a:ext>
              </a:extLst>
            </p:cNvPr>
            <p:cNvSpPr/>
            <p:nvPr/>
          </p:nvSpPr>
          <p:spPr>
            <a:xfrm>
              <a:off x="3588725" y="3194525"/>
              <a:ext cx="121375" cy="91025"/>
            </a:xfrm>
            <a:custGeom>
              <a:avLst/>
              <a:gdLst/>
              <a:ahLst/>
              <a:cxnLst/>
              <a:rect l="l" t="t" r="r" b="b"/>
              <a:pathLst>
                <a:path w="4855" h="3641" extrusionOk="0">
                  <a:moveTo>
                    <a:pt x="796" y="0"/>
                  </a:moveTo>
                  <a:lnTo>
                    <a:pt x="1" y="2023"/>
                  </a:lnTo>
                  <a:lnTo>
                    <a:pt x="4046" y="3641"/>
                  </a:lnTo>
                  <a:lnTo>
                    <a:pt x="4855" y="1604"/>
                  </a:lnTo>
                  <a:lnTo>
                    <a:pt x="79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5;p44">
              <a:extLst>
                <a:ext uri="{FF2B5EF4-FFF2-40B4-BE49-F238E27FC236}">
                  <a16:creationId xmlns:a16="http://schemas.microsoft.com/office/drawing/2014/main" id="{075C1CB9-E3A4-42DE-9A3D-AD36FFB84BD1}"/>
                </a:ext>
              </a:extLst>
            </p:cNvPr>
            <p:cNvSpPr/>
            <p:nvPr/>
          </p:nvSpPr>
          <p:spPr>
            <a:xfrm>
              <a:off x="3585950" y="3845575"/>
              <a:ext cx="40800" cy="45700"/>
            </a:xfrm>
            <a:custGeom>
              <a:avLst/>
              <a:gdLst/>
              <a:ahLst/>
              <a:cxnLst/>
              <a:rect l="l" t="t" r="r" b="b"/>
              <a:pathLst>
                <a:path w="1632" h="1828" extrusionOk="0">
                  <a:moveTo>
                    <a:pt x="1423" y="0"/>
                  </a:moveTo>
                  <a:lnTo>
                    <a:pt x="0" y="196"/>
                  </a:lnTo>
                  <a:lnTo>
                    <a:pt x="209" y="1828"/>
                  </a:lnTo>
                  <a:lnTo>
                    <a:pt x="1632" y="1618"/>
                  </a:lnTo>
                  <a:lnTo>
                    <a:pt x="14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36;p44">
              <a:extLst>
                <a:ext uri="{FF2B5EF4-FFF2-40B4-BE49-F238E27FC236}">
                  <a16:creationId xmlns:a16="http://schemas.microsoft.com/office/drawing/2014/main" id="{812E2B5D-2C50-463B-A2E2-001C8394A2AD}"/>
                </a:ext>
              </a:extLst>
            </p:cNvPr>
            <p:cNvSpPr/>
            <p:nvPr/>
          </p:nvSpPr>
          <p:spPr>
            <a:xfrm>
              <a:off x="3583500" y="3873625"/>
              <a:ext cx="116850" cy="41025"/>
            </a:xfrm>
            <a:custGeom>
              <a:avLst/>
              <a:gdLst/>
              <a:ahLst/>
              <a:cxnLst/>
              <a:rect l="l" t="t" r="r" b="b"/>
              <a:pathLst>
                <a:path w="4674" h="1641" extrusionOk="0">
                  <a:moveTo>
                    <a:pt x="1826" y="1"/>
                  </a:moveTo>
                  <a:cubicBezTo>
                    <a:pt x="1762" y="1"/>
                    <a:pt x="1711" y="49"/>
                    <a:pt x="1688" y="106"/>
                  </a:cubicBezTo>
                  <a:cubicBezTo>
                    <a:pt x="1646" y="245"/>
                    <a:pt x="1507" y="455"/>
                    <a:pt x="1102" y="496"/>
                  </a:cubicBezTo>
                  <a:cubicBezTo>
                    <a:pt x="1051" y="502"/>
                    <a:pt x="1002" y="505"/>
                    <a:pt x="955" y="505"/>
                  </a:cubicBezTo>
                  <a:cubicBezTo>
                    <a:pt x="656" y="505"/>
                    <a:pt x="442" y="399"/>
                    <a:pt x="321" y="315"/>
                  </a:cubicBezTo>
                  <a:cubicBezTo>
                    <a:pt x="297" y="296"/>
                    <a:pt x="270" y="287"/>
                    <a:pt x="243" y="287"/>
                  </a:cubicBezTo>
                  <a:cubicBezTo>
                    <a:pt x="191" y="287"/>
                    <a:pt x="139" y="321"/>
                    <a:pt x="112" y="385"/>
                  </a:cubicBezTo>
                  <a:lnTo>
                    <a:pt x="56" y="496"/>
                  </a:lnTo>
                  <a:lnTo>
                    <a:pt x="56" y="538"/>
                  </a:lnTo>
                  <a:lnTo>
                    <a:pt x="28" y="1333"/>
                  </a:lnTo>
                  <a:cubicBezTo>
                    <a:pt x="0" y="1501"/>
                    <a:pt x="140" y="1640"/>
                    <a:pt x="307" y="1640"/>
                  </a:cubicBezTo>
                  <a:lnTo>
                    <a:pt x="4436" y="1598"/>
                  </a:lnTo>
                  <a:cubicBezTo>
                    <a:pt x="4589" y="1598"/>
                    <a:pt x="4673" y="1445"/>
                    <a:pt x="4631" y="1305"/>
                  </a:cubicBezTo>
                  <a:cubicBezTo>
                    <a:pt x="4562" y="1166"/>
                    <a:pt x="4436" y="1040"/>
                    <a:pt x="4297" y="985"/>
                  </a:cubicBezTo>
                  <a:lnTo>
                    <a:pt x="1869" y="8"/>
                  </a:lnTo>
                  <a:cubicBezTo>
                    <a:pt x="1854" y="3"/>
                    <a:pt x="1840" y="1"/>
                    <a:pt x="18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37;p44">
              <a:extLst>
                <a:ext uri="{FF2B5EF4-FFF2-40B4-BE49-F238E27FC236}">
                  <a16:creationId xmlns:a16="http://schemas.microsoft.com/office/drawing/2014/main" id="{D05EFDB1-1711-4D96-9C05-AF323D623494}"/>
                </a:ext>
              </a:extLst>
            </p:cNvPr>
            <p:cNvSpPr/>
            <p:nvPr/>
          </p:nvSpPr>
          <p:spPr>
            <a:xfrm>
              <a:off x="3478175" y="3850100"/>
              <a:ext cx="39800" cy="45700"/>
            </a:xfrm>
            <a:custGeom>
              <a:avLst/>
              <a:gdLst/>
              <a:ahLst/>
              <a:cxnLst/>
              <a:rect l="l" t="t" r="r" b="b"/>
              <a:pathLst>
                <a:path w="1592" h="1828" extrusionOk="0">
                  <a:moveTo>
                    <a:pt x="1591" y="1"/>
                  </a:moveTo>
                  <a:lnTo>
                    <a:pt x="154" y="168"/>
                  </a:lnTo>
                  <a:lnTo>
                    <a:pt x="1" y="1828"/>
                  </a:lnTo>
                  <a:lnTo>
                    <a:pt x="1438" y="1758"/>
                  </a:lnTo>
                  <a:lnTo>
                    <a:pt x="15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38;p44">
              <a:extLst>
                <a:ext uri="{FF2B5EF4-FFF2-40B4-BE49-F238E27FC236}">
                  <a16:creationId xmlns:a16="http://schemas.microsoft.com/office/drawing/2014/main" id="{CBF5EF3C-1E71-4DE9-92A1-C8E88CBA452E}"/>
                </a:ext>
              </a:extLst>
            </p:cNvPr>
            <p:cNvSpPr/>
            <p:nvPr/>
          </p:nvSpPr>
          <p:spPr>
            <a:xfrm>
              <a:off x="3551075" y="3401300"/>
              <a:ext cx="92425" cy="462775"/>
            </a:xfrm>
            <a:custGeom>
              <a:avLst/>
              <a:gdLst/>
              <a:ahLst/>
              <a:cxnLst/>
              <a:rect l="l" t="t" r="r" b="b"/>
              <a:pathLst>
                <a:path w="3697" h="18511" extrusionOk="0">
                  <a:moveTo>
                    <a:pt x="3222" y="1"/>
                  </a:moveTo>
                  <a:lnTo>
                    <a:pt x="0" y="391"/>
                  </a:lnTo>
                  <a:lnTo>
                    <a:pt x="1186" y="9667"/>
                  </a:lnTo>
                  <a:lnTo>
                    <a:pt x="1088" y="18511"/>
                  </a:lnTo>
                  <a:lnTo>
                    <a:pt x="3292" y="18511"/>
                  </a:lnTo>
                  <a:lnTo>
                    <a:pt x="3697" y="9542"/>
                  </a:lnTo>
                  <a:lnTo>
                    <a:pt x="32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39;p44">
              <a:extLst>
                <a:ext uri="{FF2B5EF4-FFF2-40B4-BE49-F238E27FC236}">
                  <a16:creationId xmlns:a16="http://schemas.microsoft.com/office/drawing/2014/main" id="{8D46B854-A527-473A-B16E-3AEE269660FF}"/>
                </a:ext>
              </a:extLst>
            </p:cNvPr>
            <p:cNvSpPr/>
            <p:nvPr/>
          </p:nvSpPr>
          <p:spPr>
            <a:xfrm>
              <a:off x="3472250" y="3401300"/>
              <a:ext cx="108825" cy="462775"/>
            </a:xfrm>
            <a:custGeom>
              <a:avLst/>
              <a:gdLst/>
              <a:ahLst/>
              <a:cxnLst/>
              <a:rect l="l" t="t" r="r" b="b"/>
              <a:pathLst>
                <a:path w="4353" h="18511" extrusionOk="0">
                  <a:moveTo>
                    <a:pt x="4353" y="1"/>
                  </a:moveTo>
                  <a:lnTo>
                    <a:pt x="1005" y="615"/>
                  </a:lnTo>
                  <a:lnTo>
                    <a:pt x="531" y="9681"/>
                  </a:lnTo>
                  <a:lnTo>
                    <a:pt x="1" y="18511"/>
                  </a:lnTo>
                  <a:lnTo>
                    <a:pt x="2121" y="18511"/>
                  </a:lnTo>
                  <a:lnTo>
                    <a:pt x="3307" y="9765"/>
                  </a:lnTo>
                  <a:lnTo>
                    <a:pt x="43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40;p44">
              <a:extLst>
                <a:ext uri="{FF2B5EF4-FFF2-40B4-BE49-F238E27FC236}">
                  <a16:creationId xmlns:a16="http://schemas.microsoft.com/office/drawing/2014/main" id="{AC01E012-7047-49BE-9FEA-D6B8260B94A3}"/>
                </a:ext>
              </a:extLst>
            </p:cNvPr>
            <p:cNvSpPr/>
            <p:nvPr/>
          </p:nvSpPr>
          <p:spPr>
            <a:xfrm>
              <a:off x="3448900" y="3190325"/>
              <a:ext cx="182750" cy="226350"/>
            </a:xfrm>
            <a:custGeom>
              <a:avLst/>
              <a:gdLst/>
              <a:ahLst/>
              <a:cxnLst/>
              <a:rect l="l" t="t" r="r" b="b"/>
              <a:pathLst>
                <a:path w="7310" h="9054" extrusionOk="0">
                  <a:moveTo>
                    <a:pt x="3264" y="1"/>
                  </a:moveTo>
                  <a:lnTo>
                    <a:pt x="516" y="1103"/>
                  </a:lnTo>
                  <a:cubicBezTo>
                    <a:pt x="182" y="1242"/>
                    <a:pt x="0" y="1591"/>
                    <a:pt x="112" y="1940"/>
                  </a:cubicBezTo>
                  <a:lnTo>
                    <a:pt x="1939" y="9054"/>
                  </a:lnTo>
                  <a:lnTo>
                    <a:pt x="7309" y="8426"/>
                  </a:lnTo>
                  <a:lnTo>
                    <a:pt x="6835" y="810"/>
                  </a:lnTo>
                  <a:cubicBezTo>
                    <a:pt x="6835" y="433"/>
                    <a:pt x="6542" y="140"/>
                    <a:pt x="6193" y="126"/>
                  </a:cubicBezTo>
                  <a:lnTo>
                    <a:pt x="326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41;p44">
              <a:extLst>
                <a:ext uri="{FF2B5EF4-FFF2-40B4-BE49-F238E27FC236}">
                  <a16:creationId xmlns:a16="http://schemas.microsoft.com/office/drawing/2014/main" id="{868B3918-5878-421C-8CB4-C710F4209B10}"/>
                </a:ext>
              </a:extLst>
            </p:cNvPr>
            <p:cNvSpPr/>
            <p:nvPr/>
          </p:nvSpPr>
          <p:spPr>
            <a:xfrm>
              <a:off x="3497725" y="3184400"/>
              <a:ext cx="73250" cy="44450"/>
            </a:xfrm>
            <a:custGeom>
              <a:avLst/>
              <a:gdLst/>
              <a:ahLst/>
              <a:cxnLst/>
              <a:rect l="l" t="t" r="r" b="b"/>
              <a:pathLst>
                <a:path w="2930" h="1778" extrusionOk="0">
                  <a:moveTo>
                    <a:pt x="2253" y="0"/>
                  </a:moveTo>
                  <a:cubicBezTo>
                    <a:pt x="1652" y="0"/>
                    <a:pt x="530" y="238"/>
                    <a:pt x="530" y="238"/>
                  </a:cubicBezTo>
                  <a:cubicBezTo>
                    <a:pt x="530" y="238"/>
                    <a:pt x="0" y="280"/>
                    <a:pt x="42" y="782"/>
                  </a:cubicBezTo>
                  <a:cubicBezTo>
                    <a:pt x="53" y="1222"/>
                    <a:pt x="440" y="1778"/>
                    <a:pt x="1234" y="1778"/>
                  </a:cubicBezTo>
                  <a:cubicBezTo>
                    <a:pt x="1396" y="1778"/>
                    <a:pt x="1575" y="1755"/>
                    <a:pt x="1771" y="1703"/>
                  </a:cubicBezTo>
                  <a:cubicBezTo>
                    <a:pt x="2929" y="1410"/>
                    <a:pt x="2901" y="15"/>
                    <a:pt x="2302" y="1"/>
                  </a:cubicBezTo>
                  <a:cubicBezTo>
                    <a:pt x="2286" y="0"/>
                    <a:pt x="2269" y="0"/>
                    <a:pt x="22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742;p44">
              <a:extLst>
                <a:ext uri="{FF2B5EF4-FFF2-40B4-BE49-F238E27FC236}">
                  <a16:creationId xmlns:a16="http://schemas.microsoft.com/office/drawing/2014/main" id="{678E08E5-A78D-448D-819B-C5F9B4BF5B16}"/>
                </a:ext>
              </a:extLst>
            </p:cNvPr>
            <p:cNvSpPr/>
            <p:nvPr/>
          </p:nvSpPr>
          <p:spPr>
            <a:xfrm>
              <a:off x="3499100" y="3148150"/>
              <a:ext cx="59325" cy="69475"/>
            </a:xfrm>
            <a:custGeom>
              <a:avLst/>
              <a:gdLst/>
              <a:ahLst/>
              <a:cxnLst/>
              <a:rect l="l" t="t" r="r" b="b"/>
              <a:pathLst>
                <a:path w="2373" h="2779" extrusionOk="0">
                  <a:moveTo>
                    <a:pt x="1940" y="0"/>
                  </a:moveTo>
                  <a:lnTo>
                    <a:pt x="1" y="419"/>
                  </a:lnTo>
                  <a:lnTo>
                    <a:pt x="336" y="1995"/>
                  </a:lnTo>
                  <a:cubicBezTo>
                    <a:pt x="422" y="2463"/>
                    <a:pt x="846" y="2779"/>
                    <a:pt x="1318" y="2779"/>
                  </a:cubicBezTo>
                  <a:cubicBezTo>
                    <a:pt x="1381" y="2779"/>
                    <a:pt x="1444" y="2773"/>
                    <a:pt x="1507" y="2762"/>
                  </a:cubicBezTo>
                  <a:cubicBezTo>
                    <a:pt x="2037" y="2636"/>
                    <a:pt x="2372" y="2106"/>
                    <a:pt x="2274" y="1576"/>
                  </a:cubicBezTo>
                  <a:lnTo>
                    <a:pt x="194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43;p44">
              <a:extLst>
                <a:ext uri="{FF2B5EF4-FFF2-40B4-BE49-F238E27FC236}">
                  <a16:creationId xmlns:a16="http://schemas.microsoft.com/office/drawing/2014/main" id="{E0B725C4-FBEC-4CEC-94C1-698EB44B646C}"/>
                </a:ext>
              </a:extLst>
            </p:cNvPr>
            <p:cNvSpPr/>
            <p:nvPr/>
          </p:nvSpPr>
          <p:spPr>
            <a:xfrm>
              <a:off x="3474350" y="3072550"/>
              <a:ext cx="94875" cy="105525"/>
            </a:xfrm>
            <a:custGeom>
              <a:avLst/>
              <a:gdLst/>
              <a:ahLst/>
              <a:cxnLst/>
              <a:rect l="l" t="t" r="r" b="b"/>
              <a:pathLst>
                <a:path w="3795" h="4221" extrusionOk="0">
                  <a:moveTo>
                    <a:pt x="1886" y="0"/>
                  </a:moveTo>
                  <a:cubicBezTo>
                    <a:pt x="1793" y="0"/>
                    <a:pt x="1699" y="8"/>
                    <a:pt x="1605" y="25"/>
                  </a:cubicBezTo>
                  <a:lnTo>
                    <a:pt x="1423" y="67"/>
                  </a:lnTo>
                  <a:cubicBezTo>
                    <a:pt x="572" y="234"/>
                    <a:pt x="0" y="1057"/>
                    <a:pt x="154" y="1922"/>
                  </a:cubicBezTo>
                  <a:lnTo>
                    <a:pt x="321" y="2927"/>
                  </a:lnTo>
                  <a:cubicBezTo>
                    <a:pt x="483" y="3684"/>
                    <a:pt x="1153" y="4221"/>
                    <a:pt x="1909" y="4221"/>
                  </a:cubicBezTo>
                  <a:cubicBezTo>
                    <a:pt x="2002" y="4221"/>
                    <a:pt x="2096" y="4213"/>
                    <a:pt x="2190" y="4196"/>
                  </a:cubicBezTo>
                  <a:lnTo>
                    <a:pt x="2372" y="4154"/>
                  </a:lnTo>
                  <a:cubicBezTo>
                    <a:pt x="3223" y="3987"/>
                    <a:pt x="3794" y="3164"/>
                    <a:pt x="3641" y="2299"/>
                  </a:cubicBezTo>
                  <a:lnTo>
                    <a:pt x="3460" y="1295"/>
                  </a:lnTo>
                  <a:cubicBezTo>
                    <a:pt x="3311" y="537"/>
                    <a:pt x="2642" y="0"/>
                    <a:pt x="1886" y="0"/>
                  </a:cubicBezTo>
                  <a:close/>
                </a:path>
              </a:pathLst>
            </a:custGeom>
            <a:solidFill>
              <a:srgbClr val="FCC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44;p44">
              <a:extLst>
                <a:ext uri="{FF2B5EF4-FFF2-40B4-BE49-F238E27FC236}">
                  <a16:creationId xmlns:a16="http://schemas.microsoft.com/office/drawing/2014/main" id="{31E3C402-5C42-4B01-B71D-0CF8FC25A2BC}"/>
                </a:ext>
              </a:extLst>
            </p:cNvPr>
            <p:cNvSpPr/>
            <p:nvPr/>
          </p:nvSpPr>
          <p:spPr>
            <a:xfrm>
              <a:off x="3474350" y="3072550"/>
              <a:ext cx="94875" cy="105525"/>
            </a:xfrm>
            <a:custGeom>
              <a:avLst/>
              <a:gdLst/>
              <a:ahLst/>
              <a:cxnLst/>
              <a:rect l="l" t="t" r="r" b="b"/>
              <a:pathLst>
                <a:path w="3795" h="4221" extrusionOk="0">
                  <a:moveTo>
                    <a:pt x="1886" y="0"/>
                  </a:moveTo>
                  <a:cubicBezTo>
                    <a:pt x="1793" y="0"/>
                    <a:pt x="1699" y="8"/>
                    <a:pt x="1605" y="25"/>
                  </a:cubicBezTo>
                  <a:lnTo>
                    <a:pt x="1423" y="67"/>
                  </a:lnTo>
                  <a:cubicBezTo>
                    <a:pt x="572" y="234"/>
                    <a:pt x="0" y="1057"/>
                    <a:pt x="154" y="1922"/>
                  </a:cubicBezTo>
                  <a:lnTo>
                    <a:pt x="321" y="2927"/>
                  </a:lnTo>
                  <a:cubicBezTo>
                    <a:pt x="483" y="3684"/>
                    <a:pt x="1153" y="4221"/>
                    <a:pt x="1909" y="4221"/>
                  </a:cubicBezTo>
                  <a:cubicBezTo>
                    <a:pt x="2002" y="4221"/>
                    <a:pt x="2096" y="4213"/>
                    <a:pt x="2190" y="4196"/>
                  </a:cubicBezTo>
                  <a:lnTo>
                    <a:pt x="2372" y="4154"/>
                  </a:lnTo>
                  <a:cubicBezTo>
                    <a:pt x="3223" y="3987"/>
                    <a:pt x="3794" y="3164"/>
                    <a:pt x="3641" y="2299"/>
                  </a:cubicBezTo>
                  <a:lnTo>
                    <a:pt x="3460" y="1295"/>
                  </a:lnTo>
                  <a:cubicBezTo>
                    <a:pt x="3311" y="537"/>
                    <a:pt x="2642" y="0"/>
                    <a:pt x="18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45;p44">
              <a:extLst>
                <a:ext uri="{FF2B5EF4-FFF2-40B4-BE49-F238E27FC236}">
                  <a16:creationId xmlns:a16="http://schemas.microsoft.com/office/drawing/2014/main" id="{FF3C760B-EB6A-4C18-A9A9-A4A6BA0738B6}"/>
                </a:ext>
              </a:extLst>
            </p:cNvPr>
            <p:cNvSpPr/>
            <p:nvPr/>
          </p:nvSpPr>
          <p:spPr>
            <a:xfrm>
              <a:off x="3462850" y="3062425"/>
              <a:ext cx="91100" cy="86100"/>
            </a:xfrm>
            <a:custGeom>
              <a:avLst/>
              <a:gdLst/>
              <a:ahLst/>
              <a:cxnLst/>
              <a:rect l="l" t="t" r="r" b="b"/>
              <a:pathLst>
                <a:path w="3644" h="3444" extrusionOk="0">
                  <a:moveTo>
                    <a:pt x="2914" y="0"/>
                  </a:moveTo>
                  <a:cubicBezTo>
                    <a:pt x="1977" y="0"/>
                    <a:pt x="433" y="612"/>
                    <a:pt x="433" y="612"/>
                  </a:cubicBezTo>
                  <a:lnTo>
                    <a:pt x="0" y="1951"/>
                  </a:lnTo>
                  <a:lnTo>
                    <a:pt x="809" y="3443"/>
                  </a:lnTo>
                  <a:cubicBezTo>
                    <a:pt x="907" y="3401"/>
                    <a:pt x="1381" y="2997"/>
                    <a:pt x="1465" y="2801"/>
                  </a:cubicBezTo>
                  <a:cubicBezTo>
                    <a:pt x="1576" y="2536"/>
                    <a:pt x="1604" y="2090"/>
                    <a:pt x="1256" y="1741"/>
                  </a:cubicBezTo>
                  <a:cubicBezTo>
                    <a:pt x="1200" y="1686"/>
                    <a:pt x="1172" y="1602"/>
                    <a:pt x="1172" y="1518"/>
                  </a:cubicBezTo>
                  <a:cubicBezTo>
                    <a:pt x="1172" y="1357"/>
                    <a:pt x="1237" y="1183"/>
                    <a:pt x="1566" y="1183"/>
                  </a:cubicBezTo>
                  <a:cubicBezTo>
                    <a:pt x="1578" y="1183"/>
                    <a:pt x="1591" y="1183"/>
                    <a:pt x="1604" y="1183"/>
                  </a:cubicBezTo>
                  <a:cubicBezTo>
                    <a:pt x="1808" y="1193"/>
                    <a:pt x="2111" y="1230"/>
                    <a:pt x="2420" y="1230"/>
                  </a:cubicBezTo>
                  <a:cubicBezTo>
                    <a:pt x="2979" y="1230"/>
                    <a:pt x="3559" y="1111"/>
                    <a:pt x="3613" y="500"/>
                  </a:cubicBezTo>
                  <a:cubicBezTo>
                    <a:pt x="3643" y="128"/>
                    <a:pt x="3342" y="0"/>
                    <a:pt x="2914" y="0"/>
                  </a:cubicBezTo>
                  <a:close/>
                </a:path>
              </a:pathLst>
            </a:custGeom>
            <a:solidFill>
              <a:srgbClr val="1C22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46;p44">
              <a:extLst>
                <a:ext uri="{FF2B5EF4-FFF2-40B4-BE49-F238E27FC236}">
                  <a16:creationId xmlns:a16="http://schemas.microsoft.com/office/drawing/2014/main" id="{9C423F85-EA08-4F2D-9C6B-769755F77DE2}"/>
                </a:ext>
              </a:extLst>
            </p:cNvPr>
            <p:cNvSpPr/>
            <p:nvPr/>
          </p:nvSpPr>
          <p:spPr>
            <a:xfrm>
              <a:off x="3465275" y="3126275"/>
              <a:ext cx="30375" cy="28325"/>
            </a:xfrm>
            <a:custGeom>
              <a:avLst/>
              <a:gdLst/>
              <a:ahLst/>
              <a:cxnLst/>
              <a:rect l="l" t="t" r="r" b="b"/>
              <a:pathLst>
                <a:path w="1215" h="1133" extrusionOk="0">
                  <a:moveTo>
                    <a:pt x="603" y="1"/>
                  </a:moveTo>
                  <a:cubicBezTo>
                    <a:pt x="570" y="1"/>
                    <a:pt x="537" y="4"/>
                    <a:pt x="503" y="10"/>
                  </a:cubicBezTo>
                  <a:cubicBezTo>
                    <a:pt x="182" y="52"/>
                    <a:pt x="1" y="359"/>
                    <a:pt x="43" y="666"/>
                  </a:cubicBezTo>
                  <a:cubicBezTo>
                    <a:pt x="93" y="956"/>
                    <a:pt x="338" y="1132"/>
                    <a:pt x="621" y="1132"/>
                  </a:cubicBezTo>
                  <a:cubicBezTo>
                    <a:pt x="651" y="1132"/>
                    <a:pt x="682" y="1130"/>
                    <a:pt x="712" y="1126"/>
                  </a:cubicBezTo>
                  <a:cubicBezTo>
                    <a:pt x="1019" y="1070"/>
                    <a:pt x="1214" y="778"/>
                    <a:pt x="1159" y="457"/>
                  </a:cubicBezTo>
                  <a:cubicBezTo>
                    <a:pt x="1097" y="185"/>
                    <a:pt x="860" y="1"/>
                    <a:pt x="6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47;p44">
              <a:extLst>
                <a:ext uri="{FF2B5EF4-FFF2-40B4-BE49-F238E27FC236}">
                  <a16:creationId xmlns:a16="http://schemas.microsoft.com/office/drawing/2014/main" id="{1FDC85D0-4601-4BBE-8D06-877E0F9BA5DB}"/>
                </a:ext>
              </a:extLst>
            </p:cNvPr>
            <p:cNvSpPr/>
            <p:nvPr/>
          </p:nvSpPr>
          <p:spPr>
            <a:xfrm>
              <a:off x="3541300" y="3117125"/>
              <a:ext cx="273075" cy="229050"/>
            </a:xfrm>
            <a:custGeom>
              <a:avLst/>
              <a:gdLst/>
              <a:ahLst/>
              <a:cxnLst/>
              <a:rect l="l" t="t" r="r" b="b"/>
              <a:pathLst>
                <a:path w="10923" h="9162" extrusionOk="0">
                  <a:moveTo>
                    <a:pt x="1679" y="0"/>
                  </a:moveTo>
                  <a:cubicBezTo>
                    <a:pt x="1001" y="0"/>
                    <a:pt x="1" y="1506"/>
                    <a:pt x="1" y="1506"/>
                  </a:cubicBezTo>
                  <a:cubicBezTo>
                    <a:pt x="23" y="1600"/>
                    <a:pt x="71" y="1628"/>
                    <a:pt x="121" y="1628"/>
                  </a:cubicBezTo>
                  <a:cubicBezTo>
                    <a:pt x="198" y="1628"/>
                    <a:pt x="280" y="1562"/>
                    <a:pt x="280" y="1562"/>
                  </a:cubicBezTo>
                  <a:cubicBezTo>
                    <a:pt x="280" y="1562"/>
                    <a:pt x="1089" y="739"/>
                    <a:pt x="1451" y="530"/>
                  </a:cubicBezTo>
                  <a:cubicBezTo>
                    <a:pt x="1520" y="494"/>
                    <a:pt x="1580" y="480"/>
                    <a:pt x="1632" y="480"/>
                  </a:cubicBezTo>
                  <a:cubicBezTo>
                    <a:pt x="1802" y="480"/>
                    <a:pt x="1884" y="627"/>
                    <a:pt x="1884" y="627"/>
                  </a:cubicBezTo>
                  <a:lnTo>
                    <a:pt x="5524" y="6179"/>
                  </a:lnTo>
                  <a:cubicBezTo>
                    <a:pt x="5524" y="6179"/>
                    <a:pt x="7113" y="9161"/>
                    <a:pt x="8747" y="9161"/>
                  </a:cubicBezTo>
                  <a:cubicBezTo>
                    <a:pt x="9013" y="9161"/>
                    <a:pt x="9280" y="9082"/>
                    <a:pt x="9541" y="8899"/>
                  </a:cubicBezTo>
                  <a:cubicBezTo>
                    <a:pt x="10922" y="7923"/>
                    <a:pt x="9751" y="5900"/>
                    <a:pt x="9053" y="4938"/>
                  </a:cubicBezTo>
                  <a:cubicBezTo>
                    <a:pt x="8774" y="4561"/>
                    <a:pt x="8635" y="4115"/>
                    <a:pt x="8635" y="3654"/>
                  </a:cubicBezTo>
                  <a:lnTo>
                    <a:pt x="8635" y="2273"/>
                  </a:lnTo>
                  <a:lnTo>
                    <a:pt x="5915" y="1855"/>
                  </a:lnTo>
                  <a:lnTo>
                    <a:pt x="5915" y="1855"/>
                  </a:lnTo>
                  <a:cubicBezTo>
                    <a:pt x="5273" y="2692"/>
                    <a:pt x="6194" y="4324"/>
                    <a:pt x="6194" y="4324"/>
                  </a:cubicBezTo>
                  <a:cubicBezTo>
                    <a:pt x="6194" y="4324"/>
                    <a:pt x="2511" y="279"/>
                    <a:pt x="1828" y="28"/>
                  </a:cubicBezTo>
                  <a:cubicBezTo>
                    <a:pt x="1781" y="9"/>
                    <a:pt x="1731" y="0"/>
                    <a:pt x="1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48;p44">
              <a:extLst>
                <a:ext uri="{FF2B5EF4-FFF2-40B4-BE49-F238E27FC236}">
                  <a16:creationId xmlns:a16="http://schemas.microsoft.com/office/drawing/2014/main" id="{33939574-1126-4FC1-A6A0-96982585BCB4}"/>
                </a:ext>
              </a:extLst>
            </p:cNvPr>
            <p:cNvSpPr/>
            <p:nvPr/>
          </p:nvSpPr>
          <p:spPr>
            <a:xfrm>
              <a:off x="3687775" y="3161425"/>
              <a:ext cx="69400" cy="14950"/>
            </a:xfrm>
            <a:custGeom>
              <a:avLst/>
              <a:gdLst/>
              <a:ahLst/>
              <a:cxnLst/>
              <a:rect l="l" t="t" r="r" b="b"/>
              <a:pathLst>
                <a:path w="2776" h="598" extrusionOk="0">
                  <a:moveTo>
                    <a:pt x="485" y="1"/>
                  </a:moveTo>
                  <a:cubicBezTo>
                    <a:pt x="219" y="1"/>
                    <a:pt x="49" y="32"/>
                    <a:pt x="42" y="97"/>
                  </a:cubicBezTo>
                  <a:cubicBezTo>
                    <a:pt x="0" y="222"/>
                    <a:pt x="614" y="418"/>
                    <a:pt x="1367" y="515"/>
                  </a:cubicBezTo>
                  <a:cubicBezTo>
                    <a:pt x="1733" y="569"/>
                    <a:pt x="2068" y="597"/>
                    <a:pt x="2319" y="597"/>
                  </a:cubicBezTo>
                  <a:cubicBezTo>
                    <a:pt x="2585" y="597"/>
                    <a:pt x="2755" y="566"/>
                    <a:pt x="2762" y="501"/>
                  </a:cubicBezTo>
                  <a:cubicBezTo>
                    <a:pt x="2776" y="376"/>
                    <a:pt x="2190" y="208"/>
                    <a:pt x="1437" y="83"/>
                  </a:cubicBezTo>
                  <a:cubicBezTo>
                    <a:pt x="1071" y="29"/>
                    <a:pt x="735" y="1"/>
                    <a:pt x="4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49;p44">
              <a:extLst>
                <a:ext uri="{FF2B5EF4-FFF2-40B4-BE49-F238E27FC236}">
                  <a16:creationId xmlns:a16="http://schemas.microsoft.com/office/drawing/2014/main" id="{059AFAAA-E70A-4F75-9CC8-2586D76309C3}"/>
                </a:ext>
              </a:extLst>
            </p:cNvPr>
            <p:cNvSpPr/>
            <p:nvPr/>
          </p:nvSpPr>
          <p:spPr>
            <a:xfrm>
              <a:off x="3612100" y="3140925"/>
              <a:ext cx="17800" cy="15450"/>
            </a:xfrm>
            <a:custGeom>
              <a:avLst/>
              <a:gdLst/>
              <a:ahLst/>
              <a:cxnLst/>
              <a:rect l="l" t="t" r="r" b="b"/>
              <a:pathLst>
                <a:path w="712" h="618" extrusionOk="0">
                  <a:moveTo>
                    <a:pt x="532" y="1"/>
                  </a:moveTo>
                  <a:cubicBezTo>
                    <a:pt x="503" y="1"/>
                    <a:pt x="473" y="8"/>
                    <a:pt x="447" y="24"/>
                  </a:cubicBezTo>
                  <a:lnTo>
                    <a:pt x="70" y="331"/>
                  </a:lnTo>
                  <a:cubicBezTo>
                    <a:pt x="0" y="401"/>
                    <a:pt x="0" y="498"/>
                    <a:pt x="42" y="568"/>
                  </a:cubicBezTo>
                  <a:cubicBezTo>
                    <a:pt x="73" y="599"/>
                    <a:pt x="118" y="618"/>
                    <a:pt x="158" y="618"/>
                  </a:cubicBezTo>
                  <a:cubicBezTo>
                    <a:pt x="190" y="618"/>
                    <a:pt x="219" y="607"/>
                    <a:pt x="237" y="582"/>
                  </a:cubicBezTo>
                  <a:lnTo>
                    <a:pt x="628" y="289"/>
                  </a:lnTo>
                  <a:cubicBezTo>
                    <a:pt x="698" y="233"/>
                    <a:pt x="712" y="150"/>
                    <a:pt x="656" y="80"/>
                  </a:cubicBezTo>
                  <a:lnTo>
                    <a:pt x="656" y="66"/>
                  </a:lnTo>
                  <a:cubicBezTo>
                    <a:pt x="630" y="22"/>
                    <a:pt x="582" y="1"/>
                    <a:pt x="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50;p44">
              <a:extLst>
                <a:ext uri="{FF2B5EF4-FFF2-40B4-BE49-F238E27FC236}">
                  <a16:creationId xmlns:a16="http://schemas.microsoft.com/office/drawing/2014/main" id="{FD0C7F81-73F1-4F5B-9B76-14C9EA442673}"/>
                </a:ext>
              </a:extLst>
            </p:cNvPr>
            <p:cNvSpPr/>
            <p:nvPr/>
          </p:nvSpPr>
          <p:spPr>
            <a:xfrm>
              <a:off x="3621500" y="3151750"/>
              <a:ext cx="18175" cy="15500"/>
            </a:xfrm>
            <a:custGeom>
              <a:avLst/>
              <a:gdLst/>
              <a:ahLst/>
              <a:cxnLst/>
              <a:rect l="l" t="t" r="r" b="b"/>
              <a:pathLst>
                <a:path w="727" h="620" extrusionOk="0">
                  <a:moveTo>
                    <a:pt x="543" y="0"/>
                  </a:moveTo>
                  <a:cubicBezTo>
                    <a:pt x="515" y="0"/>
                    <a:pt x="487" y="8"/>
                    <a:pt x="461" y="24"/>
                  </a:cubicBezTo>
                  <a:lnTo>
                    <a:pt x="71" y="330"/>
                  </a:lnTo>
                  <a:cubicBezTo>
                    <a:pt x="15" y="386"/>
                    <a:pt x="1" y="484"/>
                    <a:pt x="57" y="568"/>
                  </a:cubicBezTo>
                  <a:cubicBezTo>
                    <a:pt x="90" y="601"/>
                    <a:pt x="134" y="620"/>
                    <a:pt x="176" y="620"/>
                  </a:cubicBezTo>
                  <a:cubicBezTo>
                    <a:pt x="204" y="620"/>
                    <a:pt x="230" y="612"/>
                    <a:pt x="252" y="595"/>
                  </a:cubicBezTo>
                  <a:lnTo>
                    <a:pt x="628" y="289"/>
                  </a:lnTo>
                  <a:cubicBezTo>
                    <a:pt x="698" y="247"/>
                    <a:pt x="726" y="149"/>
                    <a:pt x="670" y="79"/>
                  </a:cubicBezTo>
                  <a:lnTo>
                    <a:pt x="670" y="65"/>
                  </a:lnTo>
                  <a:cubicBezTo>
                    <a:pt x="635" y="22"/>
                    <a:pt x="590" y="0"/>
                    <a:pt x="5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51;p44">
              <a:extLst>
                <a:ext uri="{FF2B5EF4-FFF2-40B4-BE49-F238E27FC236}">
                  <a16:creationId xmlns:a16="http://schemas.microsoft.com/office/drawing/2014/main" id="{51788D5C-132D-4462-B3A5-DF47DB94CEC1}"/>
                </a:ext>
              </a:extLst>
            </p:cNvPr>
            <p:cNvSpPr/>
            <p:nvPr/>
          </p:nvSpPr>
          <p:spPr>
            <a:xfrm>
              <a:off x="3631625" y="3162275"/>
              <a:ext cx="17800" cy="15450"/>
            </a:xfrm>
            <a:custGeom>
              <a:avLst/>
              <a:gdLst/>
              <a:ahLst/>
              <a:cxnLst/>
              <a:rect l="l" t="t" r="r" b="b"/>
              <a:pathLst>
                <a:path w="712" h="618" extrusionOk="0">
                  <a:moveTo>
                    <a:pt x="552" y="1"/>
                  </a:moveTo>
                  <a:cubicBezTo>
                    <a:pt x="521" y="1"/>
                    <a:pt x="490" y="12"/>
                    <a:pt x="461" y="35"/>
                  </a:cubicBezTo>
                  <a:lnTo>
                    <a:pt x="70" y="328"/>
                  </a:lnTo>
                  <a:cubicBezTo>
                    <a:pt x="0" y="384"/>
                    <a:pt x="0" y="481"/>
                    <a:pt x="56" y="565"/>
                  </a:cubicBezTo>
                  <a:cubicBezTo>
                    <a:pt x="90" y="599"/>
                    <a:pt x="134" y="617"/>
                    <a:pt x="176" y="617"/>
                  </a:cubicBezTo>
                  <a:cubicBezTo>
                    <a:pt x="203" y="617"/>
                    <a:pt x="229" y="609"/>
                    <a:pt x="251" y="593"/>
                  </a:cubicBezTo>
                  <a:lnTo>
                    <a:pt x="628" y="286"/>
                  </a:lnTo>
                  <a:cubicBezTo>
                    <a:pt x="698" y="244"/>
                    <a:pt x="712" y="147"/>
                    <a:pt x="670" y="77"/>
                  </a:cubicBezTo>
                  <a:lnTo>
                    <a:pt x="670" y="63"/>
                  </a:lnTo>
                  <a:cubicBezTo>
                    <a:pt x="637" y="22"/>
                    <a:pt x="595" y="1"/>
                    <a:pt x="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52;p44">
              <a:extLst>
                <a:ext uri="{FF2B5EF4-FFF2-40B4-BE49-F238E27FC236}">
                  <a16:creationId xmlns:a16="http://schemas.microsoft.com/office/drawing/2014/main" id="{10703543-4026-4E42-9766-1D27F16D6252}"/>
                </a:ext>
              </a:extLst>
            </p:cNvPr>
            <p:cNvSpPr/>
            <p:nvPr/>
          </p:nvSpPr>
          <p:spPr>
            <a:xfrm>
              <a:off x="3641375" y="3173075"/>
              <a:ext cx="17825" cy="15625"/>
            </a:xfrm>
            <a:custGeom>
              <a:avLst/>
              <a:gdLst/>
              <a:ahLst/>
              <a:cxnLst/>
              <a:rect l="l" t="t" r="r" b="b"/>
              <a:pathLst>
                <a:path w="713" h="625" extrusionOk="0">
                  <a:moveTo>
                    <a:pt x="539" y="1"/>
                  </a:moveTo>
                  <a:cubicBezTo>
                    <a:pt x="508" y="1"/>
                    <a:pt x="476" y="12"/>
                    <a:pt x="447" y="35"/>
                  </a:cubicBezTo>
                  <a:lnTo>
                    <a:pt x="71" y="328"/>
                  </a:lnTo>
                  <a:cubicBezTo>
                    <a:pt x="1" y="384"/>
                    <a:pt x="1" y="482"/>
                    <a:pt x="43" y="579"/>
                  </a:cubicBezTo>
                  <a:cubicBezTo>
                    <a:pt x="76" y="604"/>
                    <a:pt x="120" y="625"/>
                    <a:pt x="161" y="625"/>
                  </a:cubicBezTo>
                  <a:cubicBezTo>
                    <a:pt x="189" y="625"/>
                    <a:pt x="216" y="616"/>
                    <a:pt x="238" y="593"/>
                  </a:cubicBezTo>
                  <a:lnTo>
                    <a:pt x="629" y="300"/>
                  </a:lnTo>
                  <a:cubicBezTo>
                    <a:pt x="698" y="245"/>
                    <a:pt x="712" y="161"/>
                    <a:pt x="656" y="91"/>
                  </a:cubicBezTo>
                  <a:lnTo>
                    <a:pt x="656" y="63"/>
                  </a:lnTo>
                  <a:cubicBezTo>
                    <a:pt x="624" y="23"/>
                    <a:pt x="582" y="1"/>
                    <a:pt x="5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53;p44">
              <a:extLst>
                <a:ext uri="{FF2B5EF4-FFF2-40B4-BE49-F238E27FC236}">
                  <a16:creationId xmlns:a16="http://schemas.microsoft.com/office/drawing/2014/main" id="{82189F44-3524-4D66-94D0-BE66D884F9AB}"/>
                </a:ext>
              </a:extLst>
            </p:cNvPr>
            <p:cNvSpPr/>
            <p:nvPr/>
          </p:nvSpPr>
          <p:spPr>
            <a:xfrm>
              <a:off x="3650800" y="3183550"/>
              <a:ext cx="18500" cy="15625"/>
            </a:xfrm>
            <a:custGeom>
              <a:avLst/>
              <a:gdLst/>
              <a:ahLst/>
              <a:cxnLst/>
              <a:rect l="l" t="t" r="r" b="b"/>
              <a:pathLst>
                <a:path w="740" h="625" extrusionOk="0">
                  <a:moveTo>
                    <a:pt x="566" y="0"/>
                  </a:moveTo>
                  <a:cubicBezTo>
                    <a:pt x="535" y="0"/>
                    <a:pt x="504" y="12"/>
                    <a:pt x="475" y="35"/>
                  </a:cubicBezTo>
                  <a:lnTo>
                    <a:pt x="84" y="328"/>
                  </a:lnTo>
                  <a:cubicBezTo>
                    <a:pt x="14" y="384"/>
                    <a:pt x="0" y="481"/>
                    <a:pt x="70" y="579"/>
                  </a:cubicBezTo>
                  <a:cubicBezTo>
                    <a:pt x="104" y="604"/>
                    <a:pt x="147" y="624"/>
                    <a:pt x="189" y="624"/>
                  </a:cubicBezTo>
                  <a:cubicBezTo>
                    <a:pt x="216" y="624"/>
                    <a:pt x="243" y="615"/>
                    <a:pt x="265" y="593"/>
                  </a:cubicBezTo>
                  <a:lnTo>
                    <a:pt x="642" y="300"/>
                  </a:lnTo>
                  <a:cubicBezTo>
                    <a:pt x="712" y="244"/>
                    <a:pt x="740" y="160"/>
                    <a:pt x="684" y="91"/>
                  </a:cubicBezTo>
                  <a:lnTo>
                    <a:pt x="684" y="63"/>
                  </a:lnTo>
                  <a:cubicBezTo>
                    <a:pt x="651" y="22"/>
                    <a:pt x="609" y="0"/>
                    <a:pt x="5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54;p44">
              <a:extLst>
                <a:ext uri="{FF2B5EF4-FFF2-40B4-BE49-F238E27FC236}">
                  <a16:creationId xmlns:a16="http://schemas.microsoft.com/office/drawing/2014/main" id="{1A7CEF6E-5405-405E-9226-0D7FECB93582}"/>
                </a:ext>
              </a:extLst>
            </p:cNvPr>
            <p:cNvSpPr/>
            <p:nvPr/>
          </p:nvSpPr>
          <p:spPr>
            <a:xfrm>
              <a:off x="3660900" y="3194000"/>
              <a:ext cx="17825" cy="15625"/>
            </a:xfrm>
            <a:custGeom>
              <a:avLst/>
              <a:gdLst/>
              <a:ahLst/>
              <a:cxnLst/>
              <a:rect l="l" t="t" r="r" b="b"/>
              <a:pathLst>
                <a:path w="713" h="625" extrusionOk="0">
                  <a:moveTo>
                    <a:pt x="543" y="1"/>
                  </a:moveTo>
                  <a:cubicBezTo>
                    <a:pt x="510" y="1"/>
                    <a:pt x="476" y="12"/>
                    <a:pt x="447" y="35"/>
                  </a:cubicBezTo>
                  <a:lnTo>
                    <a:pt x="71" y="328"/>
                  </a:lnTo>
                  <a:cubicBezTo>
                    <a:pt x="1" y="384"/>
                    <a:pt x="1" y="482"/>
                    <a:pt x="57" y="579"/>
                  </a:cubicBezTo>
                  <a:cubicBezTo>
                    <a:pt x="82" y="604"/>
                    <a:pt x="127" y="624"/>
                    <a:pt x="168" y="624"/>
                  </a:cubicBezTo>
                  <a:cubicBezTo>
                    <a:pt x="196" y="624"/>
                    <a:pt x="221" y="616"/>
                    <a:pt x="238" y="593"/>
                  </a:cubicBezTo>
                  <a:lnTo>
                    <a:pt x="629" y="300"/>
                  </a:lnTo>
                  <a:cubicBezTo>
                    <a:pt x="698" y="245"/>
                    <a:pt x="712" y="161"/>
                    <a:pt x="657" y="91"/>
                  </a:cubicBezTo>
                  <a:lnTo>
                    <a:pt x="657" y="63"/>
                  </a:lnTo>
                  <a:cubicBezTo>
                    <a:pt x="632" y="23"/>
                    <a:pt x="589" y="1"/>
                    <a:pt x="5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55;p44">
              <a:extLst>
                <a:ext uri="{FF2B5EF4-FFF2-40B4-BE49-F238E27FC236}">
                  <a16:creationId xmlns:a16="http://schemas.microsoft.com/office/drawing/2014/main" id="{FF2FADC5-2661-472B-A8DD-439E695467B5}"/>
                </a:ext>
              </a:extLst>
            </p:cNvPr>
            <p:cNvSpPr/>
            <p:nvPr/>
          </p:nvSpPr>
          <p:spPr>
            <a:xfrm>
              <a:off x="3465975" y="3880450"/>
              <a:ext cx="64550" cy="33950"/>
            </a:xfrm>
            <a:custGeom>
              <a:avLst/>
              <a:gdLst/>
              <a:ahLst/>
              <a:cxnLst/>
              <a:rect l="l" t="t" r="r" b="b"/>
              <a:pathLst>
                <a:path w="2582" h="1358" extrusionOk="0">
                  <a:moveTo>
                    <a:pt x="698" y="0"/>
                  </a:moveTo>
                  <a:cubicBezTo>
                    <a:pt x="614" y="0"/>
                    <a:pt x="531" y="56"/>
                    <a:pt x="475" y="140"/>
                  </a:cubicBezTo>
                  <a:lnTo>
                    <a:pt x="70" y="837"/>
                  </a:lnTo>
                  <a:cubicBezTo>
                    <a:pt x="1" y="949"/>
                    <a:pt x="15" y="1102"/>
                    <a:pt x="84" y="1186"/>
                  </a:cubicBezTo>
                  <a:cubicBezTo>
                    <a:pt x="154" y="1256"/>
                    <a:pt x="280" y="1325"/>
                    <a:pt x="489" y="1339"/>
                  </a:cubicBezTo>
                  <a:cubicBezTo>
                    <a:pt x="666" y="1353"/>
                    <a:pt x="920" y="1358"/>
                    <a:pt x="1180" y="1358"/>
                  </a:cubicBezTo>
                  <a:cubicBezTo>
                    <a:pt x="1701" y="1358"/>
                    <a:pt x="2246" y="1339"/>
                    <a:pt x="2246" y="1339"/>
                  </a:cubicBezTo>
                  <a:cubicBezTo>
                    <a:pt x="2246" y="1339"/>
                    <a:pt x="2581" y="1214"/>
                    <a:pt x="2428" y="865"/>
                  </a:cubicBezTo>
                  <a:cubicBezTo>
                    <a:pt x="2302" y="586"/>
                    <a:pt x="2149" y="293"/>
                    <a:pt x="2037" y="140"/>
                  </a:cubicBezTo>
                  <a:cubicBezTo>
                    <a:pt x="1995" y="56"/>
                    <a:pt x="1884" y="0"/>
                    <a:pt x="17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56;p44">
              <a:extLst>
                <a:ext uri="{FF2B5EF4-FFF2-40B4-BE49-F238E27FC236}">
                  <a16:creationId xmlns:a16="http://schemas.microsoft.com/office/drawing/2014/main" id="{04FD305E-950E-4E32-A3ED-E0BDBB8FC3B3}"/>
                </a:ext>
              </a:extLst>
            </p:cNvPr>
            <p:cNvSpPr/>
            <p:nvPr/>
          </p:nvSpPr>
          <p:spPr>
            <a:xfrm>
              <a:off x="3645575" y="3256600"/>
              <a:ext cx="62450" cy="54775"/>
            </a:xfrm>
            <a:custGeom>
              <a:avLst/>
              <a:gdLst/>
              <a:ahLst/>
              <a:cxnLst/>
              <a:rect l="l" t="t" r="r" b="b"/>
              <a:pathLst>
                <a:path w="2498" h="2191" extrusionOk="0">
                  <a:moveTo>
                    <a:pt x="1549" y="0"/>
                  </a:moveTo>
                  <a:lnTo>
                    <a:pt x="0" y="1256"/>
                  </a:lnTo>
                  <a:lnTo>
                    <a:pt x="600" y="2190"/>
                  </a:lnTo>
                  <a:lnTo>
                    <a:pt x="2497" y="558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57;p44">
              <a:extLst>
                <a:ext uri="{FF2B5EF4-FFF2-40B4-BE49-F238E27FC236}">
                  <a16:creationId xmlns:a16="http://schemas.microsoft.com/office/drawing/2014/main" id="{8A2A176B-C302-47C7-8B0B-F0BA61661642}"/>
                </a:ext>
              </a:extLst>
            </p:cNvPr>
            <p:cNvSpPr/>
            <p:nvPr/>
          </p:nvSpPr>
          <p:spPr>
            <a:xfrm>
              <a:off x="3666850" y="3237575"/>
              <a:ext cx="55800" cy="50550"/>
            </a:xfrm>
            <a:custGeom>
              <a:avLst/>
              <a:gdLst/>
              <a:ahLst/>
              <a:cxnLst/>
              <a:rect l="l" t="t" r="r" b="b"/>
              <a:pathLst>
                <a:path w="2232" h="2022" extrusionOk="0">
                  <a:moveTo>
                    <a:pt x="1125" y="1"/>
                  </a:moveTo>
                  <a:cubicBezTo>
                    <a:pt x="856" y="1"/>
                    <a:pt x="586" y="105"/>
                    <a:pt x="391" y="315"/>
                  </a:cubicBezTo>
                  <a:cubicBezTo>
                    <a:pt x="0" y="733"/>
                    <a:pt x="28" y="1361"/>
                    <a:pt x="419" y="1738"/>
                  </a:cubicBezTo>
                  <a:cubicBezTo>
                    <a:pt x="622" y="1928"/>
                    <a:pt x="876" y="2022"/>
                    <a:pt x="1127" y="2022"/>
                  </a:cubicBezTo>
                  <a:cubicBezTo>
                    <a:pt x="1392" y="2022"/>
                    <a:pt x="1655" y="1917"/>
                    <a:pt x="1855" y="1710"/>
                  </a:cubicBezTo>
                  <a:cubicBezTo>
                    <a:pt x="2232" y="1291"/>
                    <a:pt x="2218" y="664"/>
                    <a:pt x="1813" y="273"/>
                  </a:cubicBezTo>
                  <a:cubicBezTo>
                    <a:pt x="1625" y="91"/>
                    <a:pt x="1375" y="1"/>
                    <a:pt x="1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758;p44">
              <a:extLst>
                <a:ext uri="{FF2B5EF4-FFF2-40B4-BE49-F238E27FC236}">
                  <a16:creationId xmlns:a16="http://schemas.microsoft.com/office/drawing/2014/main" id="{5DDA8545-D1B1-46BD-870A-F09C14D77FAF}"/>
                </a:ext>
              </a:extLst>
            </p:cNvPr>
            <p:cNvSpPr/>
            <p:nvPr/>
          </p:nvSpPr>
          <p:spPr>
            <a:xfrm>
              <a:off x="3441825" y="3215325"/>
              <a:ext cx="247000" cy="149050"/>
            </a:xfrm>
            <a:custGeom>
              <a:avLst/>
              <a:gdLst/>
              <a:ahLst/>
              <a:cxnLst/>
              <a:rect l="l" t="t" r="r" b="b"/>
              <a:pathLst>
                <a:path w="9880" h="5962" extrusionOk="0">
                  <a:moveTo>
                    <a:pt x="1229" y="1"/>
                  </a:moveTo>
                  <a:cubicBezTo>
                    <a:pt x="537" y="1"/>
                    <a:pt x="0" y="680"/>
                    <a:pt x="213" y="1372"/>
                  </a:cubicBezTo>
                  <a:cubicBezTo>
                    <a:pt x="688" y="2962"/>
                    <a:pt x="2348" y="5599"/>
                    <a:pt x="5054" y="5947"/>
                  </a:cubicBezTo>
                  <a:cubicBezTo>
                    <a:pt x="5095" y="5961"/>
                    <a:pt x="5137" y="5961"/>
                    <a:pt x="5193" y="5961"/>
                  </a:cubicBezTo>
                  <a:cubicBezTo>
                    <a:pt x="5305" y="5961"/>
                    <a:pt x="5430" y="5947"/>
                    <a:pt x="5556" y="5892"/>
                  </a:cubicBezTo>
                  <a:cubicBezTo>
                    <a:pt x="5681" y="5836"/>
                    <a:pt x="8192" y="5208"/>
                    <a:pt x="9880" y="3590"/>
                  </a:cubicBezTo>
                  <a:lnTo>
                    <a:pt x="8471" y="1888"/>
                  </a:lnTo>
                  <a:cubicBezTo>
                    <a:pt x="7355" y="2934"/>
                    <a:pt x="5765" y="3465"/>
                    <a:pt x="5082" y="3730"/>
                  </a:cubicBezTo>
                  <a:cubicBezTo>
                    <a:pt x="3491" y="3409"/>
                    <a:pt x="2487" y="1498"/>
                    <a:pt x="2264" y="745"/>
                  </a:cubicBezTo>
                  <a:cubicBezTo>
                    <a:pt x="2138" y="326"/>
                    <a:pt x="1776" y="33"/>
                    <a:pt x="1329" y="5"/>
                  </a:cubicBezTo>
                  <a:cubicBezTo>
                    <a:pt x="1296" y="2"/>
                    <a:pt x="1262" y="1"/>
                    <a:pt x="122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61359E2-9B4A-4A9E-9902-9481E0A9A3B7}"/>
              </a:ext>
            </a:extLst>
          </p:cNvPr>
          <p:cNvSpPr/>
          <p:nvPr/>
        </p:nvSpPr>
        <p:spPr>
          <a:xfrm>
            <a:off x="194982" y="104215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5C639209-A3C3-40E1-BD97-49EBE7ADB74B}"/>
              </a:ext>
            </a:extLst>
          </p:cNvPr>
          <p:cNvSpPr/>
          <p:nvPr/>
        </p:nvSpPr>
        <p:spPr>
          <a:xfrm>
            <a:off x="1477588" y="34575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FE4EAF0B-860F-4F64-8673-3A68B55AE81C}"/>
              </a:ext>
            </a:extLst>
          </p:cNvPr>
          <p:cNvSpPr/>
          <p:nvPr/>
        </p:nvSpPr>
        <p:spPr>
          <a:xfrm>
            <a:off x="2325871" y="34130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2AAF9BAE-A764-44AC-B010-5FDE38258647}"/>
              </a:ext>
            </a:extLst>
          </p:cNvPr>
          <p:cNvSpPr/>
          <p:nvPr/>
        </p:nvSpPr>
        <p:spPr>
          <a:xfrm>
            <a:off x="3180878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2" name="Heart 41">
            <a:extLst>
              <a:ext uri="{FF2B5EF4-FFF2-40B4-BE49-F238E27FC236}">
                <a16:creationId xmlns:a16="http://schemas.microsoft.com/office/drawing/2014/main" id="{8839E93F-C3BD-4250-8867-142DC845FF08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3" name="Heart 42">
            <a:extLst>
              <a:ext uri="{FF2B5EF4-FFF2-40B4-BE49-F238E27FC236}">
                <a16:creationId xmlns:a16="http://schemas.microsoft.com/office/drawing/2014/main" id="{9338B54A-FDBD-46EC-9588-D1AD43A43258}"/>
              </a:ext>
            </a:extLst>
          </p:cNvPr>
          <p:cNvSpPr/>
          <p:nvPr/>
        </p:nvSpPr>
        <p:spPr>
          <a:xfrm>
            <a:off x="490302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4" name="Heart 43">
            <a:extLst>
              <a:ext uri="{FF2B5EF4-FFF2-40B4-BE49-F238E27FC236}">
                <a16:creationId xmlns:a16="http://schemas.microsoft.com/office/drawing/2014/main" id="{4C8C88F0-D4F6-4D4B-BC03-E6062504F6EF}"/>
              </a:ext>
            </a:extLst>
          </p:cNvPr>
          <p:cNvSpPr/>
          <p:nvPr/>
        </p:nvSpPr>
        <p:spPr>
          <a:xfrm>
            <a:off x="5758035" y="340901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5" name="Heart 44">
            <a:extLst>
              <a:ext uri="{FF2B5EF4-FFF2-40B4-BE49-F238E27FC236}">
                <a16:creationId xmlns:a16="http://schemas.microsoft.com/office/drawing/2014/main" id="{779A2FDC-08D9-4AB3-8363-C26677027CBC}"/>
              </a:ext>
            </a:extLst>
          </p:cNvPr>
          <p:cNvSpPr/>
          <p:nvPr/>
        </p:nvSpPr>
        <p:spPr>
          <a:xfrm>
            <a:off x="6619765" y="34336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6" name="Heart 45">
            <a:extLst>
              <a:ext uri="{FF2B5EF4-FFF2-40B4-BE49-F238E27FC236}">
                <a16:creationId xmlns:a16="http://schemas.microsoft.com/office/drawing/2014/main" id="{F32EDF55-7F0F-4AA4-A6FB-E13B8A4C5125}"/>
              </a:ext>
            </a:extLst>
          </p:cNvPr>
          <p:cNvSpPr/>
          <p:nvPr/>
        </p:nvSpPr>
        <p:spPr>
          <a:xfrm>
            <a:off x="7474772" y="34336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7" name="Heart 46">
            <a:extLst>
              <a:ext uri="{FF2B5EF4-FFF2-40B4-BE49-F238E27FC236}">
                <a16:creationId xmlns:a16="http://schemas.microsoft.com/office/drawing/2014/main" id="{F5573547-0F4C-4C66-81B7-E09726E451AB}"/>
              </a:ext>
            </a:extLst>
          </p:cNvPr>
          <p:cNvSpPr/>
          <p:nvPr/>
        </p:nvSpPr>
        <p:spPr>
          <a:xfrm>
            <a:off x="1497759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8" name="Heart 47">
            <a:extLst>
              <a:ext uri="{FF2B5EF4-FFF2-40B4-BE49-F238E27FC236}">
                <a16:creationId xmlns:a16="http://schemas.microsoft.com/office/drawing/2014/main" id="{1F85A511-AE6E-493C-BDBF-144AAC95FF70}"/>
              </a:ext>
            </a:extLst>
          </p:cNvPr>
          <p:cNvSpPr/>
          <p:nvPr/>
        </p:nvSpPr>
        <p:spPr>
          <a:xfrm>
            <a:off x="2346042" y="247425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9" name="Heart 48">
            <a:extLst>
              <a:ext uri="{FF2B5EF4-FFF2-40B4-BE49-F238E27FC236}">
                <a16:creationId xmlns:a16="http://schemas.microsoft.com/office/drawing/2014/main" id="{B9FC70DC-83CB-40AB-B673-BBE69483170A}"/>
              </a:ext>
            </a:extLst>
          </p:cNvPr>
          <p:cNvSpPr/>
          <p:nvPr/>
        </p:nvSpPr>
        <p:spPr>
          <a:xfrm>
            <a:off x="3201049" y="2443101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0" name="Heart 49">
            <a:extLst>
              <a:ext uri="{FF2B5EF4-FFF2-40B4-BE49-F238E27FC236}">
                <a16:creationId xmlns:a16="http://schemas.microsoft.com/office/drawing/2014/main" id="{5574CFD6-8832-4122-B169-FCD7FE882B8B}"/>
              </a:ext>
            </a:extLst>
          </p:cNvPr>
          <p:cNvSpPr/>
          <p:nvPr/>
        </p:nvSpPr>
        <p:spPr>
          <a:xfrm>
            <a:off x="4062780" y="2449824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1" name="Heart 50">
            <a:extLst>
              <a:ext uri="{FF2B5EF4-FFF2-40B4-BE49-F238E27FC236}">
                <a16:creationId xmlns:a16="http://schemas.microsoft.com/office/drawing/2014/main" id="{FA87DFAD-CADE-4290-9A8D-EE1FF7BE9950}"/>
              </a:ext>
            </a:extLst>
          </p:cNvPr>
          <p:cNvSpPr/>
          <p:nvPr/>
        </p:nvSpPr>
        <p:spPr>
          <a:xfrm>
            <a:off x="4923199" y="245141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2" name="Heart 51">
            <a:extLst>
              <a:ext uri="{FF2B5EF4-FFF2-40B4-BE49-F238E27FC236}">
                <a16:creationId xmlns:a16="http://schemas.microsoft.com/office/drawing/2014/main" id="{15788BC0-C1A7-4478-8FF6-93F9419DE408}"/>
              </a:ext>
            </a:extLst>
          </p:cNvPr>
          <p:cNvSpPr/>
          <p:nvPr/>
        </p:nvSpPr>
        <p:spPr>
          <a:xfrm>
            <a:off x="5778206" y="2473855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3" name="Heart 52">
            <a:extLst>
              <a:ext uri="{FF2B5EF4-FFF2-40B4-BE49-F238E27FC236}">
                <a16:creationId xmlns:a16="http://schemas.microsoft.com/office/drawing/2014/main" id="{18B48D95-FDAD-4C7A-A08F-A0182E960130}"/>
              </a:ext>
            </a:extLst>
          </p:cNvPr>
          <p:cNvSpPr/>
          <p:nvPr/>
        </p:nvSpPr>
        <p:spPr>
          <a:xfrm>
            <a:off x="6639937" y="2453631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4" name="Heart 53">
            <a:extLst>
              <a:ext uri="{FF2B5EF4-FFF2-40B4-BE49-F238E27FC236}">
                <a16:creationId xmlns:a16="http://schemas.microsoft.com/office/drawing/2014/main" id="{AE505B15-8396-4999-B39E-DF44E9155379}"/>
              </a:ext>
            </a:extLst>
          </p:cNvPr>
          <p:cNvSpPr/>
          <p:nvPr/>
        </p:nvSpPr>
        <p:spPr>
          <a:xfrm>
            <a:off x="7494944" y="2444688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34A62FF-D48C-4B04-BD4E-09957E1C1BC9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6203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777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921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486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1146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881;p52">
            <a:extLst>
              <a:ext uri="{FF2B5EF4-FFF2-40B4-BE49-F238E27FC236}">
                <a16:creationId xmlns:a16="http://schemas.microsoft.com/office/drawing/2014/main" id="{5F267045-3DE3-4D7C-8AB6-00A0BAA899A1}"/>
              </a:ext>
            </a:extLst>
          </p:cNvPr>
          <p:cNvSpPr/>
          <p:nvPr/>
        </p:nvSpPr>
        <p:spPr>
          <a:xfrm rot="19747918">
            <a:off x="4810682" y="143218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881;p52">
            <a:extLst>
              <a:ext uri="{FF2B5EF4-FFF2-40B4-BE49-F238E27FC236}">
                <a16:creationId xmlns:a16="http://schemas.microsoft.com/office/drawing/2014/main" id="{59090EC3-921B-415B-A437-3A451C1CA526}"/>
              </a:ext>
            </a:extLst>
          </p:cNvPr>
          <p:cNvSpPr/>
          <p:nvPr/>
        </p:nvSpPr>
        <p:spPr>
          <a:xfrm rot="19747918">
            <a:off x="5106300" y="16250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881;p52">
            <a:extLst>
              <a:ext uri="{FF2B5EF4-FFF2-40B4-BE49-F238E27FC236}">
                <a16:creationId xmlns:a16="http://schemas.microsoft.com/office/drawing/2014/main" id="{E73C4DE0-D10C-4F96-B689-92C8EE779E97}"/>
              </a:ext>
            </a:extLst>
          </p:cNvPr>
          <p:cNvSpPr/>
          <p:nvPr/>
        </p:nvSpPr>
        <p:spPr>
          <a:xfrm rot="19747918">
            <a:off x="5609041" y="1450239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881;p52">
            <a:extLst>
              <a:ext uri="{FF2B5EF4-FFF2-40B4-BE49-F238E27FC236}">
                <a16:creationId xmlns:a16="http://schemas.microsoft.com/office/drawing/2014/main" id="{ADB648AE-BB25-4288-A20A-CF346ADB5A02}"/>
              </a:ext>
            </a:extLst>
          </p:cNvPr>
          <p:cNvSpPr/>
          <p:nvPr/>
        </p:nvSpPr>
        <p:spPr>
          <a:xfrm rot="19747918">
            <a:off x="5904659" y="1643094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881;p52">
            <a:extLst>
              <a:ext uri="{FF2B5EF4-FFF2-40B4-BE49-F238E27FC236}">
                <a16:creationId xmlns:a16="http://schemas.microsoft.com/office/drawing/2014/main" id="{4330962F-6CC0-4D34-8D18-F34D57DBC08B}"/>
              </a:ext>
            </a:extLst>
          </p:cNvPr>
          <p:cNvSpPr/>
          <p:nvPr/>
        </p:nvSpPr>
        <p:spPr>
          <a:xfrm rot="19747918">
            <a:off x="5301952" y="16349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881;p52">
            <a:extLst>
              <a:ext uri="{FF2B5EF4-FFF2-40B4-BE49-F238E27FC236}">
                <a16:creationId xmlns:a16="http://schemas.microsoft.com/office/drawing/2014/main" id="{2A973511-DD84-477D-88FC-732C5CA17308}"/>
              </a:ext>
            </a:extLst>
          </p:cNvPr>
          <p:cNvSpPr/>
          <p:nvPr/>
        </p:nvSpPr>
        <p:spPr>
          <a:xfrm rot="19747918">
            <a:off x="6136036" y="1625040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3764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54CE7-E5C4-434E-A053-BA5FB46D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90B28D-6D0C-4306-83D5-0FB969EA4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A88461C-EDFF-40AD-B7B4-2F2D384556D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C0305C3-3E43-4365-8317-4086C77BDC67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6E5B6782-D3F5-4A45-8791-E6B89543CE06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B81FDEB-A5E0-4F86-9B54-8C8376EA16DB}"/>
              </a:ext>
            </a:extLst>
          </p:cNvPr>
          <p:cNvSpPr/>
          <p:nvPr/>
        </p:nvSpPr>
        <p:spPr>
          <a:xfrm>
            <a:off x="162510" y="110709"/>
            <a:ext cx="8720417" cy="4921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eart 66">
            <a:extLst>
              <a:ext uri="{FF2B5EF4-FFF2-40B4-BE49-F238E27FC236}">
                <a16:creationId xmlns:a16="http://schemas.microsoft.com/office/drawing/2014/main" id="{EF4F72D0-242F-476E-B5C9-258A34F557A4}"/>
              </a:ext>
            </a:extLst>
          </p:cNvPr>
          <p:cNvSpPr/>
          <p:nvPr/>
        </p:nvSpPr>
        <p:spPr>
          <a:xfrm>
            <a:off x="1503565" y="33276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8" name="Heart 67">
            <a:extLst>
              <a:ext uri="{FF2B5EF4-FFF2-40B4-BE49-F238E27FC236}">
                <a16:creationId xmlns:a16="http://schemas.microsoft.com/office/drawing/2014/main" id="{75E6C447-8C9F-4E8E-A3B2-134DAA999D0F}"/>
              </a:ext>
            </a:extLst>
          </p:cNvPr>
          <p:cNvSpPr/>
          <p:nvPr/>
        </p:nvSpPr>
        <p:spPr>
          <a:xfrm>
            <a:off x="2286905" y="33481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9" name="Heart 68">
            <a:extLst>
              <a:ext uri="{FF2B5EF4-FFF2-40B4-BE49-F238E27FC236}">
                <a16:creationId xmlns:a16="http://schemas.microsoft.com/office/drawing/2014/main" id="{EC605F1B-B690-4844-864E-502BA3F99D12}"/>
              </a:ext>
            </a:extLst>
          </p:cNvPr>
          <p:cNvSpPr/>
          <p:nvPr/>
        </p:nvSpPr>
        <p:spPr>
          <a:xfrm>
            <a:off x="3252315" y="33704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0" name="Heart 69">
            <a:extLst>
              <a:ext uri="{FF2B5EF4-FFF2-40B4-BE49-F238E27FC236}">
                <a16:creationId xmlns:a16="http://schemas.microsoft.com/office/drawing/2014/main" id="{FB8D9FD3-8281-465D-A9E3-ABC47384E2E3}"/>
              </a:ext>
            </a:extLst>
          </p:cNvPr>
          <p:cNvSpPr/>
          <p:nvPr/>
        </p:nvSpPr>
        <p:spPr>
          <a:xfrm>
            <a:off x="4042608" y="337042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7" name="Heart 96">
            <a:extLst>
              <a:ext uri="{FF2B5EF4-FFF2-40B4-BE49-F238E27FC236}">
                <a16:creationId xmlns:a16="http://schemas.microsoft.com/office/drawing/2014/main" id="{48124538-3026-4000-8664-BA5B64DF70BE}"/>
              </a:ext>
            </a:extLst>
          </p:cNvPr>
          <p:cNvSpPr/>
          <p:nvPr/>
        </p:nvSpPr>
        <p:spPr>
          <a:xfrm>
            <a:off x="4948488" y="33862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8" name="Heart 97">
            <a:extLst>
              <a:ext uri="{FF2B5EF4-FFF2-40B4-BE49-F238E27FC236}">
                <a16:creationId xmlns:a16="http://schemas.microsoft.com/office/drawing/2014/main" id="{CD510189-DFF6-44C9-8612-E8AE4EDED4A7}"/>
              </a:ext>
            </a:extLst>
          </p:cNvPr>
          <p:cNvSpPr/>
          <p:nvPr/>
        </p:nvSpPr>
        <p:spPr>
          <a:xfrm>
            <a:off x="5712575" y="3409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9" name="Heart 98">
            <a:extLst>
              <a:ext uri="{FF2B5EF4-FFF2-40B4-BE49-F238E27FC236}">
                <a16:creationId xmlns:a16="http://schemas.microsoft.com/office/drawing/2014/main" id="{71C4A730-FFA0-49A0-8B77-BDD7E9352AFD}"/>
              </a:ext>
            </a:extLst>
          </p:cNvPr>
          <p:cNvSpPr/>
          <p:nvPr/>
        </p:nvSpPr>
        <p:spPr>
          <a:xfrm>
            <a:off x="6678214" y="336866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0" name="Heart 99">
            <a:extLst>
              <a:ext uri="{FF2B5EF4-FFF2-40B4-BE49-F238E27FC236}">
                <a16:creationId xmlns:a16="http://schemas.microsoft.com/office/drawing/2014/main" id="{7C98CD6F-F621-4BB8-B19D-263C1AEE497F}"/>
              </a:ext>
            </a:extLst>
          </p:cNvPr>
          <p:cNvSpPr/>
          <p:nvPr/>
        </p:nvSpPr>
        <p:spPr>
          <a:xfrm>
            <a:off x="7442300" y="336866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1" name="Heart 100">
            <a:extLst>
              <a:ext uri="{FF2B5EF4-FFF2-40B4-BE49-F238E27FC236}">
                <a16:creationId xmlns:a16="http://schemas.microsoft.com/office/drawing/2014/main" id="{B3800DD1-02C0-4AC4-A4EA-572BACAAED0A}"/>
              </a:ext>
            </a:extLst>
          </p:cNvPr>
          <p:cNvSpPr/>
          <p:nvPr/>
        </p:nvSpPr>
        <p:spPr>
          <a:xfrm>
            <a:off x="1504253" y="2471987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2" name="Heart 101">
            <a:extLst>
              <a:ext uri="{FF2B5EF4-FFF2-40B4-BE49-F238E27FC236}">
                <a16:creationId xmlns:a16="http://schemas.microsoft.com/office/drawing/2014/main" id="{F90DD410-53F8-43E1-96FC-A8281D7D48D4}"/>
              </a:ext>
            </a:extLst>
          </p:cNvPr>
          <p:cNvSpPr/>
          <p:nvPr/>
        </p:nvSpPr>
        <p:spPr>
          <a:xfrm>
            <a:off x="2287593" y="2474259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3" name="Heart 102">
            <a:extLst>
              <a:ext uri="{FF2B5EF4-FFF2-40B4-BE49-F238E27FC236}">
                <a16:creationId xmlns:a16="http://schemas.microsoft.com/office/drawing/2014/main" id="{E8867742-C7FD-40B0-A723-05076E63161C}"/>
              </a:ext>
            </a:extLst>
          </p:cNvPr>
          <p:cNvSpPr/>
          <p:nvPr/>
        </p:nvSpPr>
        <p:spPr>
          <a:xfrm>
            <a:off x="3253003" y="2475572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4" name="Heart 103">
            <a:extLst>
              <a:ext uri="{FF2B5EF4-FFF2-40B4-BE49-F238E27FC236}">
                <a16:creationId xmlns:a16="http://schemas.microsoft.com/office/drawing/2014/main" id="{07CD5681-3FE0-440D-A4DF-6B1520D8D659}"/>
              </a:ext>
            </a:extLst>
          </p:cNvPr>
          <p:cNvSpPr/>
          <p:nvPr/>
        </p:nvSpPr>
        <p:spPr>
          <a:xfrm>
            <a:off x="4043297" y="2475801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5" name="Heart 104">
            <a:extLst>
              <a:ext uri="{FF2B5EF4-FFF2-40B4-BE49-F238E27FC236}">
                <a16:creationId xmlns:a16="http://schemas.microsoft.com/office/drawing/2014/main" id="{946018C5-03F4-4BDC-9060-94430DC19091}"/>
              </a:ext>
            </a:extLst>
          </p:cNvPr>
          <p:cNvSpPr/>
          <p:nvPr/>
        </p:nvSpPr>
        <p:spPr>
          <a:xfrm>
            <a:off x="4949176" y="2477390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6" name="Heart 105">
            <a:extLst>
              <a:ext uri="{FF2B5EF4-FFF2-40B4-BE49-F238E27FC236}">
                <a16:creationId xmlns:a16="http://schemas.microsoft.com/office/drawing/2014/main" id="{EB23B8FB-394B-4B5C-8A0B-AAA1525A5DA4}"/>
              </a:ext>
            </a:extLst>
          </p:cNvPr>
          <p:cNvSpPr/>
          <p:nvPr/>
        </p:nvSpPr>
        <p:spPr>
          <a:xfrm>
            <a:off x="5739240" y="2473855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7" name="Heart 106">
            <a:extLst>
              <a:ext uri="{FF2B5EF4-FFF2-40B4-BE49-F238E27FC236}">
                <a16:creationId xmlns:a16="http://schemas.microsoft.com/office/drawing/2014/main" id="{BEA893A9-ECD0-4705-9A87-BE6F33F8A180}"/>
              </a:ext>
            </a:extLst>
          </p:cNvPr>
          <p:cNvSpPr/>
          <p:nvPr/>
        </p:nvSpPr>
        <p:spPr>
          <a:xfrm>
            <a:off x="6678903" y="2479609"/>
            <a:ext cx="655271" cy="621437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8" name="Heart 107">
            <a:extLst>
              <a:ext uri="{FF2B5EF4-FFF2-40B4-BE49-F238E27FC236}">
                <a16:creationId xmlns:a16="http://schemas.microsoft.com/office/drawing/2014/main" id="{97C06992-68A7-4106-A1E8-D95EB311AA9A}"/>
              </a:ext>
            </a:extLst>
          </p:cNvPr>
          <p:cNvSpPr/>
          <p:nvPr/>
        </p:nvSpPr>
        <p:spPr>
          <a:xfrm>
            <a:off x="7468967" y="2477160"/>
            <a:ext cx="655271" cy="621437"/>
          </a:xfrm>
          <a:prstGeom prst="hear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207E762-1BF1-4603-9F14-70ECB642BEEA}"/>
              </a:ext>
            </a:extLst>
          </p:cNvPr>
          <p:cNvSpPr txBox="1"/>
          <p:nvPr/>
        </p:nvSpPr>
        <p:spPr>
          <a:xfrm>
            <a:off x="485775" y="670672"/>
            <a:ext cx="5177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 dirty="0">
                <a:latin typeface="Baskerville Old Face"/>
              </a:rPr>
              <a:t>2</a:t>
            </a:r>
          </a:p>
          <a:p>
            <a:r>
              <a:rPr lang="en-US" sz="4000" b="1" dirty="0">
                <a:latin typeface="Baskerville Old Face"/>
                <a:cs typeface="Calibri"/>
              </a:rPr>
              <a:t>4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5BA7C72-978E-4E7E-8494-EE67FF4566B5}"/>
              </a:ext>
            </a:extLst>
          </p:cNvPr>
          <p:cNvCxnSpPr>
            <a:cxnSpLocks/>
          </p:cNvCxnSpPr>
          <p:nvPr/>
        </p:nvCxnSpPr>
        <p:spPr>
          <a:xfrm>
            <a:off x="3081159" y="16437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6F12474-B3BB-4706-9B06-9E6208C1F18E}"/>
              </a:ext>
            </a:extLst>
          </p:cNvPr>
          <p:cNvCxnSpPr>
            <a:cxnSpLocks/>
          </p:cNvCxnSpPr>
          <p:nvPr/>
        </p:nvCxnSpPr>
        <p:spPr>
          <a:xfrm>
            <a:off x="4808647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0E4B076-F3A9-426A-9723-547A528306DF}"/>
              </a:ext>
            </a:extLst>
          </p:cNvPr>
          <p:cNvCxnSpPr>
            <a:cxnSpLocks/>
          </p:cNvCxnSpPr>
          <p:nvPr/>
        </p:nvCxnSpPr>
        <p:spPr>
          <a:xfrm>
            <a:off x="6536135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547CFF-B794-4DBB-8552-653399875055}"/>
              </a:ext>
            </a:extLst>
          </p:cNvPr>
          <p:cNvCxnSpPr>
            <a:cxnSpLocks/>
          </p:cNvCxnSpPr>
          <p:nvPr/>
        </p:nvCxnSpPr>
        <p:spPr>
          <a:xfrm>
            <a:off x="8315578" y="164373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97D2803-0A59-4E0E-8F5F-E63F46B0EB0A}"/>
              </a:ext>
            </a:extLst>
          </p:cNvPr>
          <p:cNvCxnSpPr>
            <a:cxnSpLocks/>
          </p:cNvCxnSpPr>
          <p:nvPr/>
        </p:nvCxnSpPr>
        <p:spPr>
          <a:xfrm>
            <a:off x="3081158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94AAE547-5FE7-468E-84EA-74688AA8C2DB}"/>
              </a:ext>
            </a:extLst>
          </p:cNvPr>
          <p:cNvCxnSpPr>
            <a:cxnSpLocks/>
          </p:cNvCxnSpPr>
          <p:nvPr/>
        </p:nvCxnSpPr>
        <p:spPr>
          <a:xfrm>
            <a:off x="4808646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BBC0F0F-37B5-4FE8-A4AC-9982F8290126}"/>
              </a:ext>
            </a:extLst>
          </p:cNvPr>
          <p:cNvCxnSpPr>
            <a:cxnSpLocks/>
          </p:cNvCxnSpPr>
          <p:nvPr/>
        </p:nvCxnSpPr>
        <p:spPr>
          <a:xfrm>
            <a:off x="6536135" y="2508822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1FAF7D3-0A42-4EB8-ADFE-4A46818D7DE0}"/>
              </a:ext>
            </a:extLst>
          </p:cNvPr>
          <p:cNvCxnSpPr>
            <a:cxnSpLocks/>
          </p:cNvCxnSpPr>
          <p:nvPr/>
        </p:nvCxnSpPr>
        <p:spPr>
          <a:xfrm>
            <a:off x="8322072" y="251531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53A5B60-6CF0-47AB-991B-D2E045F22764}"/>
              </a:ext>
            </a:extLst>
          </p:cNvPr>
          <p:cNvCxnSpPr/>
          <p:nvPr/>
        </p:nvCxnSpPr>
        <p:spPr>
          <a:xfrm>
            <a:off x="8397201" y="2512160"/>
            <a:ext cx="0" cy="208566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oogle Shape;881;p52">
            <a:extLst>
              <a:ext uri="{FF2B5EF4-FFF2-40B4-BE49-F238E27FC236}">
                <a16:creationId xmlns:a16="http://schemas.microsoft.com/office/drawing/2014/main" id="{72901842-6655-49AE-832E-DE5C363D99D8}"/>
              </a:ext>
            </a:extLst>
          </p:cNvPr>
          <p:cNvSpPr/>
          <p:nvPr/>
        </p:nvSpPr>
        <p:spPr>
          <a:xfrm rot="19747918">
            <a:off x="1314778" y="1424450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881;p52">
            <a:extLst>
              <a:ext uri="{FF2B5EF4-FFF2-40B4-BE49-F238E27FC236}">
                <a16:creationId xmlns:a16="http://schemas.microsoft.com/office/drawing/2014/main" id="{AEAEF38A-9B08-44BD-939C-6C6FFCB74629}"/>
              </a:ext>
            </a:extLst>
          </p:cNvPr>
          <p:cNvSpPr/>
          <p:nvPr/>
        </p:nvSpPr>
        <p:spPr>
          <a:xfrm rot="19747918">
            <a:off x="1624855" y="1432187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881;p52">
            <a:extLst>
              <a:ext uri="{FF2B5EF4-FFF2-40B4-BE49-F238E27FC236}">
                <a16:creationId xmlns:a16="http://schemas.microsoft.com/office/drawing/2014/main" id="{D436E6A1-0486-4127-B1CF-1B4C0400DA82}"/>
              </a:ext>
            </a:extLst>
          </p:cNvPr>
          <p:cNvSpPr/>
          <p:nvPr/>
        </p:nvSpPr>
        <p:spPr>
          <a:xfrm rot="19747918">
            <a:off x="2167431" y="1201880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881;p52">
            <a:extLst>
              <a:ext uri="{FF2B5EF4-FFF2-40B4-BE49-F238E27FC236}">
                <a16:creationId xmlns:a16="http://schemas.microsoft.com/office/drawing/2014/main" id="{4201179A-47B7-4EA3-8AFC-8402B3ACE321}"/>
              </a:ext>
            </a:extLst>
          </p:cNvPr>
          <p:cNvSpPr/>
          <p:nvPr/>
        </p:nvSpPr>
        <p:spPr>
          <a:xfrm rot="19747918">
            <a:off x="3136002" y="160090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881;p52">
            <a:extLst>
              <a:ext uri="{FF2B5EF4-FFF2-40B4-BE49-F238E27FC236}">
                <a16:creationId xmlns:a16="http://schemas.microsoft.com/office/drawing/2014/main" id="{14B312FF-DD2E-4BF9-9DF6-58E3293703A8}"/>
              </a:ext>
            </a:extLst>
          </p:cNvPr>
          <p:cNvSpPr/>
          <p:nvPr/>
        </p:nvSpPr>
        <p:spPr>
          <a:xfrm rot="19747918">
            <a:off x="3354010" y="142391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881;p52">
            <a:extLst>
              <a:ext uri="{FF2B5EF4-FFF2-40B4-BE49-F238E27FC236}">
                <a16:creationId xmlns:a16="http://schemas.microsoft.com/office/drawing/2014/main" id="{B541FC19-55A4-4AAA-9A96-0B8A781D3DE2}"/>
              </a:ext>
            </a:extLst>
          </p:cNvPr>
          <p:cNvSpPr/>
          <p:nvPr/>
        </p:nvSpPr>
        <p:spPr>
          <a:xfrm rot="19747918">
            <a:off x="3456840" y="1626278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881;p52">
            <a:extLst>
              <a:ext uri="{FF2B5EF4-FFF2-40B4-BE49-F238E27FC236}">
                <a16:creationId xmlns:a16="http://schemas.microsoft.com/office/drawing/2014/main" id="{1D97BF80-DC07-4905-B206-9706227B704A}"/>
              </a:ext>
            </a:extLst>
          </p:cNvPr>
          <p:cNvSpPr/>
          <p:nvPr/>
        </p:nvSpPr>
        <p:spPr>
          <a:xfrm rot="19747918">
            <a:off x="3680305" y="143335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881;p52">
            <a:extLst>
              <a:ext uri="{FF2B5EF4-FFF2-40B4-BE49-F238E27FC236}">
                <a16:creationId xmlns:a16="http://schemas.microsoft.com/office/drawing/2014/main" id="{34BE622D-4F23-4351-ACED-18F1D71C39BF}"/>
              </a:ext>
            </a:extLst>
          </p:cNvPr>
          <p:cNvSpPr/>
          <p:nvPr/>
        </p:nvSpPr>
        <p:spPr>
          <a:xfrm rot="19747918">
            <a:off x="3931890" y="1199936"/>
            <a:ext cx="795189" cy="701706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881;p52">
            <a:extLst>
              <a:ext uri="{FF2B5EF4-FFF2-40B4-BE49-F238E27FC236}">
                <a16:creationId xmlns:a16="http://schemas.microsoft.com/office/drawing/2014/main" id="{5F267045-3DE3-4D7C-8AB6-00A0BAA899A1}"/>
              </a:ext>
            </a:extLst>
          </p:cNvPr>
          <p:cNvSpPr/>
          <p:nvPr/>
        </p:nvSpPr>
        <p:spPr>
          <a:xfrm rot="19747918">
            <a:off x="4810682" y="1432186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881;p52">
            <a:extLst>
              <a:ext uri="{FF2B5EF4-FFF2-40B4-BE49-F238E27FC236}">
                <a16:creationId xmlns:a16="http://schemas.microsoft.com/office/drawing/2014/main" id="{59090EC3-921B-415B-A437-3A451C1CA526}"/>
              </a:ext>
            </a:extLst>
          </p:cNvPr>
          <p:cNvSpPr/>
          <p:nvPr/>
        </p:nvSpPr>
        <p:spPr>
          <a:xfrm rot="19747918">
            <a:off x="5106300" y="1625041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881;p52">
            <a:extLst>
              <a:ext uri="{FF2B5EF4-FFF2-40B4-BE49-F238E27FC236}">
                <a16:creationId xmlns:a16="http://schemas.microsoft.com/office/drawing/2014/main" id="{D9C10A9B-D15D-4D6B-9F23-2A873D910B68}"/>
              </a:ext>
            </a:extLst>
          </p:cNvPr>
          <p:cNvSpPr/>
          <p:nvPr/>
        </p:nvSpPr>
        <p:spPr>
          <a:xfrm rot="19747918">
            <a:off x="5301952" y="1634946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881;p52">
            <a:extLst>
              <a:ext uri="{FF2B5EF4-FFF2-40B4-BE49-F238E27FC236}">
                <a16:creationId xmlns:a16="http://schemas.microsoft.com/office/drawing/2014/main" id="{E73C4DE0-D10C-4F96-B689-92C8EE779E97}"/>
              </a:ext>
            </a:extLst>
          </p:cNvPr>
          <p:cNvSpPr/>
          <p:nvPr/>
        </p:nvSpPr>
        <p:spPr>
          <a:xfrm rot="19747918">
            <a:off x="5609041" y="1450239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881;p52">
            <a:extLst>
              <a:ext uri="{FF2B5EF4-FFF2-40B4-BE49-F238E27FC236}">
                <a16:creationId xmlns:a16="http://schemas.microsoft.com/office/drawing/2014/main" id="{ADB648AE-BB25-4288-A20A-CF346ADB5A02}"/>
              </a:ext>
            </a:extLst>
          </p:cNvPr>
          <p:cNvSpPr/>
          <p:nvPr/>
        </p:nvSpPr>
        <p:spPr>
          <a:xfrm rot="19747918">
            <a:off x="5904659" y="1643094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881;p52">
            <a:extLst>
              <a:ext uri="{FF2B5EF4-FFF2-40B4-BE49-F238E27FC236}">
                <a16:creationId xmlns:a16="http://schemas.microsoft.com/office/drawing/2014/main" id="{01DE6C09-C3CB-4757-B00B-C9E2EB309CE3}"/>
              </a:ext>
            </a:extLst>
          </p:cNvPr>
          <p:cNvSpPr/>
          <p:nvPr/>
        </p:nvSpPr>
        <p:spPr>
          <a:xfrm rot="19747918">
            <a:off x="6136036" y="1625040"/>
            <a:ext cx="312770" cy="26257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881;p52">
            <a:extLst>
              <a:ext uri="{FF2B5EF4-FFF2-40B4-BE49-F238E27FC236}">
                <a16:creationId xmlns:a16="http://schemas.microsoft.com/office/drawing/2014/main" id="{30A7CAC5-30CE-4E79-BFF2-EB728FB47E26}"/>
              </a:ext>
            </a:extLst>
          </p:cNvPr>
          <p:cNvSpPr/>
          <p:nvPr/>
        </p:nvSpPr>
        <p:spPr>
          <a:xfrm rot="19747918">
            <a:off x="6649788" y="13045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881;p52">
            <a:extLst>
              <a:ext uri="{FF2B5EF4-FFF2-40B4-BE49-F238E27FC236}">
                <a16:creationId xmlns:a16="http://schemas.microsoft.com/office/drawing/2014/main" id="{D60553EC-8708-4236-BE99-55E0F43FE212}"/>
              </a:ext>
            </a:extLst>
          </p:cNvPr>
          <p:cNvSpPr/>
          <p:nvPr/>
        </p:nvSpPr>
        <p:spPr>
          <a:xfrm rot="19747918">
            <a:off x="6802188" y="145697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881;p52">
            <a:extLst>
              <a:ext uri="{FF2B5EF4-FFF2-40B4-BE49-F238E27FC236}">
                <a16:creationId xmlns:a16="http://schemas.microsoft.com/office/drawing/2014/main" id="{C71C9A33-E5D1-4B10-8E47-A1B59E3F48D8}"/>
              </a:ext>
            </a:extLst>
          </p:cNvPr>
          <p:cNvSpPr/>
          <p:nvPr/>
        </p:nvSpPr>
        <p:spPr>
          <a:xfrm rot="19747918">
            <a:off x="7425688" y="12976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881;p52">
            <a:extLst>
              <a:ext uri="{FF2B5EF4-FFF2-40B4-BE49-F238E27FC236}">
                <a16:creationId xmlns:a16="http://schemas.microsoft.com/office/drawing/2014/main" id="{8E5B723D-519B-46D6-B630-00E3F02C46D0}"/>
              </a:ext>
            </a:extLst>
          </p:cNvPr>
          <p:cNvSpPr/>
          <p:nvPr/>
        </p:nvSpPr>
        <p:spPr>
          <a:xfrm rot="19747918">
            <a:off x="7578088" y="1450032"/>
            <a:ext cx="479599" cy="437317"/>
          </a:xfrm>
          <a:custGeom>
            <a:avLst/>
            <a:gdLst/>
            <a:ahLst/>
            <a:cxnLst/>
            <a:rect l="l" t="t" r="r" b="b"/>
            <a:pathLst>
              <a:path w="14737" h="14706" extrusionOk="0">
                <a:moveTo>
                  <a:pt x="14010" y="486"/>
                </a:moveTo>
                <a:lnTo>
                  <a:pt x="14233" y="710"/>
                </a:lnTo>
                <a:lnTo>
                  <a:pt x="13935" y="1181"/>
                </a:lnTo>
                <a:lnTo>
                  <a:pt x="13538" y="790"/>
                </a:lnTo>
                <a:lnTo>
                  <a:pt x="14010" y="486"/>
                </a:lnTo>
                <a:close/>
                <a:moveTo>
                  <a:pt x="13016" y="871"/>
                </a:moveTo>
                <a:lnTo>
                  <a:pt x="13041" y="902"/>
                </a:lnTo>
                <a:lnTo>
                  <a:pt x="13817" y="1678"/>
                </a:lnTo>
                <a:lnTo>
                  <a:pt x="13848" y="1709"/>
                </a:lnTo>
                <a:lnTo>
                  <a:pt x="13221" y="2336"/>
                </a:lnTo>
                <a:lnTo>
                  <a:pt x="13190" y="2305"/>
                </a:lnTo>
                <a:lnTo>
                  <a:pt x="12414" y="1529"/>
                </a:lnTo>
                <a:lnTo>
                  <a:pt x="12389" y="1498"/>
                </a:lnTo>
                <a:lnTo>
                  <a:pt x="13016" y="871"/>
                </a:lnTo>
                <a:close/>
                <a:moveTo>
                  <a:pt x="10795" y="3405"/>
                </a:moveTo>
                <a:cubicBezTo>
                  <a:pt x="10996" y="3405"/>
                  <a:pt x="11195" y="3521"/>
                  <a:pt x="11277" y="3740"/>
                </a:cubicBezTo>
                <a:cubicBezTo>
                  <a:pt x="11401" y="4069"/>
                  <a:pt x="11172" y="4417"/>
                  <a:pt x="10824" y="4442"/>
                </a:cubicBezTo>
                <a:cubicBezTo>
                  <a:pt x="10816" y="4442"/>
                  <a:pt x="10808" y="4442"/>
                  <a:pt x="10799" y="4442"/>
                </a:cubicBezTo>
                <a:cubicBezTo>
                  <a:pt x="10391" y="4442"/>
                  <a:pt x="10139" y="3988"/>
                  <a:pt x="10364" y="3641"/>
                </a:cubicBezTo>
                <a:cubicBezTo>
                  <a:pt x="10467" y="3482"/>
                  <a:pt x="10632" y="3405"/>
                  <a:pt x="10795" y="3405"/>
                </a:cubicBezTo>
                <a:close/>
                <a:moveTo>
                  <a:pt x="9936" y="4311"/>
                </a:moveTo>
                <a:cubicBezTo>
                  <a:pt x="10029" y="4522"/>
                  <a:pt x="10197" y="4690"/>
                  <a:pt x="10408" y="4783"/>
                </a:cubicBezTo>
                <a:lnTo>
                  <a:pt x="9719" y="5472"/>
                </a:lnTo>
                <a:cubicBezTo>
                  <a:pt x="9619" y="5261"/>
                  <a:pt x="9452" y="5094"/>
                  <a:pt x="9247" y="5000"/>
                </a:cubicBezTo>
                <a:lnTo>
                  <a:pt x="9936" y="4311"/>
                </a:lnTo>
                <a:close/>
                <a:moveTo>
                  <a:pt x="8850" y="5344"/>
                </a:moveTo>
                <a:cubicBezTo>
                  <a:pt x="9194" y="5344"/>
                  <a:pt x="9493" y="5707"/>
                  <a:pt x="9327" y="6081"/>
                </a:cubicBezTo>
                <a:cubicBezTo>
                  <a:pt x="9265" y="6205"/>
                  <a:pt x="9166" y="6298"/>
                  <a:pt x="9035" y="6348"/>
                </a:cubicBezTo>
                <a:cubicBezTo>
                  <a:pt x="8986" y="6367"/>
                  <a:pt x="8936" y="6379"/>
                  <a:pt x="8886" y="6379"/>
                </a:cubicBezTo>
                <a:lnTo>
                  <a:pt x="8880" y="6379"/>
                </a:lnTo>
                <a:cubicBezTo>
                  <a:pt x="8869" y="6380"/>
                  <a:pt x="8857" y="6380"/>
                  <a:pt x="8846" y="6380"/>
                </a:cubicBezTo>
                <a:cubicBezTo>
                  <a:pt x="8349" y="6380"/>
                  <a:pt x="8145" y="5727"/>
                  <a:pt x="8564" y="5435"/>
                </a:cubicBezTo>
                <a:cubicBezTo>
                  <a:pt x="8657" y="5372"/>
                  <a:pt x="8755" y="5344"/>
                  <a:pt x="8850" y="5344"/>
                </a:cubicBezTo>
                <a:close/>
                <a:moveTo>
                  <a:pt x="7986" y="6261"/>
                </a:moveTo>
                <a:cubicBezTo>
                  <a:pt x="8079" y="6466"/>
                  <a:pt x="8247" y="6634"/>
                  <a:pt x="8458" y="6733"/>
                </a:cubicBezTo>
                <a:lnTo>
                  <a:pt x="7769" y="7422"/>
                </a:lnTo>
                <a:cubicBezTo>
                  <a:pt x="7676" y="7211"/>
                  <a:pt x="7508" y="7043"/>
                  <a:pt x="7297" y="6950"/>
                </a:cubicBezTo>
                <a:lnTo>
                  <a:pt x="7986" y="6261"/>
                </a:lnTo>
                <a:close/>
                <a:moveTo>
                  <a:pt x="6906" y="7293"/>
                </a:moveTo>
                <a:cubicBezTo>
                  <a:pt x="7133" y="7293"/>
                  <a:pt x="7338" y="7444"/>
                  <a:pt x="7402" y="7664"/>
                </a:cubicBezTo>
                <a:cubicBezTo>
                  <a:pt x="7477" y="7925"/>
                  <a:pt x="7340" y="8198"/>
                  <a:pt x="7092" y="8292"/>
                </a:cubicBezTo>
                <a:cubicBezTo>
                  <a:pt x="7042" y="8310"/>
                  <a:pt x="6992" y="8323"/>
                  <a:pt x="6943" y="8329"/>
                </a:cubicBezTo>
                <a:lnTo>
                  <a:pt x="6937" y="8329"/>
                </a:lnTo>
                <a:cubicBezTo>
                  <a:pt x="6926" y="8329"/>
                  <a:pt x="6916" y="8330"/>
                  <a:pt x="6905" y="8330"/>
                </a:cubicBezTo>
                <a:cubicBezTo>
                  <a:pt x="6293" y="8330"/>
                  <a:pt x="6189" y="7433"/>
                  <a:pt x="6800" y="7304"/>
                </a:cubicBezTo>
                <a:cubicBezTo>
                  <a:pt x="6836" y="7297"/>
                  <a:pt x="6871" y="7293"/>
                  <a:pt x="6906" y="7293"/>
                </a:cubicBezTo>
                <a:close/>
                <a:moveTo>
                  <a:pt x="3993" y="9794"/>
                </a:moveTo>
                <a:lnTo>
                  <a:pt x="4931" y="10732"/>
                </a:lnTo>
                <a:lnTo>
                  <a:pt x="4459" y="11204"/>
                </a:lnTo>
                <a:lnTo>
                  <a:pt x="3521" y="10266"/>
                </a:lnTo>
                <a:lnTo>
                  <a:pt x="3993" y="9794"/>
                </a:lnTo>
                <a:close/>
                <a:moveTo>
                  <a:pt x="14041" y="1"/>
                </a:moveTo>
                <a:cubicBezTo>
                  <a:pt x="14001" y="1"/>
                  <a:pt x="13959" y="12"/>
                  <a:pt x="13923" y="33"/>
                </a:cubicBezTo>
                <a:lnTo>
                  <a:pt x="13221" y="480"/>
                </a:lnTo>
                <a:lnTo>
                  <a:pt x="13165" y="418"/>
                </a:lnTo>
                <a:cubicBezTo>
                  <a:pt x="13122" y="377"/>
                  <a:pt x="13066" y="357"/>
                  <a:pt x="13011" y="357"/>
                </a:cubicBezTo>
                <a:cubicBezTo>
                  <a:pt x="12955" y="357"/>
                  <a:pt x="12901" y="377"/>
                  <a:pt x="12861" y="418"/>
                </a:cubicBezTo>
                <a:lnTo>
                  <a:pt x="11929" y="1349"/>
                </a:lnTo>
                <a:cubicBezTo>
                  <a:pt x="11842" y="1436"/>
                  <a:pt x="11842" y="1573"/>
                  <a:pt x="11929" y="1653"/>
                </a:cubicBezTo>
                <a:lnTo>
                  <a:pt x="11954" y="1684"/>
                </a:lnTo>
                <a:lnTo>
                  <a:pt x="10650" y="2988"/>
                </a:lnTo>
                <a:cubicBezTo>
                  <a:pt x="10246" y="3051"/>
                  <a:pt x="9923" y="3373"/>
                  <a:pt x="9861" y="3783"/>
                </a:cubicBezTo>
                <a:lnTo>
                  <a:pt x="8706" y="4932"/>
                </a:lnTo>
                <a:cubicBezTo>
                  <a:pt x="8638" y="4938"/>
                  <a:pt x="8576" y="4957"/>
                  <a:pt x="8514" y="4982"/>
                </a:cubicBezTo>
                <a:cubicBezTo>
                  <a:pt x="8278" y="5069"/>
                  <a:pt x="8085" y="5243"/>
                  <a:pt x="7986" y="5472"/>
                </a:cubicBezTo>
                <a:cubicBezTo>
                  <a:pt x="7949" y="5553"/>
                  <a:pt x="7924" y="5634"/>
                  <a:pt x="7912" y="5721"/>
                </a:cubicBezTo>
                <a:lnTo>
                  <a:pt x="6763" y="6870"/>
                </a:lnTo>
                <a:cubicBezTo>
                  <a:pt x="6353" y="6938"/>
                  <a:pt x="6036" y="7255"/>
                  <a:pt x="5974" y="7664"/>
                </a:cubicBezTo>
                <a:lnTo>
                  <a:pt x="5508" y="8130"/>
                </a:lnTo>
                <a:cubicBezTo>
                  <a:pt x="5351" y="8287"/>
                  <a:pt x="5493" y="8502"/>
                  <a:pt x="5660" y="8502"/>
                </a:cubicBezTo>
                <a:cubicBezTo>
                  <a:pt x="5711" y="8502"/>
                  <a:pt x="5765" y="8482"/>
                  <a:pt x="5813" y="8434"/>
                </a:cubicBezTo>
                <a:lnTo>
                  <a:pt x="6049" y="8198"/>
                </a:lnTo>
                <a:cubicBezTo>
                  <a:pt x="6142" y="8403"/>
                  <a:pt x="6309" y="8571"/>
                  <a:pt x="6521" y="8670"/>
                </a:cubicBezTo>
                <a:lnTo>
                  <a:pt x="4999" y="10192"/>
                </a:lnTo>
                <a:lnTo>
                  <a:pt x="4527" y="9720"/>
                </a:lnTo>
                <a:lnTo>
                  <a:pt x="5148" y="9099"/>
                </a:lnTo>
                <a:cubicBezTo>
                  <a:pt x="5305" y="8942"/>
                  <a:pt x="5163" y="8727"/>
                  <a:pt x="4996" y="8727"/>
                </a:cubicBezTo>
                <a:cubicBezTo>
                  <a:pt x="4945" y="8727"/>
                  <a:pt x="4892" y="8747"/>
                  <a:pt x="4844" y="8795"/>
                </a:cubicBezTo>
                <a:lnTo>
                  <a:pt x="4223" y="9416"/>
                </a:lnTo>
                <a:lnTo>
                  <a:pt x="4148" y="9341"/>
                </a:lnTo>
                <a:cubicBezTo>
                  <a:pt x="4105" y="9298"/>
                  <a:pt x="4049" y="9276"/>
                  <a:pt x="3994" y="9276"/>
                </a:cubicBezTo>
                <a:cubicBezTo>
                  <a:pt x="3939" y="9276"/>
                  <a:pt x="3884" y="9298"/>
                  <a:pt x="3844" y="9341"/>
                </a:cubicBezTo>
                <a:lnTo>
                  <a:pt x="3068" y="10117"/>
                </a:lnTo>
                <a:cubicBezTo>
                  <a:pt x="2981" y="10198"/>
                  <a:pt x="2981" y="10335"/>
                  <a:pt x="3068" y="10422"/>
                </a:cubicBezTo>
                <a:lnTo>
                  <a:pt x="3124" y="10477"/>
                </a:lnTo>
                <a:cubicBezTo>
                  <a:pt x="2151" y="11290"/>
                  <a:pt x="1289" y="11743"/>
                  <a:pt x="715" y="11743"/>
                </a:cubicBezTo>
                <a:cubicBezTo>
                  <a:pt x="622" y="11743"/>
                  <a:pt x="537" y="11731"/>
                  <a:pt x="460" y="11707"/>
                </a:cubicBezTo>
                <a:cubicBezTo>
                  <a:pt x="434" y="11699"/>
                  <a:pt x="410" y="11695"/>
                  <a:pt x="388" y="11695"/>
                </a:cubicBezTo>
                <a:cubicBezTo>
                  <a:pt x="215" y="11695"/>
                  <a:pt x="115" y="11906"/>
                  <a:pt x="44" y="12049"/>
                </a:cubicBezTo>
                <a:cubicBezTo>
                  <a:pt x="0" y="12129"/>
                  <a:pt x="19" y="12229"/>
                  <a:pt x="81" y="12297"/>
                </a:cubicBezTo>
                <a:lnTo>
                  <a:pt x="2434" y="14644"/>
                </a:lnTo>
                <a:cubicBezTo>
                  <a:pt x="2474" y="14683"/>
                  <a:pt x="2527" y="14705"/>
                  <a:pt x="2582" y="14705"/>
                </a:cubicBezTo>
                <a:cubicBezTo>
                  <a:pt x="2614" y="14705"/>
                  <a:pt x="2647" y="14698"/>
                  <a:pt x="2677" y="14681"/>
                </a:cubicBezTo>
                <a:cubicBezTo>
                  <a:pt x="2832" y="14607"/>
                  <a:pt x="3099" y="14483"/>
                  <a:pt x="3012" y="14253"/>
                </a:cubicBezTo>
                <a:cubicBezTo>
                  <a:pt x="2956" y="14098"/>
                  <a:pt x="2937" y="13930"/>
                  <a:pt x="2962" y="13762"/>
                </a:cubicBezTo>
                <a:cubicBezTo>
                  <a:pt x="2979" y="13607"/>
                  <a:pt x="2860" y="13522"/>
                  <a:pt x="2744" y="13522"/>
                </a:cubicBezTo>
                <a:cubicBezTo>
                  <a:pt x="2645" y="13522"/>
                  <a:pt x="2548" y="13582"/>
                  <a:pt x="2534" y="13713"/>
                </a:cubicBezTo>
                <a:cubicBezTo>
                  <a:pt x="2515" y="13856"/>
                  <a:pt x="2515" y="13998"/>
                  <a:pt x="2540" y="14135"/>
                </a:cubicBezTo>
                <a:lnTo>
                  <a:pt x="565" y="12160"/>
                </a:lnTo>
                <a:lnTo>
                  <a:pt x="565" y="12160"/>
                </a:lnTo>
                <a:cubicBezTo>
                  <a:pt x="615" y="12166"/>
                  <a:pt x="665" y="12168"/>
                  <a:pt x="716" y="12168"/>
                </a:cubicBezTo>
                <a:cubicBezTo>
                  <a:pt x="1612" y="12168"/>
                  <a:pt x="2723" y="11369"/>
                  <a:pt x="3422" y="10776"/>
                </a:cubicBezTo>
                <a:lnTo>
                  <a:pt x="3925" y="11272"/>
                </a:lnTo>
                <a:cubicBezTo>
                  <a:pt x="3503" y="11719"/>
                  <a:pt x="3142" y="12216"/>
                  <a:pt x="2851" y="12750"/>
                </a:cubicBezTo>
                <a:cubicBezTo>
                  <a:pt x="2763" y="12921"/>
                  <a:pt x="2908" y="13067"/>
                  <a:pt x="3052" y="13067"/>
                </a:cubicBezTo>
                <a:cubicBezTo>
                  <a:pt x="3123" y="13067"/>
                  <a:pt x="3193" y="13032"/>
                  <a:pt x="3236" y="12949"/>
                </a:cubicBezTo>
                <a:cubicBezTo>
                  <a:pt x="3509" y="12415"/>
                  <a:pt x="3931" y="11906"/>
                  <a:pt x="4229" y="11577"/>
                </a:cubicBezTo>
                <a:lnTo>
                  <a:pt x="4310" y="11657"/>
                </a:lnTo>
                <a:cubicBezTo>
                  <a:pt x="4350" y="11698"/>
                  <a:pt x="4405" y="11718"/>
                  <a:pt x="4460" y="11718"/>
                </a:cubicBezTo>
                <a:cubicBezTo>
                  <a:pt x="4515" y="11718"/>
                  <a:pt x="4571" y="11698"/>
                  <a:pt x="4614" y="11657"/>
                </a:cubicBezTo>
                <a:lnTo>
                  <a:pt x="5390" y="10881"/>
                </a:lnTo>
                <a:cubicBezTo>
                  <a:pt x="5471" y="10794"/>
                  <a:pt x="5471" y="10658"/>
                  <a:pt x="5390" y="10577"/>
                </a:cubicBezTo>
                <a:lnTo>
                  <a:pt x="5310" y="10496"/>
                </a:lnTo>
                <a:lnTo>
                  <a:pt x="7061" y="8751"/>
                </a:lnTo>
                <a:cubicBezTo>
                  <a:pt x="7464" y="8683"/>
                  <a:pt x="7787" y="8366"/>
                  <a:pt x="7849" y="7956"/>
                </a:cubicBezTo>
                <a:lnTo>
                  <a:pt x="9004" y="6808"/>
                </a:lnTo>
                <a:cubicBezTo>
                  <a:pt x="9067" y="6795"/>
                  <a:pt x="9129" y="6776"/>
                  <a:pt x="9191" y="6758"/>
                </a:cubicBezTo>
                <a:cubicBezTo>
                  <a:pt x="9427" y="6665"/>
                  <a:pt x="9619" y="6491"/>
                  <a:pt x="9719" y="6261"/>
                </a:cubicBezTo>
                <a:cubicBezTo>
                  <a:pt x="9756" y="6180"/>
                  <a:pt x="9781" y="6100"/>
                  <a:pt x="9793" y="6013"/>
                </a:cubicBezTo>
                <a:lnTo>
                  <a:pt x="10948" y="4864"/>
                </a:lnTo>
                <a:cubicBezTo>
                  <a:pt x="11352" y="4796"/>
                  <a:pt x="11668" y="4479"/>
                  <a:pt x="11731" y="4069"/>
                </a:cubicBezTo>
                <a:lnTo>
                  <a:pt x="12171" y="3628"/>
                </a:lnTo>
                <a:cubicBezTo>
                  <a:pt x="12325" y="3475"/>
                  <a:pt x="12179" y="3259"/>
                  <a:pt x="12013" y="3259"/>
                </a:cubicBezTo>
                <a:cubicBezTo>
                  <a:pt x="11964" y="3259"/>
                  <a:pt x="11913" y="3278"/>
                  <a:pt x="11867" y="3324"/>
                </a:cubicBezTo>
                <a:lnTo>
                  <a:pt x="11656" y="3535"/>
                </a:lnTo>
                <a:cubicBezTo>
                  <a:pt x="11557" y="3324"/>
                  <a:pt x="11389" y="3156"/>
                  <a:pt x="11184" y="3063"/>
                </a:cubicBezTo>
                <a:lnTo>
                  <a:pt x="12252" y="1989"/>
                </a:lnTo>
                <a:lnTo>
                  <a:pt x="12724" y="2461"/>
                </a:lnTo>
                <a:lnTo>
                  <a:pt x="12507" y="2678"/>
                </a:lnTo>
                <a:cubicBezTo>
                  <a:pt x="12354" y="2831"/>
                  <a:pt x="12499" y="3047"/>
                  <a:pt x="12665" y="3047"/>
                </a:cubicBezTo>
                <a:cubicBezTo>
                  <a:pt x="12714" y="3047"/>
                  <a:pt x="12765" y="3028"/>
                  <a:pt x="12811" y="2982"/>
                </a:cubicBezTo>
                <a:lnTo>
                  <a:pt x="13028" y="2765"/>
                </a:lnTo>
                <a:lnTo>
                  <a:pt x="13059" y="2790"/>
                </a:lnTo>
                <a:cubicBezTo>
                  <a:pt x="13103" y="2833"/>
                  <a:pt x="13157" y="2855"/>
                  <a:pt x="13212" y="2855"/>
                </a:cubicBezTo>
                <a:cubicBezTo>
                  <a:pt x="13266" y="2855"/>
                  <a:pt x="13320" y="2833"/>
                  <a:pt x="13364" y="2790"/>
                </a:cubicBezTo>
                <a:lnTo>
                  <a:pt x="14295" y="1858"/>
                </a:lnTo>
                <a:cubicBezTo>
                  <a:pt x="14382" y="1778"/>
                  <a:pt x="14382" y="1641"/>
                  <a:pt x="14295" y="1554"/>
                </a:cubicBezTo>
                <a:lnTo>
                  <a:pt x="14233" y="1498"/>
                </a:lnTo>
                <a:lnTo>
                  <a:pt x="14680" y="796"/>
                </a:lnTo>
                <a:cubicBezTo>
                  <a:pt x="14736" y="716"/>
                  <a:pt x="14724" y="604"/>
                  <a:pt x="14655" y="529"/>
                </a:cubicBezTo>
                <a:lnTo>
                  <a:pt x="14190" y="64"/>
                </a:lnTo>
                <a:cubicBezTo>
                  <a:pt x="14150" y="21"/>
                  <a:pt x="14097" y="1"/>
                  <a:pt x="14041" y="1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5905427"/>
      </p:ext>
    </p:extLst>
  </p:cSld>
  <p:clrMapOvr>
    <a:masterClrMapping/>
  </p:clrMapOvr>
</p:sld>
</file>

<file path=ppt/theme/theme1.xml><?xml version="1.0" encoding="utf-8"?>
<a:theme xmlns:a="http://schemas.openxmlformats.org/drawingml/2006/main" name="Music Composition Workshop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E6D9"/>
      </a:lt2>
      <a:accent1>
        <a:srgbClr val="FCB896"/>
      </a:accent1>
      <a:accent2>
        <a:srgbClr val="F8BC45"/>
      </a:accent2>
      <a:accent3>
        <a:srgbClr val="FC6869"/>
      </a:accent3>
      <a:accent4>
        <a:srgbClr val="775ACA"/>
      </a:accent4>
      <a:accent5>
        <a:srgbClr val="65C7C5"/>
      </a:accent5>
      <a:accent6>
        <a:srgbClr val="0B4745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3b06645c4839c688bc316f973c5bb66f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bca0245041b858c9b6edd8fd836c945b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4A217A-9370-449A-93F4-B49E03053775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c17d24db-1525-423a-a246-76d2fc38ff69"/>
    <ds:schemaRef ds:uri="2dfdbd87-feb3-4b3a-b11d-aaad4bfbe884"/>
  </ds:schemaRefs>
</ds:datastoreItem>
</file>

<file path=customXml/itemProps2.xml><?xml version="1.0" encoding="utf-8"?>
<ds:datastoreItem xmlns:ds="http://schemas.openxmlformats.org/officeDocument/2006/customXml" ds:itemID="{B1A8C532-9843-4F3B-BDE8-65FB37584F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CE5C0-ED31-41CA-A190-AE7EDCFE9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156</Words>
  <Application>Microsoft Office PowerPoint</Application>
  <PresentationFormat>On-screen Show (16:9)</PresentationFormat>
  <Paragraphs>60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Baskerville Old Face</vt:lpstr>
      <vt:lpstr>Raleway</vt:lpstr>
      <vt:lpstr>Slackey</vt:lpstr>
      <vt:lpstr>Music Composition Workshop by Slidesgo</vt:lpstr>
      <vt:lpstr>En dansant tout le long du bois</vt:lpstr>
      <vt:lpstr>PowerPoint Presentation</vt:lpstr>
      <vt:lpstr>Woodwind Family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COMPOSITION WORKSHOP</dc:title>
  <cp:lastModifiedBy>Owen Sheedy</cp:lastModifiedBy>
  <cp:revision>3</cp:revision>
  <dcterms:modified xsi:type="dcterms:W3CDTF">2021-01-08T21:57:56Z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