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561535-FB4A-4C11-9951-7EB720555865}" v="192" dt="2021-01-08T20:35:15.0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wen Sheedy" userId="b1c9949c-efb5-4f8f-8e1c-29dbcaf5146f" providerId="ADAL" clId="{34561535-FB4A-4C11-9951-7EB720555865}"/>
    <pc:docChg chg="undo custSel addSld modSld">
      <pc:chgData name="Owen Sheedy" userId="b1c9949c-efb5-4f8f-8e1c-29dbcaf5146f" providerId="ADAL" clId="{34561535-FB4A-4C11-9951-7EB720555865}" dt="2021-01-08T20:40:23.096" v="499" actId="20577"/>
      <pc:docMkLst>
        <pc:docMk/>
      </pc:docMkLst>
      <pc:sldChg chg="addSp delSp modSp mod">
        <pc:chgData name="Owen Sheedy" userId="b1c9949c-efb5-4f8f-8e1c-29dbcaf5146f" providerId="ADAL" clId="{34561535-FB4A-4C11-9951-7EB720555865}" dt="2021-01-08T20:19:02.800" v="30" actId="1076"/>
        <pc:sldMkLst>
          <pc:docMk/>
          <pc:sldMk cId="401567019" sldId="256"/>
        </pc:sldMkLst>
        <pc:spChg chg="mod">
          <ac:chgData name="Owen Sheedy" userId="b1c9949c-efb5-4f8f-8e1c-29dbcaf5146f" providerId="ADAL" clId="{34561535-FB4A-4C11-9951-7EB720555865}" dt="2021-01-08T20:18:59.154" v="29" actId="14100"/>
          <ac:spMkLst>
            <pc:docMk/>
            <pc:sldMk cId="401567019" sldId="256"/>
            <ac:spMk id="2" creationId="{00000000-0000-0000-0000-000000000000}"/>
          </ac:spMkLst>
        </pc:spChg>
        <pc:spChg chg="del">
          <ac:chgData name="Owen Sheedy" userId="b1c9949c-efb5-4f8f-8e1c-29dbcaf5146f" providerId="ADAL" clId="{34561535-FB4A-4C11-9951-7EB720555865}" dt="2021-01-08T20:12:15.865" v="16" actId="478"/>
          <ac:spMkLst>
            <pc:docMk/>
            <pc:sldMk cId="401567019" sldId="256"/>
            <ac:spMk id="3" creationId="{00000000-0000-0000-0000-000000000000}"/>
          </ac:spMkLst>
        </pc:spChg>
        <pc:picChg chg="add mod">
          <ac:chgData name="Owen Sheedy" userId="b1c9949c-efb5-4f8f-8e1c-29dbcaf5146f" providerId="ADAL" clId="{34561535-FB4A-4C11-9951-7EB720555865}" dt="2021-01-08T20:17:30.239" v="20" actId="1076"/>
          <ac:picMkLst>
            <pc:docMk/>
            <pc:sldMk cId="401567019" sldId="256"/>
            <ac:picMk id="1026" creationId="{C0C5B88E-5DFE-4BA8-8B55-25787B80A166}"/>
          </ac:picMkLst>
        </pc:picChg>
        <pc:picChg chg="add del">
          <ac:chgData name="Owen Sheedy" userId="b1c9949c-efb5-4f8f-8e1c-29dbcaf5146f" providerId="ADAL" clId="{34561535-FB4A-4C11-9951-7EB720555865}" dt="2021-01-08T20:18:01.172" v="22" actId="478"/>
          <ac:picMkLst>
            <pc:docMk/>
            <pc:sldMk cId="401567019" sldId="256"/>
            <ac:picMk id="1028" creationId="{A3D87DB9-9AD9-4A8B-83C7-50D580C5A3EB}"/>
          </ac:picMkLst>
        </pc:picChg>
        <pc:picChg chg="add mod">
          <ac:chgData name="Owen Sheedy" userId="b1c9949c-efb5-4f8f-8e1c-29dbcaf5146f" providerId="ADAL" clId="{34561535-FB4A-4C11-9951-7EB720555865}" dt="2021-01-08T20:19:02.800" v="30" actId="1076"/>
          <ac:picMkLst>
            <pc:docMk/>
            <pc:sldMk cId="401567019" sldId="256"/>
            <ac:picMk id="1030" creationId="{0EDCC011-3001-41FA-8633-618D3DE29CB3}"/>
          </ac:picMkLst>
        </pc:picChg>
      </pc:sldChg>
      <pc:sldChg chg="addSp modSp new mod">
        <pc:chgData name="Owen Sheedy" userId="b1c9949c-efb5-4f8f-8e1c-29dbcaf5146f" providerId="ADAL" clId="{34561535-FB4A-4C11-9951-7EB720555865}" dt="2021-01-08T20:28:05.032" v="184" actId="20577"/>
        <pc:sldMkLst>
          <pc:docMk/>
          <pc:sldMk cId="1096848188" sldId="257"/>
        </pc:sldMkLst>
        <pc:spChg chg="mod">
          <ac:chgData name="Owen Sheedy" userId="b1c9949c-efb5-4f8f-8e1c-29dbcaf5146f" providerId="ADAL" clId="{34561535-FB4A-4C11-9951-7EB720555865}" dt="2021-01-08T20:19:25.605" v="41" actId="122"/>
          <ac:spMkLst>
            <pc:docMk/>
            <pc:sldMk cId="1096848188" sldId="257"/>
            <ac:spMk id="2" creationId="{9CBAA2B8-2945-4190-A15E-CBBDAB0CAFBE}"/>
          </ac:spMkLst>
        </pc:spChg>
        <pc:spChg chg="add mod">
          <ac:chgData name="Owen Sheedy" userId="b1c9949c-efb5-4f8f-8e1c-29dbcaf5146f" providerId="ADAL" clId="{34561535-FB4A-4C11-9951-7EB720555865}" dt="2021-01-08T20:27:13.248" v="151" actId="20577"/>
          <ac:spMkLst>
            <pc:docMk/>
            <pc:sldMk cId="1096848188" sldId="257"/>
            <ac:spMk id="3" creationId="{6838C8BB-04CE-46AD-A996-D16760CBD160}"/>
          </ac:spMkLst>
        </pc:spChg>
        <pc:spChg chg="add mod">
          <ac:chgData name="Owen Sheedy" userId="b1c9949c-efb5-4f8f-8e1c-29dbcaf5146f" providerId="ADAL" clId="{34561535-FB4A-4C11-9951-7EB720555865}" dt="2021-01-08T20:27:05.183" v="147" actId="20577"/>
          <ac:spMkLst>
            <pc:docMk/>
            <pc:sldMk cId="1096848188" sldId="257"/>
            <ac:spMk id="10" creationId="{F3B11FF7-0230-4D87-A92D-29FF0F32B1BB}"/>
          </ac:spMkLst>
        </pc:spChg>
        <pc:spChg chg="add mod">
          <ac:chgData name="Owen Sheedy" userId="b1c9949c-efb5-4f8f-8e1c-29dbcaf5146f" providerId="ADAL" clId="{34561535-FB4A-4C11-9951-7EB720555865}" dt="2021-01-08T20:27:27.588" v="154" actId="1076"/>
          <ac:spMkLst>
            <pc:docMk/>
            <pc:sldMk cId="1096848188" sldId="257"/>
            <ac:spMk id="11" creationId="{C61FA7BC-16B1-4B29-B134-057AB98F30DF}"/>
          </ac:spMkLst>
        </pc:spChg>
        <pc:spChg chg="add mod">
          <ac:chgData name="Owen Sheedy" userId="b1c9949c-efb5-4f8f-8e1c-29dbcaf5146f" providerId="ADAL" clId="{34561535-FB4A-4C11-9951-7EB720555865}" dt="2021-01-08T20:27:44.312" v="167" actId="20577"/>
          <ac:spMkLst>
            <pc:docMk/>
            <pc:sldMk cId="1096848188" sldId="257"/>
            <ac:spMk id="12" creationId="{83103BF2-B3BB-47F0-8EFE-5BBD50AC4241}"/>
          </ac:spMkLst>
        </pc:spChg>
        <pc:spChg chg="add mod">
          <ac:chgData name="Owen Sheedy" userId="b1c9949c-efb5-4f8f-8e1c-29dbcaf5146f" providerId="ADAL" clId="{34561535-FB4A-4C11-9951-7EB720555865}" dt="2021-01-08T20:27:59.565" v="174" actId="20577"/>
          <ac:spMkLst>
            <pc:docMk/>
            <pc:sldMk cId="1096848188" sldId="257"/>
            <ac:spMk id="13" creationId="{20431180-02A0-40C1-B34F-C91C30CD2D4B}"/>
          </ac:spMkLst>
        </pc:spChg>
        <pc:spChg chg="add mod">
          <ac:chgData name="Owen Sheedy" userId="b1c9949c-efb5-4f8f-8e1c-29dbcaf5146f" providerId="ADAL" clId="{34561535-FB4A-4C11-9951-7EB720555865}" dt="2021-01-08T20:28:05.032" v="184" actId="20577"/>
          <ac:spMkLst>
            <pc:docMk/>
            <pc:sldMk cId="1096848188" sldId="257"/>
            <ac:spMk id="14" creationId="{8DF01BE5-73A1-4A95-946B-1D86A47403A7}"/>
          </ac:spMkLst>
        </pc:spChg>
        <pc:picChg chg="add mod">
          <ac:chgData name="Owen Sheedy" userId="b1c9949c-efb5-4f8f-8e1c-29dbcaf5146f" providerId="ADAL" clId="{34561535-FB4A-4C11-9951-7EB720555865}" dt="2021-01-08T20:27:56.036" v="170" actId="1076"/>
          <ac:picMkLst>
            <pc:docMk/>
            <pc:sldMk cId="1096848188" sldId="257"/>
            <ac:picMk id="2050" creationId="{E4A98D01-BA49-45C8-A78E-01FF77187ECD}"/>
          </ac:picMkLst>
        </pc:picChg>
        <pc:picChg chg="add mod">
          <ac:chgData name="Owen Sheedy" userId="b1c9949c-efb5-4f8f-8e1c-29dbcaf5146f" providerId="ADAL" clId="{34561535-FB4A-4C11-9951-7EB720555865}" dt="2021-01-08T20:24:13.826" v="95" actId="1076"/>
          <ac:picMkLst>
            <pc:docMk/>
            <pc:sldMk cId="1096848188" sldId="257"/>
            <ac:picMk id="2052" creationId="{9028E1E4-60E7-401E-A0F0-8301A155189C}"/>
          </ac:picMkLst>
        </pc:picChg>
        <pc:picChg chg="add mod">
          <ac:chgData name="Owen Sheedy" userId="b1c9949c-efb5-4f8f-8e1c-29dbcaf5146f" providerId="ADAL" clId="{34561535-FB4A-4C11-9951-7EB720555865}" dt="2021-01-08T20:24:12.371" v="94" actId="1076"/>
          <ac:picMkLst>
            <pc:docMk/>
            <pc:sldMk cId="1096848188" sldId="257"/>
            <ac:picMk id="2054" creationId="{074A5CC9-E9FC-4B6A-B82E-48E675221328}"/>
          </ac:picMkLst>
        </pc:picChg>
        <pc:picChg chg="add mod">
          <ac:chgData name="Owen Sheedy" userId="b1c9949c-efb5-4f8f-8e1c-29dbcaf5146f" providerId="ADAL" clId="{34561535-FB4A-4C11-9951-7EB720555865}" dt="2021-01-08T20:24:24.331" v="100" actId="1076"/>
          <ac:picMkLst>
            <pc:docMk/>
            <pc:sldMk cId="1096848188" sldId="257"/>
            <ac:picMk id="2056" creationId="{94E40904-FBD3-47C2-8515-EAD5734BC30D}"/>
          </ac:picMkLst>
        </pc:picChg>
        <pc:picChg chg="add mod">
          <ac:chgData name="Owen Sheedy" userId="b1c9949c-efb5-4f8f-8e1c-29dbcaf5146f" providerId="ADAL" clId="{34561535-FB4A-4C11-9951-7EB720555865}" dt="2021-01-08T20:27:51.196" v="169" actId="1076"/>
          <ac:picMkLst>
            <pc:docMk/>
            <pc:sldMk cId="1096848188" sldId="257"/>
            <ac:picMk id="2058" creationId="{C35E5D77-FA41-4C74-B379-461FCB1C520E}"/>
          </ac:picMkLst>
        </pc:picChg>
        <pc:picChg chg="add mod">
          <ac:chgData name="Owen Sheedy" userId="b1c9949c-efb5-4f8f-8e1c-29dbcaf5146f" providerId="ADAL" clId="{34561535-FB4A-4C11-9951-7EB720555865}" dt="2021-01-08T20:24:18.523" v="97" actId="1076"/>
          <ac:picMkLst>
            <pc:docMk/>
            <pc:sldMk cId="1096848188" sldId="257"/>
            <ac:picMk id="2060" creationId="{E77DB5C5-8187-454C-852D-DCCF647F9F1C}"/>
          </ac:picMkLst>
        </pc:picChg>
      </pc:sldChg>
      <pc:sldChg chg="addSp modSp new mod">
        <pc:chgData name="Owen Sheedy" userId="b1c9949c-efb5-4f8f-8e1c-29dbcaf5146f" providerId="ADAL" clId="{34561535-FB4A-4C11-9951-7EB720555865}" dt="2021-01-08T20:35:35.578" v="349" actId="20577"/>
        <pc:sldMkLst>
          <pc:docMk/>
          <pc:sldMk cId="2018974362" sldId="258"/>
        </pc:sldMkLst>
        <pc:spChg chg="mod">
          <ac:chgData name="Owen Sheedy" userId="b1c9949c-efb5-4f8f-8e1c-29dbcaf5146f" providerId="ADAL" clId="{34561535-FB4A-4C11-9951-7EB720555865}" dt="2021-01-08T20:28:29.807" v="192" actId="122"/>
          <ac:spMkLst>
            <pc:docMk/>
            <pc:sldMk cId="2018974362" sldId="258"/>
            <ac:spMk id="2" creationId="{819EF7E0-3513-4096-BD53-EE58F4F68040}"/>
          </ac:spMkLst>
        </pc:spChg>
        <pc:spChg chg="add mod">
          <ac:chgData name="Owen Sheedy" userId="b1c9949c-efb5-4f8f-8e1c-29dbcaf5146f" providerId="ADAL" clId="{34561535-FB4A-4C11-9951-7EB720555865}" dt="2021-01-08T20:34:17.993" v="301" actId="20577"/>
          <ac:spMkLst>
            <pc:docMk/>
            <pc:sldMk cId="2018974362" sldId="258"/>
            <ac:spMk id="9" creationId="{C0021AC9-EC6F-4EFD-B1B2-CD367F658F1A}"/>
          </ac:spMkLst>
        </pc:spChg>
        <pc:spChg chg="add mod">
          <ac:chgData name="Owen Sheedy" userId="b1c9949c-efb5-4f8f-8e1c-29dbcaf5146f" providerId="ADAL" clId="{34561535-FB4A-4C11-9951-7EB720555865}" dt="2021-01-08T20:34:21.546" v="305" actId="20577"/>
          <ac:spMkLst>
            <pc:docMk/>
            <pc:sldMk cId="2018974362" sldId="258"/>
            <ac:spMk id="10" creationId="{068F27B6-35A7-489E-BBC1-7932CCAABC6A}"/>
          </ac:spMkLst>
        </pc:spChg>
        <pc:spChg chg="add mod">
          <ac:chgData name="Owen Sheedy" userId="b1c9949c-efb5-4f8f-8e1c-29dbcaf5146f" providerId="ADAL" clId="{34561535-FB4A-4C11-9951-7EB720555865}" dt="2021-01-08T20:34:28.777" v="310" actId="20577"/>
          <ac:spMkLst>
            <pc:docMk/>
            <pc:sldMk cId="2018974362" sldId="258"/>
            <ac:spMk id="11" creationId="{E6A2031F-91B5-4E42-8ED9-C0CB81A164DD}"/>
          </ac:spMkLst>
        </pc:spChg>
        <pc:spChg chg="add mod">
          <ac:chgData name="Owen Sheedy" userId="b1c9949c-efb5-4f8f-8e1c-29dbcaf5146f" providerId="ADAL" clId="{34561535-FB4A-4C11-9951-7EB720555865}" dt="2021-01-08T20:35:26.668" v="335" actId="20577"/>
          <ac:spMkLst>
            <pc:docMk/>
            <pc:sldMk cId="2018974362" sldId="258"/>
            <ac:spMk id="12" creationId="{2EA96002-D627-45F5-A1DB-86FB172588EE}"/>
          </ac:spMkLst>
        </pc:spChg>
        <pc:spChg chg="add mod">
          <ac:chgData name="Owen Sheedy" userId="b1c9949c-efb5-4f8f-8e1c-29dbcaf5146f" providerId="ADAL" clId="{34561535-FB4A-4C11-9951-7EB720555865}" dt="2021-01-08T20:35:30.303" v="339" actId="20577"/>
          <ac:spMkLst>
            <pc:docMk/>
            <pc:sldMk cId="2018974362" sldId="258"/>
            <ac:spMk id="13" creationId="{91AF2572-3E2E-4B92-BE65-8DDB43028691}"/>
          </ac:spMkLst>
        </pc:spChg>
        <pc:spChg chg="add mod">
          <ac:chgData name="Owen Sheedy" userId="b1c9949c-efb5-4f8f-8e1c-29dbcaf5146f" providerId="ADAL" clId="{34561535-FB4A-4C11-9951-7EB720555865}" dt="2021-01-08T20:35:35.578" v="349" actId="20577"/>
          <ac:spMkLst>
            <pc:docMk/>
            <pc:sldMk cId="2018974362" sldId="258"/>
            <ac:spMk id="14" creationId="{C40247BE-9863-4D8F-9ECD-CBDE8875F6C4}"/>
          </ac:spMkLst>
        </pc:spChg>
        <pc:picChg chg="add mod">
          <ac:chgData name="Owen Sheedy" userId="b1c9949c-efb5-4f8f-8e1c-29dbcaf5146f" providerId="ADAL" clId="{34561535-FB4A-4C11-9951-7EB720555865}" dt="2021-01-08T20:35:15.026" v="323" actId="1037"/>
          <ac:picMkLst>
            <pc:docMk/>
            <pc:sldMk cId="2018974362" sldId="258"/>
            <ac:picMk id="3074" creationId="{48B2BF86-20C8-4693-B615-FFBC835BCECE}"/>
          </ac:picMkLst>
        </pc:picChg>
        <pc:picChg chg="add mod">
          <ac:chgData name="Owen Sheedy" userId="b1c9949c-efb5-4f8f-8e1c-29dbcaf5146f" providerId="ADAL" clId="{34561535-FB4A-4C11-9951-7EB720555865}" dt="2021-01-08T20:33:59.719" v="293" actId="1037"/>
          <ac:picMkLst>
            <pc:docMk/>
            <pc:sldMk cId="2018974362" sldId="258"/>
            <ac:picMk id="3076" creationId="{9410D3DC-2EA3-48E3-B29B-F17A0A7661A1}"/>
          </ac:picMkLst>
        </pc:picChg>
        <pc:picChg chg="add mod">
          <ac:chgData name="Owen Sheedy" userId="b1c9949c-efb5-4f8f-8e1c-29dbcaf5146f" providerId="ADAL" clId="{34561535-FB4A-4C11-9951-7EB720555865}" dt="2021-01-08T20:35:15.026" v="323" actId="1037"/>
          <ac:picMkLst>
            <pc:docMk/>
            <pc:sldMk cId="2018974362" sldId="258"/>
            <ac:picMk id="3078" creationId="{F2F928F0-0B4B-489A-A6C3-4CFE9229ACA3}"/>
          </ac:picMkLst>
        </pc:picChg>
        <pc:picChg chg="add mod">
          <ac:chgData name="Owen Sheedy" userId="b1c9949c-efb5-4f8f-8e1c-29dbcaf5146f" providerId="ADAL" clId="{34561535-FB4A-4C11-9951-7EB720555865}" dt="2021-01-08T20:33:59.719" v="293" actId="1037"/>
          <ac:picMkLst>
            <pc:docMk/>
            <pc:sldMk cId="2018974362" sldId="258"/>
            <ac:picMk id="3080" creationId="{E7189EDA-34CB-4E0B-AA74-465EC5B7BBC1}"/>
          </ac:picMkLst>
        </pc:picChg>
        <pc:picChg chg="add mod">
          <ac:chgData name="Owen Sheedy" userId="b1c9949c-efb5-4f8f-8e1c-29dbcaf5146f" providerId="ADAL" clId="{34561535-FB4A-4C11-9951-7EB720555865}" dt="2021-01-08T20:33:59.719" v="293" actId="1037"/>
          <ac:picMkLst>
            <pc:docMk/>
            <pc:sldMk cId="2018974362" sldId="258"/>
            <ac:picMk id="3082" creationId="{4DC12421-4ABA-4F24-97E8-6085F3F78052}"/>
          </ac:picMkLst>
        </pc:picChg>
        <pc:picChg chg="add mod">
          <ac:chgData name="Owen Sheedy" userId="b1c9949c-efb5-4f8f-8e1c-29dbcaf5146f" providerId="ADAL" clId="{34561535-FB4A-4C11-9951-7EB720555865}" dt="2021-01-08T20:35:15.026" v="323" actId="1037"/>
          <ac:picMkLst>
            <pc:docMk/>
            <pc:sldMk cId="2018974362" sldId="258"/>
            <ac:picMk id="3084" creationId="{407C201F-D0E3-4F1B-B1B4-209705E7F243}"/>
          </ac:picMkLst>
        </pc:picChg>
      </pc:sldChg>
      <pc:sldChg chg="modSp add mod">
        <pc:chgData name="Owen Sheedy" userId="b1c9949c-efb5-4f8f-8e1c-29dbcaf5146f" providerId="ADAL" clId="{34561535-FB4A-4C11-9951-7EB720555865}" dt="2021-01-08T20:37:54.395" v="375" actId="20577"/>
        <pc:sldMkLst>
          <pc:docMk/>
          <pc:sldMk cId="3331978975" sldId="259"/>
        </pc:sldMkLst>
        <pc:spChg chg="mod">
          <ac:chgData name="Owen Sheedy" userId="b1c9949c-efb5-4f8f-8e1c-29dbcaf5146f" providerId="ADAL" clId="{34561535-FB4A-4C11-9951-7EB720555865}" dt="2021-01-08T20:37:54.395" v="375" actId="20577"/>
          <ac:spMkLst>
            <pc:docMk/>
            <pc:sldMk cId="3331978975" sldId="259"/>
            <ac:spMk id="2" creationId="{00000000-0000-0000-0000-000000000000}"/>
          </ac:spMkLst>
        </pc:spChg>
      </pc:sldChg>
      <pc:sldChg chg="modSp add mod replId">
        <pc:chgData name="Owen Sheedy" userId="b1c9949c-efb5-4f8f-8e1c-29dbcaf5146f" providerId="ADAL" clId="{34561535-FB4A-4C11-9951-7EB720555865}" dt="2021-01-08T20:40:23.096" v="499" actId="20577"/>
        <pc:sldMkLst>
          <pc:docMk/>
          <pc:sldMk cId="1376724780" sldId="260"/>
        </pc:sldMkLst>
        <pc:spChg chg="mod">
          <ac:chgData name="Owen Sheedy" userId="b1c9949c-efb5-4f8f-8e1c-29dbcaf5146f" providerId="ADAL" clId="{34561535-FB4A-4C11-9951-7EB720555865}" dt="2021-01-08T20:37:50.386" v="372" actId="20577"/>
          <ac:spMkLst>
            <pc:docMk/>
            <pc:sldMk cId="1376724780" sldId="260"/>
            <ac:spMk id="2" creationId="{9CBAA2B8-2945-4190-A15E-CBBDAB0CAFBE}"/>
          </ac:spMkLst>
        </pc:spChg>
        <pc:spChg chg="mod">
          <ac:chgData name="Owen Sheedy" userId="b1c9949c-efb5-4f8f-8e1c-29dbcaf5146f" providerId="ADAL" clId="{34561535-FB4A-4C11-9951-7EB720555865}" dt="2021-01-08T20:39:08.939" v="453" actId="20577"/>
          <ac:spMkLst>
            <pc:docMk/>
            <pc:sldMk cId="1376724780" sldId="260"/>
            <ac:spMk id="3" creationId="{6838C8BB-04CE-46AD-A996-D16760CBD160}"/>
          </ac:spMkLst>
        </pc:spChg>
        <pc:spChg chg="mod">
          <ac:chgData name="Owen Sheedy" userId="b1c9949c-efb5-4f8f-8e1c-29dbcaf5146f" providerId="ADAL" clId="{34561535-FB4A-4C11-9951-7EB720555865}" dt="2021-01-08T20:39:12.875" v="457" actId="20577"/>
          <ac:spMkLst>
            <pc:docMk/>
            <pc:sldMk cId="1376724780" sldId="260"/>
            <ac:spMk id="10" creationId="{F3B11FF7-0230-4D87-A92D-29FF0F32B1BB}"/>
          </ac:spMkLst>
        </pc:spChg>
        <pc:spChg chg="mod">
          <ac:chgData name="Owen Sheedy" userId="b1c9949c-efb5-4f8f-8e1c-29dbcaf5146f" providerId="ADAL" clId="{34561535-FB4A-4C11-9951-7EB720555865}" dt="2021-01-08T20:39:17.207" v="469" actId="20577"/>
          <ac:spMkLst>
            <pc:docMk/>
            <pc:sldMk cId="1376724780" sldId="260"/>
            <ac:spMk id="11" creationId="{C61FA7BC-16B1-4B29-B134-057AB98F30DF}"/>
          </ac:spMkLst>
        </pc:spChg>
        <pc:spChg chg="mod">
          <ac:chgData name="Owen Sheedy" userId="b1c9949c-efb5-4f8f-8e1c-29dbcaf5146f" providerId="ADAL" clId="{34561535-FB4A-4C11-9951-7EB720555865}" dt="2021-01-08T20:39:22.764" v="482" actId="20577"/>
          <ac:spMkLst>
            <pc:docMk/>
            <pc:sldMk cId="1376724780" sldId="260"/>
            <ac:spMk id="12" creationId="{83103BF2-B3BB-47F0-8EFE-5BBD50AC4241}"/>
          </ac:spMkLst>
        </pc:spChg>
        <pc:spChg chg="mod">
          <ac:chgData name="Owen Sheedy" userId="b1c9949c-efb5-4f8f-8e1c-29dbcaf5146f" providerId="ADAL" clId="{34561535-FB4A-4C11-9951-7EB720555865}" dt="2021-01-08T20:40:16.026" v="490" actId="20577"/>
          <ac:spMkLst>
            <pc:docMk/>
            <pc:sldMk cId="1376724780" sldId="260"/>
            <ac:spMk id="13" creationId="{20431180-02A0-40C1-B34F-C91C30CD2D4B}"/>
          </ac:spMkLst>
        </pc:spChg>
        <pc:spChg chg="mod">
          <ac:chgData name="Owen Sheedy" userId="b1c9949c-efb5-4f8f-8e1c-29dbcaf5146f" providerId="ADAL" clId="{34561535-FB4A-4C11-9951-7EB720555865}" dt="2021-01-08T20:40:23.096" v="499" actId="20577"/>
          <ac:spMkLst>
            <pc:docMk/>
            <pc:sldMk cId="1376724780" sldId="260"/>
            <ac:spMk id="14" creationId="{8DF01BE5-73A1-4A95-946B-1D86A47403A7}"/>
          </ac:spMkLst>
        </pc:spChg>
      </pc:sldChg>
      <pc:sldChg chg="modSp add mod replId">
        <pc:chgData name="Owen Sheedy" userId="b1c9949c-efb5-4f8f-8e1c-29dbcaf5146f" providerId="ADAL" clId="{34561535-FB4A-4C11-9951-7EB720555865}" dt="2021-01-08T20:38:44.010" v="440" actId="20577"/>
        <pc:sldMkLst>
          <pc:docMk/>
          <pc:sldMk cId="3006486261" sldId="261"/>
        </pc:sldMkLst>
        <pc:spChg chg="mod">
          <ac:chgData name="Owen Sheedy" userId="b1c9949c-efb5-4f8f-8e1c-29dbcaf5146f" providerId="ADAL" clId="{34561535-FB4A-4C11-9951-7EB720555865}" dt="2021-01-08T20:37:58.560" v="379" actId="5793"/>
          <ac:spMkLst>
            <pc:docMk/>
            <pc:sldMk cId="3006486261" sldId="261"/>
            <ac:spMk id="2" creationId="{819EF7E0-3513-4096-BD53-EE58F4F68040}"/>
          </ac:spMkLst>
        </pc:spChg>
        <pc:spChg chg="mod">
          <ac:chgData name="Owen Sheedy" userId="b1c9949c-efb5-4f8f-8e1c-29dbcaf5146f" providerId="ADAL" clId="{34561535-FB4A-4C11-9951-7EB720555865}" dt="2021-01-08T20:38:13.736" v="390" actId="20577"/>
          <ac:spMkLst>
            <pc:docMk/>
            <pc:sldMk cId="3006486261" sldId="261"/>
            <ac:spMk id="9" creationId="{C0021AC9-EC6F-4EFD-B1B2-CD367F658F1A}"/>
          </ac:spMkLst>
        </pc:spChg>
        <pc:spChg chg="mod">
          <ac:chgData name="Owen Sheedy" userId="b1c9949c-efb5-4f8f-8e1c-29dbcaf5146f" providerId="ADAL" clId="{34561535-FB4A-4C11-9951-7EB720555865}" dt="2021-01-08T20:38:21.522" v="396" actId="20577"/>
          <ac:spMkLst>
            <pc:docMk/>
            <pc:sldMk cId="3006486261" sldId="261"/>
            <ac:spMk id="10" creationId="{068F27B6-35A7-489E-BBC1-7932CCAABC6A}"/>
          </ac:spMkLst>
        </pc:spChg>
        <pc:spChg chg="mod">
          <ac:chgData name="Owen Sheedy" userId="b1c9949c-efb5-4f8f-8e1c-29dbcaf5146f" providerId="ADAL" clId="{34561535-FB4A-4C11-9951-7EB720555865}" dt="2021-01-08T20:38:27.348" v="412" actId="20577"/>
          <ac:spMkLst>
            <pc:docMk/>
            <pc:sldMk cId="3006486261" sldId="261"/>
            <ac:spMk id="11" creationId="{E6A2031F-91B5-4E42-8ED9-C0CB81A164DD}"/>
          </ac:spMkLst>
        </pc:spChg>
        <pc:spChg chg="mod">
          <ac:chgData name="Owen Sheedy" userId="b1c9949c-efb5-4f8f-8e1c-29dbcaf5146f" providerId="ADAL" clId="{34561535-FB4A-4C11-9951-7EB720555865}" dt="2021-01-08T20:38:32.240" v="425" actId="20577"/>
          <ac:spMkLst>
            <pc:docMk/>
            <pc:sldMk cId="3006486261" sldId="261"/>
            <ac:spMk id="12" creationId="{2EA96002-D627-45F5-A1DB-86FB172588EE}"/>
          </ac:spMkLst>
        </pc:spChg>
        <pc:spChg chg="mod">
          <ac:chgData name="Owen Sheedy" userId="b1c9949c-efb5-4f8f-8e1c-29dbcaf5146f" providerId="ADAL" clId="{34561535-FB4A-4C11-9951-7EB720555865}" dt="2021-01-08T20:38:36.819" v="431" actId="20577"/>
          <ac:spMkLst>
            <pc:docMk/>
            <pc:sldMk cId="3006486261" sldId="261"/>
            <ac:spMk id="13" creationId="{91AF2572-3E2E-4B92-BE65-8DDB43028691}"/>
          </ac:spMkLst>
        </pc:spChg>
        <pc:spChg chg="mod">
          <ac:chgData name="Owen Sheedy" userId="b1c9949c-efb5-4f8f-8e1c-29dbcaf5146f" providerId="ADAL" clId="{34561535-FB4A-4C11-9951-7EB720555865}" dt="2021-01-08T20:38:44.010" v="440" actId="20577"/>
          <ac:spMkLst>
            <pc:docMk/>
            <pc:sldMk cId="3006486261" sldId="261"/>
            <ac:spMk id="14" creationId="{C40247BE-9863-4D8F-9ECD-CBDE8875F6C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751344"/>
          </a:xfrm>
        </p:spPr>
        <p:txBody>
          <a:bodyPr>
            <a:noAutofit/>
          </a:bodyPr>
          <a:lstStyle/>
          <a:p>
            <a:pPr algn="ctr"/>
            <a:r>
              <a:rPr lang="en-US" sz="6000" dirty="0"/>
              <a:t>Dynamics</a:t>
            </a:r>
            <a:br>
              <a:rPr lang="en-US" sz="6000" dirty="0"/>
            </a:br>
            <a:r>
              <a:rPr lang="en-US" sz="6000" dirty="0"/>
              <a:t> &amp; Tempo</a:t>
            </a:r>
          </a:p>
        </p:txBody>
      </p:sp>
      <p:pic>
        <p:nvPicPr>
          <p:cNvPr id="1026" name="Picture 2" descr="Loud noise clipart">
            <a:extLst>
              <a:ext uri="{FF2B5EF4-FFF2-40B4-BE49-F238E27FC236}">
                <a16:creationId xmlns:a16="http://schemas.microsoft.com/office/drawing/2014/main" id="{C0C5B88E-5DFE-4BA8-8B55-25787B80A1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75" y="667324"/>
            <a:ext cx="2571750" cy="218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Fast clipart speed meter, Fast speed meter Transparent FREE for download on  WebStockReview 2021">
            <a:extLst>
              <a:ext uri="{FF2B5EF4-FFF2-40B4-BE49-F238E27FC236}">
                <a16:creationId xmlns:a16="http://schemas.microsoft.com/office/drawing/2014/main" id="{0EDCC011-3001-41FA-8633-618D3DE29C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4374" y="1020431"/>
            <a:ext cx="2880366" cy="1504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567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AA2B8-2945-4190-A15E-CBBDAB0CA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6000" dirty="0"/>
              <a:t>Dynamics</a:t>
            </a:r>
            <a:endParaRPr lang="en-CA" sz="6000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E4A98D01-BA49-45C8-A78E-01FF77187EC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84" r="50551"/>
          <a:stretch/>
        </p:blipFill>
        <p:spPr bwMode="auto">
          <a:xfrm rot="16200000">
            <a:off x="7615992" y="2457539"/>
            <a:ext cx="1356039" cy="365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9028E1E4-60E7-401E-A0F0-8301A155189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77"/>
          <a:stretch/>
        </p:blipFill>
        <p:spPr bwMode="auto">
          <a:xfrm rot="16200000">
            <a:off x="1728846" y="2463391"/>
            <a:ext cx="1344335" cy="3650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074A5CC9-E9FC-4B6A-B82E-48E67522132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593"/>
          <a:stretch/>
        </p:blipFill>
        <p:spPr bwMode="auto">
          <a:xfrm rot="16200000">
            <a:off x="1738743" y="913688"/>
            <a:ext cx="1360476" cy="3686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>
            <a:extLst>
              <a:ext uri="{FF2B5EF4-FFF2-40B4-BE49-F238E27FC236}">
                <a16:creationId xmlns:a16="http://schemas.microsoft.com/office/drawing/2014/main" id="{94E40904-FBD3-47C2-8515-EAD5734BC30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03" r="44068"/>
          <a:stretch/>
        </p:blipFill>
        <p:spPr bwMode="auto">
          <a:xfrm rot="16200000">
            <a:off x="7588072" y="921422"/>
            <a:ext cx="1340012" cy="3650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>
            <a:extLst>
              <a:ext uri="{FF2B5EF4-FFF2-40B4-BE49-F238E27FC236}">
                <a16:creationId xmlns:a16="http://schemas.microsoft.com/office/drawing/2014/main" id="{C35E5D77-FA41-4C74-B379-461FCB1C520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62" r="41249"/>
          <a:stretch/>
        </p:blipFill>
        <p:spPr bwMode="auto">
          <a:xfrm rot="16200000">
            <a:off x="7607056" y="4017872"/>
            <a:ext cx="1373913" cy="3650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>
            <a:extLst>
              <a:ext uri="{FF2B5EF4-FFF2-40B4-BE49-F238E27FC236}">
                <a16:creationId xmlns:a16="http://schemas.microsoft.com/office/drawing/2014/main" id="{E77DB5C5-8187-454C-852D-DCCF647F9F1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974" r="1063"/>
          <a:stretch/>
        </p:blipFill>
        <p:spPr bwMode="auto">
          <a:xfrm rot="16200000">
            <a:off x="1731006" y="4000923"/>
            <a:ext cx="1340013" cy="3650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838C8BB-04CE-46AD-A996-D16760CBD160}"/>
              </a:ext>
            </a:extLst>
          </p:cNvPr>
          <p:cNvSpPr txBox="1"/>
          <p:nvPr/>
        </p:nvSpPr>
        <p:spPr>
          <a:xfrm>
            <a:off x="4226134" y="2319967"/>
            <a:ext cx="21075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Very </a:t>
            </a:r>
          </a:p>
          <a:p>
            <a:r>
              <a:rPr lang="en-US" sz="2800" b="1" dirty="0"/>
              <a:t>Loud</a:t>
            </a:r>
            <a:endParaRPr lang="en-CA" sz="28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3B11FF7-0230-4D87-A92D-29FF0F32B1BB}"/>
              </a:ext>
            </a:extLst>
          </p:cNvPr>
          <p:cNvSpPr txBox="1"/>
          <p:nvPr/>
        </p:nvSpPr>
        <p:spPr>
          <a:xfrm>
            <a:off x="4226134" y="4026901"/>
            <a:ext cx="20716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Loud</a:t>
            </a:r>
            <a:endParaRPr lang="en-CA" sz="28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61FA7BC-16B1-4B29-B134-057AB98F30DF}"/>
              </a:ext>
            </a:extLst>
          </p:cNvPr>
          <p:cNvSpPr txBox="1"/>
          <p:nvPr/>
        </p:nvSpPr>
        <p:spPr>
          <a:xfrm>
            <a:off x="4226134" y="5394136"/>
            <a:ext cx="20716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Medium Loud</a:t>
            </a:r>
            <a:endParaRPr lang="en-CA" sz="28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3103BF2-B3BB-47F0-8EFE-5BBD50AC4241}"/>
              </a:ext>
            </a:extLst>
          </p:cNvPr>
          <p:cNvSpPr txBox="1"/>
          <p:nvPr/>
        </p:nvSpPr>
        <p:spPr>
          <a:xfrm>
            <a:off x="10083199" y="2318783"/>
            <a:ext cx="21075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Medium</a:t>
            </a:r>
          </a:p>
          <a:p>
            <a:r>
              <a:rPr lang="en-US" sz="2800" b="1" dirty="0"/>
              <a:t>Soft</a:t>
            </a:r>
            <a:endParaRPr lang="en-CA" sz="28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0431180-02A0-40C1-B34F-C91C30CD2D4B}"/>
              </a:ext>
            </a:extLst>
          </p:cNvPr>
          <p:cNvSpPr txBox="1"/>
          <p:nvPr/>
        </p:nvSpPr>
        <p:spPr>
          <a:xfrm>
            <a:off x="10083199" y="4025717"/>
            <a:ext cx="20716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Soft</a:t>
            </a:r>
            <a:endParaRPr lang="en-CA" sz="28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DF01BE5-73A1-4A95-946B-1D86A47403A7}"/>
              </a:ext>
            </a:extLst>
          </p:cNvPr>
          <p:cNvSpPr txBox="1"/>
          <p:nvPr/>
        </p:nvSpPr>
        <p:spPr>
          <a:xfrm>
            <a:off x="10083199" y="5392952"/>
            <a:ext cx="20716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Very </a:t>
            </a:r>
          </a:p>
          <a:p>
            <a:r>
              <a:rPr lang="en-US" sz="2800" b="1" dirty="0"/>
              <a:t>Soft</a:t>
            </a:r>
            <a:endParaRPr lang="en-CA" sz="2800" b="1" dirty="0"/>
          </a:p>
        </p:txBody>
      </p:sp>
    </p:spTree>
    <p:extLst>
      <p:ext uri="{BB962C8B-B14F-4D97-AF65-F5344CB8AC3E}">
        <p14:creationId xmlns:p14="http://schemas.microsoft.com/office/powerpoint/2010/main" val="1096848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EF7E0-3513-4096-BD53-EE58F4F68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6000" dirty="0"/>
              <a:t>Tempo</a:t>
            </a:r>
            <a:endParaRPr lang="en-CA" sz="6000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48B2BF86-20C8-4693-B615-FFBC835BCE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78" r="44635"/>
          <a:stretch/>
        </p:blipFill>
        <p:spPr bwMode="auto">
          <a:xfrm rot="16200000">
            <a:off x="7811698" y="884160"/>
            <a:ext cx="1330022" cy="3533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>
            <a:extLst>
              <a:ext uri="{FF2B5EF4-FFF2-40B4-BE49-F238E27FC236}">
                <a16:creationId xmlns:a16="http://schemas.microsoft.com/office/drawing/2014/main" id="{9410D3DC-2EA3-48E3-B29B-F17A0A7661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232"/>
          <a:stretch/>
        </p:blipFill>
        <p:spPr bwMode="auto">
          <a:xfrm rot="16200000">
            <a:off x="1785082" y="4031206"/>
            <a:ext cx="1316167" cy="3533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>
            <a:extLst>
              <a:ext uri="{FF2B5EF4-FFF2-40B4-BE49-F238E27FC236}">
                <a16:creationId xmlns:a16="http://schemas.microsoft.com/office/drawing/2014/main" id="{F2F928F0-0B4B-489A-A6C3-4CFE9229ACA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77"/>
          <a:stretch/>
        </p:blipFill>
        <p:spPr bwMode="auto">
          <a:xfrm rot="16200000">
            <a:off x="7838620" y="2397848"/>
            <a:ext cx="1316168" cy="3573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>
            <a:extLst>
              <a:ext uri="{FF2B5EF4-FFF2-40B4-BE49-F238E27FC236}">
                <a16:creationId xmlns:a16="http://schemas.microsoft.com/office/drawing/2014/main" id="{E7189EDA-34CB-4E0B-AA74-465EC5B7BBC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99" r="41102"/>
          <a:stretch/>
        </p:blipFill>
        <p:spPr bwMode="auto">
          <a:xfrm rot="16200000">
            <a:off x="1721683" y="940630"/>
            <a:ext cx="1442961" cy="3533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>
            <a:extLst>
              <a:ext uri="{FF2B5EF4-FFF2-40B4-BE49-F238E27FC236}">
                <a16:creationId xmlns:a16="http://schemas.microsoft.com/office/drawing/2014/main" id="{4DC12421-4ABA-4F24-97E8-6085F3F780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82" r="41753" b="14584"/>
          <a:stretch/>
        </p:blipFill>
        <p:spPr bwMode="auto">
          <a:xfrm rot="16200000">
            <a:off x="1736138" y="2538000"/>
            <a:ext cx="1347376" cy="3467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>
            <a:extLst>
              <a:ext uri="{FF2B5EF4-FFF2-40B4-BE49-F238E27FC236}">
                <a16:creationId xmlns:a16="http://schemas.microsoft.com/office/drawing/2014/main" id="{407C201F-D0E3-4F1B-B1B4-209705E7F24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966" b="14166"/>
          <a:stretch/>
        </p:blipFill>
        <p:spPr bwMode="auto">
          <a:xfrm rot="16200000">
            <a:off x="7810554" y="3978018"/>
            <a:ext cx="1332314" cy="3533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0021AC9-EC6F-4EFD-B1B2-CD367F658F1A}"/>
              </a:ext>
            </a:extLst>
          </p:cNvPr>
          <p:cNvSpPr txBox="1"/>
          <p:nvPr/>
        </p:nvSpPr>
        <p:spPr>
          <a:xfrm>
            <a:off x="4210053" y="2270367"/>
            <a:ext cx="21075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Very </a:t>
            </a:r>
          </a:p>
          <a:p>
            <a:r>
              <a:rPr lang="en-US" sz="2800" b="1" dirty="0"/>
              <a:t>Fast</a:t>
            </a:r>
            <a:endParaRPr lang="en-CA" sz="28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8F27B6-35A7-489E-BBC1-7932CCAABC6A}"/>
              </a:ext>
            </a:extLst>
          </p:cNvPr>
          <p:cNvSpPr txBox="1"/>
          <p:nvPr/>
        </p:nvSpPr>
        <p:spPr>
          <a:xfrm>
            <a:off x="4210053" y="3977301"/>
            <a:ext cx="20716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Fast</a:t>
            </a:r>
            <a:endParaRPr lang="en-CA" sz="28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A2031F-91B5-4E42-8ED9-C0CB81A164DD}"/>
              </a:ext>
            </a:extLst>
          </p:cNvPr>
          <p:cNvSpPr txBox="1"/>
          <p:nvPr/>
        </p:nvSpPr>
        <p:spPr>
          <a:xfrm>
            <a:off x="4210053" y="5344536"/>
            <a:ext cx="20716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Medium Fast</a:t>
            </a:r>
            <a:endParaRPr lang="en-CA" sz="28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EA96002-D627-45F5-A1DB-86FB172588EE}"/>
              </a:ext>
            </a:extLst>
          </p:cNvPr>
          <p:cNvSpPr txBox="1"/>
          <p:nvPr/>
        </p:nvSpPr>
        <p:spPr>
          <a:xfrm>
            <a:off x="10388358" y="2177092"/>
            <a:ext cx="21075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Medium </a:t>
            </a:r>
          </a:p>
          <a:p>
            <a:r>
              <a:rPr lang="en-US" sz="2800" b="1" dirty="0"/>
              <a:t>Slow</a:t>
            </a:r>
            <a:endParaRPr lang="en-CA" sz="28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1AF2572-3E2E-4B92-BE65-8DDB43028691}"/>
              </a:ext>
            </a:extLst>
          </p:cNvPr>
          <p:cNvSpPr txBox="1"/>
          <p:nvPr/>
        </p:nvSpPr>
        <p:spPr>
          <a:xfrm>
            <a:off x="10388358" y="3884026"/>
            <a:ext cx="20716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Slow</a:t>
            </a:r>
            <a:endParaRPr lang="en-CA" sz="28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40247BE-9863-4D8F-9ECD-CBDE8875F6C4}"/>
              </a:ext>
            </a:extLst>
          </p:cNvPr>
          <p:cNvSpPr txBox="1"/>
          <p:nvPr/>
        </p:nvSpPr>
        <p:spPr>
          <a:xfrm>
            <a:off x="10388358" y="5251261"/>
            <a:ext cx="20716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Very </a:t>
            </a:r>
          </a:p>
          <a:p>
            <a:r>
              <a:rPr lang="en-US" sz="2800" b="1" dirty="0"/>
              <a:t>Slow</a:t>
            </a:r>
            <a:endParaRPr lang="en-CA" sz="2800" b="1" dirty="0"/>
          </a:p>
        </p:txBody>
      </p:sp>
    </p:spTree>
    <p:extLst>
      <p:ext uri="{BB962C8B-B14F-4D97-AF65-F5344CB8AC3E}">
        <p14:creationId xmlns:p14="http://schemas.microsoft.com/office/powerpoint/2010/main" val="2018974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751344"/>
          </a:xfrm>
        </p:spPr>
        <p:txBody>
          <a:bodyPr>
            <a:noAutofit/>
          </a:bodyPr>
          <a:lstStyle/>
          <a:p>
            <a:pPr algn="ctr"/>
            <a:r>
              <a:rPr lang="en-US" sz="6000" dirty="0"/>
              <a:t>Les nuances</a:t>
            </a:r>
            <a:br>
              <a:rPr lang="en-US" sz="6000" dirty="0"/>
            </a:br>
            <a:r>
              <a:rPr lang="en-US" sz="6000" dirty="0"/>
              <a:t> &amp; le Tempo</a:t>
            </a:r>
          </a:p>
        </p:txBody>
      </p:sp>
      <p:pic>
        <p:nvPicPr>
          <p:cNvPr id="1026" name="Picture 2" descr="Loud noise clipart">
            <a:extLst>
              <a:ext uri="{FF2B5EF4-FFF2-40B4-BE49-F238E27FC236}">
                <a16:creationId xmlns:a16="http://schemas.microsoft.com/office/drawing/2014/main" id="{C0C5B88E-5DFE-4BA8-8B55-25787B80A1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75" y="667324"/>
            <a:ext cx="2571750" cy="218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Fast clipart speed meter, Fast speed meter Transparent FREE for download on  WebStockReview 2021">
            <a:extLst>
              <a:ext uri="{FF2B5EF4-FFF2-40B4-BE49-F238E27FC236}">
                <a16:creationId xmlns:a16="http://schemas.microsoft.com/office/drawing/2014/main" id="{0EDCC011-3001-41FA-8633-618D3DE29C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4374" y="1020431"/>
            <a:ext cx="2880366" cy="1504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1978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AA2B8-2945-4190-A15E-CBBDAB0CA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6000" dirty="0"/>
              <a:t>Les Nuances</a:t>
            </a:r>
            <a:endParaRPr lang="en-CA" sz="6000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E4A98D01-BA49-45C8-A78E-01FF77187EC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84" r="50551"/>
          <a:stretch/>
        </p:blipFill>
        <p:spPr bwMode="auto">
          <a:xfrm rot="16200000">
            <a:off x="7615992" y="2457539"/>
            <a:ext cx="1356039" cy="365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9028E1E4-60E7-401E-A0F0-8301A155189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77"/>
          <a:stretch/>
        </p:blipFill>
        <p:spPr bwMode="auto">
          <a:xfrm rot="16200000">
            <a:off x="1728846" y="2463391"/>
            <a:ext cx="1344335" cy="3650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074A5CC9-E9FC-4B6A-B82E-48E67522132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593"/>
          <a:stretch/>
        </p:blipFill>
        <p:spPr bwMode="auto">
          <a:xfrm rot="16200000">
            <a:off x="1738743" y="913688"/>
            <a:ext cx="1360476" cy="3686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>
            <a:extLst>
              <a:ext uri="{FF2B5EF4-FFF2-40B4-BE49-F238E27FC236}">
                <a16:creationId xmlns:a16="http://schemas.microsoft.com/office/drawing/2014/main" id="{94E40904-FBD3-47C2-8515-EAD5734BC30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03" r="44068"/>
          <a:stretch/>
        </p:blipFill>
        <p:spPr bwMode="auto">
          <a:xfrm rot="16200000">
            <a:off x="7588072" y="921422"/>
            <a:ext cx="1340012" cy="3650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>
            <a:extLst>
              <a:ext uri="{FF2B5EF4-FFF2-40B4-BE49-F238E27FC236}">
                <a16:creationId xmlns:a16="http://schemas.microsoft.com/office/drawing/2014/main" id="{C35E5D77-FA41-4C74-B379-461FCB1C520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62" r="41249"/>
          <a:stretch/>
        </p:blipFill>
        <p:spPr bwMode="auto">
          <a:xfrm rot="16200000">
            <a:off x="7607056" y="4017872"/>
            <a:ext cx="1373913" cy="3650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>
            <a:extLst>
              <a:ext uri="{FF2B5EF4-FFF2-40B4-BE49-F238E27FC236}">
                <a16:creationId xmlns:a16="http://schemas.microsoft.com/office/drawing/2014/main" id="{E77DB5C5-8187-454C-852D-DCCF647F9F1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974" r="1063"/>
          <a:stretch/>
        </p:blipFill>
        <p:spPr bwMode="auto">
          <a:xfrm rot="16200000">
            <a:off x="1731006" y="4000923"/>
            <a:ext cx="1340013" cy="3650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838C8BB-04CE-46AD-A996-D16760CBD160}"/>
              </a:ext>
            </a:extLst>
          </p:cNvPr>
          <p:cNvSpPr txBox="1"/>
          <p:nvPr/>
        </p:nvSpPr>
        <p:spPr>
          <a:xfrm>
            <a:off x="4226134" y="2319967"/>
            <a:ext cx="21075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Très</a:t>
            </a:r>
            <a:endParaRPr lang="en-US" sz="2800" b="1" dirty="0"/>
          </a:p>
          <a:p>
            <a:r>
              <a:rPr lang="en-US" sz="2800" b="1" dirty="0"/>
              <a:t>Fort</a:t>
            </a:r>
            <a:endParaRPr lang="en-CA" sz="28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3B11FF7-0230-4D87-A92D-29FF0F32B1BB}"/>
              </a:ext>
            </a:extLst>
          </p:cNvPr>
          <p:cNvSpPr txBox="1"/>
          <p:nvPr/>
        </p:nvSpPr>
        <p:spPr>
          <a:xfrm>
            <a:off x="4226134" y="4026901"/>
            <a:ext cx="20716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Fort</a:t>
            </a:r>
            <a:endParaRPr lang="en-CA" sz="28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61FA7BC-16B1-4B29-B134-057AB98F30DF}"/>
              </a:ext>
            </a:extLst>
          </p:cNvPr>
          <p:cNvSpPr txBox="1"/>
          <p:nvPr/>
        </p:nvSpPr>
        <p:spPr>
          <a:xfrm>
            <a:off x="4226134" y="5394136"/>
            <a:ext cx="20716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Moyenne</a:t>
            </a:r>
          </a:p>
          <a:p>
            <a:r>
              <a:rPr lang="en-US" sz="2800" b="1" dirty="0"/>
              <a:t>Fort</a:t>
            </a:r>
            <a:endParaRPr lang="en-CA" sz="28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3103BF2-B3BB-47F0-8EFE-5BBD50AC4241}"/>
              </a:ext>
            </a:extLst>
          </p:cNvPr>
          <p:cNvSpPr txBox="1"/>
          <p:nvPr/>
        </p:nvSpPr>
        <p:spPr>
          <a:xfrm>
            <a:off x="10083199" y="2318783"/>
            <a:ext cx="21075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Moyenne </a:t>
            </a:r>
          </a:p>
          <a:p>
            <a:r>
              <a:rPr lang="en-US" sz="2800" b="1" dirty="0" err="1"/>
              <a:t>Doux</a:t>
            </a:r>
            <a:endParaRPr lang="en-CA" sz="28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0431180-02A0-40C1-B34F-C91C30CD2D4B}"/>
              </a:ext>
            </a:extLst>
          </p:cNvPr>
          <p:cNvSpPr txBox="1"/>
          <p:nvPr/>
        </p:nvSpPr>
        <p:spPr>
          <a:xfrm>
            <a:off x="10083199" y="4025717"/>
            <a:ext cx="20716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Doux</a:t>
            </a:r>
            <a:endParaRPr lang="en-CA" sz="28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DF01BE5-73A1-4A95-946B-1D86A47403A7}"/>
              </a:ext>
            </a:extLst>
          </p:cNvPr>
          <p:cNvSpPr txBox="1"/>
          <p:nvPr/>
        </p:nvSpPr>
        <p:spPr>
          <a:xfrm>
            <a:off x="10083199" y="5392952"/>
            <a:ext cx="20716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Très</a:t>
            </a:r>
            <a:endParaRPr lang="en-US" sz="2800" b="1" dirty="0"/>
          </a:p>
          <a:p>
            <a:r>
              <a:rPr lang="en-US" sz="2800" b="1" dirty="0" err="1"/>
              <a:t>Doux</a:t>
            </a:r>
            <a:endParaRPr lang="en-CA" sz="2800" b="1" dirty="0"/>
          </a:p>
        </p:txBody>
      </p:sp>
    </p:spTree>
    <p:extLst>
      <p:ext uri="{BB962C8B-B14F-4D97-AF65-F5344CB8AC3E}">
        <p14:creationId xmlns:p14="http://schemas.microsoft.com/office/powerpoint/2010/main" val="1376724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EF7E0-3513-4096-BD53-EE58F4F68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6000" dirty="0"/>
              <a:t>Le Tempo</a:t>
            </a:r>
            <a:endParaRPr lang="en-CA" sz="6000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48B2BF86-20C8-4693-B615-FFBC835BCE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78" r="44635"/>
          <a:stretch/>
        </p:blipFill>
        <p:spPr bwMode="auto">
          <a:xfrm rot="16200000">
            <a:off x="7811698" y="884160"/>
            <a:ext cx="1330022" cy="3533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>
            <a:extLst>
              <a:ext uri="{FF2B5EF4-FFF2-40B4-BE49-F238E27FC236}">
                <a16:creationId xmlns:a16="http://schemas.microsoft.com/office/drawing/2014/main" id="{9410D3DC-2EA3-48E3-B29B-F17A0A7661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232"/>
          <a:stretch/>
        </p:blipFill>
        <p:spPr bwMode="auto">
          <a:xfrm rot="16200000">
            <a:off x="1785082" y="4031206"/>
            <a:ext cx="1316167" cy="3533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>
            <a:extLst>
              <a:ext uri="{FF2B5EF4-FFF2-40B4-BE49-F238E27FC236}">
                <a16:creationId xmlns:a16="http://schemas.microsoft.com/office/drawing/2014/main" id="{F2F928F0-0B4B-489A-A6C3-4CFE9229ACA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77"/>
          <a:stretch/>
        </p:blipFill>
        <p:spPr bwMode="auto">
          <a:xfrm rot="16200000">
            <a:off x="7838620" y="2397848"/>
            <a:ext cx="1316168" cy="3573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>
            <a:extLst>
              <a:ext uri="{FF2B5EF4-FFF2-40B4-BE49-F238E27FC236}">
                <a16:creationId xmlns:a16="http://schemas.microsoft.com/office/drawing/2014/main" id="{E7189EDA-34CB-4E0B-AA74-465EC5B7BBC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99" r="41102"/>
          <a:stretch/>
        </p:blipFill>
        <p:spPr bwMode="auto">
          <a:xfrm rot="16200000">
            <a:off x="1721683" y="940630"/>
            <a:ext cx="1442961" cy="3533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>
            <a:extLst>
              <a:ext uri="{FF2B5EF4-FFF2-40B4-BE49-F238E27FC236}">
                <a16:creationId xmlns:a16="http://schemas.microsoft.com/office/drawing/2014/main" id="{4DC12421-4ABA-4F24-97E8-6085F3F780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82" r="41753" b="14584"/>
          <a:stretch/>
        </p:blipFill>
        <p:spPr bwMode="auto">
          <a:xfrm rot="16200000">
            <a:off x="1736138" y="2538000"/>
            <a:ext cx="1347376" cy="3467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>
            <a:extLst>
              <a:ext uri="{FF2B5EF4-FFF2-40B4-BE49-F238E27FC236}">
                <a16:creationId xmlns:a16="http://schemas.microsoft.com/office/drawing/2014/main" id="{407C201F-D0E3-4F1B-B1B4-209705E7F24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966" b="14166"/>
          <a:stretch/>
        </p:blipFill>
        <p:spPr bwMode="auto">
          <a:xfrm rot="16200000">
            <a:off x="7810554" y="3978018"/>
            <a:ext cx="1332314" cy="3533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0021AC9-EC6F-4EFD-B1B2-CD367F658F1A}"/>
              </a:ext>
            </a:extLst>
          </p:cNvPr>
          <p:cNvSpPr txBox="1"/>
          <p:nvPr/>
        </p:nvSpPr>
        <p:spPr>
          <a:xfrm>
            <a:off x="4210053" y="2270367"/>
            <a:ext cx="21075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Très</a:t>
            </a:r>
            <a:endParaRPr lang="en-US" sz="2800" b="1" dirty="0"/>
          </a:p>
          <a:p>
            <a:r>
              <a:rPr lang="en-US" sz="2800" b="1" dirty="0" err="1"/>
              <a:t>Vite</a:t>
            </a:r>
            <a:endParaRPr lang="en-CA" sz="28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8F27B6-35A7-489E-BBC1-7932CCAABC6A}"/>
              </a:ext>
            </a:extLst>
          </p:cNvPr>
          <p:cNvSpPr txBox="1"/>
          <p:nvPr/>
        </p:nvSpPr>
        <p:spPr>
          <a:xfrm>
            <a:off x="4210053" y="3977301"/>
            <a:ext cx="20716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Vite</a:t>
            </a:r>
            <a:endParaRPr lang="en-CA" sz="28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A2031F-91B5-4E42-8ED9-C0CB81A164DD}"/>
              </a:ext>
            </a:extLst>
          </p:cNvPr>
          <p:cNvSpPr txBox="1"/>
          <p:nvPr/>
        </p:nvSpPr>
        <p:spPr>
          <a:xfrm>
            <a:off x="4210053" y="5344536"/>
            <a:ext cx="20716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Moyenne</a:t>
            </a:r>
          </a:p>
          <a:p>
            <a:r>
              <a:rPr lang="en-US" sz="2800" b="1" dirty="0" err="1"/>
              <a:t>Vite</a:t>
            </a:r>
            <a:endParaRPr lang="en-CA" sz="28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EA96002-D627-45F5-A1DB-86FB172588EE}"/>
              </a:ext>
            </a:extLst>
          </p:cNvPr>
          <p:cNvSpPr txBox="1"/>
          <p:nvPr/>
        </p:nvSpPr>
        <p:spPr>
          <a:xfrm>
            <a:off x="10388358" y="2177092"/>
            <a:ext cx="21075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Moyenne </a:t>
            </a:r>
          </a:p>
          <a:p>
            <a:r>
              <a:rPr lang="en-US" sz="2800" b="1" dirty="0"/>
              <a:t>Lent</a:t>
            </a:r>
            <a:endParaRPr lang="en-CA" sz="28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1AF2572-3E2E-4B92-BE65-8DDB43028691}"/>
              </a:ext>
            </a:extLst>
          </p:cNvPr>
          <p:cNvSpPr txBox="1"/>
          <p:nvPr/>
        </p:nvSpPr>
        <p:spPr>
          <a:xfrm>
            <a:off x="10388358" y="3884026"/>
            <a:ext cx="20716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Lent</a:t>
            </a:r>
            <a:endParaRPr lang="en-CA" sz="28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40247BE-9863-4D8F-9ECD-CBDE8875F6C4}"/>
              </a:ext>
            </a:extLst>
          </p:cNvPr>
          <p:cNvSpPr txBox="1"/>
          <p:nvPr/>
        </p:nvSpPr>
        <p:spPr>
          <a:xfrm>
            <a:off x="10388358" y="5251261"/>
            <a:ext cx="20716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Très</a:t>
            </a:r>
            <a:endParaRPr lang="en-US" sz="2800" b="1" dirty="0"/>
          </a:p>
          <a:p>
            <a:r>
              <a:rPr lang="en-US" sz="2800" b="1" dirty="0"/>
              <a:t>Lent</a:t>
            </a:r>
            <a:endParaRPr lang="en-CA" sz="2800" b="1" dirty="0"/>
          </a:p>
        </p:txBody>
      </p:sp>
    </p:spTree>
    <p:extLst>
      <p:ext uri="{BB962C8B-B14F-4D97-AF65-F5344CB8AC3E}">
        <p14:creationId xmlns:p14="http://schemas.microsoft.com/office/powerpoint/2010/main" val="3006486261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TC103457464[[fn=Dividend]]</Template>
  <TotalTime>28</TotalTime>
  <Words>58</Words>
  <Application>Microsoft Office PowerPoint</Application>
  <PresentationFormat>Widescreen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Gill Sans MT</vt:lpstr>
      <vt:lpstr>Wingdings 2</vt:lpstr>
      <vt:lpstr>Dividend</vt:lpstr>
      <vt:lpstr>Dynamics  &amp; Tempo</vt:lpstr>
      <vt:lpstr>Dynamics</vt:lpstr>
      <vt:lpstr>Tempo</vt:lpstr>
      <vt:lpstr>Les nuances  &amp; le Tempo</vt:lpstr>
      <vt:lpstr>Les Nuances</vt:lpstr>
      <vt:lpstr>Le Tempo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Owen Sheedy</cp:lastModifiedBy>
  <cp:revision>1</cp:revision>
  <dcterms:created xsi:type="dcterms:W3CDTF">2021-01-08T20:11:46Z</dcterms:created>
  <dcterms:modified xsi:type="dcterms:W3CDTF">2021-01-08T20:40:34Z</dcterms:modified>
</cp:coreProperties>
</file>