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58" r:id="rId7"/>
    <p:sldId id="259" r:id="rId8"/>
    <p:sldId id="260" r:id="rId9"/>
    <p:sldId id="279" r:id="rId10"/>
    <p:sldId id="281" r:id="rId11"/>
    <p:sldId id="282" r:id="rId12"/>
    <p:sldId id="283" r:id="rId13"/>
    <p:sldId id="284" r:id="rId14"/>
    <p:sldId id="276" r:id="rId15"/>
    <p:sldId id="27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B7221-0BA4-441B-8A61-7AA0B04395FF}" v="77" dt="2020-12-09T17:26:16.510"/>
    <p1510:client id="{DEA6DE7D-BC00-7804-9D1C-C2846FF59833}" v="24" dt="2020-12-08T19:08:53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BE9B7221-0BA4-441B-8A61-7AA0B04395FF}"/>
    <pc:docChg chg="custSel addSld delSld modSld">
      <pc:chgData name="Owen Sheedy" userId="b1c9949c-efb5-4f8f-8e1c-29dbcaf5146f" providerId="ADAL" clId="{BE9B7221-0BA4-441B-8A61-7AA0B04395FF}" dt="2020-12-09T17:27:02.869" v="152" actId="47"/>
      <pc:docMkLst>
        <pc:docMk/>
      </pc:docMkLst>
      <pc:sldChg chg="modSp mod">
        <pc:chgData name="Owen Sheedy" userId="b1c9949c-efb5-4f8f-8e1c-29dbcaf5146f" providerId="ADAL" clId="{BE9B7221-0BA4-441B-8A61-7AA0B04395FF}" dt="2020-12-09T17:26:30.795" v="150" actId="2"/>
        <pc:sldMkLst>
          <pc:docMk/>
          <pc:sldMk cId="0" sldId="256"/>
        </pc:sldMkLst>
        <pc:spChg chg="mod">
          <ac:chgData name="Owen Sheedy" userId="b1c9949c-efb5-4f8f-8e1c-29dbcaf5146f" providerId="ADAL" clId="{BE9B7221-0BA4-441B-8A61-7AA0B04395FF}" dt="2020-12-09T17:26:30.795" v="150" actId="2"/>
          <ac:spMkLst>
            <pc:docMk/>
            <pc:sldMk cId="0" sldId="256"/>
            <ac:spMk id="2073" creationId="{27C1CA6F-939E-403E-96BE-868D571D9D26}"/>
          </ac:spMkLst>
        </pc:spChg>
      </pc:sldChg>
      <pc:sldChg chg="addSp delSp modSp mod">
        <pc:chgData name="Owen Sheedy" userId="b1c9949c-efb5-4f8f-8e1c-29dbcaf5146f" providerId="ADAL" clId="{BE9B7221-0BA4-441B-8A61-7AA0B04395FF}" dt="2020-12-09T17:19:05.374" v="31" actId="1076"/>
        <pc:sldMkLst>
          <pc:docMk/>
          <pc:sldMk cId="0" sldId="258"/>
        </pc:sldMkLst>
        <pc:spChg chg="del mod">
          <ac:chgData name="Owen Sheedy" userId="b1c9949c-efb5-4f8f-8e1c-29dbcaf5146f" providerId="ADAL" clId="{BE9B7221-0BA4-441B-8A61-7AA0B04395FF}" dt="2020-12-09T17:18:58.963" v="29" actId="478"/>
          <ac:spMkLst>
            <pc:docMk/>
            <pc:sldMk cId="0" sldId="258"/>
            <ac:spMk id="13" creationId="{35759C4B-9A14-461B-A72A-CFBBBBEFC752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4" creationId="{E631E39C-DA0F-4FC8-9111-2F03A956C3CC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5" creationId="{3A485DE1-E7C2-422C-AB9D-C23A21014676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6" creationId="{AE92CE7E-086C-4427-84EE-79A3F01173F4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7" creationId="{55786CBF-C72A-4C55-AE2E-B3A9E6BF4B53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8" creationId="{5DD47095-7C5A-4026-B887-FE7F6AA4CCFB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19" creationId="{6DC0878F-FB92-4F00-88A8-4DEB2278C1B8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20" creationId="{2686BD10-7E45-44D1-94F7-6E435C573D89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21" creationId="{9CBB6757-F31A-4452-8F1F-41D59B625A5A}"/>
          </ac:spMkLst>
        </pc:spChg>
        <pc:spChg chg="add mod">
          <ac:chgData name="Owen Sheedy" userId="b1c9949c-efb5-4f8f-8e1c-29dbcaf5146f" providerId="ADAL" clId="{BE9B7221-0BA4-441B-8A61-7AA0B04395FF}" dt="2020-12-09T17:19:05.374" v="31" actId="1076"/>
          <ac:spMkLst>
            <pc:docMk/>
            <pc:sldMk cId="0" sldId="258"/>
            <ac:spMk id="22" creationId="{ECA5B4D9-7D6A-4CDF-A949-C46C7B9DA90D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1" creationId="{D6DB375C-B8CC-4B1D-BE27-900F5F86D63A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2" creationId="{CDE961B6-6D39-484F-9FED-ACAD9F4A56A4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3" creationId="{018A7AF3-8A00-44D4-BF6D-5FB03AF007FE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4" creationId="{F349D6DC-9C67-4296-B9D0-9FDC5865ADF5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5" creationId="{625582D4-1045-473C-9AAA-390639129776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6" creationId="{62121758-4F63-42DA-A3D1-CA5820E4753E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7" creationId="{9CEB943E-24CC-43F7-945B-63731FA9F153}"/>
          </ac:spMkLst>
        </pc:spChg>
        <pc:spChg chg="mod">
          <ac:chgData name="Owen Sheedy" userId="b1c9949c-efb5-4f8f-8e1c-29dbcaf5146f" providerId="ADAL" clId="{BE9B7221-0BA4-441B-8A61-7AA0B04395FF}" dt="2020-12-09T17:17:36.279" v="25" actId="1582"/>
          <ac:spMkLst>
            <pc:docMk/>
            <pc:sldMk cId="0" sldId="258"/>
            <ac:spMk id="38" creationId="{C377CE4B-AF6E-403A-9B25-D16613857ACC}"/>
          </ac:spMkLst>
        </pc:spChg>
      </pc:sldChg>
      <pc:sldChg chg="addSp delSp modSp mod">
        <pc:chgData name="Owen Sheedy" userId="b1c9949c-efb5-4f8f-8e1c-29dbcaf5146f" providerId="ADAL" clId="{BE9B7221-0BA4-441B-8A61-7AA0B04395FF}" dt="2020-12-09T17:19:13.079" v="33"/>
        <pc:sldMkLst>
          <pc:docMk/>
          <pc:sldMk cId="2761080324" sldId="259"/>
        </pc:sldMkLst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4" creationId="{E631E39C-DA0F-4FC8-9111-2F03A956C3CC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5" creationId="{3A485DE1-E7C2-422C-AB9D-C23A21014676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6" creationId="{AE92CE7E-086C-4427-84EE-79A3F01173F4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7" creationId="{55786CBF-C72A-4C55-AE2E-B3A9E6BF4B53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8" creationId="{5DD47095-7C5A-4026-B887-FE7F6AA4CCFB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19" creationId="{6DC0878F-FB92-4F00-88A8-4DEB2278C1B8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20" creationId="{2686BD10-7E45-44D1-94F7-6E435C573D89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21" creationId="{9CBB6757-F31A-4452-8F1F-41D59B625A5A}"/>
          </ac:spMkLst>
        </pc:spChg>
        <pc:spChg chg="del mod">
          <ac:chgData name="Owen Sheedy" userId="b1c9949c-efb5-4f8f-8e1c-29dbcaf5146f" providerId="ADAL" clId="{BE9B7221-0BA4-441B-8A61-7AA0B04395FF}" dt="2020-12-09T17:19:08.416" v="32" actId="478"/>
          <ac:spMkLst>
            <pc:docMk/>
            <pc:sldMk cId="2761080324" sldId="259"/>
            <ac:spMk id="30" creationId="{2553AA49-E3C2-47D2-854A-F7A847DEDA6B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1" creationId="{D6DB375C-B8CC-4B1D-BE27-900F5F86D63A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2" creationId="{CDE961B6-6D39-484F-9FED-ACAD9F4A56A4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3" creationId="{018A7AF3-8A00-44D4-BF6D-5FB03AF007FE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4" creationId="{F349D6DC-9C67-4296-B9D0-9FDC5865ADF5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5" creationId="{625582D4-1045-473C-9AAA-390639129776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6" creationId="{62121758-4F63-42DA-A3D1-CA5820E4753E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7" creationId="{9CEB943E-24CC-43F7-945B-63731FA9F153}"/>
          </ac:spMkLst>
        </pc:spChg>
        <pc:spChg chg="mod">
          <ac:chgData name="Owen Sheedy" userId="b1c9949c-efb5-4f8f-8e1c-29dbcaf5146f" providerId="ADAL" clId="{BE9B7221-0BA4-441B-8A61-7AA0B04395FF}" dt="2020-12-09T17:18:05.086" v="28" actId="208"/>
          <ac:spMkLst>
            <pc:docMk/>
            <pc:sldMk cId="2761080324" sldId="259"/>
            <ac:spMk id="38" creationId="{C377CE4B-AF6E-403A-9B25-D16613857ACC}"/>
          </ac:spMkLst>
        </pc:spChg>
        <pc:spChg chg="add">
          <ac:chgData name="Owen Sheedy" userId="b1c9949c-efb5-4f8f-8e1c-29dbcaf5146f" providerId="ADAL" clId="{BE9B7221-0BA4-441B-8A61-7AA0B04395FF}" dt="2020-12-09T17:19:13.079" v="33"/>
          <ac:spMkLst>
            <pc:docMk/>
            <pc:sldMk cId="2761080324" sldId="259"/>
            <ac:spMk id="39" creationId="{D29DEB89-CE71-4FC9-BE72-B42ECFDD5156}"/>
          </ac:spMkLst>
        </pc:spChg>
      </pc:sldChg>
      <pc:sldChg chg="addSp delSp modSp mod">
        <pc:chgData name="Owen Sheedy" userId="b1c9949c-efb5-4f8f-8e1c-29dbcaf5146f" providerId="ADAL" clId="{BE9B7221-0BA4-441B-8A61-7AA0B04395FF}" dt="2020-12-09T17:25:10.187" v="131" actId="478"/>
        <pc:sldMkLst>
          <pc:docMk/>
          <pc:sldMk cId="211747855" sldId="260"/>
        </pc:sldMkLst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4" creationId="{E631E39C-DA0F-4FC8-9111-2F03A956C3CC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5" creationId="{3A485DE1-E7C2-422C-AB9D-C23A21014676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6" creationId="{AE92CE7E-086C-4427-84EE-79A3F01173F4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7" creationId="{55786CBF-C72A-4C55-AE2E-B3A9E6BF4B53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8" creationId="{5DD47095-7C5A-4026-B887-FE7F6AA4CCFB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19" creationId="{6DC0878F-FB92-4F00-88A8-4DEB2278C1B8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20" creationId="{2686BD10-7E45-44D1-94F7-6E435C573D89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21" creationId="{9CBB6757-F31A-4452-8F1F-41D59B625A5A}"/>
          </ac:spMkLst>
        </pc:spChg>
        <pc:spChg chg="del">
          <ac:chgData name="Owen Sheedy" userId="b1c9949c-efb5-4f8f-8e1c-29dbcaf5146f" providerId="ADAL" clId="{BE9B7221-0BA4-441B-8A61-7AA0B04395FF}" dt="2020-12-09T17:19:41.424" v="36" actId="478"/>
          <ac:spMkLst>
            <pc:docMk/>
            <pc:sldMk cId="211747855" sldId="260"/>
            <ac:spMk id="30" creationId="{2553AA49-E3C2-47D2-854A-F7A847DEDA6B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1" creationId="{D6DB375C-B8CC-4B1D-BE27-900F5F86D63A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2" creationId="{CDE961B6-6D39-484F-9FED-ACAD9F4A56A4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3" creationId="{018A7AF3-8A00-44D4-BF6D-5FB03AF007FE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4" creationId="{F349D6DC-9C67-4296-B9D0-9FDC5865ADF5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5" creationId="{625582D4-1045-473C-9AAA-390639129776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6" creationId="{62121758-4F63-42DA-A3D1-CA5820E4753E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7" creationId="{9CEB943E-24CC-43F7-945B-63731FA9F153}"/>
          </ac:spMkLst>
        </pc:spChg>
        <pc:spChg chg="del mod">
          <ac:chgData name="Owen Sheedy" userId="b1c9949c-efb5-4f8f-8e1c-29dbcaf5146f" providerId="ADAL" clId="{BE9B7221-0BA4-441B-8A61-7AA0B04395FF}" dt="2020-12-09T17:21:33.698" v="46" actId="478"/>
          <ac:spMkLst>
            <pc:docMk/>
            <pc:sldMk cId="211747855" sldId="260"/>
            <ac:spMk id="38" creationId="{C377CE4B-AF6E-403A-9B25-D16613857ACC}"/>
          </ac:spMkLst>
        </pc:spChg>
        <pc:spChg chg="add mod">
          <ac:chgData name="Owen Sheedy" userId="b1c9949c-efb5-4f8f-8e1c-29dbcaf5146f" providerId="ADAL" clId="{BE9B7221-0BA4-441B-8A61-7AA0B04395FF}" dt="2020-12-09T17:19:47.989" v="38" actId="1076"/>
          <ac:spMkLst>
            <pc:docMk/>
            <pc:sldMk cId="211747855" sldId="260"/>
            <ac:spMk id="39" creationId="{709C1FB6-7610-437F-9496-C399C74532EF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40" creationId="{1370C83B-C430-49E1-B5B2-8723D4DF6F38}"/>
          </ac:spMkLst>
        </pc:spChg>
        <pc:spChg chg="add del">
          <ac:chgData name="Owen Sheedy" userId="b1c9949c-efb5-4f8f-8e1c-29dbcaf5146f" providerId="ADAL" clId="{BE9B7221-0BA4-441B-8A61-7AA0B04395FF}" dt="2020-12-09T17:25:10.187" v="131" actId="478"/>
          <ac:spMkLst>
            <pc:docMk/>
            <pc:sldMk cId="211747855" sldId="260"/>
            <ac:spMk id="41" creationId="{D35A6A3B-BD60-4915-9624-DFF2E12772EF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42" creationId="{2FD11F49-04DE-4AD8-8B12-300B17A0907A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43" creationId="{566F9A17-73EC-4E73-B5CF-9FE226FD24B5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44" creationId="{A43F31C6-F43A-45AD-8FDA-237FABA2BEF6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45" creationId="{8B4F30E0-1C7E-4763-A212-21EB17FDBFB1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46" creationId="{DA04AC18-78F7-46D2-8C96-0F380DC994A8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47" creationId="{2EF42D3D-EBE3-42F8-BD25-15F68B6EC21C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48" creationId="{9339312D-5E0D-4AE1-9C03-FFE71A810AB1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49" creationId="{3DF3CB64-80A6-4B24-A597-094D2B58B9B9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50" creationId="{7D610688-84DB-48F8-A28A-896256DF8AAA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51" creationId="{EA329FB5-4EEB-4017-B944-BCEEE680D930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52" creationId="{56AB8F5D-275F-4ED7-83B8-D0C1BFAB322F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53" creationId="{CF29E127-5584-4EF3-AC6B-9AFCB6C08E1B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54" creationId="{0C003098-6515-4839-ACFE-AB0F8E7DAC58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55" creationId="{BF79903B-300E-4C50-82CC-F117F8F8D68E}"/>
          </ac:spMkLst>
        </pc:spChg>
        <pc:spChg chg="add">
          <ac:chgData name="Owen Sheedy" userId="b1c9949c-efb5-4f8f-8e1c-29dbcaf5146f" providerId="ADAL" clId="{BE9B7221-0BA4-441B-8A61-7AA0B04395FF}" dt="2020-12-09T17:21:34.488" v="47"/>
          <ac:spMkLst>
            <pc:docMk/>
            <pc:sldMk cId="211747855" sldId="260"/>
            <ac:spMk id="56" creationId="{2C7A0793-121F-4CE1-975A-B6BB12C672A9}"/>
          </ac:spMkLst>
        </pc:spChg>
        <pc:spChg chg="add mod">
          <ac:chgData name="Owen Sheedy" userId="b1c9949c-efb5-4f8f-8e1c-29dbcaf5146f" providerId="ADAL" clId="{BE9B7221-0BA4-441B-8A61-7AA0B04395FF}" dt="2020-12-09T17:21:45.100" v="48" actId="207"/>
          <ac:spMkLst>
            <pc:docMk/>
            <pc:sldMk cId="211747855" sldId="260"/>
            <ac:spMk id="57" creationId="{85340B04-0467-4DFD-A042-F71A256AE0B2}"/>
          </ac:spMkLst>
        </pc:spChg>
        <pc:cxnChg chg="del mod">
          <ac:chgData name="Owen Sheedy" userId="b1c9949c-efb5-4f8f-8e1c-29dbcaf5146f" providerId="ADAL" clId="{BE9B7221-0BA4-441B-8A61-7AA0B04395FF}" dt="2020-12-09T17:21:33.698" v="46" actId="478"/>
          <ac:cxnSpMkLst>
            <pc:docMk/>
            <pc:sldMk cId="211747855" sldId="260"/>
            <ac:cxnSpMk id="22" creationId="{B8EF5C8D-E27E-4FB3-82F3-DD354D79CD59}"/>
          </ac:cxnSpMkLst>
        </pc:cxnChg>
        <pc:cxnChg chg="del">
          <ac:chgData name="Owen Sheedy" userId="b1c9949c-efb5-4f8f-8e1c-29dbcaf5146f" providerId="ADAL" clId="{BE9B7221-0BA4-441B-8A61-7AA0B04395FF}" dt="2020-12-09T17:21:33.698" v="46" actId="478"/>
          <ac:cxnSpMkLst>
            <pc:docMk/>
            <pc:sldMk cId="211747855" sldId="260"/>
            <ac:cxnSpMk id="25" creationId="{81185E11-4DBA-4273-B4D2-755557C53C3A}"/>
          </ac:cxnSpMkLst>
        </pc:cxnChg>
        <pc:cxnChg chg="del mod">
          <ac:chgData name="Owen Sheedy" userId="b1c9949c-efb5-4f8f-8e1c-29dbcaf5146f" providerId="ADAL" clId="{BE9B7221-0BA4-441B-8A61-7AA0B04395FF}" dt="2020-12-09T17:21:33.698" v="46" actId="478"/>
          <ac:cxnSpMkLst>
            <pc:docMk/>
            <pc:sldMk cId="211747855" sldId="260"/>
            <ac:cxnSpMk id="26" creationId="{7552374F-C19A-4030-86F6-5851EB946372}"/>
          </ac:cxnSpMkLst>
        </pc:cxnChg>
        <pc:cxnChg chg="del">
          <ac:chgData name="Owen Sheedy" userId="b1c9949c-efb5-4f8f-8e1c-29dbcaf5146f" providerId="ADAL" clId="{BE9B7221-0BA4-441B-8A61-7AA0B04395FF}" dt="2020-12-09T17:21:33.698" v="46" actId="478"/>
          <ac:cxnSpMkLst>
            <pc:docMk/>
            <pc:sldMk cId="211747855" sldId="260"/>
            <ac:cxnSpMk id="27" creationId="{E9DDDCAA-C147-4282-A696-CD0AD47AAAE1}"/>
          </ac:cxnSpMkLst>
        </pc:cxnChg>
        <pc:cxnChg chg="del">
          <ac:chgData name="Owen Sheedy" userId="b1c9949c-efb5-4f8f-8e1c-29dbcaf5146f" providerId="ADAL" clId="{BE9B7221-0BA4-441B-8A61-7AA0B04395FF}" dt="2020-12-09T17:21:33.698" v="46" actId="478"/>
          <ac:cxnSpMkLst>
            <pc:docMk/>
            <pc:sldMk cId="211747855" sldId="260"/>
            <ac:cxnSpMk id="28" creationId="{85B0FEDA-6992-41A9-94ED-DD493BC6D084}"/>
          </ac:cxnSpMkLst>
        </pc:cxnChg>
        <pc:cxnChg chg="add">
          <ac:chgData name="Owen Sheedy" userId="b1c9949c-efb5-4f8f-8e1c-29dbcaf5146f" providerId="ADAL" clId="{BE9B7221-0BA4-441B-8A61-7AA0B04395FF}" dt="2020-12-09T17:21:34.488" v="47"/>
          <ac:cxnSpMkLst>
            <pc:docMk/>
            <pc:sldMk cId="211747855" sldId="260"/>
            <ac:cxnSpMk id="58" creationId="{9016488B-8038-4CBA-9F3D-677BC22C3CD7}"/>
          </ac:cxnSpMkLst>
        </pc:cxnChg>
        <pc:cxnChg chg="add">
          <ac:chgData name="Owen Sheedy" userId="b1c9949c-efb5-4f8f-8e1c-29dbcaf5146f" providerId="ADAL" clId="{BE9B7221-0BA4-441B-8A61-7AA0B04395FF}" dt="2020-12-09T17:21:34.488" v="47"/>
          <ac:cxnSpMkLst>
            <pc:docMk/>
            <pc:sldMk cId="211747855" sldId="260"/>
            <ac:cxnSpMk id="59" creationId="{9D4AE591-3700-483A-8670-290D96A75C80}"/>
          </ac:cxnSpMkLst>
        </pc:cxnChg>
        <pc:cxnChg chg="add">
          <ac:chgData name="Owen Sheedy" userId="b1c9949c-efb5-4f8f-8e1c-29dbcaf5146f" providerId="ADAL" clId="{BE9B7221-0BA4-441B-8A61-7AA0B04395FF}" dt="2020-12-09T17:21:34.488" v="47"/>
          <ac:cxnSpMkLst>
            <pc:docMk/>
            <pc:sldMk cId="211747855" sldId="260"/>
            <ac:cxnSpMk id="60" creationId="{EAEAFD4F-BCE2-40FD-BDA0-5783278B8FBC}"/>
          </ac:cxnSpMkLst>
        </pc:cxnChg>
        <pc:cxnChg chg="add">
          <ac:chgData name="Owen Sheedy" userId="b1c9949c-efb5-4f8f-8e1c-29dbcaf5146f" providerId="ADAL" clId="{BE9B7221-0BA4-441B-8A61-7AA0B04395FF}" dt="2020-12-09T17:21:34.488" v="47"/>
          <ac:cxnSpMkLst>
            <pc:docMk/>
            <pc:sldMk cId="211747855" sldId="260"/>
            <ac:cxnSpMk id="61" creationId="{CE84C217-1976-471D-9902-B0E89B380E28}"/>
          </ac:cxnSpMkLst>
        </pc:cxnChg>
        <pc:cxnChg chg="add">
          <ac:chgData name="Owen Sheedy" userId="b1c9949c-efb5-4f8f-8e1c-29dbcaf5146f" providerId="ADAL" clId="{BE9B7221-0BA4-441B-8A61-7AA0B04395FF}" dt="2020-12-09T17:21:34.488" v="47"/>
          <ac:cxnSpMkLst>
            <pc:docMk/>
            <pc:sldMk cId="211747855" sldId="260"/>
            <ac:cxnSpMk id="62" creationId="{11211254-1AD5-45BA-B099-426D79E20D75}"/>
          </ac:cxnSpMkLst>
        </pc:cxnChg>
      </pc:sldChg>
      <pc:sldChg chg="del">
        <pc:chgData name="Owen Sheedy" userId="b1c9949c-efb5-4f8f-8e1c-29dbcaf5146f" providerId="ADAL" clId="{BE9B7221-0BA4-441B-8A61-7AA0B04395FF}" dt="2020-12-09T17:22:11.597" v="57" actId="47"/>
        <pc:sldMkLst>
          <pc:docMk/>
          <pc:sldMk cId="2979905071" sldId="261"/>
        </pc:sldMkLst>
      </pc:sldChg>
      <pc:sldChg chg="del">
        <pc:chgData name="Owen Sheedy" userId="b1c9949c-efb5-4f8f-8e1c-29dbcaf5146f" providerId="ADAL" clId="{BE9B7221-0BA4-441B-8A61-7AA0B04395FF}" dt="2020-12-09T17:22:39.155" v="65" actId="47"/>
        <pc:sldMkLst>
          <pc:docMk/>
          <pc:sldMk cId="2878865362" sldId="262"/>
        </pc:sldMkLst>
      </pc:sldChg>
      <pc:sldChg chg="del">
        <pc:chgData name="Owen Sheedy" userId="b1c9949c-efb5-4f8f-8e1c-29dbcaf5146f" providerId="ADAL" clId="{BE9B7221-0BA4-441B-8A61-7AA0B04395FF}" dt="2020-12-09T17:23:02.930" v="68" actId="47"/>
        <pc:sldMkLst>
          <pc:docMk/>
          <pc:sldMk cId="1943746716" sldId="263"/>
        </pc:sldMkLst>
      </pc:sldChg>
      <pc:sldChg chg="del">
        <pc:chgData name="Owen Sheedy" userId="b1c9949c-efb5-4f8f-8e1c-29dbcaf5146f" providerId="ADAL" clId="{BE9B7221-0BA4-441B-8A61-7AA0B04395FF}" dt="2020-12-09T17:23:33.245" v="75" actId="47"/>
        <pc:sldMkLst>
          <pc:docMk/>
          <pc:sldMk cId="672542697" sldId="264"/>
        </pc:sldMkLst>
      </pc:sldChg>
      <pc:sldChg chg="delSp del mod">
        <pc:chgData name="Owen Sheedy" userId="b1c9949c-efb5-4f8f-8e1c-29dbcaf5146f" providerId="ADAL" clId="{BE9B7221-0BA4-441B-8A61-7AA0B04395FF}" dt="2020-12-09T17:27:02.869" v="152" actId="47"/>
        <pc:sldMkLst>
          <pc:docMk/>
          <pc:sldMk cId="3091524836" sldId="265"/>
        </pc:sldMkLst>
        <pc:spChg chg="del">
          <ac:chgData name="Owen Sheedy" userId="b1c9949c-efb5-4f8f-8e1c-29dbcaf5146f" providerId="ADAL" clId="{BE9B7221-0BA4-441B-8A61-7AA0B04395FF}" dt="2020-12-09T17:25:24.699" v="138" actId="478"/>
          <ac:spMkLst>
            <pc:docMk/>
            <pc:sldMk cId="3091524836" sldId="265"/>
            <ac:spMk id="30" creationId="{2553AA49-E3C2-47D2-854A-F7A847DEDA6B}"/>
          </ac:spMkLst>
        </pc:spChg>
      </pc:sldChg>
      <pc:sldChg chg="del">
        <pc:chgData name="Owen Sheedy" userId="b1c9949c-efb5-4f8f-8e1c-29dbcaf5146f" providerId="ADAL" clId="{BE9B7221-0BA4-441B-8A61-7AA0B04395FF}" dt="2020-12-09T17:25:25.653" v="139" actId="47"/>
        <pc:sldMkLst>
          <pc:docMk/>
          <pc:sldMk cId="411976510" sldId="266"/>
        </pc:sldMkLst>
      </pc:sldChg>
      <pc:sldChg chg="del">
        <pc:chgData name="Owen Sheedy" userId="b1c9949c-efb5-4f8f-8e1c-29dbcaf5146f" providerId="ADAL" clId="{BE9B7221-0BA4-441B-8A61-7AA0B04395FF}" dt="2020-12-09T17:25:26.715" v="140" actId="47"/>
        <pc:sldMkLst>
          <pc:docMk/>
          <pc:sldMk cId="1699237138" sldId="267"/>
        </pc:sldMkLst>
      </pc:sldChg>
      <pc:sldChg chg="del">
        <pc:chgData name="Owen Sheedy" userId="b1c9949c-efb5-4f8f-8e1c-29dbcaf5146f" providerId="ADAL" clId="{BE9B7221-0BA4-441B-8A61-7AA0B04395FF}" dt="2020-12-09T17:25:27.852" v="141" actId="47"/>
        <pc:sldMkLst>
          <pc:docMk/>
          <pc:sldMk cId="3849846364" sldId="268"/>
        </pc:sldMkLst>
      </pc:sldChg>
      <pc:sldChg chg="del">
        <pc:chgData name="Owen Sheedy" userId="b1c9949c-efb5-4f8f-8e1c-29dbcaf5146f" providerId="ADAL" clId="{BE9B7221-0BA4-441B-8A61-7AA0B04395FF}" dt="2020-12-09T17:25:29.831" v="142" actId="47"/>
        <pc:sldMkLst>
          <pc:docMk/>
          <pc:sldMk cId="3243564368" sldId="269"/>
        </pc:sldMkLst>
      </pc:sldChg>
      <pc:sldChg chg="del">
        <pc:chgData name="Owen Sheedy" userId="b1c9949c-efb5-4f8f-8e1c-29dbcaf5146f" providerId="ADAL" clId="{BE9B7221-0BA4-441B-8A61-7AA0B04395FF}" dt="2020-12-09T17:25:30.485" v="143" actId="47"/>
        <pc:sldMkLst>
          <pc:docMk/>
          <pc:sldMk cId="622317289" sldId="270"/>
        </pc:sldMkLst>
      </pc:sldChg>
      <pc:sldChg chg="del">
        <pc:chgData name="Owen Sheedy" userId="b1c9949c-efb5-4f8f-8e1c-29dbcaf5146f" providerId="ADAL" clId="{BE9B7221-0BA4-441B-8A61-7AA0B04395FF}" dt="2020-12-09T17:25:31.877" v="144" actId="47"/>
        <pc:sldMkLst>
          <pc:docMk/>
          <pc:sldMk cId="4176630438" sldId="271"/>
        </pc:sldMkLst>
      </pc:sldChg>
      <pc:sldChg chg="del">
        <pc:chgData name="Owen Sheedy" userId="b1c9949c-efb5-4f8f-8e1c-29dbcaf5146f" providerId="ADAL" clId="{BE9B7221-0BA4-441B-8A61-7AA0B04395FF}" dt="2020-12-09T17:25:35.717" v="147" actId="47"/>
        <pc:sldMkLst>
          <pc:docMk/>
          <pc:sldMk cId="1615767627" sldId="272"/>
        </pc:sldMkLst>
      </pc:sldChg>
      <pc:sldChg chg="del">
        <pc:chgData name="Owen Sheedy" userId="b1c9949c-efb5-4f8f-8e1c-29dbcaf5146f" providerId="ADAL" clId="{BE9B7221-0BA4-441B-8A61-7AA0B04395FF}" dt="2020-12-09T17:25:33.394" v="145" actId="47"/>
        <pc:sldMkLst>
          <pc:docMk/>
          <pc:sldMk cId="1892247390" sldId="273"/>
        </pc:sldMkLst>
      </pc:sldChg>
      <pc:sldChg chg="del">
        <pc:chgData name="Owen Sheedy" userId="b1c9949c-efb5-4f8f-8e1c-29dbcaf5146f" providerId="ADAL" clId="{BE9B7221-0BA4-441B-8A61-7AA0B04395FF}" dt="2020-12-09T17:25:34.702" v="146" actId="47"/>
        <pc:sldMkLst>
          <pc:docMk/>
          <pc:sldMk cId="1394905440" sldId="274"/>
        </pc:sldMkLst>
      </pc:sldChg>
      <pc:sldChg chg="del">
        <pc:chgData name="Owen Sheedy" userId="b1c9949c-efb5-4f8f-8e1c-29dbcaf5146f" providerId="ADAL" clId="{BE9B7221-0BA4-441B-8A61-7AA0B04395FF}" dt="2020-12-09T17:25:36.868" v="148" actId="47"/>
        <pc:sldMkLst>
          <pc:docMk/>
          <pc:sldMk cId="3018723727" sldId="275"/>
        </pc:sldMkLst>
      </pc:sldChg>
      <pc:sldChg chg="addSp">
        <pc:chgData name="Owen Sheedy" userId="b1c9949c-efb5-4f8f-8e1c-29dbcaf5146f" providerId="ADAL" clId="{BE9B7221-0BA4-441B-8A61-7AA0B04395FF}" dt="2020-12-09T17:26:16.510" v="149"/>
        <pc:sldMkLst>
          <pc:docMk/>
          <pc:sldMk cId="329472925" sldId="277"/>
        </pc:sldMkLst>
        <pc:picChg chg="add">
          <ac:chgData name="Owen Sheedy" userId="b1c9949c-efb5-4f8f-8e1c-29dbcaf5146f" providerId="ADAL" clId="{BE9B7221-0BA4-441B-8A61-7AA0B04395FF}" dt="2020-12-09T17:26:16.510" v="149"/>
          <ac:picMkLst>
            <pc:docMk/>
            <pc:sldMk cId="329472925" sldId="277"/>
            <ac:picMk id="3" creationId="{AAA320B0-A705-4730-816C-D88203A1FEFB}"/>
          </ac:picMkLst>
        </pc:picChg>
      </pc:sldChg>
      <pc:sldChg chg="add">
        <pc:chgData name="Owen Sheedy" userId="b1c9949c-efb5-4f8f-8e1c-29dbcaf5146f" providerId="ADAL" clId="{BE9B7221-0BA4-441B-8A61-7AA0B04395FF}" dt="2020-12-09T17:15:44.313" v="0" actId="2890"/>
        <pc:sldMkLst>
          <pc:docMk/>
          <pc:sldMk cId="2115957930" sldId="278"/>
        </pc:sldMkLst>
      </pc:sldChg>
      <pc:sldChg chg="addSp delSp modSp add mod">
        <pc:chgData name="Owen Sheedy" userId="b1c9949c-efb5-4f8f-8e1c-29dbcaf5146f" providerId="ADAL" clId="{BE9B7221-0BA4-441B-8A61-7AA0B04395FF}" dt="2020-12-09T17:25:12.851" v="132" actId="478"/>
        <pc:sldMkLst>
          <pc:docMk/>
          <pc:sldMk cId="2272034994" sldId="279"/>
        </pc:sldMkLst>
        <pc:spChg chg="del">
          <ac:chgData name="Owen Sheedy" userId="b1c9949c-efb5-4f8f-8e1c-29dbcaf5146f" providerId="ADAL" clId="{BE9B7221-0BA4-441B-8A61-7AA0B04395FF}" dt="2020-12-09T17:25:12.851" v="132" actId="478"/>
          <ac:spMkLst>
            <pc:docMk/>
            <pc:sldMk cId="2272034994" sldId="279"/>
            <ac:spMk id="41" creationId="{D35A6A3B-BD60-4915-9624-DFF2E12772EF}"/>
          </ac:spMkLst>
        </pc:spChg>
        <pc:picChg chg="add">
          <ac:chgData name="Owen Sheedy" userId="b1c9949c-efb5-4f8f-8e1c-29dbcaf5146f" providerId="ADAL" clId="{BE9B7221-0BA4-441B-8A61-7AA0B04395FF}" dt="2020-12-09T17:21:54.581" v="50"/>
          <ac:picMkLst>
            <pc:docMk/>
            <pc:sldMk cId="2272034994" sldId="279"/>
            <ac:picMk id="28" creationId="{BD29286A-3AFE-4C62-8C99-C4AFE8743D50}"/>
          </ac:picMkLst>
        </pc:picChg>
        <pc:picChg chg="add mod">
          <ac:chgData name="Owen Sheedy" userId="b1c9949c-efb5-4f8f-8e1c-29dbcaf5146f" providerId="ADAL" clId="{BE9B7221-0BA4-441B-8A61-7AA0B04395FF}" dt="2020-12-09T17:22:04.719" v="56" actId="1037"/>
          <ac:picMkLst>
            <pc:docMk/>
            <pc:sldMk cId="2272034994" sldId="279"/>
            <ac:picMk id="30" creationId="{5FEBB63E-C0FC-4FA7-A0F3-825B67538903}"/>
          </ac:picMkLst>
        </pc:picChg>
        <pc:picChg chg="add mod">
          <ac:chgData name="Owen Sheedy" userId="b1c9949c-efb5-4f8f-8e1c-29dbcaf5146f" providerId="ADAL" clId="{BE9B7221-0BA4-441B-8A61-7AA0B04395FF}" dt="2020-12-09T17:22:03.801" v="55" actId="1037"/>
          <ac:picMkLst>
            <pc:docMk/>
            <pc:sldMk cId="2272034994" sldId="279"/>
            <ac:picMk id="31" creationId="{42DCB984-4EE7-48C3-8882-F86725DD58ED}"/>
          </ac:picMkLst>
        </pc:picChg>
        <pc:picChg chg="add mod">
          <ac:chgData name="Owen Sheedy" userId="b1c9949c-efb5-4f8f-8e1c-29dbcaf5146f" providerId="ADAL" clId="{BE9B7221-0BA4-441B-8A61-7AA0B04395FF}" dt="2020-12-09T17:22:00.371" v="53" actId="1037"/>
          <ac:picMkLst>
            <pc:docMk/>
            <pc:sldMk cId="2272034994" sldId="279"/>
            <ac:picMk id="32" creationId="{5B49104A-D791-4A4C-9AA4-1B0AB9898B77}"/>
          </ac:picMkLst>
        </pc:picChg>
      </pc:sldChg>
      <pc:sldChg chg="delSp add del mod">
        <pc:chgData name="Owen Sheedy" userId="b1c9949c-efb5-4f8f-8e1c-29dbcaf5146f" providerId="ADAL" clId="{BE9B7221-0BA4-441B-8A61-7AA0B04395FF}" dt="2020-12-09T17:26:45.961" v="151" actId="47"/>
        <pc:sldMkLst>
          <pc:docMk/>
          <pc:sldMk cId="498344359" sldId="280"/>
        </pc:sldMkLst>
        <pc:spChg chg="del">
          <ac:chgData name="Owen Sheedy" userId="b1c9949c-efb5-4f8f-8e1c-29dbcaf5146f" providerId="ADAL" clId="{BE9B7221-0BA4-441B-8A61-7AA0B04395FF}" dt="2020-12-09T17:25:14.966" v="133" actId="478"/>
          <ac:spMkLst>
            <pc:docMk/>
            <pc:sldMk cId="498344359" sldId="280"/>
            <ac:spMk id="41" creationId="{D35A6A3B-BD60-4915-9624-DFF2E12772EF}"/>
          </ac:spMkLst>
        </pc:spChg>
      </pc:sldChg>
      <pc:sldChg chg="addSp delSp modSp add mod">
        <pc:chgData name="Owen Sheedy" userId="b1c9949c-efb5-4f8f-8e1c-29dbcaf5146f" providerId="ADAL" clId="{BE9B7221-0BA4-441B-8A61-7AA0B04395FF}" dt="2020-12-09T17:25:16.883" v="134" actId="478"/>
        <pc:sldMkLst>
          <pc:docMk/>
          <pc:sldMk cId="213124896" sldId="281"/>
        </pc:sldMkLst>
        <pc:spChg chg="del">
          <ac:chgData name="Owen Sheedy" userId="b1c9949c-efb5-4f8f-8e1c-29dbcaf5146f" providerId="ADAL" clId="{BE9B7221-0BA4-441B-8A61-7AA0B04395FF}" dt="2020-12-09T17:25:16.883" v="134" actId="478"/>
          <ac:spMkLst>
            <pc:docMk/>
            <pc:sldMk cId="213124896" sldId="281"/>
            <ac:spMk id="41" creationId="{D35A6A3B-BD60-4915-9624-DFF2E12772EF}"/>
          </ac:spMkLst>
        </pc:spChg>
        <pc:picChg chg="add mod">
          <ac:chgData name="Owen Sheedy" userId="b1c9949c-efb5-4f8f-8e1c-29dbcaf5146f" providerId="ADAL" clId="{BE9B7221-0BA4-441B-8A61-7AA0B04395FF}" dt="2020-12-09T17:22:25.503" v="61" actId="1076"/>
          <ac:picMkLst>
            <pc:docMk/>
            <pc:sldMk cId="213124896" sldId="281"/>
            <ac:picMk id="33" creationId="{2B29B9AF-309F-49E1-9BCA-2EF737CBD7C0}"/>
          </ac:picMkLst>
        </pc:picChg>
        <pc:picChg chg="add mod">
          <ac:chgData name="Owen Sheedy" userId="b1c9949c-efb5-4f8f-8e1c-29dbcaf5146f" providerId="ADAL" clId="{BE9B7221-0BA4-441B-8A61-7AA0B04395FF}" dt="2020-12-09T17:22:29.283" v="64" actId="1037"/>
          <ac:picMkLst>
            <pc:docMk/>
            <pc:sldMk cId="213124896" sldId="281"/>
            <ac:picMk id="34" creationId="{8DDBF4E4-1AE3-4A69-8284-C09BF133044C}"/>
          </ac:picMkLst>
        </pc:picChg>
        <pc:picChg chg="add mod">
          <ac:chgData name="Owen Sheedy" userId="b1c9949c-efb5-4f8f-8e1c-29dbcaf5146f" providerId="ADAL" clId="{BE9B7221-0BA4-441B-8A61-7AA0B04395FF}" dt="2020-12-09T17:22:28.260" v="63" actId="1037"/>
          <ac:picMkLst>
            <pc:docMk/>
            <pc:sldMk cId="213124896" sldId="281"/>
            <ac:picMk id="35" creationId="{9CA5F35E-11BC-4FAA-B31B-A4022CA3F732}"/>
          </ac:picMkLst>
        </pc:picChg>
        <pc:picChg chg="add mod">
          <ac:chgData name="Owen Sheedy" userId="b1c9949c-efb5-4f8f-8e1c-29dbcaf5146f" providerId="ADAL" clId="{BE9B7221-0BA4-441B-8A61-7AA0B04395FF}" dt="2020-12-09T17:22:25.503" v="61" actId="1076"/>
          <ac:picMkLst>
            <pc:docMk/>
            <pc:sldMk cId="213124896" sldId="281"/>
            <ac:picMk id="36" creationId="{7BAEB52E-67E2-492D-ACC5-1FB969DFE7E9}"/>
          </ac:picMkLst>
        </pc:picChg>
        <pc:picChg chg="add mod">
          <ac:chgData name="Owen Sheedy" userId="b1c9949c-efb5-4f8f-8e1c-29dbcaf5146f" providerId="ADAL" clId="{BE9B7221-0BA4-441B-8A61-7AA0B04395FF}" dt="2020-12-09T17:22:25.503" v="61" actId="1076"/>
          <ac:picMkLst>
            <pc:docMk/>
            <pc:sldMk cId="213124896" sldId="281"/>
            <ac:picMk id="37" creationId="{C9B6033B-B9BA-4DB5-B86A-00E1B3806420}"/>
          </ac:picMkLst>
        </pc:picChg>
      </pc:sldChg>
      <pc:sldChg chg="addSp delSp add mod">
        <pc:chgData name="Owen Sheedy" userId="b1c9949c-efb5-4f8f-8e1c-29dbcaf5146f" providerId="ADAL" clId="{BE9B7221-0BA4-441B-8A61-7AA0B04395FF}" dt="2020-12-09T17:25:18.802" v="135" actId="478"/>
        <pc:sldMkLst>
          <pc:docMk/>
          <pc:sldMk cId="1550801504" sldId="282"/>
        </pc:sldMkLst>
        <pc:spChg chg="del">
          <ac:chgData name="Owen Sheedy" userId="b1c9949c-efb5-4f8f-8e1c-29dbcaf5146f" providerId="ADAL" clId="{BE9B7221-0BA4-441B-8A61-7AA0B04395FF}" dt="2020-12-09T17:25:18.802" v="135" actId="478"/>
          <ac:spMkLst>
            <pc:docMk/>
            <pc:sldMk cId="1550801504" sldId="282"/>
            <ac:spMk id="41" creationId="{D35A6A3B-BD60-4915-9624-DFF2E12772EF}"/>
          </ac:spMkLst>
        </pc:sp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38" creationId="{67DEF92A-09C9-4135-817D-F30CB8305E1F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3" creationId="{D29AA62F-A35C-4538-B9C8-F7F92E0218F1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4" creationId="{B28DE3CB-6DD3-4C49-968E-23A439E66132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5" creationId="{0BAB6125-579E-4151-A872-9D9AA389026C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6" creationId="{D67920F8-E8CD-4340-B2BD-B9B3078F8F08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7" creationId="{1E4355B5-6DEE-4DD8-954B-BBE081345BA6}"/>
          </ac:picMkLst>
        </pc:picChg>
        <pc:picChg chg="add">
          <ac:chgData name="Owen Sheedy" userId="b1c9949c-efb5-4f8f-8e1c-29dbcaf5146f" providerId="ADAL" clId="{BE9B7221-0BA4-441B-8A61-7AA0B04395FF}" dt="2020-12-09T17:22:52.844" v="67"/>
          <ac:picMkLst>
            <pc:docMk/>
            <pc:sldMk cId="1550801504" sldId="282"/>
            <ac:picMk id="68" creationId="{1EDC8B0E-7469-4078-842F-BBDB4763F925}"/>
          </ac:picMkLst>
        </pc:picChg>
      </pc:sldChg>
      <pc:sldChg chg="addSp delSp modSp add mod">
        <pc:chgData name="Owen Sheedy" userId="b1c9949c-efb5-4f8f-8e1c-29dbcaf5146f" providerId="ADAL" clId="{BE9B7221-0BA4-441B-8A61-7AA0B04395FF}" dt="2020-12-09T17:25:20.504" v="136" actId="478"/>
        <pc:sldMkLst>
          <pc:docMk/>
          <pc:sldMk cId="2554325093" sldId="283"/>
        </pc:sldMkLst>
        <pc:spChg chg="del">
          <ac:chgData name="Owen Sheedy" userId="b1c9949c-efb5-4f8f-8e1c-29dbcaf5146f" providerId="ADAL" clId="{BE9B7221-0BA4-441B-8A61-7AA0B04395FF}" dt="2020-12-09T17:25:20.504" v="136" actId="478"/>
          <ac:spMkLst>
            <pc:docMk/>
            <pc:sldMk cId="2554325093" sldId="283"/>
            <ac:spMk id="41" creationId="{D35A6A3B-BD60-4915-9624-DFF2E12772EF}"/>
          </ac:spMkLst>
        </pc:spChg>
        <pc:picChg chg="add mod">
          <ac:chgData name="Owen Sheedy" userId="b1c9949c-efb5-4f8f-8e1c-29dbcaf5146f" providerId="ADAL" clId="{BE9B7221-0BA4-441B-8A61-7AA0B04395FF}" dt="2020-12-09T17:23:16.501" v="72" actId="1037"/>
          <ac:picMkLst>
            <pc:docMk/>
            <pc:sldMk cId="2554325093" sldId="283"/>
            <ac:picMk id="69" creationId="{AB4F5D5B-90E6-4C70-83B1-90C60D0CDC1F}"/>
          </ac:picMkLst>
        </pc:picChg>
        <pc:picChg chg="add mod">
          <ac:chgData name="Owen Sheedy" userId="b1c9949c-efb5-4f8f-8e1c-29dbcaf5146f" providerId="ADAL" clId="{BE9B7221-0BA4-441B-8A61-7AA0B04395FF}" dt="2020-12-09T17:23:16.501" v="72" actId="1037"/>
          <ac:picMkLst>
            <pc:docMk/>
            <pc:sldMk cId="2554325093" sldId="283"/>
            <ac:picMk id="70" creationId="{C2A92EDA-E08C-48DD-8291-154E56DD2D9C}"/>
          </ac:picMkLst>
        </pc:picChg>
        <pc:picChg chg="add mod">
          <ac:chgData name="Owen Sheedy" userId="b1c9949c-efb5-4f8f-8e1c-29dbcaf5146f" providerId="ADAL" clId="{BE9B7221-0BA4-441B-8A61-7AA0B04395FF}" dt="2020-12-09T17:23:16.501" v="72" actId="1037"/>
          <ac:picMkLst>
            <pc:docMk/>
            <pc:sldMk cId="2554325093" sldId="283"/>
            <ac:picMk id="71" creationId="{593E8987-6579-411F-95E5-B17A85E2F85F}"/>
          </ac:picMkLst>
        </pc:picChg>
        <pc:picChg chg="add mod">
          <ac:chgData name="Owen Sheedy" userId="b1c9949c-efb5-4f8f-8e1c-29dbcaf5146f" providerId="ADAL" clId="{BE9B7221-0BA4-441B-8A61-7AA0B04395FF}" dt="2020-12-09T17:23:19.270" v="74" actId="1037"/>
          <ac:picMkLst>
            <pc:docMk/>
            <pc:sldMk cId="2554325093" sldId="283"/>
            <ac:picMk id="72" creationId="{C97E3A6A-D98B-40EA-BF9D-3F1FAD1052C7}"/>
          </ac:picMkLst>
        </pc:picChg>
      </pc:sldChg>
      <pc:sldChg chg="addSp delSp modSp add mod">
        <pc:chgData name="Owen Sheedy" userId="b1c9949c-efb5-4f8f-8e1c-29dbcaf5146f" providerId="ADAL" clId="{BE9B7221-0BA4-441B-8A61-7AA0B04395FF}" dt="2020-12-09T17:25:22.508" v="137" actId="478"/>
        <pc:sldMkLst>
          <pc:docMk/>
          <pc:sldMk cId="2583632121" sldId="284"/>
        </pc:sldMkLst>
        <pc:spChg chg="mod">
          <ac:chgData name="Owen Sheedy" userId="b1c9949c-efb5-4f8f-8e1c-29dbcaf5146f" providerId="ADAL" clId="{BE9B7221-0BA4-441B-8A61-7AA0B04395FF}" dt="2020-12-09T17:24:32.684" v="107" actId="1037"/>
          <ac:spMkLst>
            <pc:docMk/>
            <pc:sldMk cId="2583632121" sldId="284"/>
            <ac:spMk id="2" creationId="{020DA7F9-0A24-4ED7-AB27-69827E5EC310}"/>
          </ac:spMkLst>
        </pc:spChg>
        <pc:spChg chg="del">
          <ac:chgData name="Owen Sheedy" userId="b1c9949c-efb5-4f8f-8e1c-29dbcaf5146f" providerId="ADAL" clId="{BE9B7221-0BA4-441B-8A61-7AA0B04395FF}" dt="2020-12-09T17:25:22.508" v="137" actId="478"/>
          <ac:spMkLst>
            <pc:docMk/>
            <pc:sldMk cId="2583632121" sldId="284"/>
            <ac:spMk id="41" creationId="{D35A6A3B-BD60-4915-9624-DFF2E12772EF}"/>
          </ac:spMkLst>
        </pc:sp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28" creationId="{BD29286A-3AFE-4C62-8C99-C4AFE8743D50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0" creationId="{5FEBB63E-C0FC-4FA7-A0F3-825B67538903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1" creationId="{42DCB984-4EE7-48C3-8882-F86725DD58ED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2" creationId="{5B49104A-D791-4A4C-9AA4-1B0AB9898B77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3" creationId="{2B29B9AF-309F-49E1-9BCA-2EF737CBD7C0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4" creationId="{8DDBF4E4-1AE3-4A69-8284-C09BF133044C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5" creationId="{9CA5F35E-11BC-4FAA-B31B-A4022CA3F732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6" creationId="{7BAEB52E-67E2-492D-ACC5-1FB969DFE7E9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7" creationId="{C9B6033B-B9BA-4DB5-B86A-00E1B3806420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38" creationId="{67DEF92A-09C9-4135-817D-F30CB8305E1F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3" creationId="{D29AA62F-A35C-4538-B9C8-F7F92E0218F1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4" creationId="{B28DE3CB-6DD3-4C49-968E-23A439E66132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5" creationId="{0BAB6125-579E-4151-A872-9D9AA389026C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6" creationId="{D67920F8-E8CD-4340-B2BD-B9B3078F8F08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7" creationId="{1E4355B5-6DEE-4DD8-954B-BBE081345BA6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8" creationId="{1EDC8B0E-7469-4078-842F-BBDB4763F925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69" creationId="{AB4F5D5B-90E6-4C70-83B1-90C60D0CDC1F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70" creationId="{C2A92EDA-E08C-48DD-8291-154E56DD2D9C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71" creationId="{593E8987-6579-411F-95E5-B17A85E2F85F}"/>
          </ac:picMkLst>
        </pc:picChg>
        <pc:picChg chg="del">
          <ac:chgData name="Owen Sheedy" userId="b1c9949c-efb5-4f8f-8e1c-29dbcaf5146f" providerId="ADAL" clId="{BE9B7221-0BA4-441B-8A61-7AA0B04395FF}" dt="2020-12-09T17:24:06.701" v="77" actId="478"/>
          <ac:picMkLst>
            <pc:docMk/>
            <pc:sldMk cId="2583632121" sldId="284"/>
            <ac:picMk id="72" creationId="{C97E3A6A-D98B-40EA-BF9D-3F1FAD1052C7}"/>
          </ac:picMkLst>
        </pc:picChg>
        <pc:picChg chg="add mod">
          <ac:chgData name="Owen Sheedy" userId="b1c9949c-efb5-4f8f-8e1c-29dbcaf5146f" providerId="ADAL" clId="{BE9B7221-0BA4-441B-8A61-7AA0B04395FF}" dt="2020-12-09T17:24:18.808" v="86" actId="1037"/>
          <ac:picMkLst>
            <pc:docMk/>
            <pc:sldMk cId="2583632121" sldId="284"/>
            <ac:picMk id="73" creationId="{AC97EAE5-B52A-4462-86D8-D3F0653675AF}"/>
          </ac:picMkLst>
        </pc:picChg>
        <pc:picChg chg="add mod">
          <ac:chgData name="Owen Sheedy" userId="b1c9949c-efb5-4f8f-8e1c-29dbcaf5146f" providerId="ADAL" clId="{BE9B7221-0BA4-441B-8A61-7AA0B04395FF}" dt="2020-12-09T17:24:13.773" v="81" actId="1037"/>
          <ac:picMkLst>
            <pc:docMk/>
            <pc:sldMk cId="2583632121" sldId="284"/>
            <ac:picMk id="74" creationId="{075663B5-67E4-4941-B9C0-217106C7B286}"/>
          </ac:picMkLst>
        </pc:picChg>
        <pc:picChg chg="add mod">
          <ac:chgData name="Owen Sheedy" userId="b1c9949c-efb5-4f8f-8e1c-29dbcaf5146f" providerId="ADAL" clId="{BE9B7221-0BA4-441B-8A61-7AA0B04395FF}" dt="2020-12-09T17:24:14.546" v="82" actId="1037"/>
          <ac:picMkLst>
            <pc:docMk/>
            <pc:sldMk cId="2583632121" sldId="284"/>
            <ac:picMk id="75" creationId="{62672E52-0AF1-4FC3-A60E-2461EE998EF4}"/>
          </ac:picMkLst>
        </pc:picChg>
        <pc:picChg chg="add mod">
          <ac:chgData name="Owen Sheedy" userId="b1c9949c-efb5-4f8f-8e1c-29dbcaf5146f" providerId="ADAL" clId="{BE9B7221-0BA4-441B-8A61-7AA0B04395FF}" dt="2020-12-09T17:24:15.848" v="85" actId="1037"/>
          <ac:picMkLst>
            <pc:docMk/>
            <pc:sldMk cId="2583632121" sldId="284"/>
            <ac:picMk id="76" creationId="{294A60B5-F24F-4C71-A830-56E3920F3F45}"/>
          </ac:picMkLst>
        </pc:picChg>
        <pc:picChg chg="add mod">
          <ac:chgData name="Owen Sheedy" userId="b1c9949c-efb5-4f8f-8e1c-29dbcaf5146f" providerId="ADAL" clId="{BE9B7221-0BA4-441B-8A61-7AA0B04395FF}" dt="2020-12-09T17:24:24.213" v="95" actId="1037"/>
          <ac:picMkLst>
            <pc:docMk/>
            <pc:sldMk cId="2583632121" sldId="284"/>
            <ac:picMk id="77" creationId="{C3CD0C78-950F-41B3-A523-EFB06360C9E6}"/>
          </ac:picMkLst>
        </pc:picChg>
        <pc:picChg chg="add mod">
          <ac:chgData name="Owen Sheedy" userId="b1c9949c-efb5-4f8f-8e1c-29dbcaf5146f" providerId="ADAL" clId="{BE9B7221-0BA4-441B-8A61-7AA0B04395FF}" dt="2020-12-09T17:24:33.608" v="108" actId="1038"/>
          <ac:picMkLst>
            <pc:docMk/>
            <pc:sldMk cId="2583632121" sldId="284"/>
            <ac:picMk id="78" creationId="{94B87BC3-E1FD-48B3-BD09-C242E6161E35}"/>
          </ac:picMkLst>
        </pc:picChg>
        <pc:picChg chg="add mod">
          <ac:chgData name="Owen Sheedy" userId="b1c9949c-efb5-4f8f-8e1c-29dbcaf5146f" providerId="ADAL" clId="{BE9B7221-0BA4-441B-8A61-7AA0B04395FF}" dt="2020-12-09T17:24:28.992" v="105" actId="1038"/>
          <ac:picMkLst>
            <pc:docMk/>
            <pc:sldMk cId="2583632121" sldId="284"/>
            <ac:picMk id="79" creationId="{4ECE1AE5-094C-48B2-902A-ABFDF1899679}"/>
          </ac:picMkLst>
        </pc:picChg>
        <pc:picChg chg="add mod">
          <ac:chgData name="Owen Sheedy" userId="b1c9949c-efb5-4f8f-8e1c-29dbcaf5146f" providerId="ADAL" clId="{BE9B7221-0BA4-441B-8A61-7AA0B04395FF}" dt="2020-12-09T17:24:27.277" v="104" actId="1038"/>
          <ac:picMkLst>
            <pc:docMk/>
            <pc:sldMk cId="2583632121" sldId="284"/>
            <ac:picMk id="80" creationId="{62FEF063-F401-4125-B494-5EFF12AFB5B9}"/>
          </ac:picMkLst>
        </pc:picChg>
        <pc:picChg chg="add mod">
          <ac:chgData name="Owen Sheedy" userId="b1c9949c-efb5-4f8f-8e1c-29dbcaf5146f" providerId="ADAL" clId="{BE9B7221-0BA4-441B-8A61-7AA0B04395FF}" dt="2020-12-09T17:24:42.948" v="117" actId="1037"/>
          <ac:picMkLst>
            <pc:docMk/>
            <pc:sldMk cId="2583632121" sldId="284"/>
            <ac:picMk id="81" creationId="{4AEFA4DD-655B-47E0-91D0-462A3C93C53A}"/>
          </ac:picMkLst>
        </pc:picChg>
        <pc:picChg chg="add mod">
          <ac:chgData name="Owen Sheedy" userId="b1c9949c-efb5-4f8f-8e1c-29dbcaf5146f" providerId="ADAL" clId="{BE9B7221-0BA4-441B-8A61-7AA0B04395FF}" dt="2020-12-09T17:24:45.381" v="121" actId="1037"/>
          <ac:picMkLst>
            <pc:docMk/>
            <pc:sldMk cId="2583632121" sldId="284"/>
            <ac:picMk id="82" creationId="{2B30F04A-811E-449D-8B9C-454A6F33AF5E}"/>
          </ac:picMkLst>
        </pc:picChg>
        <pc:picChg chg="add mod">
          <ac:chgData name="Owen Sheedy" userId="b1c9949c-efb5-4f8f-8e1c-29dbcaf5146f" providerId="ADAL" clId="{BE9B7221-0BA4-441B-8A61-7AA0B04395FF}" dt="2020-12-09T17:24:46.728" v="124" actId="1037"/>
          <ac:picMkLst>
            <pc:docMk/>
            <pc:sldMk cId="2583632121" sldId="284"/>
            <ac:picMk id="83" creationId="{24C5F66D-728F-48F1-8062-E47712ADDC63}"/>
          </ac:picMkLst>
        </pc:picChg>
        <pc:picChg chg="add mod">
          <ac:chgData name="Owen Sheedy" userId="b1c9949c-efb5-4f8f-8e1c-29dbcaf5146f" providerId="ADAL" clId="{BE9B7221-0BA4-441B-8A61-7AA0B04395FF}" dt="2020-12-09T17:24:49.829" v="130" actId="1038"/>
          <ac:picMkLst>
            <pc:docMk/>
            <pc:sldMk cId="2583632121" sldId="284"/>
            <ac:picMk id="84" creationId="{37034FF6-F450-4C8E-870B-D9EBC8E7F2A0}"/>
          </ac:picMkLst>
        </pc:picChg>
        <pc:picChg chg="add mod">
          <ac:chgData name="Owen Sheedy" userId="b1c9949c-efb5-4f8f-8e1c-29dbcaf5146f" providerId="ADAL" clId="{BE9B7221-0BA4-441B-8A61-7AA0B04395FF}" dt="2020-12-09T17:24:39.938" v="114" actId="1038"/>
          <ac:picMkLst>
            <pc:docMk/>
            <pc:sldMk cId="2583632121" sldId="284"/>
            <ac:picMk id="85" creationId="{694C4AC6-42D8-40C3-B854-ED81E1E45309}"/>
          </ac:picMkLst>
        </pc:picChg>
        <pc:picChg chg="add mod">
          <ac:chgData name="Owen Sheedy" userId="b1c9949c-efb5-4f8f-8e1c-29dbcaf5146f" providerId="ADAL" clId="{BE9B7221-0BA4-441B-8A61-7AA0B04395FF}" dt="2020-12-09T17:24:39.244" v="112" actId="1037"/>
          <ac:picMkLst>
            <pc:docMk/>
            <pc:sldMk cId="2583632121" sldId="284"/>
            <ac:picMk id="86" creationId="{72DCD4D4-BE96-4163-ACF0-D4DF17CE7F64}"/>
          </ac:picMkLst>
        </pc:picChg>
        <pc:picChg chg="add mod">
          <ac:chgData name="Owen Sheedy" userId="b1c9949c-efb5-4f8f-8e1c-29dbcaf5146f" providerId="ADAL" clId="{BE9B7221-0BA4-441B-8A61-7AA0B04395FF}" dt="2020-12-09T17:24:37.328" v="109" actId="1038"/>
          <ac:picMkLst>
            <pc:docMk/>
            <pc:sldMk cId="2583632121" sldId="284"/>
            <ac:picMk id="87" creationId="{A47E0059-1A70-4B93-BDB4-5AEEF89B8EC1}"/>
          </ac:picMkLst>
        </pc:picChg>
        <pc:picChg chg="add">
          <ac:chgData name="Owen Sheedy" userId="b1c9949c-efb5-4f8f-8e1c-29dbcaf5146f" providerId="ADAL" clId="{BE9B7221-0BA4-441B-8A61-7AA0B04395FF}" dt="2020-12-09T17:24:07.415" v="78"/>
          <ac:picMkLst>
            <pc:docMk/>
            <pc:sldMk cId="2583632121" sldId="284"/>
            <ac:picMk id="88" creationId="{EC02F4AC-46DD-498D-849E-028B635849E1}"/>
          </ac:picMkLst>
        </pc:picChg>
      </pc:sldChg>
    </pc:docChg>
  </pc:docChgLst>
  <pc:docChgLst>
    <pc:chgData name="Owen Sheedy" userId="S::owen.sheedy@lethsd.ab.ca::b1c9949c-efb5-4f8f-8e1c-29dbcaf5146f" providerId="AD" clId="Web-{DEA6DE7D-BC00-7804-9D1C-C2846FF59833}"/>
    <pc:docChg chg="addSld modSld">
      <pc:chgData name="Owen Sheedy" userId="S::owen.sheedy@lethsd.ab.ca::b1c9949c-efb5-4f8f-8e1c-29dbcaf5146f" providerId="AD" clId="Web-{DEA6DE7D-BC00-7804-9D1C-C2846FF59833}" dt="2020-12-08T19:08:53.985" v="20"/>
      <pc:docMkLst>
        <pc:docMk/>
      </pc:docMkLst>
      <pc:sldChg chg="addSp delSp modSp add replId">
        <pc:chgData name="Owen Sheedy" userId="S::owen.sheedy@lethsd.ab.ca::b1c9949c-efb5-4f8f-8e1c-29dbcaf5146f" providerId="AD" clId="Web-{DEA6DE7D-BC00-7804-9D1C-C2846FF59833}" dt="2020-12-08T19:08:53.985" v="20"/>
        <pc:sldMkLst>
          <pc:docMk/>
          <pc:sldMk cId="329472925" sldId="277"/>
        </pc:sldMkLst>
        <pc:spChg chg="del">
          <ac:chgData name="Owen Sheedy" userId="S::owen.sheedy@lethsd.ab.ca::b1c9949c-efb5-4f8f-8e1c-29dbcaf5146f" providerId="AD" clId="Web-{DEA6DE7D-BC00-7804-9D1C-C2846FF59833}" dt="2020-12-08T19:07:38.247" v="6"/>
          <ac:spMkLst>
            <pc:docMk/>
            <pc:sldMk cId="329472925" sldId="277"/>
            <ac:spMk id="36" creationId="{F14F02BB-BA58-4B00-95FC-0026996AFEA0}"/>
          </ac:spMkLst>
        </pc:spChg>
        <pc:spChg chg="del">
          <ac:chgData name="Owen Sheedy" userId="S::owen.sheedy@lethsd.ab.ca::b1c9949c-efb5-4f8f-8e1c-29dbcaf5146f" providerId="AD" clId="Web-{DEA6DE7D-BC00-7804-9D1C-C2846FF59833}" dt="2020-12-08T19:07:38.247" v="5"/>
          <ac:spMkLst>
            <pc:docMk/>
            <pc:sldMk cId="329472925" sldId="277"/>
            <ac:spMk id="37" creationId="{E3B32536-1983-48DE-BC99-0FD00C9E55BF}"/>
          </ac:spMkLst>
        </pc:spChg>
        <pc:spChg chg="del">
          <ac:chgData name="Owen Sheedy" userId="S::owen.sheedy@lethsd.ab.ca::b1c9949c-efb5-4f8f-8e1c-29dbcaf5146f" providerId="AD" clId="Web-{DEA6DE7D-BC00-7804-9D1C-C2846FF59833}" dt="2020-12-08T19:07:38.247" v="4"/>
          <ac:spMkLst>
            <pc:docMk/>
            <pc:sldMk cId="329472925" sldId="277"/>
            <ac:spMk id="38" creationId="{F468DF6D-40BA-4E0E-887C-B5F9D1AD2B78}"/>
          </ac:spMkLst>
        </pc:spChg>
        <pc:spChg chg="del">
          <ac:chgData name="Owen Sheedy" userId="S::owen.sheedy@lethsd.ab.ca::b1c9949c-efb5-4f8f-8e1c-29dbcaf5146f" providerId="AD" clId="Web-{DEA6DE7D-BC00-7804-9D1C-C2846FF59833}" dt="2020-12-08T19:07:38.232" v="3"/>
          <ac:spMkLst>
            <pc:docMk/>
            <pc:sldMk cId="329472925" sldId="277"/>
            <ac:spMk id="39" creationId="{2572B57C-D4EB-464A-AD38-62FDF7AF343C}"/>
          </ac:spMkLst>
        </pc:spChg>
        <pc:spChg chg="del">
          <ac:chgData name="Owen Sheedy" userId="S::owen.sheedy@lethsd.ab.ca::b1c9949c-efb5-4f8f-8e1c-29dbcaf5146f" providerId="AD" clId="Web-{DEA6DE7D-BC00-7804-9D1C-C2846FF59833}" dt="2020-12-08T19:07:38.232" v="2"/>
          <ac:spMkLst>
            <pc:docMk/>
            <pc:sldMk cId="329472925" sldId="277"/>
            <ac:spMk id="40" creationId="{9E21BB72-B768-49F1-B581-D216A54F2857}"/>
          </ac:spMkLst>
        </pc:spChg>
        <pc:picChg chg="add del mod">
          <ac:chgData name="Owen Sheedy" userId="S::owen.sheedy@lethsd.ab.ca::b1c9949c-efb5-4f8f-8e1c-29dbcaf5146f" providerId="AD" clId="Web-{DEA6DE7D-BC00-7804-9D1C-C2846FF59833}" dt="2020-12-08T19:08:13.716" v="14"/>
          <ac:picMkLst>
            <pc:docMk/>
            <pc:sldMk cId="329472925" sldId="277"/>
            <ac:picMk id="3" creationId="{FCA7BEFC-C42F-4AE4-999A-D3A66F2B964A}"/>
          </ac:picMkLst>
        </pc:picChg>
        <pc:picChg chg="add del mod">
          <ac:chgData name="Owen Sheedy" userId="S::owen.sheedy@lethsd.ab.ca::b1c9949c-efb5-4f8f-8e1c-29dbcaf5146f" providerId="AD" clId="Web-{DEA6DE7D-BC00-7804-9D1C-C2846FF59833}" dt="2020-12-08T19:08:30.810" v="16"/>
          <ac:picMkLst>
            <pc:docMk/>
            <pc:sldMk cId="329472925" sldId="277"/>
            <ac:picMk id="4" creationId="{7558DD57-EFBC-40B4-AF39-9DEA95DEDCF5}"/>
          </ac:picMkLst>
        </pc:picChg>
        <pc:picChg chg="add del mod">
          <ac:chgData name="Owen Sheedy" userId="S::owen.sheedy@lethsd.ab.ca::b1c9949c-efb5-4f8f-8e1c-29dbcaf5146f" providerId="AD" clId="Web-{DEA6DE7D-BC00-7804-9D1C-C2846FF59833}" dt="2020-12-08T19:08:53.985" v="20"/>
          <ac:picMkLst>
            <pc:docMk/>
            <pc:sldMk cId="329472925" sldId="277"/>
            <ac:picMk id="5" creationId="{C732E3AB-B51E-4E96-9744-4224A11A1D70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27.560" v="1"/>
          <ac:picMkLst>
            <pc:docMk/>
            <pc:sldMk cId="329472925" sldId="277"/>
            <ac:picMk id="29" creationId="{B980BD79-09C1-4B9F-9085-831A1DD089A9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38.247" v="11"/>
          <ac:picMkLst>
            <pc:docMk/>
            <pc:sldMk cId="329472925" sldId="277"/>
            <ac:picMk id="30" creationId="{8877F469-1A0B-4E6C-89EC-D158F5F41FDD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38.247" v="10"/>
          <ac:picMkLst>
            <pc:docMk/>
            <pc:sldMk cId="329472925" sldId="277"/>
            <ac:picMk id="32" creationId="{6E2BA276-B7F0-4DB8-8F86-DDFE972E3463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38.247" v="9"/>
          <ac:picMkLst>
            <pc:docMk/>
            <pc:sldMk cId="329472925" sldId="277"/>
            <ac:picMk id="33" creationId="{0CC244C9-1483-4F27-8DEB-936FB6EEF70D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38.247" v="8"/>
          <ac:picMkLst>
            <pc:docMk/>
            <pc:sldMk cId="329472925" sldId="277"/>
            <ac:picMk id="34" creationId="{0E446243-148E-4E3E-8F6B-7693040AA165}"/>
          </ac:picMkLst>
        </pc:picChg>
        <pc:picChg chg="del">
          <ac:chgData name="Owen Sheedy" userId="S::owen.sheedy@lethsd.ab.ca::b1c9949c-efb5-4f8f-8e1c-29dbcaf5146f" providerId="AD" clId="Web-{DEA6DE7D-BC00-7804-9D1C-C2846FF59833}" dt="2020-12-08T19:07:38.247" v="7"/>
          <ac:picMkLst>
            <pc:docMk/>
            <pc:sldMk cId="329472925" sldId="277"/>
            <ac:picMk id="35" creationId="{F47BEC24-11D6-4DBD-81E9-B55186A44D66}"/>
          </ac:picMkLst>
        </pc:picChg>
      </pc:sldChg>
    </pc:docChg>
  </pc:docChgLst>
  <pc:docChgLst>
    <pc:chgData name="Owen Sheedy" userId="b1c9949c-efb5-4f8f-8e1c-29dbcaf5146f" providerId="ADAL" clId="{B5A0275C-208B-43FF-B670-0CDA4C4E9D77}"/>
    <pc:docChg chg="undo custSel addSld modSld sldOrd">
      <pc:chgData name="Owen Sheedy" userId="b1c9949c-efb5-4f8f-8e1c-29dbcaf5146f" providerId="ADAL" clId="{B5A0275C-208B-43FF-B670-0CDA4C4E9D77}" dt="2020-11-03T00:37:50.819" v="726" actId="478"/>
      <pc:docMkLst>
        <pc:docMk/>
      </pc:docMkLst>
      <pc:sldChg chg="modSp mod">
        <pc:chgData name="Owen Sheedy" userId="b1c9949c-efb5-4f8f-8e1c-29dbcaf5146f" providerId="ADAL" clId="{B5A0275C-208B-43FF-B670-0CDA4C4E9D77}" dt="2020-10-27T14:09:38.548" v="116" actId="14100"/>
        <pc:sldMkLst>
          <pc:docMk/>
          <pc:sldMk cId="0" sldId="256"/>
        </pc:sldMkLst>
        <pc:spChg chg="mod">
          <ac:chgData name="Owen Sheedy" userId="b1c9949c-efb5-4f8f-8e1c-29dbcaf5146f" providerId="ADAL" clId="{B5A0275C-208B-43FF-B670-0CDA4C4E9D77}" dt="2020-10-27T14:09:38.548" v="116" actId="14100"/>
          <ac:spMkLst>
            <pc:docMk/>
            <pc:sldMk cId="0" sldId="256"/>
            <ac:spMk id="2073" creationId="{27C1CA6F-939E-403E-96BE-868D571D9D26}"/>
          </ac:spMkLst>
        </pc:spChg>
      </pc:sldChg>
      <pc:sldChg chg="addSp delSp modSp mod">
        <pc:chgData name="Owen Sheedy" userId="b1c9949c-efb5-4f8f-8e1c-29dbcaf5146f" providerId="ADAL" clId="{B5A0275C-208B-43FF-B670-0CDA4C4E9D77}" dt="2020-10-27T17:59:17.840" v="212" actId="1035"/>
        <pc:sldMkLst>
          <pc:docMk/>
          <pc:sldMk cId="0" sldId="258"/>
        </pc:sldMkLst>
        <pc:spChg chg="add mod">
          <ac:chgData name="Owen Sheedy" userId="b1c9949c-efb5-4f8f-8e1c-29dbcaf5146f" providerId="ADAL" clId="{B5A0275C-208B-43FF-B670-0CDA4C4E9D77}" dt="2020-10-27T17:57:17.737" v="197" actId="14100"/>
          <ac:spMkLst>
            <pc:docMk/>
            <pc:sldMk cId="0" sldId="258"/>
            <ac:spMk id="2" creationId="{020DA7F9-0A24-4ED7-AB27-69827E5EC310}"/>
          </ac:spMkLst>
        </pc:spChg>
        <pc:spChg chg="add mod">
          <ac:chgData name="Owen Sheedy" userId="b1c9949c-efb5-4f8f-8e1c-29dbcaf5146f" providerId="ADAL" clId="{B5A0275C-208B-43FF-B670-0CDA4C4E9D77}" dt="2020-10-27T17:59:17.840" v="212" actId="1035"/>
          <ac:spMkLst>
            <pc:docMk/>
            <pc:sldMk cId="0" sldId="258"/>
            <ac:spMk id="3" creationId="{53AB877A-E563-4395-BBBD-88901EA4646B}"/>
          </ac:spMkLst>
        </pc:spChg>
        <pc:spChg chg="add del mod">
          <ac:chgData name="Owen Sheedy" userId="b1c9949c-efb5-4f8f-8e1c-29dbcaf5146f" providerId="ADAL" clId="{B5A0275C-208B-43FF-B670-0CDA4C4E9D77}" dt="2020-10-27T17:49:40.714" v="159" actId="478"/>
          <ac:spMkLst>
            <pc:docMk/>
            <pc:sldMk cId="0" sldId="258"/>
            <ac:spMk id="6" creationId="{EED67C8D-00C4-47BA-B1A8-C90C9A8EF8DF}"/>
          </ac:spMkLst>
        </pc:spChg>
        <pc:spChg chg="add del mod">
          <ac:chgData name="Owen Sheedy" userId="b1c9949c-efb5-4f8f-8e1c-29dbcaf5146f" providerId="ADAL" clId="{B5A0275C-208B-43FF-B670-0CDA4C4E9D77}" dt="2020-10-27T17:49:49.397" v="163" actId="478"/>
          <ac:spMkLst>
            <pc:docMk/>
            <pc:sldMk cId="0" sldId="258"/>
            <ac:spMk id="9" creationId="{5B58E923-8AF0-48F9-A8B3-9E253C46D597}"/>
          </ac:spMkLst>
        </pc:spChg>
        <pc:spChg chg="add del mod">
          <ac:chgData name="Owen Sheedy" userId="b1c9949c-efb5-4f8f-8e1c-29dbcaf5146f" providerId="ADAL" clId="{B5A0275C-208B-43FF-B670-0CDA4C4E9D77}" dt="2020-10-27T17:49:49.397" v="163" actId="478"/>
          <ac:spMkLst>
            <pc:docMk/>
            <pc:sldMk cId="0" sldId="258"/>
            <ac:spMk id="10" creationId="{91D31B85-7A17-4054-9B62-6B7FD083887E}"/>
          </ac:spMkLst>
        </pc:spChg>
        <pc:spChg chg="add del mod">
          <ac:chgData name="Owen Sheedy" userId="b1c9949c-efb5-4f8f-8e1c-29dbcaf5146f" providerId="ADAL" clId="{B5A0275C-208B-43FF-B670-0CDA4C4E9D77}" dt="2020-10-27T17:49:49.397" v="163" actId="478"/>
          <ac:spMkLst>
            <pc:docMk/>
            <pc:sldMk cId="0" sldId="258"/>
            <ac:spMk id="11" creationId="{55921448-1989-43FD-9425-C9D873D08674}"/>
          </ac:spMkLst>
        </pc:spChg>
        <pc:spChg chg="add del mod">
          <ac:chgData name="Owen Sheedy" userId="b1c9949c-efb5-4f8f-8e1c-29dbcaf5146f" providerId="ADAL" clId="{B5A0275C-208B-43FF-B670-0CDA4C4E9D77}" dt="2020-10-27T17:49:49.397" v="163" actId="478"/>
          <ac:spMkLst>
            <pc:docMk/>
            <pc:sldMk cId="0" sldId="258"/>
            <ac:spMk id="12" creationId="{8B30580E-8B65-4E01-877F-4F5C6AE76247}"/>
          </ac:spMkLst>
        </pc:spChg>
        <pc:spChg chg="add mod">
          <ac:chgData name="Owen Sheedy" userId="b1c9949c-efb5-4f8f-8e1c-29dbcaf5146f" providerId="ADAL" clId="{B5A0275C-208B-43FF-B670-0CDA4C4E9D77}" dt="2020-10-27T17:59:17.840" v="212" actId="1035"/>
          <ac:spMkLst>
            <pc:docMk/>
            <pc:sldMk cId="0" sldId="258"/>
            <ac:spMk id="13" creationId="{35759C4B-9A14-461B-A72A-CFBBBBEFC752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4" creationId="{E631E39C-DA0F-4FC8-9111-2F03A956C3CC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5" creationId="{3A485DE1-E7C2-422C-AB9D-C23A21014676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6" creationId="{AE92CE7E-086C-4427-84EE-79A3F01173F4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7" creationId="{55786CBF-C72A-4C55-AE2E-B3A9E6BF4B53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8" creationId="{5DD47095-7C5A-4026-B887-FE7F6AA4CCFB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19" creationId="{6DC0878F-FB92-4F00-88A8-4DEB2278C1B8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20" creationId="{2686BD10-7E45-44D1-94F7-6E435C573D89}"/>
          </ac:spMkLst>
        </pc:spChg>
        <pc:spChg chg="add mod">
          <ac:chgData name="Owen Sheedy" userId="b1c9949c-efb5-4f8f-8e1c-29dbcaf5146f" providerId="ADAL" clId="{B5A0275C-208B-43FF-B670-0CDA4C4E9D77}" dt="2020-10-27T17:50:35.943" v="174" actId="108"/>
          <ac:spMkLst>
            <pc:docMk/>
            <pc:sldMk cId="0" sldId="258"/>
            <ac:spMk id="21" creationId="{9CBB6757-F31A-4452-8F1F-41D59B625A5A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2" creationId="{4A8ACE05-B730-4382-ABFD-CDD667E7E17E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3" creationId="{A436B730-CA82-47AE-94AB-317E15CF82E5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4" creationId="{6C2AF917-A59E-46FD-8325-284800E235FB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5" creationId="{1BA807B6-9985-4C1C-9CA2-9260503EBC87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6" creationId="{4E73092D-189F-456B-A87A-2E1E104AD7E4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7" creationId="{2AC5A646-1DDB-4FE5-A10D-963F5D4459F6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8" creationId="{7E9A2202-4840-429F-A1BA-D16DA9564602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29" creationId="{B0F70498-F75B-4B47-AC71-7850FC445B20}"/>
          </ac:spMkLst>
        </pc:spChg>
        <pc:spChg chg="add del">
          <ac:chgData name="Owen Sheedy" userId="b1c9949c-efb5-4f8f-8e1c-29dbcaf5146f" providerId="ADAL" clId="{B5A0275C-208B-43FF-B670-0CDA4C4E9D77}" dt="2020-10-27T17:50:42.928" v="176"/>
          <ac:spMkLst>
            <pc:docMk/>
            <pc:sldMk cId="0" sldId="258"/>
            <ac:spMk id="30" creationId="{FC489084-F01B-4B8B-9A85-8091DC224A24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1" creationId="{D6DB375C-B8CC-4B1D-BE27-900F5F86D63A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2" creationId="{CDE961B6-6D39-484F-9FED-ACAD9F4A56A4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3" creationId="{018A7AF3-8A00-44D4-BF6D-5FB03AF007FE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4" creationId="{F349D6DC-9C67-4296-B9D0-9FDC5865ADF5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5" creationId="{625582D4-1045-473C-9AAA-390639129776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6" creationId="{62121758-4F63-42DA-A3D1-CA5820E4753E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7" creationId="{9CEB943E-24CC-43F7-945B-63731FA9F153}"/>
          </ac:spMkLst>
        </pc:spChg>
        <pc:spChg chg="add mod">
          <ac:chgData name="Owen Sheedy" userId="b1c9949c-efb5-4f8f-8e1c-29dbcaf5146f" providerId="ADAL" clId="{B5A0275C-208B-43FF-B670-0CDA4C4E9D77}" dt="2020-10-27T17:50:55.304" v="178" actId="1076"/>
          <ac:spMkLst>
            <pc:docMk/>
            <pc:sldMk cId="0" sldId="258"/>
            <ac:spMk id="38" creationId="{C377CE4B-AF6E-403A-9B25-D16613857ACC}"/>
          </ac:spMkLst>
        </pc:spChg>
        <pc:spChg chg="del">
          <ac:chgData name="Owen Sheedy" userId="b1c9949c-efb5-4f8f-8e1c-29dbcaf5146f" providerId="ADAL" clId="{B5A0275C-208B-43FF-B670-0CDA4C4E9D77}" dt="2020-10-27T14:12:00.623" v="117" actId="478"/>
          <ac:spMkLst>
            <pc:docMk/>
            <pc:sldMk cId="0" sldId="258"/>
            <ac:spMk id="55298" creationId="{264ECBCE-82FE-40BF-9A36-B568F947978A}"/>
          </ac:spMkLst>
        </pc:spChg>
        <pc:spChg chg="del">
          <ac:chgData name="Owen Sheedy" userId="b1c9949c-efb5-4f8f-8e1c-29dbcaf5146f" providerId="ADAL" clId="{B5A0275C-208B-43FF-B670-0CDA4C4E9D77}" dt="2020-10-27T14:12:02.247" v="118" actId="478"/>
          <ac:spMkLst>
            <pc:docMk/>
            <pc:sldMk cId="0" sldId="258"/>
            <ac:spMk id="55299" creationId="{9D4E8791-9231-49B6-ADF1-42258CF530D1}"/>
          </ac:spMkLst>
        </pc:spChg>
      </pc:sldChg>
      <pc:sldChg chg="addSp delSp modSp add mod">
        <pc:chgData name="Owen Sheedy" userId="b1c9949c-efb5-4f8f-8e1c-29dbcaf5146f" providerId="ADAL" clId="{B5A0275C-208B-43FF-B670-0CDA4C4E9D77}" dt="2020-11-03T00:37:35.794" v="722" actId="478"/>
        <pc:sldMkLst>
          <pc:docMk/>
          <pc:sldMk cId="2761080324" sldId="259"/>
        </pc:sldMkLst>
        <pc:spChg chg="mod">
          <ac:chgData name="Owen Sheedy" userId="b1c9949c-efb5-4f8f-8e1c-29dbcaf5146f" providerId="ADAL" clId="{B5A0275C-208B-43FF-B670-0CDA4C4E9D77}" dt="2020-10-27T17:57:09.714" v="195" actId="14100"/>
          <ac:spMkLst>
            <pc:docMk/>
            <pc:sldMk cId="2761080324" sldId="259"/>
            <ac:spMk id="2" creationId="{020DA7F9-0A24-4ED7-AB27-69827E5EC310}"/>
          </ac:spMkLst>
        </pc:spChg>
        <pc:spChg chg="del">
          <ac:chgData name="Owen Sheedy" userId="b1c9949c-efb5-4f8f-8e1c-29dbcaf5146f" providerId="ADAL" clId="{B5A0275C-208B-43FF-B670-0CDA4C4E9D77}" dt="2020-10-27T17:59:03.038" v="205" actId="478"/>
          <ac:spMkLst>
            <pc:docMk/>
            <pc:sldMk cId="2761080324" sldId="259"/>
            <ac:spMk id="3" creationId="{53AB877A-E563-4395-BBBD-88901EA4646B}"/>
          </ac:spMkLst>
        </pc:spChg>
        <pc:spChg chg="del">
          <ac:chgData name="Owen Sheedy" userId="b1c9949c-efb5-4f8f-8e1c-29dbcaf5146f" providerId="ADAL" clId="{B5A0275C-208B-43FF-B670-0CDA4C4E9D77}" dt="2020-10-27T17:59:03.038" v="205" actId="478"/>
          <ac:spMkLst>
            <pc:docMk/>
            <pc:sldMk cId="2761080324" sldId="259"/>
            <ac:spMk id="13" creationId="{35759C4B-9A14-461B-A72A-CFBBBBEFC752}"/>
          </ac:spMkLst>
        </pc:spChg>
        <pc:spChg chg="mod">
          <ac:chgData name="Owen Sheedy" userId="b1c9949c-efb5-4f8f-8e1c-29dbcaf5146f" providerId="ADAL" clId="{B5A0275C-208B-43FF-B670-0CDA4C4E9D77}" dt="2020-10-27T17:57:29.667" v="198" actId="1076"/>
          <ac:spMkLst>
            <pc:docMk/>
            <pc:sldMk cId="2761080324" sldId="259"/>
            <ac:spMk id="18" creationId="{5DD47095-7C5A-4026-B887-FE7F6AA4CCFB}"/>
          </ac:spMkLst>
        </pc:spChg>
        <pc:spChg chg="mod">
          <ac:chgData name="Owen Sheedy" userId="b1c9949c-efb5-4f8f-8e1c-29dbcaf5146f" providerId="ADAL" clId="{B5A0275C-208B-43FF-B670-0CDA4C4E9D77}" dt="2020-10-27T17:57:29.667" v="198" actId="1076"/>
          <ac:spMkLst>
            <pc:docMk/>
            <pc:sldMk cId="2761080324" sldId="259"/>
            <ac:spMk id="19" creationId="{6DC0878F-FB92-4F00-88A8-4DEB2278C1B8}"/>
          </ac:spMkLst>
        </pc:spChg>
        <pc:spChg chg="mod">
          <ac:chgData name="Owen Sheedy" userId="b1c9949c-efb5-4f8f-8e1c-29dbcaf5146f" providerId="ADAL" clId="{B5A0275C-208B-43FF-B670-0CDA4C4E9D77}" dt="2020-10-27T17:57:29.667" v="198" actId="1076"/>
          <ac:spMkLst>
            <pc:docMk/>
            <pc:sldMk cId="2761080324" sldId="259"/>
            <ac:spMk id="20" creationId="{2686BD10-7E45-44D1-94F7-6E435C573D89}"/>
          </ac:spMkLst>
        </pc:spChg>
        <pc:spChg chg="mod">
          <ac:chgData name="Owen Sheedy" userId="b1c9949c-efb5-4f8f-8e1c-29dbcaf5146f" providerId="ADAL" clId="{B5A0275C-208B-43FF-B670-0CDA4C4E9D77}" dt="2020-10-27T17:57:29.667" v="198" actId="1076"/>
          <ac:spMkLst>
            <pc:docMk/>
            <pc:sldMk cId="2761080324" sldId="259"/>
            <ac:spMk id="21" creationId="{9CBB6757-F31A-4452-8F1F-41D59B625A5A}"/>
          </ac:spMkLst>
        </pc:spChg>
        <pc:spChg chg="add mod">
          <ac:chgData name="Owen Sheedy" userId="b1c9949c-efb5-4f8f-8e1c-29dbcaf5146f" providerId="ADAL" clId="{B5A0275C-208B-43FF-B670-0CDA4C4E9D77}" dt="2020-10-27T17:59:13.969" v="209" actId="1035"/>
          <ac:spMkLst>
            <pc:docMk/>
            <pc:sldMk cId="2761080324" sldId="259"/>
            <ac:spMk id="29" creationId="{EEDFBCCA-A6E9-4ED7-B833-8C766049902B}"/>
          </ac:spMkLst>
        </pc:spChg>
        <pc:spChg chg="add mod">
          <ac:chgData name="Owen Sheedy" userId="b1c9949c-efb5-4f8f-8e1c-29dbcaf5146f" providerId="ADAL" clId="{B5A0275C-208B-43FF-B670-0CDA4C4E9D77}" dt="2020-10-27T17:59:13.969" v="209" actId="1035"/>
          <ac:spMkLst>
            <pc:docMk/>
            <pc:sldMk cId="2761080324" sldId="259"/>
            <ac:spMk id="30" creationId="{2553AA49-E3C2-47D2-854A-F7A847DEDA6B}"/>
          </ac:spMkLst>
        </pc:spChg>
        <pc:spChg chg="mod">
          <ac:chgData name="Owen Sheedy" userId="b1c9949c-efb5-4f8f-8e1c-29dbcaf5146f" providerId="ADAL" clId="{B5A0275C-208B-43FF-B670-0CDA4C4E9D77}" dt="2020-10-27T17:52:26.163" v="185" actId="1076"/>
          <ac:spMkLst>
            <pc:docMk/>
            <pc:sldMk cId="2761080324" sldId="259"/>
            <ac:spMk id="31" creationId="{D6DB375C-B8CC-4B1D-BE27-900F5F86D63A}"/>
          </ac:spMkLst>
        </pc:spChg>
        <pc:spChg chg="mod">
          <ac:chgData name="Owen Sheedy" userId="b1c9949c-efb5-4f8f-8e1c-29dbcaf5146f" providerId="ADAL" clId="{B5A0275C-208B-43FF-B670-0CDA4C4E9D77}" dt="2020-10-27T17:52:26.163" v="185" actId="1076"/>
          <ac:spMkLst>
            <pc:docMk/>
            <pc:sldMk cId="2761080324" sldId="259"/>
            <ac:spMk id="32" creationId="{CDE961B6-6D39-484F-9FED-ACAD9F4A56A4}"/>
          </ac:spMkLst>
        </pc:spChg>
        <pc:spChg chg="mod">
          <ac:chgData name="Owen Sheedy" userId="b1c9949c-efb5-4f8f-8e1c-29dbcaf5146f" providerId="ADAL" clId="{B5A0275C-208B-43FF-B670-0CDA4C4E9D77}" dt="2020-10-27T17:52:26.163" v="185" actId="1076"/>
          <ac:spMkLst>
            <pc:docMk/>
            <pc:sldMk cId="2761080324" sldId="259"/>
            <ac:spMk id="33" creationId="{018A7AF3-8A00-44D4-BF6D-5FB03AF007FE}"/>
          </ac:spMkLst>
        </pc:spChg>
        <pc:spChg chg="mod">
          <ac:chgData name="Owen Sheedy" userId="b1c9949c-efb5-4f8f-8e1c-29dbcaf5146f" providerId="ADAL" clId="{B5A0275C-208B-43FF-B670-0CDA4C4E9D77}" dt="2020-10-27T17:52:26.163" v="185" actId="1076"/>
          <ac:spMkLst>
            <pc:docMk/>
            <pc:sldMk cId="2761080324" sldId="259"/>
            <ac:spMk id="34" creationId="{F349D6DC-9C67-4296-B9D0-9FDC5865ADF5}"/>
          </ac:spMkLst>
        </pc:spChg>
        <pc:spChg chg="mod">
          <ac:chgData name="Owen Sheedy" userId="b1c9949c-efb5-4f8f-8e1c-29dbcaf5146f" providerId="ADAL" clId="{B5A0275C-208B-43FF-B670-0CDA4C4E9D77}" dt="2020-10-27T17:58:41.779" v="203" actId="1076"/>
          <ac:spMkLst>
            <pc:docMk/>
            <pc:sldMk cId="2761080324" sldId="259"/>
            <ac:spMk id="35" creationId="{625582D4-1045-473C-9AAA-390639129776}"/>
          </ac:spMkLst>
        </pc:spChg>
        <pc:spChg chg="mod">
          <ac:chgData name="Owen Sheedy" userId="b1c9949c-efb5-4f8f-8e1c-29dbcaf5146f" providerId="ADAL" clId="{B5A0275C-208B-43FF-B670-0CDA4C4E9D77}" dt="2020-10-27T17:58:41.779" v="203" actId="1076"/>
          <ac:spMkLst>
            <pc:docMk/>
            <pc:sldMk cId="2761080324" sldId="259"/>
            <ac:spMk id="36" creationId="{62121758-4F63-42DA-A3D1-CA5820E4753E}"/>
          </ac:spMkLst>
        </pc:spChg>
        <pc:spChg chg="mod">
          <ac:chgData name="Owen Sheedy" userId="b1c9949c-efb5-4f8f-8e1c-29dbcaf5146f" providerId="ADAL" clId="{B5A0275C-208B-43FF-B670-0CDA4C4E9D77}" dt="2020-10-27T17:58:41.779" v="203" actId="1076"/>
          <ac:spMkLst>
            <pc:docMk/>
            <pc:sldMk cId="2761080324" sldId="259"/>
            <ac:spMk id="37" creationId="{9CEB943E-24CC-43F7-945B-63731FA9F153}"/>
          </ac:spMkLst>
        </pc:spChg>
        <pc:spChg chg="mod">
          <ac:chgData name="Owen Sheedy" userId="b1c9949c-efb5-4f8f-8e1c-29dbcaf5146f" providerId="ADAL" clId="{B5A0275C-208B-43FF-B670-0CDA4C4E9D77}" dt="2020-10-27T17:58:41.779" v="203" actId="1076"/>
          <ac:spMkLst>
            <pc:docMk/>
            <pc:sldMk cId="2761080324" sldId="259"/>
            <ac:spMk id="38" creationId="{C377CE4B-AF6E-403A-9B25-D16613857ACC}"/>
          </ac:spMkLst>
        </pc:spChg>
        <pc:cxnChg chg="add del">
          <ac:chgData name="Owen Sheedy" userId="b1c9949c-efb5-4f8f-8e1c-29dbcaf5146f" providerId="ADAL" clId="{B5A0275C-208B-43FF-B670-0CDA4C4E9D77}" dt="2020-11-03T00:37:35.794" v="722" actId="478"/>
          <ac:cxnSpMkLst>
            <pc:docMk/>
            <pc:sldMk cId="2761080324" sldId="259"/>
            <ac:cxnSpMk id="5" creationId="{273D36AB-9E0D-4F51-B122-CBE75020B042}"/>
          </ac:cxnSpMkLst>
        </pc:cxnChg>
        <pc:cxnChg chg="add mod">
          <ac:chgData name="Owen Sheedy" userId="b1c9949c-efb5-4f8f-8e1c-29dbcaf5146f" providerId="ADAL" clId="{B5A0275C-208B-43FF-B670-0CDA4C4E9D77}" dt="2020-10-27T17:53:09.108" v="191" actId="14100"/>
          <ac:cxnSpMkLst>
            <pc:docMk/>
            <pc:sldMk cId="2761080324" sldId="259"/>
            <ac:cxnSpMk id="22" creationId="{B8EF5C8D-E27E-4FB3-82F3-DD354D79CD59}"/>
          </ac:cxnSpMkLst>
        </pc:cxnChg>
        <pc:cxnChg chg="add mod">
          <ac:chgData name="Owen Sheedy" userId="b1c9949c-efb5-4f8f-8e1c-29dbcaf5146f" providerId="ADAL" clId="{B5A0275C-208B-43FF-B670-0CDA4C4E9D77}" dt="2020-10-27T17:57:03.642" v="193" actId="1076"/>
          <ac:cxnSpMkLst>
            <pc:docMk/>
            <pc:sldMk cId="2761080324" sldId="259"/>
            <ac:cxnSpMk id="25" creationId="{81185E11-4DBA-4273-B4D2-755557C53C3A}"/>
          </ac:cxnSpMkLst>
        </pc:cxnChg>
        <pc:cxnChg chg="add mod">
          <ac:chgData name="Owen Sheedy" userId="b1c9949c-efb5-4f8f-8e1c-29dbcaf5146f" providerId="ADAL" clId="{B5A0275C-208B-43FF-B670-0CDA4C4E9D77}" dt="2020-10-27T17:57:39.570" v="200" actId="1076"/>
          <ac:cxnSpMkLst>
            <pc:docMk/>
            <pc:sldMk cId="2761080324" sldId="259"/>
            <ac:cxnSpMk id="26" creationId="{7552374F-C19A-4030-86F6-5851EB946372}"/>
          </ac:cxnSpMkLst>
        </pc:cxnChg>
        <pc:cxnChg chg="add mod">
          <ac:chgData name="Owen Sheedy" userId="b1c9949c-efb5-4f8f-8e1c-29dbcaf5146f" providerId="ADAL" clId="{B5A0275C-208B-43FF-B670-0CDA4C4E9D77}" dt="2020-10-27T17:57:56.867" v="202" actId="1076"/>
          <ac:cxnSpMkLst>
            <pc:docMk/>
            <pc:sldMk cId="2761080324" sldId="259"/>
            <ac:cxnSpMk id="27" creationId="{E9DDDCAA-C147-4282-A696-CD0AD47AAAE1}"/>
          </ac:cxnSpMkLst>
        </pc:cxnChg>
        <pc:cxnChg chg="add mod">
          <ac:chgData name="Owen Sheedy" userId="b1c9949c-efb5-4f8f-8e1c-29dbcaf5146f" providerId="ADAL" clId="{B5A0275C-208B-43FF-B670-0CDA4C4E9D77}" dt="2020-10-27T17:57:56.867" v="202" actId="1076"/>
          <ac:cxnSpMkLst>
            <pc:docMk/>
            <pc:sldMk cId="2761080324" sldId="259"/>
            <ac:cxnSpMk id="28" creationId="{85B0FEDA-6992-41A9-94ED-DD493BC6D084}"/>
          </ac:cxnSpMkLst>
        </pc:cxnChg>
      </pc:sldChg>
      <pc:sldChg chg="delSp modSp add mod">
        <pc:chgData name="Owen Sheedy" userId="b1c9949c-efb5-4f8f-8e1c-29dbcaf5146f" providerId="ADAL" clId="{B5A0275C-208B-43FF-B670-0CDA4C4E9D77}" dt="2020-11-03T00:37:33.333" v="721" actId="478"/>
        <pc:sldMkLst>
          <pc:docMk/>
          <pc:sldMk cId="211747855" sldId="260"/>
        </pc:sldMkLst>
        <pc:spChg chg="mod">
          <ac:chgData name="Owen Sheedy" userId="b1c9949c-efb5-4f8f-8e1c-29dbcaf5146f" providerId="ADAL" clId="{B5A0275C-208B-43FF-B670-0CDA4C4E9D77}" dt="2020-10-27T18:00:03.552" v="214" actId="207"/>
          <ac:spMkLst>
            <pc:docMk/>
            <pc:sldMk cId="211747855" sldId="260"/>
            <ac:spMk id="15" creationId="{3A485DE1-E7C2-422C-AB9D-C23A21014676}"/>
          </ac:spMkLst>
        </pc:spChg>
        <pc:spChg chg="mod">
          <ac:chgData name="Owen Sheedy" userId="b1c9949c-efb5-4f8f-8e1c-29dbcaf5146f" providerId="ADAL" clId="{B5A0275C-208B-43FF-B670-0CDA4C4E9D77}" dt="2020-10-27T18:00:03.552" v="214" actId="207"/>
          <ac:spMkLst>
            <pc:docMk/>
            <pc:sldMk cId="211747855" sldId="260"/>
            <ac:spMk id="16" creationId="{AE92CE7E-086C-4427-84EE-79A3F01173F4}"/>
          </ac:spMkLst>
        </pc:spChg>
        <pc:spChg chg="mod">
          <ac:chgData name="Owen Sheedy" userId="b1c9949c-efb5-4f8f-8e1c-29dbcaf5146f" providerId="ADAL" clId="{B5A0275C-208B-43FF-B670-0CDA4C4E9D77}" dt="2020-10-27T18:00:03.552" v="214" actId="207"/>
          <ac:spMkLst>
            <pc:docMk/>
            <pc:sldMk cId="211747855" sldId="260"/>
            <ac:spMk id="17" creationId="{55786CBF-C72A-4C55-AE2E-B3A9E6BF4B53}"/>
          </ac:spMkLst>
        </pc:spChg>
        <pc:spChg chg="mod">
          <ac:chgData name="Owen Sheedy" userId="b1c9949c-efb5-4f8f-8e1c-29dbcaf5146f" providerId="ADAL" clId="{B5A0275C-208B-43FF-B670-0CDA4C4E9D77}" dt="2020-10-27T18:00:11.566" v="215" actId="207"/>
          <ac:spMkLst>
            <pc:docMk/>
            <pc:sldMk cId="211747855" sldId="260"/>
            <ac:spMk id="19" creationId="{6DC0878F-FB92-4F00-88A8-4DEB2278C1B8}"/>
          </ac:spMkLst>
        </pc:spChg>
        <pc:spChg chg="mod">
          <ac:chgData name="Owen Sheedy" userId="b1c9949c-efb5-4f8f-8e1c-29dbcaf5146f" providerId="ADAL" clId="{B5A0275C-208B-43FF-B670-0CDA4C4E9D77}" dt="2020-10-27T18:00:11.566" v="215" actId="207"/>
          <ac:spMkLst>
            <pc:docMk/>
            <pc:sldMk cId="211747855" sldId="260"/>
            <ac:spMk id="20" creationId="{2686BD10-7E45-44D1-94F7-6E435C573D89}"/>
          </ac:spMkLst>
        </pc:spChg>
        <pc:spChg chg="mod">
          <ac:chgData name="Owen Sheedy" userId="b1c9949c-efb5-4f8f-8e1c-29dbcaf5146f" providerId="ADAL" clId="{B5A0275C-208B-43FF-B670-0CDA4C4E9D77}" dt="2020-10-27T18:00:11.566" v="215" actId="207"/>
          <ac:spMkLst>
            <pc:docMk/>
            <pc:sldMk cId="211747855" sldId="260"/>
            <ac:spMk id="21" creationId="{9CBB6757-F31A-4452-8F1F-41D59B625A5A}"/>
          </ac:spMkLst>
        </pc:spChg>
        <pc:spChg chg="mod">
          <ac:chgData name="Owen Sheedy" userId="b1c9949c-efb5-4f8f-8e1c-29dbcaf5146f" providerId="ADAL" clId="{B5A0275C-208B-43FF-B670-0CDA4C4E9D77}" dt="2020-10-27T18:00:17.678" v="216" actId="207"/>
          <ac:spMkLst>
            <pc:docMk/>
            <pc:sldMk cId="211747855" sldId="260"/>
            <ac:spMk id="32" creationId="{CDE961B6-6D39-484F-9FED-ACAD9F4A56A4}"/>
          </ac:spMkLst>
        </pc:spChg>
        <pc:spChg chg="mod">
          <ac:chgData name="Owen Sheedy" userId="b1c9949c-efb5-4f8f-8e1c-29dbcaf5146f" providerId="ADAL" clId="{B5A0275C-208B-43FF-B670-0CDA4C4E9D77}" dt="2020-10-27T18:00:17.678" v="216" actId="207"/>
          <ac:spMkLst>
            <pc:docMk/>
            <pc:sldMk cId="211747855" sldId="260"/>
            <ac:spMk id="33" creationId="{018A7AF3-8A00-44D4-BF6D-5FB03AF007FE}"/>
          </ac:spMkLst>
        </pc:spChg>
        <pc:spChg chg="mod">
          <ac:chgData name="Owen Sheedy" userId="b1c9949c-efb5-4f8f-8e1c-29dbcaf5146f" providerId="ADAL" clId="{B5A0275C-208B-43FF-B670-0CDA4C4E9D77}" dt="2020-10-27T18:00:17.678" v="216" actId="207"/>
          <ac:spMkLst>
            <pc:docMk/>
            <pc:sldMk cId="211747855" sldId="260"/>
            <ac:spMk id="34" creationId="{F349D6DC-9C67-4296-B9D0-9FDC5865ADF5}"/>
          </ac:spMkLst>
        </pc:spChg>
        <pc:spChg chg="mod">
          <ac:chgData name="Owen Sheedy" userId="b1c9949c-efb5-4f8f-8e1c-29dbcaf5146f" providerId="ADAL" clId="{B5A0275C-208B-43FF-B670-0CDA4C4E9D77}" dt="2020-10-27T18:00:21.735" v="217" actId="207"/>
          <ac:spMkLst>
            <pc:docMk/>
            <pc:sldMk cId="211747855" sldId="260"/>
            <ac:spMk id="36" creationId="{62121758-4F63-42DA-A3D1-CA5820E4753E}"/>
          </ac:spMkLst>
        </pc:spChg>
        <pc:spChg chg="mod">
          <ac:chgData name="Owen Sheedy" userId="b1c9949c-efb5-4f8f-8e1c-29dbcaf5146f" providerId="ADAL" clId="{B5A0275C-208B-43FF-B670-0CDA4C4E9D77}" dt="2020-10-27T18:00:21.735" v="217" actId="207"/>
          <ac:spMkLst>
            <pc:docMk/>
            <pc:sldMk cId="211747855" sldId="260"/>
            <ac:spMk id="37" creationId="{9CEB943E-24CC-43F7-945B-63731FA9F153}"/>
          </ac:spMkLst>
        </pc:spChg>
        <pc:spChg chg="mod">
          <ac:chgData name="Owen Sheedy" userId="b1c9949c-efb5-4f8f-8e1c-29dbcaf5146f" providerId="ADAL" clId="{B5A0275C-208B-43FF-B670-0CDA4C4E9D77}" dt="2020-10-27T18:00:21.735" v="217" actId="207"/>
          <ac:spMkLst>
            <pc:docMk/>
            <pc:sldMk cId="211747855" sldId="260"/>
            <ac:spMk id="38" creationId="{C377CE4B-AF6E-403A-9B25-D16613857ACC}"/>
          </ac:spMkLst>
        </pc:spChg>
        <pc:cxnChg chg="del">
          <ac:chgData name="Owen Sheedy" userId="b1c9949c-efb5-4f8f-8e1c-29dbcaf5146f" providerId="ADAL" clId="{B5A0275C-208B-43FF-B670-0CDA4C4E9D77}" dt="2020-11-03T00:37:33.333" v="721" actId="478"/>
          <ac:cxnSpMkLst>
            <pc:docMk/>
            <pc:sldMk cId="211747855" sldId="260"/>
            <ac:cxnSpMk id="5" creationId="{273D36AB-9E0D-4F51-B122-CBE75020B042}"/>
          </ac:cxnSpMkLst>
        </pc:cxnChg>
      </pc:sldChg>
      <pc:sldChg chg="addSp delSp modSp add mod">
        <pc:chgData name="Owen Sheedy" userId="b1c9949c-efb5-4f8f-8e1c-29dbcaf5146f" providerId="ADAL" clId="{B5A0275C-208B-43FF-B670-0CDA4C4E9D77}" dt="2020-11-03T00:37:30.319" v="720" actId="478"/>
        <pc:sldMkLst>
          <pc:docMk/>
          <pc:sldMk cId="2979905071" sldId="261"/>
        </pc:sldMkLst>
        <pc:spChg chg="add del">
          <ac:chgData name="Owen Sheedy" userId="b1c9949c-efb5-4f8f-8e1c-29dbcaf5146f" providerId="ADAL" clId="{B5A0275C-208B-43FF-B670-0CDA4C4E9D77}" dt="2020-10-27T18:08:06.513" v="240" actId="478"/>
          <ac:spMkLst>
            <pc:docMk/>
            <pc:sldMk cId="2979905071" sldId="261"/>
            <ac:spMk id="2" creationId="{020DA7F9-0A24-4ED7-AB27-69827E5EC310}"/>
          </ac:spMkLst>
        </pc:spChg>
        <pc:picChg chg="add mod">
          <ac:chgData name="Owen Sheedy" userId="b1c9949c-efb5-4f8f-8e1c-29dbcaf5146f" providerId="ADAL" clId="{B5A0275C-208B-43FF-B670-0CDA4C4E9D77}" dt="2020-10-27T18:02:04.519" v="225" actId="1076"/>
          <ac:picMkLst>
            <pc:docMk/>
            <pc:sldMk cId="2979905071" sldId="261"/>
            <ac:picMk id="39" creationId="{F1286609-BBFB-42E3-B224-2844A4AD37F3}"/>
          </ac:picMkLst>
        </pc:picChg>
        <pc:picChg chg="add mod">
          <ac:chgData name="Owen Sheedy" userId="b1c9949c-efb5-4f8f-8e1c-29dbcaf5146f" providerId="ADAL" clId="{B5A0275C-208B-43FF-B670-0CDA4C4E9D77}" dt="2020-10-27T18:02:09.647" v="227" actId="1076"/>
          <ac:picMkLst>
            <pc:docMk/>
            <pc:sldMk cId="2979905071" sldId="261"/>
            <ac:picMk id="40" creationId="{C7B0A0FE-4AF0-4D10-BB03-D5FD7840AC92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1" creationId="{34DC93E5-7DC0-474B-A632-AD44860BF6CF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2" creationId="{372CD90D-0794-4FE3-AE72-0711D460C7F4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3" creationId="{4892FFDB-2DAA-443F-9E65-5A8C9388F1BD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4" creationId="{CB166650-5319-4331-B9D6-C76BEE9C989D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5" creationId="{561CF4E3-FCE3-4A8C-AF06-C56D3F7D805C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6" creationId="{5AD72B06-B08B-40F2-AEA3-4BC46ECA5BF8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7" creationId="{CB60A33A-401C-437D-AEDA-B898CF5F81A9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8" creationId="{93EBCC52-67FB-42C7-BCBC-825C7FB8A9F1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49" creationId="{F7328295-B63E-4386-8E40-51CE1D458B9C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0" creationId="{B44A3927-733A-41A2-8037-521FC53A8DE2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1" creationId="{0B713D97-56EA-44DD-9066-028EC4B5239E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2" creationId="{021D4CC7-3886-4F9F-B5D9-A2650C06C345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3" creationId="{6BFEE629-691E-485E-987D-66AA20BA9FB4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4" creationId="{CE340A36-A23B-4761-88E9-991A0DF84619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5" creationId="{C83D62B8-7E8F-49D2-96E7-6C5313DEB140}"/>
          </ac:picMkLst>
        </pc:picChg>
        <pc:picChg chg="add del mod">
          <ac:chgData name="Owen Sheedy" userId="b1c9949c-efb5-4f8f-8e1c-29dbcaf5146f" providerId="ADAL" clId="{B5A0275C-208B-43FF-B670-0CDA4C4E9D77}" dt="2020-10-27T23:03:35.908" v="266" actId="478"/>
          <ac:picMkLst>
            <pc:docMk/>
            <pc:sldMk cId="2979905071" sldId="261"/>
            <ac:picMk id="56" creationId="{E31701B8-76E1-4C47-B792-EC20A71C7AC2}"/>
          </ac:picMkLst>
        </pc:picChg>
        <pc:picChg chg="add mod">
          <ac:chgData name="Owen Sheedy" userId="b1c9949c-efb5-4f8f-8e1c-29dbcaf5146f" providerId="ADAL" clId="{B5A0275C-208B-43FF-B670-0CDA4C4E9D77}" dt="2020-10-27T18:02:01.151" v="223" actId="1076"/>
          <ac:picMkLst>
            <pc:docMk/>
            <pc:sldMk cId="2979905071" sldId="261"/>
            <ac:picMk id="64514" creationId="{582AC0F5-C6BB-4F93-A99C-D3E6CD01EA42}"/>
          </ac:picMkLst>
        </pc:picChg>
        <pc:picChg chg="add mod">
          <ac:chgData name="Owen Sheedy" userId="b1c9949c-efb5-4f8f-8e1c-29dbcaf5146f" providerId="ADAL" clId="{B5A0275C-208B-43FF-B670-0CDA4C4E9D77}" dt="2020-10-27T18:02:51.944" v="230" actId="1076"/>
          <ac:picMkLst>
            <pc:docMk/>
            <pc:sldMk cId="2979905071" sldId="261"/>
            <ac:picMk id="64516" creationId="{8D67D33F-8BAA-42B6-A17A-A9117269FC93}"/>
          </ac:picMkLst>
        </pc:picChg>
        <pc:picChg chg="add del">
          <ac:chgData name="Owen Sheedy" userId="b1c9949c-efb5-4f8f-8e1c-29dbcaf5146f" providerId="ADAL" clId="{B5A0275C-208B-43FF-B670-0CDA4C4E9D77}" dt="2020-10-27T18:08:09.268" v="241"/>
          <ac:picMkLst>
            <pc:docMk/>
            <pc:sldMk cId="2979905071" sldId="261"/>
            <ac:picMk id="64518" creationId="{E29F5E5C-65A9-4104-A81F-7E181437E84C}"/>
          </ac:picMkLst>
        </pc:picChg>
        <pc:cxnChg chg="del">
          <ac:chgData name="Owen Sheedy" userId="b1c9949c-efb5-4f8f-8e1c-29dbcaf5146f" providerId="ADAL" clId="{B5A0275C-208B-43FF-B670-0CDA4C4E9D77}" dt="2020-11-03T00:37:30.319" v="720" actId="478"/>
          <ac:cxnSpMkLst>
            <pc:docMk/>
            <pc:sldMk cId="2979905071" sldId="261"/>
            <ac:cxnSpMk id="5" creationId="{273D36AB-9E0D-4F51-B122-CBE75020B042}"/>
          </ac:cxnSpMkLst>
        </pc:cxnChg>
      </pc:sldChg>
      <pc:sldChg chg="delSp modSp add mod">
        <pc:chgData name="Owen Sheedy" userId="b1c9949c-efb5-4f8f-8e1c-29dbcaf5146f" providerId="ADAL" clId="{B5A0275C-208B-43FF-B670-0CDA4C4E9D77}" dt="2020-11-03T00:37:41.603" v="723" actId="478"/>
        <pc:sldMkLst>
          <pc:docMk/>
          <pc:sldMk cId="2878865362" sldId="262"/>
        </pc:sldMkLst>
        <pc:spChg chg="mod">
          <ac:chgData name="Owen Sheedy" userId="b1c9949c-efb5-4f8f-8e1c-29dbcaf5146f" providerId="ADAL" clId="{B5A0275C-208B-43FF-B670-0CDA4C4E9D77}" dt="2020-10-27T23:03:44.873" v="270" actId="1076"/>
          <ac:spMkLst>
            <pc:docMk/>
            <pc:sldMk cId="2878865362" sldId="262"/>
            <ac:spMk id="2" creationId="{020DA7F9-0A24-4ED7-AB27-69827E5EC310}"/>
          </ac:spMkLst>
        </pc:spChg>
        <pc:picChg chg="mod">
          <ac:chgData name="Owen Sheedy" userId="b1c9949c-efb5-4f8f-8e1c-29dbcaf5146f" providerId="ADAL" clId="{B5A0275C-208B-43FF-B670-0CDA4C4E9D77}" dt="2020-10-27T23:03:56.491" v="273" actId="1076"/>
          <ac:picMkLst>
            <pc:docMk/>
            <pc:sldMk cId="2878865362" sldId="262"/>
            <ac:picMk id="45" creationId="{561CF4E3-FCE3-4A8C-AF06-C56D3F7D805C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46" creationId="{5AD72B06-B08B-40F2-AEA3-4BC46ECA5BF8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47" creationId="{CB60A33A-401C-437D-AEDA-B898CF5F81A9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48" creationId="{93EBCC52-67FB-42C7-BCBC-825C7FB8A9F1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49" creationId="{F7328295-B63E-4386-8E40-51CE1D458B9C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0" creationId="{B44A3927-733A-41A2-8037-521FC53A8DE2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1" creationId="{0B713D97-56EA-44DD-9066-028EC4B5239E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2" creationId="{021D4CC7-3886-4F9F-B5D9-A2650C06C345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3" creationId="{6BFEE629-691E-485E-987D-66AA20BA9FB4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4" creationId="{CE340A36-A23B-4761-88E9-991A0DF84619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5" creationId="{C83D62B8-7E8F-49D2-96E7-6C5313DEB140}"/>
          </ac:picMkLst>
        </pc:picChg>
        <pc:picChg chg="del">
          <ac:chgData name="Owen Sheedy" userId="b1c9949c-efb5-4f8f-8e1c-29dbcaf5146f" providerId="ADAL" clId="{B5A0275C-208B-43FF-B670-0CDA4C4E9D77}" dt="2020-10-27T23:03:51.321" v="271" actId="478"/>
          <ac:picMkLst>
            <pc:docMk/>
            <pc:sldMk cId="2878865362" sldId="262"/>
            <ac:picMk id="56" creationId="{E31701B8-76E1-4C47-B792-EC20A71C7AC2}"/>
          </ac:picMkLst>
        </pc:picChg>
        <pc:cxnChg chg="del">
          <ac:chgData name="Owen Sheedy" userId="b1c9949c-efb5-4f8f-8e1c-29dbcaf5146f" providerId="ADAL" clId="{B5A0275C-208B-43FF-B670-0CDA4C4E9D77}" dt="2020-11-03T00:37:41.603" v="723" actId="478"/>
          <ac:cxnSpMkLst>
            <pc:docMk/>
            <pc:sldMk cId="2878865362" sldId="262"/>
            <ac:cxnSpMk id="5" creationId="{273D36AB-9E0D-4F51-B122-CBE75020B042}"/>
          </ac:cxnSpMkLst>
        </pc:cxnChg>
      </pc:sldChg>
      <pc:sldChg chg="delSp add mod">
        <pc:chgData name="Owen Sheedy" userId="b1c9949c-efb5-4f8f-8e1c-29dbcaf5146f" providerId="ADAL" clId="{B5A0275C-208B-43FF-B670-0CDA4C4E9D77}" dt="2020-11-03T00:37:44.884" v="724" actId="478"/>
        <pc:sldMkLst>
          <pc:docMk/>
          <pc:sldMk cId="1943746716" sldId="263"/>
        </pc:sldMkLst>
        <pc:picChg chg="del">
          <ac:chgData name="Owen Sheedy" userId="b1c9949c-efb5-4f8f-8e1c-29dbcaf5146f" providerId="ADAL" clId="{B5A0275C-208B-43FF-B670-0CDA4C4E9D77}" dt="2020-10-27T23:04:05.004" v="274" actId="478"/>
          <ac:picMkLst>
            <pc:docMk/>
            <pc:sldMk cId="1943746716" sldId="263"/>
            <ac:picMk id="53" creationId="{6BFEE629-691E-485E-987D-66AA20BA9FB4}"/>
          </ac:picMkLst>
        </pc:picChg>
        <pc:picChg chg="del">
          <ac:chgData name="Owen Sheedy" userId="b1c9949c-efb5-4f8f-8e1c-29dbcaf5146f" providerId="ADAL" clId="{B5A0275C-208B-43FF-B670-0CDA4C4E9D77}" dt="2020-10-27T23:04:05.004" v="274" actId="478"/>
          <ac:picMkLst>
            <pc:docMk/>
            <pc:sldMk cId="1943746716" sldId="263"/>
            <ac:picMk id="54" creationId="{CE340A36-A23B-4761-88E9-991A0DF84619}"/>
          </ac:picMkLst>
        </pc:picChg>
        <pc:picChg chg="del">
          <ac:chgData name="Owen Sheedy" userId="b1c9949c-efb5-4f8f-8e1c-29dbcaf5146f" providerId="ADAL" clId="{B5A0275C-208B-43FF-B670-0CDA4C4E9D77}" dt="2020-10-27T23:04:05.004" v="274" actId="478"/>
          <ac:picMkLst>
            <pc:docMk/>
            <pc:sldMk cId="1943746716" sldId="263"/>
            <ac:picMk id="55" creationId="{C83D62B8-7E8F-49D2-96E7-6C5313DEB140}"/>
          </ac:picMkLst>
        </pc:picChg>
        <pc:picChg chg="del">
          <ac:chgData name="Owen Sheedy" userId="b1c9949c-efb5-4f8f-8e1c-29dbcaf5146f" providerId="ADAL" clId="{B5A0275C-208B-43FF-B670-0CDA4C4E9D77}" dt="2020-10-27T23:04:05.004" v="274" actId="478"/>
          <ac:picMkLst>
            <pc:docMk/>
            <pc:sldMk cId="1943746716" sldId="263"/>
            <ac:picMk id="56" creationId="{E31701B8-76E1-4C47-B792-EC20A71C7AC2}"/>
          </ac:picMkLst>
        </pc:picChg>
        <pc:cxnChg chg="del">
          <ac:chgData name="Owen Sheedy" userId="b1c9949c-efb5-4f8f-8e1c-29dbcaf5146f" providerId="ADAL" clId="{B5A0275C-208B-43FF-B670-0CDA4C4E9D77}" dt="2020-11-03T00:37:44.884" v="724" actId="478"/>
          <ac:cxnSpMkLst>
            <pc:docMk/>
            <pc:sldMk cId="1943746716" sldId="263"/>
            <ac:cxnSpMk id="5" creationId="{273D36AB-9E0D-4F51-B122-CBE75020B042}"/>
          </ac:cxnSpMkLst>
        </pc:cxnChg>
      </pc:sldChg>
      <pc:sldChg chg="delSp add mod">
        <pc:chgData name="Owen Sheedy" userId="b1c9949c-efb5-4f8f-8e1c-29dbcaf5146f" providerId="ADAL" clId="{B5A0275C-208B-43FF-B670-0CDA4C4E9D77}" dt="2020-11-03T00:37:47.900" v="725" actId="478"/>
        <pc:sldMkLst>
          <pc:docMk/>
          <pc:sldMk cId="672542697" sldId="264"/>
        </pc:sldMkLst>
        <pc:cxnChg chg="del">
          <ac:chgData name="Owen Sheedy" userId="b1c9949c-efb5-4f8f-8e1c-29dbcaf5146f" providerId="ADAL" clId="{B5A0275C-208B-43FF-B670-0CDA4C4E9D77}" dt="2020-11-03T00:37:47.900" v="725" actId="478"/>
          <ac:cxnSpMkLst>
            <pc:docMk/>
            <pc:sldMk cId="672542697" sldId="264"/>
            <ac:cxnSpMk id="5" creationId="{273D36AB-9E0D-4F51-B122-CBE75020B042}"/>
          </ac:cxnSpMkLst>
        </pc:cxnChg>
      </pc:sldChg>
      <pc:sldChg chg="addSp delSp modSp add mod">
        <pc:chgData name="Owen Sheedy" userId="b1c9949c-efb5-4f8f-8e1c-29dbcaf5146f" providerId="ADAL" clId="{B5A0275C-208B-43FF-B670-0CDA4C4E9D77}" dt="2020-11-03T00:37:50.819" v="726" actId="478"/>
        <pc:sldMkLst>
          <pc:docMk/>
          <pc:sldMk cId="3091524836" sldId="265"/>
        </pc:sldMkLst>
        <pc:picChg chg="del">
          <ac:chgData name="Owen Sheedy" userId="b1c9949c-efb5-4f8f-8e1c-29dbcaf5146f" providerId="ADAL" clId="{B5A0275C-208B-43FF-B670-0CDA4C4E9D77}" dt="2020-10-27T23:04:27.389" v="275" actId="478"/>
          <ac:picMkLst>
            <pc:docMk/>
            <pc:sldMk cId="3091524836" sldId="265"/>
            <ac:picMk id="39" creationId="{F1286609-BBFB-42E3-B224-2844A4AD37F3}"/>
          </ac:picMkLst>
        </pc:picChg>
        <pc:picChg chg="del">
          <ac:chgData name="Owen Sheedy" userId="b1c9949c-efb5-4f8f-8e1c-29dbcaf5146f" providerId="ADAL" clId="{B5A0275C-208B-43FF-B670-0CDA4C4E9D77}" dt="2020-10-27T23:04:27.389" v="275" actId="478"/>
          <ac:picMkLst>
            <pc:docMk/>
            <pc:sldMk cId="3091524836" sldId="265"/>
            <ac:picMk id="40" creationId="{C7B0A0FE-4AF0-4D10-BB03-D5FD7840AC92}"/>
          </ac:picMkLst>
        </pc:picChg>
        <pc:picChg chg="del">
          <ac:chgData name="Owen Sheedy" userId="b1c9949c-efb5-4f8f-8e1c-29dbcaf5146f" providerId="ADAL" clId="{B5A0275C-208B-43FF-B670-0CDA4C4E9D77}" dt="2020-10-27T23:04:33.861" v="278" actId="478"/>
          <ac:picMkLst>
            <pc:docMk/>
            <pc:sldMk cId="3091524836" sldId="265"/>
            <ac:picMk id="41" creationId="{34DC93E5-7DC0-474B-A632-AD44860BF6CF}"/>
          </ac:picMkLst>
        </pc:picChg>
        <pc:picChg chg="del">
          <ac:chgData name="Owen Sheedy" userId="b1c9949c-efb5-4f8f-8e1c-29dbcaf5146f" providerId="ADAL" clId="{B5A0275C-208B-43FF-B670-0CDA4C4E9D77}" dt="2020-10-27T23:04:33.861" v="278" actId="478"/>
          <ac:picMkLst>
            <pc:docMk/>
            <pc:sldMk cId="3091524836" sldId="265"/>
            <ac:picMk id="42" creationId="{372CD90D-0794-4FE3-AE72-0711D460C7F4}"/>
          </ac:picMkLst>
        </pc:picChg>
        <pc:picChg chg="del">
          <ac:chgData name="Owen Sheedy" userId="b1c9949c-efb5-4f8f-8e1c-29dbcaf5146f" providerId="ADAL" clId="{B5A0275C-208B-43FF-B670-0CDA4C4E9D77}" dt="2020-10-27T23:04:33.861" v="278" actId="478"/>
          <ac:picMkLst>
            <pc:docMk/>
            <pc:sldMk cId="3091524836" sldId="265"/>
            <ac:picMk id="43" creationId="{4892FFDB-2DAA-443F-9E65-5A8C9388F1BD}"/>
          </ac:picMkLst>
        </pc:picChg>
        <pc:picChg chg="del">
          <ac:chgData name="Owen Sheedy" userId="b1c9949c-efb5-4f8f-8e1c-29dbcaf5146f" providerId="ADAL" clId="{B5A0275C-208B-43FF-B670-0CDA4C4E9D77}" dt="2020-10-27T23:04:33.861" v="278" actId="478"/>
          <ac:picMkLst>
            <pc:docMk/>
            <pc:sldMk cId="3091524836" sldId="265"/>
            <ac:picMk id="44" creationId="{CB166650-5319-4331-B9D6-C76BEE9C989D}"/>
          </ac:picMkLst>
        </pc:picChg>
        <pc:picChg chg="del">
          <ac:chgData name="Owen Sheedy" userId="b1c9949c-efb5-4f8f-8e1c-29dbcaf5146f" providerId="ADAL" clId="{B5A0275C-208B-43FF-B670-0CDA4C4E9D77}" dt="2020-10-27T23:04:33.861" v="278" actId="478"/>
          <ac:picMkLst>
            <pc:docMk/>
            <pc:sldMk cId="3091524836" sldId="265"/>
            <ac:picMk id="45" creationId="{561CF4E3-FCE3-4A8C-AF06-C56D3F7D805C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46" creationId="{5AD72B06-B08B-40F2-AEA3-4BC46ECA5BF8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47" creationId="{CB60A33A-401C-437D-AEDA-B898CF5F81A9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48" creationId="{93EBCC52-67FB-42C7-BCBC-825C7FB8A9F1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49" creationId="{F7328295-B63E-4386-8E40-51CE1D458B9C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0" creationId="{B44A3927-733A-41A2-8037-521FC53A8DE2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1" creationId="{0B713D97-56EA-44DD-9066-028EC4B5239E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2" creationId="{021D4CC7-3886-4F9F-B5D9-A2650C06C345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3" creationId="{6BFEE629-691E-485E-987D-66AA20BA9FB4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4" creationId="{CE340A36-A23B-4761-88E9-991A0DF84619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5" creationId="{C83D62B8-7E8F-49D2-96E7-6C5313DEB140}"/>
          </ac:picMkLst>
        </pc:picChg>
        <pc:picChg chg="del">
          <ac:chgData name="Owen Sheedy" userId="b1c9949c-efb5-4f8f-8e1c-29dbcaf5146f" providerId="ADAL" clId="{B5A0275C-208B-43FF-B670-0CDA4C4E9D77}" dt="2020-10-27T23:06:03.309" v="298" actId="478"/>
          <ac:picMkLst>
            <pc:docMk/>
            <pc:sldMk cId="3091524836" sldId="265"/>
            <ac:picMk id="56" creationId="{E31701B8-76E1-4C47-B792-EC20A71C7AC2}"/>
          </ac:picMkLst>
        </pc:picChg>
        <pc:picChg chg="add mod">
          <ac:chgData name="Owen Sheedy" userId="b1c9949c-efb5-4f8f-8e1c-29dbcaf5146f" providerId="ADAL" clId="{B5A0275C-208B-43FF-B670-0CDA4C4E9D77}" dt="2020-10-27T23:04:30.001" v="277" actId="1076"/>
          <ac:picMkLst>
            <pc:docMk/>
            <pc:sldMk cId="3091524836" sldId="265"/>
            <ac:picMk id="57" creationId="{88817CD1-FC61-4959-8157-4CDE60B000AE}"/>
          </ac:picMkLst>
        </pc:picChg>
        <pc:picChg chg="add mod">
          <ac:chgData name="Owen Sheedy" userId="b1c9949c-efb5-4f8f-8e1c-29dbcaf5146f" providerId="ADAL" clId="{B5A0275C-208B-43FF-B670-0CDA4C4E9D77}" dt="2020-10-27T23:04:53.418" v="283" actId="1076"/>
          <ac:picMkLst>
            <pc:docMk/>
            <pc:sldMk cId="3091524836" sldId="265"/>
            <ac:picMk id="58" creationId="{F583CD91-89E5-4990-A182-60F08DE27C78}"/>
          </ac:picMkLst>
        </pc:picChg>
        <pc:picChg chg="add mod">
          <ac:chgData name="Owen Sheedy" userId="b1c9949c-efb5-4f8f-8e1c-29dbcaf5146f" providerId="ADAL" clId="{B5A0275C-208B-43FF-B670-0CDA4C4E9D77}" dt="2020-10-27T23:04:49.394" v="282" actId="1076"/>
          <ac:picMkLst>
            <pc:docMk/>
            <pc:sldMk cId="3091524836" sldId="265"/>
            <ac:picMk id="59" creationId="{DE6A6EC2-80AE-49EC-838A-15516B64C6F8}"/>
          </ac:picMkLst>
        </pc:picChg>
        <pc:picChg chg="add mod">
          <ac:chgData name="Owen Sheedy" userId="b1c9949c-efb5-4f8f-8e1c-29dbcaf5146f" providerId="ADAL" clId="{B5A0275C-208B-43FF-B670-0CDA4C4E9D77}" dt="2020-10-27T23:05:50.778" v="297" actId="1076"/>
          <ac:picMkLst>
            <pc:docMk/>
            <pc:sldMk cId="3091524836" sldId="265"/>
            <ac:picMk id="60" creationId="{3A77C704-F85A-427B-910E-5C4246BDF5BD}"/>
          </ac:picMkLst>
        </pc:picChg>
        <pc:picChg chg="add mod">
          <ac:chgData name="Owen Sheedy" userId="b1c9949c-efb5-4f8f-8e1c-29dbcaf5146f" providerId="ADAL" clId="{B5A0275C-208B-43FF-B670-0CDA4C4E9D77}" dt="2020-10-27T23:05:21.433" v="289" actId="1076"/>
          <ac:picMkLst>
            <pc:docMk/>
            <pc:sldMk cId="3091524836" sldId="265"/>
            <ac:picMk id="61" creationId="{A3E6AC0A-21C3-4564-B51F-52C7993665E4}"/>
          </ac:picMkLst>
        </pc:picChg>
        <pc:picChg chg="add mod">
          <ac:chgData name="Owen Sheedy" userId="b1c9949c-efb5-4f8f-8e1c-29dbcaf5146f" providerId="ADAL" clId="{B5A0275C-208B-43FF-B670-0CDA4C4E9D77}" dt="2020-10-27T23:05:32.714" v="291" actId="1076"/>
          <ac:picMkLst>
            <pc:docMk/>
            <pc:sldMk cId="3091524836" sldId="265"/>
            <ac:picMk id="62" creationId="{1069678E-FFBD-4FD1-834C-6DB14E717CED}"/>
          </ac:picMkLst>
        </pc:picChg>
        <pc:picChg chg="add mod">
          <ac:chgData name="Owen Sheedy" userId="b1c9949c-efb5-4f8f-8e1c-29dbcaf5146f" providerId="ADAL" clId="{B5A0275C-208B-43FF-B670-0CDA4C4E9D77}" dt="2020-10-27T23:05:38.386" v="293" actId="1076"/>
          <ac:picMkLst>
            <pc:docMk/>
            <pc:sldMk cId="3091524836" sldId="265"/>
            <ac:picMk id="63" creationId="{81FC70A2-2795-4DCD-9CCA-1BE23F7F90F8}"/>
          </ac:picMkLst>
        </pc:picChg>
        <pc:picChg chg="add mod">
          <ac:chgData name="Owen Sheedy" userId="b1c9949c-efb5-4f8f-8e1c-29dbcaf5146f" providerId="ADAL" clId="{B5A0275C-208B-43FF-B670-0CDA4C4E9D77}" dt="2020-10-27T23:05:46.682" v="296" actId="1076"/>
          <ac:picMkLst>
            <pc:docMk/>
            <pc:sldMk cId="3091524836" sldId="265"/>
            <ac:picMk id="64" creationId="{65C02273-B155-450A-B6B4-2F2A9BAB574E}"/>
          </ac:picMkLst>
        </pc:picChg>
        <pc:picChg chg="add mod">
          <ac:chgData name="Owen Sheedy" userId="b1c9949c-efb5-4f8f-8e1c-29dbcaf5146f" providerId="ADAL" clId="{B5A0275C-208B-43FF-B670-0CDA4C4E9D77}" dt="2020-10-27T23:06:26.994" v="301" actId="1076"/>
          <ac:picMkLst>
            <pc:docMk/>
            <pc:sldMk cId="3091524836" sldId="265"/>
            <ac:picMk id="65" creationId="{DD5A5181-0DCA-4018-9DD2-345317D6FCB4}"/>
          </ac:picMkLst>
        </pc:picChg>
        <pc:picChg chg="add mod">
          <ac:chgData name="Owen Sheedy" userId="b1c9949c-efb5-4f8f-8e1c-29dbcaf5146f" providerId="ADAL" clId="{B5A0275C-208B-43FF-B670-0CDA4C4E9D77}" dt="2020-10-27T23:06:26.994" v="301" actId="1076"/>
          <ac:picMkLst>
            <pc:docMk/>
            <pc:sldMk cId="3091524836" sldId="265"/>
            <ac:picMk id="66" creationId="{92A546C6-BA2E-4C8C-9A17-36011D736B21}"/>
          </ac:picMkLst>
        </pc:picChg>
        <pc:picChg chg="add mod">
          <ac:chgData name="Owen Sheedy" userId="b1c9949c-efb5-4f8f-8e1c-29dbcaf5146f" providerId="ADAL" clId="{B5A0275C-208B-43FF-B670-0CDA4C4E9D77}" dt="2020-10-27T23:06:26.994" v="301" actId="1076"/>
          <ac:picMkLst>
            <pc:docMk/>
            <pc:sldMk cId="3091524836" sldId="265"/>
            <ac:picMk id="67" creationId="{1D571C2B-2FA6-4D49-A7E3-EA1736EAC674}"/>
          </ac:picMkLst>
        </pc:picChg>
        <pc:picChg chg="add mod">
          <ac:chgData name="Owen Sheedy" userId="b1c9949c-efb5-4f8f-8e1c-29dbcaf5146f" providerId="ADAL" clId="{B5A0275C-208B-43FF-B670-0CDA4C4E9D77}" dt="2020-10-27T23:06:26.994" v="301" actId="1076"/>
          <ac:picMkLst>
            <pc:docMk/>
            <pc:sldMk cId="3091524836" sldId="265"/>
            <ac:picMk id="68" creationId="{391C897B-E245-470C-9874-165099A0FA7C}"/>
          </ac:picMkLst>
        </pc:picChg>
        <pc:picChg chg="add mod">
          <ac:chgData name="Owen Sheedy" userId="b1c9949c-efb5-4f8f-8e1c-29dbcaf5146f" providerId="ADAL" clId="{B5A0275C-208B-43FF-B670-0CDA4C4E9D77}" dt="2020-10-27T23:06:38.450" v="304" actId="1076"/>
          <ac:picMkLst>
            <pc:docMk/>
            <pc:sldMk cId="3091524836" sldId="265"/>
            <ac:picMk id="69" creationId="{FD87E6B2-A9C5-4EA0-9A72-35D6175D5EE1}"/>
          </ac:picMkLst>
        </pc:picChg>
        <pc:picChg chg="add mod">
          <ac:chgData name="Owen Sheedy" userId="b1c9949c-efb5-4f8f-8e1c-29dbcaf5146f" providerId="ADAL" clId="{B5A0275C-208B-43FF-B670-0CDA4C4E9D77}" dt="2020-10-27T23:06:48.938" v="306" actId="1076"/>
          <ac:picMkLst>
            <pc:docMk/>
            <pc:sldMk cId="3091524836" sldId="265"/>
            <ac:picMk id="70" creationId="{4A5CFA0A-379A-4EF2-8A9B-A933A6EB1238}"/>
          </ac:picMkLst>
        </pc:picChg>
        <pc:picChg chg="add mod">
          <ac:chgData name="Owen Sheedy" userId="b1c9949c-efb5-4f8f-8e1c-29dbcaf5146f" providerId="ADAL" clId="{B5A0275C-208B-43FF-B670-0CDA4C4E9D77}" dt="2020-10-27T23:06:54.458" v="308" actId="1076"/>
          <ac:picMkLst>
            <pc:docMk/>
            <pc:sldMk cId="3091524836" sldId="265"/>
            <ac:picMk id="71" creationId="{F748A1BF-7AD4-48F9-B3F1-1D2410BC7023}"/>
          </ac:picMkLst>
        </pc:picChg>
        <pc:picChg chg="add mod">
          <ac:chgData name="Owen Sheedy" userId="b1c9949c-efb5-4f8f-8e1c-29dbcaf5146f" providerId="ADAL" clId="{B5A0275C-208B-43FF-B670-0CDA4C4E9D77}" dt="2020-10-27T23:07:00.883" v="310" actId="1076"/>
          <ac:picMkLst>
            <pc:docMk/>
            <pc:sldMk cId="3091524836" sldId="265"/>
            <ac:picMk id="72" creationId="{CA3B03BE-9078-4B99-B584-98F1467DE20F}"/>
          </ac:picMkLst>
        </pc:picChg>
        <pc:picChg chg="del">
          <ac:chgData name="Owen Sheedy" userId="b1c9949c-efb5-4f8f-8e1c-29dbcaf5146f" providerId="ADAL" clId="{B5A0275C-208B-43FF-B670-0CDA4C4E9D77}" dt="2020-10-27T23:04:27.389" v="275" actId="478"/>
          <ac:picMkLst>
            <pc:docMk/>
            <pc:sldMk cId="3091524836" sldId="265"/>
            <ac:picMk id="64514" creationId="{582AC0F5-C6BB-4F93-A99C-D3E6CD01EA42}"/>
          </ac:picMkLst>
        </pc:picChg>
        <pc:picChg chg="del">
          <ac:chgData name="Owen Sheedy" userId="b1c9949c-efb5-4f8f-8e1c-29dbcaf5146f" providerId="ADAL" clId="{B5A0275C-208B-43FF-B670-0CDA4C4E9D77}" dt="2020-10-27T23:04:27.389" v="275" actId="478"/>
          <ac:picMkLst>
            <pc:docMk/>
            <pc:sldMk cId="3091524836" sldId="265"/>
            <ac:picMk id="64516" creationId="{8D67D33F-8BAA-42B6-A17A-A9117269FC93}"/>
          </ac:picMkLst>
        </pc:picChg>
        <pc:cxnChg chg="del">
          <ac:chgData name="Owen Sheedy" userId="b1c9949c-efb5-4f8f-8e1c-29dbcaf5146f" providerId="ADAL" clId="{B5A0275C-208B-43FF-B670-0CDA4C4E9D77}" dt="2020-11-03T00:37:50.819" v="726" actId="478"/>
          <ac:cxnSpMkLst>
            <pc:docMk/>
            <pc:sldMk cId="3091524836" sldId="265"/>
            <ac:cxnSpMk id="5" creationId="{273D36AB-9E0D-4F51-B122-CBE75020B042}"/>
          </ac:cxnSpMkLst>
        </pc:cxnChg>
      </pc:sldChg>
      <pc:sldChg chg="addSp delSp modSp add mod ord">
        <pc:chgData name="Owen Sheedy" userId="b1c9949c-efb5-4f8f-8e1c-29dbcaf5146f" providerId="ADAL" clId="{B5A0275C-208B-43FF-B670-0CDA4C4E9D77}" dt="2020-10-27T23:17:56.358" v="489" actId="14100"/>
        <pc:sldMkLst>
          <pc:docMk/>
          <pc:sldMk cId="411976510" sldId="266"/>
        </pc:sldMkLst>
        <pc:spChg chg="add del mod">
          <ac:chgData name="Owen Sheedy" userId="b1c9949c-efb5-4f8f-8e1c-29dbcaf5146f" providerId="ADAL" clId="{B5A0275C-208B-43FF-B670-0CDA4C4E9D77}" dt="2020-10-27T23:10:22.019" v="350" actId="1076"/>
          <ac:spMkLst>
            <pc:docMk/>
            <pc:sldMk cId="411976510" sldId="266"/>
            <ac:spMk id="2" creationId="{020DA7F9-0A24-4ED7-AB27-69827E5EC310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" creationId="{53AB877A-E563-4395-BBBD-88901EA4646B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3" creationId="{35759C4B-9A14-461B-A72A-CFBBBBEFC752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4" creationId="{E631E39C-DA0F-4FC8-9111-2F03A956C3CC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5" creationId="{3A485DE1-E7C2-422C-AB9D-C23A21014676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6" creationId="{AE92CE7E-086C-4427-84EE-79A3F01173F4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7" creationId="{55786CBF-C72A-4C55-AE2E-B3A9E6BF4B53}"/>
          </ac:spMkLst>
        </pc:spChg>
        <pc:spChg chg="del mod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8" creationId="{5DD47095-7C5A-4026-B887-FE7F6AA4CCFB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19" creationId="{6DC0878F-FB92-4F00-88A8-4DEB2278C1B8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20" creationId="{2686BD10-7E45-44D1-94F7-6E435C573D89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21" creationId="{9CBB6757-F31A-4452-8F1F-41D59B625A5A}"/>
          </ac:spMkLst>
        </pc:spChg>
        <pc:spChg chg="add del">
          <ac:chgData name="Owen Sheedy" userId="b1c9949c-efb5-4f8f-8e1c-29dbcaf5146f" providerId="ADAL" clId="{B5A0275C-208B-43FF-B670-0CDA4C4E9D77}" dt="2020-10-27T23:08:13.360" v="321" actId="478"/>
          <ac:spMkLst>
            <pc:docMk/>
            <pc:sldMk cId="411976510" sldId="266"/>
            <ac:spMk id="22" creationId="{BB4B846C-C700-493F-85EE-74B42FE22232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1" creationId="{D6DB375C-B8CC-4B1D-BE27-900F5F86D63A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2" creationId="{CDE961B6-6D39-484F-9FED-ACAD9F4A56A4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3" creationId="{018A7AF3-8A00-44D4-BF6D-5FB03AF007FE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4" creationId="{F349D6DC-9C67-4296-B9D0-9FDC5865ADF5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5" creationId="{625582D4-1045-473C-9AAA-390639129776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6" creationId="{62121758-4F63-42DA-A3D1-CA5820E4753E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7" creationId="{9CEB943E-24CC-43F7-945B-63731FA9F153}"/>
          </ac:spMkLst>
        </pc:spChg>
        <pc:spChg chg="del">
          <ac:chgData name="Owen Sheedy" userId="b1c9949c-efb5-4f8f-8e1c-29dbcaf5146f" providerId="ADAL" clId="{B5A0275C-208B-43FF-B670-0CDA4C4E9D77}" dt="2020-10-27T23:08:10.697" v="319" actId="478"/>
          <ac:spMkLst>
            <pc:docMk/>
            <pc:sldMk cId="411976510" sldId="266"/>
            <ac:spMk id="38" creationId="{C377CE4B-AF6E-403A-9B25-D16613857ACC}"/>
          </ac:spMkLst>
        </pc:spChg>
        <pc:spChg chg="add">
          <ac:chgData name="Owen Sheedy" userId="b1c9949c-efb5-4f8f-8e1c-29dbcaf5146f" providerId="ADAL" clId="{B5A0275C-208B-43FF-B670-0CDA4C4E9D77}" dt="2020-10-27T23:09:45.971" v="340"/>
          <ac:spMkLst>
            <pc:docMk/>
            <pc:sldMk cId="411976510" sldId="266"/>
            <ac:spMk id="58" creationId="{B0BFB0FA-0C83-4592-B779-1C8EC5F571DF}"/>
          </ac:spMkLst>
        </pc:spChg>
        <pc:spChg chg="add">
          <ac:chgData name="Owen Sheedy" userId="b1c9949c-efb5-4f8f-8e1c-29dbcaf5146f" providerId="ADAL" clId="{B5A0275C-208B-43FF-B670-0CDA4C4E9D77}" dt="2020-10-27T23:09:45.971" v="340"/>
          <ac:spMkLst>
            <pc:docMk/>
            <pc:sldMk cId="411976510" sldId="266"/>
            <ac:spMk id="59" creationId="{AB7134F0-2F1A-4377-8975-4CFFB5294951}"/>
          </ac:spMkLst>
        </pc:spChg>
        <pc:picChg chg="add mod">
          <ac:chgData name="Owen Sheedy" userId="b1c9949c-efb5-4f8f-8e1c-29dbcaf5146f" providerId="ADAL" clId="{B5A0275C-208B-43FF-B670-0CDA4C4E9D77}" dt="2020-10-27T23:10:13.940" v="347" actId="1076"/>
          <ac:picMkLst>
            <pc:docMk/>
            <pc:sldMk cId="411976510" sldId="266"/>
            <ac:picMk id="49" creationId="{089249C1-1BA6-4021-8FC5-EE18C900EECF}"/>
          </ac:picMkLst>
        </pc:picChg>
        <pc:picChg chg="add mod">
          <ac:chgData name="Owen Sheedy" userId="b1c9949c-efb5-4f8f-8e1c-29dbcaf5146f" providerId="ADAL" clId="{B5A0275C-208B-43FF-B670-0CDA4C4E9D77}" dt="2020-10-27T23:10:13.940" v="347" actId="1076"/>
          <ac:picMkLst>
            <pc:docMk/>
            <pc:sldMk cId="411976510" sldId="266"/>
            <ac:picMk id="50" creationId="{224183C4-A825-4524-86D5-CEA5043DC2C6}"/>
          </ac:picMkLst>
        </pc:picChg>
        <pc:picChg chg="add mod">
          <ac:chgData name="Owen Sheedy" userId="b1c9949c-efb5-4f8f-8e1c-29dbcaf5146f" providerId="ADAL" clId="{B5A0275C-208B-43FF-B670-0CDA4C4E9D77}" dt="2020-10-27T23:10:13.940" v="347" actId="1076"/>
          <ac:picMkLst>
            <pc:docMk/>
            <pc:sldMk cId="411976510" sldId="266"/>
            <ac:picMk id="51" creationId="{E53F9EB8-6794-45D9-8C9B-CDEC4A645C1C}"/>
          </ac:picMkLst>
        </pc:picChg>
        <pc:picChg chg="add mod">
          <ac:chgData name="Owen Sheedy" userId="b1c9949c-efb5-4f8f-8e1c-29dbcaf5146f" providerId="ADAL" clId="{B5A0275C-208B-43FF-B670-0CDA4C4E9D77}" dt="2020-10-27T23:10:13.940" v="347" actId="1076"/>
          <ac:picMkLst>
            <pc:docMk/>
            <pc:sldMk cId="411976510" sldId="266"/>
            <ac:picMk id="52" creationId="{776744FB-6BCE-4C2C-8C59-40AAB95B7366}"/>
          </ac:picMkLst>
        </pc:picChg>
        <pc:picChg chg="add mod">
          <ac:chgData name="Owen Sheedy" userId="b1c9949c-efb5-4f8f-8e1c-29dbcaf5146f" providerId="ADAL" clId="{B5A0275C-208B-43FF-B670-0CDA4C4E9D77}" dt="2020-10-27T23:10:34.635" v="352" actId="1076"/>
          <ac:picMkLst>
            <pc:docMk/>
            <pc:sldMk cId="411976510" sldId="266"/>
            <ac:picMk id="53" creationId="{28298BA6-4991-4840-AAE2-80252707F0F5}"/>
          </ac:picMkLst>
        </pc:picChg>
        <pc:picChg chg="add mod">
          <ac:chgData name="Owen Sheedy" userId="b1c9949c-efb5-4f8f-8e1c-29dbcaf5146f" providerId="ADAL" clId="{B5A0275C-208B-43FF-B670-0CDA4C4E9D77}" dt="2020-10-27T23:10:36.043" v="353" actId="1076"/>
          <ac:picMkLst>
            <pc:docMk/>
            <pc:sldMk cId="411976510" sldId="266"/>
            <ac:picMk id="54" creationId="{472D33D0-FBC6-4DEE-B547-09B8D727CBC9}"/>
          </ac:picMkLst>
        </pc:picChg>
        <pc:picChg chg="add mod">
          <ac:chgData name="Owen Sheedy" userId="b1c9949c-efb5-4f8f-8e1c-29dbcaf5146f" providerId="ADAL" clId="{B5A0275C-208B-43FF-B670-0CDA4C4E9D77}" dt="2020-10-27T23:10:36.948" v="354" actId="1076"/>
          <ac:picMkLst>
            <pc:docMk/>
            <pc:sldMk cId="411976510" sldId="266"/>
            <ac:picMk id="55" creationId="{6891C0EF-295C-4B16-86C1-DE74F6CAEC44}"/>
          </ac:picMkLst>
        </pc:picChg>
        <pc:picChg chg="add mod">
          <ac:chgData name="Owen Sheedy" userId="b1c9949c-efb5-4f8f-8e1c-29dbcaf5146f" providerId="ADAL" clId="{B5A0275C-208B-43FF-B670-0CDA4C4E9D77}" dt="2020-10-27T23:10:30.012" v="351" actId="1076"/>
          <ac:picMkLst>
            <pc:docMk/>
            <pc:sldMk cId="411976510" sldId="266"/>
            <ac:picMk id="56" creationId="{A0227543-CC7B-40F7-B856-8A16DBEB4AB0}"/>
          </ac:picMkLst>
        </pc:picChg>
        <pc:picChg chg="add mod">
          <ac:chgData name="Owen Sheedy" userId="b1c9949c-efb5-4f8f-8e1c-29dbcaf5146f" providerId="ADAL" clId="{B5A0275C-208B-43FF-B670-0CDA4C4E9D77}" dt="2020-10-27T23:10:30.012" v="351" actId="1076"/>
          <ac:picMkLst>
            <pc:docMk/>
            <pc:sldMk cId="411976510" sldId="266"/>
            <ac:picMk id="57" creationId="{E13EFD0C-BEE7-4921-B5AC-4B058AAE6525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1" creationId="{085C4AD8-5DB8-4139-B767-AE28E981FE78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2" creationId="{DED40EE0-FFB4-4334-93CD-BBB782F83677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3" creationId="{CED9C303-802C-4722-9E0C-D39D2DAFFD34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4" creationId="{0321C0DE-84A9-4BB2-8949-23EBB5DC2123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5" creationId="{ED2C5F79-0E9D-427A-8BE6-E747E12873E4}"/>
          </ac:picMkLst>
        </pc:picChg>
        <pc:picChg chg="add mod">
          <ac:chgData name="Owen Sheedy" userId="b1c9949c-efb5-4f8f-8e1c-29dbcaf5146f" providerId="ADAL" clId="{B5A0275C-208B-43FF-B670-0CDA4C4E9D77}" dt="2020-10-27T23:12:45.493" v="382" actId="1076"/>
          <ac:picMkLst>
            <pc:docMk/>
            <pc:sldMk cId="411976510" sldId="266"/>
            <ac:picMk id="86" creationId="{BE3E2A66-CDD2-474B-9F08-0B72BFEE7CF3}"/>
          </ac:picMkLst>
        </pc:picChg>
        <pc:picChg chg="add mod">
          <ac:chgData name="Owen Sheedy" userId="b1c9949c-efb5-4f8f-8e1c-29dbcaf5146f" providerId="ADAL" clId="{B5A0275C-208B-43FF-B670-0CDA4C4E9D77}" dt="2020-10-27T23:13:16.908" v="389" actId="1076"/>
          <ac:picMkLst>
            <pc:docMk/>
            <pc:sldMk cId="411976510" sldId="266"/>
            <ac:picMk id="87" creationId="{646C3B29-5E6B-40E9-8EFD-180758A3184D}"/>
          </ac:picMkLst>
        </pc:picChg>
        <pc:picChg chg="add mod">
          <ac:chgData name="Owen Sheedy" userId="b1c9949c-efb5-4f8f-8e1c-29dbcaf5146f" providerId="ADAL" clId="{B5A0275C-208B-43FF-B670-0CDA4C4E9D77}" dt="2020-10-27T23:13:07.596" v="386" actId="1076"/>
          <ac:picMkLst>
            <pc:docMk/>
            <pc:sldMk cId="411976510" sldId="266"/>
            <ac:picMk id="88" creationId="{F56E49BF-D4AD-4EA2-891A-7380B3DF7DB3}"/>
          </ac:picMkLst>
        </pc:picChg>
        <pc:picChg chg="add mod">
          <ac:chgData name="Owen Sheedy" userId="b1c9949c-efb5-4f8f-8e1c-29dbcaf5146f" providerId="ADAL" clId="{B5A0275C-208B-43FF-B670-0CDA4C4E9D77}" dt="2020-10-27T23:13:04.285" v="385" actId="1076"/>
          <ac:picMkLst>
            <pc:docMk/>
            <pc:sldMk cId="411976510" sldId="266"/>
            <ac:picMk id="89" creationId="{3E45F442-5769-4F1F-B1FE-1FEE502E5D90}"/>
          </ac:picMkLst>
        </pc:picChg>
        <pc:picChg chg="add mod">
          <ac:chgData name="Owen Sheedy" userId="b1c9949c-efb5-4f8f-8e1c-29dbcaf5146f" providerId="ADAL" clId="{B5A0275C-208B-43FF-B670-0CDA4C4E9D77}" dt="2020-10-27T23:13:01.892" v="384" actId="1076"/>
          <ac:picMkLst>
            <pc:docMk/>
            <pc:sldMk cId="411976510" sldId="266"/>
            <ac:picMk id="90" creationId="{B4715B5E-5926-4EC3-A908-F3EC73F3D670}"/>
          </ac:picMkLst>
        </pc:picChg>
        <pc:picChg chg="add mod">
          <ac:chgData name="Owen Sheedy" userId="b1c9949c-efb5-4f8f-8e1c-29dbcaf5146f" providerId="ADAL" clId="{B5A0275C-208B-43FF-B670-0CDA4C4E9D77}" dt="2020-10-27T23:12:49.748" v="383" actId="1076"/>
          <ac:picMkLst>
            <pc:docMk/>
            <pc:sldMk cId="411976510" sldId="266"/>
            <ac:picMk id="91" creationId="{B47F81AD-4147-4676-AFA7-9C2A6F39EDA7}"/>
          </ac:picMkLst>
        </pc:picChg>
        <pc:cxnChg chg="add mod">
          <ac:chgData name="Owen Sheedy" userId="b1c9949c-efb5-4f8f-8e1c-29dbcaf5146f" providerId="ADAL" clId="{B5A0275C-208B-43FF-B670-0CDA4C4E9D77}" dt="2020-10-27T23:13:12.205" v="388" actId="1076"/>
          <ac:cxnSpMkLst>
            <pc:docMk/>
            <pc:sldMk cId="411976510" sldId="266"/>
            <ac:cxnSpMk id="23" creationId="{84B1FE9C-4F74-4089-8573-ACD527862FF7}"/>
          </ac:cxnSpMkLst>
        </pc:cxnChg>
        <pc:cxnChg chg="add mod">
          <ac:chgData name="Owen Sheedy" userId="b1c9949c-efb5-4f8f-8e1c-29dbcaf5146f" providerId="ADAL" clId="{B5A0275C-208B-43FF-B670-0CDA4C4E9D77}" dt="2020-10-27T23:09:49.669" v="341" actId="14100"/>
          <ac:cxnSpMkLst>
            <pc:docMk/>
            <pc:sldMk cId="411976510" sldId="266"/>
            <ac:cxnSpMk id="24" creationId="{B78617C0-EE3C-4FAF-9C35-941D1D33FA7E}"/>
          </ac:cxnSpMkLst>
        </pc:cxnChg>
        <pc:cxnChg chg="add mod">
          <ac:chgData name="Owen Sheedy" userId="b1c9949c-efb5-4f8f-8e1c-29dbcaf5146f" providerId="ADAL" clId="{B5A0275C-208B-43FF-B670-0CDA4C4E9D77}" dt="2020-10-27T23:09:52.236" v="342" actId="14100"/>
          <ac:cxnSpMkLst>
            <pc:docMk/>
            <pc:sldMk cId="411976510" sldId="266"/>
            <ac:cxnSpMk id="25" creationId="{708708CA-C7EB-45C1-A493-80F447B56CCD}"/>
          </ac:cxnSpMkLst>
        </pc:cxnChg>
        <pc:cxnChg chg="add del mod">
          <ac:chgData name="Owen Sheedy" userId="b1c9949c-efb5-4f8f-8e1c-29dbcaf5146f" providerId="ADAL" clId="{B5A0275C-208B-43FF-B670-0CDA4C4E9D77}" dt="2020-10-27T23:08:56.213" v="329" actId="478"/>
          <ac:cxnSpMkLst>
            <pc:docMk/>
            <pc:sldMk cId="411976510" sldId="266"/>
            <ac:cxnSpMk id="26" creationId="{6A59436A-85F3-4073-A4F7-2365F26BD41F}"/>
          </ac:cxnSpMkLst>
        </pc:cxnChg>
        <pc:cxnChg chg="add del mod">
          <ac:chgData name="Owen Sheedy" userId="b1c9949c-efb5-4f8f-8e1c-29dbcaf5146f" providerId="ADAL" clId="{B5A0275C-208B-43FF-B670-0CDA4C4E9D77}" dt="2020-10-27T23:09:01.637" v="331" actId="478"/>
          <ac:cxnSpMkLst>
            <pc:docMk/>
            <pc:sldMk cId="411976510" sldId="266"/>
            <ac:cxnSpMk id="27" creationId="{28E1D9BB-33AE-466B-8858-EA9983EE24DC}"/>
          </ac:cxnSpMkLst>
        </pc:cxnChg>
        <pc:cxnChg chg="add del mod">
          <ac:chgData name="Owen Sheedy" userId="b1c9949c-efb5-4f8f-8e1c-29dbcaf5146f" providerId="ADAL" clId="{B5A0275C-208B-43FF-B670-0CDA4C4E9D77}" dt="2020-10-27T23:09:10.045" v="335" actId="478"/>
          <ac:cxnSpMkLst>
            <pc:docMk/>
            <pc:sldMk cId="411976510" sldId="266"/>
            <ac:cxnSpMk id="28" creationId="{A80198A7-E65E-43D3-BBA9-0CA4582F6BB4}"/>
          </ac:cxnSpMkLst>
        </pc:cxnChg>
        <pc:cxnChg chg="add mod">
          <ac:chgData name="Owen Sheedy" userId="b1c9949c-efb5-4f8f-8e1c-29dbcaf5146f" providerId="ADAL" clId="{B5A0275C-208B-43FF-B670-0CDA4C4E9D77}" dt="2020-10-27T23:11:16.125" v="364" actId="1036"/>
          <ac:cxnSpMkLst>
            <pc:docMk/>
            <pc:sldMk cId="411976510" sldId="266"/>
            <ac:cxnSpMk id="48" creationId="{2B6FD7F7-CA5A-4EB0-9F91-1C24F64AA696}"/>
          </ac:cxnSpMkLst>
        </pc:cxnChg>
        <pc:cxnChg chg="add mod">
          <ac:chgData name="Owen Sheedy" userId="b1c9949c-efb5-4f8f-8e1c-29dbcaf5146f" providerId="ADAL" clId="{B5A0275C-208B-43FF-B670-0CDA4C4E9D77}" dt="2020-10-27T23:11:00.956" v="360" actId="14100"/>
          <ac:cxnSpMkLst>
            <pc:docMk/>
            <pc:sldMk cId="411976510" sldId="266"/>
            <ac:cxnSpMk id="63" creationId="{DF8D1E23-D265-448B-89AA-9436B2C17E4B}"/>
          </ac:cxnSpMkLst>
        </pc:cxnChg>
        <pc:cxnChg chg="add mod">
          <ac:chgData name="Owen Sheedy" userId="b1c9949c-efb5-4f8f-8e1c-29dbcaf5146f" providerId="ADAL" clId="{B5A0275C-208B-43FF-B670-0CDA4C4E9D77}" dt="2020-10-27T23:13:09.772" v="387" actId="1076"/>
          <ac:cxnSpMkLst>
            <pc:docMk/>
            <pc:sldMk cId="411976510" sldId="266"/>
            <ac:cxnSpMk id="70" creationId="{C5E10A7C-0C61-463A-B6FA-9077F8670A85}"/>
          </ac:cxnSpMkLst>
        </pc:cxnChg>
        <pc:cxnChg chg="add mod">
          <ac:chgData name="Owen Sheedy" userId="b1c9949c-efb5-4f8f-8e1c-29dbcaf5146f" providerId="ADAL" clId="{B5A0275C-208B-43FF-B670-0CDA4C4E9D77}" dt="2020-10-27T23:11:36.701" v="366" actId="1076"/>
          <ac:cxnSpMkLst>
            <pc:docMk/>
            <pc:sldMk cId="411976510" sldId="266"/>
            <ac:cxnSpMk id="71" creationId="{6E9B9E46-469C-4311-B800-F309CAD477E7}"/>
          </ac:cxnSpMkLst>
        </pc:cxnChg>
        <pc:cxnChg chg="add mod">
          <ac:chgData name="Owen Sheedy" userId="b1c9949c-efb5-4f8f-8e1c-29dbcaf5146f" providerId="ADAL" clId="{B5A0275C-208B-43FF-B670-0CDA4C4E9D77}" dt="2020-10-27T23:11:36.701" v="366" actId="1076"/>
          <ac:cxnSpMkLst>
            <pc:docMk/>
            <pc:sldMk cId="411976510" sldId="266"/>
            <ac:cxnSpMk id="72" creationId="{545722E3-BE3C-4475-B426-83900793CB9A}"/>
          </ac:cxnSpMkLst>
        </pc:cxnChg>
        <pc:cxnChg chg="add mod">
          <ac:chgData name="Owen Sheedy" userId="b1c9949c-efb5-4f8f-8e1c-29dbcaf5146f" providerId="ADAL" clId="{B5A0275C-208B-43FF-B670-0CDA4C4E9D77}" dt="2020-10-27T23:12:18.404" v="377" actId="1076"/>
          <ac:cxnSpMkLst>
            <pc:docMk/>
            <pc:sldMk cId="411976510" sldId="266"/>
            <ac:cxnSpMk id="73" creationId="{1BF534C0-3D3F-4979-A29E-FC8B5FBC8AA3}"/>
          </ac:cxnSpMkLst>
        </pc:cxnChg>
        <pc:cxnChg chg="add mod">
          <ac:chgData name="Owen Sheedy" userId="b1c9949c-efb5-4f8f-8e1c-29dbcaf5146f" providerId="ADAL" clId="{B5A0275C-208B-43FF-B670-0CDA4C4E9D77}" dt="2020-10-27T23:17:56.358" v="489" actId="14100"/>
          <ac:cxnSpMkLst>
            <pc:docMk/>
            <pc:sldMk cId="411976510" sldId="266"/>
            <ac:cxnSpMk id="74" creationId="{0F082C24-3D83-4E3C-ADAA-EBF561066DAC}"/>
          </ac:cxnSpMkLst>
        </pc:cxnChg>
        <pc:cxnChg chg="add mod">
          <ac:chgData name="Owen Sheedy" userId="b1c9949c-efb5-4f8f-8e1c-29dbcaf5146f" providerId="ADAL" clId="{B5A0275C-208B-43FF-B670-0CDA4C4E9D77}" dt="2020-10-27T23:12:20.300" v="378" actId="1076"/>
          <ac:cxnSpMkLst>
            <pc:docMk/>
            <pc:sldMk cId="411976510" sldId="266"/>
            <ac:cxnSpMk id="76" creationId="{B944C1D2-1BC8-46A0-A019-F2ACAEAF4AB1}"/>
          </ac:cxnSpMkLst>
        </pc:cxnChg>
      </pc:sldChg>
      <pc:sldChg chg="modSp add mod">
        <pc:chgData name="Owen Sheedy" userId="b1c9949c-efb5-4f8f-8e1c-29dbcaf5146f" providerId="ADAL" clId="{B5A0275C-208B-43FF-B670-0CDA4C4E9D77}" dt="2020-10-27T23:17:52.814" v="488" actId="14100"/>
        <pc:sldMkLst>
          <pc:docMk/>
          <pc:sldMk cId="1699237138" sldId="267"/>
        </pc:sldMkLst>
        <pc:cxnChg chg="mod">
          <ac:chgData name="Owen Sheedy" userId="b1c9949c-efb5-4f8f-8e1c-29dbcaf5146f" providerId="ADAL" clId="{B5A0275C-208B-43FF-B670-0CDA4C4E9D77}" dt="2020-10-27T23:17:52.814" v="488" actId="14100"/>
          <ac:cxnSpMkLst>
            <pc:docMk/>
            <pc:sldMk cId="1699237138" sldId="267"/>
            <ac:cxnSpMk id="74" creationId="{0F082C24-3D83-4E3C-ADAA-EBF561066DAC}"/>
          </ac:cxnSpMkLst>
        </pc:cxnChg>
      </pc:sldChg>
      <pc:sldChg chg="modSp add mod">
        <pc:chgData name="Owen Sheedy" userId="b1c9949c-efb5-4f8f-8e1c-29dbcaf5146f" providerId="ADAL" clId="{B5A0275C-208B-43FF-B670-0CDA4C4E9D77}" dt="2020-10-27T23:17:49.117" v="487" actId="14100"/>
        <pc:sldMkLst>
          <pc:docMk/>
          <pc:sldMk cId="3849846364" sldId="268"/>
        </pc:sldMkLst>
        <pc:picChg chg="mod">
          <ac:chgData name="Owen Sheedy" userId="b1c9949c-efb5-4f8f-8e1c-29dbcaf5146f" providerId="ADAL" clId="{B5A0275C-208B-43FF-B670-0CDA4C4E9D77}" dt="2020-10-27T23:16:14.162" v="407" actId="1036"/>
          <ac:picMkLst>
            <pc:docMk/>
            <pc:sldMk cId="3849846364" sldId="268"/>
            <ac:picMk id="53" creationId="{28298BA6-4991-4840-AAE2-80252707F0F5}"/>
          </ac:picMkLst>
        </pc:picChg>
        <pc:picChg chg="mod">
          <ac:chgData name="Owen Sheedy" userId="b1c9949c-efb5-4f8f-8e1c-29dbcaf5146f" providerId="ADAL" clId="{B5A0275C-208B-43FF-B670-0CDA4C4E9D77}" dt="2020-10-27T23:16:14.162" v="407" actId="1036"/>
          <ac:picMkLst>
            <pc:docMk/>
            <pc:sldMk cId="3849846364" sldId="268"/>
            <ac:picMk id="55" creationId="{6891C0EF-295C-4B16-86C1-DE74F6CAEC44}"/>
          </ac:picMkLst>
        </pc:picChg>
        <pc:picChg chg="mod">
          <ac:chgData name="Owen Sheedy" userId="b1c9949c-efb5-4f8f-8e1c-29dbcaf5146f" providerId="ADAL" clId="{B5A0275C-208B-43FF-B670-0CDA4C4E9D77}" dt="2020-10-27T23:16:14.162" v="407" actId="1036"/>
          <ac:picMkLst>
            <pc:docMk/>
            <pc:sldMk cId="3849846364" sldId="268"/>
            <ac:picMk id="56" creationId="{A0227543-CC7B-40F7-B856-8A16DBEB4AB0}"/>
          </ac:picMkLst>
        </pc:picChg>
        <pc:picChg chg="mod">
          <ac:chgData name="Owen Sheedy" userId="b1c9949c-efb5-4f8f-8e1c-29dbcaf5146f" providerId="ADAL" clId="{B5A0275C-208B-43FF-B670-0CDA4C4E9D77}" dt="2020-10-27T23:16:14.162" v="407" actId="1036"/>
          <ac:picMkLst>
            <pc:docMk/>
            <pc:sldMk cId="3849846364" sldId="268"/>
            <ac:picMk id="57" creationId="{E13EFD0C-BEE7-4921-B5AC-4B058AAE6525}"/>
          </ac:picMkLst>
        </pc:picChg>
        <pc:cxnChg chg="mod">
          <ac:chgData name="Owen Sheedy" userId="b1c9949c-efb5-4f8f-8e1c-29dbcaf5146f" providerId="ADAL" clId="{B5A0275C-208B-43FF-B670-0CDA4C4E9D77}" dt="2020-10-27T23:17:49.117" v="487" actId="14100"/>
          <ac:cxnSpMkLst>
            <pc:docMk/>
            <pc:sldMk cId="3849846364" sldId="268"/>
            <ac:cxnSpMk id="74" creationId="{0F082C24-3D83-4E3C-ADAA-EBF561066DAC}"/>
          </ac:cxnSpMkLst>
        </pc:cxnChg>
      </pc:sldChg>
      <pc:sldChg chg="modSp add mod">
        <pc:chgData name="Owen Sheedy" userId="b1c9949c-efb5-4f8f-8e1c-29dbcaf5146f" providerId="ADAL" clId="{B5A0275C-208B-43FF-B670-0CDA4C4E9D77}" dt="2020-10-27T23:17:24.542" v="445" actId="1076"/>
        <pc:sldMkLst>
          <pc:docMk/>
          <pc:sldMk cId="3243564368" sldId="269"/>
        </pc:sldMkLst>
        <pc:picChg chg="mod">
          <ac:chgData name="Owen Sheedy" userId="b1c9949c-efb5-4f8f-8e1c-29dbcaf5146f" providerId="ADAL" clId="{B5A0275C-208B-43FF-B670-0CDA4C4E9D77}" dt="2020-10-27T23:16:32.228" v="434" actId="1035"/>
          <ac:picMkLst>
            <pc:docMk/>
            <pc:sldMk cId="3243564368" sldId="269"/>
            <ac:picMk id="81" creationId="{085C4AD8-5DB8-4139-B767-AE28E981FE78}"/>
          </ac:picMkLst>
        </pc:picChg>
        <pc:picChg chg="mod">
          <ac:chgData name="Owen Sheedy" userId="b1c9949c-efb5-4f8f-8e1c-29dbcaf5146f" providerId="ADAL" clId="{B5A0275C-208B-43FF-B670-0CDA4C4E9D77}" dt="2020-10-27T23:16:32.228" v="434" actId="1035"/>
          <ac:picMkLst>
            <pc:docMk/>
            <pc:sldMk cId="3243564368" sldId="269"/>
            <ac:picMk id="82" creationId="{DED40EE0-FFB4-4334-93CD-BBB782F83677}"/>
          </ac:picMkLst>
        </pc:picChg>
        <pc:picChg chg="mod">
          <ac:chgData name="Owen Sheedy" userId="b1c9949c-efb5-4f8f-8e1c-29dbcaf5146f" providerId="ADAL" clId="{B5A0275C-208B-43FF-B670-0CDA4C4E9D77}" dt="2020-10-27T23:16:59.646" v="441" actId="1076"/>
          <ac:picMkLst>
            <pc:docMk/>
            <pc:sldMk cId="3243564368" sldId="269"/>
            <ac:picMk id="83" creationId="{CED9C303-802C-4722-9E0C-D39D2DAFFD34}"/>
          </ac:picMkLst>
        </pc:picChg>
        <pc:picChg chg="mod">
          <ac:chgData name="Owen Sheedy" userId="b1c9949c-efb5-4f8f-8e1c-29dbcaf5146f" providerId="ADAL" clId="{B5A0275C-208B-43FF-B670-0CDA4C4E9D77}" dt="2020-10-27T23:17:01.501" v="442" actId="1076"/>
          <ac:picMkLst>
            <pc:docMk/>
            <pc:sldMk cId="3243564368" sldId="269"/>
            <ac:picMk id="84" creationId="{0321C0DE-84A9-4BB2-8949-23EBB5DC2123}"/>
          </ac:picMkLst>
        </pc:picChg>
        <pc:cxnChg chg="mod">
          <ac:chgData name="Owen Sheedy" userId="b1c9949c-efb5-4f8f-8e1c-29dbcaf5146f" providerId="ADAL" clId="{B5A0275C-208B-43FF-B670-0CDA4C4E9D77}" dt="2020-10-27T23:16:48.453" v="437" actId="14100"/>
          <ac:cxnSpMkLst>
            <pc:docMk/>
            <pc:sldMk cId="3243564368" sldId="269"/>
            <ac:cxnSpMk id="70" creationId="{C5E10A7C-0C61-463A-B6FA-9077F8670A85}"/>
          </ac:cxnSpMkLst>
        </pc:cxnChg>
        <pc:cxnChg chg="mod">
          <ac:chgData name="Owen Sheedy" userId="b1c9949c-efb5-4f8f-8e1c-29dbcaf5146f" providerId="ADAL" clId="{B5A0275C-208B-43FF-B670-0CDA4C4E9D77}" dt="2020-10-27T23:16:51.214" v="438" actId="14100"/>
          <ac:cxnSpMkLst>
            <pc:docMk/>
            <pc:sldMk cId="3243564368" sldId="269"/>
            <ac:cxnSpMk id="73" creationId="{1BF534C0-3D3F-4979-A29E-FC8B5FBC8AA3}"/>
          </ac:cxnSpMkLst>
        </pc:cxnChg>
        <pc:cxnChg chg="mod">
          <ac:chgData name="Owen Sheedy" userId="b1c9949c-efb5-4f8f-8e1c-29dbcaf5146f" providerId="ADAL" clId="{B5A0275C-208B-43FF-B670-0CDA4C4E9D77}" dt="2020-10-27T23:17:13.485" v="443" actId="14100"/>
          <ac:cxnSpMkLst>
            <pc:docMk/>
            <pc:sldMk cId="3243564368" sldId="269"/>
            <ac:cxnSpMk id="74" creationId="{0F082C24-3D83-4E3C-ADAA-EBF561066DAC}"/>
          </ac:cxnSpMkLst>
        </pc:cxnChg>
        <pc:cxnChg chg="mod">
          <ac:chgData name="Owen Sheedy" userId="b1c9949c-efb5-4f8f-8e1c-29dbcaf5146f" providerId="ADAL" clId="{B5A0275C-208B-43FF-B670-0CDA4C4E9D77}" dt="2020-10-27T23:17:24.542" v="445" actId="1076"/>
          <ac:cxnSpMkLst>
            <pc:docMk/>
            <pc:sldMk cId="3243564368" sldId="269"/>
            <ac:cxnSpMk id="76" creationId="{B944C1D2-1BC8-46A0-A019-F2ACAEAF4AB1}"/>
          </ac:cxnSpMkLst>
        </pc:cxnChg>
      </pc:sldChg>
      <pc:sldChg chg="modSp add">
        <pc:chgData name="Owen Sheedy" userId="b1c9949c-efb5-4f8f-8e1c-29dbcaf5146f" providerId="ADAL" clId="{B5A0275C-208B-43FF-B670-0CDA4C4E9D77}" dt="2020-10-27T23:17:37.912" v="486" actId="1035"/>
        <pc:sldMkLst>
          <pc:docMk/>
          <pc:sldMk cId="622317289" sldId="270"/>
        </pc:sldMkLst>
        <pc:picChg chg="mod">
          <ac:chgData name="Owen Sheedy" userId="b1c9949c-efb5-4f8f-8e1c-29dbcaf5146f" providerId="ADAL" clId="{B5A0275C-208B-43FF-B670-0CDA4C4E9D77}" dt="2020-10-27T23:17:34.700" v="470" actId="1035"/>
          <ac:picMkLst>
            <pc:docMk/>
            <pc:sldMk cId="622317289" sldId="270"/>
            <ac:picMk id="85" creationId="{ED2C5F79-0E9D-427A-8BE6-E747E12873E4}"/>
          </ac:picMkLst>
        </pc:picChg>
        <pc:picChg chg="mod">
          <ac:chgData name="Owen Sheedy" userId="b1c9949c-efb5-4f8f-8e1c-29dbcaf5146f" providerId="ADAL" clId="{B5A0275C-208B-43FF-B670-0CDA4C4E9D77}" dt="2020-10-27T23:17:37.912" v="486" actId="1035"/>
          <ac:picMkLst>
            <pc:docMk/>
            <pc:sldMk cId="622317289" sldId="270"/>
            <ac:picMk id="86" creationId="{BE3E2A66-CDD2-474B-9F08-0B72BFEE7CF3}"/>
          </ac:picMkLst>
        </pc:picChg>
      </pc:sldChg>
      <pc:sldChg chg="modSp add">
        <pc:chgData name="Owen Sheedy" userId="b1c9949c-efb5-4f8f-8e1c-29dbcaf5146f" providerId="ADAL" clId="{B5A0275C-208B-43FF-B670-0CDA4C4E9D77}" dt="2020-10-27T23:18:30.764" v="515" actId="1036"/>
        <pc:sldMkLst>
          <pc:docMk/>
          <pc:sldMk cId="4176630438" sldId="271"/>
        </pc:sldMkLst>
        <pc:picChg chg="mod">
          <ac:chgData name="Owen Sheedy" userId="b1c9949c-efb5-4f8f-8e1c-29dbcaf5146f" providerId="ADAL" clId="{B5A0275C-208B-43FF-B670-0CDA4C4E9D77}" dt="2020-10-27T23:18:24.380" v="506" actId="1036"/>
          <ac:picMkLst>
            <pc:docMk/>
            <pc:sldMk cId="4176630438" sldId="271"/>
            <ac:picMk id="88" creationId="{F56E49BF-D4AD-4EA2-891A-7380B3DF7DB3}"/>
          </ac:picMkLst>
        </pc:picChg>
        <pc:picChg chg="mod">
          <ac:chgData name="Owen Sheedy" userId="b1c9949c-efb5-4f8f-8e1c-29dbcaf5146f" providerId="ADAL" clId="{B5A0275C-208B-43FF-B670-0CDA4C4E9D77}" dt="2020-10-27T23:18:30.764" v="515" actId="1036"/>
          <ac:picMkLst>
            <pc:docMk/>
            <pc:sldMk cId="4176630438" sldId="271"/>
            <ac:picMk id="89" creationId="{3E45F442-5769-4F1F-B1FE-1FEE502E5D90}"/>
          </ac:picMkLst>
        </pc:picChg>
      </pc:sldChg>
      <pc:sldChg chg="addSp delSp modSp add mod">
        <pc:chgData name="Owen Sheedy" userId="b1c9949c-efb5-4f8f-8e1c-29dbcaf5146f" providerId="ADAL" clId="{B5A0275C-208B-43FF-B670-0CDA4C4E9D77}" dt="2020-10-27T23:25:45.890" v="679" actId="1035"/>
        <pc:sldMkLst>
          <pc:docMk/>
          <pc:sldMk cId="1615767627" sldId="272"/>
        </pc:sldMkLst>
        <pc:spChg chg="mod">
          <ac:chgData name="Owen Sheedy" userId="b1c9949c-efb5-4f8f-8e1c-29dbcaf5146f" providerId="ADAL" clId="{B5A0275C-208B-43FF-B670-0CDA4C4E9D77}" dt="2020-10-27T23:25:45.890" v="679" actId="1035"/>
          <ac:spMkLst>
            <pc:docMk/>
            <pc:sldMk cId="1615767627" sldId="272"/>
            <ac:spMk id="2" creationId="{020DA7F9-0A24-4ED7-AB27-69827E5EC310}"/>
          </ac:spMkLst>
        </pc:spChg>
        <pc:spChg chg="add mod">
          <ac:chgData name="Owen Sheedy" userId="b1c9949c-efb5-4f8f-8e1c-29dbcaf5146f" providerId="ADAL" clId="{B5A0275C-208B-43FF-B670-0CDA4C4E9D77}" dt="2020-10-27T23:20:54.823" v="554" actId="1076"/>
          <ac:spMkLst>
            <pc:docMk/>
            <pc:sldMk cId="1615767627" sldId="272"/>
            <ac:spMk id="3" creationId="{23E3B6F7-F510-4BF0-AD77-E0ABACE3EFC3}"/>
          </ac:spMkLst>
        </pc:spChg>
        <pc:spChg chg="add mod">
          <ac:chgData name="Owen Sheedy" userId="b1c9949c-efb5-4f8f-8e1c-29dbcaf5146f" providerId="ADAL" clId="{B5A0275C-208B-43FF-B670-0CDA4C4E9D77}" dt="2020-10-27T23:24:53.991" v="663" actId="1076"/>
          <ac:spMkLst>
            <pc:docMk/>
            <pc:sldMk cId="1615767627" sldId="272"/>
            <ac:spMk id="4" creationId="{A4E367D7-9226-47E4-A96D-6B70507ABFBE}"/>
          </ac:spMkLst>
        </pc:spChg>
        <pc:spChg chg="add mod">
          <ac:chgData name="Owen Sheedy" userId="b1c9949c-efb5-4f8f-8e1c-29dbcaf5146f" providerId="ADAL" clId="{B5A0275C-208B-43FF-B670-0CDA4C4E9D77}" dt="2020-10-27T23:25:21.703" v="670" actId="1076"/>
          <ac:spMkLst>
            <pc:docMk/>
            <pc:sldMk cId="1615767627" sldId="272"/>
            <ac:spMk id="5" creationId="{171D0844-2ED0-4100-82C0-7586CC946539}"/>
          </ac:spMkLst>
        </pc:spChg>
        <pc:spChg chg="add mod">
          <ac:chgData name="Owen Sheedy" userId="b1c9949c-efb5-4f8f-8e1c-29dbcaf5146f" providerId="ADAL" clId="{B5A0275C-208B-43FF-B670-0CDA4C4E9D77}" dt="2020-10-27T23:25:36.976" v="676" actId="1076"/>
          <ac:spMkLst>
            <pc:docMk/>
            <pc:sldMk cId="1615767627" sldId="272"/>
            <ac:spMk id="6" creationId="{121B7510-59CC-4A52-BF9B-92FCB58B2152}"/>
          </ac:spMkLst>
        </pc:spChg>
        <pc:spChg chg="add mod">
          <ac:chgData name="Owen Sheedy" userId="b1c9949c-efb5-4f8f-8e1c-29dbcaf5146f" providerId="ADAL" clId="{B5A0275C-208B-43FF-B670-0CDA4C4E9D77}" dt="2020-10-27T23:21:33.535" v="588" actId="2"/>
          <ac:spMkLst>
            <pc:docMk/>
            <pc:sldMk cId="1615767627" sldId="272"/>
            <ac:spMk id="60" creationId="{3F2CAC0E-D650-4139-9895-2789C54E5FB8}"/>
          </ac:spMkLst>
        </pc:spChg>
        <pc:spChg chg="add mod">
          <ac:chgData name="Owen Sheedy" userId="b1c9949c-efb5-4f8f-8e1c-29dbcaf5146f" providerId="ADAL" clId="{B5A0275C-208B-43FF-B670-0CDA4C4E9D77}" dt="2020-10-27T23:24:28.682" v="654" actId="20577"/>
          <ac:spMkLst>
            <pc:docMk/>
            <pc:sldMk cId="1615767627" sldId="272"/>
            <ac:spMk id="79" creationId="{51B90152-27DF-4E17-AD76-1D2461BD0E7F}"/>
          </ac:spMkLst>
        </pc:sp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37" creationId="{11EAA1EF-131C-4C5B-8C3A-DA1B4A0F7A26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38" creationId="{A9626591-DA23-440C-93CD-18F523198FBA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39" creationId="{932D199A-8370-4FA4-9708-D1C2F5E4D978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0" creationId="{89E50CDA-990E-4FD4-9F89-09B2708EA154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1" creationId="{0D6C98E6-ED45-41A2-B1B1-FBD47E993129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2" creationId="{67A55D71-561F-4951-9A5E-7DE0405D371F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3" creationId="{A28BC223-98AE-4752-AC88-0A837560C889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4" creationId="{05BDE558-DC8D-4611-B5F4-71019FB5020E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5" creationId="{8F9A6BB8-26DB-493A-AADF-AA3D13CB9DD0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6" creationId="{1F383FF4-DB07-44CE-9A49-95A68C1A2FD9}"/>
          </ac:picMkLst>
        </pc:picChg>
        <pc:picChg chg="add del">
          <ac:chgData name="Owen Sheedy" userId="b1c9949c-efb5-4f8f-8e1c-29dbcaf5146f" providerId="ADAL" clId="{B5A0275C-208B-43FF-B670-0CDA4C4E9D77}" dt="2020-10-27T23:21:03.984" v="556"/>
          <ac:picMkLst>
            <pc:docMk/>
            <pc:sldMk cId="1615767627" sldId="272"/>
            <ac:picMk id="47" creationId="{EDA0D1CB-FB6F-44B4-8A8E-70798A5DDF57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49" creationId="{089249C1-1BA6-4021-8FC5-EE18C900EECF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0" creationId="{224183C4-A825-4524-86D5-CEA5043DC2C6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1" creationId="{E53F9EB8-6794-45D9-8C9B-CDEC4A645C1C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3" creationId="{28298BA6-4991-4840-AAE2-80252707F0F5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5" creationId="{6891C0EF-295C-4B16-86C1-DE74F6CAEC44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6" creationId="{A0227543-CC7B-40F7-B856-8A16DBEB4AB0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57" creationId="{E13EFD0C-BEE7-4921-B5AC-4B058AAE6525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1" creationId="{07645764-BBC6-4430-83C6-987C7515F59C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2" creationId="{19BA766E-7602-4EE4-A9F0-30A6BF0EEC64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4" creationId="{7700BB7A-45CE-4138-8178-9CD0BE57F2AC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5" creationId="{E7E5925B-1096-48CD-8B3C-6F2FE1576364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6" creationId="{42CEB198-D5D3-4E16-A4A4-BD83DBBFD140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7" creationId="{78A13B4C-5738-493B-B75A-9E8CCB47D623}"/>
          </ac:picMkLst>
        </pc:picChg>
        <pc:picChg chg="add del mod">
          <ac:chgData name="Owen Sheedy" userId="b1c9949c-efb5-4f8f-8e1c-29dbcaf5146f" providerId="ADAL" clId="{B5A0275C-208B-43FF-B670-0CDA4C4E9D77}" dt="2020-10-27T23:23:18.698" v="608" actId="478"/>
          <ac:picMkLst>
            <pc:docMk/>
            <pc:sldMk cId="1615767627" sldId="272"/>
            <ac:picMk id="68" creationId="{22BC345C-6952-46F4-B93F-9D9717D837B7}"/>
          </ac:picMkLst>
        </pc:picChg>
        <pc:picChg chg="add mod">
          <ac:chgData name="Owen Sheedy" userId="b1c9949c-efb5-4f8f-8e1c-29dbcaf5146f" providerId="ADAL" clId="{B5A0275C-208B-43FF-B670-0CDA4C4E9D77}" dt="2020-10-27T23:22:09.527" v="595" actId="1076"/>
          <ac:picMkLst>
            <pc:docMk/>
            <pc:sldMk cId="1615767627" sldId="272"/>
            <ac:picMk id="69" creationId="{69D36B2B-0133-48FE-9464-9EEC3BF4E792}"/>
          </ac:picMkLst>
        </pc:picChg>
        <pc:picChg chg="add mod">
          <ac:chgData name="Owen Sheedy" userId="b1c9949c-efb5-4f8f-8e1c-29dbcaf5146f" providerId="ADAL" clId="{B5A0275C-208B-43FF-B670-0CDA4C4E9D77}" dt="2020-10-27T23:22:11.103" v="596" actId="1076"/>
          <ac:picMkLst>
            <pc:docMk/>
            <pc:sldMk cId="1615767627" sldId="272"/>
            <ac:picMk id="75" creationId="{B1EE51F2-6948-4ABF-884F-A7F906D4ED32}"/>
          </ac:picMkLst>
        </pc:picChg>
        <pc:picChg chg="add mod">
          <ac:chgData name="Owen Sheedy" userId="b1c9949c-efb5-4f8f-8e1c-29dbcaf5146f" providerId="ADAL" clId="{B5A0275C-208B-43FF-B670-0CDA4C4E9D77}" dt="2020-10-27T23:22:12.887" v="597" actId="1076"/>
          <ac:picMkLst>
            <pc:docMk/>
            <pc:sldMk cId="1615767627" sldId="272"/>
            <ac:picMk id="77" creationId="{7FB45C13-DB83-440F-9163-4AAF57C9D84E}"/>
          </ac:picMkLst>
        </pc:picChg>
        <pc:picChg chg="add del">
          <ac:chgData name="Owen Sheedy" userId="b1c9949c-efb5-4f8f-8e1c-29dbcaf5146f" providerId="ADAL" clId="{B5A0275C-208B-43FF-B670-0CDA4C4E9D77}" dt="2020-10-27T23:21:59.354" v="590" actId="478"/>
          <ac:picMkLst>
            <pc:docMk/>
            <pc:sldMk cId="1615767627" sldId="272"/>
            <ac:picMk id="78" creationId="{5A64C93A-1B66-41D8-B5F5-09A82AF5FAB7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1" creationId="{085C4AD8-5DB8-4139-B767-AE28E981FE78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2" creationId="{DED40EE0-FFB4-4334-93CD-BBB782F83677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3" creationId="{CED9C303-802C-4722-9E0C-D39D2DAFFD34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4" creationId="{0321C0DE-84A9-4BB2-8949-23EBB5DC2123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5" creationId="{ED2C5F79-0E9D-427A-8BE6-E747E12873E4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6" creationId="{BE3E2A66-CDD2-474B-9F08-0B72BFEE7CF3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7" creationId="{646C3B29-5E6B-40E9-8EFD-180758A3184D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8" creationId="{F56E49BF-D4AD-4EA2-891A-7380B3DF7DB3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89" creationId="{3E45F442-5769-4F1F-B1FE-1FEE502E5D90}"/>
          </ac:picMkLst>
        </pc:picChg>
        <pc:picChg chg="del">
          <ac:chgData name="Owen Sheedy" userId="b1c9949c-efb5-4f8f-8e1c-29dbcaf5146f" providerId="ADAL" clId="{B5A0275C-208B-43FF-B670-0CDA4C4E9D77}" dt="2020-10-27T23:20:04.714" v="517" actId="478"/>
          <ac:picMkLst>
            <pc:docMk/>
            <pc:sldMk cId="1615767627" sldId="272"/>
            <ac:picMk id="90" creationId="{B4715B5E-5926-4EC3-A908-F3EC73F3D670}"/>
          </ac:picMkLst>
        </pc:picChg>
      </pc:sldChg>
      <pc:sldChg chg="addSp delSp add">
        <pc:chgData name="Owen Sheedy" userId="b1c9949c-efb5-4f8f-8e1c-29dbcaf5146f" providerId="ADAL" clId="{B5A0275C-208B-43FF-B670-0CDA4C4E9D77}" dt="2020-10-27T23:22:49.473" v="604"/>
        <pc:sldMkLst>
          <pc:docMk/>
          <pc:sldMk cId="1892247390" sldId="273"/>
        </pc:sldMkLst>
        <pc:spChg chg="add">
          <ac:chgData name="Owen Sheedy" userId="b1c9949c-efb5-4f8f-8e1c-29dbcaf5146f" providerId="ADAL" clId="{B5A0275C-208B-43FF-B670-0CDA4C4E9D77}" dt="2020-10-27T23:22:49.473" v="604"/>
          <ac:spMkLst>
            <pc:docMk/>
            <pc:sldMk cId="1892247390" sldId="273"/>
            <ac:spMk id="36" creationId="{2D511C31-2A0D-4965-A08F-B5446660CA5F}"/>
          </ac:spMkLst>
        </pc:spChg>
        <pc:picChg chg="del">
          <ac:chgData name="Owen Sheedy" userId="b1c9949c-efb5-4f8f-8e1c-29dbcaf5146f" providerId="ADAL" clId="{B5A0275C-208B-43FF-B670-0CDA4C4E9D77}" dt="2020-10-27T23:22:49.122" v="603" actId="478"/>
          <ac:picMkLst>
            <pc:docMk/>
            <pc:sldMk cId="1892247390" sldId="273"/>
            <ac:picMk id="49" creationId="{089249C1-1BA6-4021-8FC5-EE18C900EECF}"/>
          </ac:picMkLst>
        </pc:picChg>
        <pc:picChg chg="del">
          <ac:chgData name="Owen Sheedy" userId="b1c9949c-efb5-4f8f-8e1c-29dbcaf5146f" providerId="ADAL" clId="{B5A0275C-208B-43FF-B670-0CDA4C4E9D77}" dt="2020-10-27T23:22:49.122" v="603" actId="478"/>
          <ac:picMkLst>
            <pc:docMk/>
            <pc:sldMk cId="1892247390" sldId="273"/>
            <ac:picMk id="50" creationId="{224183C4-A825-4524-86D5-CEA5043DC2C6}"/>
          </ac:picMkLst>
        </pc:picChg>
        <pc:picChg chg="del">
          <ac:chgData name="Owen Sheedy" userId="b1c9949c-efb5-4f8f-8e1c-29dbcaf5146f" providerId="ADAL" clId="{B5A0275C-208B-43FF-B670-0CDA4C4E9D77}" dt="2020-10-27T23:22:49.122" v="603" actId="478"/>
          <ac:picMkLst>
            <pc:docMk/>
            <pc:sldMk cId="1892247390" sldId="273"/>
            <ac:picMk id="51" creationId="{E53F9EB8-6794-45D9-8C9B-CDEC4A645C1C}"/>
          </ac:picMkLst>
        </pc:picChg>
      </pc:sldChg>
      <pc:sldChg chg="addSp delSp add">
        <pc:chgData name="Owen Sheedy" userId="b1c9949c-efb5-4f8f-8e1c-29dbcaf5146f" providerId="ADAL" clId="{B5A0275C-208B-43FF-B670-0CDA4C4E9D77}" dt="2020-10-27T23:23:08.886" v="607"/>
        <pc:sldMkLst>
          <pc:docMk/>
          <pc:sldMk cId="1394905440" sldId="274"/>
        </pc:sldMkLst>
        <pc:spChg chg="add">
          <ac:chgData name="Owen Sheedy" userId="b1c9949c-efb5-4f8f-8e1c-29dbcaf5146f" providerId="ADAL" clId="{B5A0275C-208B-43FF-B670-0CDA4C4E9D77}" dt="2020-10-27T23:23:08.886" v="607"/>
          <ac:spMkLst>
            <pc:docMk/>
            <pc:sldMk cId="1394905440" sldId="274"/>
            <ac:spMk id="34" creationId="{2051A25B-2B7C-445B-8426-325B66E9770F}"/>
          </ac:spMkLst>
        </pc:spChg>
        <pc:picChg chg="del">
          <ac:chgData name="Owen Sheedy" userId="b1c9949c-efb5-4f8f-8e1c-29dbcaf5146f" providerId="ADAL" clId="{B5A0275C-208B-43FF-B670-0CDA4C4E9D77}" dt="2020-10-27T23:23:08.489" v="606" actId="478"/>
          <ac:picMkLst>
            <pc:docMk/>
            <pc:sldMk cId="1394905440" sldId="274"/>
            <ac:picMk id="53" creationId="{28298BA6-4991-4840-AAE2-80252707F0F5}"/>
          </ac:picMkLst>
        </pc:picChg>
        <pc:picChg chg="del">
          <ac:chgData name="Owen Sheedy" userId="b1c9949c-efb5-4f8f-8e1c-29dbcaf5146f" providerId="ADAL" clId="{B5A0275C-208B-43FF-B670-0CDA4C4E9D77}" dt="2020-10-27T23:23:08.489" v="606" actId="478"/>
          <ac:picMkLst>
            <pc:docMk/>
            <pc:sldMk cId="1394905440" sldId="274"/>
            <ac:picMk id="55" creationId="{6891C0EF-295C-4B16-86C1-DE74F6CAEC44}"/>
          </ac:picMkLst>
        </pc:picChg>
        <pc:picChg chg="del">
          <ac:chgData name="Owen Sheedy" userId="b1c9949c-efb5-4f8f-8e1c-29dbcaf5146f" providerId="ADAL" clId="{B5A0275C-208B-43FF-B670-0CDA4C4E9D77}" dt="2020-10-27T23:23:08.489" v="606" actId="478"/>
          <ac:picMkLst>
            <pc:docMk/>
            <pc:sldMk cId="1394905440" sldId="274"/>
            <ac:picMk id="56" creationId="{A0227543-CC7B-40F7-B856-8A16DBEB4AB0}"/>
          </ac:picMkLst>
        </pc:picChg>
        <pc:picChg chg="del">
          <ac:chgData name="Owen Sheedy" userId="b1c9949c-efb5-4f8f-8e1c-29dbcaf5146f" providerId="ADAL" clId="{B5A0275C-208B-43FF-B670-0CDA4C4E9D77}" dt="2020-10-27T23:23:08.489" v="606" actId="478"/>
          <ac:picMkLst>
            <pc:docMk/>
            <pc:sldMk cId="1394905440" sldId="274"/>
            <ac:picMk id="57" creationId="{E13EFD0C-BEE7-4921-B5AC-4B058AAE6525}"/>
          </ac:picMkLst>
        </pc:picChg>
      </pc:sldChg>
      <pc:sldChg chg="addSp delSp modSp add mod">
        <pc:chgData name="Owen Sheedy" userId="b1c9949c-efb5-4f8f-8e1c-29dbcaf5146f" providerId="ADAL" clId="{B5A0275C-208B-43FF-B670-0CDA4C4E9D77}" dt="2020-10-27T23:27:03.561" v="699" actId="1076"/>
        <pc:sldMkLst>
          <pc:docMk/>
          <pc:sldMk cId="3018723727" sldId="275"/>
        </pc:sldMkLst>
        <pc:spChg chg="add mod">
          <ac:chgData name="Owen Sheedy" userId="b1c9949c-efb5-4f8f-8e1c-29dbcaf5146f" providerId="ADAL" clId="{B5A0275C-208B-43FF-B670-0CDA4C4E9D77}" dt="2020-10-27T23:26:46.104" v="695" actId="1076"/>
          <ac:spMkLst>
            <pc:docMk/>
            <pc:sldMk cId="3018723727" sldId="275"/>
            <ac:spMk id="7" creationId="{269ABC5F-63BB-47FA-A8AB-D822DDD3D874}"/>
          </ac:spMkLst>
        </pc:spChg>
        <pc:spChg chg="add mod">
          <ac:chgData name="Owen Sheedy" userId="b1c9949c-efb5-4f8f-8e1c-29dbcaf5146f" providerId="ADAL" clId="{B5A0275C-208B-43FF-B670-0CDA4C4E9D77}" dt="2020-10-27T23:26:12.704" v="683" actId="1076"/>
          <ac:spMkLst>
            <pc:docMk/>
            <pc:sldMk cId="3018723727" sldId="275"/>
            <ac:spMk id="28" creationId="{1A7B83C8-07A2-4590-B5AD-A92B5EF6DC1B}"/>
          </ac:spMkLst>
        </pc:spChg>
        <pc:spChg chg="add del">
          <ac:chgData name="Owen Sheedy" userId="b1c9949c-efb5-4f8f-8e1c-29dbcaf5146f" providerId="ADAL" clId="{B5A0275C-208B-43FF-B670-0CDA4C4E9D77}" dt="2020-10-27T23:26:50.260" v="697" actId="478"/>
          <ac:spMkLst>
            <pc:docMk/>
            <pc:sldMk cId="3018723727" sldId="275"/>
            <ac:spMk id="30" creationId="{276F39F2-CA01-4926-A572-15B8849173D4}"/>
          </ac:spMkLst>
        </pc:spChg>
        <pc:spChg chg="add mod">
          <ac:chgData name="Owen Sheedy" userId="b1c9949c-efb5-4f8f-8e1c-29dbcaf5146f" providerId="ADAL" clId="{B5A0275C-208B-43FF-B670-0CDA4C4E9D77}" dt="2020-10-27T23:27:03.561" v="699" actId="1076"/>
          <ac:spMkLst>
            <pc:docMk/>
            <pc:sldMk cId="3018723727" sldId="275"/>
            <ac:spMk id="31" creationId="{BE124248-49AA-42D3-99F0-E76C419FD86E}"/>
          </ac:spMkLst>
        </pc:spChg>
        <pc:picChg chg="del">
          <ac:chgData name="Owen Sheedy" userId="b1c9949c-efb5-4f8f-8e1c-29dbcaf5146f" providerId="ADAL" clId="{B5A0275C-208B-43FF-B670-0CDA4C4E9D77}" dt="2020-10-27T23:26:01.546" v="681" actId="478"/>
          <ac:picMkLst>
            <pc:docMk/>
            <pc:sldMk cId="3018723727" sldId="275"/>
            <ac:picMk id="69" creationId="{69D36B2B-0133-48FE-9464-9EEC3BF4E792}"/>
          </ac:picMkLst>
        </pc:picChg>
        <pc:picChg chg="del">
          <ac:chgData name="Owen Sheedy" userId="b1c9949c-efb5-4f8f-8e1c-29dbcaf5146f" providerId="ADAL" clId="{B5A0275C-208B-43FF-B670-0CDA4C4E9D77}" dt="2020-10-27T23:26:14.019" v="684" actId="478"/>
          <ac:picMkLst>
            <pc:docMk/>
            <pc:sldMk cId="3018723727" sldId="275"/>
            <ac:picMk id="75" creationId="{B1EE51F2-6948-4ABF-884F-A7F906D4ED32}"/>
          </ac:picMkLst>
        </pc:picChg>
        <pc:picChg chg="del">
          <ac:chgData name="Owen Sheedy" userId="b1c9949c-efb5-4f8f-8e1c-29dbcaf5146f" providerId="ADAL" clId="{B5A0275C-208B-43FF-B670-0CDA4C4E9D77}" dt="2020-10-27T23:26:14.547" v="685" actId="478"/>
          <ac:picMkLst>
            <pc:docMk/>
            <pc:sldMk cId="3018723727" sldId="275"/>
            <ac:picMk id="77" creationId="{7FB45C13-DB83-440F-9163-4AAF57C9D84E}"/>
          </ac:picMkLst>
        </pc:picChg>
      </pc:sldChg>
      <pc:sldChg chg="addSp delSp modSp add mod">
        <pc:chgData name="Owen Sheedy" userId="b1c9949c-efb5-4f8f-8e1c-29dbcaf5146f" providerId="ADAL" clId="{B5A0275C-208B-43FF-B670-0CDA4C4E9D77}" dt="2020-10-27T23:28:53.185" v="719" actId="1076"/>
        <pc:sldMkLst>
          <pc:docMk/>
          <pc:sldMk cId="4112223752" sldId="276"/>
        </pc:sldMkLst>
        <pc:spChg chg="del mod">
          <ac:chgData name="Owen Sheedy" userId="b1c9949c-efb5-4f8f-8e1c-29dbcaf5146f" providerId="ADAL" clId="{B5A0275C-208B-43FF-B670-0CDA4C4E9D77}" dt="2020-10-27T23:27:38.867" v="702" actId="478"/>
          <ac:spMkLst>
            <pc:docMk/>
            <pc:sldMk cId="4112223752" sldId="276"/>
            <ac:spMk id="3" creationId="{23E3B6F7-F510-4BF0-AD77-E0ABACE3EFC3}"/>
          </ac:spMkLst>
        </pc:spChg>
        <pc:spChg chg="del mod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4" creationId="{A4E367D7-9226-47E4-A96D-6B70507ABFBE}"/>
          </ac:spMkLst>
        </pc:spChg>
        <pc:spChg chg="del mod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5" creationId="{171D0844-2ED0-4100-82C0-7586CC946539}"/>
          </ac:spMkLst>
        </pc:spChg>
        <pc:spChg chg="del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6" creationId="{121B7510-59CC-4A52-BF9B-92FCB58B2152}"/>
          </ac:spMkLst>
        </pc:spChg>
        <pc:spChg chg="del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7" creationId="{269ABC5F-63BB-47FA-A8AB-D822DDD3D874}"/>
          </ac:spMkLst>
        </pc:spChg>
        <pc:spChg chg="del mod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28" creationId="{1A7B83C8-07A2-4590-B5AD-A92B5EF6DC1B}"/>
          </ac:spMkLst>
        </pc:spChg>
        <pc:spChg chg="del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31" creationId="{BE124248-49AA-42D3-99F0-E76C419FD86E}"/>
          </ac:spMkLst>
        </pc:spChg>
        <pc:spChg chg="add mod">
          <ac:chgData name="Owen Sheedy" userId="b1c9949c-efb5-4f8f-8e1c-29dbcaf5146f" providerId="ADAL" clId="{B5A0275C-208B-43FF-B670-0CDA4C4E9D77}" dt="2020-10-27T23:28:20.078" v="710" actId="2711"/>
          <ac:spMkLst>
            <pc:docMk/>
            <pc:sldMk cId="4112223752" sldId="276"/>
            <ac:spMk id="36" creationId="{F14F02BB-BA58-4B00-95FC-0026996AFEA0}"/>
          </ac:spMkLst>
        </pc:spChg>
        <pc:spChg chg="add mod">
          <ac:chgData name="Owen Sheedy" userId="b1c9949c-efb5-4f8f-8e1c-29dbcaf5146f" providerId="ADAL" clId="{B5A0275C-208B-43FF-B670-0CDA4C4E9D77}" dt="2020-10-27T23:28:27.678" v="713" actId="2711"/>
          <ac:spMkLst>
            <pc:docMk/>
            <pc:sldMk cId="4112223752" sldId="276"/>
            <ac:spMk id="37" creationId="{E3B32536-1983-48DE-BC99-0FD00C9E55BF}"/>
          </ac:spMkLst>
        </pc:spChg>
        <pc:spChg chg="add mod">
          <ac:chgData name="Owen Sheedy" userId="b1c9949c-efb5-4f8f-8e1c-29dbcaf5146f" providerId="ADAL" clId="{B5A0275C-208B-43FF-B670-0CDA4C4E9D77}" dt="2020-10-27T23:28:37.974" v="716" actId="2711"/>
          <ac:spMkLst>
            <pc:docMk/>
            <pc:sldMk cId="4112223752" sldId="276"/>
            <ac:spMk id="38" creationId="{F468DF6D-40BA-4E0E-887C-B5F9D1AD2B78}"/>
          </ac:spMkLst>
        </pc:spChg>
        <pc:spChg chg="add mod">
          <ac:chgData name="Owen Sheedy" userId="b1c9949c-efb5-4f8f-8e1c-29dbcaf5146f" providerId="ADAL" clId="{B5A0275C-208B-43FF-B670-0CDA4C4E9D77}" dt="2020-10-27T23:28:44.287" v="717" actId="2711"/>
          <ac:spMkLst>
            <pc:docMk/>
            <pc:sldMk cId="4112223752" sldId="276"/>
            <ac:spMk id="39" creationId="{2572B57C-D4EB-464A-AD38-62FDF7AF343C}"/>
          </ac:spMkLst>
        </pc:spChg>
        <pc:spChg chg="add mod">
          <ac:chgData name="Owen Sheedy" userId="b1c9949c-efb5-4f8f-8e1c-29dbcaf5146f" providerId="ADAL" clId="{B5A0275C-208B-43FF-B670-0CDA4C4E9D77}" dt="2020-10-27T23:28:48.951" v="718" actId="2711"/>
          <ac:spMkLst>
            <pc:docMk/>
            <pc:sldMk cId="4112223752" sldId="276"/>
            <ac:spMk id="40" creationId="{9E21BB72-B768-49F1-B581-D216A54F2857}"/>
          </ac:spMkLst>
        </pc:spChg>
        <pc:spChg chg="del">
          <ac:chgData name="Owen Sheedy" userId="b1c9949c-efb5-4f8f-8e1c-29dbcaf5146f" providerId="ADAL" clId="{B5A0275C-208B-43FF-B670-0CDA4C4E9D77}" dt="2020-10-27T23:27:38.867" v="702" actId="478"/>
          <ac:spMkLst>
            <pc:docMk/>
            <pc:sldMk cId="4112223752" sldId="276"/>
            <ac:spMk id="58" creationId="{B0BFB0FA-0C83-4592-B779-1C8EC5F571DF}"/>
          </ac:spMkLst>
        </pc:spChg>
        <pc:spChg chg="del">
          <ac:chgData name="Owen Sheedy" userId="b1c9949c-efb5-4f8f-8e1c-29dbcaf5146f" providerId="ADAL" clId="{B5A0275C-208B-43FF-B670-0CDA4C4E9D77}" dt="2020-10-27T23:27:38.867" v="702" actId="478"/>
          <ac:spMkLst>
            <pc:docMk/>
            <pc:sldMk cId="4112223752" sldId="276"/>
            <ac:spMk id="59" creationId="{AB7134F0-2F1A-4377-8975-4CFFB5294951}"/>
          </ac:spMkLst>
        </pc:spChg>
        <pc:spChg chg="del mod">
          <ac:chgData name="Owen Sheedy" userId="b1c9949c-efb5-4f8f-8e1c-29dbcaf5146f" providerId="ADAL" clId="{B5A0275C-208B-43FF-B670-0CDA4C4E9D77}" dt="2020-10-27T23:27:38.867" v="702" actId="478"/>
          <ac:spMkLst>
            <pc:docMk/>
            <pc:sldMk cId="4112223752" sldId="276"/>
            <ac:spMk id="60" creationId="{3F2CAC0E-D650-4139-9895-2789C54E5FB8}"/>
          </ac:spMkLst>
        </pc:spChg>
        <pc:spChg chg="del mod">
          <ac:chgData name="Owen Sheedy" userId="b1c9949c-efb5-4f8f-8e1c-29dbcaf5146f" providerId="ADAL" clId="{B5A0275C-208B-43FF-B670-0CDA4C4E9D77}" dt="2020-10-27T23:27:50.460" v="704" actId="478"/>
          <ac:spMkLst>
            <pc:docMk/>
            <pc:sldMk cId="4112223752" sldId="276"/>
            <ac:spMk id="79" creationId="{51B90152-27DF-4E17-AD76-1D2461BD0E7F}"/>
          </ac:spMkLst>
        </pc:spChg>
        <pc:picChg chg="add mod">
          <ac:chgData name="Owen Sheedy" userId="b1c9949c-efb5-4f8f-8e1c-29dbcaf5146f" providerId="ADAL" clId="{B5A0275C-208B-43FF-B670-0CDA4C4E9D77}" dt="2020-10-27T23:28:53.185" v="719" actId="1076"/>
          <ac:picMkLst>
            <pc:docMk/>
            <pc:sldMk cId="4112223752" sldId="276"/>
            <ac:picMk id="29" creationId="{B980BD79-09C1-4B9F-9085-831A1DD089A9}"/>
          </ac:picMkLst>
        </pc:picChg>
        <pc:picChg chg="add mod">
          <ac:chgData name="Owen Sheedy" userId="b1c9949c-efb5-4f8f-8e1c-29dbcaf5146f" providerId="ADAL" clId="{B5A0275C-208B-43FF-B670-0CDA4C4E9D77}" dt="2020-10-27T23:28:12.601" v="709" actId="1076"/>
          <ac:picMkLst>
            <pc:docMk/>
            <pc:sldMk cId="4112223752" sldId="276"/>
            <ac:picMk id="30" creationId="{8877F469-1A0B-4E6C-89EC-D158F5F41FDD}"/>
          </ac:picMkLst>
        </pc:picChg>
        <pc:picChg chg="add mod">
          <ac:chgData name="Owen Sheedy" userId="b1c9949c-efb5-4f8f-8e1c-29dbcaf5146f" providerId="ADAL" clId="{B5A0275C-208B-43FF-B670-0CDA4C4E9D77}" dt="2020-10-27T23:28:12.601" v="709" actId="1076"/>
          <ac:picMkLst>
            <pc:docMk/>
            <pc:sldMk cId="4112223752" sldId="276"/>
            <ac:picMk id="32" creationId="{6E2BA276-B7F0-4DB8-8F86-DDFE972E3463}"/>
          </ac:picMkLst>
        </pc:picChg>
        <pc:picChg chg="add mod">
          <ac:chgData name="Owen Sheedy" userId="b1c9949c-efb5-4f8f-8e1c-29dbcaf5146f" providerId="ADAL" clId="{B5A0275C-208B-43FF-B670-0CDA4C4E9D77}" dt="2020-10-27T23:28:12.601" v="709" actId="1076"/>
          <ac:picMkLst>
            <pc:docMk/>
            <pc:sldMk cId="4112223752" sldId="276"/>
            <ac:picMk id="33" creationId="{0CC244C9-1483-4F27-8DEB-936FB6EEF70D}"/>
          </ac:picMkLst>
        </pc:picChg>
        <pc:picChg chg="add mod">
          <ac:chgData name="Owen Sheedy" userId="b1c9949c-efb5-4f8f-8e1c-29dbcaf5146f" providerId="ADAL" clId="{B5A0275C-208B-43FF-B670-0CDA4C4E9D77}" dt="2020-10-27T23:28:12.601" v="709" actId="1076"/>
          <ac:picMkLst>
            <pc:docMk/>
            <pc:sldMk cId="4112223752" sldId="276"/>
            <ac:picMk id="34" creationId="{0E446243-148E-4E3E-8F6B-7693040AA165}"/>
          </ac:picMkLst>
        </pc:picChg>
        <pc:picChg chg="add mod">
          <ac:chgData name="Owen Sheedy" userId="b1c9949c-efb5-4f8f-8e1c-29dbcaf5146f" providerId="ADAL" clId="{B5A0275C-208B-43FF-B670-0CDA4C4E9D77}" dt="2020-10-27T23:28:12.601" v="709" actId="1076"/>
          <ac:picMkLst>
            <pc:docMk/>
            <pc:sldMk cId="4112223752" sldId="276"/>
            <ac:picMk id="35" creationId="{F47BEC24-11D6-4DBD-81E9-B55186A44D66}"/>
          </ac:picMkLst>
        </pc:picChg>
        <pc:picChg chg="del mod">
          <ac:chgData name="Owen Sheedy" userId="b1c9949c-efb5-4f8f-8e1c-29dbcaf5146f" providerId="ADAL" clId="{B5A0275C-208B-43FF-B670-0CDA4C4E9D77}" dt="2020-10-27T23:27:38.867" v="702" actId="478"/>
          <ac:picMkLst>
            <pc:docMk/>
            <pc:sldMk cId="4112223752" sldId="276"/>
            <ac:picMk id="52" creationId="{776744FB-6BCE-4C2C-8C59-40AAB95B7366}"/>
          </ac:picMkLst>
        </pc:picChg>
        <pc:picChg chg="del">
          <ac:chgData name="Owen Sheedy" userId="b1c9949c-efb5-4f8f-8e1c-29dbcaf5146f" providerId="ADAL" clId="{B5A0275C-208B-43FF-B670-0CDA4C4E9D77}" dt="2020-10-27T23:27:38.867" v="702" actId="478"/>
          <ac:picMkLst>
            <pc:docMk/>
            <pc:sldMk cId="4112223752" sldId="276"/>
            <ac:picMk id="54" creationId="{472D33D0-FBC6-4DEE-B547-09B8D727CBC9}"/>
          </ac:picMkLst>
        </pc:picChg>
        <pc:picChg chg="del">
          <ac:chgData name="Owen Sheedy" userId="b1c9949c-efb5-4f8f-8e1c-29dbcaf5146f" providerId="ADAL" clId="{B5A0275C-208B-43FF-B670-0CDA4C4E9D77}" dt="2020-10-27T23:27:50.460" v="704" actId="478"/>
          <ac:picMkLst>
            <pc:docMk/>
            <pc:sldMk cId="4112223752" sldId="276"/>
            <ac:picMk id="91" creationId="{B47F81AD-4147-4676-AFA7-9C2A6F39EDA7}"/>
          </ac:picMkLst>
        </pc:picChg>
        <pc:cxnChg chg="del mod">
          <ac:chgData name="Owen Sheedy" userId="b1c9949c-efb5-4f8f-8e1c-29dbcaf5146f" providerId="ADAL" clId="{B5A0275C-208B-43FF-B670-0CDA4C4E9D77}" dt="2020-10-27T23:27:38.867" v="702" actId="478"/>
          <ac:cxnSpMkLst>
            <pc:docMk/>
            <pc:sldMk cId="4112223752" sldId="276"/>
            <ac:cxnSpMk id="23" creationId="{84B1FE9C-4F74-4089-8573-ACD527862FF7}"/>
          </ac:cxnSpMkLst>
        </pc:cxnChg>
        <pc:cxnChg chg="del">
          <ac:chgData name="Owen Sheedy" userId="b1c9949c-efb5-4f8f-8e1c-29dbcaf5146f" providerId="ADAL" clId="{B5A0275C-208B-43FF-B670-0CDA4C4E9D77}" dt="2020-10-27T23:27:38.867" v="702" actId="478"/>
          <ac:cxnSpMkLst>
            <pc:docMk/>
            <pc:sldMk cId="4112223752" sldId="276"/>
            <ac:cxnSpMk id="24" creationId="{B78617C0-EE3C-4FAF-9C35-941D1D33FA7E}"/>
          </ac:cxnSpMkLst>
        </pc:cxnChg>
        <pc:cxnChg chg="del">
          <ac:chgData name="Owen Sheedy" userId="b1c9949c-efb5-4f8f-8e1c-29dbcaf5146f" providerId="ADAL" clId="{B5A0275C-208B-43FF-B670-0CDA4C4E9D77}" dt="2020-10-27T23:27:38.867" v="702" actId="478"/>
          <ac:cxnSpMkLst>
            <pc:docMk/>
            <pc:sldMk cId="4112223752" sldId="276"/>
            <ac:cxnSpMk id="25" creationId="{708708CA-C7EB-45C1-A493-80F447B56CCD}"/>
          </ac:cxnSpMkLst>
        </pc:cxnChg>
        <pc:cxnChg chg="del">
          <ac:chgData name="Owen Sheedy" userId="b1c9949c-efb5-4f8f-8e1c-29dbcaf5146f" providerId="ADAL" clId="{B5A0275C-208B-43FF-B670-0CDA4C4E9D77}" dt="2020-10-27T23:27:38.867" v="702" actId="478"/>
          <ac:cxnSpMkLst>
            <pc:docMk/>
            <pc:sldMk cId="4112223752" sldId="276"/>
            <ac:cxnSpMk id="48" creationId="{2B6FD7F7-CA5A-4EB0-9F91-1C24F64AA696}"/>
          </ac:cxnSpMkLst>
        </pc:cxnChg>
        <pc:cxnChg chg="del mod">
          <ac:chgData name="Owen Sheedy" userId="b1c9949c-efb5-4f8f-8e1c-29dbcaf5146f" providerId="ADAL" clId="{B5A0275C-208B-43FF-B670-0CDA4C4E9D77}" dt="2020-10-27T23:27:38.867" v="702" actId="478"/>
          <ac:cxnSpMkLst>
            <pc:docMk/>
            <pc:sldMk cId="4112223752" sldId="276"/>
            <ac:cxnSpMk id="63" creationId="{DF8D1E23-D265-448B-89AA-9436B2C17E4B}"/>
          </ac:cxnSpMkLst>
        </pc:cxnChg>
        <pc:cxnChg chg="del mod">
          <ac:chgData name="Owen Sheedy" userId="b1c9949c-efb5-4f8f-8e1c-29dbcaf5146f" providerId="ADAL" clId="{B5A0275C-208B-43FF-B670-0CDA4C4E9D77}" dt="2020-10-27T23:27:50.460" v="704" actId="478"/>
          <ac:cxnSpMkLst>
            <pc:docMk/>
            <pc:sldMk cId="4112223752" sldId="276"/>
            <ac:cxnSpMk id="70" creationId="{C5E10A7C-0C61-463A-B6FA-9077F8670A85}"/>
          </ac:cxnSpMkLst>
        </pc:cxnChg>
        <pc:cxnChg chg="del">
          <ac:chgData name="Owen Sheedy" userId="b1c9949c-efb5-4f8f-8e1c-29dbcaf5146f" providerId="ADAL" clId="{B5A0275C-208B-43FF-B670-0CDA4C4E9D77}" dt="2020-10-27T23:27:50.460" v="704" actId="478"/>
          <ac:cxnSpMkLst>
            <pc:docMk/>
            <pc:sldMk cId="4112223752" sldId="276"/>
            <ac:cxnSpMk id="71" creationId="{6E9B9E46-469C-4311-B800-F309CAD477E7}"/>
          </ac:cxnSpMkLst>
        </pc:cxnChg>
        <pc:cxnChg chg="del mod">
          <ac:chgData name="Owen Sheedy" userId="b1c9949c-efb5-4f8f-8e1c-29dbcaf5146f" providerId="ADAL" clId="{B5A0275C-208B-43FF-B670-0CDA4C4E9D77}" dt="2020-10-27T23:27:50.460" v="704" actId="478"/>
          <ac:cxnSpMkLst>
            <pc:docMk/>
            <pc:sldMk cId="4112223752" sldId="276"/>
            <ac:cxnSpMk id="72" creationId="{545722E3-BE3C-4475-B426-83900793CB9A}"/>
          </ac:cxnSpMkLst>
        </pc:cxnChg>
        <pc:cxnChg chg="del">
          <ac:chgData name="Owen Sheedy" userId="b1c9949c-efb5-4f8f-8e1c-29dbcaf5146f" providerId="ADAL" clId="{B5A0275C-208B-43FF-B670-0CDA4C4E9D77}" dt="2020-10-27T23:27:52.034" v="705" actId="478"/>
          <ac:cxnSpMkLst>
            <pc:docMk/>
            <pc:sldMk cId="4112223752" sldId="276"/>
            <ac:cxnSpMk id="73" creationId="{1BF534C0-3D3F-4979-A29E-FC8B5FBC8AA3}"/>
          </ac:cxnSpMkLst>
        </pc:cxnChg>
        <pc:cxnChg chg="del mod">
          <ac:chgData name="Owen Sheedy" userId="b1c9949c-efb5-4f8f-8e1c-29dbcaf5146f" providerId="ADAL" clId="{B5A0275C-208B-43FF-B670-0CDA4C4E9D77}" dt="2020-10-27T23:27:50.460" v="704" actId="478"/>
          <ac:cxnSpMkLst>
            <pc:docMk/>
            <pc:sldMk cId="4112223752" sldId="276"/>
            <ac:cxnSpMk id="74" creationId="{0F082C24-3D83-4E3C-ADAA-EBF561066DAC}"/>
          </ac:cxnSpMkLst>
        </pc:cxnChg>
        <pc:cxnChg chg="del">
          <ac:chgData name="Owen Sheedy" userId="b1c9949c-efb5-4f8f-8e1c-29dbcaf5146f" providerId="ADAL" clId="{B5A0275C-208B-43FF-B670-0CDA4C4E9D77}" dt="2020-10-27T23:27:50.460" v="704" actId="478"/>
          <ac:cxnSpMkLst>
            <pc:docMk/>
            <pc:sldMk cId="4112223752" sldId="276"/>
            <ac:cxnSpMk id="76" creationId="{B944C1D2-1BC8-46A0-A019-F2ACAEAF4AB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707B-9491-4B2A-B27D-2ED3F705A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CE696-E00A-422A-8FF7-F8BDCC35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3B5DB-7DCE-44E8-B2E6-D632816F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BB11-F38D-493C-9772-954B8EBB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5710-A7C8-45DF-A965-3F3AC913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F043-1C96-4C6C-8573-9C0D67438D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9807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3021-6544-4E10-8063-4F4FC349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B19C0-D1A4-4F69-9819-F6373679B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D3013-CFFC-4244-8AD7-957A99C2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50FE-9C2A-478E-9F8F-751EEA6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2A5C9-0AD6-4A9A-B49F-CD6D1482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DC95-6016-4754-9D57-9027DC7AFE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1372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33003-51B3-44BC-960F-085407D16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DD6F9-FA67-47D5-8DE6-15DCFBE4B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8A7B-942B-4C8A-8E6C-A7AD4550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9A44-2A9D-4047-9469-1E9AAEF9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C127-D4BD-4636-8D05-AE491947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E6B6-AEDE-475B-90C4-37A04617E78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345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A92C-0D4D-4480-A51F-069E972B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8336-AEB0-41AA-B41B-271A44A9E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315D-730A-4F45-9CBE-8D6BF513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B83B-B201-4EAB-A83C-AFECD4E1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DFCA-AF6F-471F-BECC-BA65379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FBBEE-748C-4393-B5D7-799C5B66897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7327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1641-4D31-4001-A836-81C4E59A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D4524-E6C8-44E5-98B4-BB085183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7130-228E-4DF1-AD1C-F6C501C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09A9-6B21-45A6-8792-336F8AAE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4190E-B828-4A56-9F14-8008D025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3444-7E5F-4AAB-A55A-B82DEF652CE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5258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4455-4C6B-4FE4-B90D-F275D8E8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9A03-553D-417A-9EF1-8CDC8C47E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4E820-49E9-4471-ABEF-054437D7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51377-1C27-4C6F-8DBF-9038EDF2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77EE7-942C-4D0F-B77A-42575117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06087-B79B-4EB5-8961-12CDC597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7F70-3FF2-4F39-9479-5D2F7DA8A7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8745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015C-219E-44BF-A817-88D7B9CB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D0976-1FD2-4A62-BFE8-0633CF64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0679D-8532-4D63-8166-3515D844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93F27-0D88-4296-ACF4-235528211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9099E-30A0-4250-9432-6C4CB3A23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200B5-B2C2-4538-95E9-AB869BF0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5FB30-9B59-4A74-903B-DBD9D3DA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DCD91-75CD-4507-82A5-8C72C6F6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61DDB-A687-4141-A329-C54F1086BD1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900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6D92-2F10-45CE-AE3A-FF53DC12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305C-A8B2-4EA6-B6E4-C481629E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14E7E-1FA8-406F-8AFB-E43DB734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DE60F-CDDF-49B2-AC99-48448668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FA127-EAC9-4B2D-BE06-F8DCA57A2C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9A128-BFE5-41ED-91E7-47186DAC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6786A-DE5E-4469-881F-AEE04639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CD42B-42EF-49B9-9A4D-9A19C6F5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FB736-EA3B-4E1E-B3D8-94891BFFB5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493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377A-AF31-43AF-A913-A99498DF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8193-786C-42FC-9229-7407053F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727C-44A9-4CC1-8BDE-F6B1A664B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975E-CBAD-45A2-8C1E-C13A3935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07F7B-3969-4727-93B0-E9C1B816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C55CE-D2D2-4AC1-BC7A-3FCC02BA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96F2-403D-4243-AD72-DA42603EB3A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09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E2CE-1EAE-45DA-94B9-7023CA5D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AA1F2-BB44-44BE-91CA-FC9B38823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14EFA-992D-469E-9144-F3AF7698D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5D26B-4F91-4C58-91B4-EFC4AE06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E045D-4AAA-4C8A-BAA4-F066C321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CA241-74DF-4479-A6B5-58A101D9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1B52B-803A-4250-9826-F42F147C882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883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140E17-AA7A-4123-A980-EB44EE9FD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7A8B4B-0A0A-41B0-9DC7-14510B45A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0659BC-75E9-46E5-85E4-EF61AC1F8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00163D-5FDA-48D4-9321-52D5624EA6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2BF67-31EF-443B-A05D-C62B5D0FD6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A2B0BE-87E7-4F28-B38C-A6653C862F2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>
            <a:extLst>
              <a:ext uri="{FF2B5EF4-FFF2-40B4-BE49-F238E27FC236}">
                <a16:creationId xmlns:a16="http://schemas.microsoft.com/office/drawing/2014/main" id="{27C1CA6F-939E-403E-96BE-868D571D9D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80928"/>
            <a:ext cx="9252520" cy="1584176"/>
          </a:xfrm>
        </p:spPr>
        <p:txBody>
          <a:bodyPr anchor="ctr"/>
          <a:lstStyle/>
          <a:p>
            <a:r>
              <a:rPr lang="en-CA" altLang="en-US" sz="8800" dirty="0">
                <a:solidFill>
                  <a:schemeClr val="tx1"/>
                </a:solidFill>
                <a:latin typeface="Eras Bold ITC" panose="020B0907030504020204" pitchFamily="34" charset="0"/>
              </a:rPr>
              <a:t>Bow wow </a:t>
            </a:r>
            <a:br>
              <a:rPr lang="en-CA" altLang="en-US" sz="880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CA" altLang="en-US" sz="8800" dirty="0">
                <a:solidFill>
                  <a:schemeClr val="tx1"/>
                </a:solidFill>
                <a:latin typeface="Eras Bold ITC" panose="020B0907030504020204" pitchFamily="34" charset="0"/>
              </a:rPr>
              <a:t>wow!</a:t>
            </a:r>
            <a:br>
              <a:rPr lang="en-CA" altLang="en-US" sz="880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endParaRPr lang="en-CA" altLang="en-US" sz="8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id="{AC97EAE5-B52A-4462-86D8-D3F06536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1097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075663B5-67E4-4941-B9C0-217106C7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76684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id="{62672E52-0AF1-4FC3-A60E-2461EE99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65481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294A60B5-F24F-4C71-A830-56E3920F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4166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C3CD0C78-950F-41B3-A523-EFB0636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668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94B87BC3-E1FD-48B3-BD09-C242E616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7" y="1518997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4ECE1AE5-094C-48B2-902A-ABFDF189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47668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>
            <a:extLst>
              <a:ext uri="{FF2B5EF4-FFF2-40B4-BE49-F238E27FC236}">
                <a16:creationId xmlns:a16="http://schemas.microsoft.com/office/drawing/2014/main" id="{62FEF063-F401-4125-B494-5EFF12AF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36" y="1518997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4AEFA4DD-655B-47E0-91D0-462A3C93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4858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2B30F04A-811E-449D-8B9C-454A6F33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044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4C5F66D-728F-48F1-8062-E47712AD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09242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37034FF6-F450-4C8E-870B-D9EBC8E7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36" y="4267927"/>
            <a:ext cx="785672" cy="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>
            <a:extLst>
              <a:ext uri="{FF2B5EF4-FFF2-40B4-BE49-F238E27FC236}">
                <a16:creationId xmlns:a16="http://schemas.microsoft.com/office/drawing/2014/main" id="{694C4AC6-42D8-40C3-B854-ED81E1E4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67" y="4262758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72DCD4D4-BE96-4163-ACF0-D4DF17CE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62758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>
            <a:extLst>
              <a:ext uri="{FF2B5EF4-FFF2-40B4-BE49-F238E27FC236}">
                <a16:creationId xmlns:a16="http://schemas.microsoft.com/office/drawing/2014/main" id="{A47E0059-1A70-4B93-BDB4-5AEEF89B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51" y="4246228"/>
            <a:ext cx="735861" cy="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EC02F4AC-46DD-498D-849E-028B6358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34" y="4209360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3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55272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80BD79-09C1-4B9F-9085-831A1DD0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7"/>
          <a:stretch/>
        </p:blipFill>
        <p:spPr>
          <a:xfrm>
            <a:off x="557269" y="755182"/>
            <a:ext cx="4584884" cy="51631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77F469-1A0B-4E6C-89EC-D158F5F4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69404" y="3426355"/>
            <a:ext cx="775498" cy="13861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2BA276-B7F0-4DB8-8F86-DDFE972E3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39445" y="4279972"/>
            <a:ext cx="835418" cy="1386129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0CC244C9-1483-4F27-8DEB-936FB6EE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656602"/>
            <a:ext cx="136888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0E446243-148E-4E3E-8F6B-7693040A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996775"/>
            <a:ext cx="1386128" cy="6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7BEC24-11D6-4DBD-81E9-B55186A44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666748" y="544777"/>
            <a:ext cx="763564" cy="13688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4F02BB-BA58-4B00-95FC-0026996AFEA0}"/>
              </a:ext>
            </a:extLst>
          </p:cNvPr>
          <p:cNvSpPr txBox="1"/>
          <p:nvPr/>
        </p:nvSpPr>
        <p:spPr>
          <a:xfrm>
            <a:off x="7279007" y="908967"/>
            <a:ext cx="234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ras Bold ITC" panose="020B0907030504020204" pitchFamily="34" charset="0"/>
              </a:rPr>
              <a:t>La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32536-1983-48DE-BC99-0FD00C9E55BF}"/>
              </a:ext>
            </a:extLst>
          </p:cNvPr>
          <p:cNvSpPr txBox="1"/>
          <p:nvPr/>
        </p:nvSpPr>
        <p:spPr>
          <a:xfrm>
            <a:off x="7277469" y="1700346"/>
            <a:ext cx="128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ras Bold ITC" panose="020B0907030504020204" pitchFamily="34" charset="0"/>
              </a:rPr>
              <a:t>Sol</a:t>
            </a:r>
            <a:endParaRPr lang="en-CA" sz="3600" b="1" dirty="0">
              <a:latin typeface="Eras Bold ITC" panose="020B0907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68DF6D-40BA-4E0E-887C-B5F9D1AD2B78}"/>
              </a:ext>
            </a:extLst>
          </p:cNvPr>
          <p:cNvSpPr txBox="1"/>
          <p:nvPr/>
        </p:nvSpPr>
        <p:spPr>
          <a:xfrm>
            <a:off x="7318300" y="3013580"/>
            <a:ext cx="16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ras Bold ITC" panose="020B0907030504020204" pitchFamily="34" charset="0"/>
              </a:rPr>
              <a:t>Mi</a:t>
            </a:r>
            <a:endParaRPr lang="en-CA" sz="3600" b="1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72B57C-D4EB-464A-AD38-62FDF7AF343C}"/>
              </a:ext>
            </a:extLst>
          </p:cNvPr>
          <p:cNvSpPr txBox="1"/>
          <p:nvPr/>
        </p:nvSpPr>
        <p:spPr>
          <a:xfrm>
            <a:off x="7318300" y="3793943"/>
            <a:ext cx="145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ras Bold ITC" panose="020B0907030504020204" pitchFamily="34" charset="0"/>
              </a:rPr>
              <a:t>Re</a:t>
            </a:r>
            <a:endParaRPr lang="en-CA" sz="3600" b="1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21BB72-B768-49F1-B581-D216A54F2857}"/>
              </a:ext>
            </a:extLst>
          </p:cNvPr>
          <p:cNvSpPr txBox="1"/>
          <p:nvPr/>
        </p:nvSpPr>
        <p:spPr>
          <a:xfrm>
            <a:off x="7320949" y="4654068"/>
            <a:ext cx="12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ras Bold ITC" panose="020B0907030504020204" pitchFamily="34" charset="0"/>
              </a:rPr>
              <a:t>Do</a:t>
            </a:r>
            <a:endParaRPr lang="en-CA" sz="3600" b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2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55272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3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AAA320B0-A705-4730-816C-D88203A1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6" y="2564904"/>
            <a:ext cx="8157585" cy="15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>
            <a:extLst>
              <a:ext uri="{FF2B5EF4-FFF2-40B4-BE49-F238E27FC236}">
                <a16:creationId xmlns:a16="http://schemas.microsoft.com/office/drawing/2014/main" id="{27C1CA6F-939E-403E-96BE-868D571D9D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252520" cy="2520627"/>
          </a:xfrm>
        </p:spPr>
        <p:txBody>
          <a:bodyPr anchor="ctr"/>
          <a:lstStyle/>
          <a:p>
            <a: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  <a:t>Bow, wow, wow!</a:t>
            </a:r>
            <a:b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  <a:t>Whose dog art thou?</a:t>
            </a:r>
            <a:b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  <a:t>Little Tommy Tucker’s dog!</a:t>
            </a:r>
            <a:b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</a:br>
            <a:r>
              <a:rPr lang="en-CA" altLang="en-US" sz="4400" dirty="0">
                <a:solidFill>
                  <a:schemeClr val="tx1"/>
                </a:solidFill>
                <a:latin typeface="Eras Bold ITC" panose="020B0907030504020204" pitchFamily="34" charset="0"/>
              </a:rPr>
              <a:t>Bow, wow, wow!</a:t>
            </a:r>
          </a:p>
        </p:txBody>
      </p:sp>
    </p:spTree>
    <p:extLst>
      <p:ext uri="{BB962C8B-B14F-4D97-AF65-F5344CB8AC3E}">
        <p14:creationId xmlns:p14="http://schemas.microsoft.com/office/powerpoint/2010/main" val="211595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B877A-E563-4395-BBBD-88901EA4646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E631E39C-DA0F-4FC8-9111-2F03A956C3CC}"/>
              </a:ext>
            </a:extLst>
          </p:cNvPr>
          <p:cNvSpPr/>
          <p:nvPr/>
        </p:nvSpPr>
        <p:spPr>
          <a:xfrm>
            <a:off x="1504743" y="64159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3A485DE1-E7C2-422C-AB9D-C23A21014676}"/>
              </a:ext>
            </a:extLst>
          </p:cNvPr>
          <p:cNvSpPr/>
          <p:nvPr/>
        </p:nvSpPr>
        <p:spPr>
          <a:xfrm>
            <a:off x="2359750" y="643865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AE92CE7E-086C-4427-84EE-79A3F01173F4}"/>
              </a:ext>
            </a:extLst>
          </p:cNvPr>
          <p:cNvSpPr/>
          <p:nvPr/>
        </p:nvSpPr>
        <p:spPr>
          <a:xfrm>
            <a:off x="3214757" y="67321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55786CBF-C72A-4C55-AE2E-B3A9E6BF4B53}"/>
              </a:ext>
            </a:extLst>
          </p:cNvPr>
          <p:cNvSpPr/>
          <p:nvPr/>
        </p:nvSpPr>
        <p:spPr>
          <a:xfrm>
            <a:off x="4069764" y="67321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DD47095-7C5A-4026-B887-FE7F6AA4CCFB}"/>
              </a:ext>
            </a:extLst>
          </p:cNvPr>
          <p:cNvSpPr/>
          <p:nvPr/>
        </p:nvSpPr>
        <p:spPr>
          <a:xfrm>
            <a:off x="5024313" y="6882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6DC0878F-FB92-4F00-88A8-4DEB2278C1B8}"/>
              </a:ext>
            </a:extLst>
          </p:cNvPr>
          <p:cNvSpPr/>
          <p:nvPr/>
        </p:nvSpPr>
        <p:spPr>
          <a:xfrm>
            <a:off x="5879320" y="690525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686BD10-7E45-44D1-94F7-6E435C573D89}"/>
              </a:ext>
            </a:extLst>
          </p:cNvPr>
          <p:cNvSpPr/>
          <p:nvPr/>
        </p:nvSpPr>
        <p:spPr>
          <a:xfrm>
            <a:off x="6734327" y="71987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CBB6757-F31A-4452-8F1F-41D59B625A5A}"/>
              </a:ext>
            </a:extLst>
          </p:cNvPr>
          <p:cNvSpPr/>
          <p:nvPr/>
        </p:nvSpPr>
        <p:spPr>
          <a:xfrm>
            <a:off x="7589334" y="71987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6DB375C-B8CC-4B1D-BE27-900F5F86D63A}"/>
              </a:ext>
            </a:extLst>
          </p:cNvPr>
          <p:cNvSpPr/>
          <p:nvPr/>
        </p:nvSpPr>
        <p:spPr>
          <a:xfrm>
            <a:off x="1531376" y="342672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CDE961B6-6D39-484F-9FED-ACAD9F4A56A4}"/>
              </a:ext>
            </a:extLst>
          </p:cNvPr>
          <p:cNvSpPr/>
          <p:nvPr/>
        </p:nvSpPr>
        <p:spPr>
          <a:xfrm>
            <a:off x="2386383" y="3429000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18A7AF3-8A00-44D4-BF6D-5FB03AF007FE}"/>
              </a:ext>
            </a:extLst>
          </p:cNvPr>
          <p:cNvSpPr/>
          <p:nvPr/>
        </p:nvSpPr>
        <p:spPr>
          <a:xfrm>
            <a:off x="3241390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F349D6DC-9C67-4296-B9D0-9FDC5865ADF5}"/>
              </a:ext>
            </a:extLst>
          </p:cNvPr>
          <p:cNvSpPr/>
          <p:nvPr/>
        </p:nvSpPr>
        <p:spPr>
          <a:xfrm>
            <a:off x="4069764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5582D4-1045-473C-9AAA-390639129776}"/>
              </a:ext>
            </a:extLst>
          </p:cNvPr>
          <p:cNvSpPr/>
          <p:nvPr/>
        </p:nvSpPr>
        <p:spPr>
          <a:xfrm>
            <a:off x="5024313" y="347338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62121758-4F63-42DA-A3D1-CA5820E4753E}"/>
              </a:ext>
            </a:extLst>
          </p:cNvPr>
          <p:cNvSpPr/>
          <p:nvPr/>
        </p:nvSpPr>
        <p:spPr>
          <a:xfrm>
            <a:off x="5879320" y="3475660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9CEB943E-24CC-43F7-945B-63731FA9F153}"/>
              </a:ext>
            </a:extLst>
          </p:cNvPr>
          <p:cNvSpPr/>
          <p:nvPr/>
        </p:nvSpPr>
        <p:spPr>
          <a:xfrm>
            <a:off x="6734327" y="350501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C377CE4B-AF6E-403A-9B25-D16613857ACC}"/>
              </a:ext>
            </a:extLst>
          </p:cNvPr>
          <p:cNvSpPr/>
          <p:nvPr/>
        </p:nvSpPr>
        <p:spPr>
          <a:xfrm>
            <a:off x="7589334" y="350501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A5B4D9-7D6A-4CDF-A949-C46C7B9DA90D}"/>
              </a:ext>
            </a:extLst>
          </p:cNvPr>
          <p:cNvSpPr txBox="1"/>
          <p:nvPr/>
        </p:nvSpPr>
        <p:spPr>
          <a:xfrm>
            <a:off x="467544" y="1772816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E631E39C-DA0F-4FC8-9111-2F03A956C3CC}"/>
              </a:ext>
            </a:extLst>
          </p:cNvPr>
          <p:cNvSpPr/>
          <p:nvPr/>
        </p:nvSpPr>
        <p:spPr>
          <a:xfrm>
            <a:off x="1472715" y="64159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3A485DE1-E7C2-422C-AB9D-C23A21014676}"/>
              </a:ext>
            </a:extLst>
          </p:cNvPr>
          <p:cNvSpPr/>
          <p:nvPr/>
        </p:nvSpPr>
        <p:spPr>
          <a:xfrm>
            <a:off x="2327722" y="643865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AE92CE7E-086C-4427-84EE-79A3F01173F4}"/>
              </a:ext>
            </a:extLst>
          </p:cNvPr>
          <p:cNvSpPr/>
          <p:nvPr/>
        </p:nvSpPr>
        <p:spPr>
          <a:xfrm>
            <a:off x="3182729" y="67321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55786CBF-C72A-4C55-AE2E-B3A9E6BF4B53}"/>
              </a:ext>
            </a:extLst>
          </p:cNvPr>
          <p:cNvSpPr/>
          <p:nvPr/>
        </p:nvSpPr>
        <p:spPr>
          <a:xfrm>
            <a:off x="4037736" y="67321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5DD47095-7C5A-4026-B887-FE7F6AA4CCFB}"/>
              </a:ext>
            </a:extLst>
          </p:cNvPr>
          <p:cNvSpPr/>
          <p:nvPr/>
        </p:nvSpPr>
        <p:spPr>
          <a:xfrm>
            <a:off x="5060645" y="65662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6DC0878F-FB92-4F00-88A8-4DEB2278C1B8}"/>
              </a:ext>
            </a:extLst>
          </p:cNvPr>
          <p:cNvSpPr/>
          <p:nvPr/>
        </p:nvSpPr>
        <p:spPr>
          <a:xfrm>
            <a:off x="5915652" y="658900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686BD10-7E45-44D1-94F7-6E435C573D89}"/>
              </a:ext>
            </a:extLst>
          </p:cNvPr>
          <p:cNvSpPr/>
          <p:nvPr/>
        </p:nvSpPr>
        <p:spPr>
          <a:xfrm>
            <a:off x="6770659" y="6882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9CBB6757-F31A-4452-8F1F-41D59B625A5A}"/>
              </a:ext>
            </a:extLst>
          </p:cNvPr>
          <p:cNvSpPr/>
          <p:nvPr/>
        </p:nvSpPr>
        <p:spPr>
          <a:xfrm>
            <a:off x="7625666" y="6882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6DB375C-B8CC-4B1D-BE27-900F5F86D63A}"/>
              </a:ext>
            </a:extLst>
          </p:cNvPr>
          <p:cNvSpPr/>
          <p:nvPr/>
        </p:nvSpPr>
        <p:spPr>
          <a:xfrm>
            <a:off x="1371430" y="342672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Heart 31">
            <a:extLst>
              <a:ext uri="{FF2B5EF4-FFF2-40B4-BE49-F238E27FC236}">
                <a16:creationId xmlns:a16="http://schemas.microsoft.com/office/drawing/2014/main" id="{CDE961B6-6D39-484F-9FED-ACAD9F4A56A4}"/>
              </a:ext>
            </a:extLst>
          </p:cNvPr>
          <p:cNvSpPr/>
          <p:nvPr/>
        </p:nvSpPr>
        <p:spPr>
          <a:xfrm>
            <a:off x="2226437" y="3429000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018A7AF3-8A00-44D4-BF6D-5FB03AF007FE}"/>
              </a:ext>
            </a:extLst>
          </p:cNvPr>
          <p:cNvSpPr/>
          <p:nvPr/>
        </p:nvSpPr>
        <p:spPr>
          <a:xfrm>
            <a:off x="3081444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F349D6DC-9C67-4296-B9D0-9FDC5865ADF5}"/>
              </a:ext>
            </a:extLst>
          </p:cNvPr>
          <p:cNvSpPr/>
          <p:nvPr/>
        </p:nvSpPr>
        <p:spPr>
          <a:xfrm>
            <a:off x="3936451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5582D4-1045-473C-9AAA-390639129776}"/>
              </a:ext>
            </a:extLst>
          </p:cNvPr>
          <p:cNvSpPr/>
          <p:nvPr/>
        </p:nvSpPr>
        <p:spPr>
          <a:xfrm>
            <a:off x="5143806" y="342672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62121758-4F63-42DA-A3D1-CA5820E4753E}"/>
              </a:ext>
            </a:extLst>
          </p:cNvPr>
          <p:cNvSpPr/>
          <p:nvPr/>
        </p:nvSpPr>
        <p:spPr>
          <a:xfrm>
            <a:off x="5940152" y="3429000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9CEB943E-24CC-43F7-945B-63731FA9F153}"/>
              </a:ext>
            </a:extLst>
          </p:cNvPr>
          <p:cNvSpPr/>
          <p:nvPr/>
        </p:nvSpPr>
        <p:spPr>
          <a:xfrm>
            <a:off x="6795159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C377CE4B-AF6E-403A-9B25-D16613857ACC}"/>
              </a:ext>
            </a:extLst>
          </p:cNvPr>
          <p:cNvSpPr/>
          <p:nvPr/>
        </p:nvSpPr>
        <p:spPr>
          <a:xfrm>
            <a:off x="7650166" y="3458353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EF5C8D-E27E-4FB3-82F3-DD354D79CD59}"/>
              </a:ext>
            </a:extLst>
          </p:cNvPr>
          <p:cNvCxnSpPr>
            <a:cxnSpLocks/>
          </p:cNvCxnSpPr>
          <p:nvPr/>
        </p:nvCxnSpPr>
        <p:spPr>
          <a:xfrm>
            <a:off x="4932040" y="40466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185E11-4DBA-4273-B4D2-755557C53C3A}"/>
              </a:ext>
            </a:extLst>
          </p:cNvPr>
          <p:cNvCxnSpPr/>
          <p:nvPr/>
        </p:nvCxnSpPr>
        <p:spPr>
          <a:xfrm>
            <a:off x="8492863" y="40466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52374F-C19A-4030-86F6-5851EB946372}"/>
              </a:ext>
            </a:extLst>
          </p:cNvPr>
          <p:cNvCxnSpPr>
            <a:cxnSpLocks/>
          </p:cNvCxnSpPr>
          <p:nvPr/>
        </p:nvCxnSpPr>
        <p:spPr>
          <a:xfrm>
            <a:off x="4932040" y="3284984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DDDCAA-C147-4282-A696-CD0AD47AAAE1}"/>
              </a:ext>
            </a:extLst>
          </p:cNvPr>
          <p:cNvCxnSpPr/>
          <p:nvPr/>
        </p:nvCxnSpPr>
        <p:spPr>
          <a:xfrm>
            <a:off x="8569924" y="3284984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B0FEDA-6992-41A9-94ED-DD493BC6D084}"/>
              </a:ext>
            </a:extLst>
          </p:cNvPr>
          <p:cNvCxnSpPr/>
          <p:nvPr/>
        </p:nvCxnSpPr>
        <p:spPr>
          <a:xfrm>
            <a:off x="8676456" y="3284984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9DEB89-CE71-4FC9-BE72-B42ECFDD5156}"/>
              </a:ext>
            </a:extLst>
          </p:cNvPr>
          <p:cNvSpPr txBox="1"/>
          <p:nvPr/>
        </p:nvSpPr>
        <p:spPr>
          <a:xfrm>
            <a:off x="467544" y="1772816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8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ree Cartoon Dog Vector Clip Art">
            <a:extLst>
              <a:ext uri="{FF2B5EF4-FFF2-40B4-BE49-F238E27FC236}">
                <a16:creationId xmlns:a16="http://schemas.microsoft.com/office/drawing/2014/main" id="{BD29286A-3AFE-4C62-8C99-C4AFE874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8" y="1583869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Cartoon Dog Vector Clip Art">
            <a:extLst>
              <a:ext uri="{FF2B5EF4-FFF2-40B4-BE49-F238E27FC236}">
                <a16:creationId xmlns:a16="http://schemas.microsoft.com/office/drawing/2014/main" id="{5FEBB63E-C0FC-4FA7-A0F3-825B675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Cartoon Dog Vector Clip Art">
            <a:extLst>
              <a:ext uri="{FF2B5EF4-FFF2-40B4-BE49-F238E27FC236}">
                <a16:creationId xmlns:a16="http://schemas.microsoft.com/office/drawing/2014/main" id="{42DCB984-4EE7-48C3-8882-F86725DD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og Bone Clipart">
            <a:extLst>
              <a:ext uri="{FF2B5EF4-FFF2-40B4-BE49-F238E27FC236}">
                <a16:creationId xmlns:a16="http://schemas.microsoft.com/office/drawing/2014/main" id="{5B49104A-D791-4A4C-9AA4-1B0AB989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23364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3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ree Cartoon Dog Vector Clip Art">
            <a:extLst>
              <a:ext uri="{FF2B5EF4-FFF2-40B4-BE49-F238E27FC236}">
                <a16:creationId xmlns:a16="http://schemas.microsoft.com/office/drawing/2014/main" id="{BD29286A-3AFE-4C62-8C99-C4AFE874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8" y="1583869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Cartoon Dog Vector Clip Art">
            <a:extLst>
              <a:ext uri="{FF2B5EF4-FFF2-40B4-BE49-F238E27FC236}">
                <a16:creationId xmlns:a16="http://schemas.microsoft.com/office/drawing/2014/main" id="{5FEBB63E-C0FC-4FA7-A0F3-825B675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Cartoon Dog Vector Clip Art">
            <a:extLst>
              <a:ext uri="{FF2B5EF4-FFF2-40B4-BE49-F238E27FC236}">
                <a16:creationId xmlns:a16="http://schemas.microsoft.com/office/drawing/2014/main" id="{42DCB984-4EE7-48C3-8882-F86725DD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og Bone Clipart">
            <a:extLst>
              <a:ext uri="{FF2B5EF4-FFF2-40B4-BE49-F238E27FC236}">
                <a16:creationId xmlns:a16="http://schemas.microsoft.com/office/drawing/2014/main" id="{5B49104A-D791-4A4C-9AA4-1B0AB989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23364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ree Cartoon Dog Vector Clip Art">
            <a:extLst>
              <a:ext uri="{FF2B5EF4-FFF2-40B4-BE49-F238E27FC236}">
                <a16:creationId xmlns:a16="http://schemas.microsoft.com/office/drawing/2014/main" id="{2B29B9AF-309F-49E1-9BCA-2EF737CB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3" y="1551800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og Bone Clipart">
            <a:extLst>
              <a:ext uri="{FF2B5EF4-FFF2-40B4-BE49-F238E27FC236}">
                <a16:creationId xmlns:a16="http://schemas.microsoft.com/office/drawing/2014/main" id="{8DDBF4E4-1AE3-4A69-8284-C09BF13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05298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ree Cartoon Dog Vector Clip Art">
            <a:extLst>
              <a:ext uri="{FF2B5EF4-FFF2-40B4-BE49-F238E27FC236}">
                <a16:creationId xmlns:a16="http://schemas.microsoft.com/office/drawing/2014/main" id="{9CA5F35E-11BC-4FAA-B31B-A4022CA3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1482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Cartoon Dog Vector Clip Art">
            <a:extLst>
              <a:ext uri="{FF2B5EF4-FFF2-40B4-BE49-F238E27FC236}">
                <a16:creationId xmlns:a16="http://schemas.microsoft.com/office/drawing/2014/main" id="{7BAEB52E-67E2-492D-ACC5-1FB969DF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4" y="1460193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ree Cartoon Dog Vector Clip Art">
            <a:extLst>
              <a:ext uri="{FF2B5EF4-FFF2-40B4-BE49-F238E27FC236}">
                <a16:creationId xmlns:a16="http://schemas.microsoft.com/office/drawing/2014/main" id="{C9B6033B-B9BA-4DB5-B86A-00E1B380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29" y="1732808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ree Cartoon Dog Vector Clip Art">
            <a:extLst>
              <a:ext uri="{FF2B5EF4-FFF2-40B4-BE49-F238E27FC236}">
                <a16:creationId xmlns:a16="http://schemas.microsoft.com/office/drawing/2014/main" id="{BD29286A-3AFE-4C62-8C99-C4AFE874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8" y="1583869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Cartoon Dog Vector Clip Art">
            <a:extLst>
              <a:ext uri="{FF2B5EF4-FFF2-40B4-BE49-F238E27FC236}">
                <a16:creationId xmlns:a16="http://schemas.microsoft.com/office/drawing/2014/main" id="{5FEBB63E-C0FC-4FA7-A0F3-825B675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Cartoon Dog Vector Clip Art">
            <a:extLst>
              <a:ext uri="{FF2B5EF4-FFF2-40B4-BE49-F238E27FC236}">
                <a16:creationId xmlns:a16="http://schemas.microsoft.com/office/drawing/2014/main" id="{42DCB984-4EE7-48C3-8882-F86725DD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og Bone Clipart">
            <a:extLst>
              <a:ext uri="{FF2B5EF4-FFF2-40B4-BE49-F238E27FC236}">
                <a16:creationId xmlns:a16="http://schemas.microsoft.com/office/drawing/2014/main" id="{5B49104A-D791-4A4C-9AA4-1B0AB989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23364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ree Cartoon Dog Vector Clip Art">
            <a:extLst>
              <a:ext uri="{FF2B5EF4-FFF2-40B4-BE49-F238E27FC236}">
                <a16:creationId xmlns:a16="http://schemas.microsoft.com/office/drawing/2014/main" id="{2B29B9AF-309F-49E1-9BCA-2EF737CB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3" y="1551800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og Bone Clipart">
            <a:extLst>
              <a:ext uri="{FF2B5EF4-FFF2-40B4-BE49-F238E27FC236}">
                <a16:creationId xmlns:a16="http://schemas.microsoft.com/office/drawing/2014/main" id="{8DDBF4E4-1AE3-4A69-8284-C09BF13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05298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ree Cartoon Dog Vector Clip Art">
            <a:extLst>
              <a:ext uri="{FF2B5EF4-FFF2-40B4-BE49-F238E27FC236}">
                <a16:creationId xmlns:a16="http://schemas.microsoft.com/office/drawing/2014/main" id="{9CA5F35E-11BC-4FAA-B31B-A4022CA3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1482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Cartoon Dog Vector Clip Art">
            <a:extLst>
              <a:ext uri="{FF2B5EF4-FFF2-40B4-BE49-F238E27FC236}">
                <a16:creationId xmlns:a16="http://schemas.microsoft.com/office/drawing/2014/main" id="{7BAEB52E-67E2-492D-ACC5-1FB969DF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4" y="1460193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ree Cartoon Dog Vector Clip Art">
            <a:extLst>
              <a:ext uri="{FF2B5EF4-FFF2-40B4-BE49-F238E27FC236}">
                <a16:creationId xmlns:a16="http://schemas.microsoft.com/office/drawing/2014/main" id="{C9B6033B-B9BA-4DB5-B86A-00E1B380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29" y="1732808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ree Cartoon Dog Vector Clip Art">
            <a:extLst>
              <a:ext uri="{FF2B5EF4-FFF2-40B4-BE49-F238E27FC236}">
                <a16:creationId xmlns:a16="http://schemas.microsoft.com/office/drawing/2014/main" id="{67DEF92A-09C9-4135-817D-F30CB830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2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ree Cartoon Dog Vector Clip Art">
            <a:extLst>
              <a:ext uri="{FF2B5EF4-FFF2-40B4-BE49-F238E27FC236}">
                <a16:creationId xmlns:a16="http://schemas.microsoft.com/office/drawing/2014/main" id="{D29AA62F-A35C-4538-B9C8-F7F92E02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7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ree Cartoon Dog Vector Clip Art">
            <a:extLst>
              <a:ext uri="{FF2B5EF4-FFF2-40B4-BE49-F238E27FC236}">
                <a16:creationId xmlns:a16="http://schemas.microsoft.com/office/drawing/2014/main" id="{B28DE3CB-6DD3-4C49-968E-23A439E6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58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ree Cartoon Dog Vector Clip Art">
            <a:extLst>
              <a:ext uri="{FF2B5EF4-FFF2-40B4-BE49-F238E27FC236}">
                <a16:creationId xmlns:a16="http://schemas.microsoft.com/office/drawing/2014/main" id="{0BAB6125-579E-4151-A872-9D9AA389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03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ree Cartoon Dog Vector Clip Art">
            <a:extLst>
              <a:ext uri="{FF2B5EF4-FFF2-40B4-BE49-F238E27FC236}">
                <a16:creationId xmlns:a16="http://schemas.microsoft.com/office/drawing/2014/main" id="{D67920F8-E8CD-4340-B2BD-B9B3078F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50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ree Cartoon Dog Vector Clip Art">
            <a:extLst>
              <a:ext uri="{FF2B5EF4-FFF2-40B4-BE49-F238E27FC236}">
                <a16:creationId xmlns:a16="http://schemas.microsoft.com/office/drawing/2014/main" id="{1E4355B5-6DEE-4DD8-954B-BBE08134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95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ree Cartoon Dog Vector Clip Art">
            <a:extLst>
              <a:ext uri="{FF2B5EF4-FFF2-40B4-BE49-F238E27FC236}">
                <a16:creationId xmlns:a16="http://schemas.microsoft.com/office/drawing/2014/main" id="{1EDC8B0E-7469-4078-842F-BBDB476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21" y="4240507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0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DA7F9-0A24-4ED7-AB27-69827E5EC310}"/>
              </a:ext>
            </a:extLst>
          </p:cNvPr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FBCCA-A6E9-4ED7-B833-8C766049902B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9C1FB6-7610-437F-9496-C399C74532EF}"/>
              </a:ext>
            </a:extLst>
          </p:cNvPr>
          <p:cNvSpPr txBox="1"/>
          <p:nvPr/>
        </p:nvSpPr>
        <p:spPr>
          <a:xfrm>
            <a:off x="462711" y="1785010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70C83B-C430-49E1-B5B2-8723D4DF6F38}"/>
              </a:ext>
            </a:extLst>
          </p:cNvPr>
          <p:cNvSpPr txBox="1"/>
          <p:nvPr/>
        </p:nvSpPr>
        <p:spPr>
          <a:xfrm>
            <a:off x="467544" y="1196752"/>
            <a:ext cx="91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ras Bold ITC" panose="020B0907030504020204" pitchFamily="34" charset="0"/>
              </a:rPr>
              <a:t>4</a:t>
            </a:r>
            <a:endParaRPr lang="en-CA" sz="4000" dirty="0">
              <a:latin typeface="Eras Bold ITC" panose="020B0907030504020204" pitchFamily="34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2FD11F49-04DE-4AD8-8B12-300B17A0907A}"/>
              </a:ext>
            </a:extLst>
          </p:cNvPr>
          <p:cNvSpPr/>
          <p:nvPr/>
        </p:nvSpPr>
        <p:spPr>
          <a:xfrm>
            <a:off x="1529955" y="76266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3" name="Heart 42">
            <a:extLst>
              <a:ext uri="{FF2B5EF4-FFF2-40B4-BE49-F238E27FC236}">
                <a16:creationId xmlns:a16="http://schemas.microsoft.com/office/drawing/2014/main" id="{566F9A17-73EC-4E73-B5CF-9FE226FD24B5}"/>
              </a:ext>
            </a:extLst>
          </p:cNvPr>
          <p:cNvSpPr/>
          <p:nvPr/>
        </p:nvSpPr>
        <p:spPr>
          <a:xfrm>
            <a:off x="2313295" y="76470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A43F31C6-F43A-45AD-8FDA-237FABA2BEF6}"/>
              </a:ext>
            </a:extLst>
          </p:cNvPr>
          <p:cNvSpPr/>
          <p:nvPr/>
        </p:nvSpPr>
        <p:spPr>
          <a:xfrm>
            <a:off x="3131840" y="766934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Heart 44">
            <a:extLst>
              <a:ext uri="{FF2B5EF4-FFF2-40B4-BE49-F238E27FC236}">
                <a16:creationId xmlns:a16="http://schemas.microsoft.com/office/drawing/2014/main" id="{8B4F30E0-1C7E-4763-A212-21EB17FDBFB1}"/>
              </a:ext>
            </a:extLst>
          </p:cNvPr>
          <p:cNvSpPr/>
          <p:nvPr/>
        </p:nvSpPr>
        <p:spPr>
          <a:xfrm>
            <a:off x="3923928" y="766934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DA04AC18-78F7-46D2-8C96-0F380DC994A8}"/>
              </a:ext>
            </a:extLst>
          </p:cNvPr>
          <p:cNvSpPr/>
          <p:nvPr/>
        </p:nvSpPr>
        <p:spPr>
          <a:xfrm>
            <a:off x="4996849" y="76852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2EF42D3D-EBE3-42F8-BD25-15F68B6EC21C}"/>
              </a:ext>
            </a:extLst>
          </p:cNvPr>
          <p:cNvSpPr/>
          <p:nvPr/>
        </p:nvSpPr>
        <p:spPr>
          <a:xfrm>
            <a:off x="5788937" y="770793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8" name="Heart 47">
            <a:extLst>
              <a:ext uri="{FF2B5EF4-FFF2-40B4-BE49-F238E27FC236}">
                <a16:creationId xmlns:a16="http://schemas.microsoft.com/office/drawing/2014/main" id="{9339312D-5E0D-4AE1-9C03-FFE71A810AB1}"/>
              </a:ext>
            </a:extLst>
          </p:cNvPr>
          <p:cNvSpPr/>
          <p:nvPr/>
        </p:nvSpPr>
        <p:spPr>
          <a:xfrm>
            <a:off x="6660232" y="766758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3DF3CB64-80A6-4B24-A597-094D2B58B9B9}"/>
              </a:ext>
            </a:extLst>
          </p:cNvPr>
          <p:cNvSpPr/>
          <p:nvPr/>
        </p:nvSpPr>
        <p:spPr>
          <a:xfrm>
            <a:off x="7452320" y="766758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0" name="Heart 49">
            <a:extLst>
              <a:ext uri="{FF2B5EF4-FFF2-40B4-BE49-F238E27FC236}">
                <a16:creationId xmlns:a16="http://schemas.microsoft.com/office/drawing/2014/main" id="{7D610688-84DB-48F8-A28A-896256DF8AAA}"/>
              </a:ext>
            </a:extLst>
          </p:cNvPr>
          <p:cNvSpPr/>
          <p:nvPr/>
        </p:nvSpPr>
        <p:spPr>
          <a:xfrm>
            <a:off x="1530643" y="3501008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EA329FB5-4EEB-4017-B944-BCEEE680D930}"/>
              </a:ext>
            </a:extLst>
          </p:cNvPr>
          <p:cNvSpPr/>
          <p:nvPr/>
        </p:nvSpPr>
        <p:spPr>
          <a:xfrm>
            <a:off x="2313983" y="3503280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6AB8F5D-275F-4ED7-83B8-D0C1BFAB322F}"/>
              </a:ext>
            </a:extLst>
          </p:cNvPr>
          <p:cNvSpPr/>
          <p:nvPr/>
        </p:nvSpPr>
        <p:spPr>
          <a:xfrm>
            <a:off x="3131840" y="3504593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3" name="Heart 52">
            <a:extLst>
              <a:ext uri="{FF2B5EF4-FFF2-40B4-BE49-F238E27FC236}">
                <a16:creationId xmlns:a16="http://schemas.microsoft.com/office/drawing/2014/main" id="{CF29E127-5584-4EF3-AC6B-9AFCB6C08E1B}"/>
              </a:ext>
            </a:extLst>
          </p:cNvPr>
          <p:cNvSpPr/>
          <p:nvPr/>
        </p:nvSpPr>
        <p:spPr>
          <a:xfrm>
            <a:off x="3923928" y="3504822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4" name="Heart 53">
            <a:extLst>
              <a:ext uri="{FF2B5EF4-FFF2-40B4-BE49-F238E27FC236}">
                <a16:creationId xmlns:a16="http://schemas.microsoft.com/office/drawing/2014/main" id="{0C003098-6515-4839-ACFE-AB0F8E7DAC58}"/>
              </a:ext>
            </a:extLst>
          </p:cNvPr>
          <p:cNvSpPr/>
          <p:nvPr/>
        </p:nvSpPr>
        <p:spPr>
          <a:xfrm>
            <a:off x="4996849" y="3506411"/>
            <a:ext cx="655271" cy="621437"/>
          </a:xfrm>
          <a:prstGeom prst="hear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5" name="Heart 54">
            <a:extLst>
              <a:ext uri="{FF2B5EF4-FFF2-40B4-BE49-F238E27FC236}">
                <a16:creationId xmlns:a16="http://schemas.microsoft.com/office/drawing/2014/main" id="{BF79903B-300E-4C50-82CC-F117F8F8D68E}"/>
              </a:ext>
            </a:extLst>
          </p:cNvPr>
          <p:cNvSpPr/>
          <p:nvPr/>
        </p:nvSpPr>
        <p:spPr>
          <a:xfrm>
            <a:off x="5788937" y="3502876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6" name="Heart 55">
            <a:extLst>
              <a:ext uri="{FF2B5EF4-FFF2-40B4-BE49-F238E27FC236}">
                <a16:creationId xmlns:a16="http://schemas.microsoft.com/office/drawing/2014/main" id="{2C7A0793-121F-4CE1-975A-B6BB12C672A9}"/>
              </a:ext>
            </a:extLst>
          </p:cNvPr>
          <p:cNvSpPr/>
          <p:nvPr/>
        </p:nvSpPr>
        <p:spPr>
          <a:xfrm>
            <a:off x="6660232" y="3508630"/>
            <a:ext cx="655271" cy="621437"/>
          </a:xfrm>
          <a:prstGeom prst="heart">
            <a:avLst/>
          </a:prstGeom>
          <a:solidFill>
            <a:srgbClr val="FAA4A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85340B04-0467-4DFD-A042-F71A256AE0B2}"/>
              </a:ext>
            </a:extLst>
          </p:cNvPr>
          <p:cNvSpPr/>
          <p:nvPr/>
        </p:nvSpPr>
        <p:spPr>
          <a:xfrm>
            <a:off x="7452320" y="3506181"/>
            <a:ext cx="655271" cy="621437"/>
          </a:xfrm>
          <a:prstGeom prst="hear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16488B-8038-4CBA-9F3D-677BC22C3CD7}"/>
              </a:ext>
            </a:extLst>
          </p:cNvPr>
          <p:cNvCxnSpPr>
            <a:cxnSpLocks/>
          </p:cNvCxnSpPr>
          <p:nvPr/>
        </p:nvCxnSpPr>
        <p:spPr>
          <a:xfrm>
            <a:off x="4788024" y="42280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4AE591-3700-483A-8670-290D96A75C80}"/>
              </a:ext>
            </a:extLst>
          </p:cNvPr>
          <p:cNvCxnSpPr/>
          <p:nvPr/>
        </p:nvCxnSpPr>
        <p:spPr>
          <a:xfrm>
            <a:off x="8348847" y="42280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EAFD4F-BCE2-40FD-BDA0-5783278B8FBC}"/>
              </a:ext>
            </a:extLst>
          </p:cNvPr>
          <p:cNvCxnSpPr>
            <a:cxnSpLocks/>
          </p:cNvCxnSpPr>
          <p:nvPr/>
        </p:nvCxnSpPr>
        <p:spPr>
          <a:xfrm>
            <a:off x="4788024" y="3303128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4C217-1976-471D-9902-B0E89B380E28}"/>
              </a:ext>
            </a:extLst>
          </p:cNvPr>
          <p:cNvCxnSpPr/>
          <p:nvPr/>
        </p:nvCxnSpPr>
        <p:spPr>
          <a:xfrm>
            <a:off x="8353900" y="3303128"/>
            <a:ext cx="0" cy="2325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211254-1AD5-45BA-B099-426D79E20D75}"/>
              </a:ext>
            </a:extLst>
          </p:cNvPr>
          <p:cNvCxnSpPr/>
          <p:nvPr/>
        </p:nvCxnSpPr>
        <p:spPr>
          <a:xfrm>
            <a:off x="8460432" y="3303128"/>
            <a:ext cx="0" cy="2325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ree Cartoon Dog Vector Clip Art">
            <a:extLst>
              <a:ext uri="{FF2B5EF4-FFF2-40B4-BE49-F238E27FC236}">
                <a16:creationId xmlns:a16="http://schemas.microsoft.com/office/drawing/2014/main" id="{BD29286A-3AFE-4C62-8C99-C4AFE874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98" y="1583869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Cartoon Dog Vector Clip Art">
            <a:extLst>
              <a:ext uri="{FF2B5EF4-FFF2-40B4-BE49-F238E27FC236}">
                <a16:creationId xmlns:a16="http://schemas.microsoft.com/office/drawing/2014/main" id="{5FEBB63E-C0FC-4FA7-A0F3-825B6753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Cartoon Dog Vector Clip Art">
            <a:extLst>
              <a:ext uri="{FF2B5EF4-FFF2-40B4-BE49-F238E27FC236}">
                <a16:creationId xmlns:a16="http://schemas.microsoft.com/office/drawing/2014/main" id="{42DCB984-4EE7-48C3-8882-F86725DD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0695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og Bone Clipart">
            <a:extLst>
              <a:ext uri="{FF2B5EF4-FFF2-40B4-BE49-F238E27FC236}">
                <a16:creationId xmlns:a16="http://schemas.microsoft.com/office/drawing/2014/main" id="{5B49104A-D791-4A4C-9AA4-1B0AB989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23364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ree Cartoon Dog Vector Clip Art">
            <a:extLst>
              <a:ext uri="{FF2B5EF4-FFF2-40B4-BE49-F238E27FC236}">
                <a16:creationId xmlns:a16="http://schemas.microsoft.com/office/drawing/2014/main" id="{2B29B9AF-309F-49E1-9BCA-2EF737CB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3" y="1551800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og Bone Clipart">
            <a:extLst>
              <a:ext uri="{FF2B5EF4-FFF2-40B4-BE49-F238E27FC236}">
                <a16:creationId xmlns:a16="http://schemas.microsoft.com/office/drawing/2014/main" id="{8DDBF4E4-1AE3-4A69-8284-C09BF133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05298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ree Cartoon Dog Vector Clip Art">
            <a:extLst>
              <a:ext uri="{FF2B5EF4-FFF2-40B4-BE49-F238E27FC236}">
                <a16:creationId xmlns:a16="http://schemas.microsoft.com/office/drawing/2014/main" id="{9CA5F35E-11BC-4FAA-B31B-A4022CA3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1482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Cartoon Dog Vector Clip Art">
            <a:extLst>
              <a:ext uri="{FF2B5EF4-FFF2-40B4-BE49-F238E27FC236}">
                <a16:creationId xmlns:a16="http://schemas.microsoft.com/office/drawing/2014/main" id="{7BAEB52E-67E2-492D-ACC5-1FB969DF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4" y="1460193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ree Cartoon Dog Vector Clip Art">
            <a:extLst>
              <a:ext uri="{FF2B5EF4-FFF2-40B4-BE49-F238E27FC236}">
                <a16:creationId xmlns:a16="http://schemas.microsoft.com/office/drawing/2014/main" id="{C9B6033B-B9BA-4DB5-B86A-00E1B380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29" y="1732808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ree Cartoon Dog Vector Clip Art">
            <a:extLst>
              <a:ext uri="{FF2B5EF4-FFF2-40B4-BE49-F238E27FC236}">
                <a16:creationId xmlns:a16="http://schemas.microsoft.com/office/drawing/2014/main" id="{67DEF92A-09C9-4135-817D-F30CB830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2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ree Cartoon Dog Vector Clip Art">
            <a:extLst>
              <a:ext uri="{FF2B5EF4-FFF2-40B4-BE49-F238E27FC236}">
                <a16:creationId xmlns:a16="http://schemas.microsoft.com/office/drawing/2014/main" id="{D29AA62F-A35C-4538-B9C8-F7F92E02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7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ree Cartoon Dog Vector Clip Art">
            <a:extLst>
              <a:ext uri="{FF2B5EF4-FFF2-40B4-BE49-F238E27FC236}">
                <a16:creationId xmlns:a16="http://schemas.microsoft.com/office/drawing/2014/main" id="{B28DE3CB-6DD3-4C49-968E-23A439E6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58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ree Cartoon Dog Vector Clip Art">
            <a:extLst>
              <a:ext uri="{FF2B5EF4-FFF2-40B4-BE49-F238E27FC236}">
                <a16:creationId xmlns:a16="http://schemas.microsoft.com/office/drawing/2014/main" id="{0BAB6125-579E-4151-A872-9D9AA389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03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Free Cartoon Dog Vector Clip Art">
            <a:extLst>
              <a:ext uri="{FF2B5EF4-FFF2-40B4-BE49-F238E27FC236}">
                <a16:creationId xmlns:a16="http://schemas.microsoft.com/office/drawing/2014/main" id="{D67920F8-E8CD-4340-B2BD-B9B3078F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50" y="4240507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ree Cartoon Dog Vector Clip Art">
            <a:extLst>
              <a:ext uri="{FF2B5EF4-FFF2-40B4-BE49-F238E27FC236}">
                <a16:creationId xmlns:a16="http://schemas.microsoft.com/office/drawing/2014/main" id="{1E4355B5-6DEE-4DD8-954B-BBE08134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95" y="4513122"/>
            <a:ext cx="481621" cy="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ree Cartoon Dog Vector Clip Art">
            <a:extLst>
              <a:ext uri="{FF2B5EF4-FFF2-40B4-BE49-F238E27FC236}">
                <a16:creationId xmlns:a16="http://schemas.microsoft.com/office/drawing/2014/main" id="{1EDC8B0E-7469-4078-842F-BBDB476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21" y="4240507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Cartoon Dog Vector Clip Art">
            <a:extLst>
              <a:ext uri="{FF2B5EF4-FFF2-40B4-BE49-F238E27FC236}">
                <a16:creationId xmlns:a16="http://schemas.microsoft.com/office/drawing/2014/main" id="{AB4F5D5B-90E6-4C70-83B1-90C60D0C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48700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ree Cartoon Dog Vector Clip Art">
            <a:extLst>
              <a:ext uri="{FF2B5EF4-FFF2-40B4-BE49-F238E27FC236}">
                <a16:creationId xmlns:a16="http://schemas.microsoft.com/office/drawing/2014/main" id="{C2A92EDA-E08C-48DD-8291-154E56DD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33" y="4215526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ree Cartoon Dog Vector Clip Art">
            <a:extLst>
              <a:ext uri="{FF2B5EF4-FFF2-40B4-BE49-F238E27FC236}">
                <a16:creationId xmlns:a16="http://schemas.microsoft.com/office/drawing/2014/main" id="{593E8987-6579-411F-95E5-B17A85E2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61" y="4215526"/>
            <a:ext cx="672226" cy="7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Dog Bone Clipart">
            <a:extLst>
              <a:ext uri="{FF2B5EF4-FFF2-40B4-BE49-F238E27FC236}">
                <a16:creationId xmlns:a16="http://schemas.microsoft.com/office/drawing/2014/main" id="{C97E3A6A-D98B-40EA-BF9D-3F1FAD10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88195"/>
            <a:ext cx="552978" cy="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2509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3" ma:contentTypeDescription="Create a new document." ma:contentTypeScope="" ma:versionID="3b06645c4839c688bc316f973c5bb66f">
  <xsd:schema xmlns:xsd="http://www.w3.org/2001/XMLSchema" xmlns:xs="http://www.w3.org/2001/XMLSchema" xmlns:p="http://schemas.microsoft.com/office/2006/metadata/properties" xmlns:ns3="2dfdbd87-feb3-4b3a-b11d-aaad4bfbe884" xmlns:ns4="c17d24db-1525-423a-a246-76d2fc38ff69" targetNamespace="http://schemas.microsoft.com/office/2006/metadata/properties" ma:root="true" ma:fieldsID="bca0245041b858c9b6edd8fd836c945b" ns3:_="" ns4:_="">
    <xsd:import namespace="2dfdbd87-feb3-4b3a-b11d-aaad4bfbe884"/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0CB01F-9A3E-4945-B468-18A3CDB91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dbd87-feb3-4b3a-b11d-aaad4bfbe884"/>
    <ds:schemaRef ds:uri="c17d24db-1525-423a-a246-76d2fc38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50838-D34F-4FA2-9F5D-FFF61229B3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E78926-E18F-4EE2-8491-FB886710F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58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Eras Bold ITC</vt:lpstr>
      <vt:lpstr>Diseño predeterminado</vt:lpstr>
      <vt:lpstr>Bow wow  wow! </vt:lpstr>
      <vt:lpstr>Bow, wow, wow! Whose dog art thou? Little Tommy Tucker’s dog! Bow, wow, wow!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Owen Sheedy</cp:lastModifiedBy>
  <cp:revision>275</cp:revision>
  <dcterms:created xsi:type="dcterms:W3CDTF">2010-05-23T14:28:12Z</dcterms:created>
  <dcterms:modified xsi:type="dcterms:W3CDTF">2020-12-09T17:27:13Z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