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4"/>
  </p:sldMasterIdLst>
  <p:notesMasterIdLst>
    <p:notesMasterId r:id="rId13"/>
  </p:notesMasterIdLst>
  <p:sldIdLst>
    <p:sldId id="256" r:id="rId5"/>
    <p:sldId id="258" r:id="rId6"/>
    <p:sldId id="303" r:id="rId7"/>
    <p:sldId id="299" r:id="rId8"/>
    <p:sldId id="273" r:id="rId9"/>
    <p:sldId id="272" r:id="rId10"/>
    <p:sldId id="259" r:id="rId11"/>
    <p:sldId id="27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3938F-F9E1-4804-A0FE-5FD99CD46406}" v="32" dt="2021-01-05T19:30:54.071"/>
  </p1510:revLst>
</p1510:revInfo>
</file>

<file path=ppt/tableStyles.xml><?xml version="1.0" encoding="utf-8"?>
<a:tblStyleLst xmlns:a="http://schemas.openxmlformats.org/drawingml/2006/main" def="{395B546B-4BB3-43DD-9866-DD66B36411A9}">
  <a:tblStyle styleId="{395B546B-4BB3-43DD-9866-DD66B36411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24C3938F-F9E1-4804-A0FE-5FD99CD46406}"/>
    <pc:docChg chg="undo custSel addSld delSld modSld sldOrd delMainMaster">
      <pc:chgData name="Owen Sheedy" userId="b1c9949c-efb5-4f8f-8e1c-29dbcaf5146f" providerId="ADAL" clId="{24C3938F-F9E1-4804-A0FE-5FD99CD46406}" dt="2021-01-05T19:34:41.986" v="2857" actId="47"/>
      <pc:docMkLst>
        <pc:docMk/>
      </pc:docMkLst>
      <pc:sldChg chg="addSp delSp modSp mod">
        <pc:chgData name="Owen Sheedy" userId="b1c9949c-efb5-4f8f-8e1c-29dbcaf5146f" providerId="ADAL" clId="{24C3938F-F9E1-4804-A0FE-5FD99CD46406}" dt="2021-01-04T18:55:49.391" v="88" actId="255"/>
        <pc:sldMkLst>
          <pc:docMk/>
          <pc:sldMk cId="0" sldId="256"/>
        </pc:sldMkLst>
        <pc:spChg chg="add del mod">
          <ac:chgData name="Owen Sheedy" userId="b1c9949c-efb5-4f8f-8e1c-29dbcaf5146f" providerId="ADAL" clId="{24C3938F-F9E1-4804-A0FE-5FD99CD46406}" dt="2021-01-04T18:52:29.631" v="22" actId="478"/>
          <ac:spMkLst>
            <pc:docMk/>
            <pc:sldMk cId="0" sldId="256"/>
            <ac:spMk id="3" creationId="{BCA26A57-2D23-42CE-9566-B27740A52371}"/>
          </ac:spMkLst>
        </pc:spChg>
        <pc:spChg chg="mod">
          <ac:chgData name="Owen Sheedy" userId="b1c9949c-efb5-4f8f-8e1c-29dbcaf5146f" providerId="ADAL" clId="{24C3938F-F9E1-4804-A0FE-5FD99CD46406}" dt="2021-01-04T18:55:49.391" v="88" actId="255"/>
          <ac:spMkLst>
            <pc:docMk/>
            <pc:sldMk cId="0" sldId="256"/>
            <ac:spMk id="199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4T18:52:26.689" v="21" actId="478"/>
          <ac:spMkLst>
            <pc:docMk/>
            <pc:sldMk cId="0" sldId="256"/>
            <ac:spMk id="200" creationId="{00000000-0000-0000-0000-000000000000}"/>
          </ac:spMkLst>
        </pc:spChg>
      </pc:sldChg>
      <pc:sldChg chg="del">
        <pc:chgData name="Owen Sheedy" userId="b1c9949c-efb5-4f8f-8e1c-29dbcaf5146f" providerId="ADAL" clId="{24C3938F-F9E1-4804-A0FE-5FD99CD46406}" dt="2021-01-04T19:09:10.816" v="367" actId="47"/>
        <pc:sldMkLst>
          <pc:docMk/>
          <pc:sldMk cId="0" sldId="257"/>
        </pc:sldMkLst>
      </pc:sldChg>
      <pc:sldChg chg="addSp delSp modSp mod">
        <pc:chgData name="Owen Sheedy" userId="b1c9949c-efb5-4f8f-8e1c-29dbcaf5146f" providerId="ADAL" clId="{24C3938F-F9E1-4804-A0FE-5FD99CD46406}" dt="2021-01-05T18:40:36.615" v="1573" actId="113"/>
        <pc:sldMkLst>
          <pc:docMk/>
          <pc:sldMk cId="0" sldId="258"/>
        </pc:sldMkLst>
        <pc:spChg chg="mod">
          <ac:chgData name="Owen Sheedy" userId="b1c9949c-efb5-4f8f-8e1c-29dbcaf5146f" providerId="ADAL" clId="{24C3938F-F9E1-4804-A0FE-5FD99CD46406}" dt="2021-01-05T18:40:36.615" v="1573" actId="113"/>
          <ac:spMkLst>
            <pc:docMk/>
            <pc:sldMk cId="0" sldId="258"/>
            <ac:spMk id="262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8:56:30.544" v="144" actId="20577"/>
          <ac:spMkLst>
            <pc:docMk/>
            <pc:sldMk cId="0" sldId="258"/>
            <ac:spMk id="263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8:56:31.487" v="145" actId="20577"/>
          <ac:spMkLst>
            <pc:docMk/>
            <pc:sldMk cId="0" sldId="258"/>
            <ac:spMk id="264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8:56:32.537" v="146" actId="20577"/>
          <ac:spMkLst>
            <pc:docMk/>
            <pc:sldMk cId="0" sldId="258"/>
            <ac:spMk id="265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8:56:33.440" v="147" actId="20577"/>
          <ac:spMkLst>
            <pc:docMk/>
            <pc:sldMk cId="0" sldId="258"/>
            <ac:spMk id="266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0:31.689" v="1571" actId="113"/>
          <ac:spMkLst>
            <pc:docMk/>
            <pc:sldMk cId="0" sldId="258"/>
            <ac:spMk id="26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4T18:57:10.663" v="156" actId="478"/>
          <ac:spMkLst>
            <pc:docMk/>
            <pc:sldMk cId="0" sldId="258"/>
            <ac:spMk id="268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0:34.169" v="1572" actId="113"/>
          <ac:spMkLst>
            <pc:docMk/>
            <pc:sldMk cId="0" sldId="258"/>
            <ac:spMk id="269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4T18:57:43.224" v="160" actId="478"/>
          <ac:spMkLst>
            <pc:docMk/>
            <pc:sldMk cId="0" sldId="258"/>
            <ac:spMk id="270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0:29.170" v="1570" actId="113"/>
          <ac:spMkLst>
            <pc:docMk/>
            <pc:sldMk cId="0" sldId="258"/>
            <ac:spMk id="271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4T18:57:44.311" v="161" actId="478"/>
          <ac:spMkLst>
            <pc:docMk/>
            <pc:sldMk cId="0" sldId="258"/>
            <ac:spMk id="272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0:26.909" v="1569" actId="113"/>
          <ac:spMkLst>
            <pc:docMk/>
            <pc:sldMk cId="0" sldId="258"/>
            <ac:spMk id="273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4T18:57:45.022" v="162" actId="478"/>
          <ac:spMkLst>
            <pc:docMk/>
            <pc:sldMk cId="0" sldId="258"/>
            <ac:spMk id="274" creationId="{00000000-0000-0000-0000-000000000000}"/>
          </ac:spMkLst>
        </pc:spChg>
        <pc:grpChg chg="add del mod">
          <ac:chgData name="Owen Sheedy" userId="b1c9949c-efb5-4f8f-8e1c-29dbcaf5146f" providerId="ADAL" clId="{24C3938F-F9E1-4804-A0FE-5FD99CD46406}" dt="2021-01-04T18:57:14.649" v="159" actId="478"/>
          <ac:grpSpMkLst>
            <pc:docMk/>
            <pc:sldMk cId="0" sldId="258"/>
            <ac:grpSpMk id="23" creationId="{8CE47157-594C-4FDD-B5B0-367089F442ED}"/>
          </ac:grpSpMkLst>
        </pc:grpChg>
      </pc:sldChg>
      <pc:sldChg chg="delSp modSp add del mod ord">
        <pc:chgData name="Owen Sheedy" userId="b1c9949c-efb5-4f8f-8e1c-29dbcaf5146f" providerId="ADAL" clId="{24C3938F-F9E1-4804-A0FE-5FD99CD46406}" dt="2021-01-05T19:19:56.909" v="2822" actId="47"/>
        <pc:sldMkLst>
          <pc:docMk/>
          <pc:sldMk cId="0" sldId="259"/>
        </pc:sldMkLst>
        <pc:spChg chg="mod">
          <ac:chgData name="Owen Sheedy" userId="b1c9949c-efb5-4f8f-8e1c-29dbcaf5146f" providerId="ADAL" clId="{24C3938F-F9E1-4804-A0FE-5FD99CD46406}" dt="2021-01-05T19:19:14.483" v="2775" actId="14100"/>
          <ac:spMkLst>
            <pc:docMk/>
            <pc:sldMk cId="0" sldId="259"/>
            <ac:spMk id="283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9:19:01.293" v="2723" actId="478"/>
          <ac:spMkLst>
            <pc:docMk/>
            <pc:sldMk cId="0" sldId="259"/>
            <ac:spMk id="284" creationId="{00000000-0000-0000-0000-000000000000}"/>
          </ac:spMkLst>
        </pc:spChg>
      </pc:sldChg>
      <pc:sldChg chg="del ord">
        <pc:chgData name="Owen Sheedy" userId="b1c9949c-efb5-4f8f-8e1c-29dbcaf5146f" providerId="ADAL" clId="{24C3938F-F9E1-4804-A0FE-5FD99CD46406}" dt="2021-01-05T19:19:39.884" v="2790" actId="47"/>
        <pc:sldMkLst>
          <pc:docMk/>
          <pc:sldMk cId="0" sldId="260"/>
        </pc:sldMkLst>
      </pc:sldChg>
      <pc:sldChg chg="del ord">
        <pc:chgData name="Owen Sheedy" userId="b1c9949c-efb5-4f8f-8e1c-29dbcaf5146f" providerId="ADAL" clId="{24C3938F-F9E1-4804-A0FE-5FD99CD46406}" dt="2021-01-05T19:19:42.165" v="2791" actId="47"/>
        <pc:sldMkLst>
          <pc:docMk/>
          <pc:sldMk cId="0" sldId="261"/>
        </pc:sldMkLst>
      </pc:sldChg>
      <pc:sldChg chg="del ord">
        <pc:chgData name="Owen Sheedy" userId="b1c9949c-efb5-4f8f-8e1c-29dbcaf5146f" providerId="ADAL" clId="{24C3938F-F9E1-4804-A0FE-5FD99CD46406}" dt="2021-01-05T19:19:43.043" v="2792" actId="47"/>
        <pc:sldMkLst>
          <pc:docMk/>
          <pc:sldMk cId="0" sldId="262"/>
        </pc:sldMkLst>
      </pc:sldChg>
      <pc:sldChg chg="del ord">
        <pc:chgData name="Owen Sheedy" userId="b1c9949c-efb5-4f8f-8e1c-29dbcaf5146f" providerId="ADAL" clId="{24C3938F-F9E1-4804-A0FE-5FD99CD46406}" dt="2021-01-05T19:19:43.449" v="2793" actId="47"/>
        <pc:sldMkLst>
          <pc:docMk/>
          <pc:sldMk cId="0" sldId="263"/>
        </pc:sldMkLst>
      </pc:sldChg>
      <pc:sldChg chg="del ord">
        <pc:chgData name="Owen Sheedy" userId="b1c9949c-efb5-4f8f-8e1c-29dbcaf5146f" providerId="ADAL" clId="{24C3938F-F9E1-4804-A0FE-5FD99CD46406}" dt="2021-01-05T19:19:43.808" v="2794" actId="47"/>
        <pc:sldMkLst>
          <pc:docMk/>
          <pc:sldMk cId="0" sldId="264"/>
        </pc:sldMkLst>
      </pc:sldChg>
      <pc:sldChg chg="del ord">
        <pc:chgData name="Owen Sheedy" userId="b1c9949c-efb5-4f8f-8e1c-29dbcaf5146f" providerId="ADAL" clId="{24C3938F-F9E1-4804-A0FE-5FD99CD46406}" dt="2021-01-05T19:19:44.167" v="2795" actId="47"/>
        <pc:sldMkLst>
          <pc:docMk/>
          <pc:sldMk cId="0" sldId="265"/>
        </pc:sldMkLst>
      </pc:sldChg>
      <pc:sldChg chg="del ord">
        <pc:chgData name="Owen Sheedy" userId="b1c9949c-efb5-4f8f-8e1c-29dbcaf5146f" providerId="ADAL" clId="{24C3938F-F9E1-4804-A0FE-5FD99CD46406}" dt="2021-01-05T19:19:44.509" v="2796" actId="47"/>
        <pc:sldMkLst>
          <pc:docMk/>
          <pc:sldMk cId="0" sldId="266"/>
        </pc:sldMkLst>
      </pc:sldChg>
      <pc:sldChg chg="del ord">
        <pc:chgData name="Owen Sheedy" userId="b1c9949c-efb5-4f8f-8e1c-29dbcaf5146f" providerId="ADAL" clId="{24C3938F-F9E1-4804-A0FE-5FD99CD46406}" dt="2021-01-05T19:19:44.878" v="2797" actId="47"/>
        <pc:sldMkLst>
          <pc:docMk/>
          <pc:sldMk cId="0" sldId="267"/>
        </pc:sldMkLst>
      </pc:sldChg>
      <pc:sldChg chg="del ord">
        <pc:chgData name="Owen Sheedy" userId="b1c9949c-efb5-4f8f-8e1c-29dbcaf5146f" providerId="ADAL" clId="{24C3938F-F9E1-4804-A0FE-5FD99CD46406}" dt="2021-01-05T19:19:45.266" v="2798" actId="47"/>
        <pc:sldMkLst>
          <pc:docMk/>
          <pc:sldMk cId="0" sldId="268"/>
        </pc:sldMkLst>
      </pc:sldChg>
      <pc:sldChg chg="del ord">
        <pc:chgData name="Owen Sheedy" userId="b1c9949c-efb5-4f8f-8e1c-29dbcaf5146f" providerId="ADAL" clId="{24C3938F-F9E1-4804-A0FE-5FD99CD46406}" dt="2021-01-05T19:19:45.649" v="2799" actId="47"/>
        <pc:sldMkLst>
          <pc:docMk/>
          <pc:sldMk cId="0" sldId="269"/>
        </pc:sldMkLst>
      </pc:sldChg>
      <pc:sldChg chg="del ord">
        <pc:chgData name="Owen Sheedy" userId="b1c9949c-efb5-4f8f-8e1c-29dbcaf5146f" providerId="ADAL" clId="{24C3938F-F9E1-4804-A0FE-5FD99CD46406}" dt="2021-01-05T19:19:46.018" v="2800" actId="47"/>
        <pc:sldMkLst>
          <pc:docMk/>
          <pc:sldMk cId="0" sldId="270"/>
        </pc:sldMkLst>
      </pc:sldChg>
      <pc:sldChg chg="del ord">
        <pc:chgData name="Owen Sheedy" userId="b1c9949c-efb5-4f8f-8e1c-29dbcaf5146f" providerId="ADAL" clId="{24C3938F-F9E1-4804-A0FE-5FD99CD46406}" dt="2021-01-05T19:19:46.379" v="2801" actId="47"/>
        <pc:sldMkLst>
          <pc:docMk/>
          <pc:sldMk cId="0" sldId="271"/>
        </pc:sldMkLst>
      </pc:sldChg>
      <pc:sldChg chg="addSp delSp modSp mod ord">
        <pc:chgData name="Owen Sheedy" userId="b1c9949c-efb5-4f8f-8e1c-29dbcaf5146f" providerId="ADAL" clId="{24C3938F-F9E1-4804-A0FE-5FD99CD46406}" dt="2021-01-05T18:47:41.395" v="1778" actId="113"/>
        <pc:sldMkLst>
          <pc:docMk/>
          <pc:sldMk cId="0" sldId="272"/>
        </pc:sldMkLst>
        <pc:spChg chg="add del mod">
          <ac:chgData name="Owen Sheedy" userId="b1c9949c-efb5-4f8f-8e1c-29dbcaf5146f" providerId="ADAL" clId="{24C3938F-F9E1-4804-A0FE-5FD99CD46406}" dt="2021-01-05T16:30:44.714" v="1117"/>
          <ac:spMkLst>
            <pc:docMk/>
            <pc:sldMk cId="0" sldId="272"/>
            <ac:spMk id="2" creationId="{383B559D-9B0E-4576-AB34-1D329E766A88}"/>
          </ac:spMkLst>
        </pc:spChg>
        <pc:spChg chg="add del mod">
          <ac:chgData name="Owen Sheedy" userId="b1c9949c-efb5-4f8f-8e1c-29dbcaf5146f" providerId="ADAL" clId="{24C3938F-F9E1-4804-A0FE-5FD99CD46406}" dt="2021-01-05T16:39:50.706" v="1370" actId="478"/>
          <ac:spMkLst>
            <pc:docMk/>
            <pc:sldMk cId="0" sldId="272"/>
            <ac:spMk id="4" creationId="{6F94FE61-37E9-4DC3-85FE-AD45ACD544B8}"/>
          </ac:spMkLst>
        </pc:spChg>
        <pc:spChg chg="add del mod">
          <ac:chgData name="Owen Sheedy" userId="b1c9949c-efb5-4f8f-8e1c-29dbcaf5146f" providerId="ADAL" clId="{24C3938F-F9E1-4804-A0FE-5FD99CD46406}" dt="2021-01-05T16:39:54.340" v="1372" actId="478"/>
          <ac:spMkLst>
            <pc:docMk/>
            <pc:sldMk cId="0" sldId="272"/>
            <ac:spMk id="6" creationId="{2FF327E6-EAEE-481F-B80D-E0A737EB6FA5}"/>
          </ac:spMkLst>
        </pc:spChg>
        <pc:spChg chg="mod">
          <ac:chgData name="Owen Sheedy" userId="b1c9949c-efb5-4f8f-8e1c-29dbcaf5146f" providerId="ADAL" clId="{24C3938F-F9E1-4804-A0FE-5FD99CD46406}" dt="2021-01-05T18:36:04.742" v="1524" actId="20577"/>
          <ac:spMkLst>
            <pc:docMk/>
            <pc:sldMk cId="0" sldId="272"/>
            <ac:spMk id="723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6:35:52.738" v="1150" actId="122"/>
          <ac:spMkLst>
            <pc:docMk/>
            <pc:sldMk cId="0" sldId="272"/>
            <ac:spMk id="724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7:36.243" v="1776" actId="113"/>
          <ac:spMkLst>
            <pc:docMk/>
            <pc:sldMk cId="0" sldId="272"/>
            <ac:spMk id="725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30:50.896" v="1120" actId="478"/>
          <ac:spMkLst>
            <pc:docMk/>
            <pc:sldMk cId="0" sldId="272"/>
            <ac:spMk id="726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7:39.035" v="1777" actId="113"/>
          <ac:spMkLst>
            <pc:docMk/>
            <pc:sldMk cId="0" sldId="272"/>
            <ac:spMk id="72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39:47.850" v="1368" actId="478"/>
          <ac:spMkLst>
            <pc:docMk/>
            <pc:sldMk cId="0" sldId="272"/>
            <ac:spMk id="728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7:41.395" v="1778" actId="113"/>
          <ac:spMkLst>
            <pc:docMk/>
            <pc:sldMk cId="0" sldId="272"/>
            <ac:spMk id="729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39:49.121" v="1369" actId="478"/>
          <ac:spMkLst>
            <pc:docMk/>
            <pc:sldMk cId="0" sldId="272"/>
            <ac:spMk id="730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39:51.997" v="1371" actId="478"/>
          <ac:spMkLst>
            <pc:docMk/>
            <pc:sldMk cId="0" sldId="272"/>
            <ac:spMk id="731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9:07:09.805" v="336" actId="1076"/>
          <ac:spMkLst>
            <pc:docMk/>
            <pc:sldMk cId="0" sldId="272"/>
            <ac:spMk id="759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9:07:13.205" v="338" actId="1076"/>
          <ac:spMkLst>
            <pc:docMk/>
            <pc:sldMk cId="0" sldId="272"/>
            <ac:spMk id="760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4T19:05:06.804" v="297" actId="1076"/>
          <ac:spMkLst>
            <pc:docMk/>
            <pc:sldMk cId="0" sldId="272"/>
            <ac:spMk id="761" creationId="{00000000-0000-0000-0000-000000000000}"/>
          </ac:spMkLst>
        </pc:spChg>
        <pc:grpChg chg="add del mod">
          <ac:chgData name="Owen Sheedy" userId="b1c9949c-efb5-4f8f-8e1c-29dbcaf5146f" providerId="ADAL" clId="{24C3938F-F9E1-4804-A0FE-5FD99CD46406}" dt="2021-01-04T19:06:27.067" v="319" actId="21"/>
          <ac:grpSpMkLst>
            <pc:docMk/>
            <pc:sldMk cId="0" sldId="272"/>
            <ac:grpSpMk id="42" creationId="{E4DA9B0D-4D12-4A11-8725-07B19FE17129}"/>
          </ac:grpSpMkLst>
        </pc:grpChg>
        <pc:grpChg chg="add mod">
          <ac:chgData name="Owen Sheedy" userId="b1c9949c-efb5-4f8f-8e1c-29dbcaf5146f" providerId="ADAL" clId="{24C3938F-F9E1-4804-A0FE-5FD99CD46406}" dt="2021-01-04T19:07:12.014" v="337" actId="1076"/>
          <ac:grpSpMkLst>
            <pc:docMk/>
            <pc:sldMk cId="0" sldId="272"/>
            <ac:grpSpMk id="71" creationId="{320190AC-7E4D-4CFF-85EB-98E11066373F}"/>
          </ac:grpSpMkLst>
        </pc:grpChg>
        <pc:grpChg chg="del mod">
          <ac:chgData name="Owen Sheedy" userId="b1c9949c-efb5-4f8f-8e1c-29dbcaf5146f" providerId="ADAL" clId="{24C3938F-F9E1-4804-A0FE-5FD99CD46406}" dt="2021-01-04T19:05:12.606" v="299" actId="21"/>
          <ac:grpSpMkLst>
            <pc:docMk/>
            <pc:sldMk cId="0" sldId="272"/>
            <ac:grpSpMk id="733" creationId="{00000000-0000-0000-0000-000000000000}"/>
          </ac:grpSpMkLst>
        </pc:grpChg>
      </pc:sldChg>
      <pc:sldChg chg="addSp delSp modSp mod ord">
        <pc:chgData name="Owen Sheedy" userId="b1c9949c-efb5-4f8f-8e1c-29dbcaf5146f" providerId="ADAL" clId="{24C3938F-F9E1-4804-A0FE-5FD99CD46406}" dt="2021-01-05T18:47:59.399" v="1781" actId="113"/>
        <pc:sldMkLst>
          <pc:docMk/>
          <pc:sldMk cId="0" sldId="273"/>
        </pc:sldMkLst>
        <pc:spChg chg="add del mod">
          <ac:chgData name="Owen Sheedy" userId="b1c9949c-efb5-4f8f-8e1c-29dbcaf5146f" providerId="ADAL" clId="{24C3938F-F9E1-4804-A0FE-5FD99CD46406}" dt="2021-01-05T15:40:58.203" v="750" actId="478"/>
          <ac:spMkLst>
            <pc:docMk/>
            <pc:sldMk cId="0" sldId="273"/>
            <ac:spMk id="3" creationId="{5687BEB2-0C7B-42DB-ABE1-F855E962C671}"/>
          </ac:spMkLst>
        </pc:spChg>
        <pc:spChg chg="add del mod">
          <ac:chgData name="Owen Sheedy" userId="b1c9949c-efb5-4f8f-8e1c-29dbcaf5146f" providerId="ADAL" clId="{24C3938F-F9E1-4804-A0FE-5FD99CD46406}" dt="2021-01-05T15:41:42.993" v="826" actId="478"/>
          <ac:spMkLst>
            <pc:docMk/>
            <pc:sldMk cId="0" sldId="273"/>
            <ac:spMk id="5" creationId="{D84C0003-7511-4DDB-8BAF-DB53A5B449FE}"/>
          </ac:spMkLst>
        </pc:spChg>
        <pc:spChg chg="add del mod">
          <ac:chgData name="Owen Sheedy" userId="b1c9949c-efb5-4f8f-8e1c-29dbcaf5146f" providerId="ADAL" clId="{24C3938F-F9E1-4804-A0FE-5FD99CD46406}" dt="2021-01-05T15:45:57.245" v="900"/>
          <ac:spMkLst>
            <pc:docMk/>
            <pc:sldMk cId="0" sldId="273"/>
            <ac:spMk id="6" creationId="{B7685641-7938-497E-9FDC-AAE020D85CEC}"/>
          </ac:spMkLst>
        </pc:spChg>
        <pc:spChg chg="add del">
          <ac:chgData name="Owen Sheedy" userId="b1c9949c-efb5-4f8f-8e1c-29dbcaf5146f" providerId="ADAL" clId="{24C3938F-F9E1-4804-A0FE-5FD99CD46406}" dt="2021-01-05T15:46:31.033" v="907"/>
          <ac:spMkLst>
            <pc:docMk/>
            <pc:sldMk cId="0" sldId="273"/>
            <ac:spMk id="7" creationId="{E9D4810B-C3A4-4929-A3CB-4C4DD86D46E0}"/>
          </ac:spMkLst>
        </pc:spChg>
        <pc:spChg chg="mod">
          <ac:chgData name="Owen Sheedy" userId="b1c9949c-efb5-4f8f-8e1c-29dbcaf5146f" providerId="ADAL" clId="{24C3938F-F9E1-4804-A0FE-5FD99CD46406}" dt="2021-01-05T16:27:39.618" v="1111" actId="14100"/>
          <ac:spMkLst>
            <pc:docMk/>
            <pc:sldMk cId="0" sldId="273"/>
            <ac:spMk id="76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4T19:09:28.857" v="370" actId="478"/>
          <ac:spMkLst>
            <pc:docMk/>
            <pc:sldMk cId="0" sldId="273"/>
            <ac:spMk id="768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7:55.206" v="1779" actId="113"/>
          <ac:spMkLst>
            <pc:docMk/>
            <pc:sldMk cId="0" sldId="273"/>
            <ac:spMk id="769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38:10.692" v="534" actId="478"/>
          <ac:spMkLst>
            <pc:docMk/>
            <pc:sldMk cId="0" sldId="273"/>
            <ac:spMk id="770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7:59.399" v="1781" actId="113"/>
          <ac:spMkLst>
            <pc:docMk/>
            <pc:sldMk cId="0" sldId="273"/>
            <ac:spMk id="771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5:40:55.889" v="749" actId="478"/>
          <ac:spMkLst>
            <pc:docMk/>
            <pc:sldMk cId="0" sldId="273"/>
            <ac:spMk id="772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7:57.101" v="1780" actId="113"/>
          <ac:spMkLst>
            <pc:docMk/>
            <pc:sldMk cId="0" sldId="273"/>
            <ac:spMk id="773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41:41.331" v="825" actId="478"/>
          <ac:spMkLst>
            <pc:docMk/>
            <pc:sldMk cId="0" sldId="273"/>
            <ac:spMk id="774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5:41:40.439" v="824" actId="478"/>
          <ac:spMkLst>
            <pc:docMk/>
            <pc:sldMk cId="0" sldId="273"/>
            <ac:spMk id="775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5:40:50.648" v="748" actId="14100"/>
          <ac:spMkLst>
            <pc:docMk/>
            <pc:sldMk cId="0" sldId="273"/>
            <ac:spMk id="776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37:54.599" v="525" actId="478"/>
          <ac:spMkLst>
            <pc:docMk/>
            <pc:sldMk cId="0" sldId="273"/>
            <ac:spMk id="77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38:05.932" v="533" actId="478"/>
          <ac:spMkLst>
            <pc:docMk/>
            <pc:sldMk cId="0" sldId="273"/>
            <ac:spMk id="778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38:03.644" v="530" actId="478"/>
          <ac:spMkLst>
            <pc:docMk/>
            <pc:sldMk cId="0" sldId="273"/>
            <ac:spMk id="779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4T19:06:34.408" v="323" actId="478"/>
          <ac:spMkLst>
            <pc:docMk/>
            <pc:sldMk cId="0" sldId="273"/>
            <ac:spMk id="780" creationId="{00000000-0000-0000-0000-000000000000}"/>
          </ac:spMkLst>
        </pc:spChg>
        <pc:grpChg chg="add mod">
          <ac:chgData name="Owen Sheedy" userId="b1c9949c-efb5-4f8f-8e1c-29dbcaf5146f" providerId="ADAL" clId="{24C3938F-F9E1-4804-A0FE-5FD99CD46406}" dt="2021-01-04T19:06:44.373" v="326" actId="1076"/>
          <ac:grpSpMkLst>
            <pc:docMk/>
            <pc:sldMk cId="0" sldId="273"/>
            <ac:grpSpMk id="63" creationId="{6B28EBC2-3D92-486D-83D4-F56DBB68355E}"/>
          </ac:grpSpMkLst>
        </pc:grpChg>
        <pc:grpChg chg="del">
          <ac:chgData name="Owen Sheedy" userId="b1c9949c-efb5-4f8f-8e1c-29dbcaf5146f" providerId="ADAL" clId="{24C3938F-F9E1-4804-A0FE-5FD99CD46406}" dt="2021-01-04T19:06:29.081" v="320" actId="478"/>
          <ac:grpSpMkLst>
            <pc:docMk/>
            <pc:sldMk cId="0" sldId="273"/>
            <ac:grpSpMk id="781" creationId="{00000000-0000-0000-0000-000000000000}"/>
          </ac:grpSpMkLst>
        </pc:grpChg>
      </pc:sldChg>
      <pc:sldChg chg="del">
        <pc:chgData name="Owen Sheedy" userId="b1c9949c-efb5-4f8f-8e1c-29dbcaf5146f" providerId="ADAL" clId="{24C3938F-F9E1-4804-A0FE-5FD99CD46406}" dt="2021-01-05T19:09:45.839" v="2243" actId="47"/>
        <pc:sldMkLst>
          <pc:docMk/>
          <pc:sldMk cId="0" sldId="274"/>
        </pc:sldMkLst>
      </pc:sldChg>
      <pc:sldChg chg="modSp del mod">
        <pc:chgData name="Owen Sheedy" userId="b1c9949c-efb5-4f8f-8e1c-29dbcaf5146f" providerId="ADAL" clId="{24C3938F-F9E1-4804-A0FE-5FD99CD46406}" dt="2021-01-05T19:14:25.451" v="2424" actId="47"/>
        <pc:sldMkLst>
          <pc:docMk/>
          <pc:sldMk cId="0" sldId="275"/>
        </pc:sldMkLst>
        <pc:spChg chg="mod">
          <ac:chgData name="Owen Sheedy" userId="b1c9949c-efb5-4f8f-8e1c-29dbcaf5146f" providerId="ADAL" clId="{24C3938F-F9E1-4804-A0FE-5FD99CD46406}" dt="2021-01-05T19:14:23.008" v="2423" actId="20577"/>
          <ac:spMkLst>
            <pc:docMk/>
            <pc:sldMk cId="0" sldId="275"/>
            <ac:spMk id="854" creationId="{00000000-0000-0000-0000-000000000000}"/>
          </ac:spMkLst>
        </pc:spChg>
      </pc:sldChg>
      <pc:sldChg chg="del">
        <pc:chgData name="Owen Sheedy" userId="b1c9949c-efb5-4f8f-8e1c-29dbcaf5146f" providerId="ADAL" clId="{24C3938F-F9E1-4804-A0FE-5FD99CD46406}" dt="2021-01-05T19:09:48.421" v="2244" actId="47"/>
        <pc:sldMkLst>
          <pc:docMk/>
          <pc:sldMk cId="0" sldId="276"/>
        </pc:sldMkLst>
      </pc:sldChg>
      <pc:sldChg chg="del">
        <pc:chgData name="Owen Sheedy" userId="b1c9949c-efb5-4f8f-8e1c-29dbcaf5146f" providerId="ADAL" clId="{24C3938F-F9E1-4804-A0FE-5FD99CD46406}" dt="2021-01-05T19:09:49.675" v="2245" actId="47"/>
        <pc:sldMkLst>
          <pc:docMk/>
          <pc:sldMk cId="0" sldId="277"/>
        </pc:sldMkLst>
      </pc:sldChg>
      <pc:sldChg chg="del">
        <pc:chgData name="Owen Sheedy" userId="b1c9949c-efb5-4f8f-8e1c-29dbcaf5146f" providerId="ADAL" clId="{24C3938F-F9E1-4804-A0FE-5FD99CD46406}" dt="2021-01-05T19:09:51.536" v="2246" actId="47"/>
        <pc:sldMkLst>
          <pc:docMk/>
          <pc:sldMk cId="0" sldId="278"/>
        </pc:sldMkLst>
      </pc:sldChg>
      <pc:sldChg chg="addSp delSp modSp add del mod">
        <pc:chgData name="Owen Sheedy" userId="b1c9949c-efb5-4f8f-8e1c-29dbcaf5146f" providerId="ADAL" clId="{24C3938F-F9E1-4804-A0FE-5FD99CD46406}" dt="2021-01-05T19:19:58.188" v="2823" actId="47"/>
        <pc:sldMkLst>
          <pc:docMk/>
          <pc:sldMk cId="0" sldId="279"/>
        </pc:sldMkLst>
        <pc:spChg chg="mod">
          <ac:chgData name="Owen Sheedy" userId="b1c9949c-efb5-4f8f-8e1c-29dbcaf5146f" providerId="ADAL" clId="{24C3938F-F9E1-4804-A0FE-5FD99CD46406}" dt="2021-01-05T19:19:36.267" v="2789" actId="14100"/>
          <ac:spMkLst>
            <pc:docMk/>
            <pc:sldMk cId="0" sldId="279"/>
            <ac:spMk id="1229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9:14:35.971" v="2452" actId="478"/>
          <ac:spMkLst>
            <pc:docMk/>
            <pc:sldMk cId="0" sldId="279"/>
            <ac:spMk id="1230" creationId="{00000000-0000-0000-0000-000000000000}"/>
          </ac:spMkLst>
        </pc:spChg>
        <pc:spChg chg="add del">
          <ac:chgData name="Owen Sheedy" userId="b1c9949c-efb5-4f8f-8e1c-29dbcaf5146f" providerId="ADAL" clId="{24C3938F-F9E1-4804-A0FE-5FD99CD46406}" dt="2021-01-05T19:19:33.687" v="2788" actId="478"/>
          <ac:spMkLst>
            <pc:docMk/>
            <pc:sldMk cId="0" sldId="279"/>
            <ac:spMk id="1231" creationId="{00000000-0000-0000-0000-000000000000}"/>
          </ac:spMkLst>
        </pc:spChg>
      </pc:sldChg>
      <pc:sldChg chg="del">
        <pc:chgData name="Owen Sheedy" userId="b1c9949c-efb5-4f8f-8e1c-29dbcaf5146f" providerId="ADAL" clId="{24C3938F-F9E1-4804-A0FE-5FD99CD46406}" dt="2021-01-05T19:19:46.734" v="2802" actId="47"/>
        <pc:sldMkLst>
          <pc:docMk/>
          <pc:sldMk cId="0" sldId="280"/>
        </pc:sldMkLst>
      </pc:sldChg>
      <pc:sldChg chg="del">
        <pc:chgData name="Owen Sheedy" userId="b1c9949c-efb5-4f8f-8e1c-29dbcaf5146f" providerId="ADAL" clId="{24C3938F-F9E1-4804-A0FE-5FD99CD46406}" dt="2021-01-05T19:19:47.128" v="2803" actId="47"/>
        <pc:sldMkLst>
          <pc:docMk/>
          <pc:sldMk cId="0" sldId="281"/>
        </pc:sldMkLst>
      </pc:sldChg>
      <pc:sldChg chg="del">
        <pc:chgData name="Owen Sheedy" userId="b1c9949c-efb5-4f8f-8e1c-29dbcaf5146f" providerId="ADAL" clId="{24C3938F-F9E1-4804-A0FE-5FD99CD46406}" dt="2021-01-05T19:19:47.450" v="2804" actId="47"/>
        <pc:sldMkLst>
          <pc:docMk/>
          <pc:sldMk cId="0" sldId="282"/>
        </pc:sldMkLst>
      </pc:sldChg>
      <pc:sldChg chg="del">
        <pc:chgData name="Owen Sheedy" userId="b1c9949c-efb5-4f8f-8e1c-29dbcaf5146f" providerId="ADAL" clId="{24C3938F-F9E1-4804-A0FE-5FD99CD46406}" dt="2021-01-05T19:19:47.820" v="2805" actId="47"/>
        <pc:sldMkLst>
          <pc:docMk/>
          <pc:sldMk cId="0" sldId="283"/>
        </pc:sldMkLst>
      </pc:sldChg>
      <pc:sldChg chg="del">
        <pc:chgData name="Owen Sheedy" userId="b1c9949c-efb5-4f8f-8e1c-29dbcaf5146f" providerId="ADAL" clId="{24C3938F-F9E1-4804-A0FE-5FD99CD46406}" dt="2021-01-05T19:19:48.305" v="2806" actId="47"/>
        <pc:sldMkLst>
          <pc:docMk/>
          <pc:sldMk cId="0" sldId="284"/>
        </pc:sldMkLst>
      </pc:sldChg>
      <pc:sldChg chg="del">
        <pc:chgData name="Owen Sheedy" userId="b1c9949c-efb5-4f8f-8e1c-29dbcaf5146f" providerId="ADAL" clId="{24C3938F-F9E1-4804-A0FE-5FD99CD46406}" dt="2021-01-05T19:19:48.670" v="2807" actId="47"/>
        <pc:sldMkLst>
          <pc:docMk/>
          <pc:sldMk cId="0" sldId="285"/>
        </pc:sldMkLst>
      </pc:sldChg>
      <pc:sldChg chg="del">
        <pc:chgData name="Owen Sheedy" userId="b1c9949c-efb5-4f8f-8e1c-29dbcaf5146f" providerId="ADAL" clId="{24C3938F-F9E1-4804-A0FE-5FD99CD46406}" dt="2021-01-05T19:19:48.809" v="2808" actId="47"/>
        <pc:sldMkLst>
          <pc:docMk/>
          <pc:sldMk cId="0" sldId="286"/>
        </pc:sldMkLst>
      </pc:sldChg>
      <pc:sldChg chg="del">
        <pc:chgData name="Owen Sheedy" userId="b1c9949c-efb5-4f8f-8e1c-29dbcaf5146f" providerId="ADAL" clId="{24C3938F-F9E1-4804-A0FE-5FD99CD46406}" dt="2021-01-05T19:19:49.121" v="2809" actId="47"/>
        <pc:sldMkLst>
          <pc:docMk/>
          <pc:sldMk cId="0" sldId="287"/>
        </pc:sldMkLst>
      </pc:sldChg>
      <pc:sldChg chg="del">
        <pc:chgData name="Owen Sheedy" userId="b1c9949c-efb5-4f8f-8e1c-29dbcaf5146f" providerId="ADAL" clId="{24C3938F-F9E1-4804-A0FE-5FD99CD46406}" dt="2021-01-05T19:19:49.484" v="2810" actId="47"/>
        <pc:sldMkLst>
          <pc:docMk/>
          <pc:sldMk cId="0" sldId="288"/>
        </pc:sldMkLst>
      </pc:sldChg>
      <pc:sldChg chg="del">
        <pc:chgData name="Owen Sheedy" userId="b1c9949c-efb5-4f8f-8e1c-29dbcaf5146f" providerId="ADAL" clId="{24C3938F-F9E1-4804-A0FE-5FD99CD46406}" dt="2021-01-05T19:19:49.815" v="2811" actId="47"/>
        <pc:sldMkLst>
          <pc:docMk/>
          <pc:sldMk cId="0" sldId="289"/>
        </pc:sldMkLst>
      </pc:sldChg>
      <pc:sldChg chg="del">
        <pc:chgData name="Owen Sheedy" userId="b1c9949c-efb5-4f8f-8e1c-29dbcaf5146f" providerId="ADAL" clId="{24C3938F-F9E1-4804-A0FE-5FD99CD46406}" dt="2021-01-05T19:19:50.148" v="2812" actId="47"/>
        <pc:sldMkLst>
          <pc:docMk/>
          <pc:sldMk cId="0" sldId="290"/>
        </pc:sldMkLst>
      </pc:sldChg>
      <pc:sldChg chg="del">
        <pc:chgData name="Owen Sheedy" userId="b1c9949c-efb5-4f8f-8e1c-29dbcaf5146f" providerId="ADAL" clId="{24C3938F-F9E1-4804-A0FE-5FD99CD46406}" dt="2021-01-05T19:19:50.467" v="2813" actId="47"/>
        <pc:sldMkLst>
          <pc:docMk/>
          <pc:sldMk cId="0" sldId="291"/>
        </pc:sldMkLst>
      </pc:sldChg>
      <pc:sldChg chg="del">
        <pc:chgData name="Owen Sheedy" userId="b1c9949c-efb5-4f8f-8e1c-29dbcaf5146f" providerId="ADAL" clId="{24C3938F-F9E1-4804-A0FE-5FD99CD46406}" dt="2021-01-05T19:19:50.837" v="2814" actId="47"/>
        <pc:sldMkLst>
          <pc:docMk/>
          <pc:sldMk cId="0" sldId="292"/>
        </pc:sldMkLst>
      </pc:sldChg>
      <pc:sldChg chg="del">
        <pc:chgData name="Owen Sheedy" userId="b1c9949c-efb5-4f8f-8e1c-29dbcaf5146f" providerId="ADAL" clId="{24C3938F-F9E1-4804-A0FE-5FD99CD46406}" dt="2021-01-05T19:19:51.197" v="2815" actId="47"/>
        <pc:sldMkLst>
          <pc:docMk/>
          <pc:sldMk cId="0" sldId="293"/>
        </pc:sldMkLst>
      </pc:sldChg>
      <pc:sldChg chg="del">
        <pc:chgData name="Owen Sheedy" userId="b1c9949c-efb5-4f8f-8e1c-29dbcaf5146f" providerId="ADAL" clId="{24C3938F-F9E1-4804-A0FE-5FD99CD46406}" dt="2021-01-05T19:19:51.553" v="2816" actId="47"/>
        <pc:sldMkLst>
          <pc:docMk/>
          <pc:sldMk cId="0" sldId="294"/>
        </pc:sldMkLst>
      </pc:sldChg>
      <pc:sldChg chg="del">
        <pc:chgData name="Owen Sheedy" userId="b1c9949c-efb5-4f8f-8e1c-29dbcaf5146f" providerId="ADAL" clId="{24C3938F-F9E1-4804-A0FE-5FD99CD46406}" dt="2021-01-05T19:19:51.883" v="2817" actId="47"/>
        <pc:sldMkLst>
          <pc:docMk/>
          <pc:sldMk cId="0" sldId="295"/>
        </pc:sldMkLst>
      </pc:sldChg>
      <pc:sldChg chg="del">
        <pc:chgData name="Owen Sheedy" userId="b1c9949c-efb5-4f8f-8e1c-29dbcaf5146f" providerId="ADAL" clId="{24C3938F-F9E1-4804-A0FE-5FD99CD46406}" dt="2021-01-05T19:19:52.257" v="2818" actId="47"/>
        <pc:sldMkLst>
          <pc:docMk/>
          <pc:sldMk cId="0" sldId="296"/>
        </pc:sldMkLst>
      </pc:sldChg>
      <pc:sldChg chg="del">
        <pc:chgData name="Owen Sheedy" userId="b1c9949c-efb5-4f8f-8e1c-29dbcaf5146f" providerId="ADAL" clId="{24C3938F-F9E1-4804-A0FE-5FD99CD46406}" dt="2021-01-05T19:19:52.589" v="2819" actId="47"/>
        <pc:sldMkLst>
          <pc:docMk/>
          <pc:sldMk cId="0" sldId="297"/>
        </pc:sldMkLst>
      </pc:sldChg>
      <pc:sldChg chg="addSp delSp modSp add del mod ord delAnim modAnim">
        <pc:chgData name="Owen Sheedy" userId="b1c9949c-efb5-4f8f-8e1c-29dbcaf5146f" providerId="ADAL" clId="{24C3938F-F9E1-4804-A0FE-5FD99CD46406}" dt="2021-01-05T19:34:36.375" v="2854" actId="47"/>
        <pc:sldMkLst>
          <pc:docMk/>
          <pc:sldMk cId="1965028372" sldId="298"/>
        </pc:sldMkLst>
        <pc:spChg chg="add del mod">
          <ac:chgData name="Owen Sheedy" userId="b1c9949c-efb5-4f8f-8e1c-29dbcaf5146f" providerId="ADAL" clId="{24C3938F-F9E1-4804-A0FE-5FD99CD46406}" dt="2021-01-05T18:35:07.807" v="1490" actId="478"/>
          <ac:spMkLst>
            <pc:docMk/>
            <pc:sldMk cId="1965028372" sldId="298"/>
            <ac:spMk id="3" creationId="{CC9166B7-BC10-44A3-B097-2BB341C18EAC}"/>
          </ac:spMkLst>
        </pc:spChg>
        <pc:spChg chg="add del mod">
          <ac:chgData name="Owen Sheedy" userId="b1c9949c-efb5-4f8f-8e1c-29dbcaf5146f" providerId="ADAL" clId="{24C3938F-F9E1-4804-A0FE-5FD99CD46406}" dt="2021-01-05T18:35:13.608" v="1493" actId="478"/>
          <ac:spMkLst>
            <pc:docMk/>
            <pc:sldMk cId="1965028372" sldId="298"/>
            <ac:spMk id="5" creationId="{E38273B2-6336-489F-BEDB-450EA6FB4792}"/>
          </ac:spMkLst>
        </pc:spChg>
        <pc:spChg chg="add del mod">
          <ac:chgData name="Owen Sheedy" userId="b1c9949c-efb5-4f8f-8e1c-29dbcaf5146f" providerId="ADAL" clId="{24C3938F-F9E1-4804-A0FE-5FD99CD46406}" dt="2021-01-05T18:35:19.454" v="1496" actId="478"/>
          <ac:spMkLst>
            <pc:docMk/>
            <pc:sldMk cId="1965028372" sldId="298"/>
            <ac:spMk id="7" creationId="{222141BD-05E2-49F1-A918-8EF3D8727B2F}"/>
          </ac:spMkLst>
        </pc:spChg>
        <pc:spChg chg="add del mod">
          <ac:chgData name="Owen Sheedy" userId="b1c9949c-efb5-4f8f-8e1c-29dbcaf5146f" providerId="ADAL" clId="{24C3938F-F9E1-4804-A0FE-5FD99CD46406}" dt="2021-01-05T18:35:26.357" v="1499" actId="478"/>
          <ac:spMkLst>
            <pc:docMk/>
            <pc:sldMk cId="1965028372" sldId="298"/>
            <ac:spMk id="9" creationId="{E2FBDB5B-5DBA-427B-8E73-BE852DBBC7B1}"/>
          </ac:spMkLst>
        </pc:spChg>
        <pc:spChg chg="add del mod">
          <ac:chgData name="Owen Sheedy" userId="b1c9949c-efb5-4f8f-8e1c-29dbcaf5146f" providerId="ADAL" clId="{24C3938F-F9E1-4804-A0FE-5FD99CD46406}" dt="2021-01-05T18:35:40.585" v="1505" actId="478"/>
          <ac:spMkLst>
            <pc:docMk/>
            <pc:sldMk cId="1965028372" sldId="298"/>
            <ac:spMk id="11" creationId="{02226203-7EC0-432D-A1F2-DCB0541539B7}"/>
          </ac:spMkLst>
        </pc:spChg>
        <pc:spChg chg="add del mod">
          <ac:chgData name="Owen Sheedy" userId="b1c9949c-efb5-4f8f-8e1c-29dbcaf5146f" providerId="ADAL" clId="{24C3938F-F9E1-4804-A0FE-5FD99CD46406}" dt="2021-01-05T18:35:41.871" v="1506" actId="478"/>
          <ac:spMkLst>
            <pc:docMk/>
            <pc:sldMk cId="1965028372" sldId="298"/>
            <ac:spMk id="13" creationId="{2838C1E2-AFB2-4BB3-8F83-809157906787}"/>
          </ac:spMkLst>
        </pc:spChg>
        <pc:spChg chg="add del mod">
          <ac:chgData name="Owen Sheedy" userId="b1c9949c-efb5-4f8f-8e1c-29dbcaf5146f" providerId="ADAL" clId="{24C3938F-F9E1-4804-A0FE-5FD99CD46406}" dt="2021-01-05T18:35:45.272" v="1509" actId="478"/>
          <ac:spMkLst>
            <pc:docMk/>
            <pc:sldMk cId="1965028372" sldId="298"/>
            <ac:spMk id="15" creationId="{8040FCB5-D4F4-47A9-9285-B63C9CBFB425}"/>
          </ac:spMkLst>
        </pc:spChg>
        <pc:spChg chg="add del mod">
          <ac:chgData name="Owen Sheedy" userId="b1c9949c-efb5-4f8f-8e1c-29dbcaf5146f" providerId="ADAL" clId="{24C3938F-F9E1-4804-A0FE-5FD99CD46406}" dt="2021-01-05T18:35:45.997" v="1510" actId="478"/>
          <ac:spMkLst>
            <pc:docMk/>
            <pc:sldMk cId="1965028372" sldId="298"/>
            <ac:spMk id="17" creationId="{71F860A0-1B72-42DA-9C35-BD460DF0DFBE}"/>
          </ac:spMkLst>
        </pc:spChg>
        <pc:spChg chg="add del mod">
          <ac:chgData name="Owen Sheedy" userId="b1c9949c-efb5-4f8f-8e1c-29dbcaf5146f" providerId="ADAL" clId="{24C3938F-F9E1-4804-A0FE-5FD99CD46406}" dt="2021-01-05T19:22:57.413" v="2832"/>
          <ac:spMkLst>
            <pc:docMk/>
            <pc:sldMk cId="1965028372" sldId="298"/>
            <ac:spMk id="20" creationId="{6B66566A-B196-41A1-ABBF-D7DC69BE3ECE}"/>
          </ac:spMkLst>
        </pc:spChg>
        <pc:spChg chg="add mod">
          <ac:chgData name="Owen Sheedy" userId="b1c9949c-efb5-4f8f-8e1c-29dbcaf5146f" providerId="ADAL" clId="{24C3938F-F9E1-4804-A0FE-5FD99CD46406}" dt="2021-01-05T19:30:56.822" v="2853" actId="14100"/>
          <ac:spMkLst>
            <pc:docMk/>
            <pc:sldMk cId="1965028372" sldId="298"/>
            <ac:spMk id="21" creationId="{13C15D6A-1EF3-43B9-96D9-36CB40A639CB}"/>
          </ac:spMkLst>
        </pc:spChg>
        <pc:spChg chg="mod">
          <ac:chgData name="Owen Sheedy" userId="b1c9949c-efb5-4f8f-8e1c-29dbcaf5146f" providerId="ADAL" clId="{24C3938F-F9E1-4804-A0FE-5FD99CD46406}" dt="2021-01-05T18:36:52.166" v="1539" actId="20577"/>
          <ac:spMkLst>
            <pc:docMk/>
            <pc:sldMk cId="1965028372" sldId="298"/>
            <ac:spMk id="723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5:05.529" v="1489" actId="478"/>
          <ac:spMkLst>
            <pc:docMk/>
            <pc:sldMk cId="1965028372" sldId="298"/>
            <ac:spMk id="724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8:35:38.553" v="1503" actId="478"/>
          <ac:spMkLst>
            <pc:docMk/>
            <pc:sldMk cId="1965028372" sldId="298"/>
            <ac:spMk id="725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5:12.019" v="1492" actId="478"/>
          <ac:spMkLst>
            <pc:docMk/>
            <pc:sldMk cId="1965028372" sldId="298"/>
            <ac:spMk id="726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8:35:39.660" v="1504" actId="478"/>
          <ac:spMkLst>
            <pc:docMk/>
            <pc:sldMk cId="1965028372" sldId="298"/>
            <ac:spMk id="727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5:18.480" v="1495" actId="478"/>
          <ac:spMkLst>
            <pc:docMk/>
            <pc:sldMk cId="1965028372" sldId="298"/>
            <ac:spMk id="728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8:35:43.001" v="1507" actId="478"/>
          <ac:spMkLst>
            <pc:docMk/>
            <pc:sldMk cId="1965028372" sldId="298"/>
            <ac:spMk id="729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5:23.884" v="1498" actId="478"/>
          <ac:spMkLst>
            <pc:docMk/>
            <pc:sldMk cId="1965028372" sldId="298"/>
            <ac:spMk id="730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8:35:44.147" v="1508" actId="478"/>
          <ac:spMkLst>
            <pc:docMk/>
            <pc:sldMk cId="1965028372" sldId="298"/>
            <ac:spMk id="731" creationId="{00000000-0000-0000-0000-000000000000}"/>
          </ac:spMkLst>
        </pc:spChg>
        <pc:grpChg chg="del">
          <ac:chgData name="Owen Sheedy" userId="b1c9949c-efb5-4f8f-8e1c-29dbcaf5146f" providerId="ADAL" clId="{24C3938F-F9E1-4804-A0FE-5FD99CD46406}" dt="2021-01-04T19:05:22.344" v="301" actId="478"/>
          <ac:grpSpMkLst>
            <pc:docMk/>
            <pc:sldMk cId="1965028372" sldId="298"/>
            <ac:grpSpMk id="42" creationId="{E4DA9B0D-4D12-4A11-8725-07B19FE17129}"/>
          </ac:grpSpMkLst>
        </pc:grpChg>
        <pc:grpChg chg="add mod">
          <ac:chgData name="Owen Sheedy" userId="b1c9949c-efb5-4f8f-8e1c-29dbcaf5146f" providerId="ADAL" clId="{24C3938F-F9E1-4804-A0FE-5FD99CD46406}" dt="2021-01-04T19:05:25.303" v="303" actId="1076"/>
          <ac:grpSpMkLst>
            <pc:docMk/>
            <pc:sldMk cId="1965028372" sldId="298"/>
            <ac:grpSpMk id="71" creationId="{566FB2BC-DB48-43C3-AD60-958F3AB09B7E}"/>
          </ac:grpSpMkLst>
        </pc:grpChg>
        <pc:picChg chg="add del mod">
          <ac:chgData name="Owen Sheedy" userId="b1c9949c-efb5-4f8f-8e1c-29dbcaf5146f" providerId="ADAL" clId="{24C3938F-F9E1-4804-A0FE-5FD99CD46406}" dt="2021-01-05T19:22:25.486" v="2824" actId="478"/>
          <ac:picMkLst>
            <pc:docMk/>
            <pc:sldMk cId="1965028372" sldId="298"/>
            <ac:picMk id="18" creationId="{CB284CBF-127F-43B5-B2F4-C8FFC848812F}"/>
          </ac:picMkLst>
        </pc:picChg>
        <pc:picChg chg="add del mod">
          <ac:chgData name="Owen Sheedy" userId="b1c9949c-efb5-4f8f-8e1c-29dbcaf5146f" providerId="ADAL" clId="{24C3938F-F9E1-4804-A0FE-5FD99CD46406}" dt="2021-01-05T19:26:25.957" v="2838" actId="478"/>
          <ac:picMkLst>
            <pc:docMk/>
            <pc:sldMk cId="1965028372" sldId="298"/>
            <ac:picMk id="19" creationId="{7C9461FD-7B21-4B96-A2CE-AEB2399D9173}"/>
          </ac:picMkLst>
        </pc:picChg>
        <pc:picChg chg="add mod">
          <ac:chgData name="Owen Sheedy" userId="b1c9949c-efb5-4f8f-8e1c-29dbcaf5146f" providerId="ADAL" clId="{24C3938F-F9E1-4804-A0FE-5FD99CD46406}" dt="2021-01-05T19:26:49.974" v="2845" actId="1076"/>
          <ac:picMkLst>
            <pc:docMk/>
            <pc:sldMk cId="1965028372" sldId="298"/>
            <ac:picMk id="22" creationId="{4AB4D681-99C2-4420-84C3-3A45A2474A3A}"/>
          </ac:picMkLst>
        </pc:picChg>
      </pc:sldChg>
      <pc:sldChg chg="addSp delSp modSp add mod ord">
        <pc:chgData name="Owen Sheedy" userId="b1c9949c-efb5-4f8f-8e1c-29dbcaf5146f" providerId="ADAL" clId="{24C3938F-F9E1-4804-A0FE-5FD99CD46406}" dt="2021-01-05T19:09:13.342" v="2242" actId="14100"/>
        <pc:sldMkLst>
          <pc:docMk/>
          <pc:sldMk cId="659397740" sldId="299"/>
        </pc:sldMkLst>
        <pc:spChg chg="add mod">
          <ac:chgData name="Owen Sheedy" userId="b1c9949c-efb5-4f8f-8e1c-29dbcaf5146f" providerId="ADAL" clId="{24C3938F-F9E1-4804-A0FE-5FD99CD46406}" dt="2021-01-05T16:44:01.348" v="1419" actId="1076"/>
          <ac:spMkLst>
            <pc:docMk/>
            <pc:sldMk cId="659397740" sldId="299"/>
            <ac:spMk id="2" creationId="{D7294B79-A014-495C-8697-6D1394080544}"/>
          </ac:spMkLst>
        </pc:spChg>
        <pc:spChg chg="add del mod">
          <ac:chgData name="Owen Sheedy" userId="b1c9949c-efb5-4f8f-8e1c-29dbcaf5146f" providerId="ADAL" clId="{24C3938F-F9E1-4804-A0FE-5FD99CD46406}" dt="2021-01-05T16:42:44.357" v="1404" actId="478"/>
          <ac:spMkLst>
            <pc:docMk/>
            <pc:sldMk cId="659397740" sldId="299"/>
            <ac:spMk id="4" creationId="{6ED89749-4D30-47A1-A6A5-415FB5B662ED}"/>
          </ac:spMkLst>
        </pc:spChg>
        <pc:spChg chg="add del mod">
          <ac:chgData name="Owen Sheedy" userId="b1c9949c-efb5-4f8f-8e1c-29dbcaf5146f" providerId="ADAL" clId="{24C3938F-F9E1-4804-A0FE-5FD99CD46406}" dt="2021-01-05T16:42:43.076" v="1403" actId="478"/>
          <ac:spMkLst>
            <pc:docMk/>
            <pc:sldMk cId="659397740" sldId="299"/>
            <ac:spMk id="6" creationId="{3D1F343E-6D26-460A-B447-BF96F44622AF}"/>
          </ac:spMkLst>
        </pc:spChg>
        <pc:spChg chg="add del mod">
          <ac:chgData name="Owen Sheedy" userId="b1c9949c-efb5-4f8f-8e1c-29dbcaf5146f" providerId="ADAL" clId="{24C3938F-F9E1-4804-A0FE-5FD99CD46406}" dt="2021-01-05T16:44:14.073" v="1424" actId="478"/>
          <ac:spMkLst>
            <pc:docMk/>
            <pc:sldMk cId="659397740" sldId="299"/>
            <ac:spMk id="8" creationId="{DE98F74A-5E34-427C-8E62-A66E8BFE6ECE}"/>
          </ac:spMkLst>
        </pc:spChg>
        <pc:spChg chg="add del mod">
          <ac:chgData name="Owen Sheedy" userId="b1c9949c-efb5-4f8f-8e1c-29dbcaf5146f" providerId="ADAL" clId="{24C3938F-F9E1-4804-A0FE-5FD99CD46406}" dt="2021-01-05T16:44:18.573" v="1426" actId="478"/>
          <ac:spMkLst>
            <pc:docMk/>
            <pc:sldMk cId="659397740" sldId="299"/>
            <ac:spMk id="10" creationId="{445B14CB-D9AF-43B4-A37F-D2AE0E98BD5C}"/>
          </ac:spMkLst>
        </pc:spChg>
        <pc:spChg chg="mod">
          <ac:chgData name="Owen Sheedy" userId="b1c9949c-efb5-4f8f-8e1c-29dbcaf5146f" providerId="ADAL" clId="{24C3938F-F9E1-4804-A0FE-5FD99CD46406}" dt="2021-01-05T19:09:13.342" v="2242" actId="14100"/>
          <ac:spMkLst>
            <pc:docMk/>
            <pc:sldMk cId="659397740" sldId="299"/>
            <ac:spMk id="76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43:48.495" v="1416" actId="478"/>
          <ac:spMkLst>
            <pc:docMk/>
            <pc:sldMk cId="659397740" sldId="299"/>
            <ac:spMk id="768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9:06:01.958" v="2203" actId="20577"/>
          <ac:spMkLst>
            <pc:docMk/>
            <pc:sldMk cId="659397740" sldId="299"/>
            <ac:spMk id="769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43:51.591" v="1418" actId="478"/>
          <ac:spMkLst>
            <pc:docMk/>
            <pc:sldMk cId="659397740" sldId="299"/>
            <ac:spMk id="770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9:06:33.901" v="2241" actId="1076"/>
          <ac:spMkLst>
            <pc:docMk/>
            <pc:sldMk cId="659397740" sldId="299"/>
            <ac:spMk id="771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44:26.069" v="1430" actId="478"/>
          <ac:spMkLst>
            <pc:docMk/>
            <pc:sldMk cId="659397740" sldId="299"/>
            <ac:spMk id="772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9:06:03.981" v="2204" actId="14100"/>
          <ac:spMkLst>
            <pc:docMk/>
            <pc:sldMk cId="659397740" sldId="299"/>
            <ac:spMk id="773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44:35.789" v="1436" actId="478"/>
          <ac:spMkLst>
            <pc:docMk/>
            <pc:sldMk cId="659397740" sldId="299"/>
            <ac:spMk id="774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9:06:27.431" v="2240" actId="478"/>
          <ac:spMkLst>
            <pc:docMk/>
            <pc:sldMk cId="659397740" sldId="299"/>
            <ac:spMk id="775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2:39.882" v="1401" actId="478"/>
          <ac:spMkLst>
            <pc:docMk/>
            <pc:sldMk cId="659397740" sldId="299"/>
            <ac:spMk id="776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2:41.464" v="1402" actId="478"/>
          <ac:spMkLst>
            <pc:docMk/>
            <pc:sldMk cId="659397740" sldId="299"/>
            <ac:spMk id="777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4:13.272" v="1423" actId="478"/>
          <ac:spMkLst>
            <pc:docMk/>
            <pc:sldMk cId="659397740" sldId="299"/>
            <ac:spMk id="778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4:16.682" v="1425" actId="478"/>
          <ac:spMkLst>
            <pc:docMk/>
            <pc:sldMk cId="659397740" sldId="299"/>
            <ac:spMk id="779" creationId="{00000000-0000-0000-0000-000000000000}"/>
          </ac:spMkLst>
        </pc:spChg>
      </pc:sldChg>
      <pc:sldChg chg="addSp delSp modSp add del mod ord modAnim">
        <pc:chgData name="Owen Sheedy" userId="b1c9949c-efb5-4f8f-8e1c-29dbcaf5146f" providerId="ADAL" clId="{24C3938F-F9E1-4804-A0FE-5FD99CD46406}" dt="2021-01-05T19:34:39.755" v="2856" actId="47"/>
        <pc:sldMkLst>
          <pc:docMk/>
          <pc:sldMk cId="938794547" sldId="300"/>
        </pc:sldMkLst>
        <pc:spChg chg="add del mod">
          <ac:chgData name="Owen Sheedy" userId="b1c9949c-efb5-4f8f-8e1c-29dbcaf5146f" providerId="ADAL" clId="{24C3938F-F9E1-4804-A0FE-5FD99CD46406}" dt="2021-01-05T15:50:47.527" v="1101" actId="478"/>
          <ac:spMkLst>
            <pc:docMk/>
            <pc:sldMk cId="938794547" sldId="300"/>
            <ac:spMk id="3" creationId="{45B7B55D-8E4D-4F92-A6AC-2B60DC75DB4B}"/>
          </ac:spMkLst>
        </pc:spChg>
        <pc:spChg chg="mod">
          <ac:chgData name="Owen Sheedy" userId="b1c9949c-efb5-4f8f-8e1c-29dbcaf5146f" providerId="ADAL" clId="{24C3938F-F9E1-4804-A0FE-5FD99CD46406}" dt="2021-01-05T16:27:56.379" v="1113" actId="14100"/>
          <ac:spMkLst>
            <pc:docMk/>
            <pc:sldMk cId="938794547" sldId="300"/>
            <ac:spMk id="76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47:33.391" v="1098" actId="478"/>
          <ac:spMkLst>
            <pc:docMk/>
            <pc:sldMk cId="938794547" sldId="300"/>
            <ac:spMk id="769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47:24.772" v="1094" actId="478"/>
          <ac:spMkLst>
            <pc:docMk/>
            <pc:sldMk cId="938794547" sldId="300"/>
            <ac:spMk id="771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5:47:36.132" v="1099" actId="478"/>
          <ac:spMkLst>
            <pc:docMk/>
            <pc:sldMk cId="938794547" sldId="300"/>
            <ac:spMk id="773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27:23.956" v="1105" actId="478"/>
          <ac:spMkLst>
            <pc:docMk/>
            <pc:sldMk cId="938794547" sldId="300"/>
            <ac:spMk id="776" creationId="{00000000-0000-0000-0000-000000000000}"/>
          </ac:spMkLst>
        </pc:spChg>
        <pc:picChg chg="add mod">
          <ac:chgData name="Owen Sheedy" userId="b1c9949c-efb5-4f8f-8e1c-29dbcaf5146f" providerId="ADAL" clId="{24C3938F-F9E1-4804-A0FE-5FD99CD46406}" dt="2021-01-05T16:27:30.226" v="1109" actId="1076"/>
          <ac:picMkLst>
            <pc:docMk/>
            <pc:sldMk cId="938794547" sldId="300"/>
            <ac:picMk id="4" creationId="{F647EC76-0A3E-4FC8-A393-9FD6E46E7E17}"/>
          </ac:picMkLst>
        </pc:picChg>
      </pc:sldChg>
      <pc:sldChg chg="addSp delSp modSp add del mod ord modAnim">
        <pc:chgData name="Owen Sheedy" userId="b1c9949c-efb5-4f8f-8e1c-29dbcaf5146f" providerId="ADAL" clId="{24C3938F-F9E1-4804-A0FE-5FD99CD46406}" dt="2021-01-05T19:34:41.986" v="2857" actId="47"/>
        <pc:sldMkLst>
          <pc:docMk/>
          <pc:sldMk cId="974652188" sldId="301"/>
        </pc:sldMkLst>
        <pc:spChg chg="add del mod">
          <ac:chgData name="Owen Sheedy" userId="b1c9949c-efb5-4f8f-8e1c-29dbcaf5146f" providerId="ADAL" clId="{24C3938F-F9E1-4804-A0FE-5FD99CD46406}" dt="2021-01-05T16:41:05.395" v="1389" actId="478"/>
          <ac:spMkLst>
            <pc:docMk/>
            <pc:sldMk cId="974652188" sldId="301"/>
            <ac:spMk id="3" creationId="{F08425ED-B022-4F05-8DC4-E861BC974CF6}"/>
          </ac:spMkLst>
        </pc:spChg>
        <pc:spChg chg="add del mod">
          <ac:chgData name="Owen Sheedy" userId="b1c9949c-efb5-4f8f-8e1c-29dbcaf5146f" providerId="ADAL" clId="{24C3938F-F9E1-4804-A0FE-5FD99CD46406}" dt="2021-01-05T16:41:06.250" v="1390" actId="478"/>
          <ac:spMkLst>
            <pc:docMk/>
            <pc:sldMk cId="974652188" sldId="301"/>
            <ac:spMk id="5" creationId="{24FA8380-63BD-449B-BC01-F10E7A995D15}"/>
          </ac:spMkLst>
        </pc:spChg>
        <pc:spChg chg="add del mod">
          <ac:chgData name="Owen Sheedy" userId="b1c9949c-efb5-4f8f-8e1c-29dbcaf5146f" providerId="ADAL" clId="{24C3938F-F9E1-4804-A0FE-5FD99CD46406}" dt="2021-01-05T16:41:07.355" v="1391" actId="478"/>
          <ac:spMkLst>
            <pc:docMk/>
            <pc:sldMk cId="974652188" sldId="301"/>
            <ac:spMk id="7" creationId="{A5180383-7A4D-4081-A2A9-D1D3AC523B98}"/>
          </ac:spMkLst>
        </pc:spChg>
        <pc:spChg chg="mod">
          <ac:chgData name="Owen Sheedy" userId="b1c9949c-efb5-4f8f-8e1c-29dbcaf5146f" providerId="ADAL" clId="{24C3938F-F9E1-4804-A0FE-5FD99CD46406}" dt="2021-01-05T18:36:09.502" v="1531" actId="20577"/>
          <ac:spMkLst>
            <pc:docMk/>
            <pc:sldMk cId="974652188" sldId="301"/>
            <ac:spMk id="723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6:41:04.531" v="1388" actId="478"/>
          <ac:spMkLst>
            <pc:docMk/>
            <pc:sldMk cId="974652188" sldId="301"/>
            <ac:spMk id="724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1:01.542" v="1385" actId="478"/>
          <ac:spMkLst>
            <pc:docMk/>
            <pc:sldMk cId="974652188" sldId="301"/>
            <ac:spMk id="725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1:03.510" v="1387" actId="478"/>
          <ac:spMkLst>
            <pc:docMk/>
            <pc:sldMk cId="974652188" sldId="301"/>
            <ac:spMk id="727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6:41:02.527" v="1386" actId="478"/>
          <ac:spMkLst>
            <pc:docMk/>
            <pc:sldMk cId="974652188" sldId="301"/>
            <ac:spMk id="729" creationId="{00000000-0000-0000-0000-000000000000}"/>
          </ac:spMkLst>
        </pc:spChg>
        <pc:picChg chg="add mod">
          <ac:chgData name="Owen Sheedy" userId="b1c9949c-efb5-4f8f-8e1c-29dbcaf5146f" providerId="ADAL" clId="{24C3938F-F9E1-4804-A0FE-5FD99CD46406}" dt="2021-01-05T16:42:12.620" v="1398" actId="1076"/>
          <ac:picMkLst>
            <pc:docMk/>
            <pc:sldMk cId="974652188" sldId="301"/>
            <ac:picMk id="8" creationId="{5609745C-ABC1-4CA7-9244-0752D365C729}"/>
          </ac:picMkLst>
        </pc:picChg>
      </pc:sldChg>
      <pc:sldChg chg="addSp delSp modSp add del mod modAnim">
        <pc:chgData name="Owen Sheedy" userId="b1c9949c-efb5-4f8f-8e1c-29dbcaf5146f" providerId="ADAL" clId="{24C3938F-F9E1-4804-A0FE-5FD99CD46406}" dt="2021-01-05T19:34:38.132" v="2855" actId="47"/>
        <pc:sldMkLst>
          <pc:docMk/>
          <pc:sldMk cId="784875619" sldId="302"/>
        </pc:sldMkLst>
        <pc:spChg chg="del">
          <ac:chgData name="Owen Sheedy" userId="b1c9949c-efb5-4f8f-8e1c-29dbcaf5146f" providerId="ADAL" clId="{24C3938F-F9E1-4804-A0FE-5FD99CD46406}" dt="2021-01-05T18:34:09.469" v="1479" actId="478"/>
          <ac:spMkLst>
            <pc:docMk/>
            <pc:sldMk cId="784875619" sldId="302"/>
            <ac:spMk id="2" creationId="{D7294B79-A014-495C-8697-6D1394080544}"/>
          </ac:spMkLst>
        </pc:spChg>
        <pc:spChg chg="add del mod">
          <ac:chgData name="Owen Sheedy" userId="b1c9949c-efb5-4f8f-8e1c-29dbcaf5146f" providerId="ADAL" clId="{24C3938F-F9E1-4804-A0FE-5FD99CD46406}" dt="2021-01-05T18:32:59.293" v="1456" actId="478"/>
          <ac:spMkLst>
            <pc:docMk/>
            <pc:sldMk cId="784875619" sldId="302"/>
            <ac:spMk id="4" creationId="{DB9E5E7A-A45E-43DC-90EE-A320E9547471}"/>
          </ac:spMkLst>
        </pc:spChg>
        <pc:spChg chg="add del mod">
          <ac:chgData name="Owen Sheedy" userId="b1c9949c-efb5-4f8f-8e1c-29dbcaf5146f" providerId="ADAL" clId="{24C3938F-F9E1-4804-A0FE-5FD99CD46406}" dt="2021-01-05T18:33:00.524" v="1457" actId="478"/>
          <ac:spMkLst>
            <pc:docMk/>
            <pc:sldMk cId="784875619" sldId="302"/>
            <ac:spMk id="6" creationId="{7C7EA8A2-3634-4D21-9DBE-A7D96AEF98E2}"/>
          </ac:spMkLst>
        </pc:spChg>
        <pc:spChg chg="add del mod">
          <ac:chgData name="Owen Sheedy" userId="b1c9949c-efb5-4f8f-8e1c-29dbcaf5146f" providerId="ADAL" clId="{24C3938F-F9E1-4804-A0FE-5FD99CD46406}" dt="2021-01-05T18:33:03.728" v="1459" actId="478"/>
          <ac:spMkLst>
            <pc:docMk/>
            <pc:sldMk cId="784875619" sldId="302"/>
            <ac:spMk id="8" creationId="{DA4AA086-EB14-4C4F-9468-110633831AE8}"/>
          </ac:spMkLst>
        </pc:spChg>
        <pc:spChg chg="add del mod">
          <ac:chgData name="Owen Sheedy" userId="b1c9949c-efb5-4f8f-8e1c-29dbcaf5146f" providerId="ADAL" clId="{24C3938F-F9E1-4804-A0FE-5FD99CD46406}" dt="2021-01-05T18:33:10.108" v="1463" actId="478"/>
          <ac:spMkLst>
            <pc:docMk/>
            <pc:sldMk cId="784875619" sldId="302"/>
            <ac:spMk id="10" creationId="{72942626-E4E4-4076-85E8-C135FB5FFA0F}"/>
          </ac:spMkLst>
        </pc:spChg>
        <pc:spChg chg="add del mod">
          <ac:chgData name="Owen Sheedy" userId="b1c9949c-efb5-4f8f-8e1c-29dbcaf5146f" providerId="ADAL" clId="{24C3938F-F9E1-4804-A0FE-5FD99CD46406}" dt="2021-01-05T18:33:11.655" v="1465" actId="478"/>
          <ac:spMkLst>
            <pc:docMk/>
            <pc:sldMk cId="784875619" sldId="302"/>
            <ac:spMk id="12" creationId="{6F7E4CB8-6850-457B-BC77-7EBE432DF3C1}"/>
          </ac:spMkLst>
        </pc:spChg>
        <pc:spChg chg="add del mod">
          <ac:chgData name="Owen Sheedy" userId="b1c9949c-efb5-4f8f-8e1c-29dbcaf5146f" providerId="ADAL" clId="{24C3938F-F9E1-4804-A0FE-5FD99CD46406}" dt="2021-01-05T18:33:10.997" v="1464" actId="478"/>
          <ac:spMkLst>
            <pc:docMk/>
            <pc:sldMk cId="784875619" sldId="302"/>
            <ac:spMk id="14" creationId="{BCCA4CB9-CDA8-41B8-BCC0-CB1068AB2327}"/>
          </ac:spMkLst>
        </pc:spChg>
        <pc:spChg chg="add del mod">
          <ac:chgData name="Owen Sheedy" userId="b1c9949c-efb5-4f8f-8e1c-29dbcaf5146f" providerId="ADAL" clId="{24C3938F-F9E1-4804-A0FE-5FD99CD46406}" dt="2021-01-05T18:33:21.605" v="1472" actId="478"/>
          <ac:spMkLst>
            <pc:docMk/>
            <pc:sldMk cId="784875619" sldId="302"/>
            <ac:spMk id="16" creationId="{B66E129E-025C-406E-B4DF-7F67F56D9112}"/>
          </ac:spMkLst>
        </pc:spChg>
        <pc:spChg chg="add del mod">
          <ac:chgData name="Owen Sheedy" userId="b1c9949c-efb5-4f8f-8e1c-29dbcaf5146f" providerId="ADAL" clId="{24C3938F-F9E1-4804-A0FE-5FD99CD46406}" dt="2021-01-05T18:33:18.125" v="1469" actId="478"/>
          <ac:spMkLst>
            <pc:docMk/>
            <pc:sldMk cId="784875619" sldId="302"/>
            <ac:spMk id="18" creationId="{1AD772CD-C53F-45AA-A466-63AA0CE6134A}"/>
          </ac:spMkLst>
        </pc:spChg>
        <pc:spChg chg="add del mod">
          <ac:chgData name="Owen Sheedy" userId="b1c9949c-efb5-4f8f-8e1c-29dbcaf5146f" providerId="ADAL" clId="{24C3938F-F9E1-4804-A0FE-5FD99CD46406}" dt="2021-01-05T18:33:18.887" v="1470" actId="478"/>
          <ac:spMkLst>
            <pc:docMk/>
            <pc:sldMk cId="784875619" sldId="302"/>
            <ac:spMk id="20" creationId="{F5D1ABB4-B76F-4D45-A9E0-9D67EA4B6CC8}"/>
          </ac:spMkLst>
        </pc:spChg>
        <pc:spChg chg="add del mod">
          <ac:chgData name="Owen Sheedy" userId="b1c9949c-efb5-4f8f-8e1c-29dbcaf5146f" providerId="ADAL" clId="{24C3938F-F9E1-4804-A0FE-5FD99CD46406}" dt="2021-01-05T18:33:22.469" v="1473" actId="478"/>
          <ac:spMkLst>
            <pc:docMk/>
            <pc:sldMk cId="784875619" sldId="302"/>
            <ac:spMk id="22" creationId="{48D2DE3A-B133-4643-BA83-8B07304E3CF8}"/>
          </ac:spMkLst>
        </pc:spChg>
        <pc:spChg chg="add mod">
          <ac:chgData name="Owen Sheedy" userId="b1c9949c-efb5-4f8f-8e1c-29dbcaf5146f" providerId="ADAL" clId="{24C3938F-F9E1-4804-A0FE-5FD99CD46406}" dt="2021-01-05T19:30:28.535" v="2850" actId="1076"/>
          <ac:spMkLst>
            <pc:docMk/>
            <pc:sldMk cId="784875619" sldId="302"/>
            <ac:spMk id="24" creationId="{35DCE09A-E4C1-4B31-A93F-AEEA8C7E2612}"/>
          </ac:spMkLst>
        </pc:spChg>
        <pc:spChg chg="mod">
          <ac:chgData name="Owen Sheedy" userId="b1c9949c-efb5-4f8f-8e1c-29dbcaf5146f" providerId="ADAL" clId="{24C3938F-F9E1-4804-A0FE-5FD99CD46406}" dt="2021-01-05T18:34:15.262" v="1486" actId="20577"/>
          <ac:spMkLst>
            <pc:docMk/>
            <pc:sldMk cId="784875619" sldId="302"/>
            <ac:spMk id="767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8:32:56.220" v="1454" actId="478"/>
          <ac:spMkLst>
            <pc:docMk/>
            <pc:sldMk cId="784875619" sldId="302"/>
            <ac:spMk id="768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2:57.904" v="1455" actId="478"/>
          <ac:spMkLst>
            <pc:docMk/>
            <pc:sldMk cId="784875619" sldId="302"/>
            <ac:spMk id="769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01.791" v="1458" actId="478"/>
          <ac:spMkLst>
            <pc:docMk/>
            <pc:sldMk cId="784875619" sldId="302"/>
            <ac:spMk id="770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04.910" v="1460" actId="478"/>
          <ac:spMkLst>
            <pc:docMk/>
            <pc:sldMk cId="784875619" sldId="302"/>
            <ac:spMk id="771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14.068" v="1467" actId="478"/>
          <ac:spMkLst>
            <pc:docMk/>
            <pc:sldMk cId="784875619" sldId="302"/>
            <ac:spMk id="772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19.920" v="1471" actId="478"/>
          <ac:spMkLst>
            <pc:docMk/>
            <pc:sldMk cId="784875619" sldId="302"/>
            <ac:spMk id="773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06.196" v="1461" actId="478"/>
          <ac:spMkLst>
            <pc:docMk/>
            <pc:sldMk cId="784875619" sldId="302"/>
            <ac:spMk id="774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12.712" v="1466" actId="478"/>
          <ac:spMkLst>
            <pc:docMk/>
            <pc:sldMk cId="784875619" sldId="302"/>
            <ac:spMk id="775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15.888" v="1468" actId="478"/>
          <ac:spMkLst>
            <pc:docMk/>
            <pc:sldMk cId="784875619" sldId="302"/>
            <ac:spMk id="778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3:07.766" v="1462" actId="478"/>
          <ac:spMkLst>
            <pc:docMk/>
            <pc:sldMk cId="784875619" sldId="302"/>
            <ac:spMk id="779" creationId="{00000000-0000-0000-0000-000000000000}"/>
          </ac:spMkLst>
        </pc:spChg>
        <pc:picChg chg="add mod">
          <ac:chgData name="Owen Sheedy" userId="b1c9949c-efb5-4f8f-8e1c-29dbcaf5146f" providerId="ADAL" clId="{24C3938F-F9E1-4804-A0FE-5FD99CD46406}" dt="2021-01-05T18:34:22.652" v="1488" actId="1076"/>
          <ac:picMkLst>
            <pc:docMk/>
            <pc:sldMk cId="784875619" sldId="302"/>
            <ac:picMk id="23" creationId="{9D596BAB-72AE-4B15-85AD-0E7493570F74}"/>
          </ac:picMkLst>
        </pc:picChg>
      </pc:sldChg>
      <pc:sldChg chg="addSp delSp modSp add mod ord">
        <pc:chgData name="Owen Sheedy" userId="b1c9949c-efb5-4f8f-8e1c-29dbcaf5146f" providerId="ADAL" clId="{24C3938F-F9E1-4804-A0FE-5FD99CD46406}" dt="2021-01-05T19:28:23.444" v="2848" actId="20577"/>
        <pc:sldMkLst>
          <pc:docMk/>
          <pc:sldMk cId="3862031646" sldId="303"/>
        </pc:sldMkLst>
        <pc:spChg chg="add del mod">
          <ac:chgData name="Owen Sheedy" userId="b1c9949c-efb5-4f8f-8e1c-29dbcaf5146f" providerId="ADAL" clId="{24C3938F-F9E1-4804-A0FE-5FD99CD46406}" dt="2021-01-05T18:38:40.106" v="1554" actId="478"/>
          <ac:spMkLst>
            <pc:docMk/>
            <pc:sldMk cId="3862031646" sldId="303"/>
            <ac:spMk id="3" creationId="{E49ECD49-2064-41E6-B09B-9CA5D8D14742}"/>
          </ac:spMkLst>
        </pc:spChg>
        <pc:spChg chg="add del mod">
          <ac:chgData name="Owen Sheedy" userId="b1c9949c-efb5-4f8f-8e1c-29dbcaf5146f" providerId="ADAL" clId="{24C3938F-F9E1-4804-A0FE-5FD99CD46406}" dt="2021-01-05T18:38:45.096" v="1558" actId="478"/>
          <ac:spMkLst>
            <pc:docMk/>
            <pc:sldMk cId="3862031646" sldId="303"/>
            <ac:spMk id="5" creationId="{4357B951-5A40-421F-B4D5-42D742CB6C3B}"/>
          </ac:spMkLst>
        </pc:spChg>
        <pc:spChg chg="add del mod">
          <ac:chgData name="Owen Sheedy" userId="b1c9949c-efb5-4f8f-8e1c-29dbcaf5146f" providerId="ADAL" clId="{24C3938F-F9E1-4804-A0FE-5FD99CD46406}" dt="2021-01-05T18:38:43.349" v="1557" actId="478"/>
          <ac:spMkLst>
            <pc:docMk/>
            <pc:sldMk cId="3862031646" sldId="303"/>
            <ac:spMk id="7" creationId="{8BCF4221-0E62-4C81-BBC5-282C8E9DB9F0}"/>
          </ac:spMkLst>
        </pc:spChg>
        <pc:spChg chg="mod">
          <ac:chgData name="Owen Sheedy" userId="b1c9949c-efb5-4f8f-8e1c-29dbcaf5146f" providerId="ADAL" clId="{24C3938F-F9E1-4804-A0FE-5FD99CD46406}" dt="2021-01-05T18:36:59.638" v="1547" actId="20577"/>
          <ac:spMkLst>
            <pc:docMk/>
            <pc:sldMk cId="3862031646" sldId="303"/>
            <ac:spMk id="723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57:20.437" v="1888" actId="20577"/>
          <ac:spMkLst>
            <pc:docMk/>
            <pc:sldMk cId="3862031646" sldId="303"/>
            <ac:spMk id="724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9:28:15.661" v="2847" actId="14100"/>
          <ac:spMkLst>
            <pc:docMk/>
            <pc:sldMk cId="3862031646" sldId="303"/>
            <ac:spMk id="725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8:38.764" v="1553" actId="478"/>
          <ac:spMkLst>
            <pc:docMk/>
            <pc:sldMk cId="3862031646" sldId="303"/>
            <ac:spMk id="726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9:28:23.444" v="2848" actId="20577"/>
          <ac:spMkLst>
            <pc:docMk/>
            <pc:sldMk cId="3862031646" sldId="303"/>
            <ac:spMk id="727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8:42.696" v="1556" actId="478"/>
          <ac:spMkLst>
            <pc:docMk/>
            <pc:sldMk cId="3862031646" sldId="303"/>
            <ac:spMk id="728" creationId="{00000000-0000-0000-0000-000000000000}"/>
          </ac:spMkLst>
        </pc:spChg>
        <pc:spChg chg="mod">
          <ac:chgData name="Owen Sheedy" userId="b1c9949c-efb5-4f8f-8e1c-29dbcaf5146f" providerId="ADAL" clId="{24C3938F-F9E1-4804-A0FE-5FD99CD46406}" dt="2021-01-05T18:48:47.484" v="1792" actId="14100"/>
          <ac:spMkLst>
            <pc:docMk/>
            <pc:sldMk cId="3862031646" sldId="303"/>
            <ac:spMk id="729" creationId="{00000000-0000-0000-0000-000000000000}"/>
          </ac:spMkLst>
        </pc:spChg>
        <pc:spChg chg="del">
          <ac:chgData name="Owen Sheedy" userId="b1c9949c-efb5-4f8f-8e1c-29dbcaf5146f" providerId="ADAL" clId="{24C3938F-F9E1-4804-A0FE-5FD99CD46406}" dt="2021-01-05T18:38:41.233" v="1555" actId="478"/>
          <ac:spMkLst>
            <pc:docMk/>
            <pc:sldMk cId="3862031646" sldId="303"/>
            <ac:spMk id="730" creationId="{00000000-0000-0000-0000-000000000000}"/>
          </ac:spMkLst>
        </pc:spChg>
        <pc:spChg chg="del mod">
          <ac:chgData name="Owen Sheedy" userId="b1c9949c-efb5-4f8f-8e1c-29dbcaf5146f" providerId="ADAL" clId="{24C3938F-F9E1-4804-A0FE-5FD99CD46406}" dt="2021-01-05T18:47:28.621" v="1775" actId="478"/>
          <ac:spMkLst>
            <pc:docMk/>
            <pc:sldMk cId="3862031646" sldId="303"/>
            <ac:spMk id="731" creationId="{00000000-0000-0000-0000-000000000000}"/>
          </ac:spMkLst>
        </pc:spChg>
      </pc:sldChg>
      <pc:sldMasterChg chg="addSldLayout delSldLayout">
        <pc:chgData name="Owen Sheedy" userId="b1c9949c-efb5-4f8f-8e1c-29dbcaf5146f" providerId="ADAL" clId="{24C3938F-F9E1-4804-A0FE-5FD99CD46406}" dt="2021-01-05T19:19:58.188" v="2823" actId="47"/>
        <pc:sldMasterMkLst>
          <pc:docMk/>
          <pc:sldMasterMk cId="0" sldId="2147483673"/>
        </pc:sldMasterMkLst>
        <pc:sldLayoutChg chg="del">
          <pc:chgData name="Owen Sheedy" userId="b1c9949c-efb5-4f8f-8e1c-29dbcaf5146f" providerId="ADAL" clId="{24C3938F-F9E1-4804-A0FE-5FD99CD46406}" dt="2021-01-05T19:19:42.165" v="2791" actId="47"/>
          <pc:sldLayoutMkLst>
            <pc:docMk/>
            <pc:sldMasterMk cId="0" sldId="2147483673"/>
            <pc:sldLayoutMk cId="0" sldId="2147483649"/>
          </pc:sldLayoutMkLst>
        </pc:sldLayoutChg>
        <pc:sldLayoutChg chg="del">
          <pc:chgData name="Owen Sheedy" userId="b1c9949c-efb5-4f8f-8e1c-29dbcaf5146f" providerId="ADAL" clId="{24C3938F-F9E1-4804-A0FE-5FD99CD46406}" dt="2021-01-05T19:19:47.128" v="2803" actId="47"/>
          <pc:sldLayoutMkLst>
            <pc:docMk/>
            <pc:sldMasterMk cId="0" sldId="2147483673"/>
            <pc:sldLayoutMk cId="0" sldId="2147483650"/>
          </pc:sldLayoutMkLst>
        </pc:sldLayoutChg>
        <pc:sldLayoutChg chg="del">
          <pc:chgData name="Owen Sheedy" userId="b1c9949c-efb5-4f8f-8e1c-29dbcaf5146f" providerId="ADAL" clId="{24C3938F-F9E1-4804-A0FE-5FD99CD46406}" dt="2021-01-05T19:19:43.043" v="2792" actId="47"/>
          <pc:sldLayoutMkLst>
            <pc:docMk/>
            <pc:sldMasterMk cId="0" sldId="2147483673"/>
            <pc:sldLayoutMk cId="0" sldId="2147483652"/>
          </pc:sldLayoutMkLst>
        </pc:sldLayoutChg>
        <pc:sldLayoutChg chg="del">
          <pc:chgData name="Owen Sheedy" userId="b1c9949c-efb5-4f8f-8e1c-29dbcaf5146f" providerId="ADAL" clId="{24C3938F-F9E1-4804-A0FE-5FD99CD46406}" dt="2021-01-05T19:09:48.421" v="2244" actId="47"/>
          <pc:sldLayoutMkLst>
            <pc:docMk/>
            <pc:sldMasterMk cId="0" sldId="2147483673"/>
            <pc:sldLayoutMk cId="0" sldId="2147483653"/>
          </pc:sldLayoutMkLst>
        </pc:sldLayoutChg>
        <pc:sldLayoutChg chg="del">
          <pc:chgData name="Owen Sheedy" userId="b1c9949c-efb5-4f8f-8e1c-29dbcaf5146f" providerId="ADAL" clId="{24C3938F-F9E1-4804-A0FE-5FD99CD46406}" dt="2021-01-05T19:19:46.734" v="2802" actId="47"/>
          <pc:sldLayoutMkLst>
            <pc:docMk/>
            <pc:sldMasterMk cId="0" sldId="2147483673"/>
            <pc:sldLayoutMk cId="0" sldId="2147483654"/>
          </pc:sldLayoutMkLst>
        </pc:sldLayoutChg>
        <pc:sldLayoutChg chg="del">
          <pc:chgData name="Owen Sheedy" userId="b1c9949c-efb5-4f8f-8e1c-29dbcaf5146f" providerId="ADAL" clId="{24C3938F-F9E1-4804-A0FE-5FD99CD46406}" dt="2021-01-05T19:19:46.018" v="2800" actId="47"/>
          <pc:sldLayoutMkLst>
            <pc:docMk/>
            <pc:sldMasterMk cId="0" sldId="2147483673"/>
            <pc:sldLayoutMk cId="0" sldId="2147483655"/>
          </pc:sldLayoutMkLst>
        </pc:sldLayoutChg>
        <pc:sldLayoutChg chg="add del">
          <pc:chgData name="Owen Sheedy" userId="b1c9949c-efb5-4f8f-8e1c-29dbcaf5146f" providerId="ADAL" clId="{24C3938F-F9E1-4804-A0FE-5FD99CD46406}" dt="2021-01-05T19:19:56.909" v="2822" actId="47"/>
          <pc:sldLayoutMkLst>
            <pc:docMk/>
            <pc:sldMasterMk cId="0" sldId="2147483673"/>
            <pc:sldLayoutMk cId="0" sldId="2147483656"/>
          </pc:sldLayoutMkLst>
        </pc:sldLayoutChg>
        <pc:sldLayoutChg chg="del">
          <pc:chgData name="Owen Sheedy" userId="b1c9949c-efb5-4f8f-8e1c-29dbcaf5146f" providerId="ADAL" clId="{24C3938F-F9E1-4804-A0FE-5FD99CD46406}" dt="2021-01-05T19:19:44.509" v="2796" actId="47"/>
          <pc:sldLayoutMkLst>
            <pc:docMk/>
            <pc:sldMasterMk cId="0" sldId="2147483673"/>
            <pc:sldLayoutMk cId="0" sldId="2147483657"/>
          </pc:sldLayoutMkLst>
        </pc:sldLayoutChg>
        <pc:sldLayoutChg chg="del">
          <pc:chgData name="Owen Sheedy" userId="b1c9949c-efb5-4f8f-8e1c-29dbcaf5146f" providerId="ADAL" clId="{24C3938F-F9E1-4804-A0FE-5FD99CD46406}" dt="2021-01-05T19:09:51.536" v="2246" actId="47"/>
          <pc:sldLayoutMkLst>
            <pc:docMk/>
            <pc:sldMasterMk cId="0" sldId="2147483673"/>
            <pc:sldLayoutMk cId="0" sldId="2147483658"/>
          </pc:sldLayoutMkLst>
        </pc:sldLayoutChg>
        <pc:sldLayoutChg chg="del">
          <pc:chgData name="Owen Sheedy" userId="b1c9949c-efb5-4f8f-8e1c-29dbcaf5146f" providerId="ADAL" clId="{24C3938F-F9E1-4804-A0FE-5FD99CD46406}" dt="2021-01-05T19:19:44.167" v="2795" actId="47"/>
          <pc:sldLayoutMkLst>
            <pc:docMk/>
            <pc:sldMasterMk cId="0" sldId="2147483673"/>
            <pc:sldLayoutMk cId="0" sldId="2147483659"/>
          </pc:sldLayoutMkLst>
        </pc:sldLayoutChg>
        <pc:sldLayoutChg chg="del">
          <pc:chgData name="Owen Sheedy" userId="b1c9949c-efb5-4f8f-8e1c-29dbcaf5146f" providerId="ADAL" clId="{24C3938F-F9E1-4804-A0FE-5FD99CD46406}" dt="2021-01-05T19:14:25.451" v="2424" actId="47"/>
          <pc:sldLayoutMkLst>
            <pc:docMk/>
            <pc:sldMasterMk cId="0" sldId="2147483673"/>
            <pc:sldLayoutMk cId="0" sldId="2147483662"/>
          </pc:sldLayoutMkLst>
        </pc:sldLayoutChg>
        <pc:sldLayoutChg chg="del">
          <pc:chgData name="Owen Sheedy" userId="b1c9949c-efb5-4f8f-8e1c-29dbcaf5146f" providerId="ADAL" clId="{24C3938F-F9E1-4804-A0FE-5FD99CD46406}" dt="2021-01-05T19:09:49.675" v="2245" actId="47"/>
          <pc:sldLayoutMkLst>
            <pc:docMk/>
            <pc:sldMasterMk cId="0" sldId="2147483673"/>
            <pc:sldLayoutMk cId="0" sldId="2147483663"/>
          </pc:sldLayoutMkLst>
        </pc:sldLayoutChg>
        <pc:sldLayoutChg chg="del">
          <pc:chgData name="Owen Sheedy" userId="b1c9949c-efb5-4f8f-8e1c-29dbcaf5146f" providerId="ADAL" clId="{24C3938F-F9E1-4804-A0FE-5FD99CD46406}" dt="2021-01-05T19:19:39.884" v="2790" actId="47"/>
          <pc:sldLayoutMkLst>
            <pc:docMk/>
            <pc:sldMasterMk cId="0" sldId="2147483673"/>
            <pc:sldLayoutMk cId="0" sldId="2147483667"/>
          </pc:sldLayoutMkLst>
        </pc:sldLayoutChg>
        <pc:sldLayoutChg chg="del">
          <pc:chgData name="Owen Sheedy" userId="b1c9949c-efb5-4f8f-8e1c-29dbcaf5146f" providerId="ADAL" clId="{24C3938F-F9E1-4804-A0FE-5FD99CD46406}" dt="2021-01-05T19:19:43.449" v="2793" actId="47"/>
          <pc:sldLayoutMkLst>
            <pc:docMk/>
            <pc:sldMasterMk cId="0" sldId="2147483673"/>
            <pc:sldLayoutMk cId="0" sldId="2147483668"/>
          </pc:sldLayoutMkLst>
        </pc:sldLayoutChg>
        <pc:sldLayoutChg chg="del">
          <pc:chgData name="Owen Sheedy" userId="b1c9949c-efb5-4f8f-8e1c-29dbcaf5146f" providerId="ADAL" clId="{24C3938F-F9E1-4804-A0FE-5FD99CD46406}" dt="2021-01-05T19:19:46.379" v="2801" actId="47"/>
          <pc:sldLayoutMkLst>
            <pc:docMk/>
            <pc:sldMasterMk cId="0" sldId="2147483673"/>
            <pc:sldLayoutMk cId="0" sldId="2147483669"/>
          </pc:sldLayoutMkLst>
        </pc:sldLayoutChg>
        <pc:sldLayoutChg chg="add del">
          <pc:chgData name="Owen Sheedy" userId="b1c9949c-efb5-4f8f-8e1c-29dbcaf5146f" providerId="ADAL" clId="{24C3938F-F9E1-4804-A0FE-5FD99CD46406}" dt="2021-01-05T19:19:58.188" v="2823" actId="47"/>
          <pc:sldLayoutMkLst>
            <pc:docMk/>
            <pc:sldMasterMk cId="0" sldId="2147483673"/>
            <pc:sldLayoutMk cId="0" sldId="2147483671"/>
          </pc:sldLayoutMkLst>
        </pc:sldLayoutChg>
      </pc:sldMasterChg>
      <pc:sldMasterChg chg="del delSldLayout">
        <pc:chgData name="Owen Sheedy" userId="b1c9949c-efb5-4f8f-8e1c-29dbcaf5146f" providerId="ADAL" clId="{24C3938F-F9E1-4804-A0FE-5FD99CD46406}" dt="2021-01-05T19:19:52.589" v="2819" actId="47"/>
        <pc:sldMasterMkLst>
          <pc:docMk/>
          <pc:sldMasterMk cId="0" sldId="2147483674"/>
        </pc:sldMasterMkLst>
        <pc:sldLayoutChg chg="del">
          <pc:chgData name="Owen Sheedy" userId="b1c9949c-efb5-4f8f-8e1c-29dbcaf5146f" providerId="ADAL" clId="{24C3938F-F9E1-4804-A0FE-5FD99CD46406}" dt="2021-01-05T19:19:52.589" v="2819" actId="47"/>
          <pc:sldLayoutMkLst>
            <pc:docMk/>
            <pc:sldMasterMk cId="0" sldId="2147483674"/>
            <pc:sldLayoutMk cId="0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0e41c0a8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0e41c0a8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3031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70f590732a_1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70f590732a_1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2568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70f590732a_1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70f590732a_1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70f590732a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70f590732a_1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80e41c0a8b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80e41c0a8b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Google Shape;1224;g7117d012b9_0_4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5" name="Google Shape;1225;g7117d012b9_0_4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129" y="12"/>
            <a:ext cx="9144152" cy="5148101"/>
          </a:xfrm>
          <a:custGeom>
            <a:avLst/>
            <a:gdLst/>
            <a:ahLst/>
            <a:cxnLst/>
            <a:rect l="l" t="t" r="r" b="b"/>
            <a:pathLst>
              <a:path w="188919" h="106245" extrusionOk="0">
                <a:moveTo>
                  <a:pt x="1" y="0"/>
                </a:moveTo>
                <a:lnTo>
                  <a:pt x="1" y="106244"/>
                </a:lnTo>
                <a:lnTo>
                  <a:pt x="188918" y="106244"/>
                </a:lnTo>
                <a:lnTo>
                  <a:pt x="18891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105050" y="587775"/>
            <a:ext cx="7196421" cy="3857783"/>
          </a:xfrm>
          <a:custGeom>
            <a:avLst/>
            <a:gdLst/>
            <a:ahLst/>
            <a:cxnLst/>
            <a:rect l="l" t="t" r="r" b="b"/>
            <a:pathLst>
              <a:path w="123496" h="71500" extrusionOk="0">
                <a:moveTo>
                  <a:pt x="108333" y="1"/>
                </a:moveTo>
                <a:lnTo>
                  <a:pt x="0" y="9521"/>
                </a:lnTo>
                <a:lnTo>
                  <a:pt x="6890" y="42667"/>
                </a:lnTo>
                <a:lnTo>
                  <a:pt x="30623" y="71499"/>
                </a:lnTo>
                <a:lnTo>
                  <a:pt x="101172" y="68353"/>
                </a:lnTo>
                <a:lnTo>
                  <a:pt x="123495" y="40660"/>
                </a:lnTo>
                <a:lnTo>
                  <a:pt x="10833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81500" y="1512525"/>
            <a:ext cx="4181100" cy="128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481400" y="2834125"/>
            <a:ext cx="4181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805042" y="527009"/>
            <a:ext cx="48" cy="1405"/>
          </a:xfrm>
          <a:custGeom>
            <a:avLst/>
            <a:gdLst/>
            <a:ahLst/>
            <a:cxnLst/>
            <a:rect l="l" t="t" r="r" b="b"/>
            <a:pathLst>
              <a:path w="1" h="29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1" y="28"/>
                  <a:pt x="1" y="1"/>
                </a:cubicBezTo>
                <a:close/>
              </a:path>
            </a:pathLst>
          </a:custGeom>
          <a:solidFill>
            <a:srgbClr val="0045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1805042" y="525700"/>
            <a:ext cx="48" cy="48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0045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CUSTOM_5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5"/>
          <p:cNvSpPr txBox="1">
            <a:spLocks noGrp="1"/>
          </p:cNvSpPr>
          <p:nvPr>
            <p:ph type="title"/>
          </p:nvPr>
        </p:nvSpPr>
        <p:spPr>
          <a:xfrm>
            <a:off x="713100" y="717725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5"/>
          <p:cNvSpPr txBox="1">
            <a:spLocks noGrp="1"/>
          </p:cNvSpPr>
          <p:nvPr>
            <p:ph type="subTitle" idx="1"/>
          </p:nvPr>
        </p:nvSpPr>
        <p:spPr>
          <a:xfrm>
            <a:off x="713200" y="1473425"/>
            <a:ext cx="2808000" cy="12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8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25"/>
          <p:cNvSpPr/>
          <p:nvPr/>
        </p:nvSpPr>
        <p:spPr>
          <a:xfrm rot="5400000">
            <a:off x="3925726" y="-67365"/>
            <a:ext cx="5154408" cy="5282139"/>
          </a:xfrm>
          <a:custGeom>
            <a:avLst/>
            <a:gdLst/>
            <a:ahLst/>
            <a:cxnLst/>
            <a:rect l="l" t="t" r="r" b="b"/>
            <a:pathLst>
              <a:path w="122651" h="33408" extrusionOk="0">
                <a:moveTo>
                  <a:pt x="1" y="1"/>
                </a:moveTo>
                <a:lnTo>
                  <a:pt x="1" y="28749"/>
                </a:lnTo>
                <a:lnTo>
                  <a:pt x="22165" y="31553"/>
                </a:lnTo>
                <a:lnTo>
                  <a:pt x="87919" y="29879"/>
                </a:lnTo>
                <a:lnTo>
                  <a:pt x="114226" y="33408"/>
                </a:lnTo>
                <a:lnTo>
                  <a:pt x="122651" y="32236"/>
                </a:lnTo>
                <a:lnTo>
                  <a:pt x="122651" y="1"/>
                </a:lnTo>
                <a:close/>
              </a:path>
            </a:pathLst>
          </a:custGeom>
          <a:solidFill>
            <a:srgbClr val="FFE7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713075" y="3192350"/>
            <a:ext cx="2808000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CREDITS: This presentation template was created by </a:t>
            </a:r>
            <a:r>
              <a:rPr lang="en" sz="900">
                <a:solidFill>
                  <a:schemeClr val="accent3"/>
                </a:solidFill>
                <a:uFill>
                  <a:noFill/>
                </a:uFill>
                <a:latin typeface="Raleway"/>
                <a:ea typeface="Raleway"/>
                <a:cs typeface="Raleway"/>
                <a:sym typeface="Raleway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9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, including icons by </a:t>
            </a:r>
            <a:r>
              <a:rPr lang="en" sz="900">
                <a:solidFill>
                  <a:schemeClr val="accent3"/>
                </a:solidFill>
                <a:uFill>
                  <a:noFill/>
                </a:u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9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, and infographics &amp; images by </a:t>
            </a:r>
            <a:r>
              <a:rPr lang="en" sz="900">
                <a:solidFill>
                  <a:schemeClr val="accent3"/>
                </a:solidFill>
                <a:uFill>
                  <a:noFill/>
                </a:uFill>
                <a:latin typeface="Raleway"/>
                <a:ea typeface="Raleway"/>
                <a:cs typeface="Raleway"/>
                <a:sym typeface="Ralewa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900">
              <a:solidFill>
                <a:schemeClr val="accent3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0" name="Google Shape;190;p25"/>
          <p:cNvSpPr/>
          <p:nvPr/>
        </p:nvSpPr>
        <p:spPr>
          <a:xfrm>
            <a:off x="5455825" y="2535725"/>
            <a:ext cx="3691167" cy="2611317"/>
          </a:xfrm>
          <a:custGeom>
            <a:avLst/>
            <a:gdLst/>
            <a:ahLst/>
            <a:cxnLst/>
            <a:rect l="l" t="t" r="r" b="b"/>
            <a:pathLst>
              <a:path w="36616" h="25904" extrusionOk="0">
                <a:moveTo>
                  <a:pt x="29892" y="1"/>
                </a:moveTo>
                <a:lnTo>
                  <a:pt x="27702" y="8217"/>
                </a:lnTo>
                <a:lnTo>
                  <a:pt x="17589" y="3028"/>
                </a:lnTo>
                <a:lnTo>
                  <a:pt x="19919" y="17548"/>
                </a:lnTo>
                <a:lnTo>
                  <a:pt x="0" y="6627"/>
                </a:lnTo>
                <a:lnTo>
                  <a:pt x="6431" y="22458"/>
                </a:lnTo>
                <a:lnTo>
                  <a:pt x="1018" y="22458"/>
                </a:lnTo>
                <a:lnTo>
                  <a:pt x="4227" y="25904"/>
                </a:lnTo>
                <a:lnTo>
                  <a:pt x="36615" y="25904"/>
                </a:lnTo>
                <a:lnTo>
                  <a:pt x="36615" y="6627"/>
                </a:lnTo>
                <a:lnTo>
                  <a:pt x="34955" y="2860"/>
                </a:lnTo>
                <a:lnTo>
                  <a:pt x="34119" y="8217"/>
                </a:lnTo>
                <a:lnTo>
                  <a:pt x="2989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ackground">
  <p:cSld name="TITLE_AND_BODY_1">
    <p:bg>
      <p:bgPr>
        <a:solidFill>
          <a:schemeClr val="l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1338775" cy="1017754"/>
          </a:xfrm>
          <a:custGeom>
            <a:avLst/>
            <a:gdLst/>
            <a:ahLst/>
            <a:cxnLst/>
            <a:rect l="l" t="t" r="r" b="b"/>
            <a:pathLst>
              <a:path w="31176" h="23699" extrusionOk="0">
                <a:moveTo>
                  <a:pt x="0" y="0"/>
                </a:moveTo>
                <a:lnTo>
                  <a:pt x="0" y="23699"/>
                </a:lnTo>
                <a:lnTo>
                  <a:pt x="16362" y="17785"/>
                </a:lnTo>
                <a:lnTo>
                  <a:pt x="22220" y="8397"/>
                </a:lnTo>
                <a:lnTo>
                  <a:pt x="31175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5"/>
          <p:cNvSpPr/>
          <p:nvPr/>
        </p:nvSpPr>
        <p:spPr>
          <a:xfrm>
            <a:off x="7413702" y="3919399"/>
            <a:ext cx="1730289" cy="1224094"/>
          </a:xfrm>
          <a:custGeom>
            <a:avLst/>
            <a:gdLst/>
            <a:ahLst/>
            <a:cxnLst/>
            <a:rect l="l" t="t" r="r" b="b"/>
            <a:pathLst>
              <a:path w="36616" h="25904" extrusionOk="0">
                <a:moveTo>
                  <a:pt x="29892" y="1"/>
                </a:moveTo>
                <a:lnTo>
                  <a:pt x="27702" y="8217"/>
                </a:lnTo>
                <a:lnTo>
                  <a:pt x="17589" y="3028"/>
                </a:lnTo>
                <a:lnTo>
                  <a:pt x="19919" y="17548"/>
                </a:lnTo>
                <a:lnTo>
                  <a:pt x="0" y="6627"/>
                </a:lnTo>
                <a:lnTo>
                  <a:pt x="6431" y="22458"/>
                </a:lnTo>
                <a:lnTo>
                  <a:pt x="1018" y="22458"/>
                </a:lnTo>
                <a:lnTo>
                  <a:pt x="4227" y="25904"/>
                </a:lnTo>
                <a:lnTo>
                  <a:pt x="36615" y="25904"/>
                </a:lnTo>
                <a:lnTo>
                  <a:pt x="36615" y="6627"/>
                </a:lnTo>
                <a:lnTo>
                  <a:pt x="34955" y="2860"/>
                </a:lnTo>
                <a:lnTo>
                  <a:pt x="34119" y="8217"/>
                </a:lnTo>
                <a:lnTo>
                  <a:pt x="2989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8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8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8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8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8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800"/>
              </a:spcBef>
              <a:spcAft>
                <a:spcPts val="8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>
            <a:off x="4468398" y="12"/>
            <a:ext cx="4675780" cy="5148101"/>
          </a:xfrm>
          <a:custGeom>
            <a:avLst/>
            <a:gdLst/>
            <a:ahLst/>
            <a:cxnLst/>
            <a:rect l="l" t="t" r="r" b="b"/>
            <a:pathLst>
              <a:path w="96617" h="106245" extrusionOk="0">
                <a:moveTo>
                  <a:pt x="11420" y="0"/>
                </a:moveTo>
                <a:lnTo>
                  <a:pt x="1" y="56987"/>
                </a:lnTo>
                <a:lnTo>
                  <a:pt x="13590" y="92330"/>
                </a:lnTo>
                <a:lnTo>
                  <a:pt x="11691" y="106244"/>
                </a:lnTo>
                <a:lnTo>
                  <a:pt x="96616" y="106244"/>
                </a:lnTo>
                <a:lnTo>
                  <a:pt x="9661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713100" y="158745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ubTitle" idx="1"/>
          </p:nvPr>
        </p:nvSpPr>
        <p:spPr>
          <a:xfrm>
            <a:off x="713200" y="2343150"/>
            <a:ext cx="2808000" cy="12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80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3808200" y="445025"/>
            <a:ext cx="4622700" cy="10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2082526" y="1236750"/>
            <a:ext cx="7061472" cy="3906763"/>
          </a:xfrm>
          <a:custGeom>
            <a:avLst/>
            <a:gdLst/>
            <a:ahLst/>
            <a:cxnLst/>
            <a:rect l="l" t="t" r="r" b="b"/>
            <a:pathLst>
              <a:path w="54387" h="27480" extrusionOk="0">
                <a:moveTo>
                  <a:pt x="54386" y="1"/>
                </a:moveTo>
                <a:lnTo>
                  <a:pt x="12345" y="1661"/>
                </a:lnTo>
                <a:lnTo>
                  <a:pt x="1" y="27480"/>
                </a:lnTo>
                <a:lnTo>
                  <a:pt x="54386" y="27480"/>
                </a:lnTo>
                <a:lnTo>
                  <a:pt x="5438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1"/>
          </p:nvPr>
        </p:nvSpPr>
        <p:spPr>
          <a:xfrm>
            <a:off x="38082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2"/>
          </p:nvPr>
        </p:nvSpPr>
        <p:spPr>
          <a:xfrm>
            <a:off x="38082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ubTitle" idx="3"/>
          </p:nvPr>
        </p:nvSpPr>
        <p:spPr>
          <a:xfrm>
            <a:off x="60371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ubTitle" idx="4"/>
          </p:nvPr>
        </p:nvSpPr>
        <p:spPr>
          <a:xfrm>
            <a:off x="60371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ubTitle" idx="5"/>
          </p:nvPr>
        </p:nvSpPr>
        <p:spPr>
          <a:xfrm>
            <a:off x="38082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ubTitle" idx="6"/>
          </p:nvPr>
        </p:nvSpPr>
        <p:spPr>
          <a:xfrm>
            <a:off x="38082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ubTitle" idx="7"/>
          </p:nvPr>
        </p:nvSpPr>
        <p:spPr>
          <a:xfrm>
            <a:off x="60371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subTitle" idx="8"/>
          </p:nvPr>
        </p:nvSpPr>
        <p:spPr>
          <a:xfrm>
            <a:off x="60371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background">
  <p:cSld name="SECTION_TITLE_AND_DESCRIPTION_1">
    <p:bg>
      <p:bgPr>
        <a:solidFill>
          <a:schemeClr val="lt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3808200" y="445025"/>
            <a:ext cx="4622700" cy="10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2082526" y="1236750"/>
            <a:ext cx="7061472" cy="3906763"/>
          </a:xfrm>
          <a:custGeom>
            <a:avLst/>
            <a:gdLst/>
            <a:ahLst/>
            <a:cxnLst/>
            <a:rect l="l" t="t" r="r" b="b"/>
            <a:pathLst>
              <a:path w="54387" h="27480" extrusionOk="0">
                <a:moveTo>
                  <a:pt x="54386" y="1"/>
                </a:moveTo>
                <a:lnTo>
                  <a:pt x="12345" y="1661"/>
                </a:lnTo>
                <a:lnTo>
                  <a:pt x="1" y="27480"/>
                </a:lnTo>
                <a:lnTo>
                  <a:pt x="54386" y="27480"/>
                </a:lnTo>
                <a:lnTo>
                  <a:pt x="54386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subTitle" idx="1"/>
          </p:nvPr>
        </p:nvSpPr>
        <p:spPr>
          <a:xfrm>
            <a:off x="38082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ubTitle" idx="2"/>
          </p:nvPr>
        </p:nvSpPr>
        <p:spPr>
          <a:xfrm>
            <a:off x="38082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subTitle" idx="3"/>
          </p:nvPr>
        </p:nvSpPr>
        <p:spPr>
          <a:xfrm>
            <a:off x="6037100" y="1807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5"/>
          <p:cNvSpPr txBox="1">
            <a:spLocks noGrp="1"/>
          </p:cNvSpPr>
          <p:nvPr>
            <p:ph type="subTitle" idx="4"/>
          </p:nvPr>
        </p:nvSpPr>
        <p:spPr>
          <a:xfrm>
            <a:off x="6037100" y="2150975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5"/>
          <p:cNvSpPr txBox="1">
            <a:spLocks noGrp="1"/>
          </p:cNvSpPr>
          <p:nvPr>
            <p:ph type="subTitle" idx="5"/>
          </p:nvPr>
        </p:nvSpPr>
        <p:spPr>
          <a:xfrm>
            <a:off x="38082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5"/>
          <p:cNvSpPr txBox="1">
            <a:spLocks noGrp="1"/>
          </p:cNvSpPr>
          <p:nvPr>
            <p:ph type="subTitle" idx="6"/>
          </p:nvPr>
        </p:nvSpPr>
        <p:spPr>
          <a:xfrm>
            <a:off x="38082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7"/>
          </p:nvPr>
        </p:nvSpPr>
        <p:spPr>
          <a:xfrm>
            <a:off x="6037100" y="3455100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15"/>
          <p:cNvSpPr txBox="1">
            <a:spLocks noGrp="1"/>
          </p:cNvSpPr>
          <p:nvPr>
            <p:ph type="subTitle" idx="8"/>
          </p:nvPr>
        </p:nvSpPr>
        <p:spPr>
          <a:xfrm>
            <a:off x="6037100" y="3798300"/>
            <a:ext cx="1707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bg>
      <p:bgPr>
        <a:solidFill>
          <a:schemeClr val="lt2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20"/>
          <p:cNvGrpSpPr/>
          <p:nvPr/>
        </p:nvGrpSpPr>
        <p:grpSpPr>
          <a:xfrm>
            <a:off x="699" y="-795"/>
            <a:ext cx="9144103" cy="2825750"/>
            <a:chOff x="-254175" y="295650"/>
            <a:chExt cx="4722950" cy="1457925"/>
          </a:xfrm>
        </p:grpSpPr>
        <p:sp>
          <p:nvSpPr>
            <p:cNvPr id="106" name="Google Shape;106;p20"/>
            <p:cNvSpPr/>
            <p:nvPr/>
          </p:nvSpPr>
          <p:spPr>
            <a:xfrm>
              <a:off x="-254175" y="295650"/>
              <a:ext cx="4722950" cy="1457925"/>
            </a:xfrm>
            <a:custGeom>
              <a:avLst/>
              <a:gdLst/>
              <a:ahLst/>
              <a:cxnLst/>
              <a:rect l="l" t="t" r="r" b="b"/>
              <a:pathLst>
                <a:path w="188918" h="58317" extrusionOk="0">
                  <a:moveTo>
                    <a:pt x="0" y="0"/>
                  </a:moveTo>
                  <a:lnTo>
                    <a:pt x="0" y="49366"/>
                  </a:lnTo>
                  <a:lnTo>
                    <a:pt x="128215" y="58316"/>
                  </a:lnTo>
                  <a:lnTo>
                    <a:pt x="188918" y="49366"/>
                  </a:lnTo>
                  <a:lnTo>
                    <a:pt x="18891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0"/>
            <p:cNvSpPr/>
            <p:nvPr/>
          </p:nvSpPr>
          <p:spPr>
            <a:xfrm>
              <a:off x="567000" y="585625"/>
              <a:ext cx="3070425" cy="211150"/>
            </a:xfrm>
            <a:custGeom>
              <a:avLst/>
              <a:gdLst/>
              <a:ahLst/>
              <a:cxnLst/>
              <a:rect l="l" t="t" r="r" b="b"/>
              <a:pathLst>
                <a:path w="122817" h="8446" extrusionOk="0">
                  <a:moveTo>
                    <a:pt x="96645" y="0"/>
                  </a:moveTo>
                  <a:cubicBezTo>
                    <a:pt x="95177" y="0"/>
                    <a:pt x="93685" y="31"/>
                    <a:pt x="92167" y="92"/>
                  </a:cubicBezTo>
                  <a:cubicBezTo>
                    <a:pt x="81887" y="526"/>
                    <a:pt x="71471" y="2289"/>
                    <a:pt x="61381" y="4025"/>
                  </a:cubicBezTo>
                  <a:cubicBezTo>
                    <a:pt x="49704" y="6005"/>
                    <a:pt x="37808" y="8040"/>
                    <a:pt x="25921" y="8040"/>
                  </a:cubicBezTo>
                  <a:cubicBezTo>
                    <a:pt x="17292" y="8040"/>
                    <a:pt x="8668" y="6968"/>
                    <a:pt x="136" y="4025"/>
                  </a:cubicBezTo>
                  <a:lnTo>
                    <a:pt x="0" y="4404"/>
                  </a:lnTo>
                  <a:cubicBezTo>
                    <a:pt x="7893" y="7117"/>
                    <a:pt x="16410" y="8446"/>
                    <a:pt x="26012" y="8446"/>
                  </a:cubicBezTo>
                  <a:cubicBezTo>
                    <a:pt x="27531" y="8446"/>
                    <a:pt x="29104" y="8392"/>
                    <a:pt x="30650" y="8337"/>
                  </a:cubicBezTo>
                  <a:cubicBezTo>
                    <a:pt x="40930" y="7903"/>
                    <a:pt x="51346" y="6140"/>
                    <a:pt x="61436" y="4404"/>
                  </a:cubicBezTo>
                  <a:cubicBezTo>
                    <a:pt x="73113" y="2424"/>
                    <a:pt x="85018" y="389"/>
                    <a:pt x="96908" y="389"/>
                  </a:cubicBezTo>
                  <a:cubicBezTo>
                    <a:pt x="105538" y="389"/>
                    <a:pt x="114160" y="1461"/>
                    <a:pt x="122681" y="4404"/>
                  </a:cubicBezTo>
                  <a:lnTo>
                    <a:pt x="122817" y="4025"/>
                  </a:lnTo>
                  <a:cubicBezTo>
                    <a:pt x="114885" y="1318"/>
                    <a:pt x="106280" y="0"/>
                    <a:pt x="966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0"/>
            <p:cNvSpPr/>
            <p:nvPr/>
          </p:nvSpPr>
          <p:spPr>
            <a:xfrm>
              <a:off x="567000" y="674450"/>
              <a:ext cx="3070425" cy="211175"/>
            </a:xfrm>
            <a:custGeom>
              <a:avLst/>
              <a:gdLst/>
              <a:ahLst/>
              <a:cxnLst/>
              <a:rect l="l" t="t" r="r" b="b"/>
              <a:pathLst>
                <a:path w="122817" h="8447" extrusionOk="0">
                  <a:moveTo>
                    <a:pt x="96628" y="0"/>
                  </a:moveTo>
                  <a:cubicBezTo>
                    <a:pt x="95157" y="0"/>
                    <a:pt x="93661" y="31"/>
                    <a:pt x="92140" y="92"/>
                  </a:cubicBezTo>
                  <a:cubicBezTo>
                    <a:pt x="81887" y="553"/>
                    <a:pt x="71471" y="2316"/>
                    <a:pt x="61381" y="4025"/>
                  </a:cubicBezTo>
                  <a:cubicBezTo>
                    <a:pt x="49718" y="6018"/>
                    <a:pt x="37819" y="8048"/>
                    <a:pt x="25941" y="8048"/>
                  </a:cubicBezTo>
                  <a:cubicBezTo>
                    <a:pt x="17294" y="8048"/>
                    <a:pt x="8660" y="6973"/>
                    <a:pt x="136" y="4025"/>
                  </a:cubicBezTo>
                  <a:lnTo>
                    <a:pt x="0" y="4405"/>
                  </a:lnTo>
                  <a:cubicBezTo>
                    <a:pt x="7893" y="7117"/>
                    <a:pt x="16410" y="8446"/>
                    <a:pt x="26012" y="8446"/>
                  </a:cubicBezTo>
                  <a:cubicBezTo>
                    <a:pt x="27531" y="8446"/>
                    <a:pt x="29104" y="8419"/>
                    <a:pt x="30650" y="8338"/>
                  </a:cubicBezTo>
                  <a:cubicBezTo>
                    <a:pt x="40930" y="7904"/>
                    <a:pt x="51346" y="6140"/>
                    <a:pt x="61436" y="4405"/>
                  </a:cubicBezTo>
                  <a:cubicBezTo>
                    <a:pt x="73106" y="2425"/>
                    <a:pt x="85004" y="401"/>
                    <a:pt x="96887" y="401"/>
                  </a:cubicBezTo>
                  <a:cubicBezTo>
                    <a:pt x="105524" y="401"/>
                    <a:pt x="114153" y="1470"/>
                    <a:pt x="122681" y="4405"/>
                  </a:cubicBezTo>
                  <a:lnTo>
                    <a:pt x="122817" y="4025"/>
                  </a:lnTo>
                  <a:cubicBezTo>
                    <a:pt x="114885" y="1318"/>
                    <a:pt x="106280" y="0"/>
                    <a:pt x="966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0"/>
            <p:cNvSpPr/>
            <p:nvPr/>
          </p:nvSpPr>
          <p:spPr>
            <a:xfrm>
              <a:off x="567000" y="762175"/>
              <a:ext cx="3070425" cy="211600"/>
            </a:xfrm>
            <a:custGeom>
              <a:avLst/>
              <a:gdLst/>
              <a:ahLst/>
              <a:cxnLst/>
              <a:rect l="l" t="t" r="r" b="b"/>
              <a:pathLst>
                <a:path w="122817" h="8464" extrusionOk="0">
                  <a:moveTo>
                    <a:pt x="96885" y="1"/>
                  </a:moveTo>
                  <a:cubicBezTo>
                    <a:pt x="95331" y="1"/>
                    <a:pt x="93750" y="37"/>
                    <a:pt x="92140" y="109"/>
                  </a:cubicBezTo>
                  <a:cubicBezTo>
                    <a:pt x="81887" y="543"/>
                    <a:pt x="71471" y="2306"/>
                    <a:pt x="61381" y="4042"/>
                  </a:cubicBezTo>
                  <a:cubicBezTo>
                    <a:pt x="49704" y="6022"/>
                    <a:pt x="37790" y="8057"/>
                    <a:pt x="25898" y="8057"/>
                  </a:cubicBezTo>
                  <a:cubicBezTo>
                    <a:pt x="17266" y="8057"/>
                    <a:pt x="8646" y="6985"/>
                    <a:pt x="136" y="4042"/>
                  </a:cubicBezTo>
                  <a:lnTo>
                    <a:pt x="0" y="4422"/>
                  </a:lnTo>
                  <a:cubicBezTo>
                    <a:pt x="7893" y="7134"/>
                    <a:pt x="16410" y="8463"/>
                    <a:pt x="26012" y="8463"/>
                  </a:cubicBezTo>
                  <a:cubicBezTo>
                    <a:pt x="27531" y="8463"/>
                    <a:pt x="29104" y="8436"/>
                    <a:pt x="30650" y="8355"/>
                  </a:cubicBezTo>
                  <a:cubicBezTo>
                    <a:pt x="40930" y="7921"/>
                    <a:pt x="51346" y="6158"/>
                    <a:pt x="61436" y="4422"/>
                  </a:cubicBezTo>
                  <a:cubicBezTo>
                    <a:pt x="73113" y="2441"/>
                    <a:pt x="85018" y="406"/>
                    <a:pt x="96908" y="406"/>
                  </a:cubicBezTo>
                  <a:cubicBezTo>
                    <a:pt x="105538" y="406"/>
                    <a:pt x="114160" y="1479"/>
                    <a:pt x="122681" y="4422"/>
                  </a:cubicBezTo>
                  <a:lnTo>
                    <a:pt x="122817" y="4042"/>
                  </a:lnTo>
                  <a:cubicBezTo>
                    <a:pt x="114956" y="1359"/>
                    <a:pt x="106433" y="1"/>
                    <a:pt x="968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0"/>
            <p:cNvSpPr/>
            <p:nvPr/>
          </p:nvSpPr>
          <p:spPr>
            <a:xfrm>
              <a:off x="567000" y="851875"/>
              <a:ext cx="3070425" cy="210725"/>
            </a:xfrm>
            <a:custGeom>
              <a:avLst/>
              <a:gdLst/>
              <a:ahLst/>
              <a:cxnLst/>
              <a:rect l="l" t="t" r="r" b="b"/>
              <a:pathLst>
                <a:path w="122817" h="8429" extrusionOk="0">
                  <a:moveTo>
                    <a:pt x="96815" y="0"/>
                  </a:moveTo>
                  <a:cubicBezTo>
                    <a:pt x="95283" y="0"/>
                    <a:pt x="93726" y="34"/>
                    <a:pt x="92140" y="101"/>
                  </a:cubicBezTo>
                  <a:cubicBezTo>
                    <a:pt x="81887" y="535"/>
                    <a:pt x="71471" y="2298"/>
                    <a:pt x="61381" y="4034"/>
                  </a:cubicBezTo>
                  <a:cubicBezTo>
                    <a:pt x="49711" y="6013"/>
                    <a:pt x="37804" y="8038"/>
                    <a:pt x="25919" y="8038"/>
                  </a:cubicBezTo>
                  <a:cubicBezTo>
                    <a:pt x="17280" y="8038"/>
                    <a:pt x="8653" y="6968"/>
                    <a:pt x="136" y="4034"/>
                  </a:cubicBezTo>
                  <a:lnTo>
                    <a:pt x="0" y="4387"/>
                  </a:lnTo>
                  <a:cubicBezTo>
                    <a:pt x="7893" y="7099"/>
                    <a:pt x="16410" y="8428"/>
                    <a:pt x="26012" y="8428"/>
                  </a:cubicBezTo>
                  <a:cubicBezTo>
                    <a:pt x="27531" y="8428"/>
                    <a:pt x="29104" y="8401"/>
                    <a:pt x="30650" y="8320"/>
                  </a:cubicBezTo>
                  <a:cubicBezTo>
                    <a:pt x="40930" y="7886"/>
                    <a:pt x="51346" y="6123"/>
                    <a:pt x="61436" y="4387"/>
                  </a:cubicBezTo>
                  <a:cubicBezTo>
                    <a:pt x="73106" y="2408"/>
                    <a:pt x="85004" y="383"/>
                    <a:pt x="96887" y="383"/>
                  </a:cubicBezTo>
                  <a:cubicBezTo>
                    <a:pt x="105524" y="383"/>
                    <a:pt x="114153" y="1453"/>
                    <a:pt x="122681" y="4387"/>
                  </a:cubicBezTo>
                  <a:lnTo>
                    <a:pt x="122817" y="4034"/>
                  </a:lnTo>
                  <a:cubicBezTo>
                    <a:pt x="114937" y="1322"/>
                    <a:pt x="106391" y="0"/>
                    <a:pt x="968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0"/>
            <p:cNvSpPr/>
            <p:nvPr/>
          </p:nvSpPr>
          <p:spPr>
            <a:xfrm>
              <a:off x="567000" y="940050"/>
              <a:ext cx="3070425" cy="210700"/>
            </a:xfrm>
            <a:custGeom>
              <a:avLst/>
              <a:gdLst/>
              <a:ahLst/>
              <a:cxnLst/>
              <a:rect l="l" t="t" r="r" b="b"/>
              <a:pathLst>
                <a:path w="122817" h="8428" extrusionOk="0">
                  <a:moveTo>
                    <a:pt x="96760" y="1"/>
                  </a:moveTo>
                  <a:cubicBezTo>
                    <a:pt x="95246" y="1"/>
                    <a:pt x="93707" y="34"/>
                    <a:pt x="92140" y="100"/>
                  </a:cubicBezTo>
                  <a:cubicBezTo>
                    <a:pt x="81887" y="534"/>
                    <a:pt x="71471" y="2297"/>
                    <a:pt x="61381" y="4033"/>
                  </a:cubicBezTo>
                  <a:cubicBezTo>
                    <a:pt x="49711" y="6012"/>
                    <a:pt x="37804" y="8037"/>
                    <a:pt x="25919" y="8037"/>
                  </a:cubicBezTo>
                  <a:cubicBezTo>
                    <a:pt x="17280" y="8037"/>
                    <a:pt x="8653" y="6967"/>
                    <a:pt x="136" y="4033"/>
                  </a:cubicBezTo>
                  <a:lnTo>
                    <a:pt x="0" y="4386"/>
                  </a:lnTo>
                  <a:cubicBezTo>
                    <a:pt x="7893" y="7098"/>
                    <a:pt x="16410" y="8427"/>
                    <a:pt x="26012" y="8427"/>
                  </a:cubicBezTo>
                  <a:cubicBezTo>
                    <a:pt x="27531" y="8427"/>
                    <a:pt x="29104" y="8400"/>
                    <a:pt x="30650" y="8319"/>
                  </a:cubicBezTo>
                  <a:cubicBezTo>
                    <a:pt x="40930" y="7885"/>
                    <a:pt x="51346" y="6122"/>
                    <a:pt x="61436" y="4386"/>
                  </a:cubicBezTo>
                  <a:cubicBezTo>
                    <a:pt x="73106" y="2407"/>
                    <a:pt x="85004" y="382"/>
                    <a:pt x="96887" y="382"/>
                  </a:cubicBezTo>
                  <a:cubicBezTo>
                    <a:pt x="105524" y="382"/>
                    <a:pt x="114153" y="1452"/>
                    <a:pt x="122681" y="4386"/>
                  </a:cubicBezTo>
                  <a:lnTo>
                    <a:pt x="122817" y="4033"/>
                  </a:lnTo>
                  <a:cubicBezTo>
                    <a:pt x="114921" y="1339"/>
                    <a:pt x="106358" y="1"/>
                    <a:pt x="96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0"/>
            <p:cNvSpPr/>
            <p:nvPr/>
          </p:nvSpPr>
          <p:spPr>
            <a:xfrm>
              <a:off x="265225" y="780475"/>
              <a:ext cx="725" cy="25"/>
            </a:xfrm>
            <a:custGeom>
              <a:avLst/>
              <a:gdLst/>
              <a:ahLst/>
              <a:cxnLst/>
              <a:rect l="l" t="t" r="r" b="b"/>
              <a:pathLst>
                <a:path w="29" h="1" extrusionOk="0">
                  <a:moveTo>
                    <a:pt x="1" y="1"/>
                  </a:moveTo>
                  <a:cubicBezTo>
                    <a:pt x="28" y="1"/>
                    <a:pt x="1" y="1"/>
                    <a:pt x="1" y="1"/>
                  </a:cubicBezTo>
                  <a:cubicBezTo>
                    <a:pt x="1" y="1"/>
                    <a:pt x="28" y="1"/>
                    <a:pt x="1" y="1"/>
                  </a:cubicBezTo>
                  <a:close/>
                </a:path>
              </a:pathLst>
            </a:custGeom>
            <a:solidFill>
              <a:srgbClr val="FDBA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0"/>
            <p:cNvSpPr/>
            <p:nvPr/>
          </p:nvSpPr>
          <p:spPr>
            <a:xfrm>
              <a:off x="265225" y="779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DBA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20"/>
          <p:cNvSpPr txBox="1">
            <a:spLocks noGrp="1"/>
          </p:cNvSpPr>
          <p:nvPr>
            <p:ph type="title"/>
          </p:nvPr>
        </p:nvSpPr>
        <p:spPr>
          <a:xfrm>
            <a:off x="2625100" y="899825"/>
            <a:ext cx="3893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0"/>
          <p:cNvSpPr txBox="1">
            <a:spLocks noGrp="1"/>
          </p:cNvSpPr>
          <p:nvPr>
            <p:ph type="title" idx="2" hasCustomPrompt="1"/>
          </p:nvPr>
        </p:nvSpPr>
        <p:spPr>
          <a:xfrm>
            <a:off x="1220324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6" name="Google Shape;116;p20"/>
          <p:cNvSpPr txBox="1">
            <a:spLocks noGrp="1"/>
          </p:cNvSpPr>
          <p:nvPr>
            <p:ph type="title" idx="3" hasCustomPrompt="1"/>
          </p:nvPr>
        </p:nvSpPr>
        <p:spPr>
          <a:xfrm>
            <a:off x="3226816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7" name="Google Shape;117;p20"/>
          <p:cNvSpPr txBox="1">
            <a:spLocks noGrp="1"/>
          </p:cNvSpPr>
          <p:nvPr>
            <p:ph type="title" idx="4" hasCustomPrompt="1"/>
          </p:nvPr>
        </p:nvSpPr>
        <p:spPr>
          <a:xfrm>
            <a:off x="5233307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8" name="Google Shape;118;p20"/>
          <p:cNvSpPr txBox="1">
            <a:spLocks noGrp="1"/>
          </p:cNvSpPr>
          <p:nvPr>
            <p:ph type="title" idx="5" hasCustomPrompt="1"/>
          </p:nvPr>
        </p:nvSpPr>
        <p:spPr>
          <a:xfrm>
            <a:off x="7239799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9" name="Google Shape;119;p20"/>
          <p:cNvSpPr txBox="1">
            <a:spLocks noGrp="1"/>
          </p:cNvSpPr>
          <p:nvPr>
            <p:ph type="subTitle" idx="1"/>
          </p:nvPr>
        </p:nvSpPr>
        <p:spPr>
          <a:xfrm>
            <a:off x="7413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subTitle" idx="6"/>
          </p:nvPr>
        </p:nvSpPr>
        <p:spPr>
          <a:xfrm>
            <a:off x="7413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0"/>
          <p:cNvSpPr txBox="1">
            <a:spLocks noGrp="1"/>
          </p:cNvSpPr>
          <p:nvPr>
            <p:ph type="subTitle" idx="7"/>
          </p:nvPr>
        </p:nvSpPr>
        <p:spPr>
          <a:xfrm>
            <a:off x="27478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subTitle" idx="8"/>
          </p:nvPr>
        </p:nvSpPr>
        <p:spPr>
          <a:xfrm>
            <a:off x="27478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ubTitle" idx="9"/>
          </p:nvPr>
        </p:nvSpPr>
        <p:spPr>
          <a:xfrm>
            <a:off x="47543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subTitle" idx="13"/>
          </p:nvPr>
        </p:nvSpPr>
        <p:spPr>
          <a:xfrm>
            <a:off x="47543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subTitle" idx="14"/>
          </p:nvPr>
        </p:nvSpPr>
        <p:spPr>
          <a:xfrm>
            <a:off x="6760875" y="29487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subTitle" idx="15"/>
          </p:nvPr>
        </p:nvSpPr>
        <p:spPr>
          <a:xfrm>
            <a:off x="6760875" y="3291975"/>
            <a:ext cx="1707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938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4"/>
          <p:cNvSpPr/>
          <p:nvPr/>
        </p:nvSpPr>
        <p:spPr>
          <a:xfrm rot="10800000">
            <a:off x="3494831" y="-12"/>
            <a:ext cx="5649169" cy="5143512"/>
          </a:xfrm>
          <a:custGeom>
            <a:avLst/>
            <a:gdLst/>
            <a:ahLst/>
            <a:cxnLst/>
            <a:rect l="l" t="t" r="r" b="b"/>
            <a:pathLst>
              <a:path w="31176" h="23699" extrusionOk="0">
                <a:moveTo>
                  <a:pt x="0" y="0"/>
                </a:moveTo>
                <a:lnTo>
                  <a:pt x="0" y="23699"/>
                </a:lnTo>
                <a:lnTo>
                  <a:pt x="16362" y="17785"/>
                </a:lnTo>
                <a:lnTo>
                  <a:pt x="22220" y="8397"/>
                </a:lnTo>
                <a:lnTo>
                  <a:pt x="31175" y="0"/>
                </a:lnTo>
                <a:close/>
              </a:path>
            </a:pathLst>
          </a:custGeom>
          <a:solidFill>
            <a:srgbClr val="FFE7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4"/>
          <p:cNvSpPr txBox="1">
            <a:spLocks noGrp="1"/>
          </p:cNvSpPr>
          <p:nvPr>
            <p:ph type="subTitle" idx="1"/>
          </p:nvPr>
        </p:nvSpPr>
        <p:spPr>
          <a:xfrm>
            <a:off x="713100" y="2140775"/>
            <a:ext cx="2430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74" name="Google Shape;174;p24"/>
          <p:cNvSpPr txBox="1">
            <a:spLocks noGrp="1"/>
          </p:cNvSpPr>
          <p:nvPr>
            <p:ph type="subTitle" idx="2"/>
          </p:nvPr>
        </p:nvSpPr>
        <p:spPr>
          <a:xfrm>
            <a:off x="713100" y="2483975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4"/>
          <p:cNvSpPr txBox="1">
            <a:spLocks noGrp="1"/>
          </p:cNvSpPr>
          <p:nvPr>
            <p:ph type="subTitle" idx="3"/>
          </p:nvPr>
        </p:nvSpPr>
        <p:spPr>
          <a:xfrm>
            <a:off x="3494825" y="2140775"/>
            <a:ext cx="2430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76" name="Google Shape;176;p24"/>
          <p:cNvSpPr txBox="1">
            <a:spLocks noGrp="1"/>
          </p:cNvSpPr>
          <p:nvPr>
            <p:ph type="subTitle" idx="4"/>
          </p:nvPr>
        </p:nvSpPr>
        <p:spPr>
          <a:xfrm>
            <a:off x="3494825" y="2483975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4"/>
          <p:cNvSpPr txBox="1">
            <a:spLocks noGrp="1"/>
          </p:cNvSpPr>
          <p:nvPr>
            <p:ph type="subTitle" idx="5"/>
          </p:nvPr>
        </p:nvSpPr>
        <p:spPr>
          <a:xfrm>
            <a:off x="713100" y="3620700"/>
            <a:ext cx="2430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78" name="Google Shape;178;p24"/>
          <p:cNvSpPr txBox="1">
            <a:spLocks noGrp="1"/>
          </p:cNvSpPr>
          <p:nvPr>
            <p:ph type="subTitle" idx="6"/>
          </p:nvPr>
        </p:nvSpPr>
        <p:spPr>
          <a:xfrm>
            <a:off x="713100" y="3963900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4"/>
          <p:cNvSpPr txBox="1">
            <a:spLocks noGrp="1"/>
          </p:cNvSpPr>
          <p:nvPr>
            <p:ph type="subTitle" idx="7"/>
          </p:nvPr>
        </p:nvSpPr>
        <p:spPr>
          <a:xfrm>
            <a:off x="3494825" y="3620700"/>
            <a:ext cx="2430600" cy="3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80" name="Google Shape;180;p24"/>
          <p:cNvSpPr txBox="1">
            <a:spLocks noGrp="1"/>
          </p:cNvSpPr>
          <p:nvPr>
            <p:ph type="subTitle" idx="8"/>
          </p:nvPr>
        </p:nvSpPr>
        <p:spPr>
          <a:xfrm>
            <a:off x="3494825" y="3963900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8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8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8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8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8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8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800"/>
              </a:spcBef>
              <a:spcAft>
                <a:spcPts val="8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24"/>
          <p:cNvSpPr txBox="1">
            <a:spLocks noGrp="1"/>
          </p:cNvSpPr>
          <p:nvPr>
            <p:ph type="title" idx="9" hasCustomPrompt="1"/>
          </p:nvPr>
        </p:nvSpPr>
        <p:spPr>
          <a:xfrm>
            <a:off x="713099" y="1679200"/>
            <a:ext cx="548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82" name="Google Shape;182;p24"/>
          <p:cNvSpPr txBox="1">
            <a:spLocks noGrp="1"/>
          </p:cNvSpPr>
          <p:nvPr>
            <p:ph type="title" idx="13" hasCustomPrompt="1"/>
          </p:nvPr>
        </p:nvSpPr>
        <p:spPr>
          <a:xfrm>
            <a:off x="3494824" y="1679200"/>
            <a:ext cx="548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83" name="Google Shape;183;p24"/>
          <p:cNvSpPr txBox="1">
            <a:spLocks noGrp="1"/>
          </p:cNvSpPr>
          <p:nvPr>
            <p:ph type="title" idx="14" hasCustomPrompt="1"/>
          </p:nvPr>
        </p:nvSpPr>
        <p:spPr>
          <a:xfrm>
            <a:off x="713099" y="3159125"/>
            <a:ext cx="548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84" name="Google Shape;184;p24"/>
          <p:cNvSpPr txBox="1">
            <a:spLocks noGrp="1"/>
          </p:cNvSpPr>
          <p:nvPr>
            <p:ph type="title" idx="15" hasCustomPrompt="1"/>
          </p:nvPr>
        </p:nvSpPr>
        <p:spPr>
          <a:xfrm>
            <a:off x="3494824" y="3159125"/>
            <a:ext cx="5487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Slackey"/>
              <a:buNone/>
              <a:defRPr sz="2800">
                <a:solidFill>
                  <a:schemeClr val="accent6"/>
                </a:solidFill>
                <a:latin typeface="Slackey"/>
                <a:ea typeface="Slackey"/>
                <a:cs typeface="Slackey"/>
                <a:sym typeface="Slacke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6" r:id="rId3"/>
    <p:sldLayoutId id="2147483660" r:id="rId4"/>
    <p:sldLayoutId id="2147483661" r:id="rId5"/>
    <p:sldLayoutId id="2147483664" r:id="rId6"/>
    <p:sldLayoutId id="2147483665" r:id="rId7"/>
    <p:sldLayoutId id="2147483666" r:id="rId8"/>
    <p:sldLayoutId id="2147483670" r:id="rId9"/>
    <p:sldLayoutId id="214748367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>
            <a:spLocks noGrp="1"/>
          </p:cNvSpPr>
          <p:nvPr>
            <p:ph type="ctrTitle"/>
          </p:nvPr>
        </p:nvSpPr>
        <p:spPr>
          <a:xfrm>
            <a:off x="2220356" y="1401175"/>
            <a:ext cx="4703400" cy="220652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 dirty="0"/>
              <a:t>Instrument Families of the Orchestra</a:t>
            </a:r>
            <a:endParaRPr sz="4800" dirty="0"/>
          </a:p>
        </p:txBody>
      </p:sp>
      <p:grpSp>
        <p:nvGrpSpPr>
          <p:cNvPr id="201" name="Google Shape;201;p28"/>
          <p:cNvGrpSpPr/>
          <p:nvPr/>
        </p:nvGrpSpPr>
        <p:grpSpPr>
          <a:xfrm>
            <a:off x="4103527" y="498798"/>
            <a:ext cx="952296" cy="902373"/>
            <a:chOff x="-3059475" y="547225"/>
            <a:chExt cx="647600" cy="613025"/>
          </a:xfrm>
        </p:grpSpPr>
        <p:sp>
          <p:nvSpPr>
            <p:cNvPr id="202" name="Google Shape;202;p28"/>
            <p:cNvSpPr/>
            <p:nvPr/>
          </p:nvSpPr>
          <p:spPr>
            <a:xfrm>
              <a:off x="-3059475" y="547225"/>
              <a:ext cx="647600" cy="613025"/>
            </a:xfrm>
            <a:custGeom>
              <a:avLst/>
              <a:gdLst/>
              <a:ahLst/>
              <a:cxnLst/>
              <a:rect l="l" t="t" r="r" b="b"/>
              <a:pathLst>
                <a:path w="25904" h="24521" extrusionOk="0">
                  <a:moveTo>
                    <a:pt x="8219" y="0"/>
                  </a:moveTo>
                  <a:lnTo>
                    <a:pt x="1" y="7948"/>
                  </a:lnTo>
                  <a:lnTo>
                    <a:pt x="1275" y="19801"/>
                  </a:lnTo>
                  <a:lnTo>
                    <a:pt x="12803" y="24520"/>
                  </a:lnTo>
                  <a:lnTo>
                    <a:pt x="25904" y="19475"/>
                  </a:lnTo>
                  <a:lnTo>
                    <a:pt x="24629" y="5723"/>
                  </a:lnTo>
                  <a:lnTo>
                    <a:pt x="18770" y="814"/>
                  </a:lnTo>
                  <a:lnTo>
                    <a:pt x="8219" y="0"/>
                  </a:lnTo>
                  <a:close/>
                </a:path>
              </a:pathLst>
            </a:custGeom>
            <a:solidFill>
              <a:srgbClr val="795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-2915050" y="693000"/>
              <a:ext cx="289575" cy="322125"/>
            </a:xfrm>
            <a:custGeom>
              <a:avLst/>
              <a:gdLst/>
              <a:ahLst/>
              <a:cxnLst/>
              <a:rect l="l" t="t" r="r" b="b"/>
              <a:pathLst>
                <a:path w="11583" h="12885" extrusionOk="0">
                  <a:moveTo>
                    <a:pt x="11556" y="1"/>
                  </a:moveTo>
                  <a:lnTo>
                    <a:pt x="3825" y="950"/>
                  </a:lnTo>
                  <a:lnTo>
                    <a:pt x="3825" y="2144"/>
                  </a:lnTo>
                  <a:lnTo>
                    <a:pt x="3853" y="9874"/>
                  </a:lnTo>
                  <a:cubicBezTo>
                    <a:pt x="3446" y="9494"/>
                    <a:pt x="2876" y="9223"/>
                    <a:pt x="2198" y="9223"/>
                  </a:cubicBezTo>
                  <a:cubicBezTo>
                    <a:pt x="977" y="9223"/>
                    <a:pt x="1" y="10037"/>
                    <a:pt x="1" y="11067"/>
                  </a:cubicBezTo>
                  <a:cubicBezTo>
                    <a:pt x="1" y="12071"/>
                    <a:pt x="977" y="12885"/>
                    <a:pt x="2198" y="12885"/>
                  </a:cubicBezTo>
                  <a:cubicBezTo>
                    <a:pt x="3419" y="12885"/>
                    <a:pt x="4368" y="12152"/>
                    <a:pt x="4395" y="11067"/>
                  </a:cubicBezTo>
                  <a:lnTo>
                    <a:pt x="4368" y="3690"/>
                  </a:lnTo>
                  <a:lnTo>
                    <a:pt x="11013" y="2849"/>
                  </a:lnTo>
                  <a:lnTo>
                    <a:pt x="11040" y="8979"/>
                  </a:lnTo>
                  <a:cubicBezTo>
                    <a:pt x="10634" y="8599"/>
                    <a:pt x="10064" y="8328"/>
                    <a:pt x="9386" y="8328"/>
                  </a:cubicBezTo>
                  <a:cubicBezTo>
                    <a:pt x="8165" y="8328"/>
                    <a:pt x="7189" y="9142"/>
                    <a:pt x="7189" y="10172"/>
                  </a:cubicBezTo>
                  <a:cubicBezTo>
                    <a:pt x="7189" y="11176"/>
                    <a:pt x="8165" y="11990"/>
                    <a:pt x="9386" y="11990"/>
                  </a:cubicBezTo>
                  <a:cubicBezTo>
                    <a:pt x="10606" y="11990"/>
                    <a:pt x="11583" y="11257"/>
                    <a:pt x="11583" y="10199"/>
                  </a:cubicBezTo>
                  <a:lnTo>
                    <a:pt x="11556" y="164"/>
                  </a:lnTo>
                  <a:lnTo>
                    <a:pt x="115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28"/>
          <p:cNvGrpSpPr/>
          <p:nvPr/>
        </p:nvGrpSpPr>
        <p:grpSpPr>
          <a:xfrm>
            <a:off x="816469" y="716274"/>
            <a:ext cx="2171530" cy="2381563"/>
            <a:chOff x="816469" y="716274"/>
            <a:chExt cx="2171530" cy="2381563"/>
          </a:xfrm>
        </p:grpSpPr>
        <p:sp>
          <p:nvSpPr>
            <p:cNvPr id="205" name="Google Shape;205;p28"/>
            <p:cNvSpPr/>
            <p:nvPr/>
          </p:nvSpPr>
          <p:spPr>
            <a:xfrm>
              <a:off x="816469" y="716274"/>
              <a:ext cx="1998200" cy="2381563"/>
            </a:xfrm>
            <a:custGeom>
              <a:avLst/>
              <a:gdLst/>
              <a:ahLst/>
              <a:cxnLst/>
              <a:rect l="l" t="t" r="r" b="b"/>
              <a:pathLst>
                <a:path w="41283" h="49150" extrusionOk="0">
                  <a:moveTo>
                    <a:pt x="32766" y="1"/>
                  </a:moveTo>
                  <a:lnTo>
                    <a:pt x="27748" y="3662"/>
                  </a:lnTo>
                  <a:lnTo>
                    <a:pt x="24303" y="12505"/>
                  </a:lnTo>
                  <a:lnTo>
                    <a:pt x="19041" y="29620"/>
                  </a:lnTo>
                  <a:lnTo>
                    <a:pt x="16302" y="35506"/>
                  </a:lnTo>
                  <a:lnTo>
                    <a:pt x="13996" y="37486"/>
                  </a:lnTo>
                  <a:lnTo>
                    <a:pt x="11636" y="35913"/>
                  </a:lnTo>
                  <a:lnTo>
                    <a:pt x="12043" y="32251"/>
                  </a:lnTo>
                  <a:lnTo>
                    <a:pt x="15298" y="28860"/>
                  </a:lnTo>
                  <a:lnTo>
                    <a:pt x="16058" y="25389"/>
                  </a:lnTo>
                  <a:lnTo>
                    <a:pt x="13047" y="22568"/>
                  </a:lnTo>
                  <a:lnTo>
                    <a:pt x="3337" y="21456"/>
                  </a:lnTo>
                  <a:lnTo>
                    <a:pt x="0" y="23734"/>
                  </a:lnTo>
                  <a:lnTo>
                    <a:pt x="2224" y="29484"/>
                  </a:lnTo>
                  <a:lnTo>
                    <a:pt x="4096" y="39710"/>
                  </a:lnTo>
                  <a:lnTo>
                    <a:pt x="9548" y="47250"/>
                  </a:lnTo>
                  <a:lnTo>
                    <a:pt x="17414" y="49149"/>
                  </a:lnTo>
                  <a:lnTo>
                    <a:pt x="22757" y="46545"/>
                  </a:lnTo>
                  <a:lnTo>
                    <a:pt x="27504" y="13780"/>
                  </a:lnTo>
                  <a:lnTo>
                    <a:pt x="30271" y="5887"/>
                  </a:lnTo>
                  <a:lnTo>
                    <a:pt x="33010" y="3581"/>
                  </a:lnTo>
                  <a:lnTo>
                    <a:pt x="36021" y="4232"/>
                  </a:lnTo>
                  <a:lnTo>
                    <a:pt x="37540" y="7378"/>
                  </a:lnTo>
                  <a:lnTo>
                    <a:pt x="36563" y="13319"/>
                  </a:lnTo>
                  <a:lnTo>
                    <a:pt x="39249" y="16167"/>
                  </a:lnTo>
                  <a:lnTo>
                    <a:pt x="41283" y="14376"/>
                  </a:lnTo>
                  <a:lnTo>
                    <a:pt x="38842" y="12234"/>
                  </a:lnTo>
                  <a:lnTo>
                    <a:pt x="39927" y="5805"/>
                  </a:lnTo>
                  <a:lnTo>
                    <a:pt x="38082" y="1791"/>
                  </a:lnTo>
                  <a:lnTo>
                    <a:pt x="3276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918840" y="1813731"/>
              <a:ext cx="603966" cy="264225"/>
            </a:xfrm>
            <a:custGeom>
              <a:avLst/>
              <a:gdLst/>
              <a:ahLst/>
              <a:cxnLst/>
              <a:rect l="l" t="t" r="r" b="b"/>
              <a:pathLst>
                <a:path w="12478" h="5453" extrusionOk="0">
                  <a:moveTo>
                    <a:pt x="2252" y="0"/>
                  </a:moveTo>
                  <a:lnTo>
                    <a:pt x="1" y="1383"/>
                  </a:lnTo>
                  <a:lnTo>
                    <a:pt x="2551" y="4340"/>
                  </a:lnTo>
                  <a:lnTo>
                    <a:pt x="8898" y="5452"/>
                  </a:lnTo>
                  <a:lnTo>
                    <a:pt x="12478" y="3499"/>
                  </a:lnTo>
                  <a:lnTo>
                    <a:pt x="11800" y="1790"/>
                  </a:lnTo>
                  <a:lnTo>
                    <a:pt x="10010" y="651"/>
                  </a:lnTo>
                  <a:lnTo>
                    <a:pt x="225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1681615" y="2037157"/>
              <a:ext cx="124782" cy="85475"/>
            </a:xfrm>
            <a:custGeom>
              <a:avLst/>
              <a:gdLst/>
              <a:ahLst/>
              <a:cxnLst/>
              <a:rect l="l" t="t" r="r" b="b"/>
              <a:pathLst>
                <a:path w="2578" h="1764" extrusionOk="0">
                  <a:moveTo>
                    <a:pt x="489" y="0"/>
                  </a:moveTo>
                  <a:lnTo>
                    <a:pt x="1" y="1682"/>
                  </a:lnTo>
                  <a:lnTo>
                    <a:pt x="326" y="1763"/>
                  </a:lnTo>
                  <a:lnTo>
                    <a:pt x="598" y="1085"/>
                  </a:lnTo>
                  <a:lnTo>
                    <a:pt x="2496" y="1600"/>
                  </a:lnTo>
                  <a:lnTo>
                    <a:pt x="2578" y="1221"/>
                  </a:lnTo>
                  <a:lnTo>
                    <a:pt x="652" y="678"/>
                  </a:lnTo>
                  <a:lnTo>
                    <a:pt x="815" y="54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1747298" y="1772981"/>
              <a:ext cx="124733" cy="82858"/>
            </a:xfrm>
            <a:custGeom>
              <a:avLst/>
              <a:gdLst/>
              <a:ahLst/>
              <a:cxnLst/>
              <a:rect l="l" t="t" r="r" b="b"/>
              <a:pathLst>
                <a:path w="2577" h="1710" extrusionOk="0">
                  <a:moveTo>
                    <a:pt x="515" y="0"/>
                  </a:moveTo>
                  <a:lnTo>
                    <a:pt x="0" y="1655"/>
                  </a:lnTo>
                  <a:lnTo>
                    <a:pt x="326" y="1709"/>
                  </a:lnTo>
                  <a:lnTo>
                    <a:pt x="597" y="1031"/>
                  </a:lnTo>
                  <a:lnTo>
                    <a:pt x="2495" y="1546"/>
                  </a:lnTo>
                  <a:lnTo>
                    <a:pt x="2577" y="1167"/>
                  </a:lnTo>
                  <a:lnTo>
                    <a:pt x="651" y="624"/>
                  </a:lnTo>
                  <a:lnTo>
                    <a:pt x="814" y="55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1713126" y="1900466"/>
              <a:ext cx="116892" cy="92016"/>
            </a:xfrm>
            <a:custGeom>
              <a:avLst/>
              <a:gdLst/>
              <a:ahLst/>
              <a:cxnLst/>
              <a:rect l="l" t="t" r="r" b="b"/>
              <a:pathLst>
                <a:path w="2415" h="1899" extrusionOk="0">
                  <a:moveTo>
                    <a:pt x="408" y="0"/>
                  </a:moveTo>
                  <a:lnTo>
                    <a:pt x="1" y="1845"/>
                  </a:lnTo>
                  <a:lnTo>
                    <a:pt x="435" y="1899"/>
                  </a:lnTo>
                  <a:lnTo>
                    <a:pt x="625" y="1194"/>
                  </a:lnTo>
                  <a:lnTo>
                    <a:pt x="2279" y="1790"/>
                  </a:lnTo>
                  <a:lnTo>
                    <a:pt x="2415" y="1302"/>
                  </a:lnTo>
                  <a:lnTo>
                    <a:pt x="760" y="760"/>
                  </a:lnTo>
                  <a:lnTo>
                    <a:pt x="787" y="109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1816852" y="1479876"/>
              <a:ext cx="116892" cy="93373"/>
            </a:xfrm>
            <a:custGeom>
              <a:avLst/>
              <a:gdLst/>
              <a:ahLst/>
              <a:cxnLst/>
              <a:rect l="l" t="t" r="r" b="b"/>
              <a:pathLst>
                <a:path w="2415" h="1927" extrusionOk="0">
                  <a:moveTo>
                    <a:pt x="408" y="1"/>
                  </a:moveTo>
                  <a:lnTo>
                    <a:pt x="1" y="1845"/>
                  </a:lnTo>
                  <a:lnTo>
                    <a:pt x="435" y="1926"/>
                  </a:lnTo>
                  <a:lnTo>
                    <a:pt x="597" y="1194"/>
                  </a:lnTo>
                  <a:lnTo>
                    <a:pt x="2306" y="1791"/>
                  </a:lnTo>
                  <a:lnTo>
                    <a:pt x="2415" y="1303"/>
                  </a:lnTo>
                  <a:lnTo>
                    <a:pt x="733" y="760"/>
                  </a:lnTo>
                  <a:lnTo>
                    <a:pt x="787" y="109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1784035" y="1624466"/>
              <a:ext cx="112971" cy="103888"/>
            </a:xfrm>
            <a:custGeom>
              <a:avLst/>
              <a:gdLst/>
              <a:ahLst/>
              <a:cxnLst/>
              <a:rect l="l" t="t" r="r" b="b"/>
              <a:pathLst>
                <a:path w="2334" h="2144" extrusionOk="0">
                  <a:moveTo>
                    <a:pt x="733" y="0"/>
                  </a:moveTo>
                  <a:lnTo>
                    <a:pt x="299" y="217"/>
                  </a:lnTo>
                  <a:lnTo>
                    <a:pt x="1" y="2035"/>
                  </a:lnTo>
                  <a:lnTo>
                    <a:pt x="380" y="2143"/>
                  </a:lnTo>
                  <a:lnTo>
                    <a:pt x="570" y="1329"/>
                  </a:lnTo>
                  <a:lnTo>
                    <a:pt x="2225" y="1845"/>
                  </a:lnTo>
                  <a:lnTo>
                    <a:pt x="2333" y="1357"/>
                  </a:lnTo>
                  <a:lnTo>
                    <a:pt x="733" y="895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710943" y="1412863"/>
              <a:ext cx="277056" cy="274740"/>
            </a:xfrm>
            <a:custGeom>
              <a:avLst/>
              <a:gdLst/>
              <a:ahLst/>
              <a:cxnLst/>
              <a:rect l="l" t="t" r="r" b="b"/>
              <a:pathLst>
                <a:path w="5724" h="5670" extrusionOk="0">
                  <a:moveTo>
                    <a:pt x="2143" y="0"/>
                  </a:moveTo>
                  <a:lnTo>
                    <a:pt x="109" y="1791"/>
                  </a:lnTo>
                  <a:lnTo>
                    <a:pt x="922" y="3771"/>
                  </a:lnTo>
                  <a:lnTo>
                    <a:pt x="0" y="4883"/>
                  </a:lnTo>
                  <a:lnTo>
                    <a:pt x="651" y="5669"/>
                  </a:lnTo>
                  <a:lnTo>
                    <a:pt x="5723" y="814"/>
                  </a:lnTo>
                  <a:lnTo>
                    <a:pt x="5289" y="190"/>
                  </a:lnTo>
                  <a:lnTo>
                    <a:pt x="3770" y="868"/>
                  </a:lnTo>
                  <a:lnTo>
                    <a:pt x="21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28"/>
          <p:cNvGrpSpPr/>
          <p:nvPr/>
        </p:nvGrpSpPr>
        <p:grpSpPr>
          <a:xfrm>
            <a:off x="1351797" y="3624806"/>
            <a:ext cx="1882712" cy="958149"/>
            <a:chOff x="1294347" y="3189756"/>
            <a:chExt cx="1882712" cy="958149"/>
          </a:xfrm>
        </p:grpSpPr>
        <p:sp>
          <p:nvSpPr>
            <p:cNvPr id="214" name="Google Shape;214;p28"/>
            <p:cNvSpPr/>
            <p:nvPr/>
          </p:nvSpPr>
          <p:spPr>
            <a:xfrm>
              <a:off x="1294347" y="3285697"/>
              <a:ext cx="1693652" cy="862208"/>
            </a:xfrm>
            <a:custGeom>
              <a:avLst/>
              <a:gdLst/>
              <a:ahLst/>
              <a:cxnLst/>
              <a:rect l="l" t="t" r="r" b="b"/>
              <a:pathLst>
                <a:path w="34991" h="17794" extrusionOk="0">
                  <a:moveTo>
                    <a:pt x="28535" y="3717"/>
                  </a:moveTo>
                  <a:lnTo>
                    <a:pt x="31519" y="6104"/>
                  </a:lnTo>
                  <a:lnTo>
                    <a:pt x="32088" y="8545"/>
                  </a:lnTo>
                  <a:lnTo>
                    <a:pt x="30027" y="10226"/>
                  </a:lnTo>
                  <a:lnTo>
                    <a:pt x="13508" y="15651"/>
                  </a:lnTo>
                  <a:lnTo>
                    <a:pt x="11284" y="14648"/>
                  </a:lnTo>
                  <a:lnTo>
                    <a:pt x="11067" y="12207"/>
                  </a:lnTo>
                  <a:lnTo>
                    <a:pt x="12315" y="9494"/>
                  </a:lnTo>
                  <a:lnTo>
                    <a:pt x="28535" y="3717"/>
                  </a:lnTo>
                  <a:close/>
                  <a:moveTo>
                    <a:pt x="34909" y="1"/>
                  </a:moveTo>
                  <a:lnTo>
                    <a:pt x="30651" y="1411"/>
                  </a:lnTo>
                  <a:lnTo>
                    <a:pt x="22649" y="4259"/>
                  </a:lnTo>
                  <a:lnTo>
                    <a:pt x="8952" y="8843"/>
                  </a:lnTo>
                  <a:lnTo>
                    <a:pt x="4558" y="9792"/>
                  </a:lnTo>
                  <a:lnTo>
                    <a:pt x="2279" y="8436"/>
                  </a:lnTo>
                  <a:lnTo>
                    <a:pt x="679" y="7026"/>
                  </a:lnTo>
                  <a:lnTo>
                    <a:pt x="1" y="8518"/>
                  </a:lnTo>
                  <a:lnTo>
                    <a:pt x="191" y="12315"/>
                  </a:lnTo>
                  <a:lnTo>
                    <a:pt x="1710" y="16194"/>
                  </a:lnTo>
                  <a:lnTo>
                    <a:pt x="3662" y="17794"/>
                  </a:lnTo>
                  <a:lnTo>
                    <a:pt x="4802" y="16872"/>
                  </a:lnTo>
                  <a:lnTo>
                    <a:pt x="6483" y="11393"/>
                  </a:lnTo>
                  <a:lnTo>
                    <a:pt x="10498" y="10335"/>
                  </a:lnTo>
                  <a:lnTo>
                    <a:pt x="9630" y="14105"/>
                  </a:lnTo>
                  <a:lnTo>
                    <a:pt x="11257" y="16329"/>
                  </a:lnTo>
                  <a:lnTo>
                    <a:pt x="13970" y="16465"/>
                  </a:lnTo>
                  <a:lnTo>
                    <a:pt x="29674" y="11556"/>
                  </a:lnTo>
                  <a:lnTo>
                    <a:pt x="33038" y="9603"/>
                  </a:lnTo>
                  <a:lnTo>
                    <a:pt x="33417" y="7080"/>
                  </a:lnTo>
                  <a:lnTo>
                    <a:pt x="31953" y="4368"/>
                  </a:lnTo>
                  <a:lnTo>
                    <a:pt x="29701" y="3229"/>
                  </a:lnTo>
                  <a:lnTo>
                    <a:pt x="34991" y="1384"/>
                  </a:lnTo>
                  <a:lnTo>
                    <a:pt x="349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1329826" y="3689182"/>
              <a:ext cx="172022" cy="423254"/>
            </a:xfrm>
            <a:custGeom>
              <a:avLst/>
              <a:gdLst/>
              <a:ahLst/>
              <a:cxnLst/>
              <a:rect l="l" t="t" r="r" b="b"/>
              <a:pathLst>
                <a:path w="3554" h="8735" extrusionOk="0">
                  <a:moveTo>
                    <a:pt x="271" y="1"/>
                  </a:moveTo>
                  <a:lnTo>
                    <a:pt x="0" y="2442"/>
                  </a:lnTo>
                  <a:lnTo>
                    <a:pt x="380" y="4476"/>
                  </a:lnTo>
                  <a:lnTo>
                    <a:pt x="1275" y="7134"/>
                  </a:lnTo>
                  <a:lnTo>
                    <a:pt x="2929" y="8735"/>
                  </a:lnTo>
                  <a:lnTo>
                    <a:pt x="3553" y="7785"/>
                  </a:lnTo>
                  <a:lnTo>
                    <a:pt x="2360" y="3473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327595" y="3306727"/>
              <a:ext cx="94578" cy="143330"/>
            </a:xfrm>
            <a:custGeom>
              <a:avLst/>
              <a:gdLst/>
              <a:ahLst/>
              <a:cxnLst/>
              <a:rect l="l" t="t" r="r" b="b"/>
              <a:pathLst>
                <a:path w="1954" h="2958" extrusionOk="0">
                  <a:moveTo>
                    <a:pt x="1845" y="1"/>
                  </a:moveTo>
                  <a:lnTo>
                    <a:pt x="0" y="787"/>
                  </a:lnTo>
                  <a:lnTo>
                    <a:pt x="55" y="1248"/>
                  </a:lnTo>
                  <a:lnTo>
                    <a:pt x="760" y="1031"/>
                  </a:lnTo>
                  <a:lnTo>
                    <a:pt x="1356" y="2957"/>
                  </a:lnTo>
                  <a:lnTo>
                    <a:pt x="1845" y="2822"/>
                  </a:lnTo>
                  <a:lnTo>
                    <a:pt x="1221" y="814"/>
                  </a:lnTo>
                  <a:lnTo>
                    <a:pt x="1953" y="435"/>
                  </a:lnTo>
                  <a:lnTo>
                    <a:pt x="184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202862" y="3360609"/>
              <a:ext cx="94578" cy="131507"/>
            </a:xfrm>
            <a:custGeom>
              <a:avLst/>
              <a:gdLst/>
              <a:ahLst/>
              <a:cxnLst/>
              <a:rect l="l" t="t" r="r" b="b"/>
              <a:pathLst>
                <a:path w="1954" h="2714" extrusionOk="0">
                  <a:moveTo>
                    <a:pt x="1791" y="1"/>
                  </a:moveTo>
                  <a:lnTo>
                    <a:pt x="0" y="543"/>
                  </a:lnTo>
                  <a:lnTo>
                    <a:pt x="28" y="1140"/>
                  </a:lnTo>
                  <a:lnTo>
                    <a:pt x="760" y="950"/>
                  </a:lnTo>
                  <a:lnTo>
                    <a:pt x="1384" y="2713"/>
                  </a:lnTo>
                  <a:lnTo>
                    <a:pt x="1818" y="2550"/>
                  </a:lnTo>
                  <a:lnTo>
                    <a:pt x="1275" y="760"/>
                  </a:lnTo>
                  <a:lnTo>
                    <a:pt x="1953" y="408"/>
                  </a:lnTo>
                  <a:lnTo>
                    <a:pt x="17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072901" y="3402668"/>
              <a:ext cx="99806" cy="131507"/>
            </a:xfrm>
            <a:custGeom>
              <a:avLst/>
              <a:gdLst/>
              <a:ahLst/>
              <a:cxnLst/>
              <a:rect l="l" t="t" r="r" b="b"/>
              <a:pathLst>
                <a:path w="2062" h="2714" extrusionOk="0">
                  <a:moveTo>
                    <a:pt x="1899" y="1"/>
                  </a:moveTo>
                  <a:lnTo>
                    <a:pt x="0" y="570"/>
                  </a:lnTo>
                  <a:lnTo>
                    <a:pt x="163" y="1221"/>
                  </a:lnTo>
                  <a:lnTo>
                    <a:pt x="922" y="977"/>
                  </a:lnTo>
                  <a:lnTo>
                    <a:pt x="1465" y="2713"/>
                  </a:lnTo>
                  <a:lnTo>
                    <a:pt x="1953" y="2523"/>
                  </a:lnTo>
                  <a:lnTo>
                    <a:pt x="1384" y="760"/>
                  </a:lnTo>
                  <a:lnTo>
                    <a:pt x="2062" y="570"/>
                  </a:lnTo>
                  <a:lnTo>
                    <a:pt x="189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121449" y="3503890"/>
              <a:ext cx="246901" cy="573077"/>
            </a:xfrm>
            <a:custGeom>
              <a:avLst/>
              <a:gdLst/>
              <a:ahLst/>
              <a:cxnLst/>
              <a:rect l="l" t="t" r="r" b="b"/>
              <a:pathLst>
                <a:path w="5101" h="11827" extrusionOk="0">
                  <a:moveTo>
                    <a:pt x="1140" y="0"/>
                  </a:moveTo>
                  <a:lnTo>
                    <a:pt x="1" y="434"/>
                  </a:lnTo>
                  <a:lnTo>
                    <a:pt x="3663" y="11826"/>
                  </a:lnTo>
                  <a:lnTo>
                    <a:pt x="5100" y="11202"/>
                  </a:lnTo>
                  <a:lnTo>
                    <a:pt x="114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8"/>
            <p:cNvSpPr/>
            <p:nvPr/>
          </p:nvSpPr>
          <p:spPr>
            <a:xfrm>
              <a:off x="2238293" y="3468421"/>
              <a:ext cx="244239" cy="559898"/>
            </a:xfrm>
            <a:custGeom>
              <a:avLst/>
              <a:gdLst/>
              <a:ahLst/>
              <a:cxnLst/>
              <a:rect l="l" t="t" r="r" b="b"/>
              <a:pathLst>
                <a:path w="5046" h="11555" extrusionOk="0">
                  <a:moveTo>
                    <a:pt x="1438" y="0"/>
                  </a:moveTo>
                  <a:lnTo>
                    <a:pt x="1" y="325"/>
                  </a:lnTo>
                  <a:lnTo>
                    <a:pt x="4069" y="11555"/>
                  </a:lnTo>
                  <a:lnTo>
                    <a:pt x="5046" y="11284"/>
                  </a:lnTo>
                  <a:lnTo>
                    <a:pt x="143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363026" y="3422389"/>
              <a:ext cx="229815" cy="569152"/>
            </a:xfrm>
            <a:custGeom>
              <a:avLst/>
              <a:gdLst/>
              <a:ahLst/>
              <a:cxnLst/>
              <a:rect l="l" t="t" r="r" b="b"/>
              <a:pathLst>
                <a:path w="4748" h="11746" extrusionOk="0">
                  <a:moveTo>
                    <a:pt x="1520" y="1"/>
                  </a:moveTo>
                  <a:lnTo>
                    <a:pt x="1" y="543"/>
                  </a:lnTo>
                  <a:lnTo>
                    <a:pt x="3391" y="11745"/>
                  </a:lnTo>
                  <a:lnTo>
                    <a:pt x="4747" y="11203"/>
                  </a:lnTo>
                  <a:lnTo>
                    <a:pt x="152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984030" y="3189756"/>
              <a:ext cx="193029" cy="174874"/>
            </a:xfrm>
            <a:custGeom>
              <a:avLst/>
              <a:gdLst/>
              <a:ahLst/>
              <a:cxnLst/>
              <a:rect l="l" t="t" r="r" b="b"/>
              <a:pathLst>
                <a:path w="3988" h="3609" extrusionOk="0">
                  <a:moveTo>
                    <a:pt x="3174" y="1"/>
                  </a:moveTo>
                  <a:lnTo>
                    <a:pt x="0" y="1981"/>
                  </a:lnTo>
                  <a:lnTo>
                    <a:pt x="54" y="3364"/>
                  </a:lnTo>
                  <a:lnTo>
                    <a:pt x="3960" y="3608"/>
                  </a:lnTo>
                  <a:lnTo>
                    <a:pt x="3987" y="2306"/>
                  </a:lnTo>
                  <a:lnTo>
                    <a:pt x="317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28"/>
          <p:cNvGrpSpPr/>
          <p:nvPr/>
        </p:nvGrpSpPr>
        <p:grpSpPr>
          <a:xfrm>
            <a:off x="6456522" y="764923"/>
            <a:ext cx="1735665" cy="3643235"/>
            <a:chOff x="6456522" y="764923"/>
            <a:chExt cx="1735665" cy="3643235"/>
          </a:xfrm>
        </p:grpSpPr>
        <p:sp>
          <p:nvSpPr>
            <p:cNvPr id="224" name="Google Shape;224;p28"/>
            <p:cNvSpPr/>
            <p:nvPr/>
          </p:nvSpPr>
          <p:spPr>
            <a:xfrm>
              <a:off x="6456522" y="2661403"/>
              <a:ext cx="1289297" cy="1745446"/>
            </a:xfrm>
            <a:custGeom>
              <a:avLst/>
              <a:gdLst/>
              <a:ahLst/>
              <a:cxnLst/>
              <a:rect l="l" t="t" r="r" b="b"/>
              <a:pathLst>
                <a:path w="26637" h="36022" extrusionOk="0">
                  <a:moveTo>
                    <a:pt x="16601" y="1"/>
                  </a:moveTo>
                  <a:lnTo>
                    <a:pt x="8002" y="2930"/>
                  </a:lnTo>
                  <a:lnTo>
                    <a:pt x="5887" y="7894"/>
                  </a:lnTo>
                  <a:lnTo>
                    <a:pt x="6836" y="13020"/>
                  </a:lnTo>
                  <a:lnTo>
                    <a:pt x="136" y="20398"/>
                  </a:lnTo>
                  <a:lnTo>
                    <a:pt x="1" y="29213"/>
                  </a:lnTo>
                  <a:lnTo>
                    <a:pt x="8138" y="34258"/>
                  </a:lnTo>
                  <a:lnTo>
                    <a:pt x="17984" y="36021"/>
                  </a:lnTo>
                  <a:lnTo>
                    <a:pt x="22459" y="31492"/>
                  </a:lnTo>
                  <a:cubicBezTo>
                    <a:pt x="22459" y="31492"/>
                    <a:pt x="24819" y="26040"/>
                    <a:pt x="24331" y="25579"/>
                  </a:cubicBezTo>
                  <a:cubicBezTo>
                    <a:pt x="23897" y="25145"/>
                    <a:pt x="21483" y="19015"/>
                    <a:pt x="21483" y="19015"/>
                  </a:cubicBezTo>
                  <a:lnTo>
                    <a:pt x="26636" y="9955"/>
                  </a:lnTo>
                  <a:lnTo>
                    <a:pt x="21619" y="1140"/>
                  </a:lnTo>
                  <a:lnTo>
                    <a:pt x="166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7697175" y="780671"/>
              <a:ext cx="446465" cy="626959"/>
            </a:xfrm>
            <a:custGeom>
              <a:avLst/>
              <a:gdLst/>
              <a:ahLst/>
              <a:cxnLst/>
              <a:rect l="l" t="t" r="r" b="b"/>
              <a:pathLst>
                <a:path w="9224" h="12939" extrusionOk="0">
                  <a:moveTo>
                    <a:pt x="3961" y="1"/>
                  </a:moveTo>
                  <a:lnTo>
                    <a:pt x="1" y="9304"/>
                  </a:lnTo>
                  <a:lnTo>
                    <a:pt x="1113" y="12098"/>
                  </a:lnTo>
                  <a:lnTo>
                    <a:pt x="4015" y="12939"/>
                  </a:lnTo>
                  <a:lnTo>
                    <a:pt x="6592" y="11773"/>
                  </a:lnTo>
                  <a:lnTo>
                    <a:pt x="9223" y="1384"/>
                  </a:lnTo>
                  <a:lnTo>
                    <a:pt x="39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7766778" y="764923"/>
              <a:ext cx="118199" cy="107812"/>
            </a:xfrm>
            <a:custGeom>
              <a:avLst/>
              <a:gdLst/>
              <a:ahLst/>
              <a:cxnLst/>
              <a:rect l="l" t="t" r="r" b="b"/>
              <a:pathLst>
                <a:path w="2442" h="2225" extrusionOk="0">
                  <a:moveTo>
                    <a:pt x="651" y="0"/>
                  </a:moveTo>
                  <a:lnTo>
                    <a:pt x="0" y="2116"/>
                  </a:lnTo>
                  <a:lnTo>
                    <a:pt x="516" y="2225"/>
                  </a:lnTo>
                  <a:lnTo>
                    <a:pt x="868" y="1438"/>
                  </a:lnTo>
                  <a:lnTo>
                    <a:pt x="2279" y="1980"/>
                  </a:lnTo>
                  <a:lnTo>
                    <a:pt x="2442" y="1357"/>
                  </a:lnTo>
                  <a:lnTo>
                    <a:pt x="1085" y="895"/>
                  </a:lnTo>
                  <a:lnTo>
                    <a:pt x="1140" y="10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7703758" y="964703"/>
              <a:ext cx="112971" cy="98606"/>
            </a:xfrm>
            <a:custGeom>
              <a:avLst/>
              <a:gdLst/>
              <a:ahLst/>
              <a:cxnLst/>
              <a:rect l="l" t="t" r="r" b="b"/>
              <a:pathLst>
                <a:path w="2334" h="2035" extrusionOk="0">
                  <a:moveTo>
                    <a:pt x="1519" y="0"/>
                  </a:moveTo>
                  <a:lnTo>
                    <a:pt x="841" y="27"/>
                  </a:lnTo>
                  <a:lnTo>
                    <a:pt x="1" y="1763"/>
                  </a:lnTo>
                  <a:lnTo>
                    <a:pt x="570" y="2034"/>
                  </a:lnTo>
                  <a:lnTo>
                    <a:pt x="950" y="1248"/>
                  </a:lnTo>
                  <a:lnTo>
                    <a:pt x="2170" y="1655"/>
                  </a:lnTo>
                  <a:lnTo>
                    <a:pt x="2333" y="1139"/>
                  </a:lnTo>
                  <a:lnTo>
                    <a:pt x="1221" y="760"/>
                  </a:lnTo>
                  <a:lnTo>
                    <a:pt x="15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7635510" y="1135555"/>
              <a:ext cx="102420" cy="93373"/>
            </a:xfrm>
            <a:custGeom>
              <a:avLst/>
              <a:gdLst/>
              <a:ahLst/>
              <a:cxnLst/>
              <a:rect l="l" t="t" r="r" b="b"/>
              <a:pathLst>
                <a:path w="2116" h="1927" extrusionOk="0">
                  <a:moveTo>
                    <a:pt x="1356" y="0"/>
                  </a:moveTo>
                  <a:lnTo>
                    <a:pt x="732" y="27"/>
                  </a:lnTo>
                  <a:lnTo>
                    <a:pt x="0" y="1736"/>
                  </a:lnTo>
                  <a:lnTo>
                    <a:pt x="488" y="1926"/>
                  </a:lnTo>
                  <a:lnTo>
                    <a:pt x="868" y="1275"/>
                  </a:lnTo>
                  <a:lnTo>
                    <a:pt x="1953" y="1709"/>
                  </a:lnTo>
                  <a:lnTo>
                    <a:pt x="2116" y="1167"/>
                  </a:lnTo>
                  <a:lnTo>
                    <a:pt x="1166" y="705"/>
                  </a:lnTo>
                  <a:lnTo>
                    <a:pt x="13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8084492" y="872687"/>
              <a:ext cx="107696" cy="95989"/>
            </a:xfrm>
            <a:custGeom>
              <a:avLst/>
              <a:gdLst/>
              <a:ahLst/>
              <a:cxnLst/>
              <a:rect l="l" t="t" r="r" b="b"/>
              <a:pathLst>
                <a:path w="2225" h="1981" extrusionOk="0">
                  <a:moveTo>
                    <a:pt x="1628" y="1"/>
                  </a:moveTo>
                  <a:lnTo>
                    <a:pt x="1357" y="597"/>
                  </a:lnTo>
                  <a:lnTo>
                    <a:pt x="190" y="299"/>
                  </a:lnTo>
                  <a:lnTo>
                    <a:pt x="0" y="868"/>
                  </a:lnTo>
                  <a:lnTo>
                    <a:pt x="1221" y="1113"/>
                  </a:lnTo>
                  <a:lnTo>
                    <a:pt x="1058" y="1899"/>
                  </a:lnTo>
                  <a:lnTo>
                    <a:pt x="1763" y="1981"/>
                  </a:lnTo>
                  <a:lnTo>
                    <a:pt x="2225" y="163"/>
                  </a:lnTo>
                  <a:lnTo>
                    <a:pt x="16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8038558" y="1059335"/>
              <a:ext cx="119506" cy="98606"/>
            </a:xfrm>
            <a:custGeom>
              <a:avLst/>
              <a:gdLst/>
              <a:ahLst/>
              <a:cxnLst/>
              <a:rect l="l" t="t" r="r" b="b"/>
              <a:pathLst>
                <a:path w="2469" h="2035" extrusionOk="0">
                  <a:moveTo>
                    <a:pt x="1655" y="0"/>
                  </a:moveTo>
                  <a:lnTo>
                    <a:pt x="1546" y="651"/>
                  </a:lnTo>
                  <a:lnTo>
                    <a:pt x="81" y="217"/>
                  </a:lnTo>
                  <a:lnTo>
                    <a:pt x="0" y="949"/>
                  </a:lnTo>
                  <a:lnTo>
                    <a:pt x="1248" y="1221"/>
                  </a:lnTo>
                  <a:lnTo>
                    <a:pt x="1221" y="1926"/>
                  </a:lnTo>
                  <a:lnTo>
                    <a:pt x="1953" y="2034"/>
                  </a:lnTo>
                  <a:lnTo>
                    <a:pt x="2468" y="244"/>
                  </a:lnTo>
                  <a:lnTo>
                    <a:pt x="16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7999158" y="1231496"/>
              <a:ext cx="105082" cy="101222"/>
            </a:xfrm>
            <a:custGeom>
              <a:avLst/>
              <a:gdLst/>
              <a:ahLst/>
              <a:cxnLst/>
              <a:rect l="l" t="t" r="r" b="b"/>
              <a:pathLst>
                <a:path w="2171" h="2089" extrusionOk="0">
                  <a:moveTo>
                    <a:pt x="1519" y="0"/>
                  </a:moveTo>
                  <a:lnTo>
                    <a:pt x="1384" y="733"/>
                  </a:lnTo>
                  <a:lnTo>
                    <a:pt x="28" y="434"/>
                  </a:lnTo>
                  <a:lnTo>
                    <a:pt x="0" y="1004"/>
                  </a:lnTo>
                  <a:lnTo>
                    <a:pt x="1275" y="1329"/>
                  </a:lnTo>
                  <a:lnTo>
                    <a:pt x="1112" y="2089"/>
                  </a:lnTo>
                  <a:lnTo>
                    <a:pt x="1818" y="2089"/>
                  </a:lnTo>
                  <a:lnTo>
                    <a:pt x="2170" y="136"/>
                  </a:lnTo>
                  <a:lnTo>
                    <a:pt x="15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7260004" y="1332670"/>
              <a:ext cx="663066" cy="1419489"/>
            </a:xfrm>
            <a:custGeom>
              <a:avLst/>
              <a:gdLst/>
              <a:ahLst/>
              <a:cxnLst/>
              <a:rect l="l" t="t" r="r" b="b"/>
              <a:pathLst>
                <a:path w="13699" h="29295" extrusionOk="0">
                  <a:moveTo>
                    <a:pt x="10253" y="1"/>
                  </a:moveTo>
                  <a:lnTo>
                    <a:pt x="1" y="27342"/>
                  </a:lnTo>
                  <a:lnTo>
                    <a:pt x="3635" y="28915"/>
                  </a:lnTo>
                  <a:lnTo>
                    <a:pt x="4856" y="29295"/>
                  </a:lnTo>
                  <a:lnTo>
                    <a:pt x="13698" y="815"/>
                  </a:lnTo>
                  <a:lnTo>
                    <a:pt x="10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6951486" y="3267575"/>
              <a:ext cx="363696" cy="318882"/>
            </a:xfrm>
            <a:custGeom>
              <a:avLst/>
              <a:gdLst/>
              <a:ahLst/>
              <a:cxnLst/>
              <a:rect l="l" t="t" r="r" b="b"/>
              <a:pathLst>
                <a:path w="7514" h="6581" extrusionOk="0">
                  <a:moveTo>
                    <a:pt x="3765" y="0"/>
                  </a:moveTo>
                  <a:cubicBezTo>
                    <a:pt x="3254" y="0"/>
                    <a:pt x="2736" y="121"/>
                    <a:pt x="2252" y="375"/>
                  </a:cubicBezTo>
                  <a:cubicBezTo>
                    <a:pt x="624" y="1216"/>
                    <a:pt x="1" y="3196"/>
                    <a:pt x="868" y="4796"/>
                  </a:cubicBezTo>
                  <a:cubicBezTo>
                    <a:pt x="1456" y="5933"/>
                    <a:pt x="2600" y="6580"/>
                    <a:pt x="3781" y="6580"/>
                  </a:cubicBezTo>
                  <a:cubicBezTo>
                    <a:pt x="4291" y="6580"/>
                    <a:pt x="4807" y="6460"/>
                    <a:pt x="5290" y="6206"/>
                  </a:cubicBezTo>
                  <a:cubicBezTo>
                    <a:pt x="6890" y="5366"/>
                    <a:pt x="7514" y="3358"/>
                    <a:pt x="6673" y="1758"/>
                  </a:cubicBezTo>
                  <a:cubicBezTo>
                    <a:pt x="6086" y="642"/>
                    <a:pt x="4945" y="0"/>
                    <a:pt x="37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6708602" y="4185991"/>
              <a:ext cx="295449" cy="222166"/>
            </a:xfrm>
            <a:custGeom>
              <a:avLst/>
              <a:gdLst/>
              <a:ahLst/>
              <a:cxnLst/>
              <a:rect l="l" t="t" r="r" b="b"/>
              <a:pathLst>
                <a:path w="6104" h="4585" extrusionOk="0">
                  <a:moveTo>
                    <a:pt x="923" y="1"/>
                  </a:moveTo>
                  <a:lnTo>
                    <a:pt x="1" y="2957"/>
                  </a:lnTo>
                  <a:lnTo>
                    <a:pt x="5100" y="4585"/>
                  </a:lnTo>
                  <a:lnTo>
                    <a:pt x="6103" y="1791"/>
                  </a:lnTo>
                  <a:lnTo>
                    <a:pt x="92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6917362" y="3627402"/>
              <a:ext cx="275749" cy="159078"/>
            </a:xfrm>
            <a:custGeom>
              <a:avLst/>
              <a:gdLst/>
              <a:ahLst/>
              <a:cxnLst/>
              <a:rect l="l" t="t" r="r" b="b"/>
              <a:pathLst>
                <a:path w="5697" h="3283" extrusionOk="0">
                  <a:moveTo>
                    <a:pt x="326" y="1"/>
                  </a:moveTo>
                  <a:lnTo>
                    <a:pt x="0" y="1547"/>
                  </a:lnTo>
                  <a:lnTo>
                    <a:pt x="5181" y="3283"/>
                  </a:lnTo>
                  <a:lnTo>
                    <a:pt x="5696" y="1628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7055213" y="3095124"/>
              <a:ext cx="317762" cy="205110"/>
            </a:xfrm>
            <a:custGeom>
              <a:avLst/>
              <a:gdLst/>
              <a:ahLst/>
              <a:cxnLst/>
              <a:rect l="l" t="t" r="r" b="b"/>
              <a:pathLst>
                <a:path w="6565" h="4233" extrusionOk="0">
                  <a:moveTo>
                    <a:pt x="706" y="1"/>
                  </a:moveTo>
                  <a:lnTo>
                    <a:pt x="0" y="2306"/>
                  </a:lnTo>
                  <a:lnTo>
                    <a:pt x="5669" y="4232"/>
                  </a:lnTo>
                  <a:lnTo>
                    <a:pt x="6564" y="1791"/>
                  </a:lnTo>
                  <a:lnTo>
                    <a:pt x="70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7733961" y="1330053"/>
              <a:ext cx="200919" cy="101271"/>
            </a:xfrm>
            <a:custGeom>
              <a:avLst/>
              <a:gdLst/>
              <a:ahLst/>
              <a:cxnLst/>
              <a:rect l="l" t="t" r="r" b="b"/>
              <a:pathLst>
                <a:path w="4151" h="2090" extrusionOk="0">
                  <a:moveTo>
                    <a:pt x="244" y="1"/>
                  </a:moveTo>
                  <a:lnTo>
                    <a:pt x="0" y="787"/>
                  </a:lnTo>
                  <a:lnTo>
                    <a:pt x="3879" y="2089"/>
                  </a:lnTo>
                  <a:lnTo>
                    <a:pt x="4150" y="787"/>
                  </a:lnTo>
                  <a:lnTo>
                    <a:pt x="24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6792629" y="1355008"/>
              <a:ext cx="966308" cy="2877016"/>
            </a:xfrm>
            <a:custGeom>
              <a:avLst/>
              <a:gdLst/>
              <a:ahLst/>
              <a:cxnLst/>
              <a:rect l="l" t="t" r="r" b="b"/>
              <a:pathLst>
                <a:path w="19964" h="59375" fill="none" extrusionOk="0">
                  <a:moveTo>
                    <a:pt x="19964" y="1"/>
                  </a:moveTo>
                  <a:lnTo>
                    <a:pt x="1" y="59375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6832029" y="1348466"/>
              <a:ext cx="965001" cy="2895429"/>
            </a:xfrm>
            <a:custGeom>
              <a:avLst/>
              <a:gdLst/>
              <a:ahLst/>
              <a:cxnLst/>
              <a:rect l="l" t="t" r="r" b="b"/>
              <a:pathLst>
                <a:path w="19937" h="59755" fill="none" extrusionOk="0">
                  <a:moveTo>
                    <a:pt x="0" y="59754"/>
                  </a:moveTo>
                  <a:lnTo>
                    <a:pt x="19936" y="0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6877963" y="1362906"/>
              <a:ext cx="957111" cy="2892812"/>
            </a:xfrm>
            <a:custGeom>
              <a:avLst/>
              <a:gdLst/>
              <a:ahLst/>
              <a:cxnLst/>
              <a:rect l="l" t="t" r="r" b="b"/>
              <a:pathLst>
                <a:path w="19774" h="59701" fill="none" extrusionOk="0">
                  <a:moveTo>
                    <a:pt x="1" y="59700"/>
                  </a:moveTo>
                  <a:lnTo>
                    <a:pt x="19774" y="1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6912086" y="1380011"/>
              <a:ext cx="951884" cy="2892763"/>
            </a:xfrm>
            <a:custGeom>
              <a:avLst/>
              <a:gdLst/>
              <a:ahLst/>
              <a:cxnLst/>
              <a:rect l="l" t="t" r="r" b="b"/>
              <a:pathLst>
                <a:path w="19666" h="59700" fill="none" extrusionOk="0">
                  <a:moveTo>
                    <a:pt x="19666" y="0"/>
                  </a:moveTo>
                  <a:lnTo>
                    <a:pt x="1" y="59700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6942290" y="1382627"/>
              <a:ext cx="953190" cy="2895429"/>
            </a:xfrm>
            <a:custGeom>
              <a:avLst/>
              <a:gdLst/>
              <a:ahLst/>
              <a:cxnLst/>
              <a:rect l="l" t="t" r="r" b="b"/>
              <a:pathLst>
                <a:path w="19693" h="59755" fill="none" extrusionOk="0">
                  <a:moveTo>
                    <a:pt x="1" y="59754"/>
                  </a:moveTo>
                  <a:lnTo>
                    <a:pt x="19693" y="1"/>
                  </a:lnTo>
                </a:path>
              </a:pathLst>
            </a:custGeom>
            <a:noFill/>
            <a:ln w="8825" cap="rnd" cmpd="sng">
              <a:solidFill>
                <a:schemeClr val="lt2"/>
              </a:solidFill>
              <a:prstDash val="solid"/>
              <a:miter lim="271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3" name="Google Shape;243;p28"/>
          <p:cNvSpPr/>
          <p:nvPr/>
        </p:nvSpPr>
        <p:spPr>
          <a:xfrm>
            <a:off x="6578642" y="642671"/>
            <a:ext cx="783830" cy="1177650"/>
          </a:xfrm>
          <a:custGeom>
            <a:avLst/>
            <a:gdLst/>
            <a:ahLst/>
            <a:cxnLst/>
            <a:rect l="l" t="t" r="r" b="b"/>
            <a:pathLst>
              <a:path w="16194" h="24304" extrusionOk="0">
                <a:moveTo>
                  <a:pt x="9005" y="3690"/>
                </a:moveTo>
                <a:cubicBezTo>
                  <a:pt x="9575" y="4585"/>
                  <a:pt x="10579" y="5670"/>
                  <a:pt x="12450" y="7080"/>
                </a:cubicBezTo>
                <a:cubicBezTo>
                  <a:pt x="14864" y="8870"/>
                  <a:pt x="14566" y="10742"/>
                  <a:pt x="14078" y="11773"/>
                </a:cubicBezTo>
                <a:cubicBezTo>
                  <a:pt x="13752" y="11474"/>
                  <a:pt x="13400" y="11176"/>
                  <a:pt x="12993" y="10905"/>
                </a:cubicBezTo>
                <a:cubicBezTo>
                  <a:pt x="9819" y="8762"/>
                  <a:pt x="9087" y="5724"/>
                  <a:pt x="9005" y="5100"/>
                </a:cubicBezTo>
                <a:lnTo>
                  <a:pt x="9005" y="3690"/>
                </a:lnTo>
                <a:close/>
                <a:moveTo>
                  <a:pt x="7812" y="1"/>
                </a:moveTo>
                <a:lnTo>
                  <a:pt x="7921" y="18092"/>
                </a:lnTo>
                <a:cubicBezTo>
                  <a:pt x="7107" y="17306"/>
                  <a:pt x="5886" y="16818"/>
                  <a:pt x="4530" y="16818"/>
                </a:cubicBezTo>
                <a:cubicBezTo>
                  <a:pt x="2008" y="16818"/>
                  <a:pt x="0" y="18499"/>
                  <a:pt x="0" y="20561"/>
                </a:cubicBezTo>
                <a:cubicBezTo>
                  <a:pt x="0" y="22622"/>
                  <a:pt x="2035" y="24304"/>
                  <a:pt x="4530" y="24304"/>
                </a:cubicBezTo>
                <a:cubicBezTo>
                  <a:pt x="6998" y="24304"/>
                  <a:pt x="9005" y="22785"/>
                  <a:pt x="9033" y="20534"/>
                </a:cubicBezTo>
                <a:lnTo>
                  <a:pt x="9005" y="20534"/>
                </a:lnTo>
                <a:lnTo>
                  <a:pt x="9005" y="20561"/>
                </a:lnTo>
                <a:lnTo>
                  <a:pt x="8978" y="8653"/>
                </a:lnTo>
                <a:lnTo>
                  <a:pt x="8978" y="8653"/>
                </a:lnTo>
                <a:cubicBezTo>
                  <a:pt x="9548" y="9576"/>
                  <a:pt x="10606" y="10633"/>
                  <a:pt x="12423" y="12017"/>
                </a:cubicBezTo>
                <a:cubicBezTo>
                  <a:pt x="16085" y="14756"/>
                  <a:pt x="13481" y="17658"/>
                  <a:pt x="13481" y="17658"/>
                </a:cubicBezTo>
                <a:cubicBezTo>
                  <a:pt x="15434" y="16709"/>
                  <a:pt x="16193" y="14241"/>
                  <a:pt x="14349" y="12098"/>
                </a:cubicBezTo>
                <a:cubicBezTo>
                  <a:pt x="15922" y="10633"/>
                  <a:pt x="15976" y="7921"/>
                  <a:pt x="12993" y="5914"/>
                </a:cubicBezTo>
                <a:cubicBezTo>
                  <a:pt x="9439" y="3554"/>
                  <a:pt x="9005" y="28"/>
                  <a:pt x="9005" y="28"/>
                </a:cubicBezTo>
                <a:lnTo>
                  <a:pt x="900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8"/>
          <p:cNvSpPr/>
          <p:nvPr/>
        </p:nvSpPr>
        <p:spPr>
          <a:xfrm>
            <a:off x="1117145" y="492848"/>
            <a:ext cx="744430" cy="1038342"/>
          </a:xfrm>
          <a:custGeom>
            <a:avLst/>
            <a:gdLst/>
            <a:ahLst/>
            <a:cxnLst/>
            <a:rect l="l" t="t" r="r" b="b"/>
            <a:pathLst>
              <a:path w="15380" h="21429" extrusionOk="0">
                <a:moveTo>
                  <a:pt x="14213" y="679"/>
                </a:moveTo>
                <a:lnTo>
                  <a:pt x="14267" y="706"/>
                </a:lnTo>
                <a:cubicBezTo>
                  <a:pt x="14267" y="733"/>
                  <a:pt x="14294" y="733"/>
                  <a:pt x="14321" y="787"/>
                </a:cubicBezTo>
                <a:cubicBezTo>
                  <a:pt x="14403" y="896"/>
                  <a:pt x="14457" y="1140"/>
                  <a:pt x="14457" y="1357"/>
                </a:cubicBezTo>
                <a:cubicBezTo>
                  <a:pt x="14457" y="1818"/>
                  <a:pt x="14321" y="2306"/>
                  <a:pt x="14132" y="2767"/>
                </a:cubicBezTo>
                <a:cubicBezTo>
                  <a:pt x="13915" y="3256"/>
                  <a:pt x="13670" y="3690"/>
                  <a:pt x="13399" y="4124"/>
                </a:cubicBezTo>
                <a:lnTo>
                  <a:pt x="13318" y="4313"/>
                </a:lnTo>
                <a:lnTo>
                  <a:pt x="13182" y="4476"/>
                </a:lnTo>
                <a:cubicBezTo>
                  <a:pt x="13101" y="4558"/>
                  <a:pt x="13047" y="4666"/>
                  <a:pt x="12938" y="4747"/>
                </a:cubicBezTo>
                <a:cubicBezTo>
                  <a:pt x="12775" y="4910"/>
                  <a:pt x="12640" y="5073"/>
                  <a:pt x="12423" y="5263"/>
                </a:cubicBezTo>
                <a:cubicBezTo>
                  <a:pt x="12097" y="5561"/>
                  <a:pt x="11636" y="5805"/>
                  <a:pt x="11175" y="5995"/>
                </a:cubicBezTo>
                <a:cubicBezTo>
                  <a:pt x="10904" y="6131"/>
                  <a:pt x="10578" y="6239"/>
                  <a:pt x="10307" y="6348"/>
                </a:cubicBezTo>
                <a:cubicBezTo>
                  <a:pt x="10633" y="5724"/>
                  <a:pt x="10958" y="5046"/>
                  <a:pt x="11311" y="4395"/>
                </a:cubicBezTo>
                <a:cubicBezTo>
                  <a:pt x="11582" y="3934"/>
                  <a:pt x="11799" y="3473"/>
                  <a:pt x="12124" y="3011"/>
                </a:cubicBezTo>
                <a:cubicBezTo>
                  <a:pt x="12396" y="2577"/>
                  <a:pt x="12694" y="2116"/>
                  <a:pt x="13020" y="1682"/>
                </a:cubicBezTo>
                <a:cubicBezTo>
                  <a:pt x="13209" y="1493"/>
                  <a:pt x="13372" y="1276"/>
                  <a:pt x="13535" y="1113"/>
                </a:cubicBezTo>
                <a:cubicBezTo>
                  <a:pt x="13698" y="950"/>
                  <a:pt x="13915" y="787"/>
                  <a:pt x="14077" y="706"/>
                </a:cubicBezTo>
                <a:cubicBezTo>
                  <a:pt x="14159" y="679"/>
                  <a:pt x="14186" y="679"/>
                  <a:pt x="14186" y="679"/>
                </a:cubicBezTo>
                <a:close/>
                <a:moveTo>
                  <a:pt x="8707" y="8572"/>
                </a:moveTo>
                <a:cubicBezTo>
                  <a:pt x="8490" y="9087"/>
                  <a:pt x="8246" y="9575"/>
                  <a:pt x="8056" y="10091"/>
                </a:cubicBezTo>
                <a:lnTo>
                  <a:pt x="7568" y="10091"/>
                </a:lnTo>
                <a:cubicBezTo>
                  <a:pt x="6862" y="10091"/>
                  <a:pt x="6211" y="10335"/>
                  <a:pt x="5777" y="10660"/>
                </a:cubicBezTo>
                <a:cubicBezTo>
                  <a:pt x="5316" y="11013"/>
                  <a:pt x="4991" y="11420"/>
                  <a:pt x="4828" y="11827"/>
                </a:cubicBezTo>
                <a:cubicBezTo>
                  <a:pt x="4665" y="12234"/>
                  <a:pt x="4584" y="12613"/>
                  <a:pt x="4638" y="12885"/>
                </a:cubicBezTo>
                <a:cubicBezTo>
                  <a:pt x="4665" y="13183"/>
                  <a:pt x="4774" y="13373"/>
                  <a:pt x="4828" y="13481"/>
                </a:cubicBezTo>
                <a:cubicBezTo>
                  <a:pt x="4855" y="13508"/>
                  <a:pt x="4855" y="13563"/>
                  <a:pt x="4909" y="13563"/>
                </a:cubicBezTo>
                <a:lnTo>
                  <a:pt x="4937" y="13590"/>
                </a:lnTo>
                <a:lnTo>
                  <a:pt x="4964" y="13617"/>
                </a:lnTo>
                <a:lnTo>
                  <a:pt x="4964" y="13563"/>
                </a:lnTo>
                <a:cubicBezTo>
                  <a:pt x="4964" y="13508"/>
                  <a:pt x="4937" y="13454"/>
                  <a:pt x="4937" y="13427"/>
                </a:cubicBezTo>
                <a:cubicBezTo>
                  <a:pt x="4937" y="13291"/>
                  <a:pt x="4937" y="13074"/>
                  <a:pt x="4991" y="12885"/>
                </a:cubicBezTo>
                <a:cubicBezTo>
                  <a:pt x="5072" y="12640"/>
                  <a:pt x="5208" y="12396"/>
                  <a:pt x="5452" y="12125"/>
                </a:cubicBezTo>
                <a:cubicBezTo>
                  <a:pt x="5642" y="11881"/>
                  <a:pt x="5940" y="11664"/>
                  <a:pt x="6320" y="11474"/>
                </a:cubicBezTo>
                <a:cubicBezTo>
                  <a:pt x="6605" y="11352"/>
                  <a:pt x="6920" y="11291"/>
                  <a:pt x="7243" y="11291"/>
                </a:cubicBezTo>
                <a:cubicBezTo>
                  <a:pt x="7351" y="11291"/>
                  <a:pt x="7459" y="11298"/>
                  <a:pt x="7568" y="11311"/>
                </a:cubicBezTo>
                <a:lnTo>
                  <a:pt x="7622" y="11311"/>
                </a:lnTo>
                <a:cubicBezTo>
                  <a:pt x="7432" y="11745"/>
                  <a:pt x="7296" y="12152"/>
                  <a:pt x="7134" y="12559"/>
                </a:cubicBezTo>
                <a:cubicBezTo>
                  <a:pt x="6808" y="13454"/>
                  <a:pt x="6483" y="14322"/>
                  <a:pt x="6211" y="15190"/>
                </a:cubicBezTo>
                <a:cubicBezTo>
                  <a:pt x="6076" y="15624"/>
                  <a:pt x="5913" y="16031"/>
                  <a:pt x="5777" y="16438"/>
                </a:cubicBezTo>
                <a:cubicBezTo>
                  <a:pt x="5777" y="16465"/>
                  <a:pt x="5777" y="16465"/>
                  <a:pt x="5750" y="16492"/>
                </a:cubicBezTo>
                <a:cubicBezTo>
                  <a:pt x="5452" y="16411"/>
                  <a:pt x="5126" y="16302"/>
                  <a:pt x="4855" y="16139"/>
                </a:cubicBezTo>
                <a:cubicBezTo>
                  <a:pt x="4665" y="16031"/>
                  <a:pt x="4475" y="15895"/>
                  <a:pt x="4313" y="15733"/>
                </a:cubicBezTo>
                <a:cubicBezTo>
                  <a:pt x="4150" y="15597"/>
                  <a:pt x="3987" y="15434"/>
                  <a:pt x="3852" y="15244"/>
                </a:cubicBezTo>
                <a:lnTo>
                  <a:pt x="3743" y="15109"/>
                </a:lnTo>
                <a:lnTo>
                  <a:pt x="3635" y="14973"/>
                </a:lnTo>
                <a:lnTo>
                  <a:pt x="3580" y="14919"/>
                </a:lnTo>
                <a:lnTo>
                  <a:pt x="3526" y="14837"/>
                </a:lnTo>
                <a:lnTo>
                  <a:pt x="3445" y="14675"/>
                </a:lnTo>
                <a:cubicBezTo>
                  <a:pt x="3336" y="14458"/>
                  <a:pt x="3228" y="14268"/>
                  <a:pt x="3174" y="14051"/>
                </a:cubicBezTo>
                <a:cubicBezTo>
                  <a:pt x="3092" y="13861"/>
                  <a:pt x="3065" y="13617"/>
                  <a:pt x="3038" y="13373"/>
                </a:cubicBezTo>
                <a:cubicBezTo>
                  <a:pt x="3038" y="13156"/>
                  <a:pt x="3038" y="12939"/>
                  <a:pt x="3065" y="12695"/>
                </a:cubicBezTo>
                <a:cubicBezTo>
                  <a:pt x="3092" y="12478"/>
                  <a:pt x="3174" y="12261"/>
                  <a:pt x="3282" y="12071"/>
                </a:cubicBezTo>
                <a:cubicBezTo>
                  <a:pt x="3309" y="11962"/>
                  <a:pt x="3363" y="11854"/>
                  <a:pt x="3418" y="11745"/>
                </a:cubicBezTo>
                <a:cubicBezTo>
                  <a:pt x="3472" y="11664"/>
                  <a:pt x="3499" y="11555"/>
                  <a:pt x="3580" y="11447"/>
                </a:cubicBezTo>
                <a:cubicBezTo>
                  <a:pt x="4096" y="10660"/>
                  <a:pt x="4855" y="10064"/>
                  <a:pt x="5750" y="9575"/>
                </a:cubicBezTo>
                <a:cubicBezTo>
                  <a:pt x="6184" y="9358"/>
                  <a:pt x="6618" y="9169"/>
                  <a:pt x="7107" y="9006"/>
                </a:cubicBezTo>
                <a:lnTo>
                  <a:pt x="7812" y="8816"/>
                </a:lnTo>
                <a:cubicBezTo>
                  <a:pt x="8083" y="8735"/>
                  <a:pt x="8327" y="8680"/>
                  <a:pt x="8598" y="8599"/>
                </a:cubicBezTo>
                <a:cubicBezTo>
                  <a:pt x="8625" y="8599"/>
                  <a:pt x="8653" y="8572"/>
                  <a:pt x="8707" y="8572"/>
                </a:cubicBezTo>
                <a:close/>
                <a:moveTo>
                  <a:pt x="8056" y="11420"/>
                </a:moveTo>
                <a:cubicBezTo>
                  <a:pt x="8110" y="11447"/>
                  <a:pt x="8137" y="11447"/>
                  <a:pt x="8219" y="11501"/>
                </a:cubicBezTo>
                <a:cubicBezTo>
                  <a:pt x="8408" y="11583"/>
                  <a:pt x="8625" y="11718"/>
                  <a:pt x="8788" y="11908"/>
                </a:cubicBezTo>
                <a:cubicBezTo>
                  <a:pt x="9141" y="12261"/>
                  <a:pt x="9385" y="12776"/>
                  <a:pt x="9466" y="13400"/>
                </a:cubicBezTo>
                <a:cubicBezTo>
                  <a:pt x="9521" y="13698"/>
                  <a:pt x="9521" y="13997"/>
                  <a:pt x="9466" y="14349"/>
                </a:cubicBezTo>
                <a:cubicBezTo>
                  <a:pt x="9439" y="14512"/>
                  <a:pt x="9412" y="14648"/>
                  <a:pt x="9385" y="14810"/>
                </a:cubicBezTo>
                <a:cubicBezTo>
                  <a:pt x="9331" y="14892"/>
                  <a:pt x="9304" y="14946"/>
                  <a:pt x="9276" y="15054"/>
                </a:cubicBezTo>
                <a:lnTo>
                  <a:pt x="9249" y="15109"/>
                </a:lnTo>
                <a:lnTo>
                  <a:pt x="9249" y="15163"/>
                </a:lnTo>
                <a:lnTo>
                  <a:pt x="9141" y="15299"/>
                </a:lnTo>
                <a:cubicBezTo>
                  <a:pt x="8788" y="15868"/>
                  <a:pt x="8164" y="16384"/>
                  <a:pt x="7378" y="16573"/>
                </a:cubicBezTo>
                <a:cubicBezTo>
                  <a:pt x="7131" y="16632"/>
                  <a:pt x="6891" y="16658"/>
                  <a:pt x="6651" y="16658"/>
                </a:cubicBezTo>
                <a:cubicBezTo>
                  <a:pt x="6444" y="16658"/>
                  <a:pt x="6236" y="16638"/>
                  <a:pt x="6022" y="16600"/>
                </a:cubicBezTo>
                <a:cubicBezTo>
                  <a:pt x="6483" y="15380"/>
                  <a:pt x="6971" y="14105"/>
                  <a:pt x="7513" y="12749"/>
                </a:cubicBezTo>
                <a:cubicBezTo>
                  <a:pt x="7676" y="12315"/>
                  <a:pt x="7839" y="11854"/>
                  <a:pt x="8056" y="11420"/>
                </a:cubicBezTo>
                <a:close/>
                <a:moveTo>
                  <a:pt x="14050" y="1"/>
                </a:moveTo>
                <a:lnTo>
                  <a:pt x="13752" y="109"/>
                </a:lnTo>
                <a:cubicBezTo>
                  <a:pt x="13399" y="272"/>
                  <a:pt x="13209" y="462"/>
                  <a:pt x="12965" y="706"/>
                </a:cubicBezTo>
                <a:cubicBezTo>
                  <a:pt x="12748" y="923"/>
                  <a:pt x="12586" y="1140"/>
                  <a:pt x="12423" y="1384"/>
                </a:cubicBezTo>
                <a:cubicBezTo>
                  <a:pt x="11772" y="2306"/>
                  <a:pt x="11229" y="3256"/>
                  <a:pt x="10714" y="4232"/>
                </a:cubicBezTo>
                <a:cubicBezTo>
                  <a:pt x="10280" y="5073"/>
                  <a:pt x="9873" y="5941"/>
                  <a:pt x="9493" y="6755"/>
                </a:cubicBezTo>
                <a:cubicBezTo>
                  <a:pt x="9059" y="6863"/>
                  <a:pt x="8598" y="6999"/>
                  <a:pt x="8137" y="7189"/>
                </a:cubicBezTo>
                <a:cubicBezTo>
                  <a:pt x="7866" y="7243"/>
                  <a:pt x="7649" y="7324"/>
                  <a:pt x="7378" y="7433"/>
                </a:cubicBezTo>
                <a:cubicBezTo>
                  <a:pt x="7107" y="7514"/>
                  <a:pt x="6835" y="7595"/>
                  <a:pt x="6564" y="7731"/>
                </a:cubicBezTo>
                <a:cubicBezTo>
                  <a:pt x="6022" y="7975"/>
                  <a:pt x="5506" y="8219"/>
                  <a:pt x="5018" y="8545"/>
                </a:cubicBezTo>
                <a:cubicBezTo>
                  <a:pt x="4557" y="8843"/>
                  <a:pt x="4069" y="9250"/>
                  <a:pt x="3716" y="9657"/>
                </a:cubicBezTo>
                <a:cubicBezTo>
                  <a:pt x="3309" y="10091"/>
                  <a:pt x="2984" y="10579"/>
                  <a:pt x="2712" y="11067"/>
                </a:cubicBezTo>
                <a:cubicBezTo>
                  <a:pt x="2658" y="11203"/>
                  <a:pt x="2631" y="11338"/>
                  <a:pt x="2550" y="11501"/>
                </a:cubicBezTo>
                <a:cubicBezTo>
                  <a:pt x="2523" y="11610"/>
                  <a:pt x="2441" y="11745"/>
                  <a:pt x="2414" y="11908"/>
                </a:cubicBezTo>
                <a:cubicBezTo>
                  <a:pt x="2360" y="12179"/>
                  <a:pt x="2306" y="12478"/>
                  <a:pt x="2278" y="12749"/>
                </a:cubicBezTo>
                <a:cubicBezTo>
                  <a:pt x="2251" y="13319"/>
                  <a:pt x="2360" y="13861"/>
                  <a:pt x="2550" y="14376"/>
                </a:cubicBezTo>
                <a:lnTo>
                  <a:pt x="2631" y="14566"/>
                </a:lnTo>
                <a:lnTo>
                  <a:pt x="2712" y="14756"/>
                </a:lnTo>
                <a:cubicBezTo>
                  <a:pt x="2794" y="14892"/>
                  <a:pt x="2848" y="14973"/>
                  <a:pt x="2929" y="15082"/>
                </a:cubicBezTo>
                <a:lnTo>
                  <a:pt x="3038" y="15217"/>
                </a:lnTo>
                <a:lnTo>
                  <a:pt x="3092" y="15299"/>
                </a:lnTo>
                <a:lnTo>
                  <a:pt x="3174" y="15353"/>
                </a:lnTo>
                <a:lnTo>
                  <a:pt x="3309" y="15488"/>
                </a:lnTo>
                <a:lnTo>
                  <a:pt x="3445" y="15624"/>
                </a:lnTo>
                <a:cubicBezTo>
                  <a:pt x="3770" y="16004"/>
                  <a:pt x="4177" y="16329"/>
                  <a:pt x="4611" y="16573"/>
                </a:cubicBezTo>
                <a:cubicBezTo>
                  <a:pt x="4937" y="16736"/>
                  <a:pt x="5235" y="16872"/>
                  <a:pt x="5560" y="17007"/>
                </a:cubicBezTo>
                <a:cubicBezTo>
                  <a:pt x="5506" y="17251"/>
                  <a:pt x="5398" y="17468"/>
                  <a:pt x="5343" y="17685"/>
                </a:cubicBezTo>
                <a:cubicBezTo>
                  <a:pt x="5208" y="18065"/>
                  <a:pt x="5018" y="18472"/>
                  <a:pt x="4882" y="18825"/>
                </a:cubicBezTo>
                <a:cubicBezTo>
                  <a:pt x="4720" y="19177"/>
                  <a:pt x="4557" y="19530"/>
                  <a:pt x="4394" y="19828"/>
                </a:cubicBezTo>
                <a:cubicBezTo>
                  <a:pt x="4286" y="19991"/>
                  <a:pt x="4177" y="20127"/>
                  <a:pt x="4069" y="20262"/>
                </a:cubicBezTo>
                <a:cubicBezTo>
                  <a:pt x="4042" y="20316"/>
                  <a:pt x="4014" y="20344"/>
                  <a:pt x="4014" y="20371"/>
                </a:cubicBezTo>
                <a:lnTo>
                  <a:pt x="3906" y="20479"/>
                </a:lnTo>
                <a:cubicBezTo>
                  <a:pt x="3852" y="20533"/>
                  <a:pt x="3797" y="20615"/>
                  <a:pt x="3743" y="20642"/>
                </a:cubicBezTo>
                <a:cubicBezTo>
                  <a:pt x="3499" y="20886"/>
                  <a:pt x="3201" y="21022"/>
                  <a:pt x="2902" y="21076"/>
                </a:cubicBezTo>
                <a:cubicBezTo>
                  <a:pt x="2740" y="21117"/>
                  <a:pt x="2584" y="21137"/>
                  <a:pt x="2434" y="21137"/>
                </a:cubicBezTo>
                <a:cubicBezTo>
                  <a:pt x="2285" y="21137"/>
                  <a:pt x="2143" y="21117"/>
                  <a:pt x="2007" y="21076"/>
                </a:cubicBezTo>
                <a:lnTo>
                  <a:pt x="1899" y="21049"/>
                </a:lnTo>
                <a:lnTo>
                  <a:pt x="1872" y="21049"/>
                </a:lnTo>
                <a:lnTo>
                  <a:pt x="1817" y="21022"/>
                </a:lnTo>
                <a:lnTo>
                  <a:pt x="1600" y="20913"/>
                </a:lnTo>
                <a:cubicBezTo>
                  <a:pt x="1465" y="20859"/>
                  <a:pt x="1356" y="20778"/>
                  <a:pt x="1275" y="20669"/>
                </a:cubicBezTo>
                <a:lnTo>
                  <a:pt x="1004" y="20398"/>
                </a:lnTo>
                <a:cubicBezTo>
                  <a:pt x="922" y="20316"/>
                  <a:pt x="868" y="20208"/>
                  <a:pt x="814" y="20099"/>
                </a:cubicBezTo>
                <a:cubicBezTo>
                  <a:pt x="760" y="19910"/>
                  <a:pt x="732" y="19693"/>
                  <a:pt x="787" y="19503"/>
                </a:cubicBezTo>
                <a:cubicBezTo>
                  <a:pt x="814" y="19394"/>
                  <a:pt x="868" y="19313"/>
                  <a:pt x="895" y="19232"/>
                </a:cubicBezTo>
                <a:cubicBezTo>
                  <a:pt x="922" y="19177"/>
                  <a:pt x="922" y="19150"/>
                  <a:pt x="949" y="19123"/>
                </a:cubicBezTo>
                <a:lnTo>
                  <a:pt x="1004" y="19042"/>
                </a:lnTo>
                <a:lnTo>
                  <a:pt x="1004" y="19015"/>
                </a:lnTo>
                <a:lnTo>
                  <a:pt x="1031" y="18987"/>
                </a:lnTo>
                <a:cubicBezTo>
                  <a:pt x="1058" y="18960"/>
                  <a:pt x="1139" y="18852"/>
                  <a:pt x="1166" y="18825"/>
                </a:cubicBezTo>
                <a:cubicBezTo>
                  <a:pt x="1221" y="18770"/>
                  <a:pt x="1275" y="18716"/>
                  <a:pt x="1329" y="18689"/>
                </a:cubicBezTo>
                <a:lnTo>
                  <a:pt x="1546" y="18581"/>
                </a:lnTo>
                <a:cubicBezTo>
                  <a:pt x="1627" y="18770"/>
                  <a:pt x="1763" y="18960"/>
                  <a:pt x="1980" y="19042"/>
                </a:cubicBezTo>
                <a:cubicBezTo>
                  <a:pt x="2146" y="19129"/>
                  <a:pt x="2323" y="19171"/>
                  <a:pt x="2498" y="19171"/>
                </a:cubicBezTo>
                <a:cubicBezTo>
                  <a:pt x="2867" y="19171"/>
                  <a:pt x="3224" y="18984"/>
                  <a:pt x="3445" y="18635"/>
                </a:cubicBezTo>
                <a:cubicBezTo>
                  <a:pt x="3716" y="18147"/>
                  <a:pt x="3526" y="17468"/>
                  <a:pt x="3038" y="17197"/>
                </a:cubicBezTo>
                <a:cubicBezTo>
                  <a:pt x="2795" y="17058"/>
                  <a:pt x="2529" y="16964"/>
                  <a:pt x="2227" y="16964"/>
                </a:cubicBezTo>
                <a:cubicBezTo>
                  <a:pt x="2057" y="16964"/>
                  <a:pt x="1877" y="16993"/>
                  <a:pt x="1682" y="17062"/>
                </a:cubicBezTo>
                <a:cubicBezTo>
                  <a:pt x="1221" y="17197"/>
                  <a:pt x="787" y="17496"/>
                  <a:pt x="488" y="17902"/>
                </a:cubicBezTo>
                <a:cubicBezTo>
                  <a:pt x="407" y="18011"/>
                  <a:pt x="353" y="18092"/>
                  <a:pt x="271" y="18228"/>
                </a:cubicBezTo>
                <a:cubicBezTo>
                  <a:pt x="217" y="18364"/>
                  <a:pt x="190" y="18472"/>
                  <a:pt x="109" y="18608"/>
                </a:cubicBezTo>
                <a:cubicBezTo>
                  <a:pt x="54" y="18852"/>
                  <a:pt x="0" y="19150"/>
                  <a:pt x="0" y="19448"/>
                </a:cubicBezTo>
                <a:cubicBezTo>
                  <a:pt x="54" y="19774"/>
                  <a:pt x="109" y="20072"/>
                  <a:pt x="271" y="20344"/>
                </a:cubicBezTo>
                <a:cubicBezTo>
                  <a:pt x="353" y="20479"/>
                  <a:pt x="461" y="20615"/>
                  <a:pt x="543" y="20723"/>
                </a:cubicBezTo>
                <a:cubicBezTo>
                  <a:pt x="651" y="20805"/>
                  <a:pt x="787" y="20940"/>
                  <a:pt x="922" y="21022"/>
                </a:cubicBezTo>
                <a:cubicBezTo>
                  <a:pt x="1058" y="21130"/>
                  <a:pt x="1193" y="21184"/>
                  <a:pt x="1356" y="21266"/>
                </a:cubicBezTo>
                <a:cubicBezTo>
                  <a:pt x="1438" y="21293"/>
                  <a:pt x="1546" y="21320"/>
                  <a:pt x="1600" y="21347"/>
                </a:cubicBezTo>
                <a:lnTo>
                  <a:pt x="1736" y="21347"/>
                </a:lnTo>
                <a:lnTo>
                  <a:pt x="1872" y="21401"/>
                </a:lnTo>
                <a:cubicBezTo>
                  <a:pt x="2034" y="21429"/>
                  <a:pt x="2224" y="21429"/>
                  <a:pt x="2387" y="21429"/>
                </a:cubicBezTo>
                <a:cubicBezTo>
                  <a:pt x="2550" y="21429"/>
                  <a:pt x="2767" y="21401"/>
                  <a:pt x="2929" y="21320"/>
                </a:cubicBezTo>
                <a:cubicBezTo>
                  <a:pt x="3255" y="21212"/>
                  <a:pt x="3608" y="21022"/>
                  <a:pt x="3879" y="20750"/>
                </a:cubicBezTo>
                <a:lnTo>
                  <a:pt x="4069" y="20533"/>
                </a:lnTo>
                <a:lnTo>
                  <a:pt x="4177" y="20452"/>
                </a:lnTo>
                <a:lnTo>
                  <a:pt x="4286" y="20344"/>
                </a:lnTo>
                <a:cubicBezTo>
                  <a:pt x="4394" y="20181"/>
                  <a:pt x="4475" y="20045"/>
                  <a:pt x="4584" y="19855"/>
                </a:cubicBezTo>
                <a:cubicBezTo>
                  <a:pt x="4964" y="19177"/>
                  <a:pt x="5262" y="18445"/>
                  <a:pt x="5560" y="17658"/>
                </a:cubicBezTo>
                <a:cubicBezTo>
                  <a:pt x="5669" y="17414"/>
                  <a:pt x="5750" y="17224"/>
                  <a:pt x="5832" y="16980"/>
                </a:cubicBezTo>
                <a:cubicBezTo>
                  <a:pt x="6258" y="17087"/>
                  <a:pt x="6685" y="17160"/>
                  <a:pt x="7111" y="17160"/>
                </a:cubicBezTo>
                <a:cubicBezTo>
                  <a:pt x="7227" y="17160"/>
                  <a:pt x="7343" y="17155"/>
                  <a:pt x="7459" y="17143"/>
                </a:cubicBezTo>
                <a:cubicBezTo>
                  <a:pt x="7947" y="17116"/>
                  <a:pt x="8463" y="16980"/>
                  <a:pt x="8897" y="16790"/>
                </a:cubicBezTo>
                <a:cubicBezTo>
                  <a:pt x="9141" y="16682"/>
                  <a:pt x="9331" y="16546"/>
                  <a:pt x="9493" y="16384"/>
                </a:cubicBezTo>
                <a:cubicBezTo>
                  <a:pt x="9602" y="16302"/>
                  <a:pt x="9710" y="16194"/>
                  <a:pt x="9765" y="16139"/>
                </a:cubicBezTo>
                <a:lnTo>
                  <a:pt x="9900" y="16004"/>
                </a:lnTo>
                <a:lnTo>
                  <a:pt x="10036" y="15868"/>
                </a:lnTo>
                <a:lnTo>
                  <a:pt x="10144" y="15733"/>
                </a:lnTo>
                <a:lnTo>
                  <a:pt x="10280" y="15543"/>
                </a:lnTo>
                <a:lnTo>
                  <a:pt x="10497" y="15244"/>
                </a:lnTo>
                <a:cubicBezTo>
                  <a:pt x="10551" y="15082"/>
                  <a:pt x="10660" y="14837"/>
                  <a:pt x="10714" y="14648"/>
                </a:cubicBezTo>
                <a:cubicBezTo>
                  <a:pt x="10795" y="14403"/>
                  <a:pt x="10822" y="14159"/>
                  <a:pt x="10850" y="13969"/>
                </a:cubicBezTo>
                <a:cubicBezTo>
                  <a:pt x="10904" y="13725"/>
                  <a:pt x="10904" y="13481"/>
                  <a:pt x="10850" y="13291"/>
                </a:cubicBezTo>
                <a:cubicBezTo>
                  <a:pt x="10795" y="12369"/>
                  <a:pt x="10416" y="11528"/>
                  <a:pt x="9819" y="10959"/>
                </a:cubicBezTo>
                <a:cubicBezTo>
                  <a:pt x="9629" y="10823"/>
                  <a:pt x="9493" y="10688"/>
                  <a:pt x="9304" y="10552"/>
                </a:cubicBezTo>
                <a:cubicBezTo>
                  <a:pt x="9141" y="10443"/>
                  <a:pt x="8924" y="10335"/>
                  <a:pt x="8761" y="10281"/>
                </a:cubicBezTo>
                <a:cubicBezTo>
                  <a:pt x="8734" y="10226"/>
                  <a:pt x="8653" y="10226"/>
                  <a:pt x="8598" y="10199"/>
                </a:cubicBezTo>
                <a:cubicBezTo>
                  <a:pt x="8870" y="9603"/>
                  <a:pt x="9087" y="8979"/>
                  <a:pt x="9412" y="8409"/>
                </a:cubicBezTo>
                <a:cubicBezTo>
                  <a:pt x="10226" y="8165"/>
                  <a:pt x="11039" y="7867"/>
                  <a:pt x="11853" y="7460"/>
                </a:cubicBezTo>
                <a:cubicBezTo>
                  <a:pt x="12396" y="7189"/>
                  <a:pt x="12938" y="6836"/>
                  <a:pt x="13372" y="6375"/>
                </a:cubicBezTo>
                <a:cubicBezTo>
                  <a:pt x="13616" y="6131"/>
                  <a:pt x="13806" y="5887"/>
                  <a:pt x="13969" y="5670"/>
                </a:cubicBezTo>
                <a:cubicBezTo>
                  <a:pt x="14077" y="5534"/>
                  <a:pt x="14159" y="5425"/>
                  <a:pt x="14240" y="5290"/>
                </a:cubicBezTo>
                <a:lnTo>
                  <a:pt x="14349" y="5127"/>
                </a:lnTo>
                <a:lnTo>
                  <a:pt x="14457" y="4910"/>
                </a:lnTo>
                <a:cubicBezTo>
                  <a:pt x="14755" y="4395"/>
                  <a:pt x="14972" y="3825"/>
                  <a:pt x="15135" y="3256"/>
                </a:cubicBezTo>
                <a:cubicBezTo>
                  <a:pt x="15298" y="2659"/>
                  <a:pt x="15379" y="2062"/>
                  <a:pt x="15298" y="1411"/>
                </a:cubicBezTo>
                <a:cubicBezTo>
                  <a:pt x="15271" y="1248"/>
                  <a:pt x="15271" y="1086"/>
                  <a:pt x="15189" y="950"/>
                </a:cubicBezTo>
                <a:cubicBezTo>
                  <a:pt x="15162" y="787"/>
                  <a:pt x="15108" y="597"/>
                  <a:pt x="14972" y="435"/>
                </a:cubicBezTo>
                <a:cubicBezTo>
                  <a:pt x="14891" y="380"/>
                  <a:pt x="14837" y="272"/>
                  <a:pt x="14755" y="191"/>
                </a:cubicBezTo>
                <a:cubicBezTo>
                  <a:pt x="14728" y="163"/>
                  <a:pt x="14647" y="136"/>
                  <a:pt x="14620" y="109"/>
                </a:cubicBezTo>
                <a:cubicBezTo>
                  <a:pt x="14593" y="109"/>
                  <a:pt x="14620" y="109"/>
                  <a:pt x="14566" y="55"/>
                </a:cubicBezTo>
                <a:lnTo>
                  <a:pt x="14511" y="55"/>
                </a:lnTo>
                <a:cubicBezTo>
                  <a:pt x="14484" y="55"/>
                  <a:pt x="14457" y="28"/>
                  <a:pt x="14430" y="28"/>
                </a:cubicBezTo>
                <a:cubicBezTo>
                  <a:pt x="14294" y="1"/>
                  <a:pt x="14159" y="1"/>
                  <a:pt x="1405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8"/>
          <p:cNvSpPr/>
          <p:nvPr/>
        </p:nvSpPr>
        <p:spPr>
          <a:xfrm>
            <a:off x="4797091" y="4013830"/>
            <a:ext cx="573763" cy="786037"/>
          </a:xfrm>
          <a:custGeom>
            <a:avLst/>
            <a:gdLst/>
            <a:ahLst/>
            <a:cxnLst/>
            <a:rect l="l" t="t" r="r" b="b"/>
            <a:pathLst>
              <a:path w="11854" h="16222" extrusionOk="0">
                <a:moveTo>
                  <a:pt x="6157" y="0"/>
                </a:moveTo>
                <a:lnTo>
                  <a:pt x="0" y="4747"/>
                </a:lnTo>
                <a:lnTo>
                  <a:pt x="597" y="5751"/>
                </a:lnTo>
                <a:lnTo>
                  <a:pt x="4530" y="12396"/>
                </a:lnTo>
                <a:cubicBezTo>
                  <a:pt x="4377" y="12358"/>
                  <a:pt x="4217" y="12339"/>
                  <a:pt x="4054" y="12339"/>
                </a:cubicBezTo>
                <a:cubicBezTo>
                  <a:pt x="3638" y="12339"/>
                  <a:pt x="3195" y="12461"/>
                  <a:pt x="2767" y="12694"/>
                </a:cubicBezTo>
                <a:cubicBezTo>
                  <a:pt x="1736" y="13318"/>
                  <a:pt x="1302" y="14539"/>
                  <a:pt x="1790" y="15407"/>
                </a:cubicBezTo>
                <a:cubicBezTo>
                  <a:pt x="2102" y="15948"/>
                  <a:pt x="2681" y="16221"/>
                  <a:pt x="3324" y="16221"/>
                </a:cubicBezTo>
                <a:cubicBezTo>
                  <a:pt x="3745" y="16221"/>
                  <a:pt x="4193" y="16104"/>
                  <a:pt x="4611" y="15868"/>
                </a:cubicBezTo>
                <a:cubicBezTo>
                  <a:pt x="5669" y="15244"/>
                  <a:pt x="6103" y="14105"/>
                  <a:pt x="5588" y="13183"/>
                </a:cubicBezTo>
                <a:lnTo>
                  <a:pt x="1004" y="5452"/>
                </a:lnTo>
                <a:lnTo>
                  <a:pt x="6320" y="1357"/>
                </a:lnTo>
                <a:lnTo>
                  <a:pt x="10280" y="8029"/>
                </a:lnTo>
                <a:cubicBezTo>
                  <a:pt x="10127" y="7991"/>
                  <a:pt x="9965" y="7972"/>
                  <a:pt x="9799" y="7972"/>
                </a:cubicBezTo>
                <a:cubicBezTo>
                  <a:pt x="9377" y="7972"/>
                  <a:pt x="8926" y="8094"/>
                  <a:pt x="8517" y="8327"/>
                </a:cubicBezTo>
                <a:cubicBezTo>
                  <a:pt x="7459" y="8951"/>
                  <a:pt x="7025" y="10172"/>
                  <a:pt x="7541" y="11040"/>
                </a:cubicBezTo>
                <a:cubicBezTo>
                  <a:pt x="7833" y="11575"/>
                  <a:pt x="8406" y="11848"/>
                  <a:pt x="9040" y="11848"/>
                </a:cubicBezTo>
                <a:cubicBezTo>
                  <a:pt x="9466" y="11848"/>
                  <a:pt x="9920" y="11725"/>
                  <a:pt x="10334" y="11474"/>
                </a:cubicBezTo>
                <a:cubicBezTo>
                  <a:pt x="11392" y="10850"/>
                  <a:pt x="11853" y="9684"/>
                  <a:pt x="11365" y="8761"/>
                </a:cubicBezTo>
                <a:lnTo>
                  <a:pt x="6239" y="136"/>
                </a:lnTo>
                <a:lnTo>
                  <a:pt x="615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28"/>
          <p:cNvSpPr/>
          <p:nvPr/>
        </p:nvSpPr>
        <p:spPr>
          <a:xfrm>
            <a:off x="7711647" y="3472346"/>
            <a:ext cx="560646" cy="624343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8"/>
          <p:cNvSpPr/>
          <p:nvPr/>
        </p:nvSpPr>
        <p:spPr>
          <a:xfrm>
            <a:off x="1430890" y="3272566"/>
            <a:ext cx="214036" cy="177491"/>
          </a:xfrm>
          <a:custGeom>
            <a:avLst/>
            <a:gdLst/>
            <a:ahLst/>
            <a:cxnLst/>
            <a:rect l="l" t="t" r="r" b="b"/>
            <a:pathLst>
              <a:path w="4422" h="3663" extrusionOk="0">
                <a:moveTo>
                  <a:pt x="2198" y="570"/>
                </a:moveTo>
                <a:cubicBezTo>
                  <a:pt x="3093" y="570"/>
                  <a:pt x="3825" y="1140"/>
                  <a:pt x="3825" y="1818"/>
                </a:cubicBezTo>
                <a:cubicBezTo>
                  <a:pt x="3825" y="2496"/>
                  <a:pt x="3120" y="3066"/>
                  <a:pt x="2198" y="3066"/>
                </a:cubicBezTo>
                <a:cubicBezTo>
                  <a:pt x="1330" y="3066"/>
                  <a:pt x="570" y="2496"/>
                  <a:pt x="570" y="1818"/>
                </a:cubicBezTo>
                <a:cubicBezTo>
                  <a:pt x="625" y="1113"/>
                  <a:pt x="1330" y="570"/>
                  <a:pt x="2198" y="570"/>
                </a:cubicBezTo>
                <a:close/>
                <a:moveTo>
                  <a:pt x="2198" y="1"/>
                </a:moveTo>
                <a:cubicBezTo>
                  <a:pt x="977" y="1"/>
                  <a:pt x="1" y="814"/>
                  <a:pt x="1" y="1818"/>
                </a:cubicBezTo>
                <a:cubicBezTo>
                  <a:pt x="1" y="2849"/>
                  <a:pt x="977" y="3662"/>
                  <a:pt x="2198" y="3662"/>
                </a:cubicBezTo>
                <a:cubicBezTo>
                  <a:pt x="3418" y="3662"/>
                  <a:pt x="4422" y="2849"/>
                  <a:pt x="4422" y="1818"/>
                </a:cubicBezTo>
                <a:cubicBezTo>
                  <a:pt x="4422" y="814"/>
                  <a:pt x="3418" y="1"/>
                  <a:pt x="219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0"/>
          <p:cNvSpPr/>
          <p:nvPr/>
        </p:nvSpPr>
        <p:spPr>
          <a:xfrm>
            <a:off x="1116618" y="2120468"/>
            <a:ext cx="957111" cy="906884"/>
          </a:xfrm>
          <a:custGeom>
            <a:avLst/>
            <a:gdLst/>
            <a:ahLst/>
            <a:cxnLst/>
            <a:rect l="l" t="t" r="r" b="b"/>
            <a:pathLst>
              <a:path w="19774" h="18716" extrusionOk="0">
                <a:moveTo>
                  <a:pt x="6266" y="0"/>
                </a:moveTo>
                <a:lnTo>
                  <a:pt x="0" y="6022"/>
                </a:lnTo>
                <a:lnTo>
                  <a:pt x="977" y="15108"/>
                </a:lnTo>
                <a:lnTo>
                  <a:pt x="9765" y="18716"/>
                </a:lnTo>
                <a:lnTo>
                  <a:pt x="19774" y="14837"/>
                </a:lnTo>
                <a:lnTo>
                  <a:pt x="18824" y="4313"/>
                </a:lnTo>
                <a:lnTo>
                  <a:pt x="14295" y="597"/>
                </a:lnTo>
                <a:lnTo>
                  <a:pt x="626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30"/>
          <p:cNvSpPr/>
          <p:nvPr/>
        </p:nvSpPr>
        <p:spPr>
          <a:xfrm>
            <a:off x="7136099" y="2120468"/>
            <a:ext cx="957111" cy="906884"/>
          </a:xfrm>
          <a:custGeom>
            <a:avLst/>
            <a:gdLst/>
            <a:ahLst/>
            <a:cxnLst/>
            <a:rect l="l" t="t" r="r" b="b"/>
            <a:pathLst>
              <a:path w="19774" h="18716" extrusionOk="0">
                <a:moveTo>
                  <a:pt x="6266" y="0"/>
                </a:moveTo>
                <a:lnTo>
                  <a:pt x="0" y="6022"/>
                </a:lnTo>
                <a:lnTo>
                  <a:pt x="977" y="15108"/>
                </a:lnTo>
                <a:lnTo>
                  <a:pt x="9792" y="18716"/>
                </a:lnTo>
                <a:lnTo>
                  <a:pt x="19774" y="14837"/>
                </a:lnTo>
                <a:lnTo>
                  <a:pt x="18824" y="4313"/>
                </a:lnTo>
                <a:lnTo>
                  <a:pt x="14295" y="597"/>
                </a:lnTo>
                <a:lnTo>
                  <a:pt x="626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30"/>
          <p:cNvSpPr/>
          <p:nvPr/>
        </p:nvSpPr>
        <p:spPr>
          <a:xfrm>
            <a:off x="3105622" y="2088924"/>
            <a:ext cx="997818" cy="967356"/>
          </a:xfrm>
          <a:custGeom>
            <a:avLst/>
            <a:gdLst/>
            <a:ahLst/>
            <a:cxnLst/>
            <a:rect l="l" t="t" r="r" b="b"/>
            <a:pathLst>
              <a:path w="20615" h="19964" extrusionOk="0">
                <a:moveTo>
                  <a:pt x="11989" y="0"/>
                </a:moveTo>
                <a:lnTo>
                  <a:pt x="0" y="5696"/>
                </a:lnTo>
                <a:lnTo>
                  <a:pt x="0" y="14294"/>
                </a:lnTo>
                <a:lnTo>
                  <a:pt x="8653" y="19963"/>
                </a:lnTo>
                <a:lnTo>
                  <a:pt x="16844" y="18960"/>
                </a:lnTo>
                <a:lnTo>
                  <a:pt x="20614" y="8436"/>
                </a:lnTo>
                <a:lnTo>
                  <a:pt x="119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30"/>
          <p:cNvSpPr/>
          <p:nvPr/>
        </p:nvSpPr>
        <p:spPr>
          <a:xfrm>
            <a:off x="5136591" y="2120468"/>
            <a:ext cx="967614" cy="906884"/>
          </a:xfrm>
          <a:custGeom>
            <a:avLst/>
            <a:gdLst/>
            <a:ahLst/>
            <a:cxnLst/>
            <a:rect l="l" t="t" r="r" b="b"/>
            <a:pathLst>
              <a:path w="19991" h="18716" extrusionOk="0">
                <a:moveTo>
                  <a:pt x="14512" y="0"/>
                </a:moveTo>
                <a:lnTo>
                  <a:pt x="4151" y="271"/>
                </a:lnTo>
                <a:lnTo>
                  <a:pt x="1" y="6808"/>
                </a:lnTo>
                <a:lnTo>
                  <a:pt x="1" y="14267"/>
                </a:lnTo>
                <a:lnTo>
                  <a:pt x="4422" y="18716"/>
                </a:lnTo>
                <a:lnTo>
                  <a:pt x="14919" y="18716"/>
                </a:lnTo>
                <a:lnTo>
                  <a:pt x="19991" y="8381"/>
                </a:lnTo>
                <a:lnTo>
                  <a:pt x="1451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1904100" y="753034"/>
            <a:ext cx="5335800" cy="8497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b="1" dirty="0"/>
              <a:t>There are 4 families of instruments in the orchestra:</a:t>
            </a:r>
            <a:endParaRPr b="1" dirty="0"/>
          </a:p>
        </p:txBody>
      </p:sp>
      <p:sp>
        <p:nvSpPr>
          <p:cNvPr id="263" name="Google Shape;263;p30"/>
          <p:cNvSpPr txBox="1">
            <a:spLocks noGrp="1"/>
          </p:cNvSpPr>
          <p:nvPr>
            <p:ph type="title" idx="2"/>
          </p:nvPr>
        </p:nvSpPr>
        <p:spPr>
          <a:xfrm>
            <a:off x="1220324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264" name="Google Shape;264;p30"/>
          <p:cNvSpPr txBox="1">
            <a:spLocks noGrp="1"/>
          </p:cNvSpPr>
          <p:nvPr>
            <p:ph type="title" idx="3"/>
          </p:nvPr>
        </p:nvSpPr>
        <p:spPr>
          <a:xfrm>
            <a:off x="3226816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265" name="Google Shape;265;p30"/>
          <p:cNvSpPr txBox="1">
            <a:spLocks noGrp="1"/>
          </p:cNvSpPr>
          <p:nvPr>
            <p:ph type="title" idx="4"/>
          </p:nvPr>
        </p:nvSpPr>
        <p:spPr>
          <a:xfrm>
            <a:off x="5233307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266" name="Google Shape;266;p30"/>
          <p:cNvSpPr txBox="1">
            <a:spLocks noGrp="1"/>
          </p:cNvSpPr>
          <p:nvPr>
            <p:ph type="title" idx="5"/>
          </p:nvPr>
        </p:nvSpPr>
        <p:spPr>
          <a:xfrm>
            <a:off x="7239799" y="2287550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  <p:sp>
        <p:nvSpPr>
          <p:cNvPr id="267" name="Google Shape;267;p30"/>
          <p:cNvSpPr txBox="1">
            <a:spLocks noGrp="1"/>
          </p:cNvSpPr>
          <p:nvPr>
            <p:ph type="subTitle" idx="1"/>
          </p:nvPr>
        </p:nvSpPr>
        <p:spPr>
          <a:xfrm>
            <a:off x="4754357" y="3254906"/>
            <a:ext cx="1707600" cy="14199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CA" sz="2000" b="1" dirty="0"/>
              <a:t>Brass</a:t>
            </a:r>
          </a:p>
          <a:p>
            <a:pPr marL="0" indent="0"/>
            <a:endParaRPr lang="en-CA" sz="2000" b="1" dirty="0"/>
          </a:p>
          <a:p>
            <a:pPr marL="0" indent="0"/>
            <a:r>
              <a:rPr lang="fr-CA" sz="2000" b="1" dirty="0"/>
              <a:t>(Les cuivres)</a:t>
            </a:r>
            <a:endParaRPr lang="en-CA" sz="2000" b="1" dirty="0"/>
          </a:p>
        </p:txBody>
      </p:sp>
      <p:sp>
        <p:nvSpPr>
          <p:cNvPr id="269" name="Google Shape;269;p30"/>
          <p:cNvSpPr txBox="1">
            <a:spLocks noGrp="1"/>
          </p:cNvSpPr>
          <p:nvPr>
            <p:ph type="subTitle" idx="7"/>
          </p:nvPr>
        </p:nvSpPr>
        <p:spPr>
          <a:xfrm>
            <a:off x="6693799" y="3254905"/>
            <a:ext cx="1841700" cy="14199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endParaRPr lang="en-CA" sz="2400" dirty="0"/>
          </a:p>
          <a:p>
            <a:pPr marL="0" indent="0"/>
            <a:r>
              <a:rPr lang="en-CA" sz="2000" b="1" dirty="0"/>
              <a:t>Percussion</a:t>
            </a:r>
          </a:p>
          <a:p>
            <a:pPr marL="0" indent="0"/>
            <a:endParaRPr lang="en-CA" sz="2000" b="1" dirty="0"/>
          </a:p>
          <a:p>
            <a:pPr marL="0" indent="0"/>
            <a:r>
              <a:rPr lang="en-CA" sz="1800" b="1" dirty="0"/>
              <a:t>(</a:t>
            </a:r>
            <a:r>
              <a:rPr lang="fr-CA" sz="1800" b="1" dirty="0"/>
              <a:t>Les percussions</a:t>
            </a:r>
            <a:r>
              <a:rPr lang="en-CA" sz="1800" b="1" dirty="0"/>
              <a:t>)</a:t>
            </a:r>
            <a:endParaRPr lang="en-CA" sz="24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271" name="Google Shape;271;p30"/>
          <p:cNvSpPr txBox="1">
            <a:spLocks noGrp="1"/>
          </p:cNvSpPr>
          <p:nvPr>
            <p:ph type="subTitle" idx="9"/>
          </p:nvPr>
        </p:nvSpPr>
        <p:spPr>
          <a:xfrm>
            <a:off x="2747866" y="3254905"/>
            <a:ext cx="1707600" cy="14199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endParaRPr lang="en-CA" sz="2400" dirty="0"/>
          </a:p>
          <a:p>
            <a:pPr marL="0" indent="0"/>
            <a:r>
              <a:rPr lang="en-CA" sz="2000" b="1" dirty="0"/>
              <a:t>String</a:t>
            </a:r>
          </a:p>
          <a:p>
            <a:pPr marL="0" indent="0"/>
            <a:endParaRPr lang="en-CA" sz="2000" b="1" dirty="0"/>
          </a:p>
          <a:p>
            <a:pPr marL="0" indent="0"/>
            <a:r>
              <a:rPr lang="en-CA" sz="2000" b="1" dirty="0"/>
              <a:t>(</a:t>
            </a:r>
            <a:r>
              <a:rPr lang="fr-CA" sz="2000" b="1" dirty="0"/>
              <a:t>Les cordes</a:t>
            </a:r>
            <a:r>
              <a:rPr lang="en-CA" sz="2000" b="1" dirty="0"/>
              <a:t>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273" name="Google Shape;273;p30"/>
          <p:cNvSpPr txBox="1">
            <a:spLocks noGrp="1"/>
          </p:cNvSpPr>
          <p:nvPr>
            <p:ph type="subTitle" idx="14"/>
          </p:nvPr>
        </p:nvSpPr>
        <p:spPr>
          <a:xfrm>
            <a:off x="674323" y="3266132"/>
            <a:ext cx="1841700" cy="14199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endParaRPr lang="en-CA" sz="2400" dirty="0"/>
          </a:p>
          <a:p>
            <a:pPr marL="0" indent="0"/>
            <a:r>
              <a:rPr lang="en-CA" sz="2000" b="1" dirty="0"/>
              <a:t>Woodwind</a:t>
            </a:r>
          </a:p>
          <a:p>
            <a:pPr marL="0" indent="0"/>
            <a:endParaRPr lang="en-CA" sz="2000" b="1" dirty="0"/>
          </a:p>
          <a:p>
            <a:pPr marL="0" indent="0"/>
            <a:r>
              <a:rPr lang="en-CA" sz="2000" b="1" dirty="0"/>
              <a:t>(</a:t>
            </a:r>
            <a:r>
              <a:rPr lang="fr-CA" sz="2000" b="1" dirty="0"/>
              <a:t>Les bois</a:t>
            </a:r>
            <a:r>
              <a:rPr lang="en-CA" sz="2000" b="1" dirty="0"/>
              <a:t>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275" name="Google Shape;275;p30"/>
          <p:cNvGrpSpPr/>
          <p:nvPr/>
        </p:nvGrpSpPr>
        <p:grpSpPr>
          <a:xfrm>
            <a:off x="959068" y="461805"/>
            <a:ext cx="7399339" cy="1415564"/>
            <a:chOff x="240825" y="534325"/>
            <a:chExt cx="3821775" cy="730350"/>
          </a:xfrm>
        </p:grpSpPr>
        <p:sp>
          <p:nvSpPr>
            <p:cNvPr id="276" name="Google Shape;276;p30"/>
            <p:cNvSpPr/>
            <p:nvPr/>
          </p:nvSpPr>
          <p:spPr>
            <a:xfrm>
              <a:off x="240825" y="764200"/>
              <a:ext cx="189900" cy="500475"/>
            </a:xfrm>
            <a:custGeom>
              <a:avLst/>
              <a:gdLst/>
              <a:ahLst/>
              <a:cxnLst/>
              <a:rect l="l" t="t" r="r" b="b"/>
              <a:pathLst>
                <a:path w="7596" h="20019" extrusionOk="0">
                  <a:moveTo>
                    <a:pt x="1058" y="679"/>
                  </a:moveTo>
                  <a:cubicBezTo>
                    <a:pt x="1194" y="706"/>
                    <a:pt x="1330" y="815"/>
                    <a:pt x="1438" y="950"/>
                  </a:cubicBezTo>
                  <a:cubicBezTo>
                    <a:pt x="1736" y="1221"/>
                    <a:pt x="1926" y="1601"/>
                    <a:pt x="2089" y="1954"/>
                  </a:cubicBezTo>
                  <a:cubicBezTo>
                    <a:pt x="2279" y="2333"/>
                    <a:pt x="2360" y="2740"/>
                    <a:pt x="2442" y="3147"/>
                  </a:cubicBezTo>
                  <a:lnTo>
                    <a:pt x="2469" y="3283"/>
                  </a:lnTo>
                  <a:lnTo>
                    <a:pt x="2496" y="3446"/>
                  </a:lnTo>
                  <a:cubicBezTo>
                    <a:pt x="2496" y="3554"/>
                    <a:pt x="2523" y="3663"/>
                    <a:pt x="2523" y="3771"/>
                  </a:cubicBezTo>
                  <a:cubicBezTo>
                    <a:pt x="2523" y="3961"/>
                    <a:pt x="2577" y="4178"/>
                    <a:pt x="2523" y="4341"/>
                  </a:cubicBezTo>
                  <a:cubicBezTo>
                    <a:pt x="2496" y="4720"/>
                    <a:pt x="2387" y="5073"/>
                    <a:pt x="2225" y="5507"/>
                  </a:cubicBezTo>
                  <a:cubicBezTo>
                    <a:pt x="2116" y="5724"/>
                    <a:pt x="2035" y="5968"/>
                    <a:pt x="1926" y="6185"/>
                  </a:cubicBezTo>
                  <a:cubicBezTo>
                    <a:pt x="1791" y="5643"/>
                    <a:pt x="1628" y="5046"/>
                    <a:pt x="1438" y="4476"/>
                  </a:cubicBezTo>
                  <a:cubicBezTo>
                    <a:pt x="1302" y="4069"/>
                    <a:pt x="1221" y="3635"/>
                    <a:pt x="1113" y="3229"/>
                  </a:cubicBezTo>
                  <a:cubicBezTo>
                    <a:pt x="1004" y="2795"/>
                    <a:pt x="950" y="2361"/>
                    <a:pt x="868" y="1927"/>
                  </a:cubicBezTo>
                  <a:cubicBezTo>
                    <a:pt x="841" y="1737"/>
                    <a:pt x="841" y="1493"/>
                    <a:pt x="841" y="1303"/>
                  </a:cubicBezTo>
                  <a:cubicBezTo>
                    <a:pt x="841" y="1086"/>
                    <a:pt x="868" y="896"/>
                    <a:pt x="896" y="760"/>
                  </a:cubicBezTo>
                  <a:cubicBezTo>
                    <a:pt x="950" y="706"/>
                    <a:pt x="950" y="679"/>
                    <a:pt x="950" y="679"/>
                  </a:cubicBezTo>
                  <a:close/>
                  <a:moveTo>
                    <a:pt x="4113" y="10189"/>
                  </a:moveTo>
                  <a:cubicBezTo>
                    <a:pt x="4162" y="10189"/>
                    <a:pt x="4211" y="10193"/>
                    <a:pt x="4259" y="10199"/>
                  </a:cubicBezTo>
                  <a:cubicBezTo>
                    <a:pt x="4666" y="10227"/>
                    <a:pt x="5127" y="10362"/>
                    <a:pt x="5534" y="10688"/>
                  </a:cubicBezTo>
                  <a:cubicBezTo>
                    <a:pt x="5724" y="10823"/>
                    <a:pt x="5886" y="11013"/>
                    <a:pt x="6076" y="11230"/>
                  </a:cubicBezTo>
                  <a:cubicBezTo>
                    <a:pt x="6130" y="11311"/>
                    <a:pt x="6212" y="11420"/>
                    <a:pt x="6266" y="11556"/>
                  </a:cubicBezTo>
                  <a:cubicBezTo>
                    <a:pt x="6293" y="11637"/>
                    <a:pt x="6347" y="11691"/>
                    <a:pt x="6347" y="11718"/>
                  </a:cubicBezTo>
                  <a:lnTo>
                    <a:pt x="6375" y="11773"/>
                  </a:lnTo>
                  <a:lnTo>
                    <a:pt x="6375" y="11800"/>
                  </a:lnTo>
                  <a:lnTo>
                    <a:pt x="6429" y="12017"/>
                  </a:lnTo>
                  <a:cubicBezTo>
                    <a:pt x="6564" y="12559"/>
                    <a:pt x="6510" y="13183"/>
                    <a:pt x="6130" y="13780"/>
                  </a:cubicBezTo>
                  <a:cubicBezTo>
                    <a:pt x="5941" y="14078"/>
                    <a:pt x="5697" y="14349"/>
                    <a:pt x="5344" y="14539"/>
                  </a:cubicBezTo>
                  <a:cubicBezTo>
                    <a:pt x="4910" y="13563"/>
                    <a:pt x="4476" y="12559"/>
                    <a:pt x="3988" y="11420"/>
                  </a:cubicBezTo>
                  <a:cubicBezTo>
                    <a:pt x="3852" y="11094"/>
                    <a:pt x="3689" y="10715"/>
                    <a:pt x="3554" y="10335"/>
                  </a:cubicBezTo>
                  <a:cubicBezTo>
                    <a:pt x="3581" y="10308"/>
                    <a:pt x="3635" y="10308"/>
                    <a:pt x="3689" y="10281"/>
                  </a:cubicBezTo>
                  <a:cubicBezTo>
                    <a:pt x="3811" y="10220"/>
                    <a:pt x="3964" y="10189"/>
                    <a:pt x="4113" y="10189"/>
                  </a:cubicBezTo>
                  <a:close/>
                  <a:moveTo>
                    <a:pt x="2306" y="8436"/>
                  </a:moveTo>
                  <a:cubicBezTo>
                    <a:pt x="2469" y="8843"/>
                    <a:pt x="2632" y="9304"/>
                    <a:pt x="2821" y="9711"/>
                  </a:cubicBezTo>
                  <a:lnTo>
                    <a:pt x="2767" y="9738"/>
                  </a:lnTo>
                  <a:lnTo>
                    <a:pt x="2686" y="9793"/>
                  </a:lnTo>
                  <a:cubicBezTo>
                    <a:pt x="2604" y="9847"/>
                    <a:pt x="2577" y="9901"/>
                    <a:pt x="2496" y="9928"/>
                  </a:cubicBezTo>
                  <a:cubicBezTo>
                    <a:pt x="2089" y="10335"/>
                    <a:pt x="1872" y="10850"/>
                    <a:pt x="1791" y="11339"/>
                  </a:cubicBezTo>
                  <a:cubicBezTo>
                    <a:pt x="1736" y="11800"/>
                    <a:pt x="1791" y="12207"/>
                    <a:pt x="1899" y="12559"/>
                  </a:cubicBezTo>
                  <a:cubicBezTo>
                    <a:pt x="2035" y="12885"/>
                    <a:pt x="2198" y="13129"/>
                    <a:pt x="2360" y="13292"/>
                  </a:cubicBezTo>
                  <a:cubicBezTo>
                    <a:pt x="2604" y="13373"/>
                    <a:pt x="2767" y="13427"/>
                    <a:pt x="2876" y="13427"/>
                  </a:cubicBezTo>
                  <a:lnTo>
                    <a:pt x="3038" y="13427"/>
                  </a:lnTo>
                  <a:lnTo>
                    <a:pt x="3011" y="13400"/>
                  </a:lnTo>
                  <a:cubicBezTo>
                    <a:pt x="2984" y="13400"/>
                    <a:pt x="2957" y="13373"/>
                    <a:pt x="2903" y="13319"/>
                  </a:cubicBezTo>
                  <a:cubicBezTo>
                    <a:pt x="2849" y="13264"/>
                    <a:pt x="2713" y="13156"/>
                    <a:pt x="2632" y="12993"/>
                  </a:cubicBezTo>
                  <a:cubicBezTo>
                    <a:pt x="2523" y="12830"/>
                    <a:pt x="2469" y="12586"/>
                    <a:pt x="2469" y="12315"/>
                  </a:cubicBezTo>
                  <a:cubicBezTo>
                    <a:pt x="2442" y="12044"/>
                    <a:pt x="2496" y="11745"/>
                    <a:pt x="2604" y="11420"/>
                  </a:cubicBezTo>
                  <a:cubicBezTo>
                    <a:pt x="2740" y="11122"/>
                    <a:pt x="2930" y="10823"/>
                    <a:pt x="3255" y="10579"/>
                  </a:cubicBezTo>
                  <a:cubicBezTo>
                    <a:pt x="3391" y="10932"/>
                    <a:pt x="3554" y="11257"/>
                    <a:pt x="3689" y="11610"/>
                  </a:cubicBezTo>
                  <a:cubicBezTo>
                    <a:pt x="4042" y="12315"/>
                    <a:pt x="4340" y="12993"/>
                    <a:pt x="4666" y="13671"/>
                  </a:cubicBezTo>
                  <a:cubicBezTo>
                    <a:pt x="4856" y="13997"/>
                    <a:pt x="4991" y="14322"/>
                    <a:pt x="5154" y="14648"/>
                  </a:cubicBezTo>
                  <a:cubicBezTo>
                    <a:pt x="5154" y="14675"/>
                    <a:pt x="5181" y="14675"/>
                    <a:pt x="5181" y="14729"/>
                  </a:cubicBezTo>
                  <a:cubicBezTo>
                    <a:pt x="4937" y="14810"/>
                    <a:pt x="4720" y="14919"/>
                    <a:pt x="4476" y="15000"/>
                  </a:cubicBezTo>
                  <a:cubicBezTo>
                    <a:pt x="4313" y="15027"/>
                    <a:pt x="4096" y="15055"/>
                    <a:pt x="3933" y="15082"/>
                  </a:cubicBezTo>
                  <a:cubicBezTo>
                    <a:pt x="3861" y="15091"/>
                    <a:pt x="3795" y="15094"/>
                    <a:pt x="3732" y="15094"/>
                  </a:cubicBezTo>
                  <a:cubicBezTo>
                    <a:pt x="3605" y="15094"/>
                    <a:pt x="3490" y="15082"/>
                    <a:pt x="3364" y="15082"/>
                  </a:cubicBezTo>
                  <a:lnTo>
                    <a:pt x="3228" y="15082"/>
                  </a:lnTo>
                  <a:lnTo>
                    <a:pt x="3038" y="15055"/>
                  </a:lnTo>
                  <a:lnTo>
                    <a:pt x="2903" y="15055"/>
                  </a:lnTo>
                  <a:lnTo>
                    <a:pt x="2767" y="15027"/>
                  </a:lnTo>
                  <a:cubicBezTo>
                    <a:pt x="2604" y="15000"/>
                    <a:pt x="2442" y="14919"/>
                    <a:pt x="2279" y="14810"/>
                  </a:cubicBezTo>
                  <a:cubicBezTo>
                    <a:pt x="2089" y="14729"/>
                    <a:pt x="1953" y="14621"/>
                    <a:pt x="1791" y="14512"/>
                  </a:cubicBezTo>
                  <a:cubicBezTo>
                    <a:pt x="1655" y="14376"/>
                    <a:pt x="1519" y="14241"/>
                    <a:pt x="1411" y="14105"/>
                  </a:cubicBezTo>
                  <a:cubicBezTo>
                    <a:pt x="1330" y="13942"/>
                    <a:pt x="1221" y="13807"/>
                    <a:pt x="1140" y="13590"/>
                  </a:cubicBezTo>
                  <a:cubicBezTo>
                    <a:pt x="1113" y="13508"/>
                    <a:pt x="1085" y="13427"/>
                    <a:pt x="1058" y="13319"/>
                  </a:cubicBezTo>
                  <a:cubicBezTo>
                    <a:pt x="1004" y="13237"/>
                    <a:pt x="977" y="13156"/>
                    <a:pt x="977" y="13047"/>
                  </a:cubicBezTo>
                  <a:cubicBezTo>
                    <a:pt x="814" y="12315"/>
                    <a:pt x="923" y="11501"/>
                    <a:pt x="1140" y="10742"/>
                  </a:cubicBezTo>
                  <a:cubicBezTo>
                    <a:pt x="1275" y="10389"/>
                    <a:pt x="1411" y="10010"/>
                    <a:pt x="1628" y="9630"/>
                  </a:cubicBezTo>
                  <a:cubicBezTo>
                    <a:pt x="1736" y="9467"/>
                    <a:pt x="1818" y="9250"/>
                    <a:pt x="1926" y="9087"/>
                  </a:cubicBezTo>
                  <a:cubicBezTo>
                    <a:pt x="2035" y="8897"/>
                    <a:pt x="2170" y="8708"/>
                    <a:pt x="2279" y="8518"/>
                  </a:cubicBezTo>
                  <a:cubicBezTo>
                    <a:pt x="2279" y="8491"/>
                    <a:pt x="2306" y="8491"/>
                    <a:pt x="2306" y="8436"/>
                  </a:cubicBezTo>
                  <a:close/>
                  <a:moveTo>
                    <a:pt x="977" y="1"/>
                  </a:moveTo>
                  <a:cubicBezTo>
                    <a:pt x="950" y="1"/>
                    <a:pt x="868" y="1"/>
                    <a:pt x="841" y="28"/>
                  </a:cubicBezTo>
                  <a:lnTo>
                    <a:pt x="787" y="28"/>
                  </a:lnTo>
                  <a:cubicBezTo>
                    <a:pt x="733" y="28"/>
                    <a:pt x="706" y="55"/>
                    <a:pt x="679" y="55"/>
                  </a:cubicBezTo>
                  <a:cubicBezTo>
                    <a:pt x="570" y="136"/>
                    <a:pt x="516" y="191"/>
                    <a:pt x="434" y="272"/>
                  </a:cubicBezTo>
                  <a:cubicBezTo>
                    <a:pt x="380" y="326"/>
                    <a:pt x="326" y="435"/>
                    <a:pt x="299" y="516"/>
                  </a:cubicBezTo>
                  <a:cubicBezTo>
                    <a:pt x="245" y="787"/>
                    <a:pt x="245" y="1059"/>
                    <a:pt x="245" y="1303"/>
                  </a:cubicBezTo>
                  <a:cubicBezTo>
                    <a:pt x="245" y="1520"/>
                    <a:pt x="272" y="1764"/>
                    <a:pt x="299" y="2008"/>
                  </a:cubicBezTo>
                  <a:cubicBezTo>
                    <a:pt x="434" y="2930"/>
                    <a:pt x="706" y="3771"/>
                    <a:pt x="950" y="4612"/>
                  </a:cubicBezTo>
                  <a:cubicBezTo>
                    <a:pt x="1194" y="5371"/>
                    <a:pt x="1411" y="6077"/>
                    <a:pt x="1682" y="6782"/>
                  </a:cubicBezTo>
                  <a:cubicBezTo>
                    <a:pt x="1519" y="7134"/>
                    <a:pt x="1302" y="7460"/>
                    <a:pt x="1140" y="7840"/>
                  </a:cubicBezTo>
                  <a:cubicBezTo>
                    <a:pt x="1058" y="8029"/>
                    <a:pt x="950" y="8219"/>
                    <a:pt x="841" y="8409"/>
                  </a:cubicBezTo>
                  <a:cubicBezTo>
                    <a:pt x="733" y="8626"/>
                    <a:pt x="624" y="8843"/>
                    <a:pt x="543" y="9060"/>
                  </a:cubicBezTo>
                  <a:cubicBezTo>
                    <a:pt x="380" y="9494"/>
                    <a:pt x="190" y="9928"/>
                    <a:pt x="136" y="10416"/>
                  </a:cubicBezTo>
                  <a:cubicBezTo>
                    <a:pt x="28" y="10877"/>
                    <a:pt x="0" y="11366"/>
                    <a:pt x="28" y="11827"/>
                  </a:cubicBezTo>
                  <a:cubicBezTo>
                    <a:pt x="55" y="12315"/>
                    <a:pt x="136" y="12776"/>
                    <a:pt x="299" y="13237"/>
                  </a:cubicBezTo>
                  <a:cubicBezTo>
                    <a:pt x="326" y="13319"/>
                    <a:pt x="407" y="13427"/>
                    <a:pt x="434" y="13563"/>
                  </a:cubicBezTo>
                  <a:cubicBezTo>
                    <a:pt x="516" y="13671"/>
                    <a:pt x="543" y="13780"/>
                    <a:pt x="597" y="13861"/>
                  </a:cubicBezTo>
                  <a:cubicBezTo>
                    <a:pt x="706" y="14078"/>
                    <a:pt x="868" y="14268"/>
                    <a:pt x="1004" y="14458"/>
                  </a:cubicBezTo>
                  <a:cubicBezTo>
                    <a:pt x="1330" y="14783"/>
                    <a:pt x="1682" y="15055"/>
                    <a:pt x="2089" y="15217"/>
                  </a:cubicBezTo>
                  <a:lnTo>
                    <a:pt x="2279" y="15299"/>
                  </a:lnTo>
                  <a:lnTo>
                    <a:pt x="2442" y="15326"/>
                  </a:lnTo>
                  <a:cubicBezTo>
                    <a:pt x="2550" y="15353"/>
                    <a:pt x="2632" y="15407"/>
                    <a:pt x="2767" y="15407"/>
                  </a:cubicBezTo>
                  <a:lnTo>
                    <a:pt x="2903" y="15434"/>
                  </a:lnTo>
                  <a:lnTo>
                    <a:pt x="3391" y="15434"/>
                  </a:lnTo>
                  <a:cubicBezTo>
                    <a:pt x="3461" y="15439"/>
                    <a:pt x="3531" y="15441"/>
                    <a:pt x="3602" y="15441"/>
                  </a:cubicBezTo>
                  <a:cubicBezTo>
                    <a:pt x="3945" y="15441"/>
                    <a:pt x="4297" y="15389"/>
                    <a:pt x="4612" y="15299"/>
                  </a:cubicBezTo>
                  <a:cubicBezTo>
                    <a:pt x="4883" y="15217"/>
                    <a:pt x="5154" y="15136"/>
                    <a:pt x="5398" y="15000"/>
                  </a:cubicBezTo>
                  <a:cubicBezTo>
                    <a:pt x="5452" y="15163"/>
                    <a:pt x="5561" y="15326"/>
                    <a:pt x="5615" y="15489"/>
                  </a:cubicBezTo>
                  <a:cubicBezTo>
                    <a:pt x="5751" y="15814"/>
                    <a:pt x="5886" y="16112"/>
                    <a:pt x="5995" y="16411"/>
                  </a:cubicBezTo>
                  <a:cubicBezTo>
                    <a:pt x="6103" y="16709"/>
                    <a:pt x="6239" y="17035"/>
                    <a:pt x="6293" y="17306"/>
                  </a:cubicBezTo>
                  <a:cubicBezTo>
                    <a:pt x="6347" y="17441"/>
                    <a:pt x="6375" y="17604"/>
                    <a:pt x="6402" y="17740"/>
                  </a:cubicBezTo>
                  <a:lnTo>
                    <a:pt x="6402" y="17821"/>
                  </a:lnTo>
                  <a:lnTo>
                    <a:pt x="6402" y="17930"/>
                  </a:lnTo>
                  <a:lnTo>
                    <a:pt x="6402" y="18147"/>
                  </a:lnTo>
                  <a:cubicBezTo>
                    <a:pt x="6402" y="18418"/>
                    <a:pt x="6293" y="18689"/>
                    <a:pt x="6158" y="18879"/>
                  </a:cubicBezTo>
                  <a:cubicBezTo>
                    <a:pt x="6022" y="19096"/>
                    <a:pt x="5859" y="19286"/>
                    <a:pt x="5669" y="19394"/>
                  </a:cubicBezTo>
                  <a:lnTo>
                    <a:pt x="5588" y="19421"/>
                  </a:lnTo>
                  <a:lnTo>
                    <a:pt x="5561" y="19421"/>
                  </a:lnTo>
                  <a:lnTo>
                    <a:pt x="5507" y="19449"/>
                  </a:lnTo>
                  <a:cubicBezTo>
                    <a:pt x="5452" y="19503"/>
                    <a:pt x="5425" y="19503"/>
                    <a:pt x="5344" y="19530"/>
                  </a:cubicBezTo>
                  <a:cubicBezTo>
                    <a:pt x="5235" y="19557"/>
                    <a:pt x="5154" y="19584"/>
                    <a:pt x="5046" y="19584"/>
                  </a:cubicBezTo>
                  <a:lnTo>
                    <a:pt x="4747" y="19584"/>
                  </a:lnTo>
                  <a:cubicBezTo>
                    <a:pt x="4639" y="19557"/>
                    <a:pt x="4530" y="19557"/>
                    <a:pt x="4476" y="19503"/>
                  </a:cubicBezTo>
                  <a:cubicBezTo>
                    <a:pt x="4286" y="19421"/>
                    <a:pt x="4150" y="19286"/>
                    <a:pt x="4096" y="19150"/>
                  </a:cubicBezTo>
                  <a:lnTo>
                    <a:pt x="3988" y="18960"/>
                  </a:lnTo>
                  <a:cubicBezTo>
                    <a:pt x="3988" y="18933"/>
                    <a:pt x="3961" y="18879"/>
                    <a:pt x="3961" y="18852"/>
                  </a:cubicBezTo>
                  <a:lnTo>
                    <a:pt x="3961" y="18771"/>
                  </a:lnTo>
                  <a:lnTo>
                    <a:pt x="3961" y="18743"/>
                  </a:lnTo>
                  <a:lnTo>
                    <a:pt x="3961" y="18581"/>
                  </a:lnTo>
                  <a:cubicBezTo>
                    <a:pt x="3961" y="18499"/>
                    <a:pt x="3961" y="18472"/>
                    <a:pt x="3988" y="18418"/>
                  </a:cubicBezTo>
                  <a:cubicBezTo>
                    <a:pt x="3988" y="18337"/>
                    <a:pt x="4015" y="18282"/>
                    <a:pt x="4069" y="18255"/>
                  </a:cubicBezTo>
                  <a:cubicBezTo>
                    <a:pt x="4164" y="18287"/>
                    <a:pt x="4260" y="18300"/>
                    <a:pt x="4366" y="18300"/>
                  </a:cubicBezTo>
                  <a:cubicBezTo>
                    <a:pt x="4441" y="18300"/>
                    <a:pt x="4522" y="18294"/>
                    <a:pt x="4612" y="18282"/>
                  </a:cubicBezTo>
                  <a:cubicBezTo>
                    <a:pt x="5073" y="18147"/>
                    <a:pt x="5317" y="17658"/>
                    <a:pt x="5208" y="17197"/>
                  </a:cubicBezTo>
                  <a:cubicBezTo>
                    <a:pt x="5096" y="16794"/>
                    <a:pt x="4762" y="16539"/>
                    <a:pt x="4374" y="16539"/>
                  </a:cubicBezTo>
                  <a:cubicBezTo>
                    <a:pt x="4292" y="16539"/>
                    <a:pt x="4208" y="16550"/>
                    <a:pt x="4123" y="16573"/>
                  </a:cubicBezTo>
                  <a:cubicBezTo>
                    <a:pt x="3798" y="16682"/>
                    <a:pt x="3472" y="16845"/>
                    <a:pt x="3282" y="17279"/>
                  </a:cubicBezTo>
                  <a:cubicBezTo>
                    <a:pt x="3120" y="17631"/>
                    <a:pt x="3011" y="18038"/>
                    <a:pt x="3065" y="18445"/>
                  </a:cubicBezTo>
                  <a:cubicBezTo>
                    <a:pt x="3065" y="18554"/>
                    <a:pt x="3120" y="18635"/>
                    <a:pt x="3147" y="18743"/>
                  </a:cubicBezTo>
                  <a:cubicBezTo>
                    <a:pt x="3174" y="18852"/>
                    <a:pt x="3201" y="18960"/>
                    <a:pt x="3282" y="19069"/>
                  </a:cubicBezTo>
                  <a:cubicBezTo>
                    <a:pt x="3391" y="19232"/>
                    <a:pt x="3527" y="19421"/>
                    <a:pt x="3716" y="19611"/>
                  </a:cubicBezTo>
                  <a:cubicBezTo>
                    <a:pt x="3933" y="19774"/>
                    <a:pt x="4123" y="19855"/>
                    <a:pt x="4395" y="19937"/>
                  </a:cubicBezTo>
                  <a:cubicBezTo>
                    <a:pt x="4530" y="19964"/>
                    <a:pt x="4639" y="20018"/>
                    <a:pt x="4774" y="20018"/>
                  </a:cubicBezTo>
                  <a:cubicBezTo>
                    <a:pt x="4910" y="20018"/>
                    <a:pt x="5046" y="20018"/>
                    <a:pt x="5181" y="19964"/>
                  </a:cubicBezTo>
                  <a:cubicBezTo>
                    <a:pt x="5317" y="19937"/>
                    <a:pt x="5452" y="19910"/>
                    <a:pt x="5561" y="19883"/>
                  </a:cubicBezTo>
                  <a:lnTo>
                    <a:pt x="5751" y="19774"/>
                  </a:lnTo>
                  <a:lnTo>
                    <a:pt x="5778" y="19747"/>
                  </a:lnTo>
                  <a:lnTo>
                    <a:pt x="5859" y="19747"/>
                  </a:lnTo>
                  <a:lnTo>
                    <a:pt x="5968" y="19666"/>
                  </a:lnTo>
                  <a:cubicBezTo>
                    <a:pt x="6076" y="19611"/>
                    <a:pt x="6212" y="19503"/>
                    <a:pt x="6293" y="19394"/>
                  </a:cubicBezTo>
                  <a:cubicBezTo>
                    <a:pt x="6402" y="19286"/>
                    <a:pt x="6483" y="19150"/>
                    <a:pt x="6564" y="19015"/>
                  </a:cubicBezTo>
                  <a:cubicBezTo>
                    <a:pt x="6700" y="18743"/>
                    <a:pt x="6809" y="18445"/>
                    <a:pt x="6809" y="18147"/>
                  </a:cubicBezTo>
                  <a:lnTo>
                    <a:pt x="6809" y="17903"/>
                  </a:lnTo>
                  <a:lnTo>
                    <a:pt x="6809" y="17794"/>
                  </a:lnTo>
                  <a:cubicBezTo>
                    <a:pt x="6809" y="17767"/>
                    <a:pt x="6809" y="17740"/>
                    <a:pt x="6781" y="17713"/>
                  </a:cubicBezTo>
                  <a:cubicBezTo>
                    <a:pt x="6754" y="17523"/>
                    <a:pt x="6700" y="17387"/>
                    <a:pt x="6673" y="17224"/>
                  </a:cubicBezTo>
                  <a:cubicBezTo>
                    <a:pt x="6510" y="16628"/>
                    <a:pt x="6239" y="16004"/>
                    <a:pt x="5995" y="15407"/>
                  </a:cubicBezTo>
                  <a:cubicBezTo>
                    <a:pt x="5941" y="15217"/>
                    <a:pt x="5832" y="15027"/>
                    <a:pt x="5751" y="14865"/>
                  </a:cubicBezTo>
                  <a:cubicBezTo>
                    <a:pt x="6158" y="14621"/>
                    <a:pt x="6510" y="14349"/>
                    <a:pt x="6809" y="13997"/>
                  </a:cubicBezTo>
                  <a:cubicBezTo>
                    <a:pt x="7080" y="13698"/>
                    <a:pt x="7297" y="13373"/>
                    <a:pt x="7432" y="12966"/>
                  </a:cubicBezTo>
                  <a:cubicBezTo>
                    <a:pt x="7487" y="12749"/>
                    <a:pt x="7514" y="12586"/>
                    <a:pt x="7568" y="12369"/>
                  </a:cubicBezTo>
                  <a:cubicBezTo>
                    <a:pt x="7568" y="12288"/>
                    <a:pt x="7595" y="12179"/>
                    <a:pt x="7595" y="12071"/>
                  </a:cubicBezTo>
                  <a:lnTo>
                    <a:pt x="7595" y="11908"/>
                  </a:lnTo>
                  <a:lnTo>
                    <a:pt x="7595" y="11773"/>
                  </a:lnTo>
                  <a:lnTo>
                    <a:pt x="7595" y="11637"/>
                  </a:lnTo>
                  <a:lnTo>
                    <a:pt x="7568" y="11474"/>
                  </a:lnTo>
                  <a:cubicBezTo>
                    <a:pt x="7514" y="11366"/>
                    <a:pt x="7514" y="11257"/>
                    <a:pt x="7487" y="11149"/>
                  </a:cubicBezTo>
                  <a:cubicBezTo>
                    <a:pt x="7161" y="11094"/>
                    <a:pt x="7080" y="10932"/>
                    <a:pt x="6971" y="10742"/>
                  </a:cubicBezTo>
                  <a:cubicBezTo>
                    <a:pt x="6890" y="10579"/>
                    <a:pt x="6781" y="10416"/>
                    <a:pt x="6646" y="10281"/>
                  </a:cubicBezTo>
                  <a:cubicBezTo>
                    <a:pt x="6510" y="10145"/>
                    <a:pt x="6402" y="10010"/>
                    <a:pt x="6239" y="9874"/>
                  </a:cubicBezTo>
                  <a:cubicBezTo>
                    <a:pt x="5669" y="9386"/>
                    <a:pt x="4991" y="9114"/>
                    <a:pt x="4259" y="9114"/>
                  </a:cubicBezTo>
                  <a:cubicBezTo>
                    <a:pt x="4096" y="9114"/>
                    <a:pt x="3933" y="9142"/>
                    <a:pt x="3744" y="9196"/>
                  </a:cubicBezTo>
                  <a:cubicBezTo>
                    <a:pt x="3581" y="9223"/>
                    <a:pt x="3418" y="9277"/>
                    <a:pt x="3282" y="9359"/>
                  </a:cubicBezTo>
                  <a:cubicBezTo>
                    <a:pt x="3255" y="9386"/>
                    <a:pt x="3201" y="9386"/>
                    <a:pt x="3147" y="9413"/>
                  </a:cubicBezTo>
                  <a:cubicBezTo>
                    <a:pt x="2930" y="8925"/>
                    <a:pt x="2740" y="8409"/>
                    <a:pt x="2577" y="7894"/>
                  </a:cubicBezTo>
                  <a:cubicBezTo>
                    <a:pt x="2903" y="7297"/>
                    <a:pt x="3201" y="6646"/>
                    <a:pt x="3445" y="5941"/>
                  </a:cubicBezTo>
                  <a:cubicBezTo>
                    <a:pt x="3581" y="5453"/>
                    <a:pt x="3716" y="4937"/>
                    <a:pt x="3716" y="4449"/>
                  </a:cubicBezTo>
                  <a:cubicBezTo>
                    <a:pt x="3716" y="4178"/>
                    <a:pt x="3716" y="3934"/>
                    <a:pt x="3662" y="3663"/>
                  </a:cubicBezTo>
                  <a:cubicBezTo>
                    <a:pt x="3635" y="3527"/>
                    <a:pt x="3635" y="3418"/>
                    <a:pt x="3581" y="3283"/>
                  </a:cubicBezTo>
                  <a:lnTo>
                    <a:pt x="3554" y="3120"/>
                  </a:lnTo>
                  <a:lnTo>
                    <a:pt x="3527" y="2957"/>
                  </a:lnTo>
                  <a:cubicBezTo>
                    <a:pt x="3391" y="2469"/>
                    <a:pt x="3228" y="2035"/>
                    <a:pt x="2957" y="1601"/>
                  </a:cubicBezTo>
                  <a:cubicBezTo>
                    <a:pt x="2713" y="1140"/>
                    <a:pt x="2415" y="733"/>
                    <a:pt x="2008" y="435"/>
                  </a:cubicBezTo>
                  <a:cubicBezTo>
                    <a:pt x="1899" y="381"/>
                    <a:pt x="1791" y="272"/>
                    <a:pt x="1655" y="191"/>
                  </a:cubicBezTo>
                  <a:cubicBezTo>
                    <a:pt x="1519" y="136"/>
                    <a:pt x="1384" y="55"/>
                    <a:pt x="1248" y="28"/>
                  </a:cubicBezTo>
                  <a:cubicBezTo>
                    <a:pt x="1194" y="28"/>
                    <a:pt x="1085" y="1"/>
                    <a:pt x="9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0"/>
            <p:cNvSpPr/>
            <p:nvPr/>
          </p:nvSpPr>
          <p:spPr>
            <a:xfrm>
              <a:off x="3739125" y="991375"/>
              <a:ext cx="323475" cy="272350"/>
            </a:xfrm>
            <a:custGeom>
              <a:avLst/>
              <a:gdLst/>
              <a:ahLst/>
              <a:cxnLst/>
              <a:rect l="l" t="t" r="r" b="b"/>
              <a:pathLst>
                <a:path w="12939" h="10894" extrusionOk="0">
                  <a:moveTo>
                    <a:pt x="6348" y="1112"/>
                  </a:moveTo>
                  <a:lnTo>
                    <a:pt x="12152" y="2170"/>
                  </a:lnTo>
                  <a:lnTo>
                    <a:pt x="12016" y="2577"/>
                  </a:lnTo>
                  <a:lnTo>
                    <a:pt x="6239" y="1574"/>
                  </a:lnTo>
                  <a:lnTo>
                    <a:pt x="6348" y="1112"/>
                  </a:lnTo>
                  <a:close/>
                  <a:moveTo>
                    <a:pt x="6158" y="0"/>
                  </a:moveTo>
                  <a:lnTo>
                    <a:pt x="5859" y="1004"/>
                  </a:lnTo>
                  <a:lnTo>
                    <a:pt x="3825" y="7541"/>
                  </a:lnTo>
                  <a:cubicBezTo>
                    <a:pt x="3581" y="7080"/>
                    <a:pt x="3147" y="6754"/>
                    <a:pt x="2604" y="6537"/>
                  </a:cubicBezTo>
                  <a:cubicBezTo>
                    <a:pt x="2371" y="6464"/>
                    <a:pt x="2138" y="6429"/>
                    <a:pt x="1914" y="6429"/>
                  </a:cubicBezTo>
                  <a:cubicBezTo>
                    <a:pt x="1146" y="6429"/>
                    <a:pt x="482" y="6836"/>
                    <a:pt x="272" y="7486"/>
                  </a:cubicBezTo>
                  <a:cubicBezTo>
                    <a:pt x="1" y="8327"/>
                    <a:pt x="597" y="9277"/>
                    <a:pt x="1655" y="9602"/>
                  </a:cubicBezTo>
                  <a:cubicBezTo>
                    <a:pt x="1896" y="9674"/>
                    <a:pt x="2139" y="9710"/>
                    <a:pt x="2373" y="9710"/>
                  </a:cubicBezTo>
                  <a:cubicBezTo>
                    <a:pt x="3112" y="9710"/>
                    <a:pt x="3761" y="9353"/>
                    <a:pt x="3988" y="8653"/>
                  </a:cubicBezTo>
                  <a:lnTo>
                    <a:pt x="6049" y="2035"/>
                  </a:lnTo>
                  <a:lnTo>
                    <a:pt x="11881" y="3011"/>
                  </a:lnTo>
                  <a:lnTo>
                    <a:pt x="10118" y="8653"/>
                  </a:lnTo>
                  <a:cubicBezTo>
                    <a:pt x="9901" y="8219"/>
                    <a:pt x="9440" y="7866"/>
                    <a:pt x="8897" y="7676"/>
                  </a:cubicBezTo>
                  <a:cubicBezTo>
                    <a:pt x="8660" y="7593"/>
                    <a:pt x="8419" y="7554"/>
                    <a:pt x="8187" y="7554"/>
                  </a:cubicBezTo>
                  <a:cubicBezTo>
                    <a:pt x="7437" y="7554"/>
                    <a:pt x="6772" y="7963"/>
                    <a:pt x="6565" y="8626"/>
                  </a:cubicBezTo>
                  <a:cubicBezTo>
                    <a:pt x="6293" y="9467"/>
                    <a:pt x="6917" y="10443"/>
                    <a:pt x="7921" y="10796"/>
                  </a:cubicBezTo>
                  <a:cubicBezTo>
                    <a:pt x="8150" y="10862"/>
                    <a:pt x="8377" y="10893"/>
                    <a:pt x="8596" y="10893"/>
                  </a:cubicBezTo>
                  <a:cubicBezTo>
                    <a:pt x="9362" y="10893"/>
                    <a:pt x="10021" y="10506"/>
                    <a:pt x="10253" y="9873"/>
                  </a:cubicBezTo>
                  <a:lnTo>
                    <a:pt x="12912" y="1384"/>
                  </a:lnTo>
                  <a:lnTo>
                    <a:pt x="12939" y="1248"/>
                  </a:lnTo>
                  <a:lnTo>
                    <a:pt x="615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0"/>
            <p:cNvSpPr/>
            <p:nvPr/>
          </p:nvSpPr>
          <p:spPr>
            <a:xfrm>
              <a:off x="3834750" y="534325"/>
              <a:ext cx="206825" cy="316100"/>
            </a:xfrm>
            <a:custGeom>
              <a:avLst/>
              <a:gdLst/>
              <a:ahLst/>
              <a:cxnLst/>
              <a:rect l="l" t="t" r="r" b="b"/>
              <a:pathLst>
                <a:path w="8273" h="12644" extrusionOk="0">
                  <a:moveTo>
                    <a:pt x="4258" y="1900"/>
                  </a:moveTo>
                  <a:cubicBezTo>
                    <a:pt x="4557" y="2388"/>
                    <a:pt x="5154" y="2903"/>
                    <a:pt x="6130" y="3581"/>
                  </a:cubicBezTo>
                  <a:cubicBezTo>
                    <a:pt x="7432" y="4449"/>
                    <a:pt x="7269" y="5399"/>
                    <a:pt x="7079" y="5968"/>
                  </a:cubicBezTo>
                  <a:cubicBezTo>
                    <a:pt x="6917" y="5805"/>
                    <a:pt x="6700" y="5670"/>
                    <a:pt x="6483" y="5534"/>
                  </a:cubicBezTo>
                  <a:cubicBezTo>
                    <a:pt x="4774" y="4503"/>
                    <a:pt x="4367" y="2957"/>
                    <a:pt x="4313" y="2659"/>
                  </a:cubicBezTo>
                  <a:lnTo>
                    <a:pt x="4258" y="1900"/>
                  </a:lnTo>
                  <a:close/>
                  <a:moveTo>
                    <a:pt x="4231" y="1"/>
                  </a:moveTo>
                  <a:lnTo>
                    <a:pt x="3635" y="55"/>
                  </a:lnTo>
                  <a:lnTo>
                    <a:pt x="4069" y="9359"/>
                  </a:lnTo>
                  <a:cubicBezTo>
                    <a:pt x="3659" y="9000"/>
                    <a:pt x="3056" y="8787"/>
                    <a:pt x="2419" y="8787"/>
                  </a:cubicBezTo>
                  <a:cubicBezTo>
                    <a:pt x="2382" y="8787"/>
                    <a:pt x="2344" y="8787"/>
                    <a:pt x="2306" y="8789"/>
                  </a:cubicBezTo>
                  <a:cubicBezTo>
                    <a:pt x="1004" y="8843"/>
                    <a:pt x="0" y="9738"/>
                    <a:pt x="54" y="10823"/>
                  </a:cubicBezTo>
                  <a:cubicBezTo>
                    <a:pt x="107" y="11873"/>
                    <a:pt x="1124" y="12643"/>
                    <a:pt x="2344" y="12643"/>
                  </a:cubicBezTo>
                  <a:cubicBezTo>
                    <a:pt x="2385" y="12643"/>
                    <a:pt x="2427" y="12642"/>
                    <a:pt x="2468" y="12641"/>
                  </a:cubicBezTo>
                  <a:cubicBezTo>
                    <a:pt x="3770" y="12586"/>
                    <a:pt x="4747" y="11773"/>
                    <a:pt x="4720" y="10606"/>
                  </a:cubicBezTo>
                  <a:lnTo>
                    <a:pt x="4448" y="4476"/>
                  </a:lnTo>
                  <a:lnTo>
                    <a:pt x="4448" y="4476"/>
                  </a:lnTo>
                  <a:cubicBezTo>
                    <a:pt x="4747" y="4910"/>
                    <a:pt x="5316" y="5453"/>
                    <a:pt x="6293" y="6131"/>
                  </a:cubicBezTo>
                  <a:cubicBezTo>
                    <a:pt x="8273" y="7460"/>
                    <a:pt x="6944" y="9033"/>
                    <a:pt x="6944" y="9033"/>
                  </a:cubicBezTo>
                  <a:cubicBezTo>
                    <a:pt x="7920" y="8491"/>
                    <a:pt x="8273" y="7189"/>
                    <a:pt x="7296" y="6131"/>
                  </a:cubicBezTo>
                  <a:cubicBezTo>
                    <a:pt x="8002" y="5344"/>
                    <a:pt x="7974" y="3934"/>
                    <a:pt x="6401" y="2984"/>
                  </a:cubicBezTo>
                  <a:cubicBezTo>
                    <a:pt x="4503" y="1845"/>
                    <a:pt x="4231" y="55"/>
                    <a:pt x="4231" y="55"/>
                  </a:cubicBezTo>
                  <a:lnTo>
                    <a:pt x="423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44"/>
          <p:cNvSpPr txBox="1">
            <a:spLocks noGrp="1"/>
          </p:cNvSpPr>
          <p:nvPr>
            <p:ph type="title"/>
          </p:nvPr>
        </p:nvSpPr>
        <p:spPr>
          <a:xfrm>
            <a:off x="3808375" y="445025"/>
            <a:ext cx="4622700" cy="5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CA" sz="4000" dirty="0"/>
              <a:t>Woodwind Family</a:t>
            </a:r>
            <a:endParaRPr sz="4000" dirty="0"/>
          </a:p>
        </p:txBody>
      </p:sp>
      <p:sp>
        <p:nvSpPr>
          <p:cNvPr id="724" name="Google Shape;724;p44"/>
          <p:cNvSpPr txBox="1">
            <a:spLocks noGrp="1"/>
          </p:cNvSpPr>
          <p:nvPr>
            <p:ph type="subTitle" idx="1"/>
          </p:nvPr>
        </p:nvSpPr>
        <p:spPr>
          <a:xfrm>
            <a:off x="3808199" y="1465357"/>
            <a:ext cx="4891663" cy="685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/>
            <a:r>
              <a:rPr lang="en-US" sz="2400" dirty="0">
                <a:solidFill>
                  <a:schemeClr val="accent4"/>
                </a:solidFill>
              </a:rPr>
              <a:t>Clues that an instrument is part of the woodwind family:</a:t>
            </a:r>
          </a:p>
        </p:txBody>
      </p:sp>
      <p:sp>
        <p:nvSpPr>
          <p:cNvPr id="725" name="Google Shape;725;p44"/>
          <p:cNvSpPr txBox="1">
            <a:spLocks noGrp="1"/>
          </p:cNvSpPr>
          <p:nvPr>
            <p:ph type="subTitle" idx="2"/>
          </p:nvPr>
        </p:nvSpPr>
        <p:spPr>
          <a:xfrm>
            <a:off x="3808200" y="2571750"/>
            <a:ext cx="1812672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 The instrument is made of wood (or used to be).</a:t>
            </a:r>
            <a:endParaRPr b="1" dirty="0"/>
          </a:p>
        </p:txBody>
      </p:sp>
      <p:sp>
        <p:nvSpPr>
          <p:cNvPr id="727" name="Google Shape;727;p44"/>
          <p:cNvSpPr txBox="1">
            <a:spLocks noGrp="1"/>
          </p:cNvSpPr>
          <p:nvPr>
            <p:ph type="subTitle" idx="4"/>
          </p:nvPr>
        </p:nvSpPr>
        <p:spPr>
          <a:xfrm>
            <a:off x="6037099" y="2571749"/>
            <a:ext cx="2176529" cy="10074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2. The instrument is a cylinder with holes, and has an opening at the bottom.</a:t>
            </a:r>
            <a:endParaRPr b="1" dirty="0"/>
          </a:p>
        </p:txBody>
      </p:sp>
      <p:sp>
        <p:nvSpPr>
          <p:cNvPr id="729" name="Google Shape;729;p44"/>
          <p:cNvSpPr txBox="1">
            <a:spLocks noGrp="1"/>
          </p:cNvSpPr>
          <p:nvPr>
            <p:ph type="subTitle" idx="6"/>
          </p:nvPr>
        </p:nvSpPr>
        <p:spPr>
          <a:xfrm>
            <a:off x="3808200" y="3739523"/>
            <a:ext cx="2038842" cy="8645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3. The instrument uses a thin piece of wood called a reed.</a:t>
            </a:r>
            <a:endParaRPr b="1" dirty="0"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44"/>
          <p:cNvSpPr/>
          <p:nvPr/>
        </p:nvSpPr>
        <p:spPr>
          <a:xfrm>
            <a:off x="2300476" y="669524"/>
            <a:ext cx="415538" cy="624370"/>
          </a:xfrm>
          <a:custGeom>
            <a:avLst/>
            <a:gdLst/>
            <a:ahLst/>
            <a:cxnLst/>
            <a:rect l="l" t="t" r="r" b="b"/>
            <a:pathLst>
              <a:path w="16194" h="24304" extrusionOk="0">
                <a:moveTo>
                  <a:pt x="9005" y="3690"/>
                </a:moveTo>
                <a:cubicBezTo>
                  <a:pt x="9575" y="4585"/>
                  <a:pt x="10579" y="5670"/>
                  <a:pt x="12450" y="7080"/>
                </a:cubicBezTo>
                <a:cubicBezTo>
                  <a:pt x="14864" y="8870"/>
                  <a:pt x="14566" y="10742"/>
                  <a:pt x="14078" y="11773"/>
                </a:cubicBezTo>
                <a:cubicBezTo>
                  <a:pt x="13752" y="11474"/>
                  <a:pt x="13400" y="11176"/>
                  <a:pt x="12993" y="10905"/>
                </a:cubicBezTo>
                <a:cubicBezTo>
                  <a:pt x="9819" y="8762"/>
                  <a:pt x="9087" y="5724"/>
                  <a:pt x="9005" y="5100"/>
                </a:cubicBezTo>
                <a:lnTo>
                  <a:pt x="9005" y="3690"/>
                </a:lnTo>
                <a:close/>
                <a:moveTo>
                  <a:pt x="7812" y="1"/>
                </a:moveTo>
                <a:lnTo>
                  <a:pt x="7921" y="18092"/>
                </a:lnTo>
                <a:cubicBezTo>
                  <a:pt x="7107" y="17306"/>
                  <a:pt x="5886" y="16818"/>
                  <a:pt x="4530" y="16818"/>
                </a:cubicBezTo>
                <a:cubicBezTo>
                  <a:pt x="2008" y="16818"/>
                  <a:pt x="0" y="18499"/>
                  <a:pt x="0" y="20561"/>
                </a:cubicBezTo>
                <a:cubicBezTo>
                  <a:pt x="0" y="22622"/>
                  <a:pt x="2035" y="24304"/>
                  <a:pt x="4530" y="24304"/>
                </a:cubicBezTo>
                <a:cubicBezTo>
                  <a:pt x="6998" y="24304"/>
                  <a:pt x="9005" y="22785"/>
                  <a:pt x="9033" y="20534"/>
                </a:cubicBezTo>
                <a:lnTo>
                  <a:pt x="9005" y="20534"/>
                </a:lnTo>
                <a:lnTo>
                  <a:pt x="9005" y="20561"/>
                </a:lnTo>
                <a:lnTo>
                  <a:pt x="8978" y="8653"/>
                </a:lnTo>
                <a:lnTo>
                  <a:pt x="8978" y="8653"/>
                </a:lnTo>
                <a:cubicBezTo>
                  <a:pt x="9548" y="9576"/>
                  <a:pt x="10606" y="10633"/>
                  <a:pt x="12423" y="12017"/>
                </a:cubicBezTo>
                <a:cubicBezTo>
                  <a:pt x="16085" y="14756"/>
                  <a:pt x="13481" y="17658"/>
                  <a:pt x="13481" y="17658"/>
                </a:cubicBezTo>
                <a:cubicBezTo>
                  <a:pt x="15434" y="16709"/>
                  <a:pt x="16193" y="14241"/>
                  <a:pt x="14349" y="12098"/>
                </a:cubicBezTo>
                <a:cubicBezTo>
                  <a:pt x="15922" y="10633"/>
                  <a:pt x="15976" y="7921"/>
                  <a:pt x="12993" y="5914"/>
                </a:cubicBezTo>
                <a:cubicBezTo>
                  <a:pt x="9439" y="3554"/>
                  <a:pt x="9005" y="28"/>
                  <a:pt x="9005" y="28"/>
                </a:cubicBezTo>
                <a:lnTo>
                  <a:pt x="900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44"/>
          <p:cNvSpPr/>
          <p:nvPr/>
        </p:nvSpPr>
        <p:spPr>
          <a:xfrm rot="2948688">
            <a:off x="2082164" y="2439786"/>
            <a:ext cx="573764" cy="786044"/>
          </a:xfrm>
          <a:custGeom>
            <a:avLst/>
            <a:gdLst/>
            <a:ahLst/>
            <a:cxnLst/>
            <a:rect l="l" t="t" r="r" b="b"/>
            <a:pathLst>
              <a:path w="11854" h="16222" extrusionOk="0">
                <a:moveTo>
                  <a:pt x="6157" y="0"/>
                </a:moveTo>
                <a:lnTo>
                  <a:pt x="0" y="4747"/>
                </a:lnTo>
                <a:lnTo>
                  <a:pt x="597" y="5751"/>
                </a:lnTo>
                <a:lnTo>
                  <a:pt x="4530" y="12396"/>
                </a:lnTo>
                <a:cubicBezTo>
                  <a:pt x="4377" y="12358"/>
                  <a:pt x="4217" y="12339"/>
                  <a:pt x="4054" y="12339"/>
                </a:cubicBezTo>
                <a:cubicBezTo>
                  <a:pt x="3638" y="12339"/>
                  <a:pt x="3195" y="12461"/>
                  <a:pt x="2767" y="12694"/>
                </a:cubicBezTo>
                <a:cubicBezTo>
                  <a:pt x="1736" y="13318"/>
                  <a:pt x="1302" y="14539"/>
                  <a:pt x="1790" y="15407"/>
                </a:cubicBezTo>
                <a:cubicBezTo>
                  <a:pt x="2102" y="15948"/>
                  <a:pt x="2681" y="16221"/>
                  <a:pt x="3324" y="16221"/>
                </a:cubicBezTo>
                <a:cubicBezTo>
                  <a:pt x="3745" y="16221"/>
                  <a:pt x="4193" y="16104"/>
                  <a:pt x="4611" y="15868"/>
                </a:cubicBezTo>
                <a:cubicBezTo>
                  <a:pt x="5669" y="15244"/>
                  <a:pt x="6103" y="14105"/>
                  <a:pt x="5588" y="13183"/>
                </a:cubicBezTo>
                <a:lnTo>
                  <a:pt x="1004" y="5452"/>
                </a:lnTo>
                <a:lnTo>
                  <a:pt x="6320" y="1357"/>
                </a:lnTo>
                <a:lnTo>
                  <a:pt x="10280" y="8029"/>
                </a:lnTo>
                <a:cubicBezTo>
                  <a:pt x="10127" y="7991"/>
                  <a:pt x="9965" y="7972"/>
                  <a:pt x="9799" y="7972"/>
                </a:cubicBezTo>
                <a:cubicBezTo>
                  <a:pt x="9377" y="7972"/>
                  <a:pt x="8926" y="8094"/>
                  <a:pt x="8517" y="8327"/>
                </a:cubicBezTo>
                <a:cubicBezTo>
                  <a:pt x="7459" y="8951"/>
                  <a:pt x="7025" y="10172"/>
                  <a:pt x="7541" y="11040"/>
                </a:cubicBezTo>
                <a:cubicBezTo>
                  <a:pt x="7833" y="11575"/>
                  <a:pt x="8406" y="11848"/>
                  <a:pt x="9040" y="11848"/>
                </a:cubicBezTo>
                <a:cubicBezTo>
                  <a:pt x="9466" y="11848"/>
                  <a:pt x="9920" y="11725"/>
                  <a:pt x="10334" y="11474"/>
                </a:cubicBezTo>
                <a:cubicBezTo>
                  <a:pt x="11392" y="10850"/>
                  <a:pt x="11853" y="9684"/>
                  <a:pt x="11365" y="8761"/>
                </a:cubicBezTo>
                <a:lnTo>
                  <a:pt x="6239" y="136"/>
                </a:lnTo>
                <a:lnTo>
                  <a:pt x="615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" name="Google Shape;733;p44">
            <a:extLst>
              <a:ext uri="{FF2B5EF4-FFF2-40B4-BE49-F238E27FC236}">
                <a16:creationId xmlns:a16="http://schemas.microsoft.com/office/drawing/2014/main" id="{566FB2BC-DB48-43C3-AD60-958F3AB09B7E}"/>
              </a:ext>
            </a:extLst>
          </p:cNvPr>
          <p:cNvGrpSpPr/>
          <p:nvPr/>
        </p:nvGrpSpPr>
        <p:grpSpPr>
          <a:xfrm>
            <a:off x="930371" y="1221943"/>
            <a:ext cx="1516763" cy="3469664"/>
            <a:chOff x="3441825" y="3062425"/>
            <a:chExt cx="372550" cy="852225"/>
          </a:xfrm>
        </p:grpSpPr>
        <p:sp>
          <p:nvSpPr>
            <p:cNvPr id="72" name="Google Shape;734;p44">
              <a:extLst>
                <a:ext uri="{FF2B5EF4-FFF2-40B4-BE49-F238E27FC236}">
                  <a16:creationId xmlns:a16="http://schemas.microsoft.com/office/drawing/2014/main" id="{F3622AAF-5C2E-4B67-8554-F2E4C8B6F06D}"/>
                </a:ext>
              </a:extLst>
            </p:cNvPr>
            <p:cNvSpPr/>
            <p:nvPr/>
          </p:nvSpPr>
          <p:spPr>
            <a:xfrm>
              <a:off x="3588725" y="3194525"/>
              <a:ext cx="121375" cy="91025"/>
            </a:xfrm>
            <a:custGeom>
              <a:avLst/>
              <a:gdLst/>
              <a:ahLst/>
              <a:cxnLst/>
              <a:rect l="l" t="t" r="r" b="b"/>
              <a:pathLst>
                <a:path w="4855" h="3641" extrusionOk="0">
                  <a:moveTo>
                    <a:pt x="796" y="0"/>
                  </a:moveTo>
                  <a:lnTo>
                    <a:pt x="1" y="2023"/>
                  </a:lnTo>
                  <a:lnTo>
                    <a:pt x="4046" y="3641"/>
                  </a:lnTo>
                  <a:lnTo>
                    <a:pt x="4855" y="1604"/>
                  </a:lnTo>
                  <a:lnTo>
                    <a:pt x="79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5;p44">
              <a:extLst>
                <a:ext uri="{FF2B5EF4-FFF2-40B4-BE49-F238E27FC236}">
                  <a16:creationId xmlns:a16="http://schemas.microsoft.com/office/drawing/2014/main" id="{075C1CB9-E3A4-42DE-9A3D-AD36FFB84BD1}"/>
                </a:ext>
              </a:extLst>
            </p:cNvPr>
            <p:cNvSpPr/>
            <p:nvPr/>
          </p:nvSpPr>
          <p:spPr>
            <a:xfrm>
              <a:off x="3585950" y="3845575"/>
              <a:ext cx="40800" cy="45700"/>
            </a:xfrm>
            <a:custGeom>
              <a:avLst/>
              <a:gdLst/>
              <a:ahLst/>
              <a:cxnLst/>
              <a:rect l="l" t="t" r="r" b="b"/>
              <a:pathLst>
                <a:path w="1632" h="1828" extrusionOk="0">
                  <a:moveTo>
                    <a:pt x="1423" y="0"/>
                  </a:moveTo>
                  <a:lnTo>
                    <a:pt x="0" y="196"/>
                  </a:lnTo>
                  <a:lnTo>
                    <a:pt x="209" y="1828"/>
                  </a:lnTo>
                  <a:lnTo>
                    <a:pt x="1632" y="1618"/>
                  </a:lnTo>
                  <a:lnTo>
                    <a:pt x="14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36;p44">
              <a:extLst>
                <a:ext uri="{FF2B5EF4-FFF2-40B4-BE49-F238E27FC236}">
                  <a16:creationId xmlns:a16="http://schemas.microsoft.com/office/drawing/2014/main" id="{812E2B5D-2C50-463B-A2E2-001C8394A2AD}"/>
                </a:ext>
              </a:extLst>
            </p:cNvPr>
            <p:cNvSpPr/>
            <p:nvPr/>
          </p:nvSpPr>
          <p:spPr>
            <a:xfrm>
              <a:off x="3583500" y="3873625"/>
              <a:ext cx="116850" cy="41025"/>
            </a:xfrm>
            <a:custGeom>
              <a:avLst/>
              <a:gdLst/>
              <a:ahLst/>
              <a:cxnLst/>
              <a:rect l="l" t="t" r="r" b="b"/>
              <a:pathLst>
                <a:path w="4674" h="1641" extrusionOk="0">
                  <a:moveTo>
                    <a:pt x="1826" y="1"/>
                  </a:moveTo>
                  <a:cubicBezTo>
                    <a:pt x="1762" y="1"/>
                    <a:pt x="1711" y="49"/>
                    <a:pt x="1688" y="106"/>
                  </a:cubicBezTo>
                  <a:cubicBezTo>
                    <a:pt x="1646" y="245"/>
                    <a:pt x="1507" y="455"/>
                    <a:pt x="1102" y="496"/>
                  </a:cubicBezTo>
                  <a:cubicBezTo>
                    <a:pt x="1051" y="502"/>
                    <a:pt x="1002" y="505"/>
                    <a:pt x="955" y="505"/>
                  </a:cubicBezTo>
                  <a:cubicBezTo>
                    <a:pt x="656" y="505"/>
                    <a:pt x="442" y="399"/>
                    <a:pt x="321" y="315"/>
                  </a:cubicBezTo>
                  <a:cubicBezTo>
                    <a:pt x="297" y="296"/>
                    <a:pt x="270" y="287"/>
                    <a:pt x="243" y="287"/>
                  </a:cubicBezTo>
                  <a:cubicBezTo>
                    <a:pt x="191" y="287"/>
                    <a:pt x="139" y="321"/>
                    <a:pt x="112" y="385"/>
                  </a:cubicBezTo>
                  <a:lnTo>
                    <a:pt x="56" y="496"/>
                  </a:lnTo>
                  <a:lnTo>
                    <a:pt x="56" y="538"/>
                  </a:lnTo>
                  <a:lnTo>
                    <a:pt x="28" y="1333"/>
                  </a:lnTo>
                  <a:cubicBezTo>
                    <a:pt x="0" y="1501"/>
                    <a:pt x="140" y="1640"/>
                    <a:pt x="307" y="1640"/>
                  </a:cubicBezTo>
                  <a:lnTo>
                    <a:pt x="4436" y="1598"/>
                  </a:lnTo>
                  <a:cubicBezTo>
                    <a:pt x="4589" y="1598"/>
                    <a:pt x="4673" y="1445"/>
                    <a:pt x="4631" y="1305"/>
                  </a:cubicBezTo>
                  <a:cubicBezTo>
                    <a:pt x="4562" y="1166"/>
                    <a:pt x="4436" y="1040"/>
                    <a:pt x="4297" y="985"/>
                  </a:cubicBezTo>
                  <a:lnTo>
                    <a:pt x="1869" y="8"/>
                  </a:lnTo>
                  <a:cubicBezTo>
                    <a:pt x="1854" y="3"/>
                    <a:pt x="1840" y="1"/>
                    <a:pt x="18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37;p44">
              <a:extLst>
                <a:ext uri="{FF2B5EF4-FFF2-40B4-BE49-F238E27FC236}">
                  <a16:creationId xmlns:a16="http://schemas.microsoft.com/office/drawing/2014/main" id="{D05EFDB1-1711-4D96-9C05-AF323D623494}"/>
                </a:ext>
              </a:extLst>
            </p:cNvPr>
            <p:cNvSpPr/>
            <p:nvPr/>
          </p:nvSpPr>
          <p:spPr>
            <a:xfrm>
              <a:off x="3478175" y="3850100"/>
              <a:ext cx="39800" cy="45700"/>
            </a:xfrm>
            <a:custGeom>
              <a:avLst/>
              <a:gdLst/>
              <a:ahLst/>
              <a:cxnLst/>
              <a:rect l="l" t="t" r="r" b="b"/>
              <a:pathLst>
                <a:path w="1592" h="1828" extrusionOk="0">
                  <a:moveTo>
                    <a:pt x="1591" y="1"/>
                  </a:moveTo>
                  <a:lnTo>
                    <a:pt x="154" y="168"/>
                  </a:lnTo>
                  <a:lnTo>
                    <a:pt x="1" y="1828"/>
                  </a:lnTo>
                  <a:lnTo>
                    <a:pt x="1438" y="1758"/>
                  </a:lnTo>
                  <a:lnTo>
                    <a:pt x="15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38;p44">
              <a:extLst>
                <a:ext uri="{FF2B5EF4-FFF2-40B4-BE49-F238E27FC236}">
                  <a16:creationId xmlns:a16="http://schemas.microsoft.com/office/drawing/2014/main" id="{CBF5EF3C-1E71-4DE9-92A1-C8E88CBA452E}"/>
                </a:ext>
              </a:extLst>
            </p:cNvPr>
            <p:cNvSpPr/>
            <p:nvPr/>
          </p:nvSpPr>
          <p:spPr>
            <a:xfrm>
              <a:off x="3551075" y="3401300"/>
              <a:ext cx="92425" cy="462775"/>
            </a:xfrm>
            <a:custGeom>
              <a:avLst/>
              <a:gdLst/>
              <a:ahLst/>
              <a:cxnLst/>
              <a:rect l="l" t="t" r="r" b="b"/>
              <a:pathLst>
                <a:path w="3697" h="18511" extrusionOk="0">
                  <a:moveTo>
                    <a:pt x="3222" y="1"/>
                  </a:moveTo>
                  <a:lnTo>
                    <a:pt x="0" y="391"/>
                  </a:lnTo>
                  <a:lnTo>
                    <a:pt x="1186" y="9667"/>
                  </a:lnTo>
                  <a:lnTo>
                    <a:pt x="1088" y="18511"/>
                  </a:lnTo>
                  <a:lnTo>
                    <a:pt x="3292" y="18511"/>
                  </a:lnTo>
                  <a:lnTo>
                    <a:pt x="3697" y="9542"/>
                  </a:lnTo>
                  <a:lnTo>
                    <a:pt x="32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39;p44">
              <a:extLst>
                <a:ext uri="{FF2B5EF4-FFF2-40B4-BE49-F238E27FC236}">
                  <a16:creationId xmlns:a16="http://schemas.microsoft.com/office/drawing/2014/main" id="{8D46B854-A527-473A-B16E-3AEE269660FF}"/>
                </a:ext>
              </a:extLst>
            </p:cNvPr>
            <p:cNvSpPr/>
            <p:nvPr/>
          </p:nvSpPr>
          <p:spPr>
            <a:xfrm>
              <a:off x="3472250" y="3401300"/>
              <a:ext cx="108825" cy="462775"/>
            </a:xfrm>
            <a:custGeom>
              <a:avLst/>
              <a:gdLst/>
              <a:ahLst/>
              <a:cxnLst/>
              <a:rect l="l" t="t" r="r" b="b"/>
              <a:pathLst>
                <a:path w="4353" h="18511" extrusionOk="0">
                  <a:moveTo>
                    <a:pt x="4353" y="1"/>
                  </a:moveTo>
                  <a:lnTo>
                    <a:pt x="1005" y="615"/>
                  </a:lnTo>
                  <a:lnTo>
                    <a:pt x="531" y="9681"/>
                  </a:lnTo>
                  <a:lnTo>
                    <a:pt x="1" y="18511"/>
                  </a:lnTo>
                  <a:lnTo>
                    <a:pt x="2121" y="18511"/>
                  </a:lnTo>
                  <a:lnTo>
                    <a:pt x="3307" y="9765"/>
                  </a:lnTo>
                  <a:lnTo>
                    <a:pt x="43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40;p44">
              <a:extLst>
                <a:ext uri="{FF2B5EF4-FFF2-40B4-BE49-F238E27FC236}">
                  <a16:creationId xmlns:a16="http://schemas.microsoft.com/office/drawing/2014/main" id="{AC01E012-7047-49BE-9FEA-D6B8260B94A3}"/>
                </a:ext>
              </a:extLst>
            </p:cNvPr>
            <p:cNvSpPr/>
            <p:nvPr/>
          </p:nvSpPr>
          <p:spPr>
            <a:xfrm>
              <a:off x="3448900" y="3190325"/>
              <a:ext cx="182750" cy="226350"/>
            </a:xfrm>
            <a:custGeom>
              <a:avLst/>
              <a:gdLst/>
              <a:ahLst/>
              <a:cxnLst/>
              <a:rect l="l" t="t" r="r" b="b"/>
              <a:pathLst>
                <a:path w="7310" h="9054" extrusionOk="0">
                  <a:moveTo>
                    <a:pt x="3264" y="1"/>
                  </a:moveTo>
                  <a:lnTo>
                    <a:pt x="516" y="1103"/>
                  </a:lnTo>
                  <a:cubicBezTo>
                    <a:pt x="182" y="1242"/>
                    <a:pt x="0" y="1591"/>
                    <a:pt x="112" y="1940"/>
                  </a:cubicBezTo>
                  <a:lnTo>
                    <a:pt x="1939" y="9054"/>
                  </a:lnTo>
                  <a:lnTo>
                    <a:pt x="7309" y="8426"/>
                  </a:lnTo>
                  <a:lnTo>
                    <a:pt x="6835" y="810"/>
                  </a:lnTo>
                  <a:cubicBezTo>
                    <a:pt x="6835" y="433"/>
                    <a:pt x="6542" y="140"/>
                    <a:pt x="6193" y="126"/>
                  </a:cubicBezTo>
                  <a:lnTo>
                    <a:pt x="326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41;p44">
              <a:extLst>
                <a:ext uri="{FF2B5EF4-FFF2-40B4-BE49-F238E27FC236}">
                  <a16:creationId xmlns:a16="http://schemas.microsoft.com/office/drawing/2014/main" id="{868B3918-5878-421C-8CB4-C710F4209B10}"/>
                </a:ext>
              </a:extLst>
            </p:cNvPr>
            <p:cNvSpPr/>
            <p:nvPr/>
          </p:nvSpPr>
          <p:spPr>
            <a:xfrm>
              <a:off x="3497725" y="3184400"/>
              <a:ext cx="73250" cy="44450"/>
            </a:xfrm>
            <a:custGeom>
              <a:avLst/>
              <a:gdLst/>
              <a:ahLst/>
              <a:cxnLst/>
              <a:rect l="l" t="t" r="r" b="b"/>
              <a:pathLst>
                <a:path w="2930" h="1778" extrusionOk="0">
                  <a:moveTo>
                    <a:pt x="2253" y="0"/>
                  </a:moveTo>
                  <a:cubicBezTo>
                    <a:pt x="1652" y="0"/>
                    <a:pt x="530" y="238"/>
                    <a:pt x="530" y="238"/>
                  </a:cubicBezTo>
                  <a:cubicBezTo>
                    <a:pt x="530" y="238"/>
                    <a:pt x="0" y="280"/>
                    <a:pt x="42" y="782"/>
                  </a:cubicBezTo>
                  <a:cubicBezTo>
                    <a:pt x="53" y="1222"/>
                    <a:pt x="440" y="1778"/>
                    <a:pt x="1234" y="1778"/>
                  </a:cubicBezTo>
                  <a:cubicBezTo>
                    <a:pt x="1396" y="1778"/>
                    <a:pt x="1575" y="1755"/>
                    <a:pt x="1771" y="1703"/>
                  </a:cubicBezTo>
                  <a:cubicBezTo>
                    <a:pt x="2929" y="1410"/>
                    <a:pt x="2901" y="15"/>
                    <a:pt x="2302" y="1"/>
                  </a:cubicBezTo>
                  <a:cubicBezTo>
                    <a:pt x="2286" y="0"/>
                    <a:pt x="2269" y="0"/>
                    <a:pt x="22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742;p44">
              <a:extLst>
                <a:ext uri="{FF2B5EF4-FFF2-40B4-BE49-F238E27FC236}">
                  <a16:creationId xmlns:a16="http://schemas.microsoft.com/office/drawing/2014/main" id="{678E08E5-A78D-448D-819B-C5F9B4BF5B16}"/>
                </a:ext>
              </a:extLst>
            </p:cNvPr>
            <p:cNvSpPr/>
            <p:nvPr/>
          </p:nvSpPr>
          <p:spPr>
            <a:xfrm>
              <a:off x="3499100" y="3148150"/>
              <a:ext cx="59325" cy="69475"/>
            </a:xfrm>
            <a:custGeom>
              <a:avLst/>
              <a:gdLst/>
              <a:ahLst/>
              <a:cxnLst/>
              <a:rect l="l" t="t" r="r" b="b"/>
              <a:pathLst>
                <a:path w="2373" h="2779" extrusionOk="0">
                  <a:moveTo>
                    <a:pt x="1940" y="0"/>
                  </a:moveTo>
                  <a:lnTo>
                    <a:pt x="1" y="419"/>
                  </a:lnTo>
                  <a:lnTo>
                    <a:pt x="336" y="1995"/>
                  </a:lnTo>
                  <a:cubicBezTo>
                    <a:pt x="422" y="2463"/>
                    <a:pt x="846" y="2779"/>
                    <a:pt x="1318" y="2779"/>
                  </a:cubicBezTo>
                  <a:cubicBezTo>
                    <a:pt x="1381" y="2779"/>
                    <a:pt x="1444" y="2773"/>
                    <a:pt x="1507" y="2762"/>
                  </a:cubicBezTo>
                  <a:cubicBezTo>
                    <a:pt x="2037" y="2636"/>
                    <a:pt x="2372" y="2106"/>
                    <a:pt x="2274" y="1576"/>
                  </a:cubicBezTo>
                  <a:lnTo>
                    <a:pt x="194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43;p44">
              <a:extLst>
                <a:ext uri="{FF2B5EF4-FFF2-40B4-BE49-F238E27FC236}">
                  <a16:creationId xmlns:a16="http://schemas.microsoft.com/office/drawing/2014/main" id="{E0B725C4-FBEC-4CEC-94C1-698EB44B646C}"/>
                </a:ext>
              </a:extLst>
            </p:cNvPr>
            <p:cNvSpPr/>
            <p:nvPr/>
          </p:nvSpPr>
          <p:spPr>
            <a:xfrm>
              <a:off x="3474350" y="3072550"/>
              <a:ext cx="94875" cy="105525"/>
            </a:xfrm>
            <a:custGeom>
              <a:avLst/>
              <a:gdLst/>
              <a:ahLst/>
              <a:cxnLst/>
              <a:rect l="l" t="t" r="r" b="b"/>
              <a:pathLst>
                <a:path w="3795" h="4221" extrusionOk="0">
                  <a:moveTo>
                    <a:pt x="1886" y="0"/>
                  </a:moveTo>
                  <a:cubicBezTo>
                    <a:pt x="1793" y="0"/>
                    <a:pt x="1699" y="8"/>
                    <a:pt x="1605" y="25"/>
                  </a:cubicBezTo>
                  <a:lnTo>
                    <a:pt x="1423" y="67"/>
                  </a:lnTo>
                  <a:cubicBezTo>
                    <a:pt x="572" y="234"/>
                    <a:pt x="0" y="1057"/>
                    <a:pt x="154" y="1922"/>
                  </a:cubicBezTo>
                  <a:lnTo>
                    <a:pt x="321" y="2927"/>
                  </a:lnTo>
                  <a:cubicBezTo>
                    <a:pt x="483" y="3684"/>
                    <a:pt x="1153" y="4221"/>
                    <a:pt x="1909" y="4221"/>
                  </a:cubicBezTo>
                  <a:cubicBezTo>
                    <a:pt x="2002" y="4221"/>
                    <a:pt x="2096" y="4213"/>
                    <a:pt x="2190" y="4196"/>
                  </a:cubicBezTo>
                  <a:lnTo>
                    <a:pt x="2372" y="4154"/>
                  </a:lnTo>
                  <a:cubicBezTo>
                    <a:pt x="3223" y="3987"/>
                    <a:pt x="3794" y="3164"/>
                    <a:pt x="3641" y="2299"/>
                  </a:cubicBezTo>
                  <a:lnTo>
                    <a:pt x="3460" y="1295"/>
                  </a:lnTo>
                  <a:cubicBezTo>
                    <a:pt x="3311" y="537"/>
                    <a:pt x="2642" y="0"/>
                    <a:pt x="1886" y="0"/>
                  </a:cubicBezTo>
                  <a:close/>
                </a:path>
              </a:pathLst>
            </a:custGeom>
            <a:solidFill>
              <a:srgbClr val="FCC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44;p44">
              <a:extLst>
                <a:ext uri="{FF2B5EF4-FFF2-40B4-BE49-F238E27FC236}">
                  <a16:creationId xmlns:a16="http://schemas.microsoft.com/office/drawing/2014/main" id="{31E3C402-5C42-4B01-B71D-0CF8FC25A2BC}"/>
                </a:ext>
              </a:extLst>
            </p:cNvPr>
            <p:cNvSpPr/>
            <p:nvPr/>
          </p:nvSpPr>
          <p:spPr>
            <a:xfrm>
              <a:off x="3474350" y="3072550"/>
              <a:ext cx="94875" cy="105525"/>
            </a:xfrm>
            <a:custGeom>
              <a:avLst/>
              <a:gdLst/>
              <a:ahLst/>
              <a:cxnLst/>
              <a:rect l="l" t="t" r="r" b="b"/>
              <a:pathLst>
                <a:path w="3795" h="4221" extrusionOk="0">
                  <a:moveTo>
                    <a:pt x="1886" y="0"/>
                  </a:moveTo>
                  <a:cubicBezTo>
                    <a:pt x="1793" y="0"/>
                    <a:pt x="1699" y="8"/>
                    <a:pt x="1605" y="25"/>
                  </a:cubicBezTo>
                  <a:lnTo>
                    <a:pt x="1423" y="67"/>
                  </a:lnTo>
                  <a:cubicBezTo>
                    <a:pt x="572" y="234"/>
                    <a:pt x="0" y="1057"/>
                    <a:pt x="154" y="1922"/>
                  </a:cubicBezTo>
                  <a:lnTo>
                    <a:pt x="321" y="2927"/>
                  </a:lnTo>
                  <a:cubicBezTo>
                    <a:pt x="483" y="3684"/>
                    <a:pt x="1153" y="4221"/>
                    <a:pt x="1909" y="4221"/>
                  </a:cubicBezTo>
                  <a:cubicBezTo>
                    <a:pt x="2002" y="4221"/>
                    <a:pt x="2096" y="4213"/>
                    <a:pt x="2190" y="4196"/>
                  </a:cubicBezTo>
                  <a:lnTo>
                    <a:pt x="2372" y="4154"/>
                  </a:lnTo>
                  <a:cubicBezTo>
                    <a:pt x="3223" y="3987"/>
                    <a:pt x="3794" y="3164"/>
                    <a:pt x="3641" y="2299"/>
                  </a:cubicBezTo>
                  <a:lnTo>
                    <a:pt x="3460" y="1295"/>
                  </a:lnTo>
                  <a:cubicBezTo>
                    <a:pt x="3311" y="537"/>
                    <a:pt x="2642" y="0"/>
                    <a:pt x="18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45;p44">
              <a:extLst>
                <a:ext uri="{FF2B5EF4-FFF2-40B4-BE49-F238E27FC236}">
                  <a16:creationId xmlns:a16="http://schemas.microsoft.com/office/drawing/2014/main" id="{FF3C760B-EB6A-4C18-A9A9-A4A6BA0738B6}"/>
                </a:ext>
              </a:extLst>
            </p:cNvPr>
            <p:cNvSpPr/>
            <p:nvPr/>
          </p:nvSpPr>
          <p:spPr>
            <a:xfrm>
              <a:off x="3462850" y="3062425"/>
              <a:ext cx="91100" cy="86100"/>
            </a:xfrm>
            <a:custGeom>
              <a:avLst/>
              <a:gdLst/>
              <a:ahLst/>
              <a:cxnLst/>
              <a:rect l="l" t="t" r="r" b="b"/>
              <a:pathLst>
                <a:path w="3644" h="3444" extrusionOk="0">
                  <a:moveTo>
                    <a:pt x="2914" y="0"/>
                  </a:moveTo>
                  <a:cubicBezTo>
                    <a:pt x="1977" y="0"/>
                    <a:pt x="433" y="612"/>
                    <a:pt x="433" y="612"/>
                  </a:cubicBezTo>
                  <a:lnTo>
                    <a:pt x="0" y="1951"/>
                  </a:lnTo>
                  <a:lnTo>
                    <a:pt x="809" y="3443"/>
                  </a:lnTo>
                  <a:cubicBezTo>
                    <a:pt x="907" y="3401"/>
                    <a:pt x="1381" y="2997"/>
                    <a:pt x="1465" y="2801"/>
                  </a:cubicBezTo>
                  <a:cubicBezTo>
                    <a:pt x="1576" y="2536"/>
                    <a:pt x="1604" y="2090"/>
                    <a:pt x="1256" y="1741"/>
                  </a:cubicBezTo>
                  <a:cubicBezTo>
                    <a:pt x="1200" y="1686"/>
                    <a:pt x="1172" y="1602"/>
                    <a:pt x="1172" y="1518"/>
                  </a:cubicBezTo>
                  <a:cubicBezTo>
                    <a:pt x="1172" y="1357"/>
                    <a:pt x="1237" y="1183"/>
                    <a:pt x="1566" y="1183"/>
                  </a:cubicBezTo>
                  <a:cubicBezTo>
                    <a:pt x="1578" y="1183"/>
                    <a:pt x="1591" y="1183"/>
                    <a:pt x="1604" y="1183"/>
                  </a:cubicBezTo>
                  <a:cubicBezTo>
                    <a:pt x="1808" y="1193"/>
                    <a:pt x="2111" y="1230"/>
                    <a:pt x="2420" y="1230"/>
                  </a:cubicBezTo>
                  <a:cubicBezTo>
                    <a:pt x="2979" y="1230"/>
                    <a:pt x="3559" y="1111"/>
                    <a:pt x="3613" y="500"/>
                  </a:cubicBezTo>
                  <a:cubicBezTo>
                    <a:pt x="3643" y="128"/>
                    <a:pt x="3342" y="0"/>
                    <a:pt x="2914" y="0"/>
                  </a:cubicBezTo>
                  <a:close/>
                </a:path>
              </a:pathLst>
            </a:custGeom>
            <a:solidFill>
              <a:srgbClr val="1C22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46;p44">
              <a:extLst>
                <a:ext uri="{FF2B5EF4-FFF2-40B4-BE49-F238E27FC236}">
                  <a16:creationId xmlns:a16="http://schemas.microsoft.com/office/drawing/2014/main" id="{9C423F85-EA08-4F2D-9C6B-769755F77DE2}"/>
                </a:ext>
              </a:extLst>
            </p:cNvPr>
            <p:cNvSpPr/>
            <p:nvPr/>
          </p:nvSpPr>
          <p:spPr>
            <a:xfrm>
              <a:off x="3465275" y="3126275"/>
              <a:ext cx="30375" cy="28325"/>
            </a:xfrm>
            <a:custGeom>
              <a:avLst/>
              <a:gdLst/>
              <a:ahLst/>
              <a:cxnLst/>
              <a:rect l="l" t="t" r="r" b="b"/>
              <a:pathLst>
                <a:path w="1215" h="1133" extrusionOk="0">
                  <a:moveTo>
                    <a:pt x="603" y="1"/>
                  </a:moveTo>
                  <a:cubicBezTo>
                    <a:pt x="570" y="1"/>
                    <a:pt x="537" y="4"/>
                    <a:pt x="503" y="10"/>
                  </a:cubicBezTo>
                  <a:cubicBezTo>
                    <a:pt x="182" y="52"/>
                    <a:pt x="1" y="359"/>
                    <a:pt x="43" y="666"/>
                  </a:cubicBezTo>
                  <a:cubicBezTo>
                    <a:pt x="93" y="956"/>
                    <a:pt x="338" y="1132"/>
                    <a:pt x="621" y="1132"/>
                  </a:cubicBezTo>
                  <a:cubicBezTo>
                    <a:pt x="651" y="1132"/>
                    <a:pt x="682" y="1130"/>
                    <a:pt x="712" y="1126"/>
                  </a:cubicBezTo>
                  <a:cubicBezTo>
                    <a:pt x="1019" y="1070"/>
                    <a:pt x="1214" y="778"/>
                    <a:pt x="1159" y="457"/>
                  </a:cubicBezTo>
                  <a:cubicBezTo>
                    <a:pt x="1097" y="185"/>
                    <a:pt x="860" y="1"/>
                    <a:pt x="6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47;p44">
              <a:extLst>
                <a:ext uri="{FF2B5EF4-FFF2-40B4-BE49-F238E27FC236}">
                  <a16:creationId xmlns:a16="http://schemas.microsoft.com/office/drawing/2014/main" id="{1FDC85D0-4601-4BBE-8D06-877E0F9BA5DB}"/>
                </a:ext>
              </a:extLst>
            </p:cNvPr>
            <p:cNvSpPr/>
            <p:nvPr/>
          </p:nvSpPr>
          <p:spPr>
            <a:xfrm>
              <a:off x="3541300" y="3117125"/>
              <a:ext cx="273075" cy="229050"/>
            </a:xfrm>
            <a:custGeom>
              <a:avLst/>
              <a:gdLst/>
              <a:ahLst/>
              <a:cxnLst/>
              <a:rect l="l" t="t" r="r" b="b"/>
              <a:pathLst>
                <a:path w="10923" h="9162" extrusionOk="0">
                  <a:moveTo>
                    <a:pt x="1679" y="0"/>
                  </a:moveTo>
                  <a:cubicBezTo>
                    <a:pt x="1001" y="0"/>
                    <a:pt x="1" y="1506"/>
                    <a:pt x="1" y="1506"/>
                  </a:cubicBezTo>
                  <a:cubicBezTo>
                    <a:pt x="23" y="1600"/>
                    <a:pt x="71" y="1628"/>
                    <a:pt x="121" y="1628"/>
                  </a:cubicBezTo>
                  <a:cubicBezTo>
                    <a:pt x="198" y="1628"/>
                    <a:pt x="280" y="1562"/>
                    <a:pt x="280" y="1562"/>
                  </a:cubicBezTo>
                  <a:cubicBezTo>
                    <a:pt x="280" y="1562"/>
                    <a:pt x="1089" y="739"/>
                    <a:pt x="1451" y="530"/>
                  </a:cubicBezTo>
                  <a:cubicBezTo>
                    <a:pt x="1520" y="494"/>
                    <a:pt x="1580" y="480"/>
                    <a:pt x="1632" y="480"/>
                  </a:cubicBezTo>
                  <a:cubicBezTo>
                    <a:pt x="1802" y="480"/>
                    <a:pt x="1884" y="627"/>
                    <a:pt x="1884" y="627"/>
                  </a:cubicBezTo>
                  <a:lnTo>
                    <a:pt x="5524" y="6179"/>
                  </a:lnTo>
                  <a:cubicBezTo>
                    <a:pt x="5524" y="6179"/>
                    <a:pt x="7113" y="9161"/>
                    <a:pt x="8747" y="9161"/>
                  </a:cubicBezTo>
                  <a:cubicBezTo>
                    <a:pt x="9013" y="9161"/>
                    <a:pt x="9280" y="9082"/>
                    <a:pt x="9541" y="8899"/>
                  </a:cubicBezTo>
                  <a:cubicBezTo>
                    <a:pt x="10922" y="7923"/>
                    <a:pt x="9751" y="5900"/>
                    <a:pt x="9053" y="4938"/>
                  </a:cubicBezTo>
                  <a:cubicBezTo>
                    <a:pt x="8774" y="4561"/>
                    <a:pt x="8635" y="4115"/>
                    <a:pt x="8635" y="3654"/>
                  </a:cubicBezTo>
                  <a:lnTo>
                    <a:pt x="8635" y="2273"/>
                  </a:lnTo>
                  <a:lnTo>
                    <a:pt x="5915" y="1855"/>
                  </a:lnTo>
                  <a:lnTo>
                    <a:pt x="5915" y="1855"/>
                  </a:lnTo>
                  <a:cubicBezTo>
                    <a:pt x="5273" y="2692"/>
                    <a:pt x="6194" y="4324"/>
                    <a:pt x="6194" y="4324"/>
                  </a:cubicBezTo>
                  <a:cubicBezTo>
                    <a:pt x="6194" y="4324"/>
                    <a:pt x="2511" y="279"/>
                    <a:pt x="1828" y="28"/>
                  </a:cubicBezTo>
                  <a:cubicBezTo>
                    <a:pt x="1781" y="9"/>
                    <a:pt x="1731" y="0"/>
                    <a:pt x="1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48;p44">
              <a:extLst>
                <a:ext uri="{FF2B5EF4-FFF2-40B4-BE49-F238E27FC236}">
                  <a16:creationId xmlns:a16="http://schemas.microsoft.com/office/drawing/2014/main" id="{33939574-1126-4FC1-A6A0-96982585BCB4}"/>
                </a:ext>
              </a:extLst>
            </p:cNvPr>
            <p:cNvSpPr/>
            <p:nvPr/>
          </p:nvSpPr>
          <p:spPr>
            <a:xfrm>
              <a:off x="3687775" y="3161425"/>
              <a:ext cx="69400" cy="14950"/>
            </a:xfrm>
            <a:custGeom>
              <a:avLst/>
              <a:gdLst/>
              <a:ahLst/>
              <a:cxnLst/>
              <a:rect l="l" t="t" r="r" b="b"/>
              <a:pathLst>
                <a:path w="2776" h="598" extrusionOk="0">
                  <a:moveTo>
                    <a:pt x="485" y="1"/>
                  </a:moveTo>
                  <a:cubicBezTo>
                    <a:pt x="219" y="1"/>
                    <a:pt x="49" y="32"/>
                    <a:pt x="42" y="97"/>
                  </a:cubicBezTo>
                  <a:cubicBezTo>
                    <a:pt x="0" y="222"/>
                    <a:pt x="614" y="418"/>
                    <a:pt x="1367" y="515"/>
                  </a:cubicBezTo>
                  <a:cubicBezTo>
                    <a:pt x="1733" y="569"/>
                    <a:pt x="2068" y="597"/>
                    <a:pt x="2319" y="597"/>
                  </a:cubicBezTo>
                  <a:cubicBezTo>
                    <a:pt x="2585" y="597"/>
                    <a:pt x="2755" y="566"/>
                    <a:pt x="2762" y="501"/>
                  </a:cubicBezTo>
                  <a:cubicBezTo>
                    <a:pt x="2776" y="376"/>
                    <a:pt x="2190" y="208"/>
                    <a:pt x="1437" y="83"/>
                  </a:cubicBezTo>
                  <a:cubicBezTo>
                    <a:pt x="1071" y="29"/>
                    <a:pt x="735" y="1"/>
                    <a:pt x="48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49;p44">
              <a:extLst>
                <a:ext uri="{FF2B5EF4-FFF2-40B4-BE49-F238E27FC236}">
                  <a16:creationId xmlns:a16="http://schemas.microsoft.com/office/drawing/2014/main" id="{059AFAAA-E70A-4F75-9CC8-2586D76309C3}"/>
                </a:ext>
              </a:extLst>
            </p:cNvPr>
            <p:cNvSpPr/>
            <p:nvPr/>
          </p:nvSpPr>
          <p:spPr>
            <a:xfrm>
              <a:off x="3612100" y="3140925"/>
              <a:ext cx="17800" cy="15450"/>
            </a:xfrm>
            <a:custGeom>
              <a:avLst/>
              <a:gdLst/>
              <a:ahLst/>
              <a:cxnLst/>
              <a:rect l="l" t="t" r="r" b="b"/>
              <a:pathLst>
                <a:path w="712" h="618" extrusionOk="0">
                  <a:moveTo>
                    <a:pt x="532" y="1"/>
                  </a:moveTo>
                  <a:cubicBezTo>
                    <a:pt x="503" y="1"/>
                    <a:pt x="473" y="8"/>
                    <a:pt x="447" y="24"/>
                  </a:cubicBezTo>
                  <a:lnTo>
                    <a:pt x="70" y="331"/>
                  </a:lnTo>
                  <a:cubicBezTo>
                    <a:pt x="0" y="401"/>
                    <a:pt x="0" y="498"/>
                    <a:pt x="42" y="568"/>
                  </a:cubicBezTo>
                  <a:cubicBezTo>
                    <a:pt x="73" y="599"/>
                    <a:pt x="118" y="618"/>
                    <a:pt x="158" y="618"/>
                  </a:cubicBezTo>
                  <a:cubicBezTo>
                    <a:pt x="190" y="618"/>
                    <a:pt x="219" y="607"/>
                    <a:pt x="237" y="582"/>
                  </a:cubicBezTo>
                  <a:lnTo>
                    <a:pt x="628" y="289"/>
                  </a:lnTo>
                  <a:cubicBezTo>
                    <a:pt x="698" y="233"/>
                    <a:pt x="712" y="150"/>
                    <a:pt x="656" y="80"/>
                  </a:cubicBezTo>
                  <a:lnTo>
                    <a:pt x="656" y="66"/>
                  </a:lnTo>
                  <a:cubicBezTo>
                    <a:pt x="630" y="22"/>
                    <a:pt x="582" y="1"/>
                    <a:pt x="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50;p44">
              <a:extLst>
                <a:ext uri="{FF2B5EF4-FFF2-40B4-BE49-F238E27FC236}">
                  <a16:creationId xmlns:a16="http://schemas.microsoft.com/office/drawing/2014/main" id="{FD0C7F81-73F1-4F5B-9B76-14C9EA442673}"/>
                </a:ext>
              </a:extLst>
            </p:cNvPr>
            <p:cNvSpPr/>
            <p:nvPr/>
          </p:nvSpPr>
          <p:spPr>
            <a:xfrm>
              <a:off x="3621500" y="3151750"/>
              <a:ext cx="18175" cy="15500"/>
            </a:xfrm>
            <a:custGeom>
              <a:avLst/>
              <a:gdLst/>
              <a:ahLst/>
              <a:cxnLst/>
              <a:rect l="l" t="t" r="r" b="b"/>
              <a:pathLst>
                <a:path w="727" h="620" extrusionOk="0">
                  <a:moveTo>
                    <a:pt x="543" y="0"/>
                  </a:moveTo>
                  <a:cubicBezTo>
                    <a:pt x="515" y="0"/>
                    <a:pt x="487" y="8"/>
                    <a:pt x="461" y="24"/>
                  </a:cubicBezTo>
                  <a:lnTo>
                    <a:pt x="71" y="330"/>
                  </a:lnTo>
                  <a:cubicBezTo>
                    <a:pt x="15" y="386"/>
                    <a:pt x="1" y="484"/>
                    <a:pt x="57" y="568"/>
                  </a:cubicBezTo>
                  <a:cubicBezTo>
                    <a:pt x="90" y="601"/>
                    <a:pt x="134" y="620"/>
                    <a:pt x="176" y="620"/>
                  </a:cubicBezTo>
                  <a:cubicBezTo>
                    <a:pt x="204" y="620"/>
                    <a:pt x="230" y="612"/>
                    <a:pt x="252" y="595"/>
                  </a:cubicBezTo>
                  <a:lnTo>
                    <a:pt x="628" y="289"/>
                  </a:lnTo>
                  <a:cubicBezTo>
                    <a:pt x="698" y="247"/>
                    <a:pt x="726" y="149"/>
                    <a:pt x="670" y="79"/>
                  </a:cubicBezTo>
                  <a:lnTo>
                    <a:pt x="670" y="65"/>
                  </a:lnTo>
                  <a:cubicBezTo>
                    <a:pt x="635" y="22"/>
                    <a:pt x="590" y="0"/>
                    <a:pt x="5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51;p44">
              <a:extLst>
                <a:ext uri="{FF2B5EF4-FFF2-40B4-BE49-F238E27FC236}">
                  <a16:creationId xmlns:a16="http://schemas.microsoft.com/office/drawing/2014/main" id="{51788D5C-132D-4462-B3A5-DF47DB94CEC1}"/>
                </a:ext>
              </a:extLst>
            </p:cNvPr>
            <p:cNvSpPr/>
            <p:nvPr/>
          </p:nvSpPr>
          <p:spPr>
            <a:xfrm>
              <a:off x="3631625" y="3162275"/>
              <a:ext cx="17800" cy="15450"/>
            </a:xfrm>
            <a:custGeom>
              <a:avLst/>
              <a:gdLst/>
              <a:ahLst/>
              <a:cxnLst/>
              <a:rect l="l" t="t" r="r" b="b"/>
              <a:pathLst>
                <a:path w="712" h="618" extrusionOk="0">
                  <a:moveTo>
                    <a:pt x="552" y="1"/>
                  </a:moveTo>
                  <a:cubicBezTo>
                    <a:pt x="521" y="1"/>
                    <a:pt x="490" y="12"/>
                    <a:pt x="461" y="35"/>
                  </a:cubicBezTo>
                  <a:lnTo>
                    <a:pt x="70" y="328"/>
                  </a:lnTo>
                  <a:cubicBezTo>
                    <a:pt x="0" y="384"/>
                    <a:pt x="0" y="481"/>
                    <a:pt x="56" y="565"/>
                  </a:cubicBezTo>
                  <a:cubicBezTo>
                    <a:pt x="90" y="599"/>
                    <a:pt x="134" y="617"/>
                    <a:pt x="176" y="617"/>
                  </a:cubicBezTo>
                  <a:cubicBezTo>
                    <a:pt x="203" y="617"/>
                    <a:pt x="229" y="609"/>
                    <a:pt x="251" y="593"/>
                  </a:cubicBezTo>
                  <a:lnTo>
                    <a:pt x="628" y="286"/>
                  </a:lnTo>
                  <a:cubicBezTo>
                    <a:pt x="698" y="244"/>
                    <a:pt x="712" y="147"/>
                    <a:pt x="670" y="77"/>
                  </a:cubicBezTo>
                  <a:lnTo>
                    <a:pt x="670" y="63"/>
                  </a:lnTo>
                  <a:cubicBezTo>
                    <a:pt x="637" y="22"/>
                    <a:pt x="595" y="1"/>
                    <a:pt x="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52;p44">
              <a:extLst>
                <a:ext uri="{FF2B5EF4-FFF2-40B4-BE49-F238E27FC236}">
                  <a16:creationId xmlns:a16="http://schemas.microsoft.com/office/drawing/2014/main" id="{10703543-4026-4E42-9766-1D27F16D6252}"/>
                </a:ext>
              </a:extLst>
            </p:cNvPr>
            <p:cNvSpPr/>
            <p:nvPr/>
          </p:nvSpPr>
          <p:spPr>
            <a:xfrm>
              <a:off x="3641375" y="3173075"/>
              <a:ext cx="17825" cy="15625"/>
            </a:xfrm>
            <a:custGeom>
              <a:avLst/>
              <a:gdLst/>
              <a:ahLst/>
              <a:cxnLst/>
              <a:rect l="l" t="t" r="r" b="b"/>
              <a:pathLst>
                <a:path w="713" h="625" extrusionOk="0">
                  <a:moveTo>
                    <a:pt x="539" y="1"/>
                  </a:moveTo>
                  <a:cubicBezTo>
                    <a:pt x="508" y="1"/>
                    <a:pt x="476" y="12"/>
                    <a:pt x="447" y="35"/>
                  </a:cubicBezTo>
                  <a:lnTo>
                    <a:pt x="71" y="328"/>
                  </a:lnTo>
                  <a:cubicBezTo>
                    <a:pt x="1" y="384"/>
                    <a:pt x="1" y="482"/>
                    <a:pt x="43" y="579"/>
                  </a:cubicBezTo>
                  <a:cubicBezTo>
                    <a:pt x="76" y="604"/>
                    <a:pt x="120" y="625"/>
                    <a:pt x="161" y="625"/>
                  </a:cubicBezTo>
                  <a:cubicBezTo>
                    <a:pt x="189" y="625"/>
                    <a:pt x="216" y="616"/>
                    <a:pt x="238" y="593"/>
                  </a:cubicBezTo>
                  <a:lnTo>
                    <a:pt x="629" y="300"/>
                  </a:lnTo>
                  <a:cubicBezTo>
                    <a:pt x="698" y="245"/>
                    <a:pt x="712" y="161"/>
                    <a:pt x="656" y="91"/>
                  </a:cubicBezTo>
                  <a:lnTo>
                    <a:pt x="656" y="63"/>
                  </a:lnTo>
                  <a:cubicBezTo>
                    <a:pt x="624" y="23"/>
                    <a:pt x="582" y="1"/>
                    <a:pt x="5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53;p44">
              <a:extLst>
                <a:ext uri="{FF2B5EF4-FFF2-40B4-BE49-F238E27FC236}">
                  <a16:creationId xmlns:a16="http://schemas.microsoft.com/office/drawing/2014/main" id="{82189F44-3524-4D66-94D0-BE66D884F9AB}"/>
                </a:ext>
              </a:extLst>
            </p:cNvPr>
            <p:cNvSpPr/>
            <p:nvPr/>
          </p:nvSpPr>
          <p:spPr>
            <a:xfrm>
              <a:off x="3650800" y="3183550"/>
              <a:ext cx="18500" cy="15625"/>
            </a:xfrm>
            <a:custGeom>
              <a:avLst/>
              <a:gdLst/>
              <a:ahLst/>
              <a:cxnLst/>
              <a:rect l="l" t="t" r="r" b="b"/>
              <a:pathLst>
                <a:path w="740" h="625" extrusionOk="0">
                  <a:moveTo>
                    <a:pt x="566" y="0"/>
                  </a:moveTo>
                  <a:cubicBezTo>
                    <a:pt x="535" y="0"/>
                    <a:pt x="504" y="12"/>
                    <a:pt x="475" y="35"/>
                  </a:cubicBezTo>
                  <a:lnTo>
                    <a:pt x="84" y="328"/>
                  </a:lnTo>
                  <a:cubicBezTo>
                    <a:pt x="14" y="384"/>
                    <a:pt x="0" y="481"/>
                    <a:pt x="70" y="579"/>
                  </a:cubicBezTo>
                  <a:cubicBezTo>
                    <a:pt x="104" y="604"/>
                    <a:pt x="147" y="624"/>
                    <a:pt x="189" y="624"/>
                  </a:cubicBezTo>
                  <a:cubicBezTo>
                    <a:pt x="216" y="624"/>
                    <a:pt x="243" y="615"/>
                    <a:pt x="265" y="593"/>
                  </a:cubicBezTo>
                  <a:lnTo>
                    <a:pt x="642" y="300"/>
                  </a:lnTo>
                  <a:cubicBezTo>
                    <a:pt x="712" y="244"/>
                    <a:pt x="740" y="160"/>
                    <a:pt x="684" y="91"/>
                  </a:cubicBezTo>
                  <a:lnTo>
                    <a:pt x="684" y="63"/>
                  </a:lnTo>
                  <a:cubicBezTo>
                    <a:pt x="651" y="22"/>
                    <a:pt x="609" y="0"/>
                    <a:pt x="5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54;p44">
              <a:extLst>
                <a:ext uri="{FF2B5EF4-FFF2-40B4-BE49-F238E27FC236}">
                  <a16:creationId xmlns:a16="http://schemas.microsoft.com/office/drawing/2014/main" id="{1A7CEF6E-5405-405E-9226-0D7FECB93582}"/>
                </a:ext>
              </a:extLst>
            </p:cNvPr>
            <p:cNvSpPr/>
            <p:nvPr/>
          </p:nvSpPr>
          <p:spPr>
            <a:xfrm>
              <a:off x="3660900" y="3194000"/>
              <a:ext cx="17825" cy="15625"/>
            </a:xfrm>
            <a:custGeom>
              <a:avLst/>
              <a:gdLst/>
              <a:ahLst/>
              <a:cxnLst/>
              <a:rect l="l" t="t" r="r" b="b"/>
              <a:pathLst>
                <a:path w="713" h="625" extrusionOk="0">
                  <a:moveTo>
                    <a:pt x="543" y="1"/>
                  </a:moveTo>
                  <a:cubicBezTo>
                    <a:pt x="510" y="1"/>
                    <a:pt x="476" y="12"/>
                    <a:pt x="447" y="35"/>
                  </a:cubicBezTo>
                  <a:lnTo>
                    <a:pt x="71" y="328"/>
                  </a:lnTo>
                  <a:cubicBezTo>
                    <a:pt x="1" y="384"/>
                    <a:pt x="1" y="482"/>
                    <a:pt x="57" y="579"/>
                  </a:cubicBezTo>
                  <a:cubicBezTo>
                    <a:pt x="82" y="604"/>
                    <a:pt x="127" y="624"/>
                    <a:pt x="168" y="624"/>
                  </a:cubicBezTo>
                  <a:cubicBezTo>
                    <a:pt x="196" y="624"/>
                    <a:pt x="221" y="616"/>
                    <a:pt x="238" y="593"/>
                  </a:cubicBezTo>
                  <a:lnTo>
                    <a:pt x="629" y="300"/>
                  </a:lnTo>
                  <a:cubicBezTo>
                    <a:pt x="698" y="245"/>
                    <a:pt x="712" y="161"/>
                    <a:pt x="657" y="91"/>
                  </a:cubicBezTo>
                  <a:lnTo>
                    <a:pt x="657" y="63"/>
                  </a:lnTo>
                  <a:cubicBezTo>
                    <a:pt x="632" y="23"/>
                    <a:pt x="589" y="1"/>
                    <a:pt x="5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55;p44">
              <a:extLst>
                <a:ext uri="{FF2B5EF4-FFF2-40B4-BE49-F238E27FC236}">
                  <a16:creationId xmlns:a16="http://schemas.microsoft.com/office/drawing/2014/main" id="{FF2FADC5-2661-472B-A8DD-439E695467B5}"/>
                </a:ext>
              </a:extLst>
            </p:cNvPr>
            <p:cNvSpPr/>
            <p:nvPr/>
          </p:nvSpPr>
          <p:spPr>
            <a:xfrm>
              <a:off x="3465975" y="3880450"/>
              <a:ext cx="64550" cy="33950"/>
            </a:xfrm>
            <a:custGeom>
              <a:avLst/>
              <a:gdLst/>
              <a:ahLst/>
              <a:cxnLst/>
              <a:rect l="l" t="t" r="r" b="b"/>
              <a:pathLst>
                <a:path w="2582" h="1358" extrusionOk="0">
                  <a:moveTo>
                    <a:pt x="698" y="0"/>
                  </a:moveTo>
                  <a:cubicBezTo>
                    <a:pt x="614" y="0"/>
                    <a:pt x="531" y="56"/>
                    <a:pt x="475" y="140"/>
                  </a:cubicBezTo>
                  <a:lnTo>
                    <a:pt x="70" y="837"/>
                  </a:lnTo>
                  <a:cubicBezTo>
                    <a:pt x="1" y="949"/>
                    <a:pt x="15" y="1102"/>
                    <a:pt x="84" y="1186"/>
                  </a:cubicBezTo>
                  <a:cubicBezTo>
                    <a:pt x="154" y="1256"/>
                    <a:pt x="280" y="1325"/>
                    <a:pt x="489" y="1339"/>
                  </a:cubicBezTo>
                  <a:cubicBezTo>
                    <a:pt x="666" y="1353"/>
                    <a:pt x="920" y="1358"/>
                    <a:pt x="1180" y="1358"/>
                  </a:cubicBezTo>
                  <a:cubicBezTo>
                    <a:pt x="1701" y="1358"/>
                    <a:pt x="2246" y="1339"/>
                    <a:pt x="2246" y="1339"/>
                  </a:cubicBezTo>
                  <a:cubicBezTo>
                    <a:pt x="2246" y="1339"/>
                    <a:pt x="2581" y="1214"/>
                    <a:pt x="2428" y="865"/>
                  </a:cubicBezTo>
                  <a:cubicBezTo>
                    <a:pt x="2302" y="586"/>
                    <a:pt x="2149" y="293"/>
                    <a:pt x="2037" y="140"/>
                  </a:cubicBezTo>
                  <a:cubicBezTo>
                    <a:pt x="1995" y="56"/>
                    <a:pt x="1884" y="0"/>
                    <a:pt x="17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56;p44">
              <a:extLst>
                <a:ext uri="{FF2B5EF4-FFF2-40B4-BE49-F238E27FC236}">
                  <a16:creationId xmlns:a16="http://schemas.microsoft.com/office/drawing/2014/main" id="{04FD305E-950E-4E32-A3ED-E0BDBB8FC3B3}"/>
                </a:ext>
              </a:extLst>
            </p:cNvPr>
            <p:cNvSpPr/>
            <p:nvPr/>
          </p:nvSpPr>
          <p:spPr>
            <a:xfrm>
              <a:off x="3645575" y="3256600"/>
              <a:ext cx="62450" cy="54775"/>
            </a:xfrm>
            <a:custGeom>
              <a:avLst/>
              <a:gdLst/>
              <a:ahLst/>
              <a:cxnLst/>
              <a:rect l="l" t="t" r="r" b="b"/>
              <a:pathLst>
                <a:path w="2498" h="2191" extrusionOk="0">
                  <a:moveTo>
                    <a:pt x="1549" y="0"/>
                  </a:moveTo>
                  <a:lnTo>
                    <a:pt x="0" y="1256"/>
                  </a:lnTo>
                  <a:lnTo>
                    <a:pt x="600" y="2190"/>
                  </a:lnTo>
                  <a:lnTo>
                    <a:pt x="2497" y="558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57;p44">
              <a:extLst>
                <a:ext uri="{FF2B5EF4-FFF2-40B4-BE49-F238E27FC236}">
                  <a16:creationId xmlns:a16="http://schemas.microsoft.com/office/drawing/2014/main" id="{8A2A176B-C302-47C7-8B0B-F0BA61661642}"/>
                </a:ext>
              </a:extLst>
            </p:cNvPr>
            <p:cNvSpPr/>
            <p:nvPr/>
          </p:nvSpPr>
          <p:spPr>
            <a:xfrm>
              <a:off x="3666850" y="3237575"/>
              <a:ext cx="55800" cy="50550"/>
            </a:xfrm>
            <a:custGeom>
              <a:avLst/>
              <a:gdLst/>
              <a:ahLst/>
              <a:cxnLst/>
              <a:rect l="l" t="t" r="r" b="b"/>
              <a:pathLst>
                <a:path w="2232" h="2022" extrusionOk="0">
                  <a:moveTo>
                    <a:pt x="1125" y="1"/>
                  </a:moveTo>
                  <a:cubicBezTo>
                    <a:pt x="856" y="1"/>
                    <a:pt x="586" y="105"/>
                    <a:pt x="391" y="315"/>
                  </a:cubicBezTo>
                  <a:cubicBezTo>
                    <a:pt x="0" y="733"/>
                    <a:pt x="28" y="1361"/>
                    <a:pt x="419" y="1738"/>
                  </a:cubicBezTo>
                  <a:cubicBezTo>
                    <a:pt x="622" y="1928"/>
                    <a:pt x="876" y="2022"/>
                    <a:pt x="1127" y="2022"/>
                  </a:cubicBezTo>
                  <a:cubicBezTo>
                    <a:pt x="1392" y="2022"/>
                    <a:pt x="1655" y="1917"/>
                    <a:pt x="1855" y="1710"/>
                  </a:cubicBezTo>
                  <a:cubicBezTo>
                    <a:pt x="2232" y="1291"/>
                    <a:pt x="2218" y="664"/>
                    <a:pt x="1813" y="273"/>
                  </a:cubicBezTo>
                  <a:cubicBezTo>
                    <a:pt x="1625" y="91"/>
                    <a:pt x="1375" y="1"/>
                    <a:pt x="1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758;p44">
              <a:extLst>
                <a:ext uri="{FF2B5EF4-FFF2-40B4-BE49-F238E27FC236}">
                  <a16:creationId xmlns:a16="http://schemas.microsoft.com/office/drawing/2014/main" id="{5DDA8545-D1B1-46BD-870A-F09C14D77FAF}"/>
                </a:ext>
              </a:extLst>
            </p:cNvPr>
            <p:cNvSpPr/>
            <p:nvPr/>
          </p:nvSpPr>
          <p:spPr>
            <a:xfrm>
              <a:off x="3441825" y="3215325"/>
              <a:ext cx="247000" cy="149050"/>
            </a:xfrm>
            <a:custGeom>
              <a:avLst/>
              <a:gdLst/>
              <a:ahLst/>
              <a:cxnLst/>
              <a:rect l="l" t="t" r="r" b="b"/>
              <a:pathLst>
                <a:path w="9880" h="5962" extrusionOk="0">
                  <a:moveTo>
                    <a:pt x="1229" y="1"/>
                  </a:moveTo>
                  <a:cubicBezTo>
                    <a:pt x="537" y="1"/>
                    <a:pt x="0" y="680"/>
                    <a:pt x="213" y="1372"/>
                  </a:cubicBezTo>
                  <a:cubicBezTo>
                    <a:pt x="688" y="2962"/>
                    <a:pt x="2348" y="5599"/>
                    <a:pt x="5054" y="5947"/>
                  </a:cubicBezTo>
                  <a:cubicBezTo>
                    <a:pt x="5095" y="5961"/>
                    <a:pt x="5137" y="5961"/>
                    <a:pt x="5193" y="5961"/>
                  </a:cubicBezTo>
                  <a:cubicBezTo>
                    <a:pt x="5305" y="5961"/>
                    <a:pt x="5430" y="5947"/>
                    <a:pt x="5556" y="5892"/>
                  </a:cubicBezTo>
                  <a:cubicBezTo>
                    <a:pt x="5681" y="5836"/>
                    <a:pt x="8192" y="5208"/>
                    <a:pt x="9880" y="3590"/>
                  </a:cubicBezTo>
                  <a:lnTo>
                    <a:pt x="8471" y="1888"/>
                  </a:lnTo>
                  <a:cubicBezTo>
                    <a:pt x="7355" y="2934"/>
                    <a:pt x="5765" y="3465"/>
                    <a:pt x="5082" y="3730"/>
                  </a:cubicBezTo>
                  <a:cubicBezTo>
                    <a:pt x="3491" y="3409"/>
                    <a:pt x="2487" y="1498"/>
                    <a:pt x="2264" y="745"/>
                  </a:cubicBezTo>
                  <a:cubicBezTo>
                    <a:pt x="2138" y="326"/>
                    <a:pt x="1776" y="33"/>
                    <a:pt x="1329" y="5"/>
                  </a:cubicBezTo>
                  <a:cubicBezTo>
                    <a:pt x="1296" y="2"/>
                    <a:pt x="1262" y="1"/>
                    <a:pt x="122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6203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45"/>
          <p:cNvSpPr/>
          <p:nvPr/>
        </p:nvSpPr>
        <p:spPr>
          <a:xfrm flipH="1">
            <a:off x="5911140" y="942137"/>
            <a:ext cx="2723435" cy="3723884"/>
          </a:xfrm>
          <a:custGeom>
            <a:avLst/>
            <a:gdLst/>
            <a:ahLst/>
            <a:cxnLst/>
            <a:rect l="l" t="t" r="r" b="b"/>
            <a:pathLst>
              <a:path w="69573" h="70605" extrusionOk="0">
                <a:moveTo>
                  <a:pt x="40388" y="1"/>
                </a:moveTo>
                <a:lnTo>
                  <a:pt x="31925" y="35777"/>
                </a:lnTo>
                <a:cubicBezTo>
                  <a:pt x="31925" y="35777"/>
                  <a:pt x="12499" y="556"/>
                  <a:pt x="12051" y="556"/>
                </a:cubicBezTo>
                <a:cubicBezTo>
                  <a:pt x="12046" y="556"/>
                  <a:pt x="12043" y="561"/>
                  <a:pt x="12043" y="570"/>
                </a:cubicBezTo>
                <a:cubicBezTo>
                  <a:pt x="12043" y="1438"/>
                  <a:pt x="15678" y="45054"/>
                  <a:pt x="15678" y="45054"/>
                </a:cubicBezTo>
                <a:lnTo>
                  <a:pt x="922" y="41121"/>
                </a:lnTo>
                <a:lnTo>
                  <a:pt x="11338" y="59511"/>
                </a:lnTo>
                <a:lnTo>
                  <a:pt x="0" y="56147"/>
                </a:lnTo>
                <a:lnTo>
                  <a:pt x="0" y="56147"/>
                </a:lnTo>
                <a:lnTo>
                  <a:pt x="11338" y="70604"/>
                </a:lnTo>
                <a:lnTo>
                  <a:pt x="64392" y="70604"/>
                </a:lnTo>
                <a:lnTo>
                  <a:pt x="69573" y="48851"/>
                </a:lnTo>
                <a:lnTo>
                  <a:pt x="57828" y="56147"/>
                </a:lnTo>
                <a:lnTo>
                  <a:pt x="65640" y="24711"/>
                </a:lnTo>
                <a:lnTo>
                  <a:pt x="49311" y="43833"/>
                </a:lnTo>
                <a:lnTo>
                  <a:pt x="4038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4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435340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000" dirty="0"/>
              <a:t>String Family</a:t>
            </a:r>
            <a:endParaRPr sz="4000" dirty="0"/>
          </a:p>
        </p:txBody>
      </p:sp>
      <p:sp>
        <p:nvSpPr>
          <p:cNvPr id="769" name="Google Shape;769;p45"/>
          <p:cNvSpPr txBox="1">
            <a:spLocks noGrp="1"/>
          </p:cNvSpPr>
          <p:nvPr>
            <p:ph type="subTitle" idx="2"/>
          </p:nvPr>
        </p:nvSpPr>
        <p:spPr>
          <a:xfrm>
            <a:off x="713100" y="2483975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1. </a:t>
            </a:r>
            <a:r>
              <a:rPr lang="en-CA" b="1" dirty="0"/>
              <a:t>The body of the instrument is made of wood and is hollow.</a:t>
            </a:r>
            <a:endParaRPr b="1" dirty="0"/>
          </a:p>
        </p:txBody>
      </p:sp>
      <p:sp>
        <p:nvSpPr>
          <p:cNvPr id="771" name="Google Shape;771;p45"/>
          <p:cNvSpPr txBox="1">
            <a:spLocks noGrp="1"/>
          </p:cNvSpPr>
          <p:nvPr>
            <p:ph type="subTitle" idx="4"/>
          </p:nvPr>
        </p:nvSpPr>
        <p:spPr>
          <a:xfrm>
            <a:off x="3207094" y="2483975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2. </a:t>
            </a:r>
            <a:r>
              <a:rPr lang="en-CA" b="1" dirty="0"/>
              <a:t>Musicians make sound by drawing a bow across the strings, or plucking the strings with their fingers.</a:t>
            </a:r>
            <a:endParaRPr b="1" dirty="0"/>
          </a:p>
        </p:txBody>
      </p:sp>
      <p:sp>
        <p:nvSpPr>
          <p:cNvPr id="773" name="Google Shape;773;p45"/>
          <p:cNvSpPr txBox="1">
            <a:spLocks noGrp="1"/>
          </p:cNvSpPr>
          <p:nvPr>
            <p:ph type="subTitle" idx="6"/>
          </p:nvPr>
        </p:nvSpPr>
        <p:spPr>
          <a:xfrm>
            <a:off x="713100" y="3748811"/>
            <a:ext cx="2430600" cy="8552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3. </a:t>
            </a:r>
            <a:r>
              <a:rPr lang="en-CA" b="1" dirty="0"/>
              <a:t>Musicians use a bow with strings made of horsehair.</a:t>
            </a:r>
            <a:endParaRPr b="1" dirty="0"/>
          </a:p>
        </p:txBody>
      </p:sp>
      <p:sp>
        <p:nvSpPr>
          <p:cNvPr id="780" name="Google Shape;780;p45"/>
          <p:cNvSpPr/>
          <p:nvPr/>
        </p:nvSpPr>
        <p:spPr>
          <a:xfrm>
            <a:off x="6316225" y="445025"/>
            <a:ext cx="1431819" cy="1392771"/>
          </a:xfrm>
          <a:custGeom>
            <a:avLst/>
            <a:gdLst/>
            <a:ahLst/>
            <a:cxnLst/>
            <a:rect l="l" t="t" r="r" b="b"/>
            <a:pathLst>
              <a:path w="26071" h="25360" extrusionOk="0">
                <a:moveTo>
                  <a:pt x="14423" y="1"/>
                </a:moveTo>
                <a:lnTo>
                  <a:pt x="6654" y="1117"/>
                </a:lnTo>
                <a:lnTo>
                  <a:pt x="0" y="10574"/>
                </a:lnTo>
                <a:lnTo>
                  <a:pt x="740" y="20826"/>
                </a:lnTo>
                <a:lnTo>
                  <a:pt x="14423" y="25359"/>
                </a:lnTo>
                <a:lnTo>
                  <a:pt x="23044" y="20826"/>
                </a:lnTo>
                <a:lnTo>
                  <a:pt x="26070" y="11076"/>
                </a:lnTo>
                <a:lnTo>
                  <a:pt x="22430" y="1912"/>
                </a:lnTo>
                <a:lnTo>
                  <a:pt x="1442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1" name="Google Shape;781;p45"/>
          <p:cNvGrpSpPr/>
          <p:nvPr/>
        </p:nvGrpSpPr>
        <p:grpSpPr>
          <a:xfrm>
            <a:off x="6433884" y="397495"/>
            <a:ext cx="1677959" cy="4206593"/>
            <a:chOff x="1551525" y="3035300"/>
            <a:chExt cx="328175" cy="822725"/>
          </a:xfrm>
        </p:grpSpPr>
        <p:sp>
          <p:nvSpPr>
            <p:cNvPr id="782" name="Google Shape;782;p45"/>
            <p:cNvSpPr/>
            <p:nvPr/>
          </p:nvSpPr>
          <p:spPr>
            <a:xfrm>
              <a:off x="1572325" y="3178125"/>
              <a:ext cx="196475" cy="131450"/>
            </a:xfrm>
            <a:custGeom>
              <a:avLst/>
              <a:gdLst/>
              <a:ahLst/>
              <a:cxnLst/>
              <a:rect l="l" t="t" r="r" b="b"/>
              <a:pathLst>
                <a:path w="7859" h="5258" extrusionOk="0">
                  <a:moveTo>
                    <a:pt x="6366" y="1"/>
                  </a:moveTo>
                  <a:lnTo>
                    <a:pt x="2224" y="684"/>
                  </a:lnTo>
                  <a:cubicBezTo>
                    <a:pt x="2224" y="684"/>
                    <a:pt x="2238" y="1786"/>
                    <a:pt x="1387" y="2233"/>
                  </a:cubicBezTo>
                  <a:cubicBezTo>
                    <a:pt x="1" y="2954"/>
                    <a:pt x="26" y="5258"/>
                    <a:pt x="2107" y="5258"/>
                  </a:cubicBezTo>
                  <a:cubicBezTo>
                    <a:pt x="2603" y="5258"/>
                    <a:pt x="3215" y="5127"/>
                    <a:pt x="3953" y="4813"/>
                  </a:cubicBezTo>
                  <a:cubicBezTo>
                    <a:pt x="7098" y="3491"/>
                    <a:pt x="7348" y="3370"/>
                    <a:pt x="7334" y="3370"/>
                  </a:cubicBezTo>
                  <a:cubicBezTo>
                    <a:pt x="7331" y="3370"/>
                    <a:pt x="7315" y="3376"/>
                    <a:pt x="7315" y="3376"/>
                  </a:cubicBezTo>
                  <a:cubicBezTo>
                    <a:pt x="7315" y="3376"/>
                    <a:pt x="7859" y="2763"/>
                    <a:pt x="6924" y="2372"/>
                  </a:cubicBezTo>
                  <a:cubicBezTo>
                    <a:pt x="6199" y="2079"/>
                    <a:pt x="6366" y="1"/>
                    <a:pt x="63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5"/>
            <p:cNvSpPr/>
            <p:nvPr/>
          </p:nvSpPr>
          <p:spPr>
            <a:xfrm>
              <a:off x="1677425" y="3112925"/>
              <a:ext cx="54775" cy="92775"/>
            </a:xfrm>
            <a:custGeom>
              <a:avLst/>
              <a:gdLst/>
              <a:ahLst/>
              <a:cxnLst/>
              <a:rect l="l" t="t" r="r" b="b"/>
              <a:pathLst>
                <a:path w="2191" h="3711" extrusionOk="0">
                  <a:moveTo>
                    <a:pt x="0" y="0"/>
                  </a:moveTo>
                  <a:lnTo>
                    <a:pt x="0" y="3711"/>
                  </a:lnTo>
                  <a:lnTo>
                    <a:pt x="2190" y="2999"/>
                  </a:lnTo>
                  <a:lnTo>
                    <a:pt x="2190" y="2176"/>
                  </a:lnTo>
                  <a:cubicBezTo>
                    <a:pt x="2190" y="921"/>
                    <a:pt x="1256" y="0"/>
                    <a:pt x="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5"/>
            <p:cNvSpPr/>
            <p:nvPr/>
          </p:nvSpPr>
          <p:spPr>
            <a:xfrm>
              <a:off x="1627900" y="3141525"/>
              <a:ext cx="61750" cy="139150"/>
            </a:xfrm>
            <a:custGeom>
              <a:avLst/>
              <a:gdLst/>
              <a:ahLst/>
              <a:cxnLst/>
              <a:rect l="l" t="t" r="r" b="b"/>
              <a:pathLst>
                <a:path w="2470" h="5566" extrusionOk="0">
                  <a:moveTo>
                    <a:pt x="2288" y="0"/>
                  </a:moveTo>
                  <a:lnTo>
                    <a:pt x="1" y="823"/>
                  </a:lnTo>
                  <a:lnTo>
                    <a:pt x="1" y="5566"/>
                  </a:lnTo>
                  <a:lnTo>
                    <a:pt x="2469" y="5566"/>
                  </a:lnTo>
                  <a:lnTo>
                    <a:pt x="22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5"/>
            <p:cNvSpPr/>
            <p:nvPr/>
          </p:nvSpPr>
          <p:spPr>
            <a:xfrm>
              <a:off x="1675325" y="3152400"/>
              <a:ext cx="58600" cy="131075"/>
            </a:xfrm>
            <a:custGeom>
              <a:avLst/>
              <a:gdLst/>
              <a:ahLst/>
              <a:cxnLst/>
              <a:rect l="l" t="t" r="r" b="b"/>
              <a:pathLst>
                <a:path w="2344" h="5243" extrusionOk="0">
                  <a:moveTo>
                    <a:pt x="1298" y="0"/>
                  </a:moveTo>
                  <a:cubicBezTo>
                    <a:pt x="1154" y="0"/>
                    <a:pt x="1003" y="27"/>
                    <a:pt x="851" y="81"/>
                  </a:cubicBezTo>
                  <a:lnTo>
                    <a:pt x="1" y="388"/>
                  </a:lnTo>
                  <a:lnTo>
                    <a:pt x="1" y="5131"/>
                  </a:lnTo>
                  <a:lnTo>
                    <a:pt x="2344" y="5242"/>
                  </a:lnTo>
                  <a:lnTo>
                    <a:pt x="2246" y="918"/>
                  </a:lnTo>
                  <a:cubicBezTo>
                    <a:pt x="2235" y="340"/>
                    <a:pt x="1815" y="0"/>
                    <a:pt x="12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5"/>
            <p:cNvSpPr/>
            <p:nvPr/>
          </p:nvSpPr>
          <p:spPr>
            <a:xfrm>
              <a:off x="1628250" y="3112925"/>
              <a:ext cx="98375" cy="98350"/>
            </a:xfrm>
            <a:custGeom>
              <a:avLst/>
              <a:gdLst/>
              <a:ahLst/>
              <a:cxnLst/>
              <a:rect l="l" t="t" r="r" b="b"/>
              <a:pathLst>
                <a:path w="3935" h="3934" extrusionOk="0">
                  <a:moveTo>
                    <a:pt x="1967" y="0"/>
                  </a:moveTo>
                  <a:cubicBezTo>
                    <a:pt x="879" y="0"/>
                    <a:pt x="1" y="879"/>
                    <a:pt x="1" y="1967"/>
                  </a:cubicBezTo>
                  <a:cubicBezTo>
                    <a:pt x="1" y="3055"/>
                    <a:pt x="879" y="3934"/>
                    <a:pt x="1967" y="3934"/>
                  </a:cubicBezTo>
                  <a:cubicBezTo>
                    <a:pt x="3055" y="3934"/>
                    <a:pt x="3934" y="3055"/>
                    <a:pt x="3934" y="1967"/>
                  </a:cubicBezTo>
                  <a:cubicBezTo>
                    <a:pt x="3934" y="879"/>
                    <a:pt x="3055" y="0"/>
                    <a:pt x="196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5"/>
            <p:cNvSpPr/>
            <p:nvPr/>
          </p:nvSpPr>
          <p:spPr>
            <a:xfrm>
              <a:off x="1786925" y="3130325"/>
              <a:ext cx="52675" cy="46950"/>
            </a:xfrm>
            <a:custGeom>
              <a:avLst/>
              <a:gdLst/>
              <a:ahLst/>
              <a:cxnLst/>
              <a:rect l="l" t="t" r="r" b="b"/>
              <a:pathLst>
                <a:path w="2107" h="1878" extrusionOk="0">
                  <a:moveTo>
                    <a:pt x="1061" y="1"/>
                  </a:moveTo>
                  <a:cubicBezTo>
                    <a:pt x="941" y="1"/>
                    <a:pt x="817" y="24"/>
                    <a:pt x="698" y="72"/>
                  </a:cubicBezTo>
                  <a:cubicBezTo>
                    <a:pt x="223" y="267"/>
                    <a:pt x="0" y="797"/>
                    <a:pt x="195" y="1285"/>
                  </a:cubicBezTo>
                  <a:cubicBezTo>
                    <a:pt x="353" y="1652"/>
                    <a:pt x="692" y="1877"/>
                    <a:pt x="1052" y="1877"/>
                  </a:cubicBezTo>
                  <a:cubicBezTo>
                    <a:pt x="1170" y="1877"/>
                    <a:pt x="1291" y="1853"/>
                    <a:pt x="1409" y="1801"/>
                  </a:cubicBezTo>
                  <a:cubicBezTo>
                    <a:pt x="1883" y="1606"/>
                    <a:pt x="2106" y="1062"/>
                    <a:pt x="1925" y="574"/>
                  </a:cubicBezTo>
                  <a:cubicBezTo>
                    <a:pt x="1778" y="216"/>
                    <a:pt x="1432" y="1"/>
                    <a:pt x="10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5"/>
            <p:cNvSpPr/>
            <p:nvPr/>
          </p:nvSpPr>
          <p:spPr>
            <a:xfrm>
              <a:off x="1799125" y="3163125"/>
              <a:ext cx="33150" cy="54075"/>
            </a:xfrm>
            <a:custGeom>
              <a:avLst/>
              <a:gdLst/>
              <a:ahLst/>
              <a:cxnLst/>
              <a:rect l="l" t="t" r="r" b="b"/>
              <a:pathLst>
                <a:path w="1326" h="2163" extrusionOk="0">
                  <a:moveTo>
                    <a:pt x="0" y="1"/>
                  </a:moveTo>
                  <a:lnTo>
                    <a:pt x="321" y="2163"/>
                  </a:lnTo>
                  <a:lnTo>
                    <a:pt x="1325" y="2065"/>
                  </a:lnTo>
                  <a:lnTo>
                    <a:pt x="1033" y="8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5"/>
            <p:cNvSpPr/>
            <p:nvPr/>
          </p:nvSpPr>
          <p:spPr>
            <a:xfrm>
              <a:off x="1641500" y="3763975"/>
              <a:ext cx="46050" cy="82150"/>
            </a:xfrm>
            <a:custGeom>
              <a:avLst/>
              <a:gdLst/>
              <a:ahLst/>
              <a:cxnLst/>
              <a:rect l="l" t="t" r="r" b="b"/>
              <a:pathLst>
                <a:path w="1842" h="3286" extrusionOk="0">
                  <a:moveTo>
                    <a:pt x="1842" y="0"/>
                  </a:moveTo>
                  <a:lnTo>
                    <a:pt x="642" y="614"/>
                  </a:lnTo>
                  <a:lnTo>
                    <a:pt x="531" y="1814"/>
                  </a:lnTo>
                  <a:lnTo>
                    <a:pt x="154" y="2553"/>
                  </a:lnTo>
                  <a:cubicBezTo>
                    <a:pt x="1" y="2790"/>
                    <a:pt x="84" y="3125"/>
                    <a:pt x="363" y="3250"/>
                  </a:cubicBezTo>
                  <a:cubicBezTo>
                    <a:pt x="422" y="3274"/>
                    <a:pt x="483" y="3285"/>
                    <a:pt x="543" y="3285"/>
                  </a:cubicBezTo>
                  <a:cubicBezTo>
                    <a:pt x="698" y="3285"/>
                    <a:pt x="849" y="3210"/>
                    <a:pt x="949" y="3069"/>
                  </a:cubicBezTo>
                  <a:lnTo>
                    <a:pt x="1842" y="1744"/>
                  </a:lnTo>
                  <a:lnTo>
                    <a:pt x="184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5"/>
            <p:cNvSpPr/>
            <p:nvPr/>
          </p:nvSpPr>
          <p:spPr>
            <a:xfrm>
              <a:off x="1650575" y="3759450"/>
              <a:ext cx="25125" cy="27400"/>
            </a:xfrm>
            <a:custGeom>
              <a:avLst/>
              <a:gdLst/>
              <a:ahLst/>
              <a:cxnLst/>
              <a:rect l="l" t="t" r="r" b="b"/>
              <a:pathLst>
                <a:path w="1005" h="1096" extrusionOk="0">
                  <a:moveTo>
                    <a:pt x="935" y="0"/>
                  </a:moveTo>
                  <a:lnTo>
                    <a:pt x="0" y="209"/>
                  </a:lnTo>
                  <a:lnTo>
                    <a:pt x="279" y="865"/>
                  </a:lnTo>
                  <a:cubicBezTo>
                    <a:pt x="338" y="1011"/>
                    <a:pt x="484" y="1096"/>
                    <a:pt x="629" y="1096"/>
                  </a:cubicBezTo>
                  <a:cubicBezTo>
                    <a:pt x="692" y="1096"/>
                    <a:pt x="754" y="1080"/>
                    <a:pt x="809" y="1046"/>
                  </a:cubicBezTo>
                  <a:cubicBezTo>
                    <a:pt x="935" y="976"/>
                    <a:pt x="1005" y="823"/>
                    <a:pt x="991" y="670"/>
                  </a:cubicBezTo>
                  <a:lnTo>
                    <a:pt x="9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5"/>
            <p:cNvSpPr/>
            <p:nvPr/>
          </p:nvSpPr>
          <p:spPr>
            <a:xfrm>
              <a:off x="1671725" y="3786300"/>
              <a:ext cx="55925" cy="71725"/>
            </a:xfrm>
            <a:custGeom>
              <a:avLst/>
              <a:gdLst/>
              <a:ahLst/>
              <a:cxnLst/>
              <a:rect l="l" t="t" r="r" b="b"/>
              <a:pathLst>
                <a:path w="2237" h="2869" extrusionOk="0">
                  <a:moveTo>
                    <a:pt x="1205" y="0"/>
                  </a:moveTo>
                  <a:lnTo>
                    <a:pt x="354" y="530"/>
                  </a:lnTo>
                  <a:lnTo>
                    <a:pt x="214" y="1800"/>
                  </a:lnTo>
                  <a:cubicBezTo>
                    <a:pt x="214" y="1800"/>
                    <a:pt x="0" y="2869"/>
                    <a:pt x="947" y="2869"/>
                  </a:cubicBezTo>
                  <a:cubicBezTo>
                    <a:pt x="997" y="2869"/>
                    <a:pt x="1050" y="2866"/>
                    <a:pt x="1107" y="2860"/>
                  </a:cubicBezTo>
                  <a:cubicBezTo>
                    <a:pt x="2237" y="2734"/>
                    <a:pt x="1665" y="1437"/>
                    <a:pt x="1665" y="1437"/>
                  </a:cubicBezTo>
                  <a:lnTo>
                    <a:pt x="120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5"/>
            <p:cNvSpPr/>
            <p:nvPr/>
          </p:nvSpPr>
          <p:spPr>
            <a:xfrm>
              <a:off x="1683700" y="3786650"/>
              <a:ext cx="17800" cy="38050"/>
            </a:xfrm>
            <a:custGeom>
              <a:avLst/>
              <a:gdLst/>
              <a:ahLst/>
              <a:cxnLst/>
              <a:rect l="l" t="t" r="r" b="b"/>
              <a:pathLst>
                <a:path w="712" h="1522" extrusionOk="0">
                  <a:moveTo>
                    <a:pt x="0" y="0"/>
                  </a:moveTo>
                  <a:lnTo>
                    <a:pt x="0" y="1172"/>
                  </a:lnTo>
                  <a:cubicBezTo>
                    <a:pt x="0" y="1359"/>
                    <a:pt x="155" y="1521"/>
                    <a:pt x="353" y="1521"/>
                  </a:cubicBezTo>
                  <a:cubicBezTo>
                    <a:pt x="361" y="1521"/>
                    <a:pt x="369" y="1521"/>
                    <a:pt x="377" y="1520"/>
                  </a:cubicBezTo>
                  <a:cubicBezTo>
                    <a:pt x="572" y="1520"/>
                    <a:pt x="712" y="1367"/>
                    <a:pt x="712" y="1172"/>
                  </a:cubicBezTo>
                  <a:lnTo>
                    <a:pt x="7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5"/>
            <p:cNvSpPr/>
            <p:nvPr/>
          </p:nvSpPr>
          <p:spPr>
            <a:xfrm>
              <a:off x="1674625" y="3746525"/>
              <a:ext cx="43975" cy="53050"/>
            </a:xfrm>
            <a:custGeom>
              <a:avLst/>
              <a:gdLst/>
              <a:ahLst/>
              <a:cxnLst/>
              <a:rect l="l" t="t" r="r" b="b"/>
              <a:pathLst>
                <a:path w="1759" h="2122" extrusionOk="0">
                  <a:moveTo>
                    <a:pt x="1758" y="1"/>
                  </a:moveTo>
                  <a:lnTo>
                    <a:pt x="1" y="447"/>
                  </a:lnTo>
                  <a:lnTo>
                    <a:pt x="140" y="2121"/>
                  </a:lnTo>
                  <a:lnTo>
                    <a:pt x="1368" y="2121"/>
                  </a:lnTo>
                  <a:lnTo>
                    <a:pt x="175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5"/>
            <p:cNvSpPr/>
            <p:nvPr/>
          </p:nvSpPr>
          <p:spPr>
            <a:xfrm>
              <a:off x="1708100" y="3183350"/>
              <a:ext cx="143700" cy="116150"/>
            </a:xfrm>
            <a:custGeom>
              <a:avLst/>
              <a:gdLst/>
              <a:ahLst/>
              <a:cxnLst/>
              <a:rect l="l" t="t" r="r" b="b"/>
              <a:pathLst>
                <a:path w="5748" h="4646" extrusionOk="0">
                  <a:moveTo>
                    <a:pt x="5120" y="1"/>
                  </a:moveTo>
                  <a:lnTo>
                    <a:pt x="3655" y="252"/>
                  </a:lnTo>
                  <a:lnTo>
                    <a:pt x="4102" y="2986"/>
                  </a:lnTo>
                  <a:lnTo>
                    <a:pt x="4102" y="2986"/>
                  </a:lnTo>
                  <a:lnTo>
                    <a:pt x="224" y="2372"/>
                  </a:lnTo>
                  <a:lnTo>
                    <a:pt x="1" y="3865"/>
                  </a:lnTo>
                  <a:lnTo>
                    <a:pt x="4883" y="4632"/>
                  </a:lnTo>
                  <a:cubicBezTo>
                    <a:pt x="4939" y="4646"/>
                    <a:pt x="4966" y="4646"/>
                    <a:pt x="5008" y="4646"/>
                  </a:cubicBezTo>
                  <a:cubicBezTo>
                    <a:pt x="5190" y="4646"/>
                    <a:pt x="5385" y="4576"/>
                    <a:pt x="5510" y="4395"/>
                  </a:cubicBezTo>
                  <a:cubicBezTo>
                    <a:pt x="5678" y="4227"/>
                    <a:pt x="5748" y="3990"/>
                    <a:pt x="5720" y="3753"/>
                  </a:cubicBezTo>
                  <a:lnTo>
                    <a:pt x="512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5"/>
            <p:cNvSpPr/>
            <p:nvPr/>
          </p:nvSpPr>
          <p:spPr>
            <a:xfrm>
              <a:off x="1562000" y="3429900"/>
              <a:ext cx="121725" cy="341425"/>
            </a:xfrm>
            <a:custGeom>
              <a:avLst/>
              <a:gdLst/>
              <a:ahLst/>
              <a:cxnLst/>
              <a:rect l="l" t="t" r="r" b="b"/>
              <a:pathLst>
                <a:path w="4869" h="13657" extrusionOk="0">
                  <a:moveTo>
                    <a:pt x="2916" y="1"/>
                  </a:moveTo>
                  <a:lnTo>
                    <a:pt x="140" y="5594"/>
                  </a:lnTo>
                  <a:cubicBezTo>
                    <a:pt x="0" y="5957"/>
                    <a:pt x="14" y="6375"/>
                    <a:pt x="196" y="6724"/>
                  </a:cubicBezTo>
                  <a:lnTo>
                    <a:pt x="3711" y="13656"/>
                  </a:lnTo>
                  <a:lnTo>
                    <a:pt x="4868" y="13559"/>
                  </a:lnTo>
                  <a:lnTo>
                    <a:pt x="486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5"/>
            <p:cNvSpPr/>
            <p:nvPr/>
          </p:nvSpPr>
          <p:spPr>
            <a:xfrm>
              <a:off x="1666600" y="3198000"/>
              <a:ext cx="34550" cy="49900"/>
            </a:xfrm>
            <a:custGeom>
              <a:avLst/>
              <a:gdLst/>
              <a:ahLst/>
              <a:cxnLst/>
              <a:rect l="l" t="t" r="r" b="b"/>
              <a:pathLst>
                <a:path w="1382" h="1996" extrusionOk="0">
                  <a:moveTo>
                    <a:pt x="1" y="1"/>
                  </a:moveTo>
                  <a:lnTo>
                    <a:pt x="1" y="1995"/>
                  </a:lnTo>
                  <a:lnTo>
                    <a:pt x="1382" y="1995"/>
                  </a:lnTo>
                  <a:lnTo>
                    <a:pt x="13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5"/>
            <p:cNvSpPr/>
            <p:nvPr/>
          </p:nvSpPr>
          <p:spPr>
            <a:xfrm>
              <a:off x="1618475" y="3238800"/>
              <a:ext cx="174400" cy="202450"/>
            </a:xfrm>
            <a:custGeom>
              <a:avLst/>
              <a:gdLst/>
              <a:ahLst/>
              <a:cxnLst/>
              <a:rect l="l" t="t" r="r" b="b"/>
              <a:pathLst>
                <a:path w="6976" h="8098" extrusionOk="0">
                  <a:moveTo>
                    <a:pt x="2079" y="1"/>
                  </a:moveTo>
                  <a:cubicBezTo>
                    <a:pt x="2079" y="1"/>
                    <a:pt x="1" y="252"/>
                    <a:pt x="57" y="1758"/>
                  </a:cubicBezTo>
                  <a:cubicBezTo>
                    <a:pt x="113" y="3153"/>
                    <a:pt x="726" y="6292"/>
                    <a:pt x="657" y="7645"/>
                  </a:cubicBezTo>
                  <a:cubicBezTo>
                    <a:pt x="657" y="7645"/>
                    <a:pt x="1075" y="8097"/>
                    <a:pt x="1963" y="8097"/>
                  </a:cubicBezTo>
                  <a:cubicBezTo>
                    <a:pt x="2478" y="8097"/>
                    <a:pt x="3150" y="7945"/>
                    <a:pt x="3990" y="7463"/>
                  </a:cubicBezTo>
                  <a:cubicBezTo>
                    <a:pt x="3990" y="7463"/>
                    <a:pt x="6975" y="503"/>
                    <a:pt x="31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5"/>
            <p:cNvSpPr/>
            <p:nvPr/>
          </p:nvSpPr>
          <p:spPr>
            <a:xfrm>
              <a:off x="1620200" y="3757700"/>
              <a:ext cx="35275" cy="94625"/>
            </a:xfrm>
            <a:custGeom>
              <a:avLst/>
              <a:gdLst/>
              <a:ahLst/>
              <a:cxnLst/>
              <a:rect l="l" t="t" r="r" b="b"/>
              <a:pathLst>
                <a:path w="1411" h="3785" extrusionOk="0">
                  <a:moveTo>
                    <a:pt x="685" y="0"/>
                  </a:moveTo>
                  <a:cubicBezTo>
                    <a:pt x="685" y="0"/>
                    <a:pt x="1" y="3785"/>
                    <a:pt x="27" y="3785"/>
                  </a:cubicBezTo>
                  <a:cubicBezTo>
                    <a:pt x="28" y="3785"/>
                    <a:pt x="29" y="3783"/>
                    <a:pt x="30" y="3780"/>
                  </a:cubicBezTo>
                  <a:cubicBezTo>
                    <a:pt x="85" y="3627"/>
                    <a:pt x="1411" y="182"/>
                    <a:pt x="1411" y="182"/>
                  </a:cubicBezTo>
                  <a:lnTo>
                    <a:pt x="6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5"/>
            <p:cNvSpPr/>
            <p:nvPr/>
          </p:nvSpPr>
          <p:spPr>
            <a:xfrm>
              <a:off x="1565475" y="3268300"/>
              <a:ext cx="303075" cy="508400"/>
            </a:xfrm>
            <a:custGeom>
              <a:avLst/>
              <a:gdLst/>
              <a:ahLst/>
              <a:cxnLst/>
              <a:rect l="l" t="t" r="r" b="b"/>
              <a:pathLst>
                <a:path w="12123" h="20336" extrusionOk="0">
                  <a:moveTo>
                    <a:pt x="7490" y="0"/>
                  </a:moveTo>
                  <a:cubicBezTo>
                    <a:pt x="5583" y="0"/>
                    <a:pt x="3869" y="1297"/>
                    <a:pt x="3404" y="3215"/>
                  </a:cubicBezTo>
                  <a:lnTo>
                    <a:pt x="2874" y="5377"/>
                  </a:lnTo>
                  <a:cubicBezTo>
                    <a:pt x="3558" y="5572"/>
                    <a:pt x="3920" y="6507"/>
                    <a:pt x="3683" y="7511"/>
                  </a:cubicBezTo>
                  <a:cubicBezTo>
                    <a:pt x="3454" y="8415"/>
                    <a:pt x="2830" y="9063"/>
                    <a:pt x="2192" y="9063"/>
                  </a:cubicBezTo>
                  <a:cubicBezTo>
                    <a:pt x="2131" y="9063"/>
                    <a:pt x="2070" y="9057"/>
                    <a:pt x="2009" y="9045"/>
                  </a:cubicBezTo>
                  <a:lnTo>
                    <a:pt x="545" y="15141"/>
                  </a:lnTo>
                  <a:cubicBezTo>
                    <a:pt x="1" y="17386"/>
                    <a:pt x="1396" y="19674"/>
                    <a:pt x="3641" y="20218"/>
                  </a:cubicBezTo>
                  <a:cubicBezTo>
                    <a:pt x="3974" y="20298"/>
                    <a:pt x="4306" y="20336"/>
                    <a:pt x="4632" y="20336"/>
                  </a:cubicBezTo>
                  <a:cubicBezTo>
                    <a:pt x="6539" y="20336"/>
                    <a:pt x="8254" y="19037"/>
                    <a:pt x="8719" y="17107"/>
                  </a:cubicBezTo>
                  <a:lnTo>
                    <a:pt x="10267" y="10649"/>
                  </a:lnTo>
                  <a:cubicBezTo>
                    <a:pt x="9597" y="10454"/>
                    <a:pt x="9249" y="9505"/>
                    <a:pt x="9486" y="8529"/>
                  </a:cubicBezTo>
                  <a:cubicBezTo>
                    <a:pt x="9719" y="7624"/>
                    <a:pt x="10359" y="6983"/>
                    <a:pt x="10995" y="6983"/>
                  </a:cubicBezTo>
                  <a:cubicBezTo>
                    <a:pt x="11046" y="6983"/>
                    <a:pt x="11096" y="6987"/>
                    <a:pt x="11146" y="6995"/>
                  </a:cubicBezTo>
                  <a:lnTo>
                    <a:pt x="11578" y="5181"/>
                  </a:lnTo>
                  <a:cubicBezTo>
                    <a:pt x="12122" y="2936"/>
                    <a:pt x="10727" y="648"/>
                    <a:pt x="8482" y="118"/>
                  </a:cubicBezTo>
                  <a:cubicBezTo>
                    <a:pt x="8149" y="38"/>
                    <a:pt x="7817" y="0"/>
                    <a:pt x="74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5"/>
            <p:cNvSpPr/>
            <p:nvPr/>
          </p:nvSpPr>
          <p:spPr>
            <a:xfrm>
              <a:off x="1721700" y="3116050"/>
              <a:ext cx="98375" cy="295400"/>
            </a:xfrm>
            <a:custGeom>
              <a:avLst/>
              <a:gdLst/>
              <a:ahLst/>
              <a:cxnLst/>
              <a:rect l="l" t="t" r="r" b="b"/>
              <a:pathLst>
                <a:path w="3935" h="11816" extrusionOk="0">
                  <a:moveTo>
                    <a:pt x="3028" y="1"/>
                  </a:moveTo>
                  <a:lnTo>
                    <a:pt x="1" y="11536"/>
                  </a:lnTo>
                  <a:lnTo>
                    <a:pt x="1158" y="11815"/>
                  </a:lnTo>
                  <a:lnTo>
                    <a:pt x="3934" y="182"/>
                  </a:lnTo>
                  <a:lnTo>
                    <a:pt x="302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5"/>
            <p:cNvSpPr/>
            <p:nvPr/>
          </p:nvSpPr>
          <p:spPr>
            <a:xfrm>
              <a:off x="1682650" y="3445075"/>
              <a:ext cx="11525" cy="10825"/>
            </a:xfrm>
            <a:custGeom>
              <a:avLst/>
              <a:gdLst/>
              <a:ahLst/>
              <a:cxnLst/>
              <a:rect l="l" t="t" r="r" b="b"/>
              <a:pathLst>
                <a:path w="461" h="433" extrusionOk="0">
                  <a:moveTo>
                    <a:pt x="245" y="0"/>
                  </a:moveTo>
                  <a:cubicBezTo>
                    <a:pt x="192" y="0"/>
                    <a:pt x="140" y="21"/>
                    <a:pt x="98" y="63"/>
                  </a:cubicBezTo>
                  <a:cubicBezTo>
                    <a:pt x="0" y="147"/>
                    <a:pt x="0" y="272"/>
                    <a:pt x="98" y="370"/>
                  </a:cubicBezTo>
                  <a:cubicBezTo>
                    <a:pt x="140" y="412"/>
                    <a:pt x="192" y="433"/>
                    <a:pt x="245" y="433"/>
                  </a:cubicBezTo>
                  <a:cubicBezTo>
                    <a:pt x="297" y="433"/>
                    <a:pt x="349" y="412"/>
                    <a:pt x="391" y="370"/>
                  </a:cubicBezTo>
                  <a:cubicBezTo>
                    <a:pt x="461" y="272"/>
                    <a:pt x="461" y="161"/>
                    <a:pt x="391" y="63"/>
                  </a:cubicBezTo>
                  <a:cubicBezTo>
                    <a:pt x="349" y="21"/>
                    <a:pt x="297" y="0"/>
                    <a:pt x="2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5"/>
            <p:cNvSpPr/>
            <p:nvPr/>
          </p:nvSpPr>
          <p:spPr>
            <a:xfrm>
              <a:off x="1646025" y="3507500"/>
              <a:ext cx="11900" cy="10750"/>
            </a:xfrm>
            <a:custGeom>
              <a:avLst/>
              <a:gdLst/>
              <a:ahLst/>
              <a:cxnLst/>
              <a:rect l="l" t="t" r="r" b="b"/>
              <a:pathLst>
                <a:path w="476" h="430" extrusionOk="0">
                  <a:moveTo>
                    <a:pt x="245" y="0"/>
                  </a:moveTo>
                  <a:cubicBezTo>
                    <a:pt x="193" y="0"/>
                    <a:pt x="140" y="21"/>
                    <a:pt x="99" y="63"/>
                  </a:cubicBezTo>
                  <a:cubicBezTo>
                    <a:pt x="1" y="147"/>
                    <a:pt x="1" y="272"/>
                    <a:pt x="99" y="356"/>
                  </a:cubicBezTo>
                  <a:cubicBezTo>
                    <a:pt x="140" y="405"/>
                    <a:pt x="193" y="429"/>
                    <a:pt x="245" y="429"/>
                  </a:cubicBezTo>
                  <a:cubicBezTo>
                    <a:pt x="297" y="429"/>
                    <a:pt x="350" y="405"/>
                    <a:pt x="391" y="356"/>
                  </a:cubicBezTo>
                  <a:cubicBezTo>
                    <a:pt x="475" y="286"/>
                    <a:pt x="475" y="147"/>
                    <a:pt x="391" y="63"/>
                  </a:cubicBezTo>
                  <a:cubicBezTo>
                    <a:pt x="350" y="21"/>
                    <a:pt x="297" y="0"/>
                    <a:pt x="2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5"/>
            <p:cNvSpPr/>
            <p:nvPr/>
          </p:nvSpPr>
          <p:spPr>
            <a:xfrm>
              <a:off x="1653700" y="3447700"/>
              <a:ext cx="34900" cy="67175"/>
            </a:xfrm>
            <a:custGeom>
              <a:avLst/>
              <a:gdLst/>
              <a:ahLst/>
              <a:cxnLst/>
              <a:rect l="l" t="t" r="r" b="b"/>
              <a:pathLst>
                <a:path w="1396" h="2687" extrusionOk="0">
                  <a:moveTo>
                    <a:pt x="1396" y="0"/>
                  </a:moveTo>
                  <a:cubicBezTo>
                    <a:pt x="1228" y="0"/>
                    <a:pt x="1089" y="42"/>
                    <a:pt x="977" y="153"/>
                  </a:cubicBezTo>
                  <a:cubicBezTo>
                    <a:pt x="852" y="265"/>
                    <a:pt x="782" y="405"/>
                    <a:pt x="726" y="544"/>
                  </a:cubicBezTo>
                  <a:cubicBezTo>
                    <a:pt x="698" y="628"/>
                    <a:pt x="698" y="697"/>
                    <a:pt x="670" y="767"/>
                  </a:cubicBezTo>
                  <a:lnTo>
                    <a:pt x="656" y="976"/>
                  </a:lnTo>
                  <a:cubicBezTo>
                    <a:pt x="642" y="1116"/>
                    <a:pt x="642" y="1255"/>
                    <a:pt x="628" y="1381"/>
                  </a:cubicBezTo>
                  <a:cubicBezTo>
                    <a:pt x="587" y="1618"/>
                    <a:pt x="573" y="1883"/>
                    <a:pt x="489" y="2106"/>
                  </a:cubicBezTo>
                  <a:cubicBezTo>
                    <a:pt x="447" y="2232"/>
                    <a:pt x="391" y="2329"/>
                    <a:pt x="308" y="2399"/>
                  </a:cubicBezTo>
                  <a:cubicBezTo>
                    <a:pt x="224" y="2497"/>
                    <a:pt x="112" y="2525"/>
                    <a:pt x="1" y="2567"/>
                  </a:cubicBezTo>
                  <a:lnTo>
                    <a:pt x="1" y="2678"/>
                  </a:lnTo>
                  <a:cubicBezTo>
                    <a:pt x="30" y="2684"/>
                    <a:pt x="60" y="2687"/>
                    <a:pt x="90" y="2687"/>
                  </a:cubicBezTo>
                  <a:cubicBezTo>
                    <a:pt x="204" y="2687"/>
                    <a:pt x="323" y="2647"/>
                    <a:pt x="433" y="2581"/>
                  </a:cubicBezTo>
                  <a:cubicBezTo>
                    <a:pt x="573" y="2497"/>
                    <a:pt x="656" y="2371"/>
                    <a:pt x="726" y="2232"/>
                  </a:cubicBezTo>
                  <a:cubicBezTo>
                    <a:pt x="852" y="1967"/>
                    <a:pt x="907" y="1674"/>
                    <a:pt x="921" y="1409"/>
                  </a:cubicBezTo>
                  <a:cubicBezTo>
                    <a:pt x="921" y="1269"/>
                    <a:pt x="935" y="1144"/>
                    <a:pt x="935" y="1004"/>
                  </a:cubicBezTo>
                  <a:lnTo>
                    <a:pt x="935" y="823"/>
                  </a:lnTo>
                  <a:cubicBezTo>
                    <a:pt x="935" y="767"/>
                    <a:pt x="935" y="697"/>
                    <a:pt x="949" y="642"/>
                  </a:cubicBezTo>
                  <a:cubicBezTo>
                    <a:pt x="977" y="544"/>
                    <a:pt x="1019" y="432"/>
                    <a:pt x="1089" y="349"/>
                  </a:cubicBezTo>
                  <a:cubicBezTo>
                    <a:pt x="1158" y="279"/>
                    <a:pt x="1284" y="209"/>
                    <a:pt x="1396" y="167"/>
                  </a:cubicBezTo>
                  <a:lnTo>
                    <a:pt x="139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5"/>
            <p:cNvSpPr/>
            <p:nvPr/>
          </p:nvSpPr>
          <p:spPr>
            <a:xfrm>
              <a:off x="1759375" y="3463925"/>
              <a:ext cx="11875" cy="10600"/>
            </a:xfrm>
            <a:custGeom>
              <a:avLst/>
              <a:gdLst/>
              <a:ahLst/>
              <a:cxnLst/>
              <a:rect l="l" t="t" r="r" b="b"/>
              <a:pathLst>
                <a:path w="475" h="424" extrusionOk="0">
                  <a:moveTo>
                    <a:pt x="227" y="0"/>
                  </a:moveTo>
                  <a:cubicBezTo>
                    <a:pt x="212" y="0"/>
                    <a:pt x="196" y="2"/>
                    <a:pt x="182" y="7"/>
                  </a:cubicBezTo>
                  <a:cubicBezTo>
                    <a:pt x="70" y="48"/>
                    <a:pt x="0" y="174"/>
                    <a:pt x="42" y="272"/>
                  </a:cubicBezTo>
                  <a:cubicBezTo>
                    <a:pt x="64" y="361"/>
                    <a:pt x="149" y="423"/>
                    <a:pt x="232" y="423"/>
                  </a:cubicBezTo>
                  <a:cubicBezTo>
                    <a:pt x="253" y="423"/>
                    <a:pt x="274" y="419"/>
                    <a:pt x="293" y="411"/>
                  </a:cubicBezTo>
                  <a:cubicBezTo>
                    <a:pt x="405" y="383"/>
                    <a:pt x="474" y="258"/>
                    <a:pt x="447" y="146"/>
                  </a:cubicBezTo>
                  <a:cubicBezTo>
                    <a:pt x="411" y="63"/>
                    <a:pt x="315" y="0"/>
                    <a:pt x="22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5"/>
            <p:cNvSpPr/>
            <p:nvPr/>
          </p:nvSpPr>
          <p:spPr>
            <a:xfrm>
              <a:off x="1762150" y="3536300"/>
              <a:ext cx="11200" cy="10600"/>
            </a:xfrm>
            <a:custGeom>
              <a:avLst/>
              <a:gdLst/>
              <a:ahLst/>
              <a:cxnLst/>
              <a:rect l="l" t="t" r="r" b="b"/>
              <a:pathLst>
                <a:path w="448" h="424" extrusionOk="0">
                  <a:moveTo>
                    <a:pt x="221" y="1"/>
                  </a:moveTo>
                  <a:cubicBezTo>
                    <a:pt x="199" y="1"/>
                    <a:pt x="177" y="5"/>
                    <a:pt x="154" y="13"/>
                  </a:cubicBezTo>
                  <a:cubicBezTo>
                    <a:pt x="57" y="41"/>
                    <a:pt x="1" y="152"/>
                    <a:pt x="15" y="278"/>
                  </a:cubicBezTo>
                  <a:cubicBezTo>
                    <a:pt x="38" y="361"/>
                    <a:pt x="132" y="424"/>
                    <a:pt x="229" y="424"/>
                  </a:cubicBezTo>
                  <a:cubicBezTo>
                    <a:pt x="246" y="424"/>
                    <a:pt x="263" y="422"/>
                    <a:pt x="280" y="417"/>
                  </a:cubicBezTo>
                  <a:cubicBezTo>
                    <a:pt x="377" y="376"/>
                    <a:pt x="447" y="250"/>
                    <a:pt x="419" y="152"/>
                  </a:cubicBezTo>
                  <a:cubicBezTo>
                    <a:pt x="386" y="63"/>
                    <a:pt x="308" y="1"/>
                    <a:pt x="2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5"/>
            <p:cNvSpPr/>
            <p:nvPr/>
          </p:nvSpPr>
          <p:spPr>
            <a:xfrm>
              <a:off x="1754475" y="3468275"/>
              <a:ext cx="20600" cy="74300"/>
            </a:xfrm>
            <a:custGeom>
              <a:avLst/>
              <a:gdLst/>
              <a:ahLst/>
              <a:cxnLst/>
              <a:rect l="l" t="t" r="r" b="b"/>
              <a:pathLst>
                <a:path w="824" h="2972" extrusionOk="0">
                  <a:moveTo>
                    <a:pt x="461" y="0"/>
                  </a:moveTo>
                  <a:lnTo>
                    <a:pt x="391" y="98"/>
                  </a:lnTo>
                  <a:cubicBezTo>
                    <a:pt x="475" y="181"/>
                    <a:pt x="545" y="293"/>
                    <a:pt x="559" y="391"/>
                  </a:cubicBezTo>
                  <a:cubicBezTo>
                    <a:pt x="601" y="502"/>
                    <a:pt x="587" y="628"/>
                    <a:pt x="545" y="725"/>
                  </a:cubicBezTo>
                  <a:cubicBezTo>
                    <a:pt x="531" y="781"/>
                    <a:pt x="489" y="837"/>
                    <a:pt x="475" y="879"/>
                  </a:cubicBezTo>
                  <a:lnTo>
                    <a:pt x="391" y="1060"/>
                  </a:lnTo>
                  <a:cubicBezTo>
                    <a:pt x="322" y="1186"/>
                    <a:pt x="266" y="1297"/>
                    <a:pt x="210" y="1423"/>
                  </a:cubicBezTo>
                  <a:cubicBezTo>
                    <a:pt x="112" y="1688"/>
                    <a:pt x="29" y="1953"/>
                    <a:pt x="1" y="2246"/>
                  </a:cubicBezTo>
                  <a:cubicBezTo>
                    <a:pt x="1" y="2385"/>
                    <a:pt x="29" y="2539"/>
                    <a:pt x="99" y="2678"/>
                  </a:cubicBezTo>
                  <a:cubicBezTo>
                    <a:pt x="182" y="2818"/>
                    <a:pt x="308" y="2929"/>
                    <a:pt x="419" y="2971"/>
                  </a:cubicBezTo>
                  <a:lnTo>
                    <a:pt x="475" y="2873"/>
                  </a:lnTo>
                  <a:cubicBezTo>
                    <a:pt x="378" y="2790"/>
                    <a:pt x="308" y="2692"/>
                    <a:pt x="266" y="2594"/>
                  </a:cubicBezTo>
                  <a:cubicBezTo>
                    <a:pt x="238" y="2483"/>
                    <a:pt x="238" y="2385"/>
                    <a:pt x="252" y="2260"/>
                  </a:cubicBezTo>
                  <a:cubicBezTo>
                    <a:pt x="280" y="2023"/>
                    <a:pt x="378" y="1785"/>
                    <a:pt x="475" y="1548"/>
                  </a:cubicBezTo>
                  <a:lnTo>
                    <a:pt x="629" y="1186"/>
                  </a:lnTo>
                  <a:lnTo>
                    <a:pt x="726" y="990"/>
                  </a:lnTo>
                  <a:cubicBezTo>
                    <a:pt x="754" y="921"/>
                    <a:pt x="768" y="851"/>
                    <a:pt x="796" y="781"/>
                  </a:cubicBezTo>
                  <a:cubicBezTo>
                    <a:pt x="824" y="642"/>
                    <a:pt x="824" y="460"/>
                    <a:pt x="754" y="321"/>
                  </a:cubicBezTo>
                  <a:cubicBezTo>
                    <a:pt x="712" y="181"/>
                    <a:pt x="601" y="70"/>
                    <a:pt x="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5"/>
            <p:cNvSpPr/>
            <p:nvPr/>
          </p:nvSpPr>
          <p:spPr>
            <a:xfrm>
              <a:off x="1828425" y="3035300"/>
              <a:ext cx="51275" cy="48550"/>
            </a:xfrm>
            <a:custGeom>
              <a:avLst/>
              <a:gdLst/>
              <a:ahLst/>
              <a:cxnLst/>
              <a:rect l="l" t="t" r="r" b="b"/>
              <a:pathLst>
                <a:path w="2051" h="1942" extrusionOk="0">
                  <a:moveTo>
                    <a:pt x="1024" y="1"/>
                  </a:moveTo>
                  <a:cubicBezTo>
                    <a:pt x="554" y="1"/>
                    <a:pt x="134" y="370"/>
                    <a:pt x="70" y="846"/>
                  </a:cubicBezTo>
                  <a:cubicBezTo>
                    <a:pt x="0" y="1376"/>
                    <a:pt x="377" y="1864"/>
                    <a:pt x="907" y="1934"/>
                  </a:cubicBezTo>
                  <a:cubicBezTo>
                    <a:pt x="948" y="1939"/>
                    <a:pt x="989" y="1942"/>
                    <a:pt x="1030" y="1942"/>
                  </a:cubicBezTo>
                  <a:cubicBezTo>
                    <a:pt x="1498" y="1942"/>
                    <a:pt x="1917" y="1584"/>
                    <a:pt x="1981" y="1097"/>
                  </a:cubicBezTo>
                  <a:cubicBezTo>
                    <a:pt x="2050" y="581"/>
                    <a:pt x="1688" y="92"/>
                    <a:pt x="1144" y="9"/>
                  </a:cubicBezTo>
                  <a:cubicBezTo>
                    <a:pt x="1104" y="3"/>
                    <a:pt x="1063" y="1"/>
                    <a:pt x="10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5"/>
            <p:cNvSpPr/>
            <p:nvPr/>
          </p:nvSpPr>
          <p:spPr>
            <a:xfrm>
              <a:off x="1797025" y="3070375"/>
              <a:ext cx="65575" cy="50250"/>
            </a:xfrm>
            <a:custGeom>
              <a:avLst/>
              <a:gdLst/>
              <a:ahLst/>
              <a:cxnLst/>
              <a:rect l="l" t="t" r="r" b="b"/>
              <a:pathLst>
                <a:path w="2623" h="2010" extrusionOk="0">
                  <a:moveTo>
                    <a:pt x="2232" y="1"/>
                  </a:moveTo>
                  <a:cubicBezTo>
                    <a:pt x="168" y="517"/>
                    <a:pt x="1" y="1926"/>
                    <a:pt x="1" y="1926"/>
                  </a:cubicBezTo>
                  <a:lnTo>
                    <a:pt x="921" y="2009"/>
                  </a:lnTo>
                  <a:cubicBezTo>
                    <a:pt x="1437" y="796"/>
                    <a:pt x="2623" y="475"/>
                    <a:pt x="2623" y="475"/>
                  </a:cubicBezTo>
                  <a:lnTo>
                    <a:pt x="22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5"/>
            <p:cNvSpPr/>
            <p:nvPr/>
          </p:nvSpPr>
          <p:spPr>
            <a:xfrm>
              <a:off x="1650575" y="3118850"/>
              <a:ext cx="152400" cy="587250"/>
            </a:xfrm>
            <a:custGeom>
              <a:avLst/>
              <a:gdLst/>
              <a:ahLst/>
              <a:cxnLst/>
              <a:rect l="l" t="t" r="r" b="b"/>
              <a:pathLst>
                <a:path w="6096" h="23490" extrusionOk="0">
                  <a:moveTo>
                    <a:pt x="6026" y="0"/>
                  </a:moveTo>
                  <a:lnTo>
                    <a:pt x="0" y="23476"/>
                  </a:lnTo>
                  <a:lnTo>
                    <a:pt x="70" y="23490"/>
                  </a:lnTo>
                  <a:lnTo>
                    <a:pt x="609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5"/>
            <p:cNvSpPr/>
            <p:nvPr/>
          </p:nvSpPr>
          <p:spPr>
            <a:xfrm>
              <a:off x="1657550" y="3119550"/>
              <a:ext cx="152400" cy="586900"/>
            </a:xfrm>
            <a:custGeom>
              <a:avLst/>
              <a:gdLst/>
              <a:ahLst/>
              <a:cxnLst/>
              <a:rect l="l" t="t" r="r" b="b"/>
              <a:pathLst>
                <a:path w="6096" h="23476" extrusionOk="0">
                  <a:moveTo>
                    <a:pt x="6026" y="0"/>
                  </a:moveTo>
                  <a:lnTo>
                    <a:pt x="0" y="23462"/>
                  </a:lnTo>
                  <a:lnTo>
                    <a:pt x="70" y="23476"/>
                  </a:lnTo>
                  <a:lnTo>
                    <a:pt x="6096" y="14"/>
                  </a:lnTo>
                  <a:lnTo>
                    <a:pt x="60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5"/>
            <p:cNvSpPr/>
            <p:nvPr/>
          </p:nvSpPr>
          <p:spPr>
            <a:xfrm>
              <a:off x="1664875" y="3120250"/>
              <a:ext cx="152050" cy="586200"/>
            </a:xfrm>
            <a:custGeom>
              <a:avLst/>
              <a:gdLst/>
              <a:ahLst/>
              <a:cxnLst/>
              <a:rect l="l" t="t" r="r" b="b"/>
              <a:pathLst>
                <a:path w="6082" h="23448" extrusionOk="0">
                  <a:moveTo>
                    <a:pt x="6012" y="0"/>
                  </a:moveTo>
                  <a:lnTo>
                    <a:pt x="0" y="23434"/>
                  </a:lnTo>
                  <a:lnTo>
                    <a:pt x="56" y="23448"/>
                  </a:lnTo>
                  <a:lnTo>
                    <a:pt x="60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5"/>
            <p:cNvSpPr/>
            <p:nvPr/>
          </p:nvSpPr>
          <p:spPr>
            <a:xfrm>
              <a:off x="1629300" y="3690750"/>
              <a:ext cx="61400" cy="27575"/>
            </a:xfrm>
            <a:custGeom>
              <a:avLst/>
              <a:gdLst/>
              <a:ahLst/>
              <a:cxnLst/>
              <a:rect l="l" t="t" r="r" b="b"/>
              <a:pathLst>
                <a:path w="2456" h="1103" extrusionOk="0">
                  <a:moveTo>
                    <a:pt x="126" y="0"/>
                  </a:moveTo>
                  <a:lnTo>
                    <a:pt x="0" y="544"/>
                  </a:lnTo>
                  <a:lnTo>
                    <a:pt x="2316" y="1102"/>
                  </a:lnTo>
                  <a:lnTo>
                    <a:pt x="2455" y="558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5"/>
            <p:cNvSpPr/>
            <p:nvPr/>
          </p:nvSpPr>
          <p:spPr>
            <a:xfrm>
              <a:off x="1810975" y="3046175"/>
              <a:ext cx="57575" cy="67125"/>
            </a:xfrm>
            <a:custGeom>
              <a:avLst/>
              <a:gdLst/>
              <a:ahLst/>
              <a:cxnLst/>
              <a:rect l="l" t="t" r="r" b="b"/>
              <a:pathLst>
                <a:path w="2303" h="2685" extrusionOk="0">
                  <a:moveTo>
                    <a:pt x="1689" y="0"/>
                  </a:moveTo>
                  <a:cubicBezTo>
                    <a:pt x="1665" y="0"/>
                    <a:pt x="1641" y="2"/>
                    <a:pt x="1619" y="6"/>
                  </a:cubicBezTo>
                  <a:cubicBezTo>
                    <a:pt x="1409" y="34"/>
                    <a:pt x="1256" y="188"/>
                    <a:pt x="1228" y="383"/>
                  </a:cubicBezTo>
                  <a:cubicBezTo>
                    <a:pt x="1228" y="397"/>
                    <a:pt x="1256" y="439"/>
                    <a:pt x="1284" y="439"/>
                  </a:cubicBezTo>
                  <a:cubicBezTo>
                    <a:pt x="1312" y="439"/>
                    <a:pt x="1340" y="425"/>
                    <a:pt x="1340" y="383"/>
                  </a:cubicBezTo>
                  <a:cubicBezTo>
                    <a:pt x="1354" y="215"/>
                    <a:pt x="1521" y="118"/>
                    <a:pt x="1633" y="104"/>
                  </a:cubicBezTo>
                  <a:cubicBezTo>
                    <a:pt x="1644" y="103"/>
                    <a:pt x="1655" y="102"/>
                    <a:pt x="1667" y="102"/>
                  </a:cubicBezTo>
                  <a:cubicBezTo>
                    <a:pt x="1803" y="102"/>
                    <a:pt x="1974" y="178"/>
                    <a:pt x="2051" y="383"/>
                  </a:cubicBezTo>
                  <a:cubicBezTo>
                    <a:pt x="2191" y="732"/>
                    <a:pt x="1995" y="941"/>
                    <a:pt x="1828" y="1066"/>
                  </a:cubicBezTo>
                  <a:cubicBezTo>
                    <a:pt x="1772" y="1094"/>
                    <a:pt x="1702" y="1122"/>
                    <a:pt x="1633" y="1150"/>
                  </a:cubicBezTo>
                  <a:cubicBezTo>
                    <a:pt x="168" y="1680"/>
                    <a:pt x="1" y="2601"/>
                    <a:pt x="1" y="2629"/>
                  </a:cubicBezTo>
                  <a:cubicBezTo>
                    <a:pt x="1" y="2656"/>
                    <a:pt x="15" y="2684"/>
                    <a:pt x="56" y="2684"/>
                  </a:cubicBezTo>
                  <a:cubicBezTo>
                    <a:pt x="70" y="2684"/>
                    <a:pt x="84" y="2670"/>
                    <a:pt x="84" y="2629"/>
                  </a:cubicBezTo>
                  <a:cubicBezTo>
                    <a:pt x="84" y="2629"/>
                    <a:pt x="238" y="1722"/>
                    <a:pt x="1674" y="1220"/>
                  </a:cubicBezTo>
                  <a:cubicBezTo>
                    <a:pt x="1758" y="1192"/>
                    <a:pt x="1828" y="1150"/>
                    <a:pt x="1884" y="1122"/>
                  </a:cubicBezTo>
                  <a:cubicBezTo>
                    <a:pt x="2037" y="1010"/>
                    <a:pt x="2302" y="745"/>
                    <a:pt x="2135" y="327"/>
                  </a:cubicBezTo>
                  <a:cubicBezTo>
                    <a:pt x="2050" y="85"/>
                    <a:pt x="1850" y="0"/>
                    <a:pt x="16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5"/>
            <p:cNvSpPr/>
            <p:nvPr/>
          </p:nvSpPr>
          <p:spPr>
            <a:xfrm>
              <a:off x="1715075" y="32625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FFD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5"/>
            <p:cNvSpPr/>
            <p:nvPr/>
          </p:nvSpPr>
          <p:spPr>
            <a:xfrm>
              <a:off x="1647075" y="3237950"/>
              <a:ext cx="75700" cy="28900"/>
            </a:xfrm>
            <a:custGeom>
              <a:avLst/>
              <a:gdLst/>
              <a:ahLst/>
              <a:cxnLst/>
              <a:rect l="l" t="t" r="r" b="b"/>
              <a:pathLst>
                <a:path w="3028" h="1156" extrusionOk="0">
                  <a:moveTo>
                    <a:pt x="1450" y="0"/>
                  </a:moveTo>
                  <a:cubicBezTo>
                    <a:pt x="1284" y="0"/>
                    <a:pt x="1111" y="10"/>
                    <a:pt x="935" y="35"/>
                  </a:cubicBezTo>
                  <a:cubicBezTo>
                    <a:pt x="935" y="35"/>
                    <a:pt x="489" y="105"/>
                    <a:pt x="1" y="300"/>
                  </a:cubicBezTo>
                  <a:cubicBezTo>
                    <a:pt x="1" y="300"/>
                    <a:pt x="218" y="1156"/>
                    <a:pt x="1545" y="1156"/>
                  </a:cubicBezTo>
                  <a:cubicBezTo>
                    <a:pt x="1605" y="1156"/>
                    <a:pt x="1666" y="1154"/>
                    <a:pt x="1730" y="1151"/>
                  </a:cubicBezTo>
                  <a:cubicBezTo>
                    <a:pt x="2888" y="1081"/>
                    <a:pt x="3028" y="286"/>
                    <a:pt x="3028" y="286"/>
                  </a:cubicBezTo>
                  <a:cubicBezTo>
                    <a:pt x="3028" y="286"/>
                    <a:pt x="2328" y="0"/>
                    <a:pt x="14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5"/>
            <p:cNvSpPr/>
            <p:nvPr/>
          </p:nvSpPr>
          <p:spPr>
            <a:xfrm>
              <a:off x="1653000" y="3128950"/>
              <a:ext cx="73275" cy="91750"/>
            </a:xfrm>
            <a:custGeom>
              <a:avLst/>
              <a:gdLst/>
              <a:ahLst/>
              <a:cxnLst/>
              <a:rect l="l" t="t" r="r" b="b"/>
              <a:pathLst>
                <a:path w="2931" h="3670" extrusionOk="0">
                  <a:moveTo>
                    <a:pt x="1465" y="1"/>
                  </a:moveTo>
                  <a:cubicBezTo>
                    <a:pt x="670" y="1"/>
                    <a:pt x="1" y="671"/>
                    <a:pt x="1" y="1466"/>
                  </a:cubicBezTo>
                  <a:lnTo>
                    <a:pt x="1" y="2205"/>
                  </a:lnTo>
                  <a:cubicBezTo>
                    <a:pt x="1" y="3000"/>
                    <a:pt x="670" y="3669"/>
                    <a:pt x="1465" y="3669"/>
                  </a:cubicBezTo>
                  <a:cubicBezTo>
                    <a:pt x="2274" y="3669"/>
                    <a:pt x="2916" y="3014"/>
                    <a:pt x="2930" y="2205"/>
                  </a:cubicBezTo>
                  <a:lnTo>
                    <a:pt x="2930" y="1466"/>
                  </a:lnTo>
                  <a:cubicBezTo>
                    <a:pt x="2930" y="671"/>
                    <a:pt x="2274" y="1"/>
                    <a:pt x="14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5"/>
            <p:cNvSpPr/>
            <p:nvPr/>
          </p:nvSpPr>
          <p:spPr>
            <a:xfrm>
              <a:off x="1797025" y="3130700"/>
              <a:ext cx="20950" cy="33500"/>
            </a:xfrm>
            <a:custGeom>
              <a:avLst/>
              <a:gdLst/>
              <a:ahLst/>
              <a:cxnLst/>
              <a:rect l="l" t="t" r="r" b="b"/>
              <a:pathLst>
                <a:path w="838" h="1340" extrusionOk="0">
                  <a:moveTo>
                    <a:pt x="586" y="1"/>
                  </a:moveTo>
                  <a:cubicBezTo>
                    <a:pt x="294" y="43"/>
                    <a:pt x="84" y="294"/>
                    <a:pt x="56" y="614"/>
                  </a:cubicBezTo>
                  <a:cubicBezTo>
                    <a:pt x="1" y="1019"/>
                    <a:pt x="308" y="1340"/>
                    <a:pt x="712" y="1340"/>
                  </a:cubicBezTo>
                  <a:lnTo>
                    <a:pt x="838" y="1340"/>
                  </a:lnTo>
                  <a:lnTo>
                    <a:pt x="8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5"/>
            <p:cNvSpPr/>
            <p:nvPr/>
          </p:nvSpPr>
          <p:spPr>
            <a:xfrm>
              <a:off x="1689625" y="3368475"/>
              <a:ext cx="51275" cy="47225"/>
            </a:xfrm>
            <a:custGeom>
              <a:avLst/>
              <a:gdLst/>
              <a:ahLst/>
              <a:cxnLst/>
              <a:rect l="l" t="t" r="r" b="b"/>
              <a:pathLst>
                <a:path w="2051" h="1889" extrusionOk="0">
                  <a:moveTo>
                    <a:pt x="1049" y="0"/>
                  </a:moveTo>
                  <a:cubicBezTo>
                    <a:pt x="993" y="0"/>
                    <a:pt x="936" y="6"/>
                    <a:pt x="879" y="17"/>
                  </a:cubicBezTo>
                  <a:cubicBezTo>
                    <a:pt x="349" y="86"/>
                    <a:pt x="0" y="575"/>
                    <a:pt x="98" y="1091"/>
                  </a:cubicBezTo>
                  <a:cubicBezTo>
                    <a:pt x="172" y="1561"/>
                    <a:pt x="565" y="1888"/>
                    <a:pt x="1003" y="1888"/>
                  </a:cubicBezTo>
                  <a:cubicBezTo>
                    <a:pt x="1059" y="1888"/>
                    <a:pt x="1115" y="1883"/>
                    <a:pt x="1172" y="1872"/>
                  </a:cubicBezTo>
                  <a:cubicBezTo>
                    <a:pt x="1702" y="1788"/>
                    <a:pt x="2051" y="1300"/>
                    <a:pt x="1953" y="798"/>
                  </a:cubicBezTo>
                  <a:cubicBezTo>
                    <a:pt x="1879" y="328"/>
                    <a:pt x="1487" y="0"/>
                    <a:pt x="10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5"/>
            <p:cNvSpPr/>
            <p:nvPr/>
          </p:nvSpPr>
          <p:spPr>
            <a:xfrm>
              <a:off x="1652300" y="3363650"/>
              <a:ext cx="57925" cy="35600"/>
            </a:xfrm>
            <a:custGeom>
              <a:avLst/>
              <a:gdLst/>
              <a:ahLst/>
              <a:cxnLst/>
              <a:rect l="l" t="t" r="r" b="b"/>
              <a:pathLst>
                <a:path w="2317" h="1424" extrusionOk="0">
                  <a:moveTo>
                    <a:pt x="224" y="0"/>
                  </a:moveTo>
                  <a:lnTo>
                    <a:pt x="1" y="991"/>
                  </a:lnTo>
                  <a:lnTo>
                    <a:pt x="1758" y="1423"/>
                  </a:lnTo>
                  <a:lnTo>
                    <a:pt x="2316" y="461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5"/>
            <p:cNvSpPr/>
            <p:nvPr/>
          </p:nvSpPr>
          <p:spPr>
            <a:xfrm>
              <a:off x="1551525" y="3248575"/>
              <a:ext cx="136725" cy="155200"/>
            </a:xfrm>
            <a:custGeom>
              <a:avLst/>
              <a:gdLst/>
              <a:ahLst/>
              <a:cxnLst/>
              <a:rect l="l" t="t" r="r" b="b"/>
              <a:pathLst>
                <a:path w="5469" h="6208" extrusionOk="0">
                  <a:moveTo>
                    <a:pt x="3614" y="0"/>
                  </a:moveTo>
                  <a:cubicBezTo>
                    <a:pt x="1716" y="1060"/>
                    <a:pt x="294" y="3808"/>
                    <a:pt x="126" y="4143"/>
                  </a:cubicBezTo>
                  <a:cubicBezTo>
                    <a:pt x="15" y="4352"/>
                    <a:pt x="1" y="4603"/>
                    <a:pt x="112" y="4813"/>
                  </a:cubicBezTo>
                  <a:cubicBezTo>
                    <a:pt x="210" y="5022"/>
                    <a:pt x="405" y="5175"/>
                    <a:pt x="629" y="5231"/>
                  </a:cubicBezTo>
                  <a:lnTo>
                    <a:pt x="5176" y="6208"/>
                  </a:lnTo>
                  <a:lnTo>
                    <a:pt x="5469" y="4743"/>
                  </a:lnTo>
                  <a:lnTo>
                    <a:pt x="1926" y="3976"/>
                  </a:lnTo>
                  <a:cubicBezTo>
                    <a:pt x="2553" y="2957"/>
                    <a:pt x="3418" y="1772"/>
                    <a:pt x="4102" y="1409"/>
                  </a:cubicBezTo>
                  <a:lnTo>
                    <a:pt x="361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5"/>
            <p:cNvSpPr/>
            <p:nvPr/>
          </p:nvSpPr>
          <p:spPr>
            <a:xfrm>
              <a:off x="1635225" y="3126875"/>
              <a:ext cx="65925" cy="84050"/>
            </a:xfrm>
            <a:custGeom>
              <a:avLst/>
              <a:gdLst/>
              <a:ahLst/>
              <a:cxnLst/>
              <a:rect l="l" t="t" r="r" b="b"/>
              <a:pathLst>
                <a:path w="2637" h="3362" extrusionOk="0">
                  <a:moveTo>
                    <a:pt x="2525" y="0"/>
                  </a:moveTo>
                  <a:lnTo>
                    <a:pt x="642" y="349"/>
                  </a:lnTo>
                  <a:lnTo>
                    <a:pt x="0" y="2246"/>
                  </a:lnTo>
                  <a:lnTo>
                    <a:pt x="396" y="2879"/>
                  </a:lnTo>
                  <a:lnTo>
                    <a:pt x="396" y="2879"/>
                  </a:lnTo>
                  <a:cubicBezTo>
                    <a:pt x="214" y="2490"/>
                    <a:pt x="145" y="1994"/>
                    <a:pt x="907" y="1911"/>
                  </a:cubicBezTo>
                  <a:cubicBezTo>
                    <a:pt x="1186" y="1897"/>
                    <a:pt x="1925" y="1688"/>
                    <a:pt x="2218" y="1214"/>
                  </a:cubicBezTo>
                  <a:cubicBezTo>
                    <a:pt x="2455" y="851"/>
                    <a:pt x="2637" y="433"/>
                    <a:pt x="2525" y="0"/>
                  </a:cubicBezTo>
                  <a:close/>
                  <a:moveTo>
                    <a:pt x="396" y="2879"/>
                  </a:moveTo>
                  <a:cubicBezTo>
                    <a:pt x="521" y="3145"/>
                    <a:pt x="698" y="3362"/>
                    <a:pt x="698" y="3362"/>
                  </a:cubicBezTo>
                  <a:lnTo>
                    <a:pt x="396" y="287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5"/>
            <p:cNvSpPr/>
            <p:nvPr/>
          </p:nvSpPr>
          <p:spPr>
            <a:xfrm>
              <a:off x="1638375" y="3170800"/>
              <a:ext cx="24425" cy="24450"/>
            </a:xfrm>
            <a:custGeom>
              <a:avLst/>
              <a:gdLst/>
              <a:ahLst/>
              <a:cxnLst/>
              <a:rect l="l" t="t" r="r" b="b"/>
              <a:pathLst>
                <a:path w="977" h="978" extrusionOk="0">
                  <a:moveTo>
                    <a:pt x="488" y="1"/>
                  </a:moveTo>
                  <a:cubicBezTo>
                    <a:pt x="209" y="1"/>
                    <a:pt x="0" y="210"/>
                    <a:pt x="0" y="489"/>
                  </a:cubicBezTo>
                  <a:cubicBezTo>
                    <a:pt x="0" y="768"/>
                    <a:pt x="209" y="977"/>
                    <a:pt x="488" y="977"/>
                  </a:cubicBezTo>
                  <a:cubicBezTo>
                    <a:pt x="767" y="977"/>
                    <a:pt x="976" y="754"/>
                    <a:pt x="976" y="489"/>
                  </a:cubicBezTo>
                  <a:cubicBezTo>
                    <a:pt x="976" y="224"/>
                    <a:pt x="767" y="1"/>
                    <a:pt x="4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5"/>
            <p:cNvSpPr/>
            <p:nvPr/>
          </p:nvSpPr>
          <p:spPr>
            <a:xfrm>
              <a:off x="1694500" y="3128050"/>
              <a:ext cx="37650" cy="38950"/>
            </a:xfrm>
            <a:custGeom>
              <a:avLst/>
              <a:gdLst/>
              <a:ahLst/>
              <a:cxnLst/>
              <a:rect l="l" t="t" r="r" b="b"/>
              <a:pathLst>
                <a:path w="1506" h="1558" extrusionOk="0">
                  <a:moveTo>
                    <a:pt x="328" y="1"/>
                  </a:moveTo>
                  <a:cubicBezTo>
                    <a:pt x="224" y="1"/>
                    <a:pt x="115" y="33"/>
                    <a:pt x="1" y="107"/>
                  </a:cubicBezTo>
                  <a:cubicBezTo>
                    <a:pt x="1" y="107"/>
                    <a:pt x="628" y="1237"/>
                    <a:pt x="1493" y="1557"/>
                  </a:cubicBezTo>
                  <a:cubicBezTo>
                    <a:pt x="1505" y="1557"/>
                    <a:pt x="1049" y="1"/>
                    <a:pt x="3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4" name="Google Shape;824;p45"/>
          <p:cNvSpPr/>
          <p:nvPr/>
        </p:nvSpPr>
        <p:spPr>
          <a:xfrm>
            <a:off x="5575672" y="975549"/>
            <a:ext cx="444593" cy="1209979"/>
          </a:xfrm>
          <a:custGeom>
            <a:avLst/>
            <a:gdLst/>
            <a:ahLst/>
            <a:cxnLst/>
            <a:rect l="l" t="t" r="r" b="b"/>
            <a:pathLst>
              <a:path w="12424" h="33770" extrusionOk="0">
                <a:moveTo>
                  <a:pt x="1845" y="1085"/>
                </a:moveTo>
                <a:cubicBezTo>
                  <a:pt x="1872" y="1085"/>
                  <a:pt x="1899" y="1085"/>
                  <a:pt x="1980" y="1112"/>
                </a:cubicBezTo>
                <a:cubicBezTo>
                  <a:pt x="2170" y="1194"/>
                  <a:pt x="2441" y="1356"/>
                  <a:pt x="2658" y="1600"/>
                </a:cubicBezTo>
                <a:cubicBezTo>
                  <a:pt x="3092" y="2034"/>
                  <a:pt x="3472" y="2631"/>
                  <a:pt x="3743" y="3282"/>
                </a:cubicBezTo>
                <a:cubicBezTo>
                  <a:pt x="4015" y="3933"/>
                  <a:pt x="4177" y="4611"/>
                  <a:pt x="4313" y="5289"/>
                </a:cubicBezTo>
                <a:lnTo>
                  <a:pt x="4340" y="5533"/>
                </a:lnTo>
                <a:lnTo>
                  <a:pt x="4394" y="5805"/>
                </a:lnTo>
                <a:cubicBezTo>
                  <a:pt x="4422" y="5967"/>
                  <a:pt x="4422" y="6130"/>
                  <a:pt x="4449" y="6320"/>
                </a:cubicBezTo>
                <a:cubicBezTo>
                  <a:pt x="4476" y="6645"/>
                  <a:pt x="4476" y="6944"/>
                  <a:pt x="4449" y="7296"/>
                </a:cubicBezTo>
                <a:cubicBezTo>
                  <a:pt x="4394" y="7947"/>
                  <a:pt x="4205" y="8571"/>
                  <a:pt x="3988" y="9222"/>
                </a:cubicBezTo>
                <a:cubicBezTo>
                  <a:pt x="3798" y="9602"/>
                  <a:pt x="3635" y="10009"/>
                  <a:pt x="3472" y="10388"/>
                </a:cubicBezTo>
                <a:cubicBezTo>
                  <a:pt x="3174" y="9466"/>
                  <a:pt x="2848" y="8490"/>
                  <a:pt x="2550" y="7486"/>
                </a:cubicBezTo>
                <a:cubicBezTo>
                  <a:pt x="2360" y="6781"/>
                  <a:pt x="2170" y="6076"/>
                  <a:pt x="2007" y="5371"/>
                </a:cubicBezTo>
                <a:cubicBezTo>
                  <a:pt x="1845" y="4638"/>
                  <a:pt x="1709" y="3933"/>
                  <a:pt x="1628" y="3201"/>
                </a:cubicBezTo>
                <a:cubicBezTo>
                  <a:pt x="1601" y="2821"/>
                  <a:pt x="1574" y="2468"/>
                  <a:pt x="1574" y="2143"/>
                </a:cubicBezTo>
                <a:cubicBezTo>
                  <a:pt x="1574" y="1790"/>
                  <a:pt x="1601" y="1465"/>
                  <a:pt x="1709" y="1221"/>
                </a:cubicBezTo>
                <a:cubicBezTo>
                  <a:pt x="1736" y="1166"/>
                  <a:pt x="1763" y="1112"/>
                  <a:pt x="1763" y="1085"/>
                </a:cubicBezTo>
                <a:close/>
                <a:moveTo>
                  <a:pt x="7297" y="17224"/>
                </a:moveTo>
                <a:cubicBezTo>
                  <a:pt x="7975" y="17251"/>
                  <a:pt x="8761" y="17522"/>
                  <a:pt x="9439" y="18037"/>
                </a:cubicBezTo>
                <a:cubicBezTo>
                  <a:pt x="9765" y="18282"/>
                  <a:pt x="10063" y="18580"/>
                  <a:pt x="10335" y="18960"/>
                </a:cubicBezTo>
                <a:cubicBezTo>
                  <a:pt x="10470" y="19122"/>
                  <a:pt x="10579" y="19312"/>
                  <a:pt x="10687" y="19529"/>
                </a:cubicBezTo>
                <a:cubicBezTo>
                  <a:pt x="10768" y="19638"/>
                  <a:pt x="10796" y="19719"/>
                  <a:pt x="10823" y="19828"/>
                </a:cubicBezTo>
                <a:lnTo>
                  <a:pt x="10850" y="19909"/>
                </a:lnTo>
                <a:lnTo>
                  <a:pt x="10850" y="19936"/>
                </a:lnTo>
                <a:lnTo>
                  <a:pt x="10850" y="19963"/>
                </a:lnTo>
                <a:lnTo>
                  <a:pt x="10958" y="20207"/>
                </a:lnTo>
                <a:cubicBezTo>
                  <a:pt x="11202" y="21075"/>
                  <a:pt x="11067" y="22214"/>
                  <a:pt x="10443" y="23164"/>
                </a:cubicBezTo>
                <a:cubicBezTo>
                  <a:pt x="10145" y="23652"/>
                  <a:pt x="9684" y="24140"/>
                  <a:pt x="9168" y="24466"/>
                </a:cubicBezTo>
                <a:cubicBezTo>
                  <a:pt x="8409" y="22811"/>
                  <a:pt x="7676" y="21075"/>
                  <a:pt x="6890" y="19258"/>
                </a:cubicBezTo>
                <a:cubicBezTo>
                  <a:pt x="6646" y="18688"/>
                  <a:pt x="6374" y="18065"/>
                  <a:pt x="6157" y="17468"/>
                </a:cubicBezTo>
                <a:lnTo>
                  <a:pt x="6347" y="17359"/>
                </a:lnTo>
                <a:cubicBezTo>
                  <a:pt x="6646" y="17251"/>
                  <a:pt x="6944" y="17224"/>
                  <a:pt x="7297" y="17224"/>
                </a:cubicBezTo>
                <a:close/>
                <a:moveTo>
                  <a:pt x="4069" y="13996"/>
                </a:moveTo>
                <a:cubicBezTo>
                  <a:pt x="4340" y="14728"/>
                  <a:pt x="4666" y="15406"/>
                  <a:pt x="4937" y="16084"/>
                </a:cubicBezTo>
                <a:cubicBezTo>
                  <a:pt x="4883" y="16084"/>
                  <a:pt x="4883" y="16112"/>
                  <a:pt x="4855" y="16112"/>
                </a:cubicBezTo>
                <a:lnTo>
                  <a:pt x="4720" y="16247"/>
                </a:lnTo>
                <a:cubicBezTo>
                  <a:pt x="4611" y="16356"/>
                  <a:pt x="4557" y="16410"/>
                  <a:pt x="4449" y="16491"/>
                </a:cubicBezTo>
                <a:cubicBezTo>
                  <a:pt x="3771" y="17197"/>
                  <a:pt x="3364" y="18037"/>
                  <a:pt x="3255" y="18824"/>
                </a:cubicBezTo>
                <a:cubicBezTo>
                  <a:pt x="3120" y="19611"/>
                  <a:pt x="3228" y="20316"/>
                  <a:pt x="3445" y="20858"/>
                </a:cubicBezTo>
                <a:cubicBezTo>
                  <a:pt x="3635" y="21401"/>
                  <a:pt x="3933" y="21835"/>
                  <a:pt x="4259" y="22079"/>
                </a:cubicBezTo>
                <a:cubicBezTo>
                  <a:pt x="4557" y="22350"/>
                  <a:pt x="4855" y="22459"/>
                  <a:pt x="5018" y="22486"/>
                </a:cubicBezTo>
                <a:cubicBezTo>
                  <a:pt x="5072" y="22486"/>
                  <a:pt x="5127" y="22513"/>
                  <a:pt x="5154" y="22513"/>
                </a:cubicBezTo>
                <a:lnTo>
                  <a:pt x="5344" y="22513"/>
                </a:lnTo>
                <a:cubicBezTo>
                  <a:pt x="5344" y="22513"/>
                  <a:pt x="5289" y="22513"/>
                  <a:pt x="5262" y="22486"/>
                </a:cubicBezTo>
                <a:cubicBezTo>
                  <a:pt x="5235" y="22459"/>
                  <a:pt x="5154" y="22404"/>
                  <a:pt x="5100" y="22377"/>
                </a:cubicBezTo>
                <a:cubicBezTo>
                  <a:pt x="4964" y="22269"/>
                  <a:pt x="4747" y="22079"/>
                  <a:pt x="4611" y="21808"/>
                </a:cubicBezTo>
                <a:cubicBezTo>
                  <a:pt x="4449" y="21536"/>
                  <a:pt x="4340" y="21130"/>
                  <a:pt x="4313" y="20696"/>
                </a:cubicBezTo>
                <a:cubicBezTo>
                  <a:pt x="4286" y="20234"/>
                  <a:pt x="4340" y="19692"/>
                  <a:pt x="4557" y="19204"/>
                </a:cubicBezTo>
                <a:cubicBezTo>
                  <a:pt x="4747" y="18688"/>
                  <a:pt x="5100" y="18173"/>
                  <a:pt x="5615" y="17793"/>
                </a:cubicBezTo>
                <a:lnTo>
                  <a:pt x="5642" y="17793"/>
                </a:lnTo>
                <a:cubicBezTo>
                  <a:pt x="5886" y="18390"/>
                  <a:pt x="6157" y="18932"/>
                  <a:pt x="6429" y="19502"/>
                </a:cubicBezTo>
                <a:cubicBezTo>
                  <a:pt x="6971" y="20696"/>
                  <a:pt x="7541" y="21835"/>
                  <a:pt x="8083" y="22947"/>
                </a:cubicBezTo>
                <a:cubicBezTo>
                  <a:pt x="8354" y="23489"/>
                  <a:pt x="8626" y="24032"/>
                  <a:pt x="8870" y="24574"/>
                </a:cubicBezTo>
                <a:cubicBezTo>
                  <a:pt x="8870" y="24628"/>
                  <a:pt x="8897" y="24656"/>
                  <a:pt x="8897" y="24683"/>
                </a:cubicBezTo>
                <a:cubicBezTo>
                  <a:pt x="8463" y="24927"/>
                  <a:pt x="8056" y="25090"/>
                  <a:pt x="7649" y="25198"/>
                </a:cubicBezTo>
                <a:cubicBezTo>
                  <a:pt x="7324" y="25252"/>
                  <a:pt x="7025" y="25334"/>
                  <a:pt x="6727" y="25361"/>
                </a:cubicBezTo>
                <a:cubicBezTo>
                  <a:pt x="6578" y="25374"/>
                  <a:pt x="6415" y="25381"/>
                  <a:pt x="6252" y="25381"/>
                </a:cubicBezTo>
                <a:cubicBezTo>
                  <a:pt x="6090" y="25381"/>
                  <a:pt x="5927" y="25374"/>
                  <a:pt x="5778" y="25361"/>
                </a:cubicBezTo>
                <a:lnTo>
                  <a:pt x="5534" y="25334"/>
                </a:lnTo>
                <a:lnTo>
                  <a:pt x="5289" y="25307"/>
                </a:lnTo>
                <a:lnTo>
                  <a:pt x="5154" y="25252"/>
                </a:lnTo>
                <a:lnTo>
                  <a:pt x="5072" y="25225"/>
                </a:lnTo>
                <a:lnTo>
                  <a:pt x="4828" y="25171"/>
                </a:lnTo>
                <a:cubicBezTo>
                  <a:pt x="4530" y="25062"/>
                  <a:pt x="4232" y="24954"/>
                  <a:pt x="3933" y="24818"/>
                </a:cubicBezTo>
                <a:cubicBezTo>
                  <a:pt x="3662" y="24683"/>
                  <a:pt x="3391" y="24520"/>
                  <a:pt x="3174" y="24276"/>
                </a:cubicBezTo>
                <a:cubicBezTo>
                  <a:pt x="2930" y="24086"/>
                  <a:pt x="2713" y="23842"/>
                  <a:pt x="2550" y="23571"/>
                </a:cubicBezTo>
                <a:cubicBezTo>
                  <a:pt x="2387" y="23299"/>
                  <a:pt x="2224" y="23028"/>
                  <a:pt x="2116" y="22730"/>
                </a:cubicBezTo>
                <a:cubicBezTo>
                  <a:pt x="2035" y="22594"/>
                  <a:pt x="2007" y="22404"/>
                  <a:pt x="1953" y="22269"/>
                </a:cubicBezTo>
                <a:cubicBezTo>
                  <a:pt x="1899" y="22106"/>
                  <a:pt x="1845" y="21970"/>
                  <a:pt x="1845" y="21808"/>
                </a:cubicBezTo>
                <a:cubicBezTo>
                  <a:pt x="1574" y="20560"/>
                  <a:pt x="1736" y="19204"/>
                  <a:pt x="2143" y="17902"/>
                </a:cubicBezTo>
                <a:cubicBezTo>
                  <a:pt x="2360" y="17251"/>
                  <a:pt x="2631" y="16627"/>
                  <a:pt x="2930" y="16003"/>
                </a:cubicBezTo>
                <a:cubicBezTo>
                  <a:pt x="3092" y="15705"/>
                  <a:pt x="3228" y="15406"/>
                  <a:pt x="3445" y="15081"/>
                </a:cubicBezTo>
                <a:cubicBezTo>
                  <a:pt x="3635" y="14783"/>
                  <a:pt x="3798" y="14457"/>
                  <a:pt x="4015" y="14132"/>
                </a:cubicBezTo>
                <a:cubicBezTo>
                  <a:pt x="4042" y="14104"/>
                  <a:pt x="4042" y="14077"/>
                  <a:pt x="4069" y="13996"/>
                </a:cubicBezTo>
                <a:close/>
                <a:moveTo>
                  <a:pt x="1709" y="0"/>
                </a:moveTo>
                <a:cubicBezTo>
                  <a:pt x="1628" y="0"/>
                  <a:pt x="1546" y="27"/>
                  <a:pt x="1465" y="27"/>
                </a:cubicBezTo>
                <a:cubicBezTo>
                  <a:pt x="1438" y="27"/>
                  <a:pt x="1438" y="27"/>
                  <a:pt x="1411" y="81"/>
                </a:cubicBezTo>
                <a:lnTo>
                  <a:pt x="1357" y="81"/>
                </a:lnTo>
                <a:cubicBezTo>
                  <a:pt x="1329" y="81"/>
                  <a:pt x="1275" y="109"/>
                  <a:pt x="1221" y="136"/>
                </a:cubicBezTo>
                <a:cubicBezTo>
                  <a:pt x="1058" y="244"/>
                  <a:pt x="923" y="380"/>
                  <a:pt x="814" y="488"/>
                </a:cubicBezTo>
                <a:cubicBezTo>
                  <a:pt x="733" y="624"/>
                  <a:pt x="651" y="760"/>
                  <a:pt x="624" y="841"/>
                </a:cubicBezTo>
                <a:cubicBezTo>
                  <a:pt x="434" y="1329"/>
                  <a:pt x="434" y="1763"/>
                  <a:pt x="434" y="2170"/>
                </a:cubicBezTo>
                <a:cubicBezTo>
                  <a:pt x="434" y="2577"/>
                  <a:pt x="516" y="2984"/>
                  <a:pt x="543" y="3363"/>
                </a:cubicBezTo>
                <a:cubicBezTo>
                  <a:pt x="787" y="4882"/>
                  <a:pt x="1221" y="6347"/>
                  <a:pt x="1655" y="7757"/>
                </a:cubicBezTo>
                <a:cubicBezTo>
                  <a:pt x="2062" y="9032"/>
                  <a:pt x="2469" y="10253"/>
                  <a:pt x="2930" y="11419"/>
                </a:cubicBezTo>
                <a:lnTo>
                  <a:pt x="2007" y="13155"/>
                </a:lnTo>
                <a:cubicBezTo>
                  <a:pt x="1845" y="13508"/>
                  <a:pt x="1628" y="13806"/>
                  <a:pt x="1465" y="14132"/>
                </a:cubicBezTo>
                <a:cubicBezTo>
                  <a:pt x="1248" y="14484"/>
                  <a:pt x="1085" y="14864"/>
                  <a:pt x="950" y="15217"/>
                </a:cubicBezTo>
                <a:cubicBezTo>
                  <a:pt x="651" y="15976"/>
                  <a:pt x="407" y="16708"/>
                  <a:pt x="244" y="17522"/>
                </a:cubicBezTo>
                <a:cubicBezTo>
                  <a:pt x="82" y="18309"/>
                  <a:pt x="0" y="19122"/>
                  <a:pt x="27" y="19909"/>
                </a:cubicBezTo>
                <a:cubicBezTo>
                  <a:pt x="82" y="20696"/>
                  <a:pt x="217" y="21509"/>
                  <a:pt x="489" y="22242"/>
                </a:cubicBezTo>
                <a:cubicBezTo>
                  <a:pt x="543" y="22459"/>
                  <a:pt x="624" y="22621"/>
                  <a:pt x="678" y="22784"/>
                </a:cubicBezTo>
                <a:cubicBezTo>
                  <a:pt x="787" y="22947"/>
                  <a:pt x="841" y="23137"/>
                  <a:pt x="950" y="23299"/>
                </a:cubicBezTo>
                <a:cubicBezTo>
                  <a:pt x="1167" y="23625"/>
                  <a:pt x="1384" y="23950"/>
                  <a:pt x="1628" y="24249"/>
                </a:cubicBezTo>
                <a:cubicBezTo>
                  <a:pt x="2143" y="24818"/>
                  <a:pt x="2794" y="25307"/>
                  <a:pt x="3499" y="25578"/>
                </a:cubicBezTo>
                <a:lnTo>
                  <a:pt x="3771" y="25659"/>
                </a:lnTo>
                <a:lnTo>
                  <a:pt x="4042" y="25768"/>
                </a:lnTo>
                <a:cubicBezTo>
                  <a:pt x="4205" y="25849"/>
                  <a:pt x="4422" y="25876"/>
                  <a:pt x="4584" y="25903"/>
                </a:cubicBezTo>
                <a:lnTo>
                  <a:pt x="4828" y="25930"/>
                </a:lnTo>
                <a:lnTo>
                  <a:pt x="4964" y="25985"/>
                </a:lnTo>
                <a:lnTo>
                  <a:pt x="5100" y="25985"/>
                </a:lnTo>
                <a:lnTo>
                  <a:pt x="5371" y="26012"/>
                </a:lnTo>
                <a:lnTo>
                  <a:pt x="5642" y="26012"/>
                </a:lnTo>
                <a:cubicBezTo>
                  <a:pt x="5754" y="26016"/>
                  <a:pt x="5865" y="26018"/>
                  <a:pt x="5977" y="26018"/>
                </a:cubicBezTo>
                <a:cubicBezTo>
                  <a:pt x="6569" y="26018"/>
                  <a:pt x="7156" y="25955"/>
                  <a:pt x="7703" y="25795"/>
                </a:cubicBezTo>
                <a:cubicBezTo>
                  <a:pt x="8165" y="25713"/>
                  <a:pt x="8626" y="25524"/>
                  <a:pt x="9033" y="25307"/>
                </a:cubicBezTo>
                <a:cubicBezTo>
                  <a:pt x="9168" y="25605"/>
                  <a:pt x="9304" y="25876"/>
                  <a:pt x="9439" y="26175"/>
                </a:cubicBezTo>
                <a:cubicBezTo>
                  <a:pt x="9656" y="26690"/>
                  <a:pt x="9873" y="27232"/>
                  <a:pt x="10063" y="27693"/>
                </a:cubicBezTo>
                <a:cubicBezTo>
                  <a:pt x="10280" y="28209"/>
                  <a:pt x="10443" y="28724"/>
                  <a:pt x="10579" y="29185"/>
                </a:cubicBezTo>
                <a:cubicBezTo>
                  <a:pt x="10660" y="29429"/>
                  <a:pt x="10687" y="29701"/>
                  <a:pt x="10714" y="29945"/>
                </a:cubicBezTo>
                <a:cubicBezTo>
                  <a:pt x="10714" y="29999"/>
                  <a:pt x="10741" y="30080"/>
                  <a:pt x="10741" y="30107"/>
                </a:cubicBezTo>
                <a:lnTo>
                  <a:pt x="10741" y="30324"/>
                </a:lnTo>
                <a:lnTo>
                  <a:pt x="10741" y="30650"/>
                </a:lnTo>
                <a:cubicBezTo>
                  <a:pt x="10714" y="31138"/>
                  <a:pt x="10579" y="31572"/>
                  <a:pt x="10389" y="31898"/>
                </a:cubicBezTo>
                <a:cubicBezTo>
                  <a:pt x="10145" y="32277"/>
                  <a:pt x="9873" y="32576"/>
                  <a:pt x="9521" y="32766"/>
                </a:cubicBezTo>
                <a:lnTo>
                  <a:pt x="9385" y="32820"/>
                </a:lnTo>
                <a:lnTo>
                  <a:pt x="9358" y="32847"/>
                </a:lnTo>
                <a:lnTo>
                  <a:pt x="9331" y="32847"/>
                </a:lnTo>
                <a:lnTo>
                  <a:pt x="9250" y="32901"/>
                </a:lnTo>
                <a:cubicBezTo>
                  <a:pt x="9168" y="32928"/>
                  <a:pt x="9087" y="32955"/>
                  <a:pt x="8978" y="32983"/>
                </a:cubicBezTo>
                <a:cubicBezTo>
                  <a:pt x="8816" y="33064"/>
                  <a:pt x="8626" y="33091"/>
                  <a:pt x="8436" y="33091"/>
                </a:cubicBezTo>
                <a:cubicBezTo>
                  <a:pt x="8273" y="33091"/>
                  <a:pt x="8110" y="33091"/>
                  <a:pt x="7948" y="33064"/>
                </a:cubicBezTo>
                <a:cubicBezTo>
                  <a:pt x="7758" y="33037"/>
                  <a:pt x="7622" y="32983"/>
                  <a:pt x="7459" y="32928"/>
                </a:cubicBezTo>
                <a:cubicBezTo>
                  <a:pt x="7188" y="32793"/>
                  <a:pt x="6944" y="32576"/>
                  <a:pt x="6808" y="32386"/>
                </a:cubicBezTo>
                <a:cubicBezTo>
                  <a:pt x="6754" y="32277"/>
                  <a:pt x="6673" y="32142"/>
                  <a:pt x="6646" y="32033"/>
                </a:cubicBezTo>
                <a:cubicBezTo>
                  <a:pt x="6619" y="31979"/>
                  <a:pt x="6619" y="31952"/>
                  <a:pt x="6619" y="31871"/>
                </a:cubicBezTo>
                <a:lnTo>
                  <a:pt x="6619" y="31762"/>
                </a:lnTo>
                <a:lnTo>
                  <a:pt x="6619" y="31735"/>
                </a:lnTo>
                <a:lnTo>
                  <a:pt x="6619" y="31681"/>
                </a:lnTo>
                <a:cubicBezTo>
                  <a:pt x="6619" y="31572"/>
                  <a:pt x="6591" y="31464"/>
                  <a:pt x="6619" y="31355"/>
                </a:cubicBezTo>
                <a:cubicBezTo>
                  <a:pt x="6619" y="31274"/>
                  <a:pt x="6646" y="31165"/>
                  <a:pt x="6646" y="31084"/>
                </a:cubicBezTo>
                <a:cubicBezTo>
                  <a:pt x="6673" y="31003"/>
                  <a:pt x="6727" y="30894"/>
                  <a:pt x="6754" y="30813"/>
                </a:cubicBezTo>
                <a:cubicBezTo>
                  <a:pt x="6918" y="30878"/>
                  <a:pt x="7103" y="30914"/>
                  <a:pt x="7295" y="30914"/>
                </a:cubicBezTo>
                <a:cubicBezTo>
                  <a:pt x="7420" y="30914"/>
                  <a:pt x="7548" y="30899"/>
                  <a:pt x="7676" y="30867"/>
                </a:cubicBezTo>
                <a:cubicBezTo>
                  <a:pt x="8436" y="30623"/>
                  <a:pt x="8897" y="29809"/>
                  <a:pt x="8653" y="29050"/>
                </a:cubicBezTo>
                <a:cubicBezTo>
                  <a:pt x="8450" y="28395"/>
                  <a:pt x="7870" y="27965"/>
                  <a:pt x="7243" y="27965"/>
                </a:cubicBezTo>
                <a:cubicBezTo>
                  <a:pt x="7117" y="27965"/>
                  <a:pt x="6990" y="27983"/>
                  <a:pt x="6863" y="28019"/>
                </a:cubicBezTo>
                <a:cubicBezTo>
                  <a:pt x="6320" y="28155"/>
                  <a:pt x="5778" y="28480"/>
                  <a:pt x="5398" y="29158"/>
                </a:cubicBezTo>
                <a:cubicBezTo>
                  <a:pt x="5100" y="29701"/>
                  <a:pt x="4964" y="30460"/>
                  <a:pt x="5045" y="31138"/>
                </a:cubicBezTo>
                <a:cubicBezTo>
                  <a:pt x="5100" y="31301"/>
                  <a:pt x="5127" y="31464"/>
                  <a:pt x="5181" y="31626"/>
                </a:cubicBezTo>
                <a:cubicBezTo>
                  <a:pt x="5262" y="31816"/>
                  <a:pt x="5289" y="31979"/>
                  <a:pt x="5398" y="32169"/>
                </a:cubicBezTo>
                <a:cubicBezTo>
                  <a:pt x="5561" y="32494"/>
                  <a:pt x="5805" y="32820"/>
                  <a:pt x="6130" y="33091"/>
                </a:cubicBezTo>
                <a:cubicBezTo>
                  <a:pt x="6456" y="33362"/>
                  <a:pt x="6863" y="33579"/>
                  <a:pt x="7270" y="33661"/>
                </a:cubicBezTo>
                <a:cubicBezTo>
                  <a:pt x="7459" y="33742"/>
                  <a:pt x="7703" y="33769"/>
                  <a:pt x="7893" y="33769"/>
                </a:cubicBezTo>
                <a:cubicBezTo>
                  <a:pt x="8110" y="33769"/>
                  <a:pt x="8354" y="33769"/>
                  <a:pt x="8571" y="33742"/>
                </a:cubicBezTo>
                <a:cubicBezTo>
                  <a:pt x="8816" y="33715"/>
                  <a:pt x="9033" y="33634"/>
                  <a:pt x="9222" y="33579"/>
                </a:cubicBezTo>
                <a:cubicBezTo>
                  <a:pt x="9331" y="33525"/>
                  <a:pt x="9439" y="33471"/>
                  <a:pt x="9521" y="33444"/>
                </a:cubicBezTo>
                <a:lnTo>
                  <a:pt x="9602" y="33389"/>
                </a:lnTo>
                <a:lnTo>
                  <a:pt x="9629" y="33362"/>
                </a:lnTo>
                <a:lnTo>
                  <a:pt x="9656" y="33335"/>
                </a:lnTo>
                <a:lnTo>
                  <a:pt x="9792" y="33227"/>
                </a:lnTo>
                <a:cubicBezTo>
                  <a:pt x="10009" y="33091"/>
                  <a:pt x="10172" y="32928"/>
                  <a:pt x="10335" y="32766"/>
                </a:cubicBezTo>
                <a:cubicBezTo>
                  <a:pt x="10524" y="32576"/>
                  <a:pt x="10660" y="32386"/>
                  <a:pt x="10796" y="32142"/>
                </a:cubicBezTo>
                <a:cubicBezTo>
                  <a:pt x="11013" y="31708"/>
                  <a:pt x="11148" y="31192"/>
                  <a:pt x="11148" y="30650"/>
                </a:cubicBezTo>
                <a:lnTo>
                  <a:pt x="11148" y="30243"/>
                </a:lnTo>
                <a:lnTo>
                  <a:pt x="11121" y="30053"/>
                </a:lnTo>
                <a:cubicBezTo>
                  <a:pt x="11121" y="29972"/>
                  <a:pt x="11094" y="29918"/>
                  <a:pt x="11094" y="29836"/>
                </a:cubicBezTo>
                <a:cubicBezTo>
                  <a:pt x="11067" y="29565"/>
                  <a:pt x="10985" y="29321"/>
                  <a:pt x="10931" y="29050"/>
                </a:cubicBezTo>
                <a:cubicBezTo>
                  <a:pt x="10660" y="28046"/>
                  <a:pt x="10199" y="27015"/>
                  <a:pt x="9765" y="25985"/>
                </a:cubicBezTo>
                <a:lnTo>
                  <a:pt x="9358" y="25062"/>
                </a:lnTo>
                <a:cubicBezTo>
                  <a:pt x="10036" y="24683"/>
                  <a:pt x="10606" y="24222"/>
                  <a:pt x="11121" y="23625"/>
                </a:cubicBezTo>
                <a:cubicBezTo>
                  <a:pt x="11555" y="23137"/>
                  <a:pt x="11908" y="22513"/>
                  <a:pt x="12152" y="21862"/>
                </a:cubicBezTo>
                <a:cubicBezTo>
                  <a:pt x="12233" y="21563"/>
                  <a:pt x="12342" y="21238"/>
                  <a:pt x="12369" y="20885"/>
                </a:cubicBezTo>
                <a:cubicBezTo>
                  <a:pt x="12423" y="20723"/>
                  <a:pt x="12423" y="20560"/>
                  <a:pt x="12423" y="20370"/>
                </a:cubicBezTo>
                <a:lnTo>
                  <a:pt x="12423" y="20099"/>
                </a:lnTo>
                <a:lnTo>
                  <a:pt x="12423" y="19882"/>
                </a:lnTo>
                <a:lnTo>
                  <a:pt x="12369" y="19665"/>
                </a:lnTo>
                <a:lnTo>
                  <a:pt x="12342" y="19394"/>
                </a:lnTo>
                <a:cubicBezTo>
                  <a:pt x="12315" y="19231"/>
                  <a:pt x="12287" y="19068"/>
                  <a:pt x="12206" y="18878"/>
                </a:cubicBezTo>
                <a:cubicBezTo>
                  <a:pt x="12179" y="18661"/>
                  <a:pt x="12043" y="18336"/>
                  <a:pt x="11881" y="18037"/>
                </a:cubicBezTo>
                <a:cubicBezTo>
                  <a:pt x="11718" y="17766"/>
                  <a:pt x="11528" y="17495"/>
                  <a:pt x="11338" y="17224"/>
                </a:cubicBezTo>
                <a:cubicBezTo>
                  <a:pt x="11121" y="16980"/>
                  <a:pt x="10931" y="16735"/>
                  <a:pt x="10687" y="16546"/>
                </a:cubicBezTo>
                <a:cubicBezTo>
                  <a:pt x="9786" y="15773"/>
                  <a:pt x="8664" y="15294"/>
                  <a:pt x="7555" y="15294"/>
                </a:cubicBezTo>
                <a:cubicBezTo>
                  <a:pt x="7496" y="15294"/>
                  <a:pt x="7437" y="15295"/>
                  <a:pt x="7378" y="15298"/>
                </a:cubicBezTo>
                <a:cubicBezTo>
                  <a:pt x="7053" y="15298"/>
                  <a:pt x="6781" y="15325"/>
                  <a:pt x="6483" y="15406"/>
                </a:cubicBezTo>
                <a:cubicBezTo>
                  <a:pt x="6212" y="15461"/>
                  <a:pt x="5940" y="15542"/>
                  <a:pt x="5669" y="15678"/>
                </a:cubicBezTo>
                <a:lnTo>
                  <a:pt x="5479" y="15759"/>
                </a:lnTo>
                <a:cubicBezTo>
                  <a:pt x="5127" y="14918"/>
                  <a:pt x="4828" y="14077"/>
                  <a:pt x="4476" y="13236"/>
                </a:cubicBezTo>
                <a:cubicBezTo>
                  <a:pt x="5072" y="12206"/>
                  <a:pt x="5561" y="11121"/>
                  <a:pt x="5940" y="9927"/>
                </a:cubicBezTo>
                <a:cubicBezTo>
                  <a:pt x="6185" y="9168"/>
                  <a:pt x="6374" y="8300"/>
                  <a:pt x="6374" y="7432"/>
                </a:cubicBezTo>
                <a:cubicBezTo>
                  <a:pt x="6374" y="6998"/>
                  <a:pt x="6347" y="6537"/>
                  <a:pt x="6293" y="6130"/>
                </a:cubicBezTo>
                <a:cubicBezTo>
                  <a:pt x="6239" y="5940"/>
                  <a:pt x="6212" y="5723"/>
                  <a:pt x="6157" y="5506"/>
                </a:cubicBezTo>
                <a:lnTo>
                  <a:pt x="6076" y="5235"/>
                </a:lnTo>
                <a:lnTo>
                  <a:pt x="6022" y="4909"/>
                </a:lnTo>
                <a:cubicBezTo>
                  <a:pt x="5778" y="4150"/>
                  <a:pt x="5479" y="3363"/>
                  <a:pt x="5072" y="2658"/>
                </a:cubicBezTo>
                <a:cubicBezTo>
                  <a:pt x="4666" y="1926"/>
                  <a:pt x="4150" y="1248"/>
                  <a:pt x="3445" y="678"/>
                </a:cubicBezTo>
                <a:cubicBezTo>
                  <a:pt x="3255" y="543"/>
                  <a:pt x="3065" y="407"/>
                  <a:pt x="2848" y="298"/>
                </a:cubicBezTo>
                <a:cubicBezTo>
                  <a:pt x="2658" y="217"/>
                  <a:pt x="2414" y="109"/>
                  <a:pt x="2143" y="27"/>
                </a:cubicBezTo>
                <a:cubicBezTo>
                  <a:pt x="2007" y="0"/>
                  <a:pt x="1872" y="0"/>
                  <a:pt x="17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45"/>
          <p:cNvSpPr/>
          <p:nvPr/>
        </p:nvSpPr>
        <p:spPr>
          <a:xfrm>
            <a:off x="8316161" y="1837797"/>
            <a:ext cx="626231" cy="527869"/>
          </a:xfrm>
          <a:custGeom>
            <a:avLst/>
            <a:gdLst/>
            <a:ahLst/>
            <a:cxnLst/>
            <a:rect l="l" t="t" r="r" b="b"/>
            <a:pathLst>
              <a:path w="12940" h="10894" extrusionOk="0">
                <a:moveTo>
                  <a:pt x="6348" y="1112"/>
                </a:moveTo>
                <a:lnTo>
                  <a:pt x="12125" y="2170"/>
                </a:lnTo>
                <a:lnTo>
                  <a:pt x="11990" y="2577"/>
                </a:lnTo>
                <a:lnTo>
                  <a:pt x="6212" y="1573"/>
                </a:lnTo>
                <a:lnTo>
                  <a:pt x="6348" y="1112"/>
                </a:lnTo>
                <a:close/>
                <a:moveTo>
                  <a:pt x="6158" y="0"/>
                </a:moveTo>
                <a:lnTo>
                  <a:pt x="5860" y="1031"/>
                </a:lnTo>
                <a:lnTo>
                  <a:pt x="3825" y="7540"/>
                </a:lnTo>
                <a:cubicBezTo>
                  <a:pt x="3581" y="7079"/>
                  <a:pt x="3147" y="6754"/>
                  <a:pt x="2605" y="6537"/>
                </a:cubicBezTo>
                <a:cubicBezTo>
                  <a:pt x="2372" y="6463"/>
                  <a:pt x="2139" y="6429"/>
                  <a:pt x="1914" y="6429"/>
                </a:cubicBezTo>
                <a:cubicBezTo>
                  <a:pt x="1147" y="6429"/>
                  <a:pt x="482" y="6836"/>
                  <a:pt x="272" y="7486"/>
                </a:cubicBezTo>
                <a:cubicBezTo>
                  <a:pt x="1" y="8327"/>
                  <a:pt x="598" y="9276"/>
                  <a:pt x="1656" y="9602"/>
                </a:cubicBezTo>
                <a:cubicBezTo>
                  <a:pt x="1897" y="9674"/>
                  <a:pt x="2140" y="9709"/>
                  <a:pt x="2373" y="9709"/>
                </a:cubicBezTo>
                <a:cubicBezTo>
                  <a:pt x="3112" y="9709"/>
                  <a:pt x="3762" y="9353"/>
                  <a:pt x="3988" y="8653"/>
                </a:cubicBezTo>
                <a:lnTo>
                  <a:pt x="6050" y="2034"/>
                </a:lnTo>
                <a:lnTo>
                  <a:pt x="11881" y="3011"/>
                </a:lnTo>
                <a:lnTo>
                  <a:pt x="10118" y="8653"/>
                </a:lnTo>
                <a:cubicBezTo>
                  <a:pt x="9901" y="8219"/>
                  <a:pt x="9440" y="7866"/>
                  <a:pt x="8925" y="7676"/>
                </a:cubicBezTo>
                <a:cubicBezTo>
                  <a:pt x="8681" y="7593"/>
                  <a:pt x="8435" y="7553"/>
                  <a:pt x="8199" y="7553"/>
                </a:cubicBezTo>
                <a:cubicBezTo>
                  <a:pt x="7437" y="7553"/>
                  <a:pt x="6772" y="7963"/>
                  <a:pt x="6565" y="8625"/>
                </a:cubicBezTo>
                <a:cubicBezTo>
                  <a:pt x="6294" y="9466"/>
                  <a:pt x="6918" y="10443"/>
                  <a:pt x="7921" y="10795"/>
                </a:cubicBezTo>
                <a:cubicBezTo>
                  <a:pt x="8150" y="10862"/>
                  <a:pt x="8377" y="10893"/>
                  <a:pt x="8596" y="10893"/>
                </a:cubicBezTo>
                <a:cubicBezTo>
                  <a:pt x="9364" y="10893"/>
                  <a:pt x="10028" y="10506"/>
                  <a:pt x="10281" y="9873"/>
                </a:cubicBezTo>
                <a:lnTo>
                  <a:pt x="12912" y="1383"/>
                </a:lnTo>
                <a:lnTo>
                  <a:pt x="12939" y="1248"/>
                </a:lnTo>
                <a:lnTo>
                  <a:pt x="615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45"/>
          <p:cNvSpPr/>
          <p:nvPr/>
        </p:nvSpPr>
        <p:spPr>
          <a:xfrm>
            <a:off x="8316150" y="539401"/>
            <a:ext cx="399065" cy="612617"/>
          </a:xfrm>
          <a:custGeom>
            <a:avLst/>
            <a:gdLst/>
            <a:ahLst/>
            <a:cxnLst/>
            <a:rect l="l" t="t" r="r" b="b"/>
            <a:pathLst>
              <a:path w="8246" h="12643" extrusionOk="0">
                <a:moveTo>
                  <a:pt x="4313" y="1926"/>
                </a:moveTo>
                <a:cubicBezTo>
                  <a:pt x="4611" y="2414"/>
                  <a:pt x="5181" y="2930"/>
                  <a:pt x="6157" y="3608"/>
                </a:cubicBezTo>
                <a:cubicBezTo>
                  <a:pt x="7459" y="4476"/>
                  <a:pt x="7324" y="5425"/>
                  <a:pt x="7107" y="5995"/>
                </a:cubicBezTo>
                <a:cubicBezTo>
                  <a:pt x="6917" y="5832"/>
                  <a:pt x="6700" y="5696"/>
                  <a:pt x="6510" y="5561"/>
                </a:cubicBezTo>
                <a:cubicBezTo>
                  <a:pt x="4801" y="4557"/>
                  <a:pt x="4394" y="2984"/>
                  <a:pt x="4340" y="2685"/>
                </a:cubicBezTo>
                <a:lnTo>
                  <a:pt x="4313" y="1926"/>
                </a:lnTo>
                <a:close/>
                <a:moveTo>
                  <a:pt x="4231" y="0"/>
                </a:moveTo>
                <a:lnTo>
                  <a:pt x="3635" y="27"/>
                </a:lnTo>
                <a:lnTo>
                  <a:pt x="4069" y="9358"/>
                </a:lnTo>
                <a:cubicBezTo>
                  <a:pt x="3659" y="8999"/>
                  <a:pt x="3056" y="8786"/>
                  <a:pt x="2419" y="8786"/>
                </a:cubicBezTo>
                <a:cubicBezTo>
                  <a:pt x="2382" y="8786"/>
                  <a:pt x="2344" y="8787"/>
                  <a:pt x="2306" y="8788"/>
                </a:cubicBezTo>
                <a:cubicBezTo>
                  <a:pt x="1004" y="8843"/>
                  <a:pt x="0" y="9738"/>
                  <a:pt x="54" y="10823"/>
                </a:cubicBezTo>
                <a:cubicBezTo>
                  <a:pt x="107" y="11872"/>
                  <a:pt x="1099" y="12643"/>
                  <a:pt x="2342" y="12643"/>
                </a:cubicBezTo>
                <a:cubicBezTo>
                  <a:pt x="2384" y="12643"/>
                  <a:pt x="2426" y="12642"/>
                  <a:pt x="2468" y="12640"/>
                </a:cubicBezTo>
                <a:cubicBezTo>
                  <a:pt x="3770" y="12586"/>
                  <a:pt x="4747" y="11772"/>
                  <a:pt x="4720" y="10606"/>
                </a:cubicBezTo>
                <a:lnTo>
                  <a:pt x="4394" y="4476"/>
                </a:lnTo>
                <a:lnTo>
                  <a:pt x="4394" y="4476"/>
                </a:lnTo>
                <a:cubicBezTo>
                  <a:pt x="4720" y="4910"/>
                  <a:pt x="5289" y="5452"/>
                  <a:pt x="6266" y="6130"/>
                </a:cubicBezTo>
                <a:cubicBezTo>
                  <a:pt x="8246" y="7459"/>
                  <a:pt x="6917" y="9032"/>
                  <a:pt x="6917" y="9032"/>
                </a:cubicBezTo>
                <a:cubicBezTo>
                  <a:pt x="7893" y="8490"/>
                  <a:pt x="8246" y="7188"/>
                  <a:pt x="7242" y="6130"/>
                </a:cubicBezTo>
                <a:cubicBezTo>
                  <a:pt x="8002" y="5371"/>
                  <a:pt x="7975" y="3933"/>
                  <a:pt x="6401" y="2984"/>
                </a:cubicBezTo>
                <a:cubicBezTo>
                  <a:pt x="4503" y="1845"/>
                  <a:pt x="4231" y="27"/>
                  <a:pt x="4231" y="27"/>
                </a:cubicBezTo>
                <a:lnTo>
                  <a:pt x="423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294B79-A014-495C-8697-6D1394080544}"/>
              </a:ext>
            </a:extLst>
          </p:cNvPr>
          <p:cNvSpPr/>
          <p:nvPr/>
        </p:nvSpPr>
        <p:spPr>
          <a:xfrm>
            <a:off x="656601" y="130311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0" indent="0" algn="ctr"/>
            <a:r>
              <a:rPr lang="en-US" sz="2400" dirty="0">
                <a:solidFill>
                  <a:schemeClr val="accent4"/>
                </a:solidFill>
              </a:rPr>
              <a:t>Clues that an instrument is part of the string family:</a:t>
            </a:r>
          </a:p>
        </p:txBody>
      </p:sp>
    </p:spTree>
    <p:extLst>
      <p:ext uri="{BB962C8B-B14F-4D97-AF65-F5344CB8AC3E}">
        <p14:creationId xmlns:p14="http://schemas.microsoft.com/office/powerpoint/2010/main" val="65939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45"/>
          <p:cNvSpPr/>
          <p:nvPr/>
        </p:nvSpPr>
        <p:spPr>
          <a:xfrm flipH="1">
            <a:off x="5911140" y="942137"/>
            <a:ext cx="2723435" cy="3723884"/>
          </a:xfrm>
          <a:custGeom>
            <a:avLst/>
            <a:gdLst/>
            <a:ahLst/>
            <a:cxnLst/>
            <a:rect l="l" t="t" r="r" b="b"/>
            <a:pathLst>
              <a:path w="69573" h="70605" extrusionOk="0">
                <a:moveTo>
                  <a:pt x="40388" y="1"/>
                </a:moveTo>
                <a:lnTo>
                  <a:pt x="31925" y="35777"/>
                </a:lnTo>
                <a:cubicBezTo>
                  <a:pt x="31925" y="35777"/>
                  <a:pt x="12499" y="556"/>
                  <a:pt x="12051" y="556"/>
                </a:cubicBezTo>
                <a:cubicBezTo>
                  <a:pt x="12046" y="556"/>
                  <a:pt x="12043" y="561"/>
                  <a:pt x="12043" y="570"/>
                </a:cubicBezTo>
                <a:cubicBezTo>
                  <a:pt x="12043" y="1438"/>
                  <a:pt x="15678" y="45054"/>
                  <a:pt x="15678" y="45054"/>
                </a:cubicBezTo>
                <a:lnTo>
                  <a:pt x="922" y="41121"/>
                </a:lnTo>
                <a:lnTo>
                  <a:pt x="11338" y="59511"/>
                </a:lnTo>
                <a:lnTo>
                  <a:pt x="0" y="56147"/>
                </a:lnTo>
                <a:lnTo>
                  <a:pt x="0" y="56147"/>
                </a:lnTo>
                <a:lnTo>
                  <a:pt x="11338" y="70604"/>
                </a:lnTo>
                <a:lnTo>
                  <a:pt x="64392" y="70604"/>
                </a:lnTo>
                <a:lnTo>
                  <a:pt x="69573" y="48851"/>
                </a:lnTo>
                <a:lnTo>
                  <a:pt x="57828" y="56147"/>
                </a:lnTo>
                <a:lnTo>
                  <a:pt x="65640" y="24711"/>
                </a:lnTo>
                <a:lnTo>
                  <a:pt x="49311" y="43833"/>
                </a:lnTo>
                <a:lnTo>
                  <a:pt x="4038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4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457169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000" dirty="0"/>
              <a:t>Brass Family</a:t>
            </a:r>
            <a:endParaRPr sz="4000" dirty="0"/>
          </a:p>
        </p:txBody>
      </p:sp>
      <p:sp>
        <p:nvSpPr>
          <p:cNvPr id="769" name="Google Shape;769;p45"/>
          <p:cNvSpPr txBox="1">
            <a:spLocks noGrp="1"/>
          </p:cNvSpPr>
          <p:nvPr>
            <p:ph type="subTitle" idx="2"/>
          </p:nvPr>
        </p:nvSpPr>
        <p:spPr>
          <a:xfrm>
            <a:off x="713100" y="2483975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 The instrument is made of brass (a type of metal, usually a gold colour).</a:t>
            </a:r>
            <a:endParaRPr b="1" dirty="0"/>
          </a:p>
        </p:txBody>
      </p:sp>
      <p:sp>
        <p:nvSpPr>
          <p:cNvPr id="771" name="Google Shape;771;p45"/>
          <p:cNvSpPr txBox="1">
            <a:spLocks noGrp="1"/>
          </p:cNvSpPr>
          <p:nvPr>
            <p:ph type="subTitle" idx="4"/>
          </p:nvPr>
        </p:nvSpPr>
        <p:spPr>
          <a:xfrm>
            <a:off x="3436500" y="2489016"/>
            <a:ext cx="24306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</a:t>
            </a:r>
            <a:r>
              <a:rPr lang="en-CA" b="1" dirty="0"/>
              <a:t>. The end of the instrument widens into a bell. </a:t>
            </a:r>
            <a:endParaRPr b="1" dirty="0"/>
          </a:p>
        </p:txBody>
      </p:sp>
      <p:sp>
        <p:nvSpPr>
          <p:cNvPr id="773" name="Google Shape;773;p45"/>
          <p:cNvSpPr txBox="1">
            <a:spLocks noGrp="1"/>
          </p:cNvSpPr>
          <p:nvPr>
            <p:ph type="subTitle" idx="6"/>
          </p:nvPr>
        </p:nvSpPr>
        <p:spPr>
          <a:xfrm>
            <a:off x="713098" y="3682621"/>
            <a:ext cx="2430600" cy="98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3. </a:t>
            </a:r>
            <a:r>
              <a:rPr lang="en-CA" b="1" dirty="0"/>
              <a:t>Musicians buzz their lips into the mouthpiece to create the sound.</a:t>
            </a:r>
            <a:endParaRPr b="1" dirty="0"/>
          </a:p>
        </p:txBody>
      </p:sp>
      <p:sp>
        <p:nvSpPr>
          <p:cNvPr id="776" name="Google Shape;776;p45"/>
          <p:cNvSpPr txBox="1">
            <a:spLocks noGrp="1"/>
          </p:cNvSpPr>
          <p:nvPr>
            <p:ph type="title" idx="9"/>
          </p:nvPr>
        </p:nvSpPr>
        <p:spPr>
          <a:xfrm>
            <a:off x="713098" y="1336168"/>
            <a:ext cx="4571692" cy="8002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accent4"/>
                </a:solidFill>
              </a:rPr>
              <a:t>Clues that an instrument is part of the brass family:</a:t>
            </a:r>
            <a:endParaRPr sz="2400" dirty="0">
              <a:solidFill>
                <a:schemeClr val="accent4"/>
              </a:solidFill>
            </a:endParaRPr>
          </a:p>
        </p:txBody>
      </p:sp>
      <p:sp>
        <p:nvSpPr>
          <p:cNvPr id="824" name="Google Shape;824;p45"/>
          <p:cNvSpPr/>
          <p:nvPr/>
        </p:nvSpPr>
        <p:spPr>
          <a:xfrm>
            <a:off x="5575672" y="975549"/>
            <a:ext cx="444593" cy="1209979"/>
          </a:xfrm>
          <a:custGeom>
            <a:avLst/>
            <a:gdLst/>
            <a:ahLst/>
            <a:cxnLst/>
            <a:rect l="l" t="t" r="r" b="b"/>
            <a:pathLst>
              <a:path w="12424" h="33770" extrusionOk="0">
                <a:moveTo>
                  <a:pt x="1845" y="1085"/>
                </a:moveTo>
                <a:cubicBezTo>
                  <a:pt x="1872" y="1085"/>
                  <a:pt x="1899" y="1085"/>
                  <a:pt x="1980" y="1112"/>
                </a:cubicBezTo>
                <a:cubicBezTo>
                  <a:pt x="2170" y="1194"/>
                  <a:pt x="2441" y="1356"/>
                  <a:pt x="2658" y="1600"/>
                </a:cubicBezTo>
                <a:cubicBezTo>
                  <a:pt x="3092" y="2034"/>
                  <a:pt x="3472" y="2631"/>
                  <a:pt x="3743" y="3282"/>
                </a:cubicBezTo>
                <a:cubicBezTo>
                  <a:pt x="4015" y="3933"/>
                  <a:pt x="4177" y="4611"/>
                  <a:pt x="4313" y="5289"/>
                </a:cubicBezTo>
                <a:lnTo>
                  <a:pt x="4340" y="5533"/>
                </a:lnTo>
                <a:lnTo>
                  <a:pt x="4394" y="5805"/>
                </a:lnTo>
                <a:cubicBezTo>
                  <a:pt x="4422" y="5967"/>
                  <a:pt x="4422" y="6130"/>
                  <a:pt x="4449" y="6320"/>
                </a:cubicBezTo>
                <a:cubicBezTo>
                  <a:pt x="4476" y="6645"/>
                  <a:pt x="4476" y="6944"/>
                  <a:pt x="4449" y="7296"/>
                </a:cubicBezTo>
                <a:cubicBezTo>
                  <a:pt x="4394" y="7947"/>
                  <a:pt x="4205" y="8571"/>
                  <a:pt x="3988" y="9222"/>
                </a:cubicBezTo>
                <a:cubicBezTo>
                  <a:pt x="3798" y="9602"/>
                  <a:pt x="3635" y="10009"/>
                  <a:pt x="3472" y="10388"/>
                </a:cubicBezTo>
                <a:cubicBezTo>
                  <a:pt x="3174" y="9466"/>
                  <a:pt x="2848" y="8490"/>
                  <a:pt x="2550" y="7486"/>
                </a:cubicBezTo>
                <a:cubicBezTo>
                  <a:pt x="2360" y="6781"/>
                  <a:pt x="2170" y="6076"/>
                  <a:pt x="2007" y="5371"/>
                </a:cubicBezTo>
                <a:cubicBezTo>
                  <a:pt x="1845" y="4638"/>
                  <a:pt x="1709" y="3933"/>
                  <a:pt x="1628" y="3201"/>
                </a:cubicBezTo>
                <a:cubicBezTo>
                  <a:pt x="1601" y="2821"/>
                  <a:pt x="1574" y="2468"/>
                  <a:pt x="1574" y="2143"/>
                </a:cubicBezTo>
                <a:cubicBezTo>
                  <a:pt x="1574" y="1790"/>
                  <a:pt x="1601" y="1465"/>
                  <a:pt x="1709" y="1221"/>
                </a:cubicBezTo>
                <a:cubicBezTo>
                  <a:pt x="1736" y="1166"/>
                  <a:pt x="1763" y="1112"/>
                  <a:pt x="1763" y="1085"/>
                </a:cubicBezTo>
                <a:close/>
                <a:moveTo>
                  <a:pt x="7297" y="17224"/>
                </a:moveTo>
                <a:cubicBezTo>
                  <a:pt x="7975" y="17251"/>
                  <a:pt x="8761" y="17522"/>
                  <a:pt x="9439" y="18037"/>
                </a:cubicBezTo>
                <a:cubicBezTo>
                  <a:pt x="9765" y="18282"/>
                  <a:pt x="10063" y="18580"/>
                  <a:pt x="10335" y="18960"/>
                </a:cubicBezTo>
                <a:cubicBezTo>
                  <a:pt x="10470" y="19122"/>
                  <a:pt x="10579" y="19312"/>
                  <a:pt x="10687" y="19529"/>
                </a:cubicBezTo>
                <a:cubicBezTo>
                  <a:pt x="10768" y="19638"/>
                  <a:pt x="10796" y="19719"/>
                  <a:pt x="10823" y="19828"/>
                </a:cubicBezTo>
                <a:lnTo>
                  <a:pt x="10850" y="19909"/>
                </a:lnTo>
                <a:lnTo>
                  <a:pt x="10850" y="19936"/>
                </a:lnTo>
                <a:lnTo>
                  <a:pt x="10850" y="19963"/>
                </a:lnTo>
                <a:lnTo>
                  <a:pt x="10958" y="20207"/>
                </a:lnTo>
                <a:cubicBezTo>
                  <a:pt x="11202" y="21075"/>
                  <a:pt x="11067" y="22214"/>
                  <a:pt x="10443" y="23164"/>
                </a:cubicBezTo>
                <a:cubicBezTo>
                  <a:pt x="10145" y="23652"/>
                  <a:pt x="9684" y="24140"/>
                  <a:pt x="9168" y="24466"/>
                </a:cubicBezTo>
                <a:cubicBezTo>
                  <a:pt x="8409" y="22811"/>
                  <a:pt x="7676" y="21075"/>
                  <a:pt x="6890" y="19258"/>
                </a:cubicBezTo>
                <a:cubicBezTo>
                  <a:pt x="6646" y="18688"/>
                  <a:pt x="6374" y="18065"/>
                  <a:pt x="6157" y="17468"/>
                </a:cubicBezTo>
                <a:lnTo>
                  <a:pt x="6347" y="17359"/>
                </a:lnTo>
                <a:cubicBezTo>
                  <a:pt x="6646" y="17251"/>
                  <a:pt x="6944" y="17224"/>
                  <a:pt x="7297" y="17224"/>
                </a:cubicBezTo>
                <a:close/>
                <a:moveTo>
                  <a:pt x="4069" y="13996"/>
                </a:moveTo>
                <a:cubicBezTo>
                  <a:pt x="4340" y="14728"/>
                  <a:pt x="4666" y="15406"/>
                  <a:pt x="4937" y="16084"/>
                </a:cubicBezTo>
                <a:cubicBezTo>
                  <a:pt x="4883" y="16084"/>
                  <a:pt x="4883" y="16112"/>
                  <a:pt x="4855" y="16112"/>
                </a:cubicBezTo>
                <a:lnTo>
                  <a:pt x="4720" y="16247"/>
                </a:lnTo>
                <a:cubicBezTo>
                  <a:pt x="4611" y="16356"/>
                  <a:pt x="4557" y="16410"/>
                  <a:pt x="4449" y="16491"/>
                </a:cubicBezTo>
                <a:cubicBezTo>
                  <a:pt x="3771" y="17197"/>
                  <a:pt x="3364" y="18037"/>
                  <a:pt x="3255" y="18824"/>
                </a:cubicBezTo>
                <a:cubicBezTo>
                  <a:pt x="3120" y="19611"/>
                  <a:pt x="3228" y="20316"/>
                  <a:pt x="3445" y="20858"/>
                </a:cubicBezTo>
                <a:cubicBezTo>
                  <a:pt x="3635" y="21401"/>
                  <a:pt x="3933" y="21835"/>
                  <a:pt x="4259" y="22079"/>
                </a:cubicBezTo>
                <a:cubicBezTo>
                  <a:pt x="4557" y="22350"/>
                  <a:pt x="4855" y="22459"/>
                  <a:pt x="5018" y="22486"/>
                </a:cubicBezTo>
                <a:cubicBezTo>
                  <a:pt x="5072" y="22486"/>
                  <a:pt x="5127" y="22513"/>
                  <a:pt x="5154" y="22513"/>
                </a:cubicBezTo>
                <a:lnTo>
                  <a:pt x="5344" y="22513"/>
                </a:lnTo>
                <a:cubicBezTo>
                  <a:pt x="5344" y="22513"/>
                  <a:pt x="5289" y="22513"/>
                  <a:pt x="5262" y="22486"/>
                </a:cubicBezTo>
                <a:cubicBezTo>
                  <a:pt x="5235" y="22459"/>
                  <a:pt x="5154" y="22404"/>
                  <a:pt x="5100" y="22377"/>
                </a:cubicBezTo>
                <a:cubicBezTo>
                  <a:pt x="4964" y="22269"/>
                  <a:pt x="4747" y="22079"/>
                  <a:pt x="4611" y="21808"/>
                </a:cubicBezTo>
                <a:cubicBezTo>
                  <a:pt x="4449" y="21536"/>
                  <a:pt x="4340" y="21130"/>
                  <a:pt x="4313" y="20696"/>
                </a:cubicBezTo>
                <a:cubicBezTo>
                  <a:pt x="4286" y="20234"/>
                  <a:pt x="4340" y="19692"/>
                  <a:pt x="4557" y="19204"/>
                </a:cubicBezTo>
                <a:cubicBezTo>
                  <a:pt x="4747" y="18688"/>
                  <a:pt x="5100" y="18173"/>
                  <a:pt x="5615" y="17793"/>
                </a:cubicBezTo>
                <a:lnTo>
                  <a:pt x="5642" y="17793"/>
                </a:lnTo>
                <a:cubicBezTo>
                  <a:pt x="5886" y="18390"/>
                  <a:pt x="6157" y="18932"/>
                  <a:pt x="6429" y="19502"/>
                </a:cubicBezTo>
                <a:cubicBezTo>
                  <a:pt x="6971" y="20696"/>
                  <a:pt x="7541" y="21835"/>
                  <a:pt x="8083" y="22947"/>
                </a:cubicBezTo>
                <a:cubicBezTo>
                  <a:pt x="8354" y="23489"/>
                  <a:pt x="8626" y="24032"/>
                  <a:pt x="8870" y="24574"/>
                </a:cubicBezTo>
                <a:cubicBezTo>
                  <a:pt x="8870" y="24628"/>
                  <a:pt x="8897" y="24656"/>
                  <a:pt x="8897" y="24683"/>
                </a:cubicBezTo>
                <a:cubicBezTo>
                  <a:pt x="8463" y="24927"/>
                  <a:pt x="8056" y="25090"/>
                  <a:pt x="7649" y="25198"/>
                </a:cubicBezTo>
                <a:cubicBezTo>
                  <a:pt x="7324" y="25252"/>
                  <a:pt x="7025" y="25334"/>
                  <a:pt x="6727" y="25361"/>
                </a:cubicBezTo>
                <a:cubicBezTo>
                  <a:pt x="6578" y="25374"/>
                  <a:pt x="6415" y="25381"/>
                  <a:pt x="6252" y="25381"/>
                </a:cubicBezTo>
                <a:cubicBezTo>
                  <a:pt x="6090" y="25381"/>
                  <a:pt x="5927" y="25374"/>
                  <a:pt x="5778" y="25361"/>
                </a:cubicBezTo>
                <a:lnTo>
                  <a:pt x="5534" y="25334"/>
                </a:lnTo>
                <a:lnTo>
                  <a:pt x="5289" y="25307"/>
                </a:lnTo>
                <a:lnTo>
                  <a:pt x="5154" y="25252"/>
                </a:lnTo>
                <a:lnTo>
                  <a:pt x="5072" y="25225"/>
                </a:lnTo>
                <a:lnTo>
                  <a:pt x="4828" y="25171"/>
                </a:lnTo>
                <a:cubicBezTo>
                  <a:pt x="4530" y="25062"/>
                  <a:pt x="4232" y="24954"/>
                  <a:pt x="3933" y="24818"/>
                </a:cubicBezTo>
                <a:cubicBezTo>
                  <a:pt x="3662" y="24683"/>
                  <a:pt x="3391" y="24520"/>
                  <a:pt x="3174" y="24276"/>
                </a:cubicBezTo>
                <a:cubicBezTo>
                  <a:pt x="2930" y="24086"/>
                  <a:pt x="2713" y="23842"/>
                  <a:pt x="2550" y="23571"/>
                </a:cubicBezTo>
                <a:cubicBezTo>
                  <a:pt x="2387" y="23299"/>
                  <a:pt x="2224" y="23028"/>
                  <a:pt x="2116" y="22730"/>
                </a:cubicBezTo>
                <a:cubicBezTo>
                  <a:pt x="2035" y="22594"/>
                  <a:pt x="2007" y="22404"/>
                  <a:pt x="1953" y="22269"/>
                </a:cubicBezTo>
                <a:cubicBezTo>
                  <a:pt x="1899" y="22106"/>
                  <a:pt x="1845" y="21970"/>
                  <a:pt x="1845" y="21808"/>
                </a:cubicBezTo>
                <a:cubicBezTo>
                  <a:pt x="1574" y="20560"/>
                  <a:pt x="1736" y="19204"/>
                  <a:pt x="2143" y="17902"/>
                </a:cubicBezTo>
                <a:cubicBezTo>
                  <a:pt x="2360" y="17251"/>
                  <a:pt x="2631" y="16627"/>
                  <a:pt x="2930" y="16003"/>
                </a:cubicBezTo>
                <a:cubicBezTo>
                  <a:pt x="3092" y="15705"/>
                  <a:pt x="3228" y="15406"/>
                  <a:pt x="3445" y="15081"/>
                </a:cubicBezTo>
                <a:cubicBezTo>
                  <a:pt x="3635" y="14783"/>
                  <a:pt x="3798" y="14457"/>
                  <a:pt x="4015" y="14132"/>
                </a:cubicBezTo>
                <a:cubicBezTo>
                  <a:pt x="4042" y="14104"/>
                  <a:pt x="4042" y="14077"/>
                  <a:pt x="4069" y="13996"/>
                </a:cubicBezTo>
                <a:close/>
                <a:moveTo>
                  <a:pt x="1709" y="0"/>
                </a:moveTo>
                <a:cubicBezTo>
                  <a:pt x="1628" y="0"/>
                  <a:pt x="1546" y="27"/>
                  <a:pt x="1465" y="27"/>
                </a:cubicBezTo>
                <a:cubicBezTo>
                  <a:pt x="1438" y="27"/>
                  <a:pt x="1438" y="27"/>
                  <a:pt x="1411" y="81"/>
                </a:cubicBezTo>
                <a:lnTo>
                  <a:pt x="1357" y="81"/>
                </a:lnTo>
                <a:cubicBezTo>
                  <a:pt x="1329" y="81"/>
                  <a:pt x="1275" y="109"/>
                  <a:pt x="1221" y="136"/>
                </a:cubicBezTo>
                <a:cubicBezTo>
                  <a:pt x="1058" y="244"/>
                  <a:pt x="923" y="380"/>
                  <a:pt x="814" y="488"/>
                </a:cubicBezTo>
                <a:cubicBezTo>
                  <a:pt x="733" y="624"/>
                  <a:pt x="651" y="760"/>
                  <a:pt x="624" y="841"/>
                </a:cubicBezTo>
                <a:cubicBezTo>
                  <a:pt x="434" y="1329"/>
                  <a:pt x="434" y="1763"/>
                  <a:pt x="434" y="2170"/>
                </a:cubicBezTo>
                <a:cubicBezTo>
                  <a:pt x="434" y="2577"/>
                  <a:pt x="516" y="2984"/>
                  <a:pt x="543" y="3363"/>
                </a:cubicBezTo>
                <a:cubicBezTo>
                  <a:pt x="787" y="4882"/>
                  <a:pt x="1221" y="6347"/>
                  <a:pt x="1655" y="7757"/>
                </a:cubicBezTo>
                <a:cubicBezTo>
                  <a:pt x="2062" y="9032"/>
                  <a:pt x="2469" y="10253"/>
                  <a:pt x="2930" y="11419"/>
                </a:cubicBezTo>
                <a:lnTo>
                  <a:pt x="2007" y="13155"/>
                </a:lnTo>
                <a:cubicBezTo>
                  <a:pt x="1845" y="13508"/>
                  <a:pt x="1628" y="13806"/>
                  <a:pt x="1465" y="14132"/>
                </a:cubicBezTo>
                <a:cubicBezTo>
                  <a:pt x="1248" y="14484"/>
                  <a:pt x="1085" y="14864"/>
                  <a:pt x="950" y="15217"/>
                </a:cubicBezTo>
                <a:cubicBezTo>
                  <a:pt x="651" y="15976"/>
                  <a:pt x="407" y="16708"/>
                  <a:pt x="244" y="17522"/>
                </a:cubicBezTo>
                <a:cubicBezTo>
                  <a:pt x="82" y="18309"/>
                  <a:pt x="0" y="19122"/>
                  <a:pt x="27" y="19909"/>
                </a:cubicBezTo>
                <a:cubicBezTo>
                  <a:pt x="82" y="20696"/>
                  <a:pt x="217" y="21509"/>
                  <a:pt x="489" y="22242"/>
                </a:cubicBezTo>
                <a:cubicBezTo>
                  <a:pt x="543" y="22459"/>
                  <a:pt x="624" y="22621"/>
                  <a:pt x="678" y="22784"/>
                </a:cubicBezTo>
                <a:cubicBezTo>
                  <a:pt x="787" y="22947"/>
                  <a:pt x="841" y="23137"/>
                  <a:pt x="950" y="23299"/>
                </a:cubicBezTo>
                <a:cubicBezTo>
                  <a:pt x="1167" y="23625"/>
                  <a:pt x="1384" y="23950"/>
                  <a:pt x="1628" y="24249"/>
                </a:cubicBezTo>
                <a:cubicBezTo>
                  <a:pt x="2143" y="24818"/>
                  <a:pt x="2794" y="25307"/>
                  <a:pt x="3499" y="25578"/>
                </a:cubicBezTo>
                <a:lnTo>
                  <a:pt x="3771" y="25659"/>
                </a:lnTo>
                <a:lnTo>
                  <a:pt x="4042" y="25768"/>
                </a:lnTo>
                <a:cubicBezTo>
                  <a:pt x="4205" y="25849"/>
                  <a:pt x="4422" y="25876"/>
                  <a:pt x="4584" y="25903"/>
                </a:cubicBezTo>
                <a:lnTo>
                  <a:pt x="4828" y="25930"/>
                </a:lnTo>
                <a:lnTo>
                  <a:pt x="4964" y="25985"/>
                </a:lnTo>
                <a:lnTo>
                  <a:pt x="5100" y="25985"/>
                </a:lnTo>
                <a:lnTo>
                  <a:pt x="5371" y="26012"/>
                </a:lnTo>
                <a:lnTo>
                  <a:pt x="5642" y="26012"/>
                </a:lnTo>
                <a:cubicBezTo>
                  <a:pt x="5754" y="26016"/>
                  <a:pt x="5865" y="26018"/>
                  <a:pt x="5977" y="26018"/>
                </a:cubicBezTo>
                <a:cubicBezTo>
                  <a:pt x="6569" y="26018"/>
                  <a:pt x="7156" y="25955"/>
                  <a:pt x="7703" y="25795"/>
                </a:cubicBezTo>
                <a:cubicBezTo>
                  <a:pt x="8165" y="25713"/>
                  <a:pt x="8626" y="25524"/>
                  <a:pt x="9033" y="25307"/>
                </a:cubicBezTo>
                <a:cubicBezTo>
                  <a:pt x="9168" y="25605"/>
                  <a:pt x="9304" y="25876"/>
                  <a:pt x="9439" y="26175"/>
                </a:cubicBezTo>
                <a:cubicBezTo>
                  <a:pt x="9656" y="26690"/>
                  <a:pt x="9873" y="27232"/>
                  <a:pt x="10063" y="27693"/>
                </a:cubicBezTo>
                <a:cubicBezTo>
                  <a:pt x="10280" y="28209"/>
                  <a:pt x="10443" y="28724"/>
                  <a:pt x="10579" y="29185"/>
                </a:cubicBezTo>
                <a:cubicBezTo>
                  <a:pt x="10660" y="29429"/>
                  <a:pt x="10687" y="29701"/>
                  <a:pt x="10714" y="29945"/>
                </a:cubicBezTo>
                <a:cubicBezTo>
                  <a:pt x="10714" y="29999"/>
                  <a:pt x="10741" y="30080"/>
                  <a:pt x="10741" y="30107"/>
                </a:cubicBezTo>
                <a:lnTo>
                  <a:pt x="10741" y="30324"/>
                </a:lnTo>
                <a:lnTo>
                  <a:pt x="10741" y="30650"/>
                </a:lnTo>
                <a:cubicBezTo>
                  <a:pt x="10714" y="31138"/>
                  <a:pt x="10579" y="31572"/>
                  <a:pt x="10389" y="31898"/>
                </a:cubicBezTo>
                <a:cubicBezTo>
                  <a:pt x="10145" y="32277"/>
                  <a:pt x="9873" y="32576"/>
                  <a:pt x="9521" y="32766"/>
                </a:cubicBezTo>
                <a:lnTo>
                  <a:pt x="9385" y="32820"/>
                </a:lnTo>
                <a:lnTo>
                  <a:pt x="9358" y="32847"/>
                </a:lnTo>
                <a:lnTo>
                  <a:pt x="9331" y="32847"/>
                </a:lnTo>
                <a:lnTo>
                  <a:pt x="9250" y="32901"/>
                </a:lnTo>
                <a:cubicBezTo>
                  <a:pt x="9168" y="32928"/>
                  <a:pt x="9087" y="32955"/>
                  <a:pt x="8978" y="32983"/>
                </a:cubicBezTo>
                <a:cubicBezTo>
                  <a:pt x="8816" y="33064"/>
                  <a:pt x="8626" y="33091"/>
                  <a:pt x="8436" y="33091"/>
                </a:cubicBezTo>
                <a:cubicBezTo>
                  <a:pt x="8273" y="33091"/>
                  <a:pt x="8110" y="33091"/>
                  <a:pt x="7948" y="33064"/>
                </a:cubicBezTo>
                <a:cubicBezTo>
                  <a:pt x="7758" y="33037"/>
                  <a:pt x="7622" y="32983"/>
                  <a:pt x="7459" y="32928"/>
                </a:cubicBezTo>
                <a:cubicBezTo>
                  <a:pt x="7188" y="32793"/>
                  <a:pt x="6944" y="32576"/>
                  <a:pt x="6808" y="32386"/>
                </a:cubicBezTo>
                <a:cubicBezTo>
                  <a:pt x="6754" y="32277"/>
                  <a:pt x="6673" y="32142"/>
                  <a:pt x="6646" y="32033"/>
                </a:cubicBezTo>
                <a:cubicBezTo>
                  <a:pt x="6619" y="31979"/>
                  <a:pt x="6619" y="31952"/>
                  <a:pt x="6619" y="31871"/>
                </a:cubicBezTo>
                <a:lnTo>
                  <a:pt x="6619" y="31762"/>
                </a:lnTo>
                <a:lnTo>
                  <a:pt x="6619" y="31735"/>
                </a:lnTo>
                <a:lnTo>
                  <a:pt x="6619" y="31681"/>
                </a:lnTo>
                <a:cubicBezTo>
                  <a:pt x="6619" y="31572"/>
                  <a:pt x="6591" y="31464"/>
                  <a:pt x="6619" y="31355"/>
                </a:cubicBezTo>
                <a:cubicBezTo>
                  <a:pt x="6619" y="31274"/>
                  <a:pt x="6646" y="31165"/>
                  <a:pt x="6646" y="31084"/>
                </a:cubicBezTo>
                <a:cubicBezTo>
                  <a:pt x="6673" y="31003"/>
                  <a:pt x="6727" y="30894"/>
                  <a:pt x="6754" y="30813"/>
                </a:cubicBezTo>
                <a:cubicBezTo>
                  <a:pt x="6918" y="30878"/>
                  <a:pt x="7103" y="30914"/>
                  <a:pt x="7295" y="30914"/>
                </a:cubicBezTo>
                <a:cubicBezTo>
                  <a:pt x="7420" y="30914"/>
                  <a:pt x="7548" y="30899"/>
                  <a:pt x="7676" y="30867"/>
                </a:cubicBezTo>
                <a:cubicBezTo>
                  <a:pt x="8436" y="30623"/>
                  <a:pt x="8897" y="29809"/>
                  <a:pt x="8653" y="29050"/>
                </a:cubicBezTo>
                <a:cubicBezTo>
                  <a:pt x="8450" y="28395"/>
                  <a:pt x="7870" y="27965"/>
                  <a:pt x="7243" y="27965"/>
                </a:cubicBezTo>
                <a:cubicBezTo>
                  <a:pt x="7117" y="27965"/>
                  <a:pt x="6990" y="27983"/>
                  <a:pt x="6863" y="28019"/>
                </a:cubicBezTo>
                <a:cubicBezTo>
                  <a:pt x="6320" y="28155"/>
                  <a:pt x="5778" y="28480"/>
                  <a:pt x="5398" y="29158"/>
                </a:cubicBezTo>
                <a:cubicBezTo>
                  <a:pt x="5100" y="29701"/>
                  <a:pt x="4964" y="30460"/>
                  <a:pt x="5045" y="31138"/>
                </a:cubicBezTo>
                <a:cubicBezTo>
                  <a:pt x="5100" y="31301"/>
                  <a:pt x="5127" y="31464"/>
                  <a:pt x="5181" y="31626"/>
                </a:cubicBezTo>
                <a:cubicBezTo>
                  <a:pt x="5262" y="31816"/>
                  <a:pt x="5289" y="31979"/>
                  <a:pt x="5398" y="32169"/>
                </a:cubicBezTo>
                <a:cubicBezTo>
                  <a:pt x="5561" y="32494"/>
                  <a:pt x="5805" y="32820"/>
                  <a:pt x="6130" y="33091"/>
                </a:cubicBezTo>
                <a:cubicBezTo>
                  <a:pt x="6456" y="33362"/>
                  <a:pt x="6863" y="33579"/>
                  <a:pt x="7270" y="33661"/>
                </a:cubicBezTo>
                <a:cubicBezTo>
                  <a:pt x="7459" y="33742"/>
                  <a:pt x="7703" y="33769"/>
                  <a:pt x="7893" y="33769"/>
                </a:cubicBezTo>
                <a:cubicBezTo>
                  <a:pt x="8110" y="33769"/>
                  <a:pt x="8354" y="33769"/>
                  <a:pt x="8571" y="33742"/>
                </a:cubicBezTo>
                <a:cubicBezTo>
                  <a:pt x="8816" y="33715"/>
                  <a:pt x="9033" y="33634"/>
                  <a:pt x="9222" y="33579"/>
                </a:cubicBezTo>
                <a:cubicBezTo>
                  <a:pt x="9331" y="33525"/>
                  <a:pt x="9439" y="33471"/>
                  <a:pt x="9521" y="33444"/>
                </a:cubicBezTo>
                <a:lnTo>
                  <a:pt x="9602" y="33389"/>
                </a:lnTo>
                <a:lnTo>
                  <a:pt x="9629" y="33362"/>
                </a:lnTo>
                <a:lnTo>
                  <a:pt x="9656" y="33335"/>
                </a:lnTo>
                <a:lnTo>
                  <a:pt x="9792" y="33227"/>
                </a:lnTo>
                <a:cubicBezTo>
                  <a:pt x="10009" y="33091"/>
                  <a:pt x="10172" y="32928"/>
                  <a:pt x="10335" y="32766"/>
                </a:cubicBezTo>
                <a:cubicBezTo>
                  <a:pt x="10524" y="32576"/>
                  <a:pt x="10660" y="32386"/>
                  <a:pt x="10796" y="32142"/>
                </a:cubicBezTo>
                <a:cubicBezTo>
                  <a:pt x="11013" y="31708"/>
                  <a:pt x="11148" y="31192"/>
                  <a:pt x="11148" y="30650"/>
                </a:cubicBezTo>
                <a:lnTo>
                  <a:pt x="11148" y="30243"/>
                </a:lnTo>
                <a:lnTo>
                  <a:pt x="11121" y="30053"/>
                </a:lnTo>
                <a:cubicBezTo>
                  <a:pt x="11121" y="29972"/>
                  <a:pt x="11094" y="29918"/>
                  <a:pt x="11094" y="29836"/>
                </a:cubicBezTo>
                <a:cubicBezTo>
                  <a:pt x="11067" y="29565"/>
                  <a:pt x="10985" y="29321"/>
                  <a:pt x="10931" y="29050"/>
                </a:cubicBezTo>
                <a:cubicBezTo>
                  <a:pt x="10660" y="28046"/>
                  <a:pt x="10199" y="27015"/>
                  <a:pt x="9765" y="25985"/>
                </a:cubicBezTo>
                <a:lnTo>
                  <a:pt x="9358" y="25062"/>
                </a:lnTo>
                <a:cubicBezTo>
                  <a:pt x="10036" y="24683"/>
                  <a:pt x="10606" y="24222"/>
                  <a:pt x="11121" y="23625"/>
                </a:cubicBezTo>
                <a:cubicBezTo>
                  <a:pt x="11555" y="23137"/>
                  <a:pt x="11908" y="22513"/>
                  <a:pt x="12152" y="21862"/>
                </a:cubicBezTo>
                <a:cubicBezTo>
                  <a:pt x="12233" y="21563"/>
                  <a:pt x="12342" y="21238"/>
                  <a:pt x="12369" y="20885"/>
                </a:cubicBezTo>
                <a:cubicBezTo>
                  <a:pt x="12423" y="20723"/>
                  <a:pt x="12423" y="20560"/>
                  <a:pt x="12423" y="20370"/>
                </a:cubicBezTo>
                <a:lnTo>
                  <a:pt x="12423" y="20099"/>
                </a:lnTo>
                <a:lnTo>
                  <a:pt x="12423" y="19882"/>
                </a:lnTo>
                <a:lnTo>
                  <a:pt x="12369" y="19665"/>
                </a:lnTo>
                <a:lnTo>
                  <a:pt x="12342" y="19394"/>
                </a:lnTo>
                <a:cubicBezTo>
                  <a:pt x="12315" y="19231"/>
                  <a:pt x="12287" y="19068"/>
                  <a:pt x="12206" y="18878"/>
                </a:cubicBezTo>
                <a:cubicBezTo>
                  <a:pt x="12179" y="18661"/>
                  <a:pt x="12043" y="18336"/>
                  <a:pt x="11881" y="18037"/>
                </a:cubicBezTo>
                <a:cubicBezTo>
                  <a:pt x="11718" y="17766"/>
                  <a:pt x="11528" y="17495"/>
                  <a:pt x="11338" y="17224"/>
                </a:cubicBezTo>
                <a:cubicBezTo>
                  <a:pt x="11121" y="16980"/>
                  <a:pt x="10931" y="16735"/>
                  <a:pt x="10687" y="16546"/>
                </a:cubicBezTo>
                <a:cubicBezTo>
                  <a:pt x="9786" y="15773"/>
                  <a:pt x="8664" y="15294"/>
                  <a:pt x="7555" y="15294"/>
                </a:cubicBezTo>
                <a:cubicBezTo>
                  <a:pt x="7496" y="15294"/>
                  <a:pt x="7437" y="15295"/>
                  <a:pt x="7378" y="15298"/>
                </a:cubicBezTo>
                <a:cubicBezTo>
                  <a:pt x="7053" y="15298"/>
                  <a:pt x="6781" y="15325"/>
                  <a:pt x="6483" y="15406"/>
                </a:cubicBezTo>
                <a:cubicBezTo>
                  <a:pt x="6212" y="15461"/>
                  <a:pt x="5940" y="15542"/>
                  <a:pt x="5669" y="15678"/>
                </a:cubicBezTo>
                <a:lnTo>
                  <a:pt x="5479" y="15759"/>
                </a:lnTo>
                <a:cubicBezTo>
                  <a:pt x="5127" y="14918"/>
                  <a:pt x="4828" y="14077"/>
                  <a:pt x="4476" y="13236"/>
                </a:cubicBezTo>
                <a:cubicBezTo>
                  <a:pt x="5072" y="12206"/>
                  <a:pt x="5561" y="11121"/>
                  <a:pt x="5940" y="9927"/>
                </a:cubicBezTo>
                <a:cubicBezTo>
                  <a:pt x="6185" y="9168"/>
                  <a:pt x="6374" y="8300"/>
                  <a:pt x="6374" y="7432"/>
                </a:cubicBezTo>
                <a:cubicBezTo>
                  <a:pt x="6374" y="6998"/>
                  <a:pt x="6347" y="6537"/>
                  <a:pt x="6293" y="6130"/>
                </a:cubicBezTo>
                <a:cubicBezTo>
                  <a:pt x="6239" y="5940"/>
                  <a:pt x="6212" y="5723"/>
                  <a:pt x="6157" y="5506"/>
                </a:cubicBezTo>
                <a:lnTo>
                  <a:pt x="6076" y="5235"/>
                </a:lnTo>
                <a:lnTo>
                  <a:pt x="6022" y="4909"/>
                </a:lnTo>
                <a:cubicBezTo>
                  <a:pt x="5778" y="4150"/>
                  <a:pt x="5479" y="3363"/>
                  <a:pt x="5072" y="2658"/>
                </a:cubicBezTo>
                <a:cubicBezTo>
                  <a:pt x="4666" y="1926"/>
                  <a:pt x="4150" y="1248"/>
                  <a:pt x="3445" y="678"/>
                </a:cubicBezTo>
                <a:cubicBezTo>
                  <a:pt x="3255" y="543"/>
                  <a:pt x="3065" y="407"/>
                  <a:pt x="2848" y="298"/>
                </a:cubicBezTo>
                <a:cubicBezTo>
                  <a:pt x="2658" y="217"/>
                  <a:pt x="2414" y="109"/>
                  <a:pt x="2143" y="27"/>
                </a:cubicBezTo>
                <a:cubicBezTo>
                  <a:pt x="2007" y="0"/>
                  <a:pt x="1872" y="0"/>
                  <a:pt x="17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45"/>
          <p:cNvSpPr/>
          <p:nvPr/>
        </p:nvSpPr>
        <p:spPr>
          <a:xfrm>
            <a:off x="8316161" y="1837797"/>
            <a:ext cx="626231" cy="527869"/>
          </a:xfrm>
          <a:custGeom>
            <a:avLst/>
            <a:gdLst/>
            <a:ahLst/>
            <a:cxnLst/>
            <a:rect l="l" t="t" r="r" b="b"/>
            <a:pathLst>
              <a:path w="12940" h="10894" extrusionOk="0">
                <a:moveTo>
                  <a:pt x="6348" y="1112"/>
                </a:moveTo>
                <a:lnTo>
                  <a:pt x="12125" y="2170"/>
                </a:lnTo>
                <a:lnTo>
                  <a:pt x="11990" y="2577"/>
                </a:lnTo>
                <a:lnTo>
                  <a:pt x="6212" y="1573"/>
                </a:lnTo>
                <a:lnTo>
                  <a:pt x="6348" y="1112"/>
                </a:lnTo>
                <a:close/>
                <a:moveTo>
                  <a:pt x="6158" y="0"/>
                </a:moveTo>
                <a:lnTo>
                  <a:pt x="5860" y="1031"/>
                </a:lnTo>
                <a:lnTo>
                  <a:pt x="3825" y="7540"/>
                </a:lnTo>
                <a:cubicBezTo>
                  <a:pt x="3581" y="7079"/>
                  <a:pt x="3147" y="6754"/>
                  <a:pt x="2605" y="6537"/>
                </a:cubicBezTo>
                <a:cubicBezTo>
                  <a:pt x="2372" y="6463"/>
                  <a:pt x="2139" y="6429"/>
                  <a:pt x="1914" y="6429"/>
                </a:cubicBezTo>
                <a:cubicBezTo>
                  <a:pt x="1147" y="6429"/>
                  <a:pt x="482" y="6836"/>
                  <a:pt x="272" y="7486"/>
                </a:cubicBezTo>
                <a:cubicBezTo>
                  <a:pt x="1" y="8327"/>
                  <a:pt x="598" y="9276"/>
                  <a:pt x="1656" y="9602"/>
                </a:cubicBezTo>
                <a:cubicBezTo>
                  <a:pt x="1897" y="9674"/>
                  <a:pt x="2140" y="9709"/>
                  <a:pt x="2373" y="9709"/>
                </a:cubicBezTo>
                <a:cubicBezTo>
                  <a:pt x="3112" y="9709"/>
                  <a:pt x="3762" y="9353"/>
                  <a:pt x="3988" y="8653"/>
                </a:cubicBezTo>
                <a:lnTo>
                  <a:pt x="6050" y="2034"/>
                </a:lnTo>
                <a:lnTo>
                  <a:pt x="11881" y="3011"/>
                </a:lnTo>
                <a:lnTo>
                  <a:pt x="10118" y="8653"/>
                </a:lnTo>
                <a:cubicBezTo>
                  <a:pt x="9901" y="8219"/>
                  <a:pt x="9440" y="7866"/>
                  <a:pt x="8925" y="7676"/>
                </a:cubicBezTo>
                <a:cubicBezTo>
                  <a:pt x="8681" y="7593"/>
                  <a:pt x="8435" y="7553"/>
                  <a:pt x="8199" y="7553"/>
                </a:cubicBezTo>
                <a:cubicBezTo>
                  <a:pt x="7437" y="7553"/>
                  <a:pt x="6772" y="7963"/>
                  <a:pt x="6565" y="8625"/>
                </a:cubicBezTo>
                <a:cubicBezTo>
                  <a:pt x="6294" y="9466"/>
                  <a:pt x="6918" y="10443"/>
                  <a:pt x="7921" y="10795"/>
                </a:cubicBezTo>
                <a:cubicBezTo>
                  <a:pt x="8150" y="10862"/>
                  <a:pt x="8377" y="10893"/>
                  <a:pt x="8596" y="10893"/>
                </a:cubicBezTo>
                <a:cubicBezTo>
                  <a:pt x="9364" y="10893"/>
                  <a:pt x="10028" y="10506"/>
                  <a:pt x="10281" y="9873"/>
                </a:cubicBezTo>
                <a:lnTo>
                  <a:pt x="12912" y="1383"/>
                </a:lnTo>
                <a:lnTo>
                  <a:pt x="12939" y="1248"/>
                </a:lnTo>
                <a:lnTo>
                  <a:pt x="615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45"/>
          <p:cNvSpPr/>
          <p:nvPr/>
        </p:nvSpPr>
        <p:spPr>
          <a:xfrm>
            <a:off x="8316150" y="539401"/>
            <a:ext cx="399065" cy="612617"/>
          </a:xfrm>
          <a:custGeom>
            <a:avLst/>
            <a:gdLst/>
            <a:ahLst/>
            <a:cxnLst/>
            <a:rect l="l" t="t" r="r" b="b"/>
            <a:pathLst>
              <a:path w="8246" h="12643" extrusionOk="0">
                <a:moveTo>
                  <a:pt x="4313" y="1926"/>
                </a:moveTo>
                <a:cubicBezTo>
                  <a:pt x="4611" y="2414"/>
                  <a:pt x="5181" y="2930"/>
                  <a:pt x="6157" y="3608"/>
                </a:cubicBezTo>
                <a:cubicBezTo>
                  <a:pt x="7459" y="4476"/>
                  <a:pt x="7324" y="5425"/>
                  <a:pt x="7107" y="5995"/>
                </a:cubicBezTo>
                <a:cubicBezTo>
                  <a:pt x="6917" y="5832"/>
                  <a:pt x="6700" y="5696"/>
                  <a:pt x="6510" y="5561"/>
                </a:cubicBezTo>
                <a:cubicBezTo>
                  <a:pt x="4801" y="4557"/>
                  <a:pt x="4394" y="2984"/>
                  <a:pt x="4340" y="2685"/>
                </a:cubicBezTo>
                <a:lnTo>
                  <a:pt x="4313" y="1926"/>
                </a:lnTo>
                <a:close/>
                <a:moveTo>
                  <a:pt x="4231" y="0"/>
                </a:moveTo>
                <a:lnTo>
                  <a:pt x="3635" y="27"/>
                </a:lnTo>
                <a:lnTo>
                  <a:pt x="4069" y="9358"/>
                </a:lnTo>
                <a:cubicBezTo>
                  <a:pt x="3659" y="8999"/>
                  <a:pt x="3056" y="8786"/>
                  <a:pt x="2419" y="8786"/>
                </a:cubicBezTo>
                <a:cubicBezTo>
                  <a:pt x="2382" y="8786"/>
                  <a:pt x="2344" y="8787"/>
                  <a:pt x="2306" y="8788"/>
                </a:cubicBezTo>
                <a:cubicBezTo>
                  <a:pt x="1004" y="8843"/>
                  <a:pt x="0" y="9738"/>
                  <a:pt x="54" y="10823"/>
                </a:cubicBezTo>
                <a:cubicBezTo>
                  <a:pt x="107" y="11872"/>
                  <a:pt x="1099" y="12643"/>
                  <a:pt x="2342" y="12643"/>
                </a:cubicBezTo>
                <a:cubicBezTo>
                  <a:pt x="2384" y="12643"/>
                  <a:pt x="2426" y="12642"/>
                  <a:pt x="2468" y="12640"/>
                </a:cubicBezTo>
                <a:cubicBezTo>
                  <a:pt x="3770" y="12586"/>
                  <a:pt x="4747" y="11772"/>
                  <a:pt x="4720" y="10606"/>
                </a:cubicBezTo>
                <a:lnTo>
                  <a:pt x="4394" y="4476"/>
                </a:lnTo>
                <a:lnTo>
                  <a:pt x="4394" y="4476"/>
                </a:lnTo>
                <a:cubicBezTo>
                  <a:pt x="4720" y="4910"/>
                  <a:pt x="5289" y="5452"/>
                  <a:pt x="6266" y="6130"/>
                </a:cubicBezTo>
                <a:cubicBezTo>
                  <a:pt x="8246" y="7459"/>
                  <a:pt x="6917" y="9032"/>
                  <a:pt x="6917" y="9032"/>
                </a:cubicBezTo>
                <a:cubicBezTo>
                  <a:pt x="7893" y="8490"/>
                  <a:pt x="8246" y="7188"/>
                  <a:pt x="7242" y="6130"/>
                </a:cubicBezTo>
                <a:cubicBezTo>
                  <a:pt x="8002" y="5371"/>
                  <a:pt x="7975" y="3933"/>
                  <a:pt x="6401" y="2984"/>
                </a:cubicBezTo>
                <a:cubicBezTo>
                  <a:pt x="4503" y="1845"/>
                  <a:pt x="4231" y="27"/>
                  <a:pt x="4231" y="27"/>
                </a:cubicBezTo>
                <a:lnTo>
                  <a:pt x="423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1261;p52">
            <a:extLst>
              <a:ext uri="{FF2B5EF4-FFF2-40B4-BE49-F238E27FC236}">
                <a16:creationId xmlns:a16="http://schemas.microsoft.com/office/drawing/2014/main" id="{6B28EBC2-3D92-486D-83D4-F56DBB68355E}"/>
              </a:ext>
            </a:extLst>
          </p:cNvPr>
          <p:cNvGrpSpPr/>
          <p:nvPr/>
        </p:nvGrpSpPr>
        <p:grpSpPr>
          <a:xfrm>
            <a:off x="6355733" y="1041912"/>
            <a:ext cx="1598972" cy="3624109"/>
            <a:chOff x="2948150" y="3009950"/>
            <a:chExt cx="343150" cy="848275"/>
          </a:xfrm>
        </p:grpSpPr>
        <p:sp>
          <p:nvSpPr>
            <p:cNvPr id="64" name="Google Shape;1262;p52">
              <a:extLst>
                <a:ext uri="{FF2B5EF4-FFF2-40B4-BE49-F238E27FC236}">
                  <a16:creationId xmlns:a16="http://schemas.microsoft.com/office/drawing/2014/main" id="{EF9909E3-7653-4DD5-BC4E-1C5FBDD9BD2A}"/>
                </a:ext>
              </a:extLst>
            </p:cNvPr>
            <p:cNvSpPr/>
            <p:nvPr/>
          </p:nvSpPr>
          <p:spPr>
            <a:xfrm>
              <a:off x="3178300" y="3776875"/>
              <a:ext cx="36275" cy="45350"/>
            </a:xfrm>
            <a:custGeom>
              <a:avLst/>
              <a:gdLst/>
              <a:ahLst/>
              <a:cxnLst/>
              <a:rect l="l" t="t" r="r" b="b"/>
              <a:pathLst>
                <a:path w="1451" h="1814" extrusionOk="0">
                  <a:moveTo>
                    <a:pt x="42" y="1"/>
                  </a:moveTo>
                  <a:lnTo>
                    <a:pt x="0" y="1619"/>
                  </a:lnTo>
                  <a:lnTo>
                    <a:pt x="1437" y="1814"/>
                  </a:lnTo>
                  <a:lnTo>
                    <a:pt x="1451" y="154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63;p52">
              <a:extLst>
                <a:ext uri="{FF2B5EF4-FFF2-40B4-BE49-F238E27FC236}">
                  <a16:creationId xmlns:a16="http://schemas.microsoft.com/office/drawing/2014/main" id="{9CFAB960-ECF8-4A1B-AD82-FED93768889F}"/>
                </a:ext>
              </a:extLst>
            </p:cNvPr>
            <p:cNvSpPr/>
            <p:nvPr/>
          </p:nvSpPr>
          <p:spPr>
            <a:xfrm>
              <a:off x="3146200" y="3339925"/>
              <a:ext cx="112325" cy="453025"/>
            </a:xfrm>
            <a:custGeom>
              <a:avLst/>
              <a:gdLst/>
              <a:ahLst/>
              <a:cxnLst/>
              <a:rect l="l" t="t" r="r" b="b"/>
              <a:pathLst>
                <a:path w="4493" h="18121" extrusionOk="0">
                  <a:moveTo>
                    <a:pt x="4130" y="1"/>
                  </a:moveTo>
                  <a:lnTo>
                    <a:pt x="935" y="963"/>
                  </a:lnTo>
                  <a:lnTo>
                    <a:pt x="15" y="9277"/>
                  </a:lnTo>
                  <a:cubicBezTo>
                    <a:pt x="1" y="9402"/>
                    <a:pt x="1" y="9528"/>
                    <a:pt x="1" y="9639"/>
                  </a:cubicBezTo>
                  <a:lnTo>
                    <a:pt x="796" y="17981"/>
                  </a:lnTo>
                  <a:lnTo>
                    <a:pt x="3279" y="18120"/>
                  </a:lnTo>
                  <a:lnTo>
                    <a:pt x="2944" y="9151"/>
                  </a:lnTo>
                  <a:lnTo>
                    <a:pt x="4269" y="3390"/>
                  </a:lnTo>
                  <a:cubicBezTo>
                    <a:pt x="4339" y="3084"/>
                    <a:pt x="4395" y="2791"/>
                    <a:pt x="4423" y="2498"/>
                  </a:cubicBezTo>
                  <a:cubicBezTo>
                    <a:pt x="4492" y="1926"/>
                    <a:pt x="4325" y="852"/>
                    <a:pt x="4144" y="294"/>
                  </a:cubicBezTo>
                  <a:lnTo>
                    <a:pt x="41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64;p52">
              <a:extLst>
                <a:ext uri="{FF2B5EF4-FFF2-40B4-BE49-F238E27FC236}">
                  <a16:creationId xmlns:a16="http://schemas.microsoft.com/office/drawing/2014/main" id="{13F91B18-D891-4779-A820-BF1617EC5E88}"/>
                </a:ext>
              </a:extLst>
            </p:cNvPr>
            <p:cNvSpPr/>
            <p:nvPr/>
          </p:nvSpPr>
          <p:spPr>
            <a:xfrm>
              <a:off x="3104775" y="3804750"/>
              <a:ext cx="116425" cy="40875"/>
            </a:xfrm>
            <a:custGeom>
              <a:avLst/>
              <a:gdLst/>
              <a:ahLst/>
              <a:cxnLst/>
              <a:rect l="l" t="t" r="r" b="b"/>
              <a:pathLst>
                <a:path w="4657" h="1635" extrusionOk="0">
                  <a:moveTo>
                    <a:pt x="2831" y="1"/>
                  </a:moveTo>
                  <a:cubicBezTo>
                    <a:pt x="2813" y="1"/>
                    <a:pt x="2794" y="5"/>
                    <a:pt x="2774" y="15"/>
                  </a:cubicBezTo>
                  <a:lnTo>
                    <a:pt x="361" y="1020"/>
                  </a:lnTo>
                  <a:cubicBezTo>
                    <a:pt x="221" y="1089"/>
                    <a:pt x="96" y="1201"/>
                    <a:pt x="54" y="1354"/>
                  </a:cubicBezTo>
                  <a:cubicBezTo>
                    <a:pt x="0" y="1488"/>
                    <a:pt x="88" y="1634"/>
                    <a:pt x="217" y="1634"/>
                  </a:cubicBezTo>
                  <a:cubicBezTo>
                    <a:pt x="223" y="1634"/>
                    <a:pt x="229" y="1634"/>
                    <a:pt x="235" y="1633"/>
                  </a:cubicBezTo>
                  <a:lnTo>
                    <a:pt x="4350" y="1606"/>
                  </a:lnTo>
                  <a:cubicBezTo>
                    <a:pt x="4517" y="1606"/>
                    <a:pt x="4657" y="1466"/>
                    <a:pt x="4629" y="1299"/>
                  </a:cubicBezTo>
                  <a:lnTo>
                    <a:pt x="4587" y="518"/>
                  </a:lnTo>
                  <a:lnTo>
                    <a:pt x="4587" y="476"/>
                  </a:lnTo>
                  <a:lnTo>
                    <a:pt x="4545" y="350"/>
                  </a:lnTo>
                  <a:cubicBezTo>
                    <a:pt x="4527" y="286"/>
                    <a:pt x="4472" y="252"/>
                    <a:pt x="4417" y="252"/>
                  </a:cubicBezTo>
                  <a:cubicBezTo>
                    <a:pt x="4389" y="252"/>
                    <a:pt x="4360" y="261"/>
                    <a:pt x="4336" y="280"/>
                  </a:cubicBezTo>
                  <a:cubicBezTo>
                    <a:pt x="4209" y="369"/>
                    <a:pt x="3977" y="493"/>
                    <a:pt x="3652" y="493"/>
                  </a:cubicBezTo>
                  <a:cubicBezTo>
                    <a:pt x="3620" y="493"/>
                    <a:pt x="3588" y="492"/>
                    <a:pt x="3555" y="490"/>
                  </a:cubicBezTo>
                  <a:cubicBezTo>
                    <a:pt x="3164" y="448"/>
                    <a:pt x="3011" y="239"/>
                    <a:pt x="2955" y="99"/>
                  </a:cubicBezTo>
                  <a:cubicBezTo>
                    <a:pt x="2934" y="46"/>
                    <a:pt x="2888" y="1"/>
                    <a:pt x="28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65;p52">
              <a:extLst>
                <a:ext uri="{FF2B5EF4-FFF2-40B4-BE49-F238E27FC236}">
                  <a16:creationId xmlns:a16="http://schemas.microsoft.com/office/drawing/2014/main" id="{BE7FBC27-7984-4B38-872A-69D38314EEF4}"/>
                </a:ext>
              </a:extLst>
            </p:cNvPr>
            <p:cNvSpPr/>
            <p:nvPr/>
          </p:nvSpPr>
          <p:spPr>
            <a:xfrm>
              <a:off x="3087275" y="3186850"/>
              <a:ext cx="166025" cy="114050"/>
            </a:xfrm>
            <a:custGeom>
              <a:avLst/>
              <a:gdLst/>
              <a:ahLst/>
              <a:cxnLst/>
              <a:rect l="l" t="t" r="r" b="b"/>
              <a:pathLst>
                <a:path w="6641" h="4562" extrusionOk="0">
                  <a:moveTo>
                    <a:pt x="5259" y="0"/>
                  </a:moveTo>
                  <a:lnTo>
                    <a:pt x="3244" y="2752"/>
                  </a:lnTo>
                  <a:lnTo>
                    <a:pt x="3244" y="2752"/>
                  </a:lnTo>
                  <a:lnTo>
                    <a:pt x="419" y="1842"/>
                  </a:lnTo>
                  <a:lnTo>
                    <a:pt x="1" y="2930"/>
                  </a:lnTo>
                  <a:lnTo>
                    <a:pt x="3264" y="4352"/>
                  </a:lnTo>
                  <a:lnTo>
                    <a:pt x="3753" y="4562"/>
                  </a:lnTo>
                  <a:lnTo>
                    <a:pt x="4115" y="4101"/>
                  </a:lnTo>
                  <a:lnTo>
                    <a:pt x="6640" y="1088"/>
                  </a:lnTo>
                  <a:lnTo>
                    <a:pt x="52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66;p52">
              <a:extLst>
                <a:ext uri="{FF2B5EF4-FFF2-40B4-BE49-F238E27FC236}">
                  <a16:creationId xmlns:a16="http://schemas.microsoft.com/office/drawing/2014/main" id="{C4C63AF1-D86D-4B46-A091-B604D08851BD}"/>
                </a:ext>
              </a:extLst>
            </p:cNvPr>
            <p:cNvSpPr/>
            <p:nvPr/>
          </p:nvSpPr>
          <p:spPr>
            <a:xfrm>
              <a:off x="3060775" y="3217150"/>
              <a:ext cx="54425" cy="53450"/>
            </a:xfrm>
            <a:custGeom>
              <a:avLst/>
              <a:gdLst/>
              <a:ahLst/>
              <a:cxnLst/>
              <a:rect l="l" t="t" r="r" b="b"/>
              <a:pathLst>
                <a:path w="2177" h="2138" extrusionOk="0">
                  <a:moveTo>
                    <a:pt x="1110" y="1"/>
                  </a:moveTo>
                  <a:cubicBezTo>
                    <a:pt x="1093" y="1"/>
                    <a:pt x="1077" y="1"/>
                    <a:pt x="1061" y="2"/>
                  </a:cubicBezTo>
                  <a:cubicBezTo>
                    <a:pt x="461" y="16"/>
                    <a:pt x="0" y="504"/>
                    <a:pt x="14" y="1090"/>
                  </a:cubicBezTo>
                  <a:cubicBezTo>
                    <a:pt x="28" y="1673"/>
                    <a:pt x="489" y="2137"/>
                    <a:pt x="1066" y="2137"/>
                  </a:cubicBezTo>
                  <a:cubicBezTo>
                    <a:pt x="1083" y="2137"/>
                    <a:pt x="1099" y="2137"/>
                    <a:pt x="1116" y="2136"/>
                  </a:cubicBezTo>
                  <a:cubicBezTo>
                    <a:pt x="1702" y="2122"/>
                    <a:pt x="2176" y="1634"/>
                    <a:pt x="2162" y="1048"/>
                  </a:cubicBezTo>
                  <a:cubicBezTo>
                    <a:pt x="2135" y="465"/>
                    <a:pt x="1673" y="1"/>
                    <a:pt x="11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67;p52">
              <a:extLst>
                <a:ext uri="{FF2B5EF4-FFF2-40B4-BE49-F238E27FC236}">
                  <a16:creationId xmlns:a16="http://schemas.microsoft.com/office/drawing/2014/main" id="{1A62B745-169E-46F6-8A63-ECAE0958BFA8}"/>
                </a:ext>
              </a:extLst>
            </p:cNvPr>
            <p:cNvSpPr/>
            <p:nvPr/>
          </p:nvSpPr>
          <p:spPr>
            <a:xfrm>
              <a:off x="3164000" y="3060975"/>
              <a:ext cx="73600" cy="103550"/>
            </a:xfrm>
            <a:custGeom>
              <a:avLst/>
              <a:gdLst/>
              <a:ahLst/>
              <a:cxnLst/>
              <a:rect l="l" t="t" r="r" b="b"/>
              <a:pathLst>
                <a:path w="2944" h="4142" extrusionOk="0">
                  <a:moveTo>
                    <a:pt x="1590" y="0"/>
                  </a:moveTo>
                  <a:lnTo>
                    <a:pt x="0" y="642"/>
                  </a:lnTo>
                  <a:lnTo>
                    <a:pt x="1242" y="3696"/>
                  </a:lnTo>
                  <a:cubicBezTo>
                    <a:pt x="1347" y="3971"/>
                    <a:pt x="1613" y="4142"/>
                    <a:pt x="1893" y="4142"/>
                  </a:cubicBezTo>
                  <a:cubicBezTo>
                    <a:pt x="1983" y="4142"/>
                    <a:pt x="2074" y="4124"/>
                    <a:pt x="2162" y="4087"/>
                  </a:cubicBezTo>
                  <a:lnTo>
                    <a:pt x="2302" y="4031"/>
                  </a:lnTo>
                  <a:cubicBezTo>
                    <a:pt x="2734" y="3850"/>
                    <a:pt x="2943" y="3348"/>
                    <a:pt x="2776" y="2915"/>
                  </a:cubicBezTo>
                  <a:lnTo>
                    <a:pt x="159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68;p52">
              <a:extLst>
                <a:ext uri="{FF2B5EF4-FFF2-40B4-BE49-F238E27FC236}">
                  <a16:creationId xmlns:a16="http://schemas.microsoft.com/office/drawing/2014/main" id="{D45F4EFD-71AA-420C-8CBB-5B91DA86A086}"/>
                </a:ext>
              </a:extLst>
            </p:cNvPr>
            <p:cNvSpPr/>
            <p:nvPr/>
          </p:nvSpPr>
          <p:spPr>
            <a:xfrm>
              <a:off x="3125275" y="3025450"/>
              <a:ext cx="105000" cy="92525"/>
            </a:xfrm>
            <a:custGeom>
              <a:avLst/>
              <a:gdLst/>
              <a:ahLst/>
              <a:cxnLst/>
              <a:rect l="l" t="t" r="r" b="b"/>
              <a:pathLst>
                <a:path w="4200" h="3701" extrusionOk="0">
                  <a:moveTo>
                    <a:pt x="2095" y="0"/>
                  </a:moveTo>
                  <a:cubicBezTo>
                    <a:pt x="1866" y="0"/>
                    <a:pt x="1633" y="44"/>
                    <a:pt x="1410" y="138"/>
                  </a:cubicBezTo>
                  <a:cubicBezTo>
                    <a:pt x="447" y="514"/>
                    <a:pt x="1" y="1602"/>
                    <a:pt x="378" y="2537"/>
                  </a:cubicBezTo>
                  <a:cubicBezTo>
                    <a:pt x="676" y="3261"/>
                    <a:pt x="1372" y="3700"/>
                    <a:pt x="2107" y="3700"/>
                  </a:cubicBezTo>
                  <a:cubicBezTo>
                    <a:pt x="2335" y="3700"/>
                    <a:pt x="2566" y="3658"/>
                    <a:pt x="2791" y="3569"/>
                  </a:cubicBezTo>
                  <a:cubicBezTo>
                    <a:pt x="3725" y="3179"/>
                    <a:pt x="4199" y="2105"/>
                    <a:pt x="3809" y="1156"/>
                  </a:cubicBezTo>
                  <a:cubicBezTo>
                    <a:pt x="3522" y="445"/>
                    <a:pt x="2824" y="0"/>
                    <a:pt x="20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69;p52">
              <a:extLst>
                <a:ext uri="{FF2B5EF4-FFF2-40B4-BE49-F238E27FC236}">
                  <a16:creationId xmlns:a16="http://schemas.microsoft.com/office/drawing/2014/main" id="{6DCABAB1-6B20-4033-A358-5099AD72642D}"/>
                </a:ext>
              </a:extLst>
            </p:cNvPr>
            <p:cNvSpPr/>
            <p:nvPr/>
          </p:nvSpPr>
          <p:spPr>
            <a:xfrm>
              <a:off x="3134350" y="3068975"/>
              <a:ext cx="69425" cy="71825"/>
            </a:xfrm>
            <a:custGeom>
              <a:avLst/>
              <a:gdLst/>
              <a:ahLst/>
              <a:cxnLst/>
              <a:rect l="l" t="t" r="r" b="b"/>
              <a:pathLst>
                <a:path w="2777" h="2873" extrusionOk="0">
                  <a:moveTo>
                    <a:pt x="1939" y="1"/>
                  </a:moveTo>
                  <a:lnTo>
                    <a:pt x="1" y="782"/>
                  </a:lnTo>
                  <a:lnTo>
                    <a:pt x="545" y="2121"/>
                  </a:lnTo>
                  <a:cubicBezTo>
                    <a:pt x="737" y="2591"/>
                    <a:pt x="1190" y="2873"/>
                    <a:pt x="1668" y="2873"/>
                  </a:cubicBezTo>
                  <a:cubicBezTo>
                    <a:pt x="1814" y="2873"/>
                    <a:pt x="1963" y="2846"/>
                    <a:pt x="2107" y="2791"/>
                  </a:cubicBezTo>
                  <a:cubicBezTo>
                    <a:pt x="2567" y="2609"/>
                    <a:pt x="2776" y="2093"/>
                    <a:pt x="2595" y="1633"/>
                  </a:cubicBezTo>
                  <a:lnTo>
                    <a:pt x="19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70;p52">
              <a:extLst>
                <a:ext uri="{FF2B5EF4-FFF2-40B4-BE49-F238E27FC236}">
                  <a16:creationId xmlns:a16="http://schemas.microsoft.com/office/drawing/2014/main" id="{E9AE8183-7B26-44B5-8AD4-0BEA13D27A60}"/>
                </a:ext>
              </a:extLst>
            </p:cNvPr>
            <p:cNvSpPr/>
            <p:nvPr/>
          </p:nvSpPr>
          <p:spPr>
            <a:xfrm>
              <a:off x="3135800" y="3097925"/>
              <a:ext cx="17400" cy="21775"/>
            </a:xfrm>
            <a:custGeom>
              <a:avLst/>
              <a:gdLst/>
              <a:ahLst/>
              <a:cxnLst/>
              <a:rect l="l" t="t" r="r" b="b"/>
              <a:pathLst>
                <a:path w="696" h="871" extrusionOk="0">
                  <a:moveTo>
                    <a:pt x="166" y="1"/>
                  </a:moveTo>
                  <a:lnTo>
                    <a:pt x="12" y="698"/>
                  </a:lnTo>
                  <a:cubicBezTo>
                    <a:pt x="0" y="795"/>
                    <a:pt x="83" y="871"/>
                    <a:pt x="178" y="871"/>
                  </a:cubicBezTo>
                  <a:cubicBezTo>
                    <a:pt x="192" y="871"/>
                    <a:pt x="207" y="869"/>
                    <a:pt x="222" y="865"/>
                  </a:cubicBezTo>
                  <a:lnTo>
                    <a:pt x="696" y="768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71;p52">
              <a:extLst>
                <a:ext uri="{FF2B5EF4-FFF2-40B4-BE49-F238E27FC236}">
                  <a16:creationId xmlns:a16="http://schemas.microsoft.com/office/drawing/2014/main" id="{F1D0D027-DE42-4BF1-867E-75B1F9594F31}"/>
                </a:ext>
              </a:extLst>
            </p:cNvPr>
            <p:cNvSpPr/>
            <p:nvPr/>
          </p:nvSpPr>
          <p:spPr>
            <a:xfrm>
              <a:off x="3123900" y="3009950"/>
              <a:ext cx="118225" cy="97775"/>
            </a:xfrm>
            <a:custGeom>
              <a:avLst/>
              <a:gdLst/>
              <a:ahLst/>
              <a:cxnLst/>
              <a:rect l="l" t="t" r="r" b="b"/>
              <a:pathLst>
                <a:path w="4729" h="3911" extrusionOk="0">
                  <a:moveTo>
                    <a:pt x="2086" y="1"/>
                  </a:moveTo>
                  <a:cubicBezTo>
                    <a:pt x="51" y="1"/>
                    <a:pt x="0" y="2585"/>
                    <a:pt x="0" y="2585"/>
                  </a:cubicBezTo>
                  <a:cubicBezTo>
                    <a:pt x="88" y="2653"/>
                    <a:pt x="207" y="2680"/>
                    <a:pt x="340" y="2680"/>
                  </a:cubicBezTo>
                  <a:cubicBezTo>
                    <a:pt x="861" y="2680"/>
                    <a:pt x="1604" y="2264"/>
                    <a:pt x="1604" y="2264"/>
                  </a:cubicBezTo>
                  <a:cubicBezTo>
                    <a:pt x="1632" y="3282"/>
                    <a:pt x="2288" y="3282"/>
                    <a:pt x="2288" y="3282"/>
                  </a:cubicBezTo>
                  <a:lnTo>
                    <a:pt x="3334" y="3910"/>
                  </a:lnTo>
                  <a:lnTo>
                    <a:pt x="4729" y="2808"/>
                  </a:lnTo>
                  <a:cubicBezTo>
                    <a:pt x="4729" y="2808"/>
                    <a:pt x="4701" y="283"/>
                    <a:pt x="2385" y="18"/>
                  </a:cubicBezTo>
                  <a:cubicBezTo>
                    <a:pt x="2281" y="7"/>
                    <a:pt x="2182" y="1"/>
                    <a:pt x="208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72;p52">
              <a:extLst>
                <a:ext uri="{FF2B5EF4-FFF2-40B4-BE49-F238E27FC236}">
                  <a16:creationId xmlns:a16="http://schemas.microsoft.com/office/drawing/2014/main" id="{39AA19B8-5491-4A6A-BD31-A3FCADA4D2A4}"/>
                </a:ext>
              </a:extLst>
            </p:cNvPr>
            <p:cNvSpPr/>
            <p:nvPr/>
          </p:nvSpPr>
          <p:spPr>
            <a:xfrm>
              <a:off x="3175850" y="3075275"/>
              <a:ext cx="28625" cy="25450"/>
            </a:xfrm>
            <a:custGeom>
              <a:avLst/>
              <a:gdLst/>
              <a:ahLst/>
              <a:cxnLst/>
              <a:rect l="l" t="t" r="r" b="b"/>
              <a:pathLst>
                <a:path w="1145" h="1018" extrusionOk="0">
                  <a:moveTo>
                    <a:pt x="576" y="1"/>
                  </a:moveTo>
                  <a:cubicBezTo>
                    <a:pt x="510" y="1"/>
                    <a:pt x="443" y="14"/>
                    <a:pt x="377" y="42"/>
                  </a:cubicBezTo>
                  <a:cubicBezTo>
                    <a:pt x="140" y="139"/>
                    <a:pt x="0" y="446"/>
                    <a:pt x="98" y="697"/>
                  </a:cubicBezTo>
                  <a:cubicBezTo>
                    <a:pt x="182" y="897"/>
                    <a:pt x="368" y="1017"/>
                    <a:pt x="569" y="1017"/>
                  </a:cubicBezTo>
                  <a:cubicBezTo>
                    <a:pt x="634" y="1017"/>
                    <a:pt x="702" y="1004"/>
                    <a:pt x="768" y="976"/>
                  </a:cubicBezTo>
                  <a:cubicBezTo>
                    <a:pt x="1019" y="879"/>
                    <a:pt x="1144" y="586"/>
                    <a:pt x="1047" y="321"/>
                  </a:cubicBezTo>
                  <a:cubicBezTo>
                    <a:pt x="963" y="121"/>
                    <a:pt x="776" y="1"/>
                    <a:pt x="5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73;p52">
              <a:extLst>
                <a:ext uri="{FF2B5EF4-FFF2-40B4-BE49-F238E27FC236}">
                  <a16:creationId xmlns:a16="http://schemas.microsoft.com/office/drawing/2014/main" id="{9D6A9E9F-8B53-4142-9556-9DBF79A41609}"/>
                </a:ext>
              </a:extLst>
            </p:cNvPr>
            <p:cNvSpPr/>
            <p:nvPr/>
          </p:nvSpPr>
          <p:spPr>
            <a:xfrm>
              <a:off x="3193975" y="3085725"/>
              <a:ext cx="28275" cy="25575"/>
            </a:xfrm>
            <a:custGeom>
              <a:avLst/>
              <a:gdLst/>
              <a:ahLst/>
              <a:cxnLst/>
              <a:rect l="l" t="t" r="r" b="b"/>
              <a:pathLst>
                <a:path w="1131" h="1023" extrusionOk="0">
                  <a:moveTo>
                    <a:pt x="838" y="0"/>
                  </a:moveTo>
                  <a:lnTo>
                    <a:pt x="559" y="461"/>
                  </a:lnTo>
                  <a:lnTo>
                    <a:pt x="1" y="572"/>
                  </a:lnTo>
                  <a:cubicBezTo>
                    <a:pt x="143" y="922"/>
                    <a:pt x="368" y="1022"/>
                    <a:pt x="580" y="1022"/>
                  </a:cubicBezTo>
                  <a:cubicBezTo>
                    <a:pt x="867" y="1022"/>
                    <a:pt x="1131" y="837"/>
                    <a:pt x="1131" y="837"/>
                  </a:cubicBezTo>
                  <a:lnTo>
                    <a:pt x="83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74;p52">
              <a:extLst>
                <a:ext uri="{FF2B5EF4-FFF2-40B4-BE49-F238E27FC236}">
                  <a16:creationId xmlns:a16="http://schemas.microsoft.com/office/drawing/2014/main" id="{BD59B3A4-4479-4036-AB7C-CEC7D3E03ABC}"/>
                </a:ext>
              </a:extLst>
            </p:cNvPr>
            <p:cNvSpPr/>
            <p:nvPr/>
          </p:nvSpPr>
          <p:spPr>
            <a:xfrm>
              <a:off x="3100975" y="3029575"/>
              <a:ext cx="63050" cy="49250"/>
            </a:xfrm>
            <a:custGeom>
              <a:avLst/>
              <a:gdLst/>
              <a:ahLst/>
              <a:cxnLst/>
              <a:rect l="l" t="t" r="r" b="b"/>
              <a:pathLst>
                <a:path w="2522" h="1970" extrusionOk="0">
                  <a:moveTo>
                    <a:pt x="2242" y="1"/>
                  </a:moveTo>
                  <a:cubicBezTo>
                    <a:pt x="2032" y="116"/>
                    <a:pt x="1909" y="240"/>
                    <a:pt x="1646" y="240"/>
                  </a:cubicBezTo>
                  <a:cubicBezTo>
                    <a:pt x="1560" y="240"/>
                    <a:pt x="1459" y="227"/>
                    <a:pt x="1336" y="196"/>
                  </a:cubicBezTo>
                  <a:cubicBezTo>
                    <a:pt x="1253" y="176"/>
                    <a:pt x="1172" y="167"/>
                    <a:pt x="1093" y="167"/>
                  </a:cubicBezTo>
                  <a:cubicBezTo>
                    <a:pt x="457" y="167"/>
                    <a:pt x="1" y="789"/>
                    <a:pt x="373" y="1521"/>
                  </a:cubicBezTo>
                  <a:cubicBezTo>
                    <a:pt x="550" y="1856"/>
                    <a:pt x="838" y="1969"/>
                    <a:pt x="1147" y="1969"/>
                  </a:cubicBezTo>
                  <a:cubicBezTo>
                    <a:pt x="1789" y="1969"/>
                    <a:pt x="2521" y="1479"/>
                    <a:pt x="2521" y="1479"/>
                  </a:cubicBezTo>
                  <a:lnTo>
                    <a:pt x="224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75;p52">
              <a:extLst>
                <a:ext uri="{FF2B5EF4-FFF2-40B4-BE49-F238E27FC236}">
                  <a16:creationId xmlns:a16="http://schemas.microsoft.com/office/drawing/2014/main" id="{40C3B0B5-54E6-4214-A167-ED32B1826B78}"/>
                </a:ext>
              </a:extLst>
            </p:cNvPr>
            <p:cNvSpPr/>
            <p:nvPr/>
          </p:nvSpPr>
          <p:spPr>
            <a:xfrm>
              <a:off x="3211075" y="3789425"/>
              <a:ext cx="36275" cy="45350"/>
            </a:xfrm>
            <a:custGeom>
              <a:avLst/>
              <a:gdLst/>
              <a:ahLst/>
              <a:cxnLst/>
              <a:rect l="l" t="t" r="r" b="b"/>
              <a:pathLst>
                <a:path w="1451" h="1814" extrusionOk="0">
                  <a:moveTo>
                    <a:pt x="28" y="1"/>
                  </a:moveTo>
                  <a:lnTo>
                    <a:pt x="0" y="1619"/>
                  </a:lnTo>
                  <a:lnTo>
                    <a:pt x="1423" y="1814"/>
                  </a:lnTo>
                  <a:lnTo>
                    <a:pt x="1451" y="168"/>
                  </a:lnTo>
                  <a:lnTo>
                    <a:pt x="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76;p52">
              <a:extLst>
                <a:ext uri="{FF2B5EF4-FFF2-40B4-BE49-F238E27FC236}">
                  <a16:creationId xmlns:a16="http://schemas.microsoft.com/office/drawing/2014/main" id="{35AC4264-26E0-4108-957A-AFAE4CB903BA}"/>
                </a:ext>
              </a:extLst>
            </p:cNvPr>
            <p:cNvSpPr/>
            <p:nvPr/>
          </p:nvSpPr>
          <p:spPr>
            <a:xfrm>
              <a:off x="3171325" y="3143225"/>
              <a:ext cx="109500" cy="204750"/>
            </a:xfrm>
            <a:custGeom>
              <a:avLst/>
              <a:gdLst/>
              <a:ahLst/>
              <a:cxnLst/>
              <a:rect l="l" t="t" r="r" b="b"/>
              <a:pathLst>
                <a:path w="4380" h="8190" extrusionOk="0">
                  <a:moveTo>
                    <a:pt x="2351" y="0"/>
                  </a:moveTo>
                  <a:cubicBezTo>
                    <a:pt x="2325" y="0"/>
                    <a:pt x="2299" y="1"/>
                    <a:pt x="2274" y="2"/>
                  </a:cubicBezTo>
                  <a:lnTo>
                    <a:pt x="2162" y="2"/>
                  </a:lnTo>
                  <a:cubicBezTo>
                    <a:pt x="739" y="72"/>
                    <a:pt x="126" y="1257"/>
                    <a:pt x="195" y="2694"/>
                  </a:cubicBezTo>
                  <a:lnTo>
                    <a:pt x="0" y="8064"/>
                  </a:lnTo>
                  <a:lnTo>
                    <a:pt x="4380" y="8190"/>
                  </a:lnTo>
                  <a:lnTo>
                    <a:pt x="4101" y="1508"/>
                  </a:lnTo>
                  <a:cubicBezTo>
                    <a:pt x="4047" y="721"/>
                    <a:pt x="3266" y="0"/>
                    <a:pt x="23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77;p52">
              <a:extLst>
                <a:ext uri="{FF2B5EF4-FFF2-40B4-BE49-F238E27FC236}">
                  <a16:creationId xmlns:a16="http://schemas.microsoft.com/office/drawing/2014/main" id="{B687CB11-49A4-4D34-8096-5939F3EEE6CF}"/>
                </a:ext>
              </a:extLst>
            </p:cNvPr>
            <p:cNvSpPr/>
            <p:nvPr/>
          </p:nvSpPr>
          <p:spPr>
            <a:xfrm>
              <a:off x="3171325" y="3359475"/>
              <a:ext cx="119975" cy="446025"/>
            </a:xfrm>
            <a:custGeom>
              <a:avLst/>
              <a:gdLst/>
              <a:ahLst/>
              <a:cxnLst/>
              <a:rect l="l" t="t" r="r" b="b"/>
              <a:pathLst>
                <a:path w="4799" h="17841" extrusionOk="0">
                  <a:moveTo>
                    <a:pt x="4380" y="0"/>
                  </a:moveTo>
                  <a:lnTo>
                    <a:pt x="0" y="167"/>
                  </a:lnTo>
                  <a:lnTo>
                    <a:pt x="42" y="8955"/>
                  </a:lnTo>
                  <a:lnTo>
                    <a:pt x="1102" y="17701"/>
                  </a:lnTo>
                  <a:lnTo>
                    <a:pt x="3571" y="17840"/>
                  </a:lnTo>
                  <a:lnTo>
                    <a:pt x="3250" y="8885"/>
                  </a:lnTo>
                  <a:lnTo>
                    <a:pt x="4575" y="3111"/>
                  </a:lnTo>
                  <a:cubicBezTo>
                    <a:pt x="4645" y="2818"/>
                    <a:pt x="4687" y="2511"/>
                    <a:pt x="4729" y="2218"/>
                  </a:cubicBezTo>
                  <a:cubicBezTo>
                    <a:pt x="4798" y="1646"/>
                    <a:pt x="4547" y="558"/>
                    <a:pt x="43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278;p52">
              <a:extLst>
                <a:ext uri="{FF2B5EF4-FFF2-40B4-BE49-F238E27FC236}">
                  <a16:creationId xmlns:a16="http://schemas.microsoft.com/office/drawing/2014/main" id="{DE849FEA-D284-4CE8-B679-1FECBC4F1916}"/>
                </a:ext>
              </a:extLst>
            </p:cNvPr>
            <p:cNvSpPr/>
            <p:nvPr/>
          </p:nvSpPr>
          <p:spPr>
            <a:xfrm>
              <a:off x="3137575" y="3817450"/>
              <a:ext cx="116050" cy="40775"/>
            </a:xfrm>
            <a:custGeom>
              <a:avLst/>
              <a:gdLst/>
              <a:ahLst/>
              <a:cxnLst/>
              <a:rect l="l" t="t" r="r" b="b"/>
              <a:pathLst>
                <a:path w="4642" h="1631" extrusionOk="0">
                  <a:moveTo>
                    <a:pt x="2818" y="1"/>
                  </a:moveTo>
                  <a:cubicBezTo>
                    <a:pt x="2799" y="1"/>
                    <a:pt x="2780" y="4"/>
                    <a:pt x="2759" y="10"/>
                  </a:cubicBezTo>
                  <a:lnTo>
                    <a:pt x="360" y="1028"/>
                  </a:lnTo>
                  <a:cubicBezTo>
                    <a:pt x="220" y="1098"/>
                    <a:pt x="95" y="1195"/>
                    <a:pt x="39" y="1349"/>
                  </a:cubicBezTo>
                  <a:cubicBezTo>
                    <a:pt x="0" y="1478"/>
                    <a:pt x="81" y="1631"/>
                    <a:pt x="204" y="1631"/>
                  </a:cubicBezTo>
                  <a:cubicBezTo>
                    <a:pt x="214" y="1631"/>
                    <a:pt x="224" y="1630"/>
                    <a:pt x="234" y="1628"/>
                  </a:cubicBezTo>
                  <a:lnTo>
                    <a:pt x="4349" y="1600"/>
                  </a:lnTo>
                  <a:cubicBezTo>
                    <a:pt x="4503" y="1600"/>
                    <a:pt x="4642" y="1460"/>
                    <a:pt x="4628" y="1293"/>
                  </a:cubicBezTo>
                  <a:lnTo>
                    <a:pt x="4572" y="512"/>
                  </a:lnTo>
                  <a:lnTo>
                    <a:pt x="4572" y="484"/>
                  </a:lnTo>
                  <a:lnTo>
                    <a:pt x="4544" y="344"/>
                  </a:lnTo>
                  <a:cubicBezTo>
                    <a:pt x="4516" y="287"/>
                    <a:pt x="4461" y="249"/>
                    <a:pt x="4406" y="249"/>
                  </a:cubicBezTo>
                  <a:cubicBezTo>
                    <a:pt x="4382" y="249"/>
                    <a:pt x="4357" y="257"/>
                    <a:pt x="4335" y="275"/>
                  </a:cubicBezTo>
                  <a:cubicBezTo>
                    <a:pt x="4208" y="364"/>
                    <a:pt x="3976" y="487"/>
                    <a:pt x="3651" y="487"/>
                  </a:cubicBezTo>
                  <a:cubicBezTo>
                    <a:pt x="3620" y="487"/>
                    <a:pt x="3587" y="486"/>
                    <a:pt x="3554" y="484"/>
                  </a:cubicBezTo>
                  <a:cubicBezTo>
                    <a:pt x="3163" y="442"/>
                    <a:pt x="3010" y="233"/>
                    <a:pt x="2954" y="93"/>
                  </a:cubicBezTo>
                  <a:cubicBezTo>
                    <a:pt x="2932" y="38"/>
                    <a:pt x="2884" y="1"/>
                    <a:pt x="28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279;p52">
              <a:extLst>
                <a:ext uri="{FF2B5EF4-FFF2-40B4-BE49-F238E27FC236}">
                  <a16:creationId xmlns:a16="http://schemas.microsoft.com/office/drawing/2014/main" id="{63C65099-DE2E-4158-B5C2-18DC81E7CE94}"/>
                </a:ext>
              </a:extLst>
            </p:cNvPr>
            <p:cNvSpPr/>
            <p:nvPr/>
          </p:nvSpPr>
          <p:spPr>
            <a:xfrm>
              <a:off x="3191550" y="3132450"/>
              <a:ext cx="61050" cy="48500"/>
            </a:xfrm>
            <a:custGeom>
              <a:avLst/>
              <a:gdLst/>
              <a:ahLst/>
              <a:cxnLst/>
              <a:rect l="l" t="t" r="r" b="b"/>
              <a:pathLst>
                <a:path w="2442" h="1940" extrusionOk="0">
                  <a:moveTo>
                    <a:pt x="1716" y="0"/>
                  </a:moveTo>
                  <a:lnTo>
                    <a:pt x="0" y="489"/>
                  </a:lnTo>
                  <a:lnTo>
                    <a:pt x="28" y="1451"/>
                  </a:lnTo>
                  <a:lnTo>
                    <a:pt x="1269" y="1939"/>
                  </a:lnTo>
                  <a:lnTo>
                    <a:pt x="2441" y="684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280;p52">
              <a:extLst>
                <a:ext uri="{FF2B5EF4-FFF2-40B4-BE49-F238E27FC236}">
                  <a16:creationId xmlns:a16="http://schemas.microsoft.com/office/drawing/2014/main" id="{8419D72C-2100-47AB-9E8F-719299DCA9A7}"/>
                </a:ext>
              </a:extLst>
            </p:cNvPr>
            <p:cNvSpPr/>
            <p:nvPr/>
          </p:nvSpPr>
          <p:spPr>
            <a:xfrm>
              <a:off x="3169575" y="3338200"/>
              <a:ext cx="111250" cy="25825"/>
            </a:xfrm>
            <a:custGeom>
              <a:avLst/>
              <a:gdLst/>
              <a:ahLst/>
              <a:cxnLst/>
              <a:rect l="l" t="t" r="r" b="b"/>
              <a:pathLst>
                <a:path w="4450" h="1033" extrusionOk="0">
                  <a:moveTo>
                    <a:pt x="4436" y="0"/>
                  </a:moveTo>
                  <a:lnTo>
                    <a:pt x="70" y="265"/>
                  </a:lnTo>
                  <a:lnTo>
                    <a:pt x="0" y="1032"/>
                  </a:lnTo>
                  <a:lnTo>
                    <a:pt x="4450" y="837"/>
                  </a:lnTo>
                  <a:lnTo>
                    <a:pt x="44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281;p52">
              <a:extLst>
                <a:ext uri="{FF2B5EF4-FFF2-40B4-BE49-F238E27FC236}">
                  <a16:creationId xmlns:a16="http://schemas.microsoft.com/office/drawing/2014/main" id="{3FE6E481-F981-47F4-A684-46EA02419BF2}"/>
                </a:ext>
              </a:extLst>
            </p:cNvPr>
            <p:cNvSpPr/>
            <p:nvPr/>
          </p:nvSpPr>
          <p:spPr>
            <a:xfrm>
              <a:off x="2953725" y="3272275"/>
              <a:ext cx="60000" cy="62450"/>
            </a:xfrm>
            <a:custGeom>
              <a:avLst/>
              <a:gdLst/>
              <a:ahLst/>
              <a:cxnLst/>
              <a:rect l="l" t="t" r="r" b="b"/>
              <a:pathLst>
                <a:path w="2400" h="2498" extrusionOk="0">
                  <a:moveTo>
                    <a:pt x="2162" y="1"/>
                  </a:moveTo>
                  <a:lnTo>
                    <a:pt x="0" y="670"/>
                  </a:lnTo>
                  <a:lnTo>
                    <a:pt x="2148" y="2498"/>
                  </a:lnTo>
                  <a:lnTo>
                    <a:pt x="2399" y="252"/>
                  </a:lnTo>
                  <a:lnTo>
                    <a:pt x="21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282;p52">
              <a:extLst>
                <a:ext uri="{FF2B5EF4-FFF2-40B4-BE49-F238E27FC236}">
                  <a16:creationId xmlns:a16="http://schemas.microsoft.com/office/drawing/2014/main" id="{531568D0-F795-423A-846B-B8B9033C4F3D}"/>
                </a:ext>
              </a:extLst>
            </p:cNvPr>
            <p:cNvSpPr/>
            <p:nvPr/>
          </p:nvSpPr>
          <p:spPr>
            <a:xfrm>
              <a:off x="2948150" y="3289000"/>
              <a:ext cx="62425" cy="49250"/>
            </a:xfrm>
            <a:custGeom>
              <a:avLst/>
              <a:gdLst/>
              <a:ahLst/>
              <a:cxnLst/>
              <a:rect l="l" t="t" r="r" b="b"/>
              <a:pathLst>
                <a:path w="2497" h="1970" extrusionOk="0">
                  <a:moveTo>
                    <a:pt x="296" y="0"/>
                  </a:moveTo>
                  <a:cubicBezTo>
                    <a:pt x="226" y="0"/>
                    <a:pt x="172" y="19"/>
                    <a:pt x="139" y="57"/>
                  </a:cubicBezTo>
                  <a:cubicBezTo>
                    <a:pt x="0" y="225"/>
                    <a:pt x="363" y="796"/>
                    <a:pt x="962" y="1313"/>
                  </a:cubicBezTo>
                  <a:cubicBezTo>
                    <a:pt x="1445" y="1719"/>
                    <a:pt x="1920" y="1969"/>
                    <a:pt x="2182" y="1969"/>
                  </a:cubicBezTo>
                  <a:cubicBezTo>
                    <a:pt x="2252" y="1969"/>
                    <a:pt x="2308" y="1951"/>
                    <a:pt x="2343" y="1912"/>
                  </a:cubicBezTo>
                  <a:cubicBezTo>
                    <a:pt x="2497" y="1745"/>
                    <a:pt x="2134" y="1173"/>
                    <a:pt x="1520" y="657"/>
                  </a:cubicBezTo>
                  <a:cubicBezTo>
                    <a:pt x="1037" y="251"/>
                    <a:pt x="554" y="0"/>
                    <a:pt x="2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283;p52">
              <a:extLst>
                <a:ext uri="{FF2B5EF4-FFF2-40B4-BE49-F238E27FC236}">
                  <a16:creationId xmlns:a16="http://schemas.microsoft.com/office/drawing/2014/main" id="{9BEAEF68-8FB1-4A65-917B-B983BD000887}"/>
                </a:ext>
              </a:extLst>
            </p:cNvPr>
            <p:cNvSpPr/>
            <p:nvPr/>
          </p:nvSpPr>
          <p:spPr>
            <a:xfrm>
              <a:off x="2999400" y="3130350"/>
              <a:ext cx="154500" cy="155900"/>
            </a:xfrm>
            <a:custGeom>
              <a:avLst/>
              <a:gdLst/>
              <a:ahLst/>
              <a:cxnLst/>
              <a:rect l="l" t="t" r="r" b="b"/>
              <a:pathLst>
                <a:path w="6180" h="6236" extrusionOk="0">
                  <a:moveTo>
                    <a:pt x="5984" y="1"/>
                  </a:moveTo>
                  <a:lnTo>
                    <a:pt x="0" y="6041"/>
                  </a:lnTo>
                  <a:lnTo>
                    <a:pt x="182" y="6236"/>
                  </a:lnTo>
                  <a:lnTo>
                    <a:pt x="6180" y="182"/>
                  </a:lnTo>
                  <a:lnTo>
                    <a:pt x="598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284;p52">
              <a:extLst>
                <a:ext uri="{FF2B5EF4-FFF2-40B4-BE49-F238E27FC236}">
                  <a16:creationId xmlns:a16="http://schemas.microsoft.com/office/drawing/2014/main" id="{57DA4F37-3BA2-436E-8016-F56F306083A8}"/>
                </a:ext>
              </a:extLst>
            </p:cNvPr>
            <p:cNvSpPr/>
            <p:nvPr/>
          </p:nvSpPr>
          <p:spPr>
            <a:xfrm>
              <a:off x="3014050" y="3162450"/>
              <a:ext cx="118925" cy="119250"/>
            </a:xfrm>
            <a:custGeom>
              <a:avLst/>
              <a:gdLst/>
              <a:ahLst/>
              <a:cxnLst/>
              <a:rect l="l" t="t" r="r" b="b"/>
              <a:pathLst>
                <a:path w="4757" h="4770" extrusionOk="0">
                  <a:moveTo>
                    <a:pt x="4394" y="0"/>
                  </a:moveTo>
                  <a:lnTo>
                    <a:pt x="4143" y="112"/>
                  </a:lnTo>
                  <a:lnTo>
                    <a:pt x="4408" y="697"/>
                  </a:lnTo>
                  <a:cubicBezTo>
                    <a:pt x="4548" y="1004"/>
                    <a:pt x="4478" y="1353"/>
                    <a:pt x="4255" y="1590"/>
                  </a:cubicBezTo>
                  <a:lnTo>
                    <a:pt x="1590" y="4282"/>
                  </a:lnTo>
                  <a:cubicBezTo>
                    <a:pt x="1432" y="4431"/>
                    <a:pt x="1237" y="4512"/>
                    <a:pt x="1042" y="4512"/>
                  </a:cubicBezTo>
                  <a:cubicBezTo>
                    <a:pt x="944" y="4512"/>
                    <a:pt x="847" y="4492"/>
                    <a:pt x="754" y="4450"/>
                  </a:cubicBezTo>
                  <a:lnTo>
                    <a:pt x="98" y="4213"/>
                  </a:lnTo>
                  <a:lnTo>
                    <a:pt x="0" y="4450"/>
                  </a:lnTo>
                  <a:lnTo>
                    <a:pt x="642" y="4701"/>
                  </a:lnTo>
                  <a:cubicBezTo>
                    <a:pt x="761" y="4747"/>
                    <a:pt x="885" y="4770"/>
                    <a:pt x="1008" y="4770"/>
                  </a:cubicBezTo>
                  <a:cubicBezTo>
                    <a:pt x="1290" y="4770"/>
                    <a:pt x="1568" y="4654"/>
                    <a:pt x="1772" y="4450"/>
                  </a:cubicBezTo>
                  <a:lnTo>
                    <a:pt x="4450" y="1772"/>
                  </a:lnTo>
                  <a:cubicBezTo>
                    <a:pt x="4617" y="1590"/>
                    <a:pt x="4729" y="1367"/>
                    <a:pt x="4743" y="1144"/>
                  </a:cubicBezTo>
                  <a:cubicBezTo>
                    <a:pt x="4757" y="949"/>
                    <a:pt x="4729" y="767"/>
                    <a:pt x="4659" y="600"/>
                  </a:cubicBezTo>
                  <a:lnTo>
                    <a:pt x="43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285;p52">
              <a:extLst>
                <a:ext uri="{FF2B5EF4-FFF2-40B4-BE49-F238E27FC236}">
                  <a16:creationId xmlns:a16="http://schemas.microsoft.com/office/drawing/2014/main" id="{15C69066-23BA-4D80-B1AA-6B4BD1B4D03A}"/>
                </a:ext>
              </a:extLst>
            </p:cNvPr>
            <p:cNvSpPr/>
            <p:nvPr/>
          </p:nvSpPr>
          <p:spPr>
            <a:xfrm>
              <a:off x="3026250" y="3227900"/>
              <a:ext cx="66975" cy="49650"/>
            </a:xfrm>
            <a:custGeom>
              <a:avLst/>
              <a:gdLst/>
              <a:ahLst/>
              <a:cxnLst/>
              <a:rect l="l" t="t" r="r" b="b"/>
              <a:pathLst>
                <a:path w="2679" h="1986" extrusionOk="0">
                  <a:moveTo>
                    <a:pt x="2156" y="0"/>
                  </a:moveTo>
                  <a:cubicBezTo>
                    <a:pt x="1934" y="0"/>
                    <a:pt x="1718" y="86"/>
                    <a:pt x="1563" y="242"/>
                  </a:cubicBezTo>
                  <a:lnTo>
                    <a:pt x="0" y="1804"/>
                  </a:lnTo>
                  <a:lnTo>
                    <a:pt x="196" y="1985"/>
                  </a:lnTo>
                  <a:lnTo>
                    <a:pt x="1758" y="437"/>
                  </a:lnTo>
                  <a:cubicBezTo>
                    <a:pt x="1861" y="333"/>
                    <a:pt x="2003" y="276"/>
                    <a:pt x="2149" y="276"/>
                  </a:cubicBezTo>
                  <a:cubicBezTo>
                    <a:pt x="2200" y="276"/>
                    <a:pt x="2252" y="283"/>
                    <a:pt x="2302" y="297"/>
                  </a:cubicBezTo>
                  <a:lnTo>
                    <a:pt x="2595" y="409"/>
                  </a:lnTo>
                  <a:lnTo>
                    <a:pt x="2679" y="158"/>
                  </a:lnTo>
                  <a:lnTo>
                    <a:pt x="2386" y="32"/>
                  </a:lnTo>
                  <a:cubicBezTo>
                    <a:pt x="2310" y="11"/>
                    <a:pt x="2233" y="0"/>
                    <a:pt x="21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286;p52">
              <a:extLst>
                <a:ext uri="{FF2B5EF4-FFF2-40B4-BE49-F238E27FC236}">
                  <a16:creationId xmlns:a16="http://schemas.microsoft.com/office/drawing/2014/main" id="{09B76625-AE27-48D5-8EEF-CECB0180299B}"/>
                </a:ext>
              </a:extLst>
            </p:cNvPr>
            <p:cNvSpPr/>
            <p:nvPr/>
          </p:nvSpPr>
          <p:spPr>
            <a:xfrm>
              <a:off x="3149000" y="3125825"/>
              <a:ext cx="9450" cy="9450"/>
            </a:xfrm>
            <a:custGeom>
              <a:avLst/>
              <a:gdLst/>
              <a:ahLst/>
              <a:cxnLst/>
              <a:rect l="l" t="t" r="r" b="b"/>
              <a:pathLst>
                <a:path w="378" h="378" extrusionOk="0">
                  <a:moveTo>
                    <a:pt x="28" y="0"/>
                  </a:moveTo>
                  <a:lnTo>
                    <a:pt x="0" y="182"/>
                  </a:lnTo>
                  <a:lnTo>
                    <a:pt x="196" y="377"/>
                  </a:lnTo>
                  <a:lnTo>
                    <a:pt x="377" y="349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D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287;p52">
              <a:extLst>
                <a:ext uri="{FF2B5EF4-FFF2-40B4-BE49-F238E27FC236}">
                  <a16:creationId xmlns:a16="http://schemas.microsoft.com/office/drawing/2014/main" id="{A20CE369-2DB2-4F4B-9F27-5BCA50DEDDC7}"/>
                </a:ext>
              </a:extLst>
            </p:cNvPr>
            <p:cNvSpPr/>
            <p:nvPr/>
          </p:nvSpPr>
          <p:spPr>
            <a:xfrm>
              <a:off x="3064950" y="3170800"/>
              <a:ext cx="196350" cy="136325"/>
            </a:xfrm>
            <a:custGeom>
              <a:avLst/>
              <a:gdLst/>
              <a:ahLst/>
              <a:cxnLst/>
              <a:rect l="l" t="t" r="r" b="b"/>
              <a:pathLst>
                <a:path w="7854" h="5453" extrusionOk="0">
                  <a:moveTo>
                    <a:pt x="6529" y="1"/>
                  </a:moveTo>
                  <a:lnTo>
                    <a:pt x="3250" y="3891"/>
                  </a:lnTo>
                  <a:lnTo>
                    <a:pt x="140" y="3683"/>
                  </a:lnTo>
                  <a:lnTo>
                    <a:pt x="1" y="4855"/>
                  </a:lnTo>
                  <a:lnTo>
                    <a:pt x="3502" y="5441"/>
                  </a:lnTo>
                  <a:cubicBezTo>
                    <a:pt x="3546" y="5449"/>
                    <a:pt x="3591" y="5453"/>
                    <a:pt x="3635" y="5453"/>
                  </a:cubicBezTo>
                  <a:cubicBezTo>
                    <a:pt x="3825" y="5453"/>
                    <a:pt x="4005" y="5379"/>
                    <a:pt x="4130" y="5232"/>
                  </a:cubicBezTo>
                  <a:lnTo>
                    <a:pt x="4171" y="5204"/>
                  </a:lnTo>
                  <a:lnTo>
                    <a:pt x="7854" y="1200"/>
                  </a:lnTo>
                  <a:lnTo>
                    <a:pt x="65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288;p52">
              <a:extLst>
                <a:ext uri="{FF2B5EF4-FFF2-40B4-BE49-F238E27FC236}">
                  <a16:creationId xmlns:a16="http://schemas.microsoft.com/office/drawing/2014/main" id="{F89BEB85-BB8E-4219-AEE3-AF2CF21B48EA}"/>
                </a:ext>
              </a:extLst>
            </p:cNvPr>
            <p:cNvSpPr/>
            <p:nvPr/>
          </p:nvSpPr>
          <p:spPr>
            <a:xfrm>
              <a:off x="3031825" y="3249700"/>
              <a:ext cx="59650" cy="53875"/>
            </a:xfrm>
            <a:custGeom>
              <a:avLst/>
              <a:gdLst/>
              <a:ahLst/>
              <a:cxnLst/>
              <a:rect l="l" t="t" r="r" b="b"/>
              <a:pathLst>
                <a:path w="2386" h="2155" extrusionOk="0">
                  <a:moveTo>
                    <a:pt x="1196" y="1"/>
                  </a:moveTo>
                  <a:cubicBezTo>
                    <a:pt x="1100" y="1"/>
                    <a:pt x="1003" y="13"/>
                    <a:pt x="907" y="39"/>
                  </a:cubicBezTo>
                  <a:cubicBezTo>
                    <a:pt x="335" y="192"/>
                    <a:pt x="1" y="792"/>
                    <a:pt x="154" y="1364"/>
                  </a:cubicBezTo>
                  <a:cubicBezTo>
                    <a:pt x="294" y="1842"/>
                    <a:pt x="726" y="2155"/>
                    <a:pt x="1199" y="2155"/>
                  </a:cubicBezTo>
                  <a:cubicBezTo>
                    <a:pt x="1291" y="2155"/>
                    <a:pt x="1385" y="2143"/>
                    <a:pt x="1479" y="2117"/>
                  </a:cubicBezTo>
                  <a:cubicBezTo>
                    <a:pt x="2065" y="1950"/>
                    <a:pt x="2386" y="1364"/>
                    <a:pt x="2232" y="792"/>
                  </a:cubicBezTo>
                  <a:cubicBezTo>
                    <a:pt x="2105" y="305"/>
                    <a:pt x="1668" y="1"/>
                    <a:pt x="11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289;p52">
              <a:extLst>
                <a:ext uri="{FF2B5EF4-FFF2-40B4-BE49-F238E27FC236}">
                  <a16:creationId xmlns:a16="http://schemas.microsoft.com/office/drawing/2014/main" id="{6AB87DCD-A50E-4857-9BEB-3680F1596DE9}"/>
                </a:ext>
              </a:extLst>
            </p:cNvPr>
            <p:cNvSpPr/>
            <p:nvPr/>
          </p:nvSpPr>
          <p:spPr>
            <a:xfrm>
              <a:off x="3178975" y="3166575"/>
              <a:ext cx="88600" cy="94925"/>
            </a:xfrm>
            <a:custGeom>
              <a:avLst/>
              <a:gdLst/>
              <a:ahLst/>
              <a:cxnLst/>
              <a:rect l="l" t="t" r="r" b="b"/>
              <a:pathLst>
                <a:path w="3544" h="3797" extrusionOk="0">
                  <a:moveTo>
                    <a:pt x="2338" y="1"/>
                  </a:moveTo>
                  <a:cubicBezTo>
                    <a:pt x="2021" y="1"/>
                    <a:pt x="1705" y="144"/>
                    <a:pt x="1493" y="421"/>
                  </a:cubicBezTo>
                  <a:lnTo>
                    <a:pt x="1" y="1746"/>
                  </a:lnTo>
                  <a:lnTo>
                    <a:pt x="1800" y="3796"/>
                  </a:lnTo>
                  <a:lnTo>
                    <a:pt x="3181" y="1718"/>
                  </a:lnTo>
                  <a:cubicBezTo>
                    <a:pt x="3544" y="1258"/>
                    <a:pt x="3460" y="588"/>
                    <a:pt x="2986" y="226"/>
                  </a:cubicBezTo>
                  <a:cubicBezTo>
                    <a:pt x="2794" y="74"/>
                    <a:pt x="2566" y="1"/>
                    <a:pt x="23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4"/>
          <p:cNvSpPr/>
          <p:nvPr/>
        </p:nvSpPr>
        <p:spPr>
          <a:xfrm>
            <a:off x="195450" y="635750"/>
            <a:ext cx="2846898" cy="2396376"/>
          </a:xfrm>
          <a:custGeom>
            <a:avLst/>
            <a:gdLst/>
            <a:ahLst/>
            <a:cxnLst/>
            <a:rect l="l" t="t" r="r" b="b"/>
            <a:pathLst>
              <a:path w="50774" h="42739" extrusionOk="0">
                <a:moveTo>
                  <a:pt x="21453" y="0"/>
                </a:moveTo>
                <a:lnTo>
                  <a:pt x="19054" y="11577"/>
                </a:lnTo>
                <a:lnTo>
                  <a:pt x="12205" y="5914"/>
                </a:lnTo>
                <a:lnTo>
                  <a:pt x="12205" y="12665"/>
                </a:lnTo>
                <a:lnTo>
                  <a:pt x="4185" y="10768"/>
                </a:lnTo>
                <a:lnTo>
                  <a:pt x="11647" y="17966"/>
                </a:lnTo>
                <a:lnTo>
                  <a:pt x="0" y="20058"/>
                </a:lnTo>
                <a:lnTo>
                  <a:pt x="11466" y="25149"/>
                </a:lnTo>
                <a:lnTo>
                  <a:pt x="8900" y="32807"/>
                </a:lnTo>
                <a:lnTo>
                  <a:pt x="16432" y="30255"/>
                </a:lnTo>
                <a:lnTo>
                  <a:pt x="17827" y="37899"/>
                </a:lnTo>
                <a:lnTo>
                  <a:pt x="23476" y="31161"/>
                </a:lnTo>
                <a:lnTo>
                  <a:pt x="30241" y="42739"/>
                </a:lnTo>
                <a:lnTo>
                  <a:pt x="30241" y="28567"/>
                </a:lnTo>
                <a:lnTo>
                  <a:pt x="43897" y="31161"/>
                </a:lnTo>
                <a:lnTo>
                  <a:pt x="35513" y="22625"/>
                </a:lnTo>
                <a:lnTo>
                  <a:pt x="50773" y="16222"/>
                </a:lnTo>
                <a:lnTo>
                  <a:pt x="33351" y="15678"/>
                </a:lnTo>
                <a:lnTo>
                  <a:pt x="37522" y="2748"/>
                </a:lnTo>
                <a:lnTo>
                  <a:pt x="25847" y="11298"/>
                </a:lnTo>
                <a:lnTo>
                  <a:pt x="2145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44"/>
          <p:cNvSpPr txBox="1">
            <a:spLocks noGrp="1"/>
          </p:cNvSpPr>
          <p:nvPr>
            <p:ph type="title"/>
          </p:nvPr>
        </p:nvSpPr>
        <p:spPr>
          <a:xfrm>
            <a:off x="3808375" y="445025"/>
            <a:ext cx="4622700" cy="5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CA" sz="4000" dirty="0"/>
              <a:t>Percussion Family</a:t>
            </a:r>
            <a:endParaRPr sz="4000" dirty="0"/>
          </a:p>
        </p:txBody>
      </p:sp>
      <p:sp>
        <p:nvSpPr>
          <p:cNvPr id="724" name="Google Shape;724;p44"/>
          <p:cNvSpPr txBox="1">
            <a:spLocks noGrp="1"/>
          </p:cNvSpPr>
          <p:nvPr>
            <p:ph type="subTitle" idx="1"/>
          </p:nvPr>
        </p:nvSpPr>
        <p:spPr>
          <a:xfrm>
            <a:off x="4339875" y="1330619"/>
            <a:ext cx="3890254" cy="8203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/>
            <a:r>
              <a:rPr lang="en-US" sz="2400" dirty="0">
                <a:solidFill>
                  <a:schemeClr val="accent4"/>
                </a:solidFill>
              </a:rPr>
              <a:t>Clues that an instrument is part of the percussion family:</a:t>
            </a:r>
          </a:p>
        </p:txBody>
      </p:sp>
      <p:sp>
        <p:nvSpPr>
          <p:cNvPr id="725" name="Google Shape;725;p44"/>
          <p:cNvSpPr txBox="1">
            <a:spLocks noGrp="1"/>
          </p:cNvSpPr>
          <p:nvPr>
            <p:ph type="subTitle" idx="2"/>
          </p:nvPr>
        </p:nvSpPr>
        <p:spPr>
          <a:xfrm>
            <a:off x="3808200" y="2443245"/>
            <a:ext cx="2014792" cy="9661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b="1" dirty="0"/>
              <a:t>1. You create the sound by shaking the instrument.</a:t>
            </a:r>
            <a:endParaRPr b="1" dirty="0"/>
          </a:p>
        </p:txBody>
      </p:sp>
      <p:sp>
        <p:nvSpPr>
          <p:cNvPr id="727" name="Google Shape;727;p44"/>
          <p:cNvSpPr txBox="1">
            <a:spLocks noGrp="1"/>
          </p:cNvSpPr>
          <p:nvPr>
            <p:ph type="subTitle" idx="4"/>
          </p:nvPr>
        </p:nvSpPr>
        <p:spPr>
          <a:xfrm>
            <a:off x="6037099" y="2443243"/>
            <a:ext cx="2370385" cy="9661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2. </a:t>
            </a:r>
            <a:r>
              <a:rPr lang="en-CA" b="1" dirty="0"/>
              <a:t>You create the sound by hitting the instrument.</a:t>
            </a:r>
            <a:endParaRPr b="1" dirty="0"/>
          </a:p>
        </p:txBody>
      </p:sp>
      <p:sp>
        <p:nvSpPr>
          <p:cNvPr id="729" name="Google Shape;729;p44"/>
          <p:cNvSpPr txBox="1">
            <a:spLocks noGrp="1"/>
          </p:cNvSpPr>
          <p:nvPr>
            <p:ph type="subTitle" idx="6"/>
          </p:nvPr>
        </p:nvSpPr>
        <p:spPr>
          <a:xfrm>
            <a:off x="3808199" y="3561495"/>
            <a:ext cx="2670977" cy="8929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3. </a:t>
            </a:r>
            <a:r>
              <a:rPr lang="en-CA" b="1" dirty="0"/>
              <a:t>You create the sound by scraping the instrument.</a:t>
            </a:r>
            <a:endParaRPr b="1" dirty="0"/>
          </a:p>
        </p:txBody>
      </p:sp>
      <p:sp>
        <p:nvSpPr>
          <p:cNvPr id="732" name="Google Shape;732;p44"/>
          <p:cNvSpPr/>
          <p:nvPr/>
        </p:nvSpPr>
        <p:spPr>
          <a:xfrm rot="10800000">
            <a:off x="6" y="3739523"/>
            <a:ext cx="4339869" cy="1403977"/>
          </a:xfrm>
          <a:custGeom>
            <a:avLst/>
            <a:gdLst/>
            <a:ahLst/>
            <a:cxnLst/>
            <a:rect l="l" t="t" r="r" b="b"/>
            <a:pathLst>
              <a:path w="38806" h="12554" extrusionOk="0">
                <a:moveTo>
                  <a:pt x="0" y="0"/>
                </a:moveTo>
                <a:lnTo>
                  <a:pt x="8634" y="5398"/>
                </a:lnTo>
                <a:lnTo>
                  <a:pt x="21286" y="7909"/>
                </a:lnTo>
                <a:lnTo>
                  <a:pt x="29557" y="7742"/>
                </a:lnTo>
                <a:lnTo>
                  <a:pt x="34411" y="11326"/>
                </a:lnTo>
                <a:lnTo>
                  <a:pt x="38805" y="12554"/>
                </a:lnTo>
                <a:lnTo>
                  <a:pt x="388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44"/>
          <p:cNvSpPr/>
          <p:nvPr/>
        </p:nvSpPr>
        <p:spPr>
          <a:xfrm>
            <a:off x="2557924" y="408355"/>
            <a:ext cx="415538" cy="624370"/>
          </a:xfrm>
          <a:custGeom>
            <a:avLst/>
            <a:gdLst/>
            <a:ahLst/>
            <a:cxnLst/>
            <a:rect l="l" t="t" r="r" b="b"/>
            <a:pathLst>
              <a:path w="16194" h="24304" extrusionOk="0">
                <a:moveTo>
                  <a:pt x="9005" y="3690"/>
                </a:moveTo>
                <a:cubicBezTo>
                  <a:pt x="9575" y="4585"/>
                  <a:pt x="10579" y="5670"/>
                  <a:pt x="12450" y="7080"/>
                </a:cubicBezTo>
                <a:cubicBezTo>
                  <a:pt x="14864" y="8870"/>
                  <a:pt x="14566" y="10742"/>
                  <a:pt x="14078" y="11773"/>
                </a:cubicBezTo>
                <a:cubicBezTo>
                  <a:pt x="13752" y="11474"/>
                  <a:pt x="13400" y="11176"/>
                  <a:pt x="12993" y="10905"/>
                </a:cubicBezTo>
                <a:cubicBezTo>
                  <a:pt x="9819" y="8762"/>
                  <a:pt x="9087" y="5724"/>
                  <a:pt x="9005" y="5100"/>
                </a:cubicBezTo>
                <a:lnTo>
                  <a:pt x="9005" y="3690"/>
                </a:lnTo>
                <a:close/>
                <a:moveTo>
                  <a:pt x="7812" y="1"/>
                </a:moveTo>
                <a:lnTo>
                  <a:pt x="7921" y="18092"/>
                </a:lnTo>
                <a:cubicBezTo>
                  <a:pt x="7107" y="17306"/>
                  <a:pt x="5886" y="16818"/>
                  <a:pt x="4530" y="16818"/>
                </a:cubicBezTo>
                <a:cubicBezTo>
                  <a:pt x="2008" y="16818"/>
                  <a:pt x="0" y="18499"/>
                  <a:pt x="0" y="20561"/>
                </a:cubicBezTo>
                <a:cubicBezTo>
                  <a:pt x="0" y="22622"/>
                  <a:pt x="2035" y="24304"/>
                  <a:pt x="4530" y="24304"/>
                </a:cubicBezTo>
                <a:cubicBezTo>
                  <a:pt x="6998" y="24304"/>
                  <a:pt x="9005" y="22785"/>
                  <a:pt x="9033" y="20534"/>
                </a:cubicBezTo>
                <a:lnTo>
                  <a:pt x="9005" y="20534"/>
                </a:lnTo>
                <a:lnTo>
                  <a:pt x="9005" y="20561"/>
                </a:lnTo>
                <a:lnTo>
                  <a:pt x="8978" y="8653"/>
                </a:lnTo>
                <a:lnTo>
                  <a:pt x="8978" y="8653"/>
                </a:lnTo>
                <a:cubicBezTo>
                  <a:pt x="9548" y="9576"/>
                  <a:pt x="10606" y="10633"/>
                  <a:pt x="12423" y="12017"/>
                </a:cubicBezTo>
                <a:cubicBezTo>
                  <a:pt x="16085" y="14756"/>
                  <a:pt x="13481" y="17658"/>
                  <a:pt x="13481" y="17658"/>
                </a:cubicBezTo>
                <a:cubicBezTo>
                  <a:pt x="15434" y="16709"/>
                  <a:pt x="16193" y="14241"/>
                  <a:pt x="14349" y="12098"/>
                </a:cubicBezTo>
                <a:cubicBezTo>
                  <a:pt x="15922" y="10633"/>
                  <a:pt x="15976" y="7921"/>
                  <a:pt x="12993" y="5914"/>
                </a:cubicBezTo>
                <a:cubicBezTo>
                  <a:pt x="9439" y="3554"/>
                  <a:pt x="9005" y="28"/>
                  <a:pt x="9005" y="28"/>
                </a:cubicBezTo>
                <a:lnTo>
                  <a:pt x="900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44"/>
          <p:cNvSpPr/>
          <p:nvPr/>
        </p:nvSpPr>
        <p:spPr>
          <a:xfrm rot="2948688">
            <a:off x="2056427" y="2976610"/>
            <a:ext cx="573764" cy="786044"/>
          </a:xfrm>
          <a:custGeom>
            <a:avLst/>
            <a:gdLst/>
            <a:ahLst/>
            <a:cxnLst/>
            <a:rect l="l" t="t" r="r" b="b"/>
            <a:pathLst>
              <a:path w="11854" h="16222" extrusionOk="0">
                <a:moveTo>
                  <a:pt x="6157" y="0"/>
                </a:moveTo>
                <a:lnTo>
                  <a:pt x="0" y="4747"/>
                </a:lnTo>
                <a:lnTo>
                  <a:pt x="597" y="5751"/>
                </a:lnTo>
                <a:lnTo>
                  <a:pt x="4530" y="12396"/>
                </a:lnTo>
                <a:cubicBezTo>
                  <a:pt x="4377" y="12358"/>
                  <a:pt x="4217" y="12339"/>
                  <a:pt x="4054" y="12339"/>
                </a:cubicBezTo>
                <a:cubicBezTo>
                  <a:pt x="3638" y="12339"/>
                  <a:pt x="3195" y="12461"/>
                  <a:pt x="2767" y="12694"/>
                </a:cubicBezTo>
                <a:cubicBezTo>
                  <a:pt x="1736" y="13318"/>
                  <a:pt x="1302" y="14539"/>
                  <a:pt x="1790" y="15407"/>
                </a:cubicBezTo>
                <a:cubicBezTo>
                  <a:pt x="2102" y="15948"/>
                  <a:pt x="2681" y="16221"/>
                  <a:pt x="3324" y="16221"/>
                </a:cubicBezTo>
                <a:cubicBezTo>
                  <a:pt x="3745" y="16221"/>
                  <a:pt x="4193" y="16104"/>
                  <a:pt x="4611" y="15868"/>
                </a:cubicBezTo>
                <a:cubicBezTo>
                  <a:pt x="5669" y="15244"/>
                  <a:pt x="6103" y="14105"/>
                  <a:pt x="5588" y="13183"/>
                </a:cubicBezTo>
                <a:lnTo>
                  <a:pt x="1004" y="5452"/>
                </a:lnTo>
                <a:lnTo>
                  <a:pt x="6320" y="1357"/>
                </a:lnTo>
                <a:lnTo>
                  <a:pt x="10280" y="8029"/>
                </a:lnTo>
                <a:cubicBezTo>
                  <a:pt x="10127" y="7991"/>
                  <a:pt x="9965" y="7972"/>
                  <a:pt x="9799" y="7972"/>
                </a:cubicBezTo>
                <a:cubicBezTo>
                  <a:pt x="9377" y="7972"/>
                  <a:pt x="8926" y="8094"/>
                  <a:pt x="8517" y="8327"/>
                </a:cubicBezTo>
                <a:cubicBezTo>
                  <a:pt x="7459" y="8951"/>
                  <a:pt x="7025" y="10172"/>
                  <a:pt x="7541" y="11040"/>
                </a:cubicBezTo>
                <a:cubicBezTo>
                  <a:pt x="7833" y="11575"/>
                  <a:pt x="8406" y="11848"/>
                  <a:pt x="9040" y="11848"/>
                </a:cubicBezTo>
                <a:cubicBezTo>
                  <a:pt x="9466" y="11848"/>
                  <a:pt x="9920" y="11725"/>
                  <a:pt x="10334" y="11474"/>
                </a:cubicBezTo>
                <a:cubicBezTo>
                  <a:pt x="11392" y="10850"/>
                  <a:pt x="11853" y="9684"/>
                  <a:pt x="11365" y="8761"/>
                </a:cubicBezTo>
                <a:lnTo>
                  <a:pt x="6239" y="136"/>
                </a:lnTo>
                <a:lnTo>
                  <a:pt x="615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31058" y="2804564"/>
            <a:ext cx="459758" cy="511985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" name="Google Shape;1290;p52">
            <a:extLst>
              <a:ext uri="{FF2B5EF4-FFF2-40B4-BE49-F238E27FC236}">
                <a16:creationId xmlns:a16="http://schemas.microsoft.com/office/drawing/2014/main" id="{320190AC-7E4D-4CFF-85EB-98E11066373F}"/>
              </a:ext>
            </a:extLst>
          </p:cNvPr>
          <p:cNvGrpSpPr/>
          <p:nvPr/>
        </p:nvGrpSpPr>
        <p:grpSpPr>
          <a:xfrm>
            <a:off x="526059" y="1030840"/>
            <a:ext cx="1962979" cy="1606195"/>
            <a:chOff x="1940350" y="3092100"/>
            <a:chExt cx="972600" cy="766050"/>
          </a:xfrm>
        </p:grpSpPr>
        <p:sp>
          <p:nvSpPr>
            <p:cNvPr id="72" name="Google Shape;1291;p52">
              <a:extLst>
                <a:ext uri="{FF2B5EF4-FFF2-40B4-BE49-F238E27FC236}">
                  <a16:creationId xmlns:a16="http://schemas.microsoft.com/office/drawing/2014/main" id="{D5F4F4B2-A8F3-4A9C-86BE-A885234F0597}"/>
                </a:ext>
              </a:extLst>
            </p:cNvPr>
            <p:cNvSpPr/>
            <p:nvPr/>
          </p:nvSpPr>
          <p:spPr>
            <a:xfrm>
              <a:off x="2306500" y="3325850"/>
              <a:ext cx="92425" cy="47250"/>
            </a:xfrm>
            <a:custGeom>
              <a:avLst/>
              <a:gdLst/>
              <a:ahLst/>
              <a:cxnLst/>
              <a:rect l="l" t="t" r="r" b="b"/>
              <a:pathLst>
                <a:path w="3697" h="1890" extrusionOk="0">
                  <a:moveTo>
                    <a:pt x="2279" y="1"/>
                  </a:moveTo>
                  <a:cubicBezTo>
                    <a:pt x="1226" y="1"/>
                    <a:pt x="1" y="787"/>
                    <a:pt x="1" y="787"/>
                  </a:cubicBezTo>
                  <a:lnTo>
                    <a:pt x="1814" y="1889"/>
                  </a:lnTo>
                  <a:cubicBezTo>
                    <a:pt x="1814" y="1889"/>
                    <a:pt x="3697" y="369"/>
                    <a:pt x="2790" y="76"/>
                  </a:cubicBezTo>
                  <a:cubicBezTo>
                    <a:pt x="2629" y="23"/>
                    <a:pt x="2456" y="1"/>
                    <a:pt x="22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92;p52">
              <a:extLst>
                <a:ext uri="{FF2B5EF4-FFF2-40B4-BE49-F238E27FC236}">
                  <a16:creationId xmlns:a16="http://schemas.microsoft.com/office/drawing/2014/main" id="{D116491D-B283-4284-AD72-B4F91414B9CA}"/>
                </a:ext>
              </a:extLst>
            </p:cNvPr>
            <p:cNvSpPr/>
            <p:nvPr/>
          </p:nvSpPr>
          <p:spPr>
            <a:xfrm>
              <a:off x="2459600" y="3306725"/>
              <a:ext cx="92775" cy="43000"/>
            </a:xfrm>
            <a:custGeom>
              <a:avLst/>
              <a:gdLst/>
              <a:ahLst/>
              <a:cxnLst/>
              <a:rect l="l" t="t" r="r" b="b"/>
              <a:pathLst>
                <a:path w="3711" h="1720" extrusionOk="0">
                  <a:moveTo>
                    <a:pt x="2153" y="0"/>
                  </a:moveTo>
                  <a:cubicBezTo>
                    <a:pt x="1725" y="0"/>
                    <a:pt x="1267" y="56"/>
                    <a:pt x="865" y="227"/>
                  </a:cubicBezTo>
                  <a:cubicBezTo>
                    <a:pt x="0" y="604"/>
                    <a:pt x="2664" y="1719"/>
                    <a:pt x="2664" y="1719"/>
                  </a:cubicBezTo>
                  <a:lnTo>
                    <a:pt x="3710" y="213"/>
                  </a:lnTo>
                  <a:cubicBezTo>
                    <a:pt x="3710" y="213"/>
                    <a:pt x="2986" y="0"/>
                    <a:pt x="21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93;p52">
              <a:extLst>
                <a:ext uri="{FF2B5EF4-FFF2-40B4-BE49-F238E27FC236}">
                  <a16:creationId xmlns:a16="http://schemas.microsoft.com/office/drawing/2014/main" id="{A2127133-F7C3-4AA0-AA6A-B436D6B5B60E}"/>
                </a:ext>
              </a:extLst>
            </p:cNvPr>
            <p:cNvSpPr/>
            <p:nvPr/>
          </p:nvSpPr>
          <p:spPr>
            <a:xfrm>
              <a:off x="2545725" y="3096450"/>
              <a:ext cx="77775" cy="97950"/>
            </a:xfrm>
            <a:custGeom>
              <a:avLst/>
              <a:gdLst/>
              <a:ahLst/>
              <a:cxnLst/>
              <a:rect l="l" t="t" r="r" b="b"/>
              <a:pathLst>
                <a:path w="3111" h="3918" extrusionOk="0">
                  <a:moveTo>
                    <a:pt x="107" y="0"/>
                  </a:moveTo>
                  <a:cubicBezTo>
                    <a:pt x="87" y="0"/>
                    <a:pt x="70" y="11"/>
                    <a:pt x="56" y="32"/>
                  </a:cubicBezTo>
                  <a:cubicBezTo>
                    <a:pt x="28" y="46"/>
                    <a:pt x="0" y="101"/>
                    <a:pt x="42" y="129"/>
                  </a:cubicBezTo>
                  <a:lnTo>
                    <a:pt x="2818" y="3868"/>
                  </a:lnTo>
                  <a:cubicBezTo>
                    <a:pt x="2857" y="3899"/>
                    <a:pt x="2901" y="3917"/>
                    <a:pt x="2944" y="3917"/>
                  </a:cubicBezTo>
                  <a:cubicBezTo>
                    <a:pt x="2977" y="3917"/>
                    <a:pt x="3011" y="3906"/>
                    <a:pt x="3041" y="3881"/>
                  </a:cubicBezTo>
                  <a:cubicBezTo>
                    <a:pt x="3097" y="3812"/>
                    <a:pt x="3111" y="3728"/>
                    <a:pt x="3055" y="3658"/>
                  </a:cubicBezTo>
                  <a:lnTo>
                    <a:pt x="168" y="32"/>
                  </a:lnTo>
                  <a:cubicBezTo>
                    <a:pt x="147" y="11"/>
                    <a:pt x="126" y="0"/>
                    <a:pt x="1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94;p52">
              <a:extLst>
                <a:ext uri="{FF2B5EF4-FFF2-40B4-BE49-F238E27FC236}">
                  <a16:creationId xmlns:a16="http://schemas.microsoft.com/office/drawing/2014/main" id="{4713C26D-6DD2-4B6D-B389-A6952CBEEFB8}"/>
                </a:ext>
              </a:extLst>
            </p:cNvPr>
            <p:cNvSpPr/>
            <p:nvPr/>
          </p:nvSpPr>
          <p:spPr>
            <a:xfrm>
              <a:off x="2541525" y="3092100"/>
              <a:ext cx="12950" cy="11925"/>
            </a:xfrm>
            <a:custGeom>
              <a:avLst/>
              <a:gdLst/>
              <a:ahLst/>
              <a:cxnLst/>
              <a:rect l="l" t="t" r="r" b="b"/>
              <a:pathLst>
                <a:path w="518" h="477" extrusionOk="0">
                  <a:moveTo>
                    <a:pt x="249" y="1"/>
                  </a:moveTo>
                  <a:cubicBezTo>
                    <a:pt x="148" y="1"/>
                    <a:pt x="64" y="86"/>
                    <a:pt x="29" y="192"/>
                  </a:cubicBezTo>
                  <a:cubicBezTo>
                    <a:pt x="1" y="303"/>
                    <a:pt x="85" y="429"/>
                    <a:pt x="210" y="471"/>
                  </a:cubicBezTo>
                  <a:cubicBezTo>
                    <a:pt x="227" y="474"/>
                    <a:pt x="243" y="476"/>
                    <a:pt x="258" y="476"/>
                  </a:cubicBezTo>
                  <a:cubicBezTo>
                    <a:pt x="364" y="476"/>
                    <a:pt x="453" y="399"/>
                    <a:pt x="489" y="289"/>
                  </a:cubicBezTo>
                  <a:cubicBezTo>
                    <a:pt x="517" y="164"/>
                    <a:pt x="447" y="52"/>
                    <a:pt x="308" y="10"/>
                  </a:cubicBezTo>
                  <a:cubicBezTo>
                    <a:pt x="288" y="4"/>
                    <a:pt x="268" y="1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95;p52">
              <a:extLst>
                <a:ext uri="{FF2B5EF4-FFF2-40B4-BE49-F238E27FC236}">
                  <a16:creationId xmlns:a16="http://schemas.microsoft.com/office/drawing/2014/main" id="{572E4983-16BC-4701-B8A9-8559CCA3094B}"/>
                </a:ext>
              </a:extLst>
            </p:cNvPr>
            <p:cNvSpPr/>
            <p:nvPr/>
          </p:nvSpPr>
          <p:spPr>
            <a:xfrm>
              <a:off x="2172600" y="3168725"/>
              <a:ext cx="28625" cy="119450"/>
            </a:xfrm>
            <a:custGeom>
              <a:avLst/>
              <a:gdLst/>
              <a:ahLst/>
              <a:cxnLst/>
              <a:rect l="l" t="t" r="r" b="b"/>
              <a:pathLst>
                <a:path w="1145" h="4778" extrusionOk="0">
                  <a:moveTo>
                    <a:pt x="1102" y="0"/>
                  </a:moveTo>
                  <a:cubicBezTo>
                    <a:pt x="1046" y="0"/>
                    <a:pt x="1019" y="14"/>
                    <a:pt x="1005" y="70"/>
                  </a:cubicBezTo>
                  <a:lnTo>
                    <a:pt x="28" y="4603"/>
                  </a:lnTo>
                  <a:cubicBezTo>
                    <a:pt x="0" y="4673"/>
                    <a:pt x="56" y="4757"/>
                    <a:pt x="140" y="4771"/>
                  </a:cubicBezTo>
                  <a:cubicBezTo>
                    <a:pt x="152" y="4776"/>
                    <a:pt x="165" y="4778"/>
                    <a:pt x="179" y="4778"/>
                  </a:cubicBezTo>
                  <a:cubicBezTo>
                    <a:pt x="241" y="4778"/>
                    <a:pt x="310" y="4728"/>
                    <a:pt x="321" y="4659"/>
                  </a:cubicBezTo>
                  <a:lnTo>
                    <a:pt x="1144" y="84"/>
                  </a:lnTo>
                  <a:cubicBezTo>
                    <a:pt x="1144" y="56"/>
                    <a:pt x="1116" y="0"/>
                    <a:pt x="11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96;p52">
              <a:extLst>
                <a:ext uri="{FF2B5EF4-FFF2-40B4-BE49-F238E27FC236}">
                  <a16:creationId xmlns:a16="http://schemas.microsoft.com/office/drawing/2014/main" id="{7C9B017A-A8F0-4A0B-94E3-A193B6D36599}"/>
                </a:ext>
              </a:extLst>
            </p:cNvPr>
            <p:cNvSpPr/>
            <p:nvPr/>
          </p:nvSpPr>
          <p:spPr>
            <a:xfrm>
              <a:off x="2192825" y="3164950"/>
              <a:ext cx="12925" cy="11400"/>
            </a:xfrm>
            <a:custGeom>
              <a:avLst/>
              <a:gdLst/>
              <a:ahLst/>
              <a:cxnLst/>
              <a:rect l="l" t="t" r="r" b="b"/>
              <a:pathLst>
                <a:path w="517" h="456" extrusionOk="0">
                  <a:moveTo>
                    <a:pt x="238" y="1"/>
                  </a:moveTo>
                  <a:cubicBezTo>
                    <a:pt x="203" y="1"/>
                    <a:pt x="170" y="9"/>
                    <a:pt x="140" y="26"/>
                  </a:cubicBezTo>
                  <a:cubicBezTo>
                    <a:pt x="28" y="95"/>
                    <a:pt x="0" y="235"/>
                    <a:pt x="56" y="346"/>
                  </a:cubicBezTo>
                  <a:cubicBezTo>
                    <a:pt x="105" y="414"/>
                    <a:pt x="187" y="455"/>
                    <a:pt x="265" y="455"/>
                  </a:cubicBezTo>
                  <a:cubicBezTo>
                    <a:pt x="299" y="455"/>
                    <a:pt x="333" y="447"/>
                    <a:pt x="363" y="430"/>
                  </a:cubicBezTo>
                  <a:cubicBezTo>
                    <a:pt x="489" y="360"/>
                    <a:pt x="516" y="221"/>
                    <a:pt x="447" y="109"/>
                  </a:cubicBezTo>
                  <a:cubicBezTo>
                    <a:pt x="398" y="42"/>
                    <a:pt x="316" y="1"/>
                    <a:pt x="2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97;p52">
              <a:extLst>
                <a:ext uri="{FF2B5EF4-FFF2-40B4-BE49-F238E27FC236}">
                  <a16:creationId xmlns:a16="http://schemas.microsoft.com/office/drawing/2014/main" id="{5A5F02E9-7471-4845-A11F-2429DFC4152E}"/>
                </a:ext>
              </a:extLst>
            </p:cNvPr>
            <p:cNvSpPr/>
            <p:nvPr/>
          </p:nvSpPr>
          <p:spPr>
            <a:xfrm>
              <a:off x="2462025" y="3209525"/>
              <a:ext cx="163225" cy="153450"/>
            </a:xfrm>
            <a:custGeom>
              <a:avLst/>
              <a:gdLst/>
              <a:ahLst/>
              <a:cxnLst/>
              <a:rect l="l" t="t" r="r" b="b"/>
              <a:pathLst>
                <a:path w="6529" h="6138" extrusionOk="0">
                  <a:moveTo>
                    <a:pt x="5636" y="0"/>
                  </a:moveTo>
                  <a:lnTo>
                    <a:pt x="4721" y="3684"/>
                  </a:lnTo>
                  <a:lnTo>
                    <a:pt x="4721" y="3684"/>
                  </a:lnTo>
                  <a:lnTo>
                    <a:pt x="1" y="4380"/>
                  </a:lnTo>
                  <a:lnTo>
                    <a:pt x="280" y="6138"/>
                  </a:lnTo>
                  <a:lnTo>
                    <a:pt x="5441" y="5091"/>
                  </a:lnTo>
                  <a:lnTo>
                    <a:pt x="5510" y="5077"/>
                  </a:lnTo>
                  <a:cubicBezTo>
                    <a:pt x="5789" y="5022"/>
                    <a:pt x="6026" y="4798"/>
                    <a:pt x="6054" y="4506"/>
                  </a:cubicBezTo>
                  <a:lnTo>
                    <a:pt x="6529" y="181"/>
                  </a:lnTo>
                  <a:lnTo>
                    <a:pt x="56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98;p52">
              <a:extLst>
                <a:ext uri="{FF2B5EF4-FFF2-40B4-BE49-F238E27FC236}">
                  <a16:creationId xmlns:a16="http://schemas.microsoft.com/office/drawing/2014/main" id="{471BD5CB-1A3F-4DCC-AF7B-898D2BFDEE78}"/>
                </a:ext>
              </a:extLst>
            </p:cNvPr>
            <p:cNvSpPr/>
            <p:nvPr/>
          </p:nvSpPr>
          <p:spPr>
            <a:xfrm>
              <a:off x="2585475" y="3165250"/>
              <a:ext cx="60700" cy="52800"/>
            </a:xfrm>
            <a:custGeom>
              <a:avLst/>
              <a:gdLst/>
              <a:ahLst/>
              <a:cxnLst/>
              <a:rect l="l" t="t" r="r" b="b"/>
              <a:pathLst>
                <a:path w="2428" h="2112" extrusionOk="0">
                  <a:moveTo>
                    <a:pt x="1199" y="0"/>
                  </a:moveTo>
                  <a:cubicBezTo>
                    <a:pt x="1049" y="0"/>
                    <a:pt x="897" y="31"/>
                    <a:pt x="754" y="97"/>
                  </a:cubicBezTo>
                  <a:cubicBezTo>
                    <a:pt x="224" y="362"/>
                    <a:pt x="0" y="990"/>
                    <a:pt x="265" y="1520"/>
                  </a:cubicBezTo>
                  <a:cubicBezTo>
                    <a:pt x="446" y="1892"/>
                    <a:pt x="823" y="2112"/>
                    <a:pt x="1217" y="2112"/>
                  </a:cubicBezTo>
                  <a:cubicBezTo>
                    <a:pt x="1370" y="2112"/>
                    <a:pt x="1526" y="2078"/>
                    <a:pt x="1674" y="2008"/>
                  </a:cubicBezTo>
                  <a:cubicBezTo>
                    <a:pt x="2204" y="1743"/>
                    <a:pt x="2428" y="1116"/>
                    <a:pt x="2162" y="585"/>
                  </a:cubicBezTo>
                  <a:cubicBezTo>
                    <a:pt x="1971" y="213"/>
                    <a:pt x="1590" y="0"/>
                    <a:pt x="11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299;p52">
              <a:extLst>
                <a:ext uri="{FF2B5EF4-FFF2-40B4-BE49-F238E27FC236}">
                  <a16:creationId xmlns:a16="http://schemas.microsoft.com/office/drawing/2014/main" id="{67B97CF5-0CB1-455A-9355-57276D869863}"/>
                </a:ext>
              </a:extLst>
            </p:cNvPr>
            <p:cNvSpPr/>
            <p:nvPr/>
          </p:nvSpPr>
          <p:spPr>
            <a:xfrm>
              <a:off x="2180625" y="3293900"/>
              <a:ext cx="197400" cy="93700"/>
            </a:xfrm>
            <a:custGeom>
              <a:avLst/>
              <a:gdLst/>
              <a:ahLst/>
              <a:cxnLst/>
              <a:rect l="l" t="t" r="r" b="b"/>
              <a:pathLst>
                <a:path w="7896" h="3748" extrusionOk="0">
                  <a:moveTo>
                    <a:pt x="642" y="1"/>
                  </a:moveTo>
                  <a:lnTo>
                    <a:pt x="0" y="600"/>
                  </a:lnTo>
                  <a:lnTo>
                    <a:pt x="2692" y="3516"/>
                  </a:lnTo>
                  <a:cubicBezTo>
                    <a:pt x="2812" y="3647"/>
                    <a:pt x="2982" y="3748"/>
                    <a:pt x="3178" y="3748"/>
                  </a:cubicBezTo>
                  <a:cubicBezTo>
                    <a:pt x="3210" y="3748"/>
                    <a:pt x="3244" y="3745"/>
                    <a:pt x="3278" y="3739"/>
                  </a:cubicBezTo>
                  <a:lnTo>
                    <a:pt x="3348" y="3725"/>
                  </a:lnTo>
                  <a:lnTo>
                    <a:pt x="7895" y="3083"/>
                  </a:lnTo>
                  <a:lnTo>
                    <a:pt x="7574" y="1354"/>
                  </a:lnTo>
                  <a:lnTo>
                    <a:pt x="3402" y="2264"/>
                  </a:lnTo>
                  <a:lnTo>
                    <a:pt x="3402" y="2264"/>
                  </a:lnTo>
                  <a:lnTo>
                    <a:pt x="6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00;p52">
              <a:extLst>
                <a:ext uri="{FF2B5EF4-FFF2-40B4-BE49-F238E27FC236}">
                  <a16:creationId xmlns:a16="http://schemas.microsoft.com/office/drawing/2014/main" id="{ADBB6540-CA2F-419A-88A8-924AEAA527AD}"/>
                </a:ext>
              </a:extLst>
            </p:cNvPr>
            <p:cNvSpPr/>
            <p:nvPr/>
          </p:nvSpPr>
          <p:spPr>
            <a:xfrm>
              <a:off x="2214450" y="3493025"/>
              <a:ext cx="459975" cy="313525"/>
            </a:xfrm>
            <a:custGeom>
              <a:avLst/>
              <a:gdLst/>
              <a:ahLst/>
              <a:cxnLst/>
              <a:rect l="l" t="t" r="r" b="b"/>
              <a:pathLst>
                <a:path w="18399" h="12541" extrusionOk="0">
                  <a:moveTo>
                    <a:pt x="10517" y="0"/>
                  </a:moveTo>
                  <a:lnTo>
                    <a:pt x="6514" y="907"/>
                  </a:lnTo>
                  <a:lnTo>
                    <a:pt x="0" y="1883"/>
                  </a:lnTo>
                  <a:lnTo>
                    <a:pt x="3041" y="12540"/>
                  </a:lnTo>
                  <a:lnTo>
                    <a:pt x="5817" y="12345"/>
                  </a:lnTo>
                  <a:lnTo>
                    <a:pt x="8397" y="2790"/>
                  </a:lnTo>
                  <a:lnTo>
                    <a:pt x="15344" y="5008"/>
                  </a:lnTo>
                  <a:lnTo>
                    <a:pt x="12456" y="11494"/>
                  </a:lnTo>
                  <a:lnTo>
                    <a:pt x="14339" y="12331"/>
                  </a:lnTo>
                  <a:lnTo>
                    <a:pt x="18036" y="4687"/>
                  </a:lnTo>
                  <a:cubicBezTo>
                    <a:pt x="18398" y="3934"/>
                    <a:pt x="18050" y="3027"/>
                    <a:pt x="17269" y="2720"/>
                  </a:cubicBezTo>
                  <a:lnTo>
                    <a:pt x="1051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301;p52">
              <a:extLst>
                <a:ext uri="{FF2B5EF4-FFF2-40B4-BE49-F238E27FC236}">
                  <a16:creationId xmlns:a16="http://schemas.microsoft.com/office/drawing/2014/main" id="{766D5C63-E73A-4CBF-851A-C173F0376B6A}"/>
                </a:ext>
              </a:extLst>
            </p:cNvPr>
            <p:cNvSpPr/>
            <p:nvPr/>
          </p:nvSpPr>
          <p:spPr>
            <a:xfrm>
              <a:off x="2346250" y="3308550"/>
              <a:ext cx="159400" cy="214950"/>
            </a:xfrm>
            <a:custGeom>
              <a:avLst/>
              <a:gdLst/>
              <a:ahLst/>
              <a:cxnLst/>
              <a:rect l="l" t="t" r="r" b="b"/>
              <a:pathLst>
                <a:path w="6376" h="8598" extrusionOk="0">
                  <a:moveTo>
                    <a:pt x="2888" y="1"/>
                  </a:moveTo>
                  <a:lnTo>
                    <a:pt x="587" y="768"/>
                  </a:lnTo>
                  <a:cubicBezTo>
                    <a:pt x="517" y="768"/>
                    <a:pt x="433" y="810"/>
                    <a:pt x="377" y="851"/>
                  </a:cubicBezTo>
                  <a:cubicBezTo>
                    <a:pt x="1" y="1200"/>
                    <a:pt x="84" y="1744"/>
                    <a:pt x="224" y="2581"/>
                  </a:cubicBezTo>
                  <a:lnTo>
                    <a:pt x="1242" y="8272"/>
                  </a:lnTo>
                  <a:cubicBezTo>
                    <a:pt x="1242" y="8272"/>
                    <a:pt x="2138" y="8598"/>
                    <a:pt x="3276" y="8598"/>
                  </a:cubicBezTo>
                  <a:cubicBezTo>
                    <a:pt x="4080" y="8598"/>
                    <a:pt x="5003" y="8436"/>
                    <a:pt x="5817" y="7882"/>
                  </a:cubicBezTo>
                  <a:lnTo>
                    <a:pt x="6222" y="1939"/>
                  </a:lnTo>
                  <a:cubicBezTo>
                    <a:pt x="6375" y="1326"/>
                    <a:pt x="6264" y="628"/>
                    <a:pt x="6068" y="266"/>
                  </a:cubicBezTo>
                  <a:cubicBezTo>
                    <a:pt x="6021" y="163"/>
                    <a:pt x="5943" y="141"/>
                    <a:pt x="5848" y="141"/>
                  </a:cubicBezTo>
                  <a:cubicBezTo>
                    <a:pt x="5775" y="141"/>
                    <a:pt x="5693" y="154"/>
                    <a:pt x="5608" y="154"/>
                  </a:cubicBezTo>
                  <a:lnTo>
                    <a:pt x="288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302;p52">
              <a:extLst>
                <a:ext uri="{FF2B5EF4-FFF2-40B4-BE49-F238E27FC236}">
                  <a16:creationId xmlns:a16="http://schemas.microsoft.com/office/drawing/2014/main" id="{2E502758-6DFA-4CCC-97AC-5B6DF335E44A}"/>
                </a:ext>
              </a:extLst>
            </p:cNvPr>
            <p:cNvSpPr/>
            <p:nvPr/>
          </p:nvSpPr>
          <p:spPr>
            <a:xfrm>
              <a:off x="2354975" y="3235075"/>
              <a:ext cx="25125" cy="25875"/>
            </a:xfrm>
            <a:custGeom>
              <a:avLst/>
              <a:gdLst/>
              <a:ahLst/>
              <a:cxnLst/>
              <a:rect l="l" t="t" r="r" b="b"/>
              <a:pathLst>
                <a:path w="1005" h="1035" extrusionOk="0">
                  <a:moveTo>
                    <a:pt x="493" y="0"/>
                  </a:moveTo>
                  <a:cubicBezTo>
                    <a:pt x="463" y="0"/>
                    <a:pt x="434" y="4"/>
                    <a:pt x="405" y="10"/>
                  </a:cubicBezTo>
                  <a:cubicBezTo>
                    <a:pt x="154" y="66"/>
                    <a:pt x="0" y="345"/>
                    <a:pt x="56" y="624"/>
                  </a:cubicBezTo>
                  <a:cubicBezTo>
                    <a:pt x="94" y="874"/>
                    <a:pt x="311" y="1035"/>
                    <a:pt x="537" y="1035"/>
                  </a:cubicBezTo>
                  <a:cubicBezTo>
                    <a:pt x="563" y="1035"/>
                    <a:pt x="588" y="1033"/>
                    <a:pt x="614" y="1029"/>
                  </a:cubicBezTo>
                  <a:cubicBezTo>
                    <a:pt x="865" y="959"/>
                    <a:pt x="1005" y="680"/>
                    <a:pt x="963" y="415"/>
                  </a:cubicBezTo>
                  <a:cubicBezTo>
                    <a:pt x="914" y="170"/>
                    <a:pt x="704" y="0"/>
                    <a:pt x="4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303;p52">
              <a:extLst>
                <a:ext uri="{FF2B5EF4-FFF2-40B4-BE49-F238E27FC236}">
                  <a16:creationId xmlns:a16="http://schemas.microsoft.com/office/drawing/2014/main" id="{8BA06CF1-F9EF-454C-B88A-73039D0A9831}"/>
                </a:ext>
              </a:extLst>
            </p:cNvPr>
            <p:cNvSpPr/>
            <p:nvPr/>
          </p:nvSpPr>
          <p:spPr>
            <a:xfrm>
              <a:off x="2390900" y="3268100"/>
              <a:ext cx="53375" cy="67000"/>
            </a:xfrm>
            <a:custGeom>
              <a:avLst/>
              <a:gdLst/>
              <a:ahLst/>
              <a:cxnLst/>
              <a:rect l="l" t="t" r="r" b="b"/>
              <a:pathLst>
                <a:path w="2135" h="2680" extrusionOk="0">
                  <a:moveTo>
                    <a:pt x="2037" y="0"/>
                  </a:moveTo>
                  <a:lnTo>
                    <a:pt x="0" y="84"/>
                  </a:lnTo>
                  <a:lnTo>
                    <a:pt x="70" y="1730"/>
                  </a:lnTo>
                  <a:cubicBezTo>
                    <a:pt x="110" y="2270"/>
                    <a:pt x="556" y="2680"/>
                    <a:pt x="1091" y="2680"/>
                  </a:cubicBezTo>
                  <a:cubicBezTo>
                    <a:pt x="1109" y="2680"/>
                    <a:pt x="1126" y="2680"/>
                    <a:pt x="1144" y="2679"/>
                  </a:cubicBezTo>
                  <a:cubicBezTo>
                    <a:pt x="1702" y="2665"/>
                    <a:pt x="2134" y="2190"/>
                    <a:pt x="2092" y="1632"/>
                  </a:cubicBezTo>
                  <a:lnTo>
                    <a:pt x="20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304;p52">
              <a:extLst>
                <a:ext uri="{FF2B5EF4-FFF2-40B4-BE49-F238E27FC236}">
                  <a16:creationId xmlns:a16="http://schemas.microsoft.com/office/drawing/2014/main" id="{D76D232F-D9D2-447B-9262-C65C0EB0045A}"/>
                </a:ext>
              </a:extLst>
            </p:cNvPr>
            <p:cNvSpPr/>
            <p:nvPr/>
          </p:nvSpPr>
          <p:spPr>
            <a:xfrm>
              <a:off x="2366125" y="3186800"/>
              <a:ext cx="90000" cy="107600"/>
            </a:xfrm>
            <a:custGeom>
              <a:avLst/>
              <a:gdLst/>
              <a:ahLst/>
              <a:cxnLst/>
              <a:rect l="l" t="t" r="r" b="b"/>
              <a:pathLst>
                <a:path w="3600" h="4304" extrusionOk="0">
                  <a:moveTo>
                    <a:pt x="1824" y="1"/>
                  </a:moveTo>
                  <a:cubicBezTo>
                    <a:pt x="1797" y="1"/>
                    <a:pt x="1771" y="1"/>
                    <a:pt x="1744" y="2"/>
                  </a:cubicBezTo>
                  <a:lnTo>
                    <a:pt x="1577" y="30"/>
                  </a:lnTo>
                  <a:cubicBezTo>
                    <a:pt x="684" y="72"/>
                    <a:pt x="1" y="867"/>
                    <a:pt x="57" y="1746"/>
                  </a:cubicBezTo>
                  <a:lnTo>
                    <a:pt x="126" y="2778"/>
                  </a:lnTo>
                  <a:cubicBezTo>
                    <a:pt x="179" y="3642"/>
                    <a:pt x="879" y="4304"/>
                    <a:pt x="1729" y="4304"/>
                  </a:cubicBezTo>
                  <a:cubicBezTo>
                    <a:pt x="1771" y="4304"/>
                    <a:pt x="1813" y="4302"/>
                    <a:pt x="1856" y="4299"/>
                  </a:cubicBezTo>
                  <a:lnTo>
                    <a:pt x="2023" y="4285"/>
                  </a:lnTo>
                  <a:cubicBezTo>
                    <a:pt x="2916" y="4229"/>
                    <a:pt x="3600" y="3448"/>
                    <a:pt x="3544" y="2555"/>
                  </a:cubicBezTo>
                  <a:lnTo>
                    <a:pt x="3474" y="1523"/>
                  </a:lnTo>
                  <a:cubicBezTo>
                    <a:pt x="3420" y="657"/>
                    <a:pt x="2683" y="1"/>
                    <a:pt x="18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305;p52">
              <a:extLst>
                <a:ext uri="{FF2B5EF4-FFF2-40B4-BE49-F238E27FC236}">
                  <a16:creationId xmlns:a16="http://schemas.microsoft.com/office/drawing/2014/main" id="{0BF9056C-0F3B-4E63-8E6F-8BC948609156}"/>
                </a:ext>
              </a:extLst>
            </p:cNvPr>
            <p:cNvSpPr/>
            <p:nvPr/>
          </p:nvSpPr>
          <p:spPr>
            <a:xfrm>
              <a:off x="2447375" y="3228625"/>
              <a:ext cx="24450" cy="25625"/>
            </a:xfrm>
            <a:custGeom>
              <a:avLst/>
              <a:gdLst/>
              <a:ahLst/>
              <a:cxnLst/>
              <a:rect l="l" t="t" r="r" b="b"/>
              <a:pathLst>
                <a:path w="978" h="1025" extrusionOk="0">
                  <a:moveTo>
                    <a:pt x="478" y="1"/>
                  </a:moveTo>
                  <a:cubicBezTo>
                    <a:pt x="463" y="1"/>
                    <a:pt x="448" y="2"/>
                    <a:pt x="433" y="3"/>
                  </a:cubicBezTo>
                  <a:cubicBezTo>
                    <a:pt x="196" y="45"/>
                    <a:pt x="1" y="282"/>
                    <a:pt x="29" y="561"/>
                  </a:cubicBezTo>
                  <a:cubicBezTo>
                    <a:pt x="68" y="823"/>
                    <a:pt x="268" y="1024"/>
                    <a:pt x="488" y="1024"/>
                  </a:cubicBezTo>
                  <a:cubicBezTo>
                    <a:pt x="502" y="1024"/>
                    <a:pt x="517" y="1023"/>
                    <a:pt x="531" y="1022"/>
                  </a:cubicBezTo>
                  <a:cubicBezTo>
                    <a:pt x="796" y="980"/>
                    <a:pt x="977" y="743"/>
                    <a:pt x="935" y="464"/>
                  </a:cubicBezTo>
                  <a:cubicBezTo>
                    <a:pt x="909" y="201"/>
                    <a:pt x="710" y="1"/>
                    <a:pt x="4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306;p52">
              <a:extLst>
                <a:ext uri="{FF2B5EF4-FFF2-40B4-BE49-F238E27FC236}">
                  <a16:creationId xmlns:a16="http://schemas.microsoft.com/office/drawing/2014/main" id="{141E21D3-7CC6-4786-9978-FE9380936343}"/>
                </a:ext>
              </a:extLst>
            </p:cNvPr>
            <p:cNvSpPr/>
            <p:nvPr/>
          </p:nvSpPr>
          <p:spPr>
            <a:xfrm>
              <a:off x="2149225" y="3258975"/>
              <a:ext cx="54425" cy="52775"/>
            </a:xfrm>
            <a:custGeom>
              <a:avLst/>
              <a:gdLst/>
              <a:ahLst/>
              <a:cxnLst/>
              <a:rect l="l" t="t" r="r" b="b"/>
              <a:pathLst>
                <a:path w="2177" h="2111" extrusionOk="0">
                  <a:moveTo>
                    <a:pt x="1068" y="0"/>
                  </a:moveTo>
                  <a:cubicBezTo>
                    <a:pt x="529" y="0"/>
                    <a:pt x="69" y="420"/>
                    <a:pt x="29" y="993"/>
                  </a:cubicBezTo>
                  <a:cubicBezTo>
                    <a:pt x="1" y="1565"/>
                    <a:pt x="447" y="2067"/>
                    <a:pt x="1033" y="2109"/>
                  </a:cubicBezTo>
                  <a:cubicBezTo>
                    <a:pt x="1050" y="2110"/>
                    <a:pt x="1067" y="2110"/>
                    <a:pt x="1084" y="2110"/>
                  </a:cubicBezTo>
                  <a:cubicBezTo>
                    <a:pt x="1634" y="2110"/>
                    <a:pt x="2108" y="1674"/>
                    <a:pt x="2149" y="1119"/>
                  </a:cubicBezTo>
                  <a:cubicBezTo>
                    <a:pt x="2177" y="533"/>
                    <a:pt x="1730" y="31"/>
                    <a:pt x="1145" y="3"/>
                  </a:cubicBezTo>
                  <a:cubicBezTo>
                    <a:pt x="1119" y="1"/>
                    <a:pt x="1093" y="0"/>
                    <a:pt x="10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307;p52">
              <a:extLst>
                <a:ext uri="{FF2B5EF4-FFF2-40B4-BE49-F238E27FC236}">
                  <a16:creationId xmlns:a16="http://schemas.microsoft.com/office/drawing/2014/main" id="{62EEA19E-E18C-43B8-84A0-E5348133AA5B}"/>
                </a:ext>
              </a:extLst>
            </p:cNvPr>
            <p:cNvSpPr/>
            <p:nvPr/>
          </p:nvSpPr>
          <p:spPr>
            <a:xfrm>
              <a:off x="2132500" y="3440250"/>
              <a:ext cx="228075" cy="171000"/>
            </a:xfrm>
            <a:custGeom>
              <a:avLst/>
              <a:gdLst/>
              <a:ahLst/>
              <a:cxnLst/>
              <a:rect l="l" t="t" r="r" b="b"/>
              <a:pathLst>
                <a:path w="9123" h="6840" extrusionOk="0">
                  <a:moveTo>
                    <a:pt x="1787" y="1"/>
                  </a:moveTo>
                  <a:cubicBezTo>
                    <a:pt x="1586" y="1"/>
                    <a:pt x="1387" y="110"/>
                    <a:pt x="1311" y="298"/>
                  </a:cubicBezTo>
                  <a:lnTo>
                    <a:pt x="0" y="3227"/>
                  </a:lnTo>
                  <a:lnTo>
                    <a:pt x="7323" y="6840"/>
                  </a:lnTo>
                  <a:lnTo>
                    <a:pt x="8997" y="3883"/>
                  </a:lnTo>
                  <a:cubicBezTo>
                    <a:pt x="9123" y="3660"/>
                    <a:pt x="9067" y="3381"/>
                    <a:pt x="8858" y="3227"/>
                  </a:cubicBezTo>
                  <a:cubicBezTo>
                    <a:pt x="7797" y="2488"/>
                    <a:pt x="4659" y="424"/>
                    <a:pt x="1855" y="5"/>
                  </a:cubicBezTo>
                  <a:cubicBezTo>
                    <a:pt x="1833" y="2"/>
                    <a:pt x="1810" y="1"/>
                    <a:pt x="17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308;p52">
              <a:extLst>
                <a:ext uri="{FF2B5EF4-FFF2-40B4-BE49-F238E27FC236}">
                  <a16:creationId xmlns:a16="http://schemas.microsoft.com/office/drawing/2014/main" id="{816991F9-A4F6-4459-ACB2-A30838C6A13D}"/>
                </a:ext>
              </a:extLst>
            </p:cNvPr>
            <p:cNvSpPr/>
            <p:nvPr/>
          </p:nvSpPr>
          <p:spPr>
            <a:xfrm>
              <a:off x="2129700" y="3519150"/>
              <a:ext cx="189375" cy="93850"/>
            </a:xfrm>
            <a:custGeom>
              <a:avLst/>
              <a:gdLst/>
              <a:ahLst/>
              <a:cxnLst/>
              <a:rect l="l" t="t" r="r" b="b"/>
              <a:pathLst>
                <a:path w="7575" h="3754" extrusionOk="0">
                  <a:moveTo>
                    <a:pt x="348" y="1"/>
                  </a:moveTo>
                  <a:cubicBezTo>
                    <a:pt x="235" y="1"/>
                    <a:pt x="164" y="23"/>
                    <a:pt x="140" y="71"/>
                  </a:cubicBezTo>
                  <a:cubicBezTo>
                    <a:pt x="1" y="350"/>
                    <a:pt x="1507" y="1396"/>
                    <a:pt x="3530" y="2387"/>
                  </a:cubicBezTo>
                  <a:cubicBezTo>
                    <a:pt x="5199" y="3210"/>
                    <a:pt x="6695" y="3753"/>
                    <a:pt x="7233" y="3753"/>
                  </a:cubicBezTo>
                  <a:cubicBezTo>
                    <a:pt x="7342" y="3753"/>
                    <a:pt x="7412" y="3731"/>
                    <a:pt x="7435" y="3684"/>
                  </a:cubicBezTo>
                  <a:cubicBezTo>
                    <a:pt x="7575" y="3405"/>
                    <a:pt x="6068" y="2359"/>
                    <a:pt x="4046" y="1355"/>
                  </a:cubicBezTo>
                  <a:cubicBezTo>
                    <a:pt x="2381" y="534"/>
                    <a:pt x="889" y="1"/>
                    <a:pt x="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309;p52">
              <a:extLst>
                <a:ext uri="{FF2B5EF4-FFF2-40B4-BE49-F238E27FC236}">
                  <a16:creationId xmlns:a16="http://schemas.microsoft.com/office/drawing/2014/main" id="{47F86293-2B5F-417D-80B9-F1575C6F849B}"/>
                </a:ext>
              </a:extLst>
            </p:cNvPr>
            <p:cNvSpPr/>
            <p:nvPr/>
          </p:nvSpPr>
          <p:spPr>
            <a:xfrm>
              <a:off x="2256975" y="3535850"/>
              <a:ext cx="338625" cy="318125"/>
            </a:xfrm>
            <a:custGeom>
              <a:avLst/>
              <a:gdLst/>
              <a:ahLst/>
              <a:cxnLst/>
              <a:rect l="l" t="t" r="r" b="b"/>
              <a:pathLst>
                <a:path w="13545" h="12725" extrusionOk="0">
                  <a:moveTo>
                    <a:pt x="6754" y="0"/>
                  </a:moveTo>
                  <a:cubicBezTo>
                    <a:pt x="3617" y="0"/>
                    <a:pt x="896" y="2330"/>
                    <a:pt x="461" y="5527"/>
                  </a:cubicBezTo>
                  <a:cubicBezTo>
                    <a:pt x="1" y="9000"/>
                    <a:pt x="2456" y="12208"/>
                    <a:pt x="5943" y="12668"/>
                  </a:cubicBezTo>
                  <a:cubicBezTo>
                    <a:pt x="6226" y="12706"/>
                    <a:pt x="6507" y="12724"/>
                    <a:pt x="6785" y="12724"/>
                  </a:cubicBezTo>
                  <a:cubicBezTo>
                    <a:pt x="9921" y="12724"/>
                    <a:pt x="12662" y="10404"/>
                    <a:pt x="13085" y="7201"/>
                  </a:cubicBezTo>
                  <a:cubicBezTo>
                    <a:pt x="13545" y="3713"/>
                    <a:pt x="11104" y="519"/>
                    <a:pt x="7617" y="59"/>
                  </a:cubicBezTo>
                  <a:cubicBezTo>
                    <a:pt x="7327" y="19"/>
                    <a:pt x="7039" y="0"/>
                    <a:pt x="67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310;p52">
              <a:extLst>
                <a:ext uri="{FF2B5EF4-FFF2-40B4-BE49-F238E27FC236}">
                  <a16:creationId xmlns:a16="http://schemas.microsoft.com/office/drawing/2014/main" id="{B7ED9BAB-EC14-4A44-9EE8-8147B021B0F8}"/>
                </a:ext>
              </a:extLst>
            </p:cNvPr>
            <p:cNvSpPr/>
            <p:nvPr/>
          </p:nvSpPr>
          <p:spPr>
            <a:xfrm>
              <a:off x="2281750" y="3558725"/>
              <a:ext cx="289450" cy="272000"/>
            </a:xfrm>
            <a:custGeom>
              <a:avLst/>
              <a:gdLst/>
              <a:ahLst/>
              <a:cxnLst/>
              <a:rect l="l" t="t" r="r" b="b"/>
              <a:pathLst>
                <a:path w="11578" h="10880" extrusionOk="0">
                  <a:moveTo>
                    <a:pt x="5768" y="1"/>
                  </a:moveTo>
                  <a:cubicBezTo>
                    <a:pt x="3090" y="1"/>
                    <a:pt x="749" y="1998"/>
                    <a:pt x="391" y="4723"/>
                  </a:cubicBezTo>
                  <a:cubicBezTo>
                    <a:pt x="0" y="7708"/>
                    <a:pt x="2093" y="10442"/>
                    <a:pt x="5064" y="10833"/>
                  </a:cubicBezTo>
                  <a:cubicBezTo>
                    <a:pt x="5305" y="10864"/>
                    <a:pt x="5544" y="10880"/>
                    <a:pt x="5781" y="10880"/>
                  </a:cubicBezTo>
                  <a:cubicBezTo>
                    <a:pt x="8475" y="10880"/>
                    <a:pt x="10814" y="8891"/>
                    <a:pt x="11173" y="6160"/>
                  </a:cubicBezTo>
                  <a:cubicBezTo>
                    <a:pt x="11578" y="3175"/>
                    <a:pt x="9485" y="441"/>
                    <a:pt x="6500" y="50"/>
                  </a:cubicBezTo>
                  <a:cubicBezTo>
                    <a:pt x="6254" y="17"/>
                    <a:pt x="6010" y="1"/>
                    <a:pt x="57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311;p52">
              <a:extLst>
                <a:ext uri="{FF2B5EF4-FFF2-40B4-BE49-F238E27FC236}">
                  <a16:creationId xmlns:a16="http://schemas.microsoft.com/office/drawing/2014/main" id="{E619B86A-AC45-40E0-9D2D-FDFE5D6D7221}"/>
                </a:ext>
              </a:extLst>
            </p:cNvPr>
            <p:cNvSpPr/>
            <p:nvPr/>
          </p:nvSpPr>
          <p:spPr>
            <a:xfrm>
              <a:off x="2313825" y="3582300"/>
              <a:ext cx="224950" cy="224950"/>
            </a:xfrm>
            <a:custGeom>
              <a:avLst/>
              <a:gdLst/>
              <a:ahLst/>
              <a:cxnLst/>
              <a:rect l="l" t="t" r="r" b="b"/>
              <a:pathLst>
                <a:path w="8998" h="8998" extrusionOk="0">
                  <a:moveTo>
                    <a:pt x="4506" y="0"/>
                  </a:moveTo>
                  <a:cubicBezTo>
                    <a:pt x="2023" y="0"/>
                    <a:pt x="0" y="2009"/>
                    <a:pt x="0" y="4506"/>
                  </a:cubicBezTo>
                  <a:cubicBezTo>
                    <a:pt x="0" y="6975"/>
                    <a:pt x="2009" y="8997"/>
                    <a:pt x="4506" y="8997"/>
                  </a:cubicBezTo>
                  <a:cubicBezTo>
                    <a:pt x="6975" y="8997"/>
                    <a:pt x="8997" y="6988"/>
                    <a:pt x="8997" y="4506"/>
                  </a:cubicBezTo>
                  <a:cubicBezTo>
                    <a:pt x="8997" y="2009"/>
                    <a:pt x="7003" y="0"/>
                    <a:pt x="45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312;p52">
              <a:extLst>
                <a:ext uri="{FF2B5EF4-FFF2-40B4-BE49-F238E27FC236}">
                  <a16:creationId xmlns:a16="http://schemas.microsoft.com/office/drawing/2014/main" id="{0BA5B9A7-D66C-434B-BA5C-956AEC0AD6D9}"/>
                </a:ext>
              </a:extLst>
            </p:cNvPr>
            <p:cNvSpPr/>
            <p:nvPr/>
          </p:nvSpPr>
          <p:spPr>
            <a:xfrm>
              <a:off x="2292200" y="3806275"/>
              <a:ext cx="49550" cy="51525"/>
            </a:xfrm>
            <a:custGeom>
              <a:avLst/>
              <a:gdLst/>
              <a:ahLst/>
              <a:cxnLst/>
              <a:rect l="l" t="t" r="r" b="b"/>
              <a:pathLst>
                <a:path w="1982" h="2061" extrusionOk="0">
                  <a:moveTo>
                    <a:pt x="1514" y="0"/>
                  </a:moveTo>
                  <a:cubicBezTo>
                    <a:pt x="1391" y="0"/>
                    <a:pt x="1271" y="49"/>
                    <a:pt x="1186" y="150"/>
                  </a:cubicBezTo>
                  <a:lnTo>
                    <a:pt x="140" y="1349"/>
                  </a:lnTo>
                  <a:cubicBezTo>
                    <a:pt x="1" y="1545"/>
                    <a:pt x="15" y="1796"/>
                    <a:pt x="196" y="1963"/>
                  </a:cubicBezTo>
                  <a:cubicBezTo>
                    <a:pt x="280" y="2033"/>
                    <a:pt x="363" y="2061"/>
                    <a:pt x="475" y="2061"/>
                  </a:cubicBezTo>
                  <a:cubicBezTo>
                    <a:pt x="587" y="2061"/>
                    <a:pt x="712" y="2033"/>
                    <a:pt x="796" y="1907"/>
                  </a:cubicBezTo>
                  <a:lnTo>
                    <a:pt x="1842" y="708"/>
                  </a:lnTo>
                  <a:cubicBezTo>
                    <a:pt x="1981" y="512"/>
                    <a:pt x="1967" y="247"/>
                    <a:pt x="1800" y="94"/>
                  </a:cubicBezTo>
                  <a:cubicBezTo>
                    <a:pt x="1713" y="32"/>
                    <a:pt x="1612" y="0"/>
                    <a:pt x="15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313;p52">
              <a:extLst>
                <a:ext uri="{FF2B5EF4-FFF2-40B4-BE49-F238E27FC236}">
                  <a16:creationId xmlns:a16="http://schemas.microsoft.com/office/drawing/2014/main" id="{6F6F6AF3-244D-4634-A1DD-B003ADEA955C}"/>
                </a:ext>
              </a:extLst>
            </p:cNvPr>
            <p:cNvSpPr/>
            <p:nvPr/>
          </p:nvSpPr>
          <p:spPr>
            <a:xfrm>
              <a:off x="2507025" y="3806000"/>
              <a:ext cx="50575" cy="51800"/>
            </a:xfrm>
            <a:custGeom>
              <a:avLst/>
              <a:gdLst/>
              <a:ahLst/>
              <a:cxnLst/>
              <a:rect l="l" t="t" r="r" b="b"/>
              <a:pathLst>
                <a:path w="2023" h="2072" extrusionOk="0">
                  <a:moveTo>
                    <a:pt x="493" y="1"/>
                  </a:moveTo>
                  <a:cubicBezTo>
                    <a:pt x="392" y="1"/>
                    <a:pt x="291" y="36"/>
                    <a:pt x="209" y="105"/>
                  </a:cubicBezTo>
                  <a:cubicBezTo>
                    <a:pt x="14" y="258"/>
                    <a:pt x="0" y="537"/>
                    <a:pt x="153" y="719"/>
                  </a:cubicBezTo>
                  <a:lnTo>
                    <a:pt x="1200" y="1918"/>
                  </a:lnTo>
                  <a:cubicBezTo>
                    <a:pt x="1297" y="2016"/>
                    <a:pt x="1409" y="2072"/>
                    <a:pt x="1534" y="2072"/>
                  </a:cubicBezTo>
                  <a:cubicBezTo>
                    <a:pt x="1632" y="2072"/>
                    <a:pt x="1730" y="2044"/>
                    <a:pt x="1813" y="1974"/>
                  </a:cubicBezTo>
                  <a:cubicBezTo>
                    <a:pt x="2009" y="1807"/>
                    <a:pt x="2023" y="1528"/>
                    <a:pt x="1869" y="1360"/>
                  </a:cubicBezTo>
                  <a:lnTo>
                    <a:pt x="823" y="161"/>
                  </a:lnTo>
                  <a:cubicBezTo>
                    <a:pt x="739" y="53"/>
                    <a:pt x="616" y="1"/>
                    <a:pt x="4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314;p52">
              <a:extLst>
                <a:ext uri="{FF2B5EF4-FFF2-40B4-BE49-F238E27FC236}">
                  <a16:creationId xmlns:a16="http://schemas.microsoft.com/office/drawing/2014/main" id="{350F5124-C804-4751-B0C3-88FFAF04A18C}"/>
                </a:ext>
              </a:extLst>
            </p:cNvPr>
            <p:cNvSpPr/>
            <p:nvPr/>
          </p:nvSpPr>
          <p:spPr>
            <a:xfrm>
              <a:off x="2143650" y="3521175"/>
              <a:ext cx="151725" cy="86950"/>
            </a:xfrm>
            <a:custGeom>
              <a:avLst/>
              <a:gdLst/>
              <a:ahLst/>
              <a:cxnLst/>
              <a:rect l="l" t="t" r="r" b="b"/>
              <a:pathLst>
                <a:path w="6069" h="3478" extrusionOk="0">
                  <a:moveTo>
                    <a:pt x="201" y="0"/>
                  </a:moveTo>
                  <a:cubicBezTo>
                    <a:pt x="155" y="0"/>
                    <a:pt x="109" y="22"/>
                    <a:pt x="70" y="60"/>
                  </a:cubicBezTo>
                  <a:cubicBezTo>
                    <a:pt x="1" y="130"/>
                    <a:pt x="15" y="227"/>
                    <a:pt x="84" y="297"/>
                  </a:cubicBezTo>
                  <a:lnTo>
                    <a:pt x="3669" y="3436"/>
                  </a:lnTo>
                  <a:cubicBezTo>
                    <a:pt x="3697" y="3463"/>
                    <a:pt x="3739" y="3477"/>
                    <a:pt x="3781" y="3477"/>
                  </a:cubicBezTo>
                  <a:cubicBezTo>
                    <a:pt x="3795" y="3477"/>
                    <a:pt x="3809" y="3477"/>
                    <a:pt x="3836" y="3463"/>
                  </a:cubicBezTo>
                  <a:lnTo>
                    <a:pt x="5929" y="2919"/>
                  </a:lnTo>
                  <a:cubicBezTo>
                    <a:pt x="6012" y="2906"/>
                    <a:pt x="6068" y="2794"/>
                    <a:pt x="6040" y="2710"/>
                  </a:cubicBezTo>
                  <a:cubicBezTo>
                    <a:pt x="6028" y="2635"/>
                    <a:pt x="5948" y="2583"/>
                    <a:pt x="5861" y="2583"/>
                  </a:cubicBezTo>
                  <a:cubicBezTo>
                    <a:pt x="5851" y="2583"/>
                    <a:pt x="5841" y="2583"/>
                    <a:pt x="5831" y="2585"/>
                  </a:cubicBezTo>
                  <a:lnTo>
                    <a:pt x="3836" y="3115"/>
                  </a:lnTo>
                  <a:lnTo>
                    <a:pt x="307" y="46"/>
                  </a:lnTo>
                  <a:cubicBezTo>
                    <a:pt x="276" y="15"/>
                    <a:pt x="239" y="0"/>
                    <a:pt x="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315;p52">
              <a:extLst>
                <a:ext uri="{FF2B5EF4-FFF2-40B4-BE49-F238E27FC236}">
                  <a16:creationId xmlns:a16="http://schemas.microsoft.com/office/drawing/2014/main" id="{AF1EB71E-30C0-4F63-BAB6-51FBB201130A}"/>
                </a:ext>
              </a:extLst>
            </p:cNvPr>
            <p:cNvSpPr/>
            <p:nvPr/>
          </p:nvSpPr>
          <p:spPr>
            <a:xfrm>
              <a:off x="2177825" y="3599375"/>
              <a:ext cx="64550" cy="258775"/>
            </a:xfrm>
            <a:custGeom>
              <a:avLst/>
              <a:gdLst/>
              <a:ahLst/>
              <a:cxnLst/>
              <a:rect l="l" t="t" r="r" b="b"/>
              <a:pathLst>
                <a:path w="2582" h="10351" extrusionOk="0">
                  <a:moveTo>
                    <a:pt x="2414" y="1"/>
                  </a:moveTo>
                  <a:cubicBezTo>
                    <a:pt x="2302" y="1"/>
                    <a:pt x="2232" y="84"/>
                    <a:pt x="2232" y="168"/>
                  </a:cubicBezTo>
                  <a:lnTo>
                    <a:pt x="2232" y="7882"/>
                  </a:lnTo>
                  <a:lnTo>
                    <a:pt x="70" y="10058"/>
                  </a:lnTo>
                  <a:cubicBezTo>
                    <a:pt x="1" y="10127"/>
                    <a:pt x="1" y="10239"/>
                    <a:pt x="70" y="10309"/>
                  </a:cubicBezTo>
                  <a:cubicBezTo>
                    <a:pt x="112" y="10337"/>
                    <a:pt x="140" y="10351"/>
                    <a:pt x="196" y="10351"/>
                  </a:cubicBezTo>
                  <a:cubicBezTo>
                    <a:pt x="238" y="10351"/>
                    <a:pt x="279" y="10337"/>
                    <a:pt x="321" y="10309"/>
                  </a:cubicBezTo>
                  <a:lnTo>
                    <a:pt x="2539" y="8077"/>
                  </a:lnTo>
                  <a:cubicBezTo>
                    <a:pt x="2567" y="8035"/>
                    <a:pt x="2581" y="8007"/>
                    <a:pt x="2581" y="7951"/>
                  </a:cubicBezTo>
                  <a:lnTo>
                    <a:pt x="2581" y="168"/>
                  </a:lnTo>
                  <a:cubicBezTo>
                    <a:pt x="2581" y="70"/>
                    <a:pt x="2497" y="1"/>
                    <a:pt x="241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316;p52">
              <a:extLst>
                <a:ext uri="{FF2B5EF4-FFF2-40B4-BE49-F238E27FC236}">
                  <a16:creationId xmlns:a16="http://schemas.microsoft.com/office/drawing/2014/main" id="{A7101404-F126-4A2B-B314-4E6E2F493828}"/>
                </a:ext>
              </a:extLst>
            </p:cNvPr>
            <p:cNvSpPr/>
            <p:nvPr/>
          </p:nvSpPr>
          <p:spPr>
            <a:xfrm>
              <a:off x="2233275" y="3793800"/>
              <a:ext cx="49200" cy="64350"/>
            </a:xfrm>
            <a:custGeom>
              <a:avLst/>
              <a:gdLst/>
              <a:ahLst/>
              <a:cxnLst/>
              <a:rect l="l" t="t" r="r" b="b"/>
              <a:pathLst>
                <a:path w="1968" h="2574" extrusionOk="0">
                  <a:moveTo>
                    <a:pt x="191" y="0"/>
                  </a:moveTo>
                  <a:cubicBezTo>
                    <a:pt x="152" y="0"/>
                    <a:pt x="113" y="12"/>
                    <a:pt x="84" y="35"/>
                  </a:cubicBezTo>
                  <a:cubicBezTo>
                    <a:pt x="14" y="91"/>
                    <a:pt x="0" y="202"/>
                    <a:pt x="56" y="272"/>
                  </a:cubicBezTo>
                  <a:lnTo>
                    <a:pt x="1646" y="2504"/>
                  </a:lnTo>
                  <a:cubicBezTo>
                    <a:pt x="1674" y="2560"/>
                    <a:pt x="1730" y="2574"/>
                    <a:pt x="1786" y="2574"/>
                  </a:cubicBezTo>
                  <a:cubicBezTo>
                    <a:pt x="1814" y="2574"/>
                    <a:pt x="1856" y="2560"/>
                    <a:pt x="1883" y="2546"/>
                  </a:cubicBezTo>
                  <a:cubicBezTo>
                    <a:pt x="1953" y="2490"/>
                    <a:pt x="1967" y="2364"/>
                    <a:pt x="1925" y="2295"/>
                  </a:cubicBezTo>
                  <a:lnTo>
                    <a:pt x="335" y="63"/>
                  </a:lnTo>
                  <a:cubicBezTo>
                    <a:pt x="303" y="22"/>
                    <a:pt x="246" y="0"/>
                    <a:pt x="19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317;p52">
              <a:extLst>
                <a:ext uri="{FF2B5EF4-FFF2-40B4-BE49-F238E27FC236}">
                  <a16:creationId xmlns:a16="http://schemas.microsoft.com/office/drawing/2014/main" id="{26C7CCC1-9363-4A88-9309-EC4A92E6F53E}"/>
                </a:ext>
              </a:extLst>
            </p:cNvPr>
            <p:cNvSpPr/>
            <p:nvPr/>
          </p:nvSpPr>
          <p:spPr>
            <a:xfrm>
              <a:off x="2497600" y="3440250"/>
              <a:ext cx="227725" cy="171000"/>
            </a:xfrm>
            <a:custGeom>
              <a:avLst/>
              <a:gdLst/>
              <a:ahLst/>
              <a:cxnLst/>
              <a:rect l="l" t="t" r="r" b="b"/>
              <a:pathLst>
                <a:path w="9109" h="6840" extrusionOk="0">
                  <a:moveTo>
                    <a:pt x="7339" y="1"/>
                  </a:moveTo>
                  <a:cubicBezTo>
                    <a:pt x="7316" y="1"/>
                    <a:pt x="7292" y="2"/>
                    <a:pt x="7268" y="5"/>
                  </a:cubicBezTo>
                  <a:cubicBezTo>
                    <a:pt x="4464" y="424"/>
                    <a:pt x="1326" y="2488"/>
                    <a:pt x="251" y="3227"/>
                  </a:cubicBezTo>
                  <a:cubicBezTo>
                    <a:pt x="42" y="3381"/>
                    <a:pt x="0" y="3660"/>
                    <a:pt x="112" y="3883"/>
                  </a:cubicBezTo>
                  <a:lnTo>
                    <a:pt x="1786" y="6840"/>
                  </a:lnTo>
                  <a:lnTo>
                    <a:pt x="9109" y="3227"/>
                  </a:lnTo>
                  <a:lnTo>
                    <a:pt x="7812" y="298"/>
                  </a:lnTo>
                  <a:cubicBezTo>
                    <a:pt x="7724" y="110"/>
                    <a:pt x="7546" y="1"/>
                    <a:pt x="73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318;p52">
              <a:extLst>
                <a:ext uri="{FF2B5EF4-FFF2-40B4-BE49-F238E27FC236}">
                  <a16:creationId xmlns:a16="http://schemas.microsoft.com/office/drawing/2014/main" id="{05B471FC-E680-48BE-857E-89FB820D81BE}"/>
                </a:ext>
              </a:extLst>
            </p:cNvPr>
            <p:cNvSpPr/>
            <p:nvPr/>
          </p:nvSpPr>
          <p:spPr>
            <a:xfrm>
              <a:off x="2538750" y="3519150"/>
              <a:ext cx="190075" cy="93850"/>
            </a:xfrm>
            <a:custGeom>
              <a:avLst/>
              <a:gdLst/>
              <a:ahLst/>
              <a:cxnLst/>
              <a:rect l="l" t="t" r="r" b="b"/>
              <a:pathLst>
                <a:path w="7603" h="3754" extrusionOk="0">
                  <a:moveTo>
                    <a:pt x="7241" y="1"/>
                  </a:moveTo>
                  <a:cubicBezTo>
                    <a:pt x="6700" y="1"/>
                    <a:pt x="5208" y="534"/>
                    <a:pt x="3543" y="1355"/>
                  </a:cubicBezTo>
                  <a:cubicBezTo>
                    <a:pt x="1521" y="2359"/>
                    <a:pt x="0" y="3405"/>
                    <a:pt x="140" y="3684"/>
                  </a:cubicBezTo>
                  <a:cubicBezTo>
                    <a:pt x="163" y="3731"/>
                    <a:pt x="233" y="3753"/>
                    <a:pt x="343" y="3753"/>
                  </a:cubicBezTo>
                  <a:cubicBezTo>
                    <a:pt x="884" y="3753"/>
                    <a:pt x="2388" y="3210"/>
                    <a:pt x="4045" y="2387"/>
                  </a:cubicBezTo>
                  <a:cubicBezTo>
                    <a:pt x="6068" y="1396"/>
                    <a:pt x="7602" y="350"/>
                    <a:pt x="7449" y="71"/>
                  </a:cubicBezTo>
                  <a:cubicBezTo>
                    <a:pt x="7425" y="23"/>
                    <a:pt x="7354" y="1"/>
                    <a:pt x="7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319;p52">
              <a:extLst>
                <a:ext uri="{FF2B5EF4-FFF2-40B4-BE49-F238E27FC236}">
                  <a16:creationId xmlns:a16="http://schemas.microsoft.com/office/drawing/2014/main" id="{C1CFB389-ABE4-4D99-B01A-C90911FE066D}"/>
                </a:ext>
              </a:extLst>
            </p:cNvPr>
            <p:cNvSpPr/>
            <p:nvPr/>
          </p:nvSpPr>
          <p:spPr>
            <a:xfrm>
              <a:off x="2563850" y="3521525"/>
              <a:ext cx="151375" cy="86600"/>
            </a:xfrm>
            <a:custGeom>
              <a:avLst/>
              <a:gdLst/>
              <a:ahLst/>
              <a:cxnLst/>
              <a:rect l="l" t="t" r="r" b="b"/>
              <a:pathLst>
                <a:path w="6055" h="3464" extrusionOk="0">
                  <a:moveTo>
                    <a:pt x="5860" y="0"/>
                  </a:moveTo>
                  <a:cubicBezTo>
                    <a:pt x="5819" y="0"/>
                    <a:pt x="5779" y="15"/>
                    <a:pt x="5747" y="46"/>
                  </a:cubicBezTo>
                  <a:lnTo>
                    <a:pt x="2232" y="3115"/>
                  </a:lnTo>
                  <a:lnTo>
                    <a:pt x="224" y="2585"/>
                  </a:lnTo>
                  <a:cubicBezTo>
                    <a:pt x="215" y="2583"/>
                    <a:pt x="206" y="2582"/>
                    <a:pt x="197" y="2582"/>
                  </a:cubicBezTo>
                  <a:cubicBezTo>
                    <a:pt x="118" y="2582"/>
                    <a:pt x="27" y="2635"/>
                    <a:pt x="15" y="2710"/>
                  </a:cubicBezTo>
                  <a:cubicBezTo>
                    <a:pt x="1" y="2794"/>
                    <a:pt x="42" y="2905"/>
                    <a:pt x="140" y="2919"/>
                  </a:cubicBezTo>
                  <a:lnTo>
                    <a:pt x="2232" y="3463"/>
                  </a:lnTo>
                  <a:lnTo>
                    <a:pt x="2260" y="3463"/>
                  </a:lnTo>
                  <a:cubicBezTo>
                    <a:pt x="2302" y="3463"/>
                    <a:pt x="2330" y="3449"/>
                    <a:pt x="2386" y="3435"/>
                  </a:cubicBezTo>
                  <a:lnTo>
                    <a:pt x="5971" y="297"/>
                  </a:lnTo>
                  <a:cubicBezTo>
                    <a:pt x="6040" y="227"/>
                    <a:pt x="6054" y="130"/>
                    <a:pt x="5999" y="60"/>
                  </a:cubicBezTo>
                  <a:cubicBezTo>
                    <a:pt x="5960" y="22"/>
                    <a:pt x="5909" y="0"/>
                    <a:pt x="58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320;p52">
              <a:extLst>
                <a:ext uri="{FF2B5EF4-FFF2-40B4-BE49-F238E27FC236}">
                  <a16:creationId xmlns:a16="http://schemas.microsoft.com/office/drawing/2014/main" id="{2028A4F5-DF1E-4F20-B988-8FA725D2904B}"/>
                </a:ext>
              </a:extLst>
            </p:cNvPr>
            <p:cNvSpPr/>
            <p:nvPr/>
          </p:nvSpPr>
          <p:spPr>
            <a:xfrm>
              <a:off x="2616150" y="3599375"/>
              <a:ext cx="64200" cy="258775"/>
            </a:xfrm>
            <a:custGeom>
              <a:avLst/>
              <a:gdLst/>
              <a:ahLst/>
              <a:cxnLst/>
              <a:rect l="l" t="t" r="r" b="b"/>
              <a:pathLst>
                <a:path w="2568" h="10351" extrusionOk="0">
                  <a:moveTo>
                    <a:pt x="168" y="1"/>
                  </a:moveTo>
                  <a:cubicBezTo>
                    <a:pt x="57" y="1"/>
                    <a:pt x="1" y="84"/>
                    <a:pt x="1" y="168"/>
                  </a:cubicBezTo>
                  <a:lnTo>
                    <a:pt x="1" y="7951"/>
                  </a:lnTo>
                  <a:cubicBezTo>
                    <a:pt x="1" y="8007"/>
                    <a:pt x="15" y="8035"/>
                    <a:pt x="43" y="8077"/>
                  </a:cubicBezTo>
                  <a:lnTo>
                    <a:pt x="2261" y="10309"/>
                  </a:lnTo>
                  <a:cubicBezTo>
                    <a:pt x="2302" y="10337"/>
                    <a:pt x="2330" y="10351"/>
                    <a:pt x="2386" y="10351"/>
                  </a:cubicBezTo>
                  <a:cubicBezTo>
                    <a:pt x="2414" y="10351"/>
                    <a:pt x="2470" y="10337"/>
                    <a:pt x="2512" y="10309"/>
                  </a:cubicBezTo>
                  <a:cubicBezTo>
                    <a:pt x="2567" y="10239"/>
                    <a:pt x="2567" y="10127"/>
                    <a:pt x="2512" y="10058"/>
                  </a:cubicBezTo>
                  <a:lnTo>
                    <a:pt x="350" y="7882"/>
                  </a:lnTo>
                  <a:lnTo>
                    <a:pt x="350" y="168"/>
                  </a:lnTo>
                  <a:cubicBezTo>
                    <a:pt x="350" y="70"/>
                    <a:pt x="252" y="1"/>
                    <a:pt x="1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321;p52">
              <a:extLst>
                <a:ext uri="{FF2B5EF4-FFF2-40B4-BE49-F238E27FC236}">
                  <a16:creationId xmlns:a16="http://schemas.microsoft.com/office/drawing/2014/main" id="{6392EC01-4311-4EAB-BE1A-53561E9D1621}"/>
                </a:ext>
              </a:extLst>
            </p:cNvPr>
            <p:cNvSpPr/>
            <p:nvPr/>
          </p:nvSpPr>
          <p:spPr>
            <a:xfrm>
              <a:off x="2575700" y="3793800"/>
              <a:ext cx="49550" cy="64350"/>
            </a:xfrm>
            <a:custGeom>
              <a:avLst/>
              <a:gdLst/>
              <a:ahLst/>
              <a:cxnLst/>
              <a:rect l="l" t="t" r="r" b="b"/>
              <a:pathLst>
                <a:path w="1982" h="2574" extrusionOk="0">
                  <a:moveTo>
                    <a:pt x="1779" y="0"/>
                  </a:moveTo>
                  <a:cubicBezTo>
                    <a:pt x="1726" y="0"/>
                    <a:pt x="1679" y="22"/>
                    <a:pt x="1647" y="63"/>
                  </a:cubicBezTo>
                  <a:lnTo>
                    <a:pt x="57" y="2295"/>
                  </a:lnTo>
                  <a:cubicBezTo>
                    <a:pt x="1" y="2392"/>
                    <a:pt x="29" y="2490"/>
                    <a:pt x="99" y="2546"/>
                  </a:cubicBezTo>
                  <a:cubicBezTo>
                    <a:pt x="126" y="2560"/>
                    <a:pt x="168" y="2574"/>
                    <a:pt x="196" y="2574"/>
                  </a:cubicBezTo>
                  <a:cubicBezTo>
                    <a:pt x="252" y="2574"/>
                    <a:pt x="308" y="2560"/>
                    <a:pt x="336" y="2504"/>
                  </a:cubicBezTo>
                  <a:lnTo>
                    <a:pt x="1926" y="272"/>
                  </a:lnTo>
                  <a:cubicBezTo>
                    <a:pt x="1982" y="188"/>
                    <a:pt x="1954" y="91"/>
                    <a:pt x="1898" y="35"/>
                  </a:cubicBezTo>
                  <a:cubicBezTo>
                    <a:pt x="1857" y="12"/>
                    <a:pt x="1816" y="0"/>
                    <a:pt x="1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322;p52">
              <a:extLst>
                <a:ext uri="{FF2B5EF4-FFF2-40B4-BE49-F238E27FC236}">
                  <a16:creationId xmlns:a16="http://schemas.microsoft.com/office/drawing/2014/main" id="{48EBC276-4EAE-444C-B432-D98FE6A5D3A6}"/>
                </a:ext>
              </a:extLst>
            </p:cNvPr>
            <p:cNvSpPr/>
            <p:nvPr/>
          </p:nvSpPr>
          <p:spPr>
            <a:xfrm>
              <a:off x="2044625" y="3364700"/>
              <a:ext cx="8725" cy="493450"/>
            </a:xfrm>
            <a:custGeom>
              <a:avLst/>
              <a:gdLst/>
              <a:ahLst/>
              <a:cxnLst/>
              <a:rect l="l" t="t" r="r" b="b"/>
              <a:pathLst>
                <a:path w="349" h="19738" extrusionOk="0">
                  <a:moveTo>
                    <a:pt x="168" y="0"/>
                  </a:moveTo>
                  <a:cubicBezTo>
                    <a:pt x="70" y="0"/>
                    <a:pt x="0" y="98"/>
                    <a:pt x="0" y="182"/>
                  </a:cubicBezTo>
                  <a:lnTo>
                    <a:pt x="0" y="19570"/>
                  </a:lnTo>
                  <a:cubicBezTo>
                    <a:pt x="0" y="19668"/>
                    <a:pt x="84" y="19738"/>
                    <a:pt x="168" y="19738"/>
                  </a:cubicBezTo>
                  <a:cubicBezTo>
                    <a:pt x="279" y="19738"/>
                    <a:pt x="349" y="19668"/>
                    <a:pt x="349" y="19570"/>
                  </a:cubicBezTo>
                  <a:lnTo>
                    <a:pt x="349" y="182"/>
                  </a:lnTo>
                  <a:cubicBezTo>
                    <a:pt x="349" y="70"/>
                    <a:pt x="265" y="0"/>
                    <a:pt x="1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323;p52">
              <a:extLst>
                <a:ext uri="{FF2B5EF4-FFF2-40B4-BE49-F238E27FC236}">
                  <a16:creationId xmlns:a16="http://schemas.microsoft.com/office/drawing/2014/main" id="{53A0887D-4089-4B4B-8810-1D67F017D6B5}"/>
                </a:ext>
              </a:extLst>
            </p:cNvPr>
            <p:cNvSpPr/>
            <p:nvPr/>
          </p:nvSpPr>
          <p:spPr>
            <a:xfrm>
              <a:off x="1978350" y="3765725"/>
              <a:ext cx="140925" cy="92425"/>
            </a:xfrm>
            <a:custGeom>
              <a:avLst/>
              <a:gdLst/>
              <a:ahLst/>
              <a:cxnLst/>
              <a:rect l="l" t="t" r="r" b="b"/>
              <a:pathLst>
                <a:path w="5637" h="3697" extrusionOk="0">
                  <a:moveTo>
                    <a:pt x="2846" y="0"/>
                  </a:moveTo>
                  <a:cubicBezTo>
                    <a:pt x="2791" y="0"/>
                    <a:pt x="2735" y="42"/>
                    <a:pt x="2707" y="70"/>
                  </a:cubicBezTo>
                  <a:cubicBezTo>
                    <a:pt x="1" y="3376"/>
                    <a:pt x="1" y="3445"/>
                    <a:pt x="1" y="3529"/>
                  </a:cubicBezTo>
                  <a:cubicBezTo>
                    <a:pt x="1" y="3627"/>
                    <a:pt x="85" y="3697"/>
                    <a:pt x="168" y="3697"/>
                  </a:cubicBezTo>
                  <a:cubicBezTo>
                    <a:pt x="238" y="3697"/>
                    <a:pt x="308" y="3669"/>
                    <a:pt x="336" y="3599"/>
                  </a:cubicBezTo>
                  <a:cubicBezTo>
                    <a:pt x="447" y="3390"/>
                    <a:pt x="1870" y="1632"/>
                    <a:pt x="2819" y="460"/>
                  </a:cubicBezTo>
                  <a:lnTo>
                    <a:pt x="5287" y="3627"/>
                  </a:lnTo>
                  <a:cubicBezTo>
                    <a:pt x="5315" y="3683"/>
                    <a:pt x="5371" y="3697"/>
                    <a:pt x="5427" y="3697"/>
                  </a:cubicBezTo>
                  <a:cubicBezTo>
                    <a:pt x="5455" y="3697"/>
                    <a:pt x="5497" y="3683"/>
                    <a:pt x="5539" y="3669"/>
                  </a:cubicBezTo>
                  <a:cubicBezTo>
                    <a:pt x="5636" y="3599"/>
                    <a:pt x="5636" y="3487"/>
                    <a:pt x="5580" y="3418"/>
                  </a:cubicBezTo>
                  <a:lnTo>
                    <a:pt x="2986" y="70"/>
                  </a:lnTo>
                  <a:cubicBezTo>
                    <a:pt x="2944" y="28"/>
                    <a:pt x="2888" y="0"/>
                    <a:pt x="28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324;p52">
              <a:extLst>
                <a:ext uri="{FF2B5EF4-FFF2-40B4-BE49-F238E27FC236}">
                  <a16:creationId xmlns:a16="http://schemas.microsoft.com/office/drawing/2014/main" id="{A86B0482-0E30-4358-8E25-E9CC7E195C17}"/>
                </a:ext>
              </a:extLst>
            </p:cNvPr>
            <p:cNvSpPr/>
            <p:nvPr/>
          </p:nvSpPr>
          <p:spPr>
            <a:xfrm>
              <a:off x="1940350" y="3329975"/>
              <a:ext cx="215525" cy="78050"/>
            </a:xfrm>
            <a:custGeom>
              <a:avLst/>
              <a:gdLst/>
              <a:ahLst/>
              <a:cxnLst/>
              <a:rect l="l" t="t" r="r" b="b"/>
              <a:pathLst>
                <a:path w="8621" h="3122" extrusionOk="0">
                  <a:moveTo>
                    <a:pt x="2115" y="0"/>
                  </a:moveTo>
                  <a:cubicBezTo>
                    <a:pt x="1020" y="0"/>
                    <a:pt x="255" y="228"/>
                    <a:pt x="154" y="650"/>
                  </a:cubicBezTo>
                  <a:cubicBezTo>
                    <a:pt x="1" y="1347"/>
                    <a:pt x="1744" y="2324"/>
                    <a:pt x="4032" y="2826"/>
                  </a:cubicBezTo>
                  <a:cubicBezTo>
                    <a:pt x="4938" y="3025"/>
                    <a:pt x="5797" y="3121"/>
                    <a:pt x="6512" y="3121"/>
                  </a:cubicBezTo>
                  <a:cubicBezTo>
                    <a:pt x="7602" y="3121"/>
                    <a:pt x="8361" y="2898"/>
                    <a:pt x="8453" y="2477"/>
                  </a:cubicBezTo>
                  <a:cubicBezTo>
                    <a:pt x="8621" y="1780"/>
                    <a:pt x="6891" y="803"/>
                    <a:pt x="4590" y="301"/>
                  </a:cubicBezTo>
                  <a:cubicBezTo>
                    <a:pt x="3686" y="97"/>
                    <a:pt x="2830" y="0"/>
                    <a:pt x="21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325;p52">
              <a:extLst>
                <a:ext uri="{FF2B5EF4-FFF2-40B4-BE49-F238E27FC236}">
                  <a16:creationId xmlns:a16="http://schemas.microsoft.com/office/drawing/2014/main" id="{928E318C-034F-4D73-8312-3B7C4B4CEAB7}"/>
                </a:ext>
              </a:extLst>
            </p:cNvPr>
            <p:cNvSpPr/>
            <p:nvPr/>
          </p:nvSpPr>
          <p:spPr>
            <a:xfrm>
              <a:off x="2044625" y="3322150"/>
              <a:ext cx="8725" cy="42575"/>
            </a:xfrm>
            <a:custGeom>
              <a:avLst/>
              <a:gdLst/>
              <a:ahLst/>
              <a:cxnLst/>
              <a:rect l="l" t="t" r="r" b="b"/>
              <a:pathLst>
                <a:path w="349" h="1703" extrusionOk="0">
                  <a:moveTo>
                    <a:pt x="168" y="1"/>
                  </a:moveTo>
                  <a:cubicBezTo>
                    <a:pt x="70" y="1"/>
                    <a:pt x="0" y="84"/>
                    <a:pt x="0" y="168"/>
                  </a:cubicBezTo>
                  <a:lnTo>
                    <a:pt x="0" y="1535"/>
                  </a:lnTo>
                  <a:cubicBezTo>
                    <a:pt x="0" y="1633"/>
                    <a:pt x="84" y="1702"/>
                    <a:pt x="168" y="1702"/>
                  </a:cubicBezTo>
                  <a:cubicBezTo>
                    <a:pt x="279" y="1702"/>
                    <a:pt x="349" y="1633"/>
                    <a:pt x="349" y="1535"/>
                  </a:cubicBezTo>
                  <a:lnTo>
                    <a:pt x="349" y="168"/>
                  </a:lnTo>
                  <a:cubicBezTo>
                    <a:pt x="349" y="70"/>
                    <a:pt x="265" y="1"/>
                    <a:pt x="1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326;p52">
              <a:extLst>
                <a:ext uri="{FF2B5EF4-FFF2-40B4-BE49-F238E27FC236}">
                  <a16:creationId xmlns:a16="http://schemas.microsoft.com/office/drawing/2014/main" id="{7834CD30-FAC7-4AB2-80A2-680DEA7D6F7C}"/>
                </a:ext>
              </a:extLst>
            </p:cNvPr>
            <p:cNvSpPr/>
            <p:nvPr/>
          </p:nvSpPr>
          <p:spPr>
            <a:xfrm>
              <a:off x="2799925" y="3364700"/>
              <a:ext cx="8750" cy="493450"/>
            </a:xfrm>
            <a:custGeom>
              <a:avLst/>
              <a:gdLst/>
              <a:ahLst/>
              <a:cxnLst/>
              <a:rect l="l" t="t" r="r" b="b"/>
              <a:pathLst>
                <a:path w="350" h="19738" extrusionOk="0">
                  <a:moveTo>
                    <a:pt x="182" y="0"/>
                  </a:moveTo>
                  <a:cubicBezTo>
                    <a:pt x="71" y="0"/>
                    <a:pt x="1" y="98"/>
                    <a:pt x="1" y="182"/>
                  </a:cubicBezTo>
                  <a:lnTo>
                    <a:pt x="1" y="19570"/>
                  </a:lnTo>
                  <a:cubicBezTo>
                    <a:pt x="1" y="19668"/>
                    <a:pt x="85" y="19738"/>
                    <a:pt x="182" y="19738"/>
                  </a:cubicBezTo>
                  <a:cubicBezTo>
                    <a:pt x="280" y="19738"/>
                    <a:pt x="350" y="19668"/>
                    <a:pt x="350" y="19570"/>
                  </a:cubicBezTo>
                  <a:lnTo>
                    <a:pt x="350" y="182"/>
                  </a:lnTo>
                  <a:cubicBezTo>
                    <a:pt x="350" y="70"/>
                    <a:pt x="266" y="0"/>
                    <a:pt x="1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327;p52">
              <a:extLst>
                <a:ext uri="{FF2B5EF4-FFF2-40B4-BE49-F238E27FC236}">
                  <a16:creationId xmlns:a16="http://schemas.microsoft.com/office/drawing/2014/main" id="{4B0BA677-D15F-461A-AC8D-0022F4910EB0}"/>
                </a:ext>
              </a:extLst>
            </p:cNvPr>
            <p:cNvSpPr/>
            <p:nvPr/>
          </p:nvSpPr>
          <p:spPr>
            <a:xfrm>
              <a:off x="2735075" y="3765725"/>
              <a:ext cx="140900" cy="92425"/>
            </a:xfrm>
            <a:custGeom>
              <a:avLst/>
              <a:gdLst/>
              <a:ahLst/>
              <a:cxnLst/>
              <a:rect l="l" t="t" r="r" b="b"/>
              <a:pathLst>
                <a:path w="5636" h="3697" extrusionOk="0">
                  <a:moveTo>
                    <a:pt x="2790" y="0"/>
                  </a:moveTo>
                  <a:cubicBezTo>
                    <a:pt x="2734" y="0"/>
                    <a:pt x="2679" y="42"/>
                    <a:pt x="2651" y="70"/>
                  </a:cubicBezTo>
                  <a:lnTo>
                    <a:pt x="56" y="3418"/>
                  </a:lnTo>
                  <a:cubicBezTo>
                    <a:pt x="0" y="3487"/>
                    <a:pt x="14" y="3613"/>
                    <a:pt x="84" y="3669"/>
                  </a:cubicBezTo>
                  <a:cubicBezTo>
                    <a:pt x="126" y="3683"/>
                    <a:pt x="154" y="3697"/>
                    <a:pt x="196" y="3697"/>
                  </a:cubicBezTo>
                  <a:cubicBezTo>
                    <a:pt x="238" y="3697"/>
                    <a:pt x="279" y="3683"/>
                    <a:pt x="349" y="3627"/>
                  </a:cubicBezTo>
                  <a:lnTo>
                    <a:pt x="2804" y="460"/>
                  </a:lnTo>
                  <a:cubicBezTo>
                    <a:pt x="3767" y="1646"/>
                    <a:pt x="5175" y="3390"/>
                    <a:pt x="5301" y="3599"/>
                  </a:cubicBezTo>
                  <a:cubicBezTo>
                    <a:pt x="5315" y="3655"/>
                    <a:pt x="5385" y="3697"/>
                    <a:pt x="5454" y="3697"/>
                  </a:cubicBezTo>
                  <a:cubicBezTo>
                    <a:pt x="5566" y="3697"/>
                    <a:pt x="5636" y="3613"/>
                    <a:pt x="5636" y="3529"/>
                  </a:cubicBezTo>
                  <a:cubicBezTo>
                    <a:pt x="5636" y="3459"/>
                    <a:pt x="5636" y="3362"/>
                    <a:pt x="2930" y="70"/>
                  </a:cubicBezTo>
                  <a:cubicBezTo>
                    <a:pt x="2888" y="28"/>
                    <a:pt x="2846" y="0"/>
                    <a:pt x="27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328;p52">
              <a:extLst>
                <a:ext uri="{FF2B5EF4-FFF2-40B4-BE49-F238E27FC236}">
                  <a16:creationId xmlns:a16="http://schemas.microsoft.com/office/drawing/2014/main" id="{AC6D4E66-37D9-4C07-A6C3-57E3EEA0D2D8}"/>
                </a:ext>
              </a:extLst>
            </p:cNvPr>
            <p:cNvSpPr/>
            <p:nvPr/>
          </p:nvSpPr>
          <p:spPr>
            <a:xfrm>
              <a:off x="2697400" y="3329975"/>
              <a:ext cx="215550" cy="78050"/>
            </a:xfrm>
            <a:custGeom>
              <a:avLst/>
              <a:gdLst/>
              <a:ahLst/>
              <a:cxnLst/>
              <a:rect l="l" t="t" r="r" b="b"/>
              <a:pathLst>
                <a:path w="8622" h="3122" extrusionOk="0">
                  <a:moveTo>
                    <a:pt x="6507" y="0"/>
                  </a:moveTo>
                  <a:cubicBezTo>
                    <a:pt x="5792" y="0"/>
                    <a:pt x="4936" y="97"/>
                    <a:pt x="4032" y="301"/>
                  </a:cubicBezTo>
                  <a:cubicBezTo>
                    <a:pt x="1745" y="803"/>
                    <a:pt x="1" y="1780"/>
                    <a:pt x="168" y="2477"/>
                  </a:cubicBezTo>
                  <a:cubicBezTo>
                    <a:pt x="261" y="2898"/>
                    <a:pt x="1019" y="3121"/>
                    <a:pt x="2109" y="3121"/>
                  </a:cubicBezTo>
                  <a:cubicBezTo>
                    <a:pt x="2825" y="3121"/>
                    <a:pt x="3683" y="3025"/>
                    <a:pt x="4590" y="2826"/>
                  </a:cubicBezTo>
                  <a:cubicBezTo>
                    <a:pt x="6878" y="2324"/>
                    <a:pt x="8621" y="1347"/>
                    <a:pt x="8468" y="650"/>
                  </a:cubicBezTo>
                  <a:cubicBezTo>
                    <a:pt x="8367" y="228"/>
                    <a:pt x="7602" y="0"/>
                    <a:pt x="65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329;p52">
              <a:extLst>
                <a:ext uri="{FF2B5EF4-FFF2-40B4-BE49-F238E27FC236}">
                  <a16:creationId xmlns:a16="http://schemas.microsoft.com/office/drawing/2014/main" id="{D9882039-C79B-492B-9DDA-77174B4D10AA}"/>
                </a:ext>
              </a:extLst>
            </p:cNvPr>
            <p:cNvSpPr/>
            <p:nvPr/>
          </p:nvSpPr>
          <p:spPr>
            <a:xfrm>
              <a:off x="2799925" y="3322150"/>
              <a:ext cx="8750" cy="42575"/>
            </a:xfrm>
            <a:custGeom>
              <a:avLst/>
              <a:gdLst/>
              <a:ahLst/>
              <a:cxnLst/>
              <a:rect l="l" t="t" r="r" b="b"/>
              <a:pathLst>
                <a:path w="350" h="1703" extrusionOk="0">
                  <a:moveTo>
                    <a:pt x="182" y="1"/>
                  </a:moveTo>
                  <a:cubicBezTo>
                    <a:pt x="71" y="1"/>
                    <a:pt x="1" y="84"/>
                    <a:pt x="1" y="168"/>
                  </a:cubicBezTo>
                  <a:lnTo>
                    <a:pt x="1" y="1535"/>
                  </a:lnTo>
                  <a:cubicBezTo>
                    <a:pt x="1" y="1633"/>
                    <a:pt x="85" y="1702"/>
                    <a:pt x="182" y="1702"/>
                  </a:cubicBezTo>
                  <a:cubicBezTo>
                    <a:pt x="280" y="1702"/>
                    <a:pt x="350" y="1633"/>
                    <a:pt x="350" y="1535"/>
                  </a:cubicBezTo>
                  <a:lnTo>
                    <a:pt x="350" y="168"/>
                  </a:lnTo>
                  <a:cubicBezTo>
                    <a:pt x="350" y="70"/>
                    <a:pt x="266" y="1"/>
                    <a:pt x="18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330;p52">
              <a:extLst>
                <a:ext uri="{FF2B5EF4-FFF2-40B4-BE49-F238E27FC236}">
                  <a16:creationId xmlns:a16="http://schemas.microsoft.com/office/drawing/2014/main" id="{F4DDD78D-EC55-42AA-9630-3167F2754F40}"/>
                </a:ext>
              </a:extLst>
            </p:cNvPr>
            <p:cNvSpPr/>
            <p:nvPr/>
          </p:nvSpPr>
          <p:spPr>
            <a:xfrm>
              <a:off x="2346600" y="3325975"/>
              <a:ext cx="20250" cy="74325"/>
            </a:xfrm>
            <a:custGeom>
              <a:avLst/>
              <a:gdLst/>
              <a:ahLst/>
              <a:cxnLst/>
              <a:rect l="l" t="t" r="r" b="b"/>
              <a:pathLst>
                <a:path w="810" h="2973" extrusionOk="0">
                  <a:moveTo>
                    <a:pt x="782" y="1"/>
                  </a:moveTo>
                  <a:lnTo>
                    <a:pt x="196" y="196"/>
                  </a:lnTo>
                  <a:lnTo>
                    <a:pt x="1" y="475"/>
                  </a:lnTo>
                  <a:lnTo>
                    <a:pt x="112" y="1480"/>
                  </a:lnTo>
                  <a:lnTo>
                    <a:pt x="405" y="2972"/>
                  </a:lnTo>
                  <a:cubicBezTo>
                    <a:pt x="810" y="1382"/>
                    <a:pt x="782" y="1"/>
                    <a:pt x="7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331;p52">
              <a:extLst>
                <a:ext uri="{FF2B5EF4-FFF2-40B4-BE49-F238E27FC236}">
                  <a16:creationId xmlns:a16="http://schemas.microsoft.com/office/drawing/2014/main" id="{C091ED93-B262-4511-949B-76F6D7222FEB}"/>
                </a:ext>
              </a:extLst>
            </p:cNvPr>
            <p:cNvSpPr/>
            <p:nvPr/>
          </p:nvSpPr>
          <p:spPr>
            <a:xfrm>
              <a:off x="2380775" y="3308200"/>
              <a:ext cx="82675" cy="53225"/>
            </a:xfrm>
            <a:custGeom>
              <a:avLst/>
              <a:gdLst/>
              <a:ahLst/>
              <a:cxnLst/>
              <a:rect l="l" t="t" r="r" b="b"/>
              <a:pathLst>
                <a:path w="3307" h="2129" extrusionOk="0">
                  <a:moveTo>
                    <a:pt x="1688" y="1"/>
                  </a:moveTo>
                  <a:lnTo>
                    <a:pt x="796" y="238"/>
                  </a:lnTo>
                  <a:lnTo>
                    <a:pt x="1" y="503"/>
                  </a:lnTo>
                  <a:cubicBezTo>
                    <a:pt x="1" y="503"/>
                    <a:pt x="39" y="2129"/>
                    <a:pt x="1507" y="2129"/>
                  </a:cubicBezTo>
                  <a:cubicBezTo>
                    <a:pt x="1565" y="2129"/>
                    <a:pt x="1626" y="2126"/>
                    <a:pt x="1688" y="2121"/>
                  </a:cubicBezTo>
                  <a:cubicBezTo>
                    <a:pt x="3306" y="1981"/>
                    <a:pt x="3279" y="98"/>
                    <a:pt x="3279" y="98"/>
                  </a:cubicBezTo>
                  <a:lnTo>
                    <a:pt x="16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332;p52">
              <a:extLst>
                <a:ext uri="{FF2B5EF4-FFF2-40B4-BE49-F238E27FC236}">
                  <a16:creationId xmlns:a16="http://schemas.microsoft.com/office/drawing/2014/main" id="{2B30B84D-FE93-47F0-B76D-B48E7D14FE50}"/>
                </a:ext>
              </a:extLst>
            </p:cNvPr>
            <p:cNvSpPr/>
            <p:nvPr/>
          </p:nvSpPr>
          <p:spPr>
            <a:xfrm>
              <a:off x="2480150" y="3310300"/>
              <a:ext cx="27925" cy="81275"/>
            </a:xfrm>
            <a:custGeom>
              <a:avLst/>
              <a:gdLst/>
              <a:ahLst/>
              <a:cxnLst/>
              <a:rect l="l" t="t" r="r" b="b"/>
              <a:pathLst>
                <a:path w="1117" h="3251" extrusionOk="0">
                  <a:moveTo>
                    <a:pt x="936" y="0"/>
                  </a:moveTo>
                  <a:lnTo>
                    <a:pt x="43" y="84"/>
                  </a:lnTo>
                  <a:cubicBezTo>
                    <a:pt x="43" y="84"/>
                    <a:pt x="1" y="1479"/>
                    <a:pt x="782" y="3250"/>
                  </a:cubicBezTo>
                  <a:lnTo>
                    <a:pt x="949" y="1688"/>
                  </a:lnTo>
                  <a:lnTo>
                    <a:pt x="1117" y="405"/>
                  </a:lnTo>
                  <a:lnTo>
                    <a:pt x="9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 txBox="1">
            <a:spLocks noGrp="1"/>
          </p:cNvSpPr>
          <p:nvPr>
            <p:ph type="title"/>
          </p:nvPr>
        </p:nvSpPr>
        <p:spPr>
          <a:xfrm>
            <a:off x="195943" y="657303"/>
            <a:ext cx="4100557" cy="361939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600" b="1" dirty="0"/>
              <a:t>What instruments does your family play?</a:t>
            </a:r>
            <a:br>
              <a:rPr lang="en-CA" sz="3600" b="1" dirty="0"/>
            </a:br>
            <a:br>
              <a:rPr lang="en-CA" sz="3600" b="1" dirty="0"/>
            </a:br>
            <a:r>
              <a:rPr lang="en-CA" sz="3600" b="1" dirty="0"/>
              <a:t>What families of instruments do they belong to?</a:t>
            </a:r>
            <a:endParaRPr sz="3600" b="1" dirty="0"/>
          </a:p>
        </p:txBody>
      </p:sp>
      <p:sp>
        <p:nvSpPr>
          <p:cNvPr id="285" name="Google Shape;285;p31"/>
          <p:cNvSpPr/>
          <p:nvPr/>
        </p:nvSpPr>
        <p:spPr>
          <a:xfrm>
            <a:off x="5245525" y="855582"/>
            <a:ext cx="3366985" cy="3421165"/>
          </a:xfrm>
          <a:custGeom>
            <a:avLst/>
            <a:gdLst/>
            <a:ahLst/>
            <a:cxnLst/>
            <a:rect l="l" t="t" r="r" b="b"/>
            <a:pathLst>
              <a:path w="69573" h="70605" extrusionOk="0">
                <a:moveTo>
                  <a:pt x="40388" y="1"/>
                </a:moveTo>
                <a:lnTo>
                  <a:pt x="31925" y="35777"/>
                </a:lnTo>
                <a:cubicBezTo>
                  <a:pt x="31925" y="35777"/>
                  <a:pt x="12499" y="556"/>
                  <a:pt x="12051" y="556"/>
                </a:cubicBezTo>
                <a:cubicBezTo>
                  <a:pt x="12046" y="556"/>
                  <a:pt x="12043" y="561"/>
                  <a:pt x="12043" y="570"/>
                </a:cubicBezTo>
                <a:cubicBezTo>
                  <a:pt x="12043" y="1438"/>
                  <a:pt x="15678" y="45054"/>
                  <a:pt x="15678" y="45054"/>
                </a:cubicBezTo>
                <a:lnTo>
                  <a:pt x="922" y="41121"/>
                </a:lnTo>
                <a:lnTo>
                  <a:pt x="11338" y="59511"/>
                </a:lnTo>
                <a:lnTo>
                  <a:pt x="0" y="56147"/>
                </a:lnTo>
                <a:lnTo>
                  <a:pt x="0" y="56147"/>
                </a:lnTo>
                <a:lnTo>
                  <a:pt x="11338" y="70604"/>
                </a:lnTo>
                <a:lnTo>
                  <a:pt x="64392" y="70604"/>
                </a:lnTo>
                <a:lnTo>
                  <a:pt x="69573" y="48851"/>
                </a:lnTo>
                <a:lnTo>
                  <a:pt x="57828" y="56147"/>
                </a:lnTo>
                <a:lnTo>
                  <a:pt x="65640" y="24711"/>
                </a:lnTo>
                <a:lnTo>
                  <a:pt x="49311" y="43833"/>
                </a:lnTo>
                <a:lnTo>
                  <a:pt x="4038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6" name="Google Shape;286;p31"/>
          <p:cNvGrpSpPr/>
          <p:nvPr/>
        </p:nvGrpSpPr>
        <p:grpSpPr>
          <a:xfrm>
            <a:off x="5294065" y="657304"/>
            <a:ext cx="3258097" cy="1835960"/>
            <a:chOff x="5294065" y="657304"/>
            <a:chExt cx="3258097" cy="1835960"/>
          </a:xfrm>
        </p:grpSpPr>
        <p:sp>
          <p:nvSpPr>
            <p:cNvPr id="287" name="Google Shape;287;p31"/>
            <p:cNvSpPr/>
            <p:nvPr/>
          </p:nvSpPr>
          <p:spPr>
            <a:xfrm>
              <a:off x="5294065" y="657304"/>
              <a:ext cx="3020477" cy="1198534"/>
            </a:xfrm>
            <a:custGeom>
              <a:avLst/>
              <a:gdLst/>
              <a:ahLst/>
              <a:cxnLst/>
              <a:rect l="l" t="t" r="r" b="b"/>
              <a:pathLst>
                <a:path w="62413" h="24735" extrusionOk="0">
                  <a:moveTo>
                    <a:pt x="57178" y="1"/>
                  </a:moveTo>
                  <a:cubicBezTo>
                    <a:pt x="53287" y="1"/>
                    <a:pt x="49426" y="901"/>
                    <a:pt x="45488" y="2682"/>
                  </a:cubicBezTo>
                  <a:cubicBezTo>
                    <a:pt x="40280" y="5042"/>
                    <a:pt x="35533" y="8704"/>
                    <a:pt x="31085" y="12230"/>
                  </a:cubicBezTo>
                  <a:cubicBezTo>
                    <a:pt x="22770" y="18881"/>
                    <a:pt x="14967" y="24392"/>
                    <a:pt x="5298" y="24392"/>
                  </a:cubicBezTo>
                  <a:cubicBezTo>
                    <a:pt x="3611" y="24392"/>
                    <a:pt x="1868" y="24225"/>
                    <a:pt x="55" y="23866"/>
                  </a:cubicBezTo>
                  <a:lnTo>
                    <a:pt x="1" y="24246"/>
                  </a:lnTo>
                  <a:cubicBezTo>
                    <a:pt x="1764" y="24571"/>
                    <a:pt x="3473" y="24734"/>
                    <a:pt x="5209" y="24734"/>
                  </a:cubicBezTo>
                  <a:cubicBezTo>
                    <a:pt x="9114" y="24734"/>
                    <a:pt x="12966" y="23866"/>
                    <a:pt x="16872" y="22103"/>
                  </a:cubicBezTo>
                  <a:cubicBezTo>
                    <a:pt x="22107" y="19716"/>
                    <a:pt x="26853" y="16054"/>
                    <a:pt x="31275" y="12528"/>
                  </a:cubicBezTo>
                  <a:cubicBezTo>
                    <a:pt x="39589" y="5900"/>
                    <a:pt x="47391" y="393"/>
                    <a:pt x="57060" y="393"/>
                  </a:cubicBezTo>
                  <a:cubicBezTo>
                    <a:pt x="58747" y="393"/>
                    <a:pt x="60491" y="561"/>
                    <a:pt x="62304" y="919"/>
                  </a:cubicBezTo>
                  <a:lnTo>
                    <a:pt x="62413" y="540"/>
                  </a:lnTo>
                  <a:cubicBezTo>
                    <a:pt x="60656" y="180"/>
                    <a:pt x="58914" y="1"/>
                    <a:pt x="571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1"/>
            <p:cNvSpPr/>
            <p:nvPr/>
          </p:nvSpPr>
          <p:spPr>
            <a:xfrm>
              <a:off x="5353156" y="816915"/>
              <a:ext cx="3020477" cy="1199261"/>
            </a:xfrm>
            <a:custGeom>
              <a:avLst/>
              <a:gdLst/>
              <a:ahLst/>
              <a:cxnLst/>
              <a:rect l="l" t="t" r="r" b="b"/>
              <a:pathLst>
                <a:path w="62413" h="24750" extrusionOk="0">
                  <a:moveTo>
                    <a:pt x="57184" y="1"/>
                  </a:moveTo>
                  <a:cubicBezTo>
                    <a:pt x="53291" y="1"/>
                    <a:pt x="49428" y="888"/>
                    <a:pt x="45487" y="2670"/>
                  </a:cubicBezTo>
                  <a:cubicBezTo>
                    <a:pt x="40279" y="5030"/>
                    <a:pt x="35478" y="8692"/>
                    <a:pt x="31084" y="12218"/>
                  </a:cubicBezTo>
                  <a:cubicBezTo>
                    <a:pt x="22770" y="18869"/>
                    <a:pt x="14967" y="24380"/>
                    <a:pt x="5298" y="24380"/>
                  </a:cubicBezTo>
                  <a:cubicBezTo>
                    <a:pt x="3611" y="24380"/>
                    <a:pt x="1868" y="24213"/>
                    <a:pt x="55" y="23854"/>
                  </a:cubicBezTo>
                  <a:lnTo>
                    <a:pt x="0" y="24234"/>
                  </a:lnTo>
                  <a:cubicBezTo>
                    <a:pt x="1763" y="24559"/>
                    <a:pt x="3472" y="24749"/>
                    <a:pt x="5208" y="24749"/>
                  </a:cubicBezTo>
                  <a:cubicBezTo>
                    <a:pt x="9114" y="24749"/>
                    <a:pt x="12966" y="23854"/>
                    <a:pt x="16899" y="22091"/>
                  </a:cubicBezTo>
                  <a:cubicBezTo>
                    <a:pt x="22134" y="19731"/>
                    <a:pt x="26880" y="16070"/>
                    <a:pt x="31329" y="12544"/>
                  </a:cubicBezTo>
                  <a:cubicBezTo>
                    <a:pt x="39635" y="5899"/>
                    <a:pt x="47411" y="372"/>
                    <a:pt x="57061" y="372"/>
                  </a:cubicBezTo>
                  <a:cubicBezTo>
                    <a:pt x="58756" y="372"/>
                    <a:pt x="60508" y="543"/>
                    <a:pt x="62331" y="907"/>
                  </a:cubicBezTo>
                  <a:lnTo>
                    <a:pt x="62412" y="528"/>
                  </a:lnTo>
                  <a:cubicBezTo>
                    <a:pt x="60657" y="177"/>
                    <a:pt x="58918" y="1"/>
                    <a:pt x="571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1"/>
            <p:cNvSpPr/>
            <p:nvPr/>
          </p:nvSpPr>
          <p:spPr>
            <a:xfrm>
              <a:off x="5413553" y="975944"/>
              <a:ext cx="3020477" cy="1199261"/>
            </a:xfrm>
            <a:custGeom>
              <a:avLst/>
              <a:gdLst/>
              <a:ahLst/>
              <a:cxnLst/>
              <a:rect l="l" t="t" r="r" b="b"/>
              <a:pathLst>
                <a:path w="62413" h="24750" extrusionOk="0">
                  <a:moveTo>
                    <a:pt x="57184" y="1"/>
                  </a:moveTo>
                  <a:cubicBezTo>
                    <a:pt x="53291" y="1"/>
                    <a:pt x="49428" y="888"/>
                    <a:pt x="45487" y="2670"/>
                  </a:cubicBezTo>
                  <a:cubicBezTo>
                    <a:pt x="40279" y="5030"/>
                    <a:pt x="35532" y="8692"/>
                    <a:pt x="31084" y="12245"/>
                  </a:cubicBezTo>
                  <a:cubicBezTo>
                    <a:pt x="22770" y="18873"/>
                    <a:pt x="14967" y="24380"/>
                    <a:pt x="5299" y="24380"/>
                  </a:cubicBezTo>
                  <a:cubicBezTo>
                    <a:pt x="3612" y="24380"/>
                    <a:pt x="1868" y="24213"/>
                    <a:pt x="54" y="23854"/>
                  </a:cubicBezTo>
                  <a:lnTo>
                    <a:pt x="0" y="24234"/>
                  </a:lnTo>
                  <a:cubicBezTo>
                    <a:pt x="1763" y="24559"/>
                    <a:pt x="3499" y="24749"/>
                    <a:pt x="5208" y="24749"/>
                  </a:cubicBezTo>
                  <a:cubicBezTo>
                    <a:pt x="9087" y="24749"/>
                    <a:pt x="12938" y="23854"/>
                    <a:pt x="16925" y="22091"/>
                  </a:cubicBezTo>
                  <a:cubicBezTo>
                    <a:pt x="22133" y="19731"/>
                    <a:pt x="26880" y="16070"/>
                    <a:pt x="31328" y="12543"/>
                  </a:cubicBezTo>
                  <a:cubicBezTo>
                    <a:pt x="39643" y="5892"/>
                    <a:pt x="47446" y="381"/>
                    <a:pt x="57115" y="381"/>
                  </a:cubicBezTo>
                  <a:cubicBezTo>
                    <a:pt x="58802" y="381"/>
                    <a:pt x="60545" y="549"/>
                    <a:pt x="62358" y="907"/>
                  </a:cubicBezTo>
                  <a:lnTo>
                    <a:pt x="62412" y="528"/>
                  </a:lnTo>
                  <a:cubicBezTo>
                    <a:pt x="60657" y="177"/>
                    <a:pt x="58917" y="1"/>
                    <a:pt x="571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1"/>
            <p:cNvSpPr/>
            <p:nvPr/>
          </p:nvSpPr>
          <p:spPr>
            <a:xfrm>
              <a:off x="5472595" y="1135410"/>
              <a:ext cx="3020477" cy="1198825"/>
            </a:xfrm>
            <a:custGeom>
              <a:avLst/>
              <a:gdLst/>
              <a:ahLst/>
              <a:cxnLst/>
              <a:rect l="l" t="t" r="r" b="b"/>
              <a:pathLst>
                <a:path w="62413" h="24741" extrusionOk="0">
                  <a:moveTo>
                    <a:pt x="57126" y="1"/>
                  </a:moveTo>
                  <a:cubicBezTo>
                    <a:pt x="53253" y="1"/>
                    <a:pt x="49409" y="888"/>
                    <a:pt x="45487" y="2661"/>
                  </a:cubicBezTo>
                  <a:cubicBezTo>
                    <a:pt x="40280" y="5048"/>
                    <a:pt x="35506" y="8710"/>
                    <a:pt x="31085" y="12236"/>
                  </a:cubicBezTo>
                  <a:cubicBezTo>
                    <a:pt x="22758" y="18874"/>
                    <a:pt x="14944" y="24388"/>
                    <a:pt x="5255" y="24388"/>
                  </a:cubicBezTo>
                  <a:cubicBezTo>
                    <a:pt x="3582" y="24388"/>
                    <a:pt x="1852" y="24224"/>
                    <a:pt x="55" y="23872"/>
                  </a:cubicBezTo>
                  <a:lnTo>
                    <a:pt x="1" y="24225"/>
                  </a:lnTo>
                  <a:cubicBezTo>
                    <a:pt x="1764" y="24577"/>
                    <a:pt x="3500" y="24740"/>
                    <a:pt x="5208" y="24740"/>
                  </a:cubicBezTo>
                  <a:cubicBezTo>
                    <a:pt x="9114" y="24740"/>
                    <a:pt x="12993" y="23872"/>
                    <a:pt x="16926" y="22109"/>
                  </a:cubicBezTo>
                  <a:cubicBezTo>
                    <a:pt x="22134" y="19722"/>
                    <a:pt x="26880" y="16061"/>
                    <a:pt x="31329" y="12534"/>
                  </a:cubicBezTo>
                  <a:cubicBezTo>
                    <a:pt x="39655" y="5896"/>
                    <a:pt x="47469" y="382"/>
                    <a:pt x="57158" y="382"/>
                  </a:cubicBezTo>
                  <a:cubicBezTo>
                    <a:pt x="58832" y="382"/>
                    <a:pt x="60561" y="547"/>
                    <a:pt x="62358" y="898"/>
                  </a:cubicBezTo>
                  <a:lnTo>
                    <a:pt x="62413" y="546"/>
                  </a:lnTo>
                  <a:cubicBezTo>
                    <a:pt x="60638" y="182"/>
                    <a:pt x="58879" y="1"/>
                    <a:pt x="571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1"/>
            <p:cNvSpPr/>
            <p:nvPr/>
          </p:nvSpPr>
          <p:spPr>
            <a:xfrm>
              <a:off x="5531685" y="1294730"/>
              <a:ext cx="3020477" cy="1198534"/>
            </a:xfrm>
            <a:custGeom>
              <a:avLst/>
              <a:gdLst/>
              <a:ahLst/>
              <a:cxnLst/>
              <a:rect l="l" t="t" r="r" b="b"/>
              <a:pathLst>
                <a:path w="62413" h="24735" extrusionOk="0">
                  <a:moveTo>
                    <a:pt x="57178" y="1"/>
                  </a:moveTo>
                  <a:cubicBezTo>
                    <a:pt x="53287" y="1"/>
                    <a:pt x="49426" y="901"/>
                    <a:pt x="45487" y="2683"/>
                  </a:cubicBezTo>
                  <a:cubicBezTo>
                    <a:pt x="40279" y="5042"/>
                    <a:pt x="35533" y="8704"/>
                    <a:pt x="31084" y="12230"/>
                  </a:cubicBezTo>
                  <a:cubicBezTo>
                    <a:pt x="22766" y="18862"/>
                    <a:pt x="14959" y="24391"/>
                    <a:pt x="5283" y="24391"/>
                  </a:cubicBezTo>
                  <a:cubicBezTo>
                    <a:pt x="3601" y="24391"/>
                    <a:pt x="1862" y="24224"/>
                    <a:pt x="55" y="23866"/>
                  </a:cubicBezTo>
                  <a:lnTo>
                    <a:pt x="0" y="24246"/>
                  </a:lnTo>
                  <a:cubicBezTo>
                    <a:pt x="1763" y="24571"/>
                    <a:pt x="3499" y="24734"/>
                    <a:pt x="5208" y="24734"/>
                  </a:cubicBezTo>
                  <a:cubicBezTo>
                    <a:pt x="9114" y="24734"/>
                    <a:pt x="12993" y="23866"/>
                    <a:pt x="16926" y="22103"/>
                  </a:cubicBezTo>
                  <a:cubicBezTo>
                    <a:pt x="22133" y="19716"/>
                    <a:pt x="26880" y="16055"/>
                    <a:pt x="31328" y="12528"/>
                  </a:cubicBezTo>
                  <a:cubicBezTo>
                    <a:pt x="39642" y="5900"/>
                    <a:pt x="47445" y="393"/>
                    <a:pt x="57114" y="393"/>
                  </a:cubicBezTo>
                  <a:cubicBezTo>
                    <a:pt x="58801" y="393"/>
                    <a:pt x="60545" y="561"/>
                    <a:pt x="62358" y="919"/>
                  </a:cubicBezTo>
                  <a:lnTo>
                    <a:pt x="62412" y="540"/>
                  </a:lnTo>
                  <a:cubicBezTo>
                    <a:pt x="60655" y="180"/>
                    <a:pt x="58913" y="1"/>
                    <a:pt x="571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92;p31"/>
          <p:cNvGrpSpPr/>
          <p:nvPr/>
        </p:nvGrpSpPr>
        <p:grpSpPr>
          <a:xfrm>
            <a:off x="6216861" y="1280968"/>
            <a:ext cx="1745898" cy="3491231"/>
            <a:chOff x="6216861" y="1280968"/>
            <a:chExt cx="1745898" cy="3491231"/>
          </a:xfrm>
        </p:grpSpPr>
        <p:sp>
          <p:nvSpPr>
            <p:cNvPr id="293" name="Google Shape;293;p31"/>
            <p:cNvSpPr/>
            <p:nvPr/>
          </p:nvSpPr>
          <p:spPr>
            <a:xfrm>
              <a:off x="7547917" y="1999023"/>
              <a:ext cx="182498" cy="237963"/>
            </a:xfrm>
            <a:custGeom>
              <a:avLst/>
              <a:gdLst/>
              <a:ahLst/>
              <a:cxnLst/>
              <a:rect l="l" t="t" r="r" b="b"/>
              <a:pathLst>
                <a:path w="3771" h="4911" extrusionOk="0">
                  <a:moveTo>
                    <a:pt x="1601" y="1"/>
                  </a:moveTo>
                  <a:lnTo>
                    <a:pt x="1" y="3798"/>
                  </a:lnTo>
                  <a:lnTo>
                    <a:pt x="1872" y="4910"/>
                  </a:lnTo>
                  <a:lnTo>
                    <a:pt x="3771" y="163"/>
                  </a:lnTo>
                  <a:lnTo>
                    <a:pt x="16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1"/>
            <p:cNvSpPr/>
            <p:nvPr/>
          </p:nvSpPr>
          <p:spPr>
            <a:xfrm>
              <a:off x="7200054" y="4473814"/>
              <a:ext cx="168076" cy="188005"/>
            </a:xfrm>
            <a:custGeom>
              <a:avLst/>
              <a:gdLst/>
              <a:ahLst/>
              <a:cxnLst/>
              <a:rect l="l" t="t" r="r" b="b"/>
              <a:pathLst>
                <a:path w="3473" h="3880" extrusionOk="0">
                  <a:moveTo>
                    <a:pt x="3011" y="1"/>
                  </a:moveTo>
                  <a:lnTo>
                    <a:pt x="1" y="408"/>
                  </a:lnTo>
                  <a:lnTo>
                    <a:pt x="435" y="3879"/>
                  </a:lnTo>
                  <a:lnTo>
                    <a:pt x="3473" y="3418"/>
                  </a:lnTo>
                  <a:lnTo>
                    <a:pt x="30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1"/>
            <p:cNvSpPr/>
            <p:nvPr/>
          </p:nvSpPr>
          <p:spPr>
            <a:xfrm>
              <a:off x="7194827" y="4589234"/>
              <a:ext cx="481772" cy="167218"/>
            </a:xfrm>
            <a:custGeom>
              <a:avLst/>
              <a:gdLst/>
              <a:ahLst/>
              <a:cxnLst/>
              <a:rect l="l" t="t" r="r" b="b"/>
              <a:pathLst>
                <a:path w="9955" h="3451" extrusionOk="0">
                  <a:moveTo>
                    <a:pt x="3844" y="0"/>
                  </a:moveTo>
                  <a:cubicBezTo>
                    <a:pt x="3703" y="0"/>
                    <a:pt x="3570" y="81"/>
                    <a:pt x="3499" y="223"/>
                  </a:cubicBezTo>
                  <a:cubicBezTo>
                    <a:pt x="3364" y="521"/>
                    <a:pt x="3092" y="955"/>
                    <a:pt x="2252" y="1063"/>
                  </a:cubicBezTo>
                  <a:cubicBezTo>
                    <a:pt x="2129" y="1080"/>
                    <a:pt x="2012" y="1088"/>
                    <a:pt x="1900" y="1088"/>
                  </a:cubicBezTo>
                  <a:cubicBezTo>
                    <a:pt x="1294" y="1088"/>
                    <a:pt x="849" y="863"/>
                    <a:pt x="597" y="657"/>
                  </a:cubicBezTo>
                  <a:cubicBezTo>
                    <a:pt x="547" y="607"/>
                    <a:pt x="483" y="583"/>
                    <a:pt x="417" y="583"/>
                  </a:cubicBezTo>
                  <a:cubicBezTo>
                    <a:pt x="304" y="583"/>
                    <a:pt x="187" y="655"/>
                    <a:pt x="136" y="792"/>
                  </a:cubicBezTo>
                  <a:lnTo>
                    <a:pt x="82" y="1036"/>
                  </a:lnTo>
                  <a:lnTo>
                    <a:pt x="82" y="1091"/>
                  </a:lnTo>
                  <a:lnTo>
                    <a:pt x="0" y="2799"/>
                  </a:lnTo>
                  <a:cubicBezTo>
                    <a:pt x="0" y="3179"/>
                    <a:pt x="271" y="3450"/>
                    <a:pt x="624" y="3450"/>
                  </a:cubicBezTo>
                  <a:lnTo>
                    <a:pt x="9412" y="3369"/>
                  </a:lnTo>
                  <a:cubicBezTo>
                    <a:pt x="9711" y="3369"/>
                    <a:pt x="9955" y="3071"/>
                    <a:pt x="9819" y="2772"/>
                  </a:cubicBezTo>
                  <a:cubicBezTo>
                    <a:pt x="9683" y="2447"/>
                    <a:pt x="9412" y="2230"/>
                    <a:pt x="9087" y="2094"/>
                  </a:cubicBezTo>
                  <a:lnTo>
                    <a:pt x="3906" y="6"/>
                  </a:lnTo>
                  <a:cubicBezTo>
                    <a:pt x="3885" y="2"/>
                    <a:pt x="3865" y="0"/>
                    <a:pt x="38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1"/>
            <p:cNvSpPr/>
            <p:nvPr/>
          </p:nvSpPr>
          <p:spPr>
            <a:xfrm>
              <a:off x="6580501" y="4489610"/>
              <a:ext cx="161494" cy="189314"/>
            </a:xfrm>
            <a:custGeom>
              <a:avLst/>
              <a:gdLst/>
              <a:ahLst/>
              <a:cxnLst/>
              <a:rect l="l" t="t" r="r" b="b"/>
              <a:pathLst>
                <a:path w="3337" h="3907" extrusionOk="0">
                  <a:moveTo>
                    <a:pt x="3336" y="0"/>
                  </a:moveTo>
                  <a:lnTo>
                    <a:pt x="326" y="407"/>
                  </a:lnTo>
                  <a:lnTo>
                    <a:pt x="0" y="3906"/>
                  </a:lnTo>
                  <a:lnTo>
                    <a:pt x="3038" y="3472"/>
                  </a:lnTo>
                  <a:lnTo>
                    <a:pt x="33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1"/>
            <p:cNvSpPr/>
            <p:nvPr/>
          </p:nvSpPr>
          <p:spPr>
            <a:xfrm>
              <a:off x="6554223" y="4606241"/>
              <a:ext cx="480514" cy="165958"/>
            </a:xfrm>
            <a:custGeom>
              <a:avLst/>
              <a:gdLst/>
              <a:ahLst/>
              <a:cxnLst/>
              <a:rect l="l" t="t" r="r" b="b"/>
              <a:pathLst>
                <a:path w="9929" h="3425" extrusionOk="0">
                  <a:moveTo>
                    <a:pt x="3801" y="1"/>
                  </a:moveTo>
                  <a:cubicBezTo>
                    <a:pt x="3666" y="1"/>
                    <a:pt x="3541" y="61"/>
                    <a:pt x="3473" y="197"/>
                  </a:cubicBezTo>
                  <a:cubicBezTo>
                    <a:pt x="3337" y="523"/>
                    <a:pt x="3066" y="957"/>
                    <a:pt x="2225" y="1065"/>
                  </a:cubicBezTo>
                  <a:cubicBezTo>
                    <a:pt x="2127" y="1075"/>
                    <a:pt x="2033" y="1080"/>
                    <a:pt x="1942" y="1080"/>
                  </a:cubicBezTo>
                  <a:cubicBezTo>
                    <a:pt x="1301" y="1080"/>
                    <a:pt x="832" y="848"/>
                    <a:pt x="570" y="658"/>
                  </a:cubicBezTo>
                  <a:cubicBezTo>
                    <a:pt x="521" y="608"/>
                    <a:pt x="456" y="584"/>
                    <a:pt x="392" y="584"/>
                  </a:cubicBezTo>
                  <a:cubicBezTo>
                    <a:pt x="281" y="584"/>
                    <a:pt x="171" y="656"/>
                    <a:pt x="136" y="794"/>
                  </a:cubicBezTo>
                  <a:lnTo>
                    <a:pt x="55" y="1011"/>
                  </a:lnTo>
                  <a:lnTo>
                    <a:pt x="55" y="1092"/>
                  </a:lnTo>
                  <a:lnTo>
                    <a:pt x="1" y="2774"/>
                  </a:lnTo>
                  <a:cubicBezTo>
                    <a:pt x="1" y="3154"/>
                    <a:pt x="272" y="3425"/>
                    <a:pt x="598" y="3425"/>
                  </a:cubicBezTo>
                  <a:lnTo>
                    <a:pt x="9386" y="3371"/>
                  </a:lnTo>
                  <a:cubicBezTo>
                    <a:pt x="9684" y="3371"/>
                    <a:pt x="9928" y="3045"/>
                    <a:pt x="9792" y="2747"/>
                  </a:cubicBezTo>
                  <a:cubicBezTo>
                    <a:pt x="9657" y="2448"/>
                    <a:pt x="9386" y="2204"/>
                    <a:pt x="9087" y="2069"/>
                  </a:cubicBezTo>
                  <a:lnTo>
                    <a:pt x="3879" y="7"/>
                  </a:lnTo>
                  <a:cubicBezTo>
                    <a:pt x="3853" y="3"/>
                    <a:pt x="3827" y="1"/>
                    <a:pt x="38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1"/>
            <p:cNvSpPr/>
            <p:nvPr/>
          </p:nvSpPr>
          <p:spPr>
            <a:xfrm>
              <a:off x="6846964" y="2706127"/>
              <a:ext cx="547444" cy="1842647"/>
            </a:xfrm>
            <a:custGeom>
              <a:avLst/>
              <a:gdLst/>
              <a:ahLst/>
              <a:cxnLst/>
              <a:rect l="l" t="t" r="r" b="b"/>
              <a:pathLst>
                <a:path w="11312" h="38028" extrusionOk="0">
                  <a:moveTo>
                    <a:pt x="0" y="0"/>
                  </a:moveTo>
                  <a:lnTo>
                    <a:pt x="4069" y="19258"/>
                  </a:lnTo>
                  <a:lnTo>
                    <a:pt x="5886" y="38028"/>
                  </a:lnTo>
                  <a:lnTo>
                    <a:pt x="11311" y="38028"/>
                  </a:lnTo>
                  <a:lnTo>
                    <a:pt x="10524" y="18933"/>
                  </a:lnTo>
                  <a:lnTo>
                    <a:pt x="716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1"/>
            <p:cNvSpPr/>
            <p:nvPr/>
          </p:nvSpPr>
          <p:spPr>
            <a:xfrm>
              <a:off x="6535881" y="2706127"/>
              <a:ext cx="527699" cy="1859751"/>
            </a:xfrm>
            <a:custGeom>
              <a:avLst/>
              <a:gdLst/>
              <a:ahLst/>
              <a:cxnLst/>
              <a:rect l="l" t="t" r="r" b="b"/>
              <a:pathLst>
                <a:path w="10904" h="38381" extrusionOk="0">
                  <a:moveTo>
                    <a:pt x="2197" y="0"/>
                  </a:moveTo>
                  <a:lnTo>
                    <a:pt x="1410" y="19258"/>
                  </a:lnTo>
                  <a:lnTo>
                    <a:pt x="0" y="38380"/>
                  </a:lnTo>
                  <a:lnTo>
                    <a:pt x="5289" y="38380"/>
                  </a:lnTo>
                  <a:lnTo>
                    <a:pt x="8463" y="19448"/>
                  </a:lnTo>
                  <a:lnTo>
                    <a:pt x="1090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1"/>
            <p:cNvSpPr/>
            <p:nvPr/>
          </p:nvSpPr>
          <p:spPr>
            <a:xfrm>
              <a:off x="7072727" y="1868921"/>
              <a:ext cx="447654" cy="672943"/>
            </a:xfrm>
            <a:custGeom>
              <a:avLst/>
              <a:gdLst/>
              <a:ahLst/>
              <a:cxnLst/>
              <a:rect l="l" t="t" r="r" b="b"/>
              <a:pathLst>
                <a:path w="9250" h="13888" extrusionOk="0">
                  <a:moveTo>
                    <a:pt x="3717" y="0"/>
                  </a:moveTo>
                  <a:lnTo>
                    <a:pt x="1" y="1465"/>
                  </a:lnTo>
                  <a:lnTo>
                    <a:pt x="5453" y="13888"/>
                  </a:lnTo>
                  <a:lnTo>
                    <a:pt x="9250" y="12206"/>
                  </a:lnTo>
                  <a:lnTo>
                    <a:pt x="37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1"/>
            <p:cNvSpPr/>
            <p:nvPr/>
          </p:nvSpPr>
          <p:spPr>
            <a:xfrm>
              <a:off x="7387778" y="2231656"/>
              <a:ext cx="76174" cy="148563"/>
            </a:xfrm>
            <a:custGeom>
              <a:avLst/>
              <a:gdLst/>
              <a:ahLst/>
              <a:cxnLst/>
              <a:rect l="l" t="t" r="r" b="b"/>
              <a:pathLst>
                <a:path w="1574" h="3066" extrusionOk="0">
                  <a:moveTo>
                    <a:pt x="597" y="1"/>
                  </a:moveTo>
                  <a:lnTo>
                    <a:pt x="0" y="3065"/>
                  </a:lnTo>
                  <a:lnTo>
                    <a:pt x="1574" y="2225"/>
                  </a:lnTo>
                  <a:lnTo>
                    <a:pt x="59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1"/>
            <p:cNvSpPr/>
            <p:nvPr/>
          </p:nvSpPr>
          <p:spPr>
            <a:xfrm>
              <a:off x="6548996" y="1769007"/>
              <a:ext cx="710197" cy="934503"/>
            </a:xfrm>
            <a:custGeom>
              <a:avLst/>
              <a:gdLst/>
              <a:ahLst/>
              <a:cxnLst/>
              <a:rect l="l" t="t" r="r" b="b"/>
              <a:pathLst>
                <a:path w="14675" h="19286" extrusionOk="0">
                  <a:moveTo>
                    <a:pt x="7297" y="1"/>
                  </a:moveTo>
                  <a:lnTo>
                    <a:pt x="1194" y="1655"/>
                  </a:lnTo>
                  <a:cubicBezTo>
                    <a:pt x="434" y="1872"/>
                    <a:pt x="0" y="2578"/>
                    <a:pt x="136" y="3337"/>
                  </a:cubicBezTo>
                  <a:lnTo>
                    <a:pt x="2197" y="19286"/>
                  </a:lnTo>
                  <a:lnTo>
                    <a:pt x="13345" y="19286"/>
                  </a:lnTo>
                  <a:lnTo>
                    <a:pt x="14620" y="2551"/>
                  </a:lnTo>
                  <a:cubicBezTo>
                    <a:pt x="14674" y="1764"/>
                    <a:pt x="14132" y="1086"/>
                    <a:pt x="13399" y="950"/>
                  </a:cubicBezTo>
                  <a:lnTo>
                    <a:pt x="729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6576533" y="2052905"/>
              <a:ext cx="90644" cy="181416"/>
            </a:xfrm>
            <a:custGeom>
              <a:avLst/>
              <a:gdLst/>
              <a:ahLst/>
              <a:cxnLst/>
              <a:rect l="l" t="t" r="r" b="b"/>
              <a:pathLst>
                <a:path w="1873" h="3744" extrusionOk="0">
                  <a:moveTo>
                    <a:pt x="1872" y="1"/>
                  </a:moveTo>
                  <a:lnTo>
                    <a:pt x="1" y="923"/>
                  </a:lnTo>
                  <a:lnTo>
                    <a:pt x="381" y="3744"/>
                  </a:lnTo>
                  <a:lnTo>
                    <a:pt x="187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1"/>
            <p:cNvSpPr/>
            <p:nvPr/>
          </p:nvSpPr>
          <p:spPr>
            <a:xfrm>
              <a:off x="6373080" y="2140851"/>
              <a:ext cx="976659" cy="867829"/>
            </a:xfrm>
            <a:custGeom>
              <a:avLst/>
              <a:gdLst/>
              <a:ahLst/>
              <a:cxnLst/>
              <a:rect l="l" t="t" r="r" b="b"/>
              <a:pathLst>
                <a:path w="20181" h="17910" extrusionOk="0">
                  <a:moveTo>
                    <a:pt x="14198" y="1"/>
                  </a:moveTo>
                  <a:cubicBezTo>
                    <a:pt x="13510" y="1"/>
                    <a:pt x="12759" y="199"/>
                    <a:pt x="11962" y="708"/>
                  </a:cubicBezTo>
                  <a:cubicBezTo>
                    <a:pt x="11962" y="708"/>
                    <a:pt x="11230" y="1224"/>
                    <a:pt x="10660" y="2797"/>
                  </a:cubicBezTo>
                  <a:cubicBezTo>
                    <a:pt x="10064" y="4370"/>
                    <a:pt x="7405" y="4614"/>
                    <a:pt x="6402" y="4695"/>
                  </a:cubicBezTo>
                  <a:cubicBezTo>
                    <a:pt x="5425" y="4804"/>
                    <a:pt x="3608" y="5428"/>
                    <a:pt x="1791" y="7408"/>
                  </a:cubicBezTo>
                  <a:cubicBezTo>
                    <a:pt x="1" y="9415"/>
                    <a:pt x="2062" y="12751"/>
                    <a:pt x="2062" y="12751"/>
                  </a:cubicBezTo>
                  <a:cubicBezTo>
                    <a:pt x="2062" y="12751"/>
                    <a:pt x="4840" y="17910"/>
                    <a:pt x="8529" y="17910"/>
                  </a:cubicBezTo>
                  <a:cubicBezTo>
                    <a:pt x="9153" y="17910"/>
                    <a:pt x="9803" y="17762"/>
                    <a:pt x="10470" y="17416"/>
                  </a:cubicBezTo>
                  <a:cubicBezTo>
                    <a:pt x="14078" y="15545"/>
                    <a:pt x="13427" y="13483"/>
                    <a:pt x="14349" y="11449"/>
                  </a:cubicBezTo>
                  <a:cubicBezTo>
                    <a:pt x="14756" y="10500"/>
                    <a:pt x="15488" y="9795"/>
                    <a:pt x="16438" y="9361"/>
                  </a:cubicBezTo>
                  <a:cubicBezTo>
                    <a:pt x="16980" y="9089"/>
                    <a:pt x="17740" y="8737"/>
                    <a:pt x="18391" y="8466"/>
                  </a:cubicBezTo>
                  <a:cubicBezTo>
                    <a:pt x="19638" y="7923"/>
                    <a:pt x="20181" y="6024"/>
                    <a:pt x="19747" y="5048"/>
                  </a:cubicBezTo>
                  <a:cubicBezTo>
                    <a:pt x="19259" y="4072"/>
                    <a:pt x="18255" y="2471"/>
                    <a:pt x="18255" y="2471"/>
                  </a:cubicBezTo>
                  <a:cubicBezTo>
                    <a:pt x="18255" y="2471"/>
                    <a:pt x="16625" y="1"/>
                    <a:pt x="141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1"/>
            <p:cNvSpPr/>
            <p:nvPr/>
          </p:nvSpPr>
          <p:spPr>
            <a:xfrm>
              <a:off x="6759272" y="1753356"/>
              <a:ext cx="304308" cy="174874"/>
            </a:xfrm>
            <a:custGeom>
              <a:avLst/>
              <a:gdLst/>
              <a:ahLst/>
              <a:cxnLst/>
              <a:rect l="l" t="t" r="r" b="b"/>
              <a:pathLst>
                <a:path w="6288" h="3609" extrusionOk="0">
                  <a:moveTo>
                    <a:pt x="4027" y="1"/>
                  </a:moveTo>
                  <a:cubicBezTo>
                    <a:pt x="2768" y="1"/>
                    <a:pt x="1243" y="161"/>
                    <a:pt x="1243" y="161"/>
                  </a:cubicBezTo>
                  <a:cubicBezTo>
                    <a:pt x="1243" y="161"/>
                    <a:pt x="1225" y="160"/>
                    <a:pt x="1195" y="160"/>
                  </a:cubicBezTo>
                  <a:cubicBezTo>
                    <a:pt x="981" y="160"/>
                    <a:pt x="121" y="222"/>
                    <a:pt x="49" y="1219"/>
                  </a:cubicBezTo>
                  <a:cubicBezTo>
                    <a:pt x="1" y="2217"/>
                    <a:pt x="782" y="3609"/>
                    <a:pt x="2767" y="3609"/>
                  </a:cubicBezTo>
                  <a:cubicBezTo>
                    <a:pt x="2994" y="3609"/>
                    <a:pt x="3236" y="3591"/>
                    <a:pt x="3494" y="3552"/>
                  </a:cubicBezTo>
                  <a:cubicBezTo>
                    <a:pt x="5989" y="3199"/>
                    <a:pt x="6288" y="215"/>
                    <a:pt x="5040" y="53"/>
                  </a:cubicBezTo>
                  <a:cubicBezTo>
                    <a:pt x="4758" y="15"/>
                    <a:pt x="4405" y="1"/>
                    <a:pt x="4027" y="1"/>
                  </a:cubicBezTo>
                  <a:close/>
                </a:path>
              </a:pathLst>
            </a:custGeom>
            <a:solidFill>
              <a:srgbClr val="795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1"/>
            <p:cNvSpPr/>
            <p:nvPr/>
          </p:nvSpPr>
          <p:spPr>
            <a:xfrm>
              <a:off x="6786567" y="1604745"/>
              <a:ext cx="223198" cy="276484"/>
            </a:xfrm>
            <a:custGeom>
              <a:avLst/>
              <a:gdLst/>
              <a:ahLst/>
              <a:cxnLst/>
              <a:rect l="l" t="t" r="r" b="b"/>
              <a:pathLst>
                <a:path w="4612" h="5706" extrusionOk="0">
                  <a:moveTo>
                    <a:pt x="4205" y="0"/>
                  </a:moveTo>
                  <a:lnTo>
                    <a:pt x="1" y="407"/>
                  </a:lnTo>
                  <a:lnTo>
                    <a:pt x="299" y="3798"/>
                  </a:lnTo>
                  <a:cubicBezTo>
                    <a:pt x="401" y="4896"/>
                    <a:pt x="1345" y="5706"/>
                    <a:pt x="2406" y="5706"/>
                  </a:cubicBezTo>
                  <a:cubicBezTo>
                    <a:pt x="2472" y="5706"/>
                    <a:pt x="2538" y="5703"/>
                    <a:pt x="2605" y="5696"/>
                  </a:cubicBezTo>
                  <a:cubicBezTo>
                    <a:pt x="3771" y="5588"/>
                    <a:pt x="4612" y="4584"/>
                    <a:pt x="4503" y="3391"/>
                  </a:cubicBezTo>
                  <a:lnTo>
                    <a:pt x="42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1"/>
            <p:cNvSpPr/>
            <p:nvPr/>
          </p:nvSpPr>
          <p:spPr>
            <a:xfrm>
              <a:off x="6713055" y="1280968"/>
              <a:ext cx="366302" cy="434641"/>
            </a:xfrm>
            <a:custGeom>
              <a:avLst/>
              <a:gdLst/>
              <a:ahLst/>
              <a:cxnLst/>
              <a:rect l="l" t="t" r="r" b="b"/>
              <a:pathLst>
                <a:path w="7569" h="8970" extrusionOk="0">
                  <a:moveTo>
                    <a:pt x="3908" y="1"/>
                  </a:moveTo>
                  <a:cubicBezTo>
                    <a:pt x="3826" y="1"/>
                    <a:pt x="3745" y="4"/>
                    <a:pt x="3662" y="10"/>
                  </a:cubicBezTo>
                  <a:lnTo>
                    <a:pt x="3283" y="37"/>
                  </a:lnTo>
                  <a:cubicBezTo>
                    <a:pt x="1411" y="173"/>
                    <a:pt x="1" y="1800"/>
                    <a:pt x="136" y="3672"/>
                  </a:cubicBezTo>
                  <a:lnTo>
                    <a:pt x="272" y="5814"/>
                  </a:lnTo>
                  <a:cubicBezTo>
                    <a:pt x="402" y="7578"/>
                    <a:pt x="1895" y="8970"/>
                    <a:pt x="3662" y="8970"/>
                  </a:cubicBezTo>
                  <a:cubicBezTo>
                    <a:pt x="3743" y="8970"/>
                    <a:pt x="3825" y="8967"/>
                    <a:pt x="3907" y="8961"/>
                  </a:cubicBezTo>
                  <a:lnTo>
                    <a:pt x="4259" y="8934"/>
                  </a:lnTo>
                  <a:cubicBezTo>
                    <a:pt x="6131" y="8798"/>
                    <a:pt x="7568" y="7198"/>
                    <a:pt x="7406" y="5299"/>
                  </a:cubicBezTo>
                  <a:lnTo>
                    <a:pt x="7297" y="3156"/>
                  </a:lnTo>
                  <a:cubicBezTo>
                    <a:pt x="7142" y="1368"/>
                    <a:pt x="5649" y="1"/>
                    <a:pt x="39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1"/>
            <p:cNvSpPr/>
            <p:nvPr/>
          </p:nvSpPr>
          <p:spPr>
            <a:xfrm>
              <a:off x="6755062" y="1519706"/>
              <a:ext cx="369738" cy="217369"/>
            </a:xfrm>
            <a:custGeom>
              <a:avLst/>
              <a:gdLst/>
              <a:ahLst/>
              <a:cxnLst/>
              <a:rect l="l" t="t" r="r" b="b"/>
              <a:pathLst>
                <a:path w="7640" h="4486" extrusionOk="0">
                  <a:moveTo>
                    <a:pt x="6573" y="1"/>
                  </a:moveTo>
                  <a:lnTo>
                    <a:pt x="6573" y="1"/>
                  </a:lnTo>
                  <a:cubicBezTo>
                    <a:pt x="6562" y="1"/>
                    <a:pt x="6558" y="32"/>
                    <a:pt x="6565" y="101"/>
                  </a:cubicBezTo>
                  <a:cubicBezTo>
                    <a:pt x="6587" y="753"/>
                    <a:pt x="6293" y="1760"/>
                    <a:pt x="6006" y="1760"/>
                  </a:cubicBezTo>
                  <a:cubicBezTo>
                    <a:pt x="5947" y="1760"/>
                    <a:pt x="5888" y="1717"/>
                    <a:pt x="5832" y="1620"/>
                  </a:cubicBezTo>
                  <a:cubicBezTo>
                    <a:pt x="5598" y="1151"/>
                    <a:pt x="5196" y="1101"/>
                    <a:pt x="5035" y="1101"/>
                  </a:cubicBezTo>
                  <a:cubicBezTo>
                    <a:pt x="4991" y="1101"/>
                    <a:pt x="4964" y="1104"/>
                    <a:pt x="4964" y="1104"/>
                  </a:cubicBezTo>
                  <a:cubicBezTo>
                    <a:pt x="3744" y="1240"/>
                    <a:pt x="3364" y="2434"/>
                    <a:pt x="2659" y="2732"/>
                  </a:cubicBezTo>
                  <a:cubicBezTo>
                    <a:pt x="2488" y="2817"/>
                    <a:pt x="2327" y="2857"/>
                    <a:pt x="2176" y="2857"/>
                  </a:cubicBezTo>
                  <a:cubicBezTo>
                    <a:pt x="1707" y="2857"/>
                    <a:pt x="1345" y="2473"/>
                    <a:pt x="1140" y="1918"/>
                  </a:cubicBezTo>
                  <a:cubicBezTo>
                    <a:pt x="869" y="1213"/>
                    <a:pt x="462" y="1186"/>
                    <a:pt x="462" y="1186"/>
                  </a:cubicBezTo>
                  <a:cubicBezTo>
                    <a:pt x="1" y="1728"/>
                    <a:pt x="136" y="2434"/>
                    <a:pt x="326" y="2840"/>
                  </a:cubicBezTo>
                  <a:cubicBezTo>
                    <a:pt x="380" y="3085"/>
                    <a:pt x="516" y="3274"/>
                    <a:pt x="733" y="3464"/>
                  </a:cubicBezTo>
                  <a:cubicBezTo>
                    <a:pt x="1799" y="4317"/>
                    <a:pt x="2875" y="4486"/>
                    <a:pt x="3559" y="4486"/>
                  </a:cubicBezTo>
                  <a:cubicBezTo>
                    <a:pt x="4006" y="4486"/>
                    <a:pt x="4286" y="4414"/>
                    <a:pt x="4286" y="4414"/>
                  </a:cubicBezTo>
                  <a:cubicBezTo>
                    <a:pt x="7640" y="3743"/>
                    <a:pt x="6694" y="1"/>
                    <a:pt x="65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1"/>
            <p:cNvSpPr/>
            <p:nvPr/>
          </p:nvSpPr>
          <p:spPr>
            <a:xfrm>
              <a:off x="6353384" y="2111972"/>
              <a:ext cx="976659" cy="868604"/>
            </a:xfrm>
            <a:custGeom>
              <a:avLst/>
              <a:gdLst/>
              <a:ahLst/>
              <a:cxnLst/>
              <a:rect l="l" t="t" r="r" b="b"/>
              <a:pathLst>
                <a:path w="20181" h="17926" extrusionOk="0">
                  <a:moveTo>
                    <a:pt x="14198" y="0"/>
                  </a:moveTo>
                  <a:cubicBezTo>
                    <a:pt x="13510" y="0"/>
                    <a:pt x="12759" y="198"/>
                    <a:pt x="11962" y="707"/>
                  </a:cubicBezTo>
                  <a:cubicBezTo>
                    <a:pt x="11962" y="707"/>
                    <a:pt x="11230" y="1223"/>
                    <a:pt x="10661" y="2823"/>
                  </a:cubicBezTo>
                  <a:cubicBezTo>
                    <a:pt x="10064" y="4369"/>
                    <a:pt x="7406" y="4613"/>
                    <a:pt x="6402" y="4722"/>
                  </a:cubicBezTo>
                  <a:cubicBezTo>
                    <a:pt x="5426" y="4830"/>
                    <a:pt x="3635" y="5427"/>
                    <a:pt x="1791" y="7434"/>
                  </a:cubicBezTo>
                  <a:cubicBezTo>
                    <a:pt x="1" y="9441"/>
                    <a:pt x="2062" y="12750"/>
                    <a:pt x="2062" y="12750"/>
                  </a:cubicBezTo>
                  <a:cubicBezTo>
                    <a:pt x="2062" y="12750"/>
                    <a:pt x="4849" y="17926"/>
                    <a:pt x="8547" y="17926"/>
                  </a:cubicBezTo>
                  <a:cubicBezTo>
                    <a:pt x="9166" y="17926"/>
                    <a:pt x="9810" y="17781"/>
                    <a:pt x="10471" y="17443"/>
                  </a:cubicBezTo>
                  <a:cubicBezTo>
                    <a:pt x="14078" y="15571"/>
                    <a:pt x="13427" y="13510"/>
                    <a:pt x="14349" y="11476"/>
                  </a:cubicBezTo>
                  <a:cubicBezTo>
                    <a:pt x="14756" y="10526"/>
                    <a:pt x="15489" y="9794"/>
                    <a:pt x="16438" y="9360"/>
                  </a:cubicBezTo>
                  <a:cubicBezTo>
                    <a:pt x="16980" y="9089"/>
                    <a:pt x="17740" y="8763"/>
                    <a:pt x="18391" y="8492"/>
                  </a:cubicBezTo>
                  <a:cubicBezTo>
                    <a:pt x="19639" y="7950"/>
                    <a:pt x="20181" y="6051"/>
                    <a:pt x="19747" y="5074"/>
                  </a:cubicBezTo>
                  <a:cubicBezTo>
                    <a:pt x="19286" y="4044"/>
                    <a:pt x="18255" y="2471"/>
                    <a:pt x="18255" y="2471"/>
                  </a:cubicBezTo>
                  <a:cubicBezTo>
                    <a:pt x="18255" y="2471"/>
                    <a:pt x="16625" y="0"/>
                    <a:pt x="141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1"/>
            <p:cNvSpPr/>
            <p:nvPr/>
          </p:nvSpPr>
          <p:spPr>
            <a:xfrm>
              <a:off x="6921783" y="2335495"/>
              <a:ext cx="150992" cy="151180"/>
            </a:xfrm>
            <a:custGeom>
              <a:avLst/>
              <a:gdLst/>
              <a:ahLst/>
              <a:cxnLst/>
              <a:rect l="l" t="t" r="r" b="b"/>
              <a:pathLst>
                <a:path w="3120" h="3120" extrusionOk="0">
                  <a:moveTo>
                    <a:pt x="1547" y="0"/>
                  </a:moveTo>
                  <a:cubicBezTo>
                    <a:pt x="706" y="0"/>
                    <a:pt x="0" y="733"/>
                    <a:pt x="0" y="1573"/>
                  </a:cubicBezTo>
                  <a:cubicBezTo>
                    <a:pt x="0" y="2414"/>
                    <a:pt x="706" y="3120"/>
                    <a:pt x="1547" y="3120"/>
                  </a:cubicBezTo>
                  <a:cubicBezTo>
                    <a:pt x="2387" y="3120"/>
                    <a:pt x="3120" y="2414"/>
                    <a:pt x="3120" y="1573"/>
                  </a:cubicBezTo>
                  <a:cubicBezTo>
                    <a:pt x="3120" y="733"/>
                    <a:pt x="2442" y="0"/>
                    <a:pt x="15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1"/>
            <p:cNvSpPr/>
            <p:nvPr/>
          </p:nvSpPr>
          <p:spPr>
            <a:xfrm>
              <a:off x="6627735" y="2537891"/>
              <a:ext cx="203501" cy="233989"/>
            </a:xfrm>
            <a:custGeom>
              <a:avLst/>
              <a:gdLst/>
              <a:ahLst/>
              <a:cxnLst/>
              <a:rect l="l" t="t" r="r" b="b"/>
              <a:pathLst>
                <a:path w="4205" h="4829" extrusionOk="0">
                  <a:moveTo>
                    <a:pt x="733" y="0"/>
                  </a:moveTo>
                  <a:lnTo>
                    <a:pt x="1" y="516"/>
                  </a:lnTo>
                  <a:lnTo>
                    <a:pt x="3500" y="4828"/>
                  </a:lnTo>
                  <a:lnTo>
                    <a:pt x="4205" y="4177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1"/>
            <p:cNvSpPr/>
            <p:nvPr/>
          </p:nvSpPr>
          <p:spPr>
            <a:xfrm>
              <a:off x="6996602" y="1747978"/>
              <a:ext cx="769287" cy="686123"/>
            </a:xfrm>
            <a:custGeom>
              <a:avLst/>
              <a:gdLst/>
              <a:ahLst/>
              <a:cxnLst/>
              <a:rect l="l" t="t" r="r" b="b"/>
              <a:pathLst>
                <a:path w="15896" h="14160" extrusionOk="0">
                  <a:moveTo>
                    <a:pt x="14756" y="1"/>
                  </a:moveTo>
                  <a:lnTo>
                    <a:pt x="1" y="12532"/>
                  </a:lnTo>
                  <a:lnTo>
                    <a:pt x="1058" y="14160"/>
                  </a:lnTo>
                  <a:lnTo>
                    <a:pt x="15895" y="1466"/>
                  </a:lnTo>
                  <a:lnTo>
                    <a:pt x="1475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1"/>
            <p:cNvSpPr/>
            <p:nvPr/>
          </p:nvSpPr>
          <p:spPr>
            <a:xfrm>
              <a:off x="7710670" y="1589336"/>
              <a:ext cx="252090" cy="229677"/>
            </a:xfrm>
            <a:custGeom>
              <a:avLst/>
              <a:gdLst/>
              <a:ahLst/>
              <a:cxnLst/>
              <a:rect l="l" t="t" r="r" b="b"/>
              <a:pathLst>
                <a:path w="5209" h="4740" extrusionOk="0">
                  <a:moveTo>
                    <a:pt x="3298" y="0"/>
                  </a:moveTo>
                  <a:cubicBezTo>
                    <a:pt x="3106" y="0"/>
                    <a:pt x="2910" y="62"/>
                    <a:pt x="2740" y="183"/>
                  </a:cubicBezTo>
                  <a:lnTo>
                    <a:pt x="245" y="2163"/>
                  </a:lnTo>
                  <a:lnTo>
                    <a:pt x="1" y="3275"/>
                  </a:lnTo>
                  <a:lnTo>
                    <a:pt x="1194" y="4740"/>
                  </a:lnTo>
                  <a:lnTo>
                    <a:pt x="2551" y="4523"/>
                  </a:lnTo>
                  <a:lnTo>
                    <a:pt x="4802" y="2651"/>
                  </a:lnTo>
                  <a:cubicBezTo>
                    <a:pt x="5182" y="2326"/>
                    <a:pt x="5209" y="1783"/>
                    <a:pt x="4910" y="1403"/>
                  </a:cubicBezTo>
                  <a:lnTo>
                    <a:pt x="3934" y="291"/>
                  </a:lnTo>
                  <a:cubicBezTo>
                    <a:pt x="3768" y="96"/>
                    <a:pt x="3536" y="0"/>
                    <a:pt x="32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1"/>
            <p:cNvSpPr/>
            <p:nvPr/>
          </p:nvSpPr>
          <p:spPr>
            <a:xfrm>
              <a:off x="6714362" y="1762466"/>
              <a:ext cx="1010826" cy="867490"/>
            </a:xfrm>
            <a:custGeom>
              <a:avLst/>
              <a:gdLst/>
              <a:ahLst/>
              <a:cxnLst/>
              <a:rect l="l" t="t" r="r" b="b"/>
              <a:pathLst>
                <a:path w="20887" h="17903" extrusionOk="0">
                  <a:moveTo>
                    <a:pt x="20778" y="0"/>
                  </a:moveTo>
                  <a:lnTo>
                    <a:pt x="1" y="17794"/>
                  </a:lnTo>
                  <a:lnTo>
                    <a:pt x="82" y="17902"/>
                  </a:lnTo>
                  <a:lnTo>
                    <a:pt x="20886" y="109"/>
                  </a:lnTo>
                  <a:lnTo>
                    <a:pt x="207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1"/>
            <p:cNvSpPr/>
            <p:nvPr/>
          </p:nvSpPr>
          <p:spPr>
            <a:xfrm>
              <a:off x="6727525" y="1780879"/>
              <a:ext cx="1012085" cy="866133"/>
            </a:xfrm>
            <a:custGeom>
              <a:avLst/>
              <a:gdLst/>
              <a:ahLst/>
              <a:cxnLst/>
              <a:rect l="l" t="t" r="r" b="b"/>
              <a:pathLst>
                <a:path w="20913" h="17875" extrusionOk="0">
                  <a:moveTo>
                    <a:pt x="20831" y="0"/>
                  </a:moveTo>
                  <a:lnTo>
                    <a:pt x="0" y="17766"/>
                  </a:lnTo>
                  <a:lnTo>
                    <a:pt x="109" y="17875"/>
                  </a:lnTo>
                  <a:lnTo>
                    <a:pt x="20913" y="109"/>
                  </a:lnTo>
                  <a:lnTo>
                    <a:pt x="208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1"/>
            <p:cNvSpPr/>
            <p:nvPr/>
          </p:nvSpPr>
          <p:spPr>
            <a:xfrm>
              <a:off x="6740640" y="1800551"/>
              <a:ext cx="1012085" cy="867490"/>
            </a:xfrm>
            <a:custGeom>
              <a:avLst/>
              <a:gdLst/>
              <a:ahLst/>
              <a:cxnLst/>
              <a:rect l="l" t="t" r="r" b="b"/>
              <a:pathLst>
                <a:path w="20913" h="17903" extrusionOk="0">
                  <a:moveTo>
                    <a:pt x="20832" y="1"/>
                  </a:moveTo>
                  <a:lnTo>
                    <a:pt x="0" y="17794"/>
                  </a:lnTo>
                  <a:lnTo>
                    <a:pt x="109" y="17903"/>
                  </a:lnTo>
                  <a:lnTo>
                    <a:pt x="20913" y="109"/>
                  </a:lnTo>
                  <a:lnTo>
                    <a:pt x="2083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1"/>
            <p:cNvSpPr/>
            <p:nvPr/>
          </p:nvSpPr>
          <p:spPr>
            <a:xfrm>
              <a:off x="7515106" y="1876577"/>
              <a:ext cx="233699" cy="209374"/>
            </a:xfrm>
            <a:custGeom>
              <a:avLst/>
              <a:gdLst/>
              <a:ahLst/>
              <a:cxnLst/>
              <a:rect l="l" t="t" r="r" b="b"/>
              <a:pathLst>
                <a:path w="4829" h="4321" extrusionOk="0">
                  <a:moveTo>
                    <a:pt x="2402" y="1"/>
                  </a:moveTo>
                  <a:cubicBezTo>
                    <a:pt x="1474" y="1"/>
                    <a:pt x="621" y="593"/>
                    <a:pt x="353" y="1551"/>
                  </a:cubicBezTo>
                  <a:cubicBezTo>
                    <a:pt x="0" y="2690"/>
                    <a:pt x="651" y="3884"/>
                    <a:pt x="1791" y="4236"/>
                  </a:cubicBezTo>
                  <a:cubicBezTo>
                    <a:pt x="1994" y="4293"/>
                    <a:pt x="2198" y="4320"/>
                    <a:pt x="2398" y="4320"/>
                  </a:cubicBezTo>
                  <a:cubicBezTo>
                    <a:pt x="3347" y="4320"/>
                    <a:pt x="4207" y="3712"/>
                    <a:pt x="4476" y="2772"/>
                  </a:cubicBezTo>
                  <a:cubicBezTo>
                    <a:pt x="4829" y="1605"/>
                    <a:pt x="4178" y="439"/>
                    <a:pt x="3011" y="86"/>
                  </a:cubicBezTo>
                  <a:cubicBezTo>
                    <a:pt x="2808" y="28"/>
                    <a:pt x="2603" y="1"/>
                    <a:pt x="24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1"/>
            <p:cNvSpPr/>
            <p:nvPr/>
          </p:nvSpPr>
          <p:spPr>
            <a:xfrm>
              <a:off x="6715717" y="2395918"/>
              <a:ext cx="248121" cy="114402"/>
            </a:xfrm>
            <a:custGeom>
              <a:avLst/>
              <a:gdLst/>
              <a:ahLst/>
              <a:cxnLst/>
              <a:rect l="l" t="t" r="r" b="b"/>
              <a:pathLst>
                <a:path w="5127" h="2361" extrusionOk="0">
                  <a:moveTo>
                    <a:pt x="461" y="1"/>
                  </a:moveTo>
                  <a:lnTo>
                    <a:pt x="0" y="2144"/>
                  </a:lnTo>
                  <a:lnTo>
                    <a:pt x="5126" y="2361"/>
                  </a:lnTo>
                  <a:lnTo>
                    <a:pt x="4557" y="218"/>
                  </a:lnTo>
                  <a:lnTo>
                    <a:pt x="4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1"/>
            <p:cNvSpPr/>
            <p:nvPr/>
          </p:nvSpPr>
          <p:spPr>
            <a:xfrm>
              <a:off x="6837769" y="2352309"/>
              <a:ext cx="208776" cy="202833"/>
            </a:xfrm>
            <a:custGeom>
              <a:avLst/>
              <a:gdLst/>
              <a:ahLst/>
              <a:cxnLst/>
              <a:rect l="l" t="t" r="r" b="b"/>
              <a:pathLst>
                <a:path w="4314" h="4186" extrusionOk="0">
                  <a:moveTo>
                    <a:pt x="2179" y="1"/>
                  </a:moveTo>
                  <a:cubicBezTo>
                    <a:pt x="2131" y="1"/>
                    <a:pt x="2083" y="2"/>
                    <a:pt x="2035" y="6"/>
                  </a:cubicBezTo>
                  <a:cubicBezTo>
                    <a:pt x="868" y="60"/>
                    <a:pt x="1" y="1064"/>
                    <a:pt x="55" y="2203"/>
                  </a:cubicBezTo>
                  <a:cubicBezTo>
                    <a:pt x="134" y="3335"/>
                    <a:pt x="1055" y="4185"/>
                    <a:pt x="2176" y="4185"/>
                  </a:cubicBezTo>
                  <a:cubicBezTo>
                    <a:pt x="2210" y="4185"/>
                    <a:pt x="2244" y="4185"/>
                    <a:pt x="2279" y="4183"/>
                  </a:cubicBezTo>
                  <a:cubicBezTo>
                    <a:pt x="3418" y="4102"/>
                    <a:pt x="4313" y="3125"/>
                    <a:pt x="4232" y="1959"/>
                  </a:cubicBezTo>
                  <a:cubicBezTo>
                    <a:pt x="4180" y="868"/>
                    <a:pt x="3257" y="1"/>
                    <a:pt x="21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1"/>
            <p:cNvSpPr/>
            <p:nvPr/>
          </p:nvSpPr>
          <p:spPr>
            <a:xfrm>
              <a:off x="7312960" y="2112069"/>
              <a:ext cx="379417" cy="495162"/>
            </a:xfrm>
            <a:custGeom>
              <a:avLst/>
              <a:gdLst/>
              <a:ahLst/>
              <a:cxnLst/>
              <a:rect l="l" t="t" r="r" b="b"/>
              <a:pathLst>
                <a:path w="7840" h="10219" extrusionOk="0">
                  <a:moveTo>
                    <a:pt x="4991" y="0"/>
                  </a:moveTo>
                  <a:lnTo>
                    <a:pt x="516" y="7161"/>
                  </a:lnTo>
                  <a:cubicBezTo>
                    <a:pt x="489" y="7215"/>
                    <a:pt x="434" y="7297"/>
                    <a:pt x="407" y="7405"/>
                  </a:cubicBezTo>
                  <a:cubicBezTo>
                    <a:pt x="0" y="8436"/>
                    <a:pt x="516" y="9656"/>
                    <a:pt x="1574" y="10090"/>
                  </a:cubicBezTo>
                  <a:cubicBezTo>
                    <a:pt x="1814" y="10177"/>
                    <a:pt x="2064" y="10218"/>
                    <a:pt x="2310" y="10218"/>
                  </a:cubicBezTo>
                  <a:cubicBezTo>
                    <a:pt x="3145" y="10218"/>
                    <a:pt x="3945" y="9741"/>
                    <a:pt x="4259" y="8924"/>
                  </a:cubicBezTo>
                  <a:lnTo>
                    <a:pt x="7839" y="1112"/>
                  </a:lnTo>
                  <a:lnTo>
                    <a:pt x="49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1"/>
            <p:cNvSpPr/>
            <p:nvPr/>
          </p:nvSpPr>
          <p:spPr>
            <a:xfrm>
              <a:off x="6216861" y="1866305"/>
              <a:ext cx="596033" cy="682149"/>
            </a:xfrm>
            <a:custGeom>
              <a:avLst/>
              <a:gdLst/>
              <a:ahLst/>
              <a:cxnLst/>
              <a:rect l="l" t="t" r="r" b="b"/>
              <a:pathLst>
                <a:path w="12316" h="14078" extrusionOk="0">
                  <a:moveTo>
                    <a:pt x="7541" y="0"/>
                  </a:moveTo>
                  <a:lnTo>
                    <a:pt x="7324" y="163"/>
                  </a:lnTo>
                  <a:lnTo>
                    <a:pt x="7324" y="109"/>
                  </a:lnTo>
                  <a:cubicBezTo>
                    <a:pt x="7135" y="298"/>
                    <a:pt x="6429" y="1058"/>
                    <a:pt x="6212" y="1248"/>
                  </a:cubicBezTo>
                  <a:cubicBezTo>
                    <a:pt x="5805" y="1655"/>
                    <a:pt x="5426" y="2089"/>
                    <a:pt x="5073" y="2550"/>
                  </a:cubicBezTo>
                  <a:cubicBezTo>
                    <a:pt x="4314" y="3418"/>
                    <a:pt x="3636" y="4340"/>
                    <a:pt x="2985" y="5316"/>
                  </a:cubicBezTo>
                  <a:cubicBezTo>
                    <a:pt x="2686" y="5805"/>
                    <a:pt x="2388" y="6293"/>
                    <a:pt x="2117" y="6808"/>
                  </a:cubicBezTo>
                  <a:cubicBezTo>
                    <a:pt x="1845" y="7324"/>
                    <a:pt x="1574" y="7839"/>
                    <a:pt x="1330" y="8381"/>
                  </a:cubicBezTo>
                  <a:cubicBezTo>
                    <a:pt x="815" y="9412"/>
                    <a:pt x="462" y="10497"/>
                    <a:pt x="109" y="11609"/>
                  </a:cubicBezTo>
                  <a:lnTo>
                    <a:pt x="82" y="11799"/>
                  </a:lnTo>
                  <a:cubicBezTo>
                    <a:pt x="55" y="11935"/>
                    <a:pt x="1" y="12097"/>
                    <a:pt x="55" y="12260"/>
                  </a:cubicBezTo>
                  <a:cubicBezTo>
                    <a:pt x="82" y="13274"/>
                    <a:pt x="975" y="14078"/>
                    <a:pt x="2037" y="14078"/>
                  </a:cubicBezTo>
                  <a:cubicBezTo>
                    <a:pt x="2054" y="14078"/>
                    <a:pt x="2072" y="14078"/>
                    <a:pt x="2089" y="14077"/>
                  </a:cubicBezTo>
                  <a:lnTo>
                    <a:pt x="12207" y="13725"/>
                  </a:lnTo>
                  <a:lnTo>
                    <a:pt x="12315" y="10605"/>
                  </a:lnTo>
                  <a:lnTo>
                    <a:pt x="4965" y="10226"/>
                  </a:lnTo>
                  <a:cubicBezTo>
                    <a:pt x="5019" y="10090"/>
                    <a:pt x="5073" y="10009"/>
                    <a:pt x="5127" y="9873"/>
                  </a:cubicBezTo>
                  <a:cubicBezTo>
                    <a:pt x="5290" y="9412"/>
                    <a:pt x="5561" y="9005"/>
                    <a:pt x="5778" y="8571"/>
                  </a:cubicBezTo>
                  <a:cubicBezTo>
                    <a:pt x="6022" y="8164"/>
                    <a:pt x="6239" y="7730"/>
                    <a:pt x="6511" y="7324"/>
                  </a:cubicBezTo>
                  <a:cubicBezTo>
                    <a:pt x="7053" y="6510"/>
                    <a:pt x="7650" y="5696"/>
                    <a:pt x="8274" y="4937"/>
                  </a:cubicBezTo>
                  <a:cubicBezTo>
                    <a:pt x="8599" y="4584"/>
                    <a:pt x="8925" y="4204"/>
                    <a:pt x="9277" y="3825"/>
                  </a:cubicBezTo>
                  <a:lnTo>
                    <a:pt x="9766" y="3309"/>
                  </a:lnTo>
                  <a:lnTo>
                    <a:pt x="10037" y="3092"/>
                  </a:lnTo>
                  <a:lnTo>
                    <a:pt x="10281" y="2875"/>
                  </a:lnTo>
                  <a:lnTo>
                    <a:pt x="754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1"/>
            <p:cNvSpPr/>
            <p:nvPr/>
          </p:nvSpPr>
          <p:spPr>
            <a:xfrm>
              <a:off x="6713055" y="1282034"/>
              <a:ext cx="316407" cy="295139"/>
            </a:xfrm>
            <a:custGeom>
              <a:avLst/>
              <a:gdLst/>
              <a:ahLst/>
              <a:cxnLst/>
              <a:rect l="l" t="t" r="r" b="b"/>
              <a:pathLst>
                <a:path w="6538" h="6091" extrusionOk="0">
                  <a:moveTo>
                    <a:pt x="3962" y="1"/>
                  </a:moveTo>
                  <a:cubicBezTo>
                    <a:pt x="3863" y="1"/>
                    <a:pt x="3763" y="6"/>
                    <a:pt x="3662" y="15"/>
                  </a:cubicBezTo>
                  <a:lnTo>
                    <a:pt x="3283" y="42"/>
                  </a:lnTo>
                  <a:cubicBezTo>
                    <a:pt x="1411" y="178"/>
                    <a:pt x="1" y="1805"/>
                    <a:pt x="136" y="3677"/>
                  </a:cubicBezTo>
                  <a:lnTo>
                    <a:pt x="272" y="5820"/>
                  </a:lnTo>
                  <a:cubicBezTo>
                    <a:pt x="272" y="5928"/>
                    <a:pt x="299" y="6009"/>
                    <a:pt x="299" y="6091"/>
                  </a:cubicBezTo>
                  <a:cubicBezTo>
                    <a:pt x="597" y="5982"/>
                    <a:pt x="1601" y="5277"/>
                    <a:pt x="1791" y="4897"/>
                  </a:cubicBezTo>
                  <a:cubicBezTo>
                    <a:pt x="2089" y="4355"/>
                    <a:pt x="2279" y="3406"/>
                    <a:pt x="1628" y="2592"/>
                  </a:cubicBezTo>
                  <a:cubicBezTo>
                    <a:pt x="1520" y="2456"/>
                    <a:pt x="1465" y="2294"/>
                    <a:pt x="1493" y="2104"/>
                  </a:cubicBezTo>
                  <a:cubicBezTo>
                    <a:pt x="1516" y="1846"/>
                    <a:pt x="1681" y="1507"/>
                    <a:pt x="2198" y="1507"/>
                  </a:cubicBezTo>
                  <a:cubicBezTo>
                    <a:pt x="2279" y="1507"/>
                    <a:pt x="2369" y="1516"/>
                    <a:pt x="2469" y="1534"/>
                  </a:cubicBezTo>
                  <a:cubicBezTo>
                    <a:pt x="3070" y="1629"/>
                    <a:pt x="4039" y="1880"/>
                    <a:pt x="4926" y="1880"/>
                  </a:cubicBezTo>
                  <a:cubicBezTo>
                    <a:pt x="5560" y="1880"/>
                    <a:pt x="6153" y="1752"/>
                    <a:pt x="6538" y="1344"/>
                  </a:cubicBezTo>
                  <a:cubicBezTo>
                    <a:pt x="5919" y="503"/>
                    <a:pt x="4986" y="1"/>
                    <a:pt x="39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1"/>
            <p:cNvSpPr/>
            <p:nvPr/>
          </p:nvSpPr>
          <p:spPr>
            <a:xfrm>
              <a:off x="6659240" y="1483413"/>
              <a:ext cx="119487" cy="116292"/>
            </a:xfrm>
            <a:custGeom>
              <a:avLst/>
              <a:gdLst/>
              <a:ahLst/>
              <a:cxnLst/>
              <a:rect l="l" t="t" r="r" b="b"/>
              <a:pathLst>
                <a:path w="2469" h="2400" extrusionOk="0">
                  <a:moveTo>
                    <a:pt x="1275" y="1"/>
                  </a:moveTo>
                  <a:cubicBezTo>
                    <a:pt x="1231" y="1"/>
                    <a:pt x="1185" y="3"/>
                    <a:pt x="1140" y="9"/>
                  </a:cubicBezTo>
                  <a:cubicBezTo>
                    <a:pt x="489" y="36"/>
                    <a:pt x="1" y="606"/>
                    <a:pt x="28" y="1284"/>
                  </a:cubicBezTo>
                  <a:cubicBezTo>
                    <a:pt x="54" y="1903"/>
                    <a:pt x="571" y="2400"/>
                    <a:pt x="1205" y="2400"/>
                  </a:cubicBezTo>
                  <a:cubicBezTo>
                    <a:pt x="1237" y="2400"/>
                    <a:pt x="1270" y="2399"/>
                    <a:pt x="1303" y="2396"/>
                  </a:cubicBezTo>
                  <a:cubicBezTo>
                    <a:pt x="1954" y="2369"/>
                    <a:pt x="2469" y="1799"/>
                    <a:pt x="2442" y="1121"/>
                  </a:cubicBezTo>
                  <a:cubicBezTo>
                    <a:pt x="2366" y="490"/>
                    <a:pt x="1868" y="1"/>
                    <a:pt x="1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31"/>
          <p:cNvSpPr/>
          <p:nvPr/>
        </p:nvSpPr>
        <p:spPr>
          <a:xfrm>
            <a:off x="8323689" y="4276699"/>
            <a:ext cx="820489" cy="533635"/>
          </a:xfrm>
          <a:custGeom>
            <a:avLst/>
            <a:gdLst/>
            <a:ahLst/>
            <a:cxnLst/>
            <a:rect l="l" t="t" r="r" b="b"/>
            <a:pathLst>
              <a:path w="16954" h="11013" extrusionOk="0">
                <a:moveTo>
                  <a:pt x="16953" y="0"/>
                </a:moveTo>
                <a:lnTo>
                  <a:pt x="10118" y="2496"/>
                </a:lnTo>
                <a:lnTo>
                  <a:pt x="8491" y="6347"/>
                </a:lnTo>
                <a:lnTo>
                  <a:pt x="3364" y="6781"/>
                </a:lnTo>
                <a:lnTo>
                  <a:pt x="1" y="11012"/>
                </a:lnTo>
                <a:lnTo>
                  <a:pt x="16953" y="11012"/>
                </a:lnTo>
                <a:lnTo>
                  <a:pt x="16953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1"/>
          <p:cNvSpPr/>
          <p:nvPr/>
        </p:nvSpPr>
        <p:spPr>
          <a:xfrm>
            <a:off x="4738830" y="4473814"/>
            <a:ext cx="2108183" cy="674300"/>
          </a:xfrm>
          <a:custGeom>
            <a:avLst/>
            <a:gdLst/>
            <a:ahLst/>
            <a:cxnLst/>
            <a:rect l="l" t="t" r="r" b="b"/>
            <a:pathLst>
              <a:path w="43562" h="13916" extrusionOk="0">
                <a:moveTo>
                  <a:pt x="23172" y="0"/>
                </a:moveTo>
                <a:cubicBezTo>
                  <a:pt x="23169" y="0"/>
                  <a:pt x="23167" y="0"/>
                  <a:pt x="23164" y="1"/>
                </a:cubicBezTo>
                <a:cubicBezTo>
                  <a:pt x="22513" y="55"/>
                  <a:pt x="4015" y="5832"/>
                  <a:pt x="4015" y="5832"/>
                </a:cubicBezTo>
                <a:lnTo>
                  <a:pt x="0" y="13915"/>
                </a:lnTo>
                <a:lnTo>
                  <a:pt x="43561" y="13915"/>
                </a:lnTo>
                <a:lnTo>
                  <a:pt x="41798" y="10443"/>
                </a:lnTo>
                <a:cubicBezTo>
                  <a:pt x="41798" y="10443"/>
                  <a:pt x="23927" y="0"/>
                  <a:pt x="2317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1"/>
          <p:cNvSpPr/>
          <p:nvPr/>
        </p:nvSpPr>
        <p:spPr>
          <a:xfrm>
            <a:off x="5280950" y="1525909"/>
            <a:ext cx="48" cy="1357"/>
          </a:xfrm>
          <a:custGeom>
            <a:avLst/>
            <a:gdLst/>
            <a:ahLst/>
            <a:cxnLst/>
            <a:rect l="l" t="t" r="r" b="b"/>
            <a:pathLst>
              <a:path w="1" h="28" extrusionOk="0">
                <a:moveTo>
                  <a:pt x="1" y="27"/>
                </a:moveTo>
                <a:cubicBezTo>
                  <a:pt x="1" y="0"/>
                  <a:pt x="1" y="27"/>
                  <a:pt x="1" y="27"/>
                </a:cubicBezTo>
                <a:close/>
              </a:path>
            </a:pathLst>
          </a:custGeom>
          <a:solidFill>
            <a:srgbClr val="FE69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"/>
          <p:cNvSpPr/>
          <p:nvPr/>
        </p:nvSpPr>
        <p:spPr>
          <a:xfrm>
            <a:off x="5278337" y="1524552"/>
            <a:ext cx="48" cy="48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rgbClr val="FE69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1"/>
          <p:cNvSpPr/>
          <p:nvPr/>
        </p:nvSpPr>
        <p:spPr>
          <a:xfrm>
            <a:off x="5193017" y="1473335"/>
            <a:ext cx="601259" cy="1636325"/>
          </a:xfrm>
          <a:custGeom>
            <a:avLst/>
            <a:gdLst/>
            <a:ahLst/>
            <a:cxnLst/>
            <a:rect l="l" t="t" r="r" b="b"/>
            <a:pathLst>
              <a:path w="12424" h="33770" extrusionOk="0">
                <a:moveTo>
                  <a:pt x="1845" y="1085"/>
                </a:moveTo>
                <a:cubicBezTo>
                  <a:pt x="1872" y="1085"/>
                  <a:pt x="1899" y="1085"/>
                  <a:pt x="1980" y="1112"/>
                </a:cubicBezTo>
                <a:cubicBezTo>
                  <a:pt x="2170" y="1194"/>
                  <a:pt x="2441" y="1356"/>
                  <a:pt x="2658" y="1600"/>
                </a:cubicBezTo>
                <a:cubicBezTo>
                  <a:pt x="3092" y="2034"/>
                  <a:pt x="3472" y="2631"/>
                  <a:pt x="3743" y="3282"/>
                </a:cubicBezTo>
                <a:cubicBezTo>
                  <a:pt x="4015" y="3933"/>
                  <a:pt x="4177" y="4611"/>
                  <a:pt x="4313" y="5289"/>
                </a:cubicBezTo>
                <a:lnTo>
                  <a:pt x="4340" y="5533"/>
                </a:lnTo>
                <a:lnTo>
                  <a:pt x="4394" y="5805"/>
                </a:lnTo>
                <a:cubicBezTo>
                  <a:pt x="4422" y="5967"/>
                  <a:pt x="4422" y="6130"/>
                  <a:pt x="4449" y="6320"/>
                </a:cubicBezTo>
                <a:cubicBezTo>
                  <a:pt x="4476" y="6645"/>
                  <a:pt x="4476" y="6944"/>
                  <a:pt x="4449" y="7296"/>
                </a:cubicBezTo>
                <a:cubicBezTo>
                  <a:pt x="4394" y="7947"/>
                  <a:pt x="4205" y="8571"/>
                  <a:pt x="3988" y="9222"/>
                </a:cubicBezTo>
                <a:cubicBezTo>
                  <a:pt x="3798" y="9602"/>
                  <a:pt x="3635" y="10009"/>
                  <a:pt x="3472" y="10388"/>
                </a:cubicBezTo>
                <a:cubicBezTo>
                  <a:pt x="3174" y="9466"/>
                  <a:pt x="2848" y="8490"/>
                  <a:pt x="2550" y="7486"/>
                </a:cubicBezTo>
                <a:cubicBezTo>
                  <a:pt x="2360" y="6781"/>
                  <a:pt x="2170" y="6076"/>
                  <a:pt x="2007" y="5371"/>
                </a:cubicBezTo>
                <a:cubicBezTo>
                  <a:pt x="1845" y="4638"/>
                  <a:pt x="1709" y="3933"/>
                  <a:pt x="1628" y="3201"/>
                </a:cubicBezTo>
                <a:cubicBezTo>
                  <a:pt x="1601" y="2821"/>
                  <a:pt x="1574" y="2468"/>
                  <a:pt x="1574" y="2143"/>
                </a:cubicBezTo>
                <a:cubicBezTo>
                  <a:pt x="1574" y="1790"/>
                  <a:pt x="1601" y="1465"/>
                  <a:pt x="1709" y="1221"/>
                </a:cubicBezTo>
                <a:cubicBezTo>
                  <a:pt x="1736" y="1166"/>
                  <a:pt x="1763" y="1112"/>
                  <a:pt x="1763" y="1085"/>
                </a:cubicBezTo>
                <a:close/>
                <a:moveTo>
                  <a:pt x="7297" y="17224"/>
                </a:moveTo>
                <a:cubicBezTo>
                  <a:pt x="7975" y="17251"/>
                  <a:pt x="8761" y="17522"/>
                  <a:pt x="9439" y="18037"/>
                </a:cubicBezTo>
                <a:cubicBezTo>
                  <a:pt x="9765" y="18282"/>
                  <a:pt x="10063" y="18580"/>
                  <a:pt x="10335" y="18960"/>
                </a:cubicBezTo>
                <a:cubicBezTo>
                  <a:pt x="10470" y="19122"/>
                  <a:pt x="10579" y="19312"/>
                  <a:pt x="10687" y="19529"/>
                </a:cubicBezTo>
                <a:cubicBezTo>
                  <a:pt x="10768" y="19638"/>
                  <a:pt x="10796" y="19719"/>
                  <a:pt x="10823" y="19828"/>
                </a:cubicBezTo>
                <a:lnTo>
                  <a:pt x="10850" y="19909"/>
                </a:lnTo>
                <a:lnTo>
                  <a:pt x="10850" y="19936"/>
                </a:lnTo>
                <a:lnTo>
                  <a:pt x="10850" y="19963"/>
                </a:lnTo>
                <a:lnTo>
                  <a:pt x="10958" y="20207"/>
                </a:lnTo>
                <a:cubicBezTo>
                  <a:pt x="11202" y="21075"/>
                  <a:pt x="11067" y="22214"/>
                  <a:pt x="10443" y="23164"/>
                </a:cubicBezTo>
                <a:cubicBezTo>
                  <a:pt x="10145" y="23652"/>
                  <a:pt x="9684" y="24140"/>
                  <a:pt x="9168" y="24466"/>
                </a:cubicBezTo>
                <a:cubicBezTo>
                  <a:pt x="8409" y="22811"/>
                  <a:pt x="7676" y="21075"/>
                  <a:pt x="6890" y="19258"/>
                </a:cubicBezTo>
                <a:cubicBezTo>
                  <a:pt x="6646" y="18688"/>
                  <a:pt x="6374" y="18065"/>
                  <a:pt x="6157" y="17468"/>
                </a:cubicBezTo>
                <a:lnTo>
                  <a:pt x="6347" y="17359"/>
                </a:lnTo>
                <a:cubicBezTo>
                  <a:pt x="6646" y="17251"/>
                  <a:pt x="6944" y="17224"/>
                  <a:pt x="7297" y="17224"/>
                </a:cubicBezTo>
                <a:close/>
                <a:moveTo>
                  <a:pt x="4069" y="13996"/>
                </a:moveTo>
                <a:cubicBezTo>
                  <a:pt x="4340" y="14728"/>
                  <a:pt x="4666" y="15406"/>
                  <a:pt x="4937" y="16084"/>
                </a:cubicBezTo>
                <a:cubicBezTo>
                  <a:pt x="4883" y="16084"/>
                  <a:pt x="4883" y="16112"/>
                  <a:pt x="4855" y="16112"/>
                </a:cubicBezTo>
                <a:lnTo>
                  <a:pt x="4720" y="16247"/>
                </a:lnTo>
                <a:cubicBezTo>
                  <a:pt x="4611" y="16356"/>
                  <a:pt x="4557" y="16410"/>
                  <a:pt x="4449" y="16491"/>
                </a:cubicBezTo>
                <a:cubicBezTo>
                  <a:pt x="3771" y="17197"/>
                  <a:pt x="3364" y="18037"/>
                  <a:pt x="3255" y="18824"/>
                </a:cubicBezTo>
                <a:cubicBezTo>
                  <a:pt x="3120" y="19611"/>
                  <a:pt x="3228" y="20316"/>
                  <a:pt x="3445" y="20858"/>
                </a:cubicBezTo>
                <a:cubicBezTo>
                  <a:pt x="3635" y="21401"/>
                  <a:pt x="3933" y="21835"/>
                  <a:pt x="4259" y="22079"/>
                </a:cubicBezTo>
                <a:cubicBezTo>
                  <a:pt x="4557" y="22350"/>
                  <a:pt x="4855" y="22459"/>
                  <a:pt x="5018" y="22486"/>
                </a:cubicBezTo>
                <a:cubicBezTo>
                  <a:pt x="5072" y="22486"/>
                  <a:pt x="5127" y="22513"/>
                  <a:pt x="5154" y="22513"/>
                </a:cubicBezTo>
                <a:lnTo>
                  <a:pt x="5344" y="22513"/>
                </a:lnTo>
                <a:cubicBezTo>
                  <a:pt x="5344" y="22513"/>
                  <a:pt x="5289" y="22513"/>
                  <a:pt x="5262" y="22486"/>
                </a:cubicBezTo>
                <a:cubicBezTo>
                  <a:pt x="5235" y="22459"/>
                  <a:pt x="5154" y="22404"/>
                  <a:pt x="5100" y="22377"/>
                </a:cubicBezTo>
                <a:cubicBezTo>
                  <a:pt x="4964" y="22269"/>
                  <a:pt x="4747" y="22079"/>
                  <a:pt x="4611" y="21808"/>
                </a:cubicBezTo>
                <a:cubicBezTo>
                  <a:pt x="4449" y="21536"/>
                  <a:pt x="4340" y="21130"/>
                  <a:pt x="4313" y="20696"/>
                </a:cubicBezTo>
                <a:cubicBezTo>
                  <a:pt x="4286" y="20234"/>
                  <a:pt x="4340" y="19692"/>
                  <a:pt x="4557" y="19204"/>
                </a:cubicBezTo>
                <a:cubicBezTo>
                  <a:pt x="4747" y="18688"/>
                  <a:pt x="5100" y="18173"/>
                  <a:pt x="5615" y="17793"/>
                </a:cubicBezTo>
                <a:lnTo>
                  <a:pt x="5642" y="17793"/>
                </a:lnTo>
                <a:cubicBezTo>
                  <a:pt x="5886" y="18390"/>
                  <a:pt x="6157" y="18932"/>
                  <a:pt x="6429" y="19502"/>
                </a:cubicBezTo>
                <a:cubicBezTo>
                  <a:pt x="6971" y="20696"/>
                  <a:pt x="7541" y="21835"/>
                  <a:pt x="8083" y="22947"/>
                </a:cubicBezTo>
                <a:cubicBezTo>
                  <a:pt x="8354" y="23489"/>
                  <a:pt x="8626" y="24032"/>
                  <a:pt x="8870" y="24574"/>
                </a:cubicBezTo>
                <a:cubicBezTo>
                  <a:pt x="8870" y="24628"/>
                  <a:pt x="8897" y="24656"/>
                  <a:pt x="8897" y="24683"/>
                </a:cubicBezTo>
                <a:cubicBezTo>
                  <a:pt x="8463" y="24927"/>
                  <a:pt x="8056" y="25090"/>
                  <a:pt x="7649" y="25198"/>
                </a:cubicBezTo>
                <a:cubicBezTo>
                  <a:pt x="7324" y="25252"/>
                  <a:pt x="7025" y="25334"/>
                  <a:pt x="6727" y="25361"/>
                </a:cubicBezTo>
                <a:cubicBezTo>
                  <a:pt x="6578" y="25374"/>
                  <a:pt x="6415" y="25381"/>
                  <a:pt x="6252" y="25381"/>
                </a:cubicBezTo>
                <a:cubicBezTo>
                  <a:pt x="6090" y="25381"/>
                  <a:pt x="5927" y="25374"/>
                  <a:pt x="5778" y="25361"/>
                </a:cubicBezTo>
                <a:lnTo>
                  <a:pt x="5534" y="25334"/>
                </a:lnTo>
                <a:lnTo>
                  <a:pt x="5289" y="25307"/>
                </a:lnTo>
                <a:lnTo>
                  <a:pt x="5154" y="25252"/>
                </a:lnTo>
                <a:lnTo>
                  <a:pt x="5072" y="25225"/>
                </a:lnTo>
                <a:lnTo>
                  <a:pt x="4828" y="25171"/>
                </a:lnTo>
                <a:cubicBezTo>
                  <a:pt x="4530" y="25062"/>
                  <a:pt x="4232" y="24954"/>
                  <a:pt x="3933" y="24818"/>
                </a:cubicBezTo>
                <a:cubicBezTo>
                  <a:pt x="3662" y="24683"/>
                  <a:pt x="3391" y="24520"/>
                  <a:pt x="3174" y="24276"/>
                </a:cubicBezTo>
                <a:cubicBezTo>
                  <a:pt x="2930" y="24086"/>
                  <a:pt x="2713" y="23842"/>
                  <a:pt x="2550" y="23571"/>
                </a:cubicBezTo>
                <a:cubicBezTo>
                  <a:pt x="2387" y="23299"/>
                  <a:pt x="2224" y="23028"/>
                  <a:pt x="2116" y="22730"/>
                </a:cubicBezTo>
                <a:cubicBezTo>
                  <a:pt x="2035" y="22594"/>
                  <a:pt x="2007" y="22404"/>
                  <a:pt x="1953" y="22269"/>
                </a:cubicBezTo>
                <a:cubicBezTo>
                  <a:pt x="1899" y="22106"/>
                  <a:pt x="1845" y="21970"/>
                  <a:pt x="1845" y="21808"/>
                </a:cubicBezTo>
                <a:cubicBezTo>
                  <a:pt x="1574" y="20560"/>
                  <a:pt x="1736" y="19204"/>
                  <a:pt x="2143" y="17902"/>
                </a:cubicBezTo>
                <a:cubicBezTo>
                  <a:pt x="2360" y="17251"/>
                  <a:pt x="2631" y="16627"/>
                  <a:pt x="2930" y="16003"/>
                </a:cubicBezTo>
                <a:cubicBezTo>
                  <a:pt x="3092" y="15705"/>
                  <a:pt x="3228" y="15406"/>
                  <a:pt x="3445" y="15081"/>
                </a:cubicBezTo>
                <a:cubicBezTo>
                  <a:pt x="3635" y="14783"/>
                  <a:pt x="3798" y="14457"/>
                  <a:pt x="4015" y="14132"/>
                </a:cubicBezTo>
                <a:cubicBezTo>
                  <a:pt x="4042" y="14104"/>
                  <a:pt x="4042" y="14077"/>
                  <a:pt x="4069" y="13996"/>
                </a:cubicBezTo>
                <a:close/>
                <a:moveTo>
                  <a:pt x="1709" y="0"/>
                </a:moveTo>
                <a:cubicBezTo>
                  <a:pt x="1628" y="0"/>
                  <a:pt x="1546" y="27"/>
                  <a:pt x="1465" y="27"/>
                </a:cubicBezTo>
                <a:cubicBezTo>
                  <a:pt x="1438" y="27"/>
                  <a:pt x="1438" y="27"/>
                  <a:pt x="1411" y="81"/>
                </a:cubicBezTo>
                <a:lnTo>
                  <a:pt x="1357" y="81"/>
                </a:lnTo>
                <a:cubicBezTo>
                  <a:pt x="1329" y="81"/>
                  <a:pt x="1275" y="109"/>
                  <a:pt x="1221" y="136"/>
                </a:cubicBezTo>
                <a:cubicBezTo>
                  <a:pt x="1058" y="244"/>
                  <a:pt x="923" y="380"/>
                  <a:pt x="814" y="488"/>
                </a:cubicBezTo>
                <a:cubicBezTo>
                  <a:pt x="733" y="624"/>
                  <a:pt x="651" y="760"/>
                  <a:pt x="624" y="841"/>
                </a:cubicBezTo>
                <a:cubicBezTo>
                  <a:pt x="434" y="1329"/>
                  <a:pt x="434" y="1763"/>
                  <a:pt x="434" y="2170"/>
                </a:cubicBezTo>
                <a:cubicBezTo>
                  <a:pt x="434" y="2577"/>
                  <a:pt x="516" y="2984"/>
                  <a:pt x="543" y="3363"/>
                </a:cubicBezTo>
                <a:cubicBezTo>
                  <a:pt x="787" y="4882"/>
                  <a:pt x="1221" y="6347"/>
                  <a:pt x="1655" y="7757"/>
                </a:cubicBezTo>
                <a:cubicBezTo>
                  <a:pt x="2062" y="9032"/>
                  <a:pt x="2469" y="10253"/>
                  <a:pt x="2930" y="11419"/>
                </a:cubicBezTo>
                <a:lnTo>
                  <a:pt x="2007" y="13155"/>
                </a:lnTo>
                <a:cubicBezTo>
                  <a:pt x="1845" y="13508"/>
                  <a:pt x="1628" y="13806"/>
                  <a:pt x="1465" y="14132"/>
                </a:cubicBezTo>
                <a:cubicBezTo>
                  <a:pt x="1248" y="14484"/>
                  <a:pt x="1085" y="14864"/>
                  <a:pt x="950" y="15217"/>
                </a:cubicBezTo>
                <a:cubicBezTo>
                  <a:pt x="651" y="15976"/>
                  <a:pt x="407" y="16708"/>
                  <a:pt x="244" y="17522"/>
                </a:cubicBezTo>
                <a:cubicBezTo>
                  <a:pt x="82" y="18309"/>
                  <a:pt x="0" y="19122"/>
                  <a:pt x="27" y="19909"/>
                </a:cubicBezTo>
                <a:cubicBezTo>
                  <a:pt x="82" y="20696"/>
                  <a:pt x="217" y="21509"/>
                  <a:pt x="489" y="22242"/>
                </a:cubicBezTo>
                <a:cubicBezTo>
                  <a:pt x="543" y="22459"/>
                  <a:pt x="624" y="22621"/>
                  <a:pt x="678" y="22784"/>
                </a:cubicBezTo>
                <a:cubicBezTo>
                  <a:pt x="787" y="22947"/>
                  <a:pt x="841" y="23137"/>
                  <a:pt x="950" y="23299"/>
                </a:cubicBezTo>
                <a:cubicBezTo>
                  <a:pt x="1167" y="23625"/>
                  <a:pt x="1384" y="23950"/>
                  <a:pt x="1628" y="24249"/>
                </a:cubicBezTo>
                <a:cubicBezTo>
                  <a:pt x="2143" y="24818"/>
                  <a:pt x="2794" y="25307"/>
                  <a:pt x="3499" y="25578"/>
                </a:cubicBezTo>
                <a:lnTo>
                  <a:pt x="3771" y="25659"/>
                </a:lnTo>
                <a:lnTo>
                  <a:pt x="4042" y="25768"/>
                </a:lnTo>
                <a:cubicBezTo>
                  <a:pt x="4205" y="25849"/>
                  <a:pt x="4422" y="25876"/>
                  <a:pt x="4584" y="25903"/>
                </a:cubicBezTo>
                <a:lnTo>
                  <a:pt x="4828" y="25930"/>
                </a:lnTo>
                <a:lnTo>
                  <a:pt x="4964" y="25985"/>
                </a:lnTo>
                <a:lnTo>
                  <a:pt x="5100" y="25985"/>
                </a:lnTo>
                <a:lnTo>
                  <a:pt x="5371" y="26012"/>
                </a:lnTo>
                <a:lnTo>
                  <a:pt x="5642" y="26012"/>
                </a:lnTo>
                <a:cubicBezTo>
                  <a:pt x="5754" y="26016"/>
                  <a:pt x="5865" y="26018"/>
                  <a:pt x="5977" y="26018"/>
                </a:cubicBezTo>
                <a:cubicBezTo>
                  <a:pt x="6569" y="26018"/>
                  <a:pt x="7156" y="25955"/>
                  <a:pt x="7703" y="25795"/>
                </a:cubicBezTo>
                <a:cubicBezTo>
                  <a:pt x="8165" y="25713"/>
                  <a:pt x="8626" y="25524"/>
                  <a:pt x="9033" y="25307"/>
                </a:cubicBezTo>
                <a:cubicBezTo>
                  <a:pt x="9168" y="25605"/>
                  <a:pt x="9304" y="25876"/>
                  <a:pt x="9439" y="26175"/>
                </a:cubicBezTo>
                <a:cubicBezTo>
                  <a:pt x="9656" y="26690"/>
                  <a:pt x="9873" y="27232"/>
                  <a:pt x="10063" y="27693"/>
                </a:cubicBezTo>
                <a:cubicBezTo>
                  <a:pt x="10280" y="28209"/>
                  <a:pt x="10443" y="28724"/>
                  <a:pt x="10579" y="29185"/>
                </a:cubicBezTo>
                <a:cubicBezTo>
                  <a:pt x="10660" y="29429"/>
                  <a:pt x="10687" y="29701"/>
                  <a:pt x="10714" y="29945"/>
                </a:cubicBezTo>
                <a:cubicBezTo>
                  <a:pt x="10714" y="29999"/>
                  <a:pt x="10741" y="30080"/>
                  <a:pt x="10741" y="30107"/>
                </a:cubicBezTo>
                <a:lnTo>
                  <a:pt x="10741" y="30324"/>
                </a:lnTo>
                <a:lnTo>
                  <a:pt x="10741" y="30650"/>
                </a:lnTo>
                <a:cubicBezTo>
                  <a:pt x="10714" y="31138"/>
                  <a:pt x="10579" y="31572"/>
                  <a:pt x="10389" y="31898"/>
                </a:cubicBezTo>
                <a:cubicBezTo>
                  <a:pt x="10145" y="32277"/>
                  <a:pt x="9873" y="32576"/>
                  <a:pt x="9521" y="32766"/>
                </a:cubicBezTo>
                <a:lnTo>
                  <a:pt x="9385" y="32820"/>
                </a:lnTo>
                <a:lnTo>
                  <a:pt x="9358" y="32847"/>
                </a:lnTo>
                <a:lnTo>
                  <a:pt x="9331" y="32847"/>
                </a:lnTo>
                <a:lnTo>
                  <a:pt x="9250" y="32901"/>
                </a:lnTo>
                <a:cubicBezTo>
                  <a:pt x="9168" y="32928"/>
                  <a:pt x="9087" y="32955"/>
                  <a:pt x="8978" y="32983"/>
                </a:cubicBezTo>
                <a:cubicBezTo>
                  <a:pt x="8816" y="33064"/>
                  <a:pt x="8626" y="33091"/>
                  <a:pt x="8436" y="33091"/>
                </a:cubicBezTo>
                <a:cubicBezTo>
                  <a:pt x="8273" y="33091"/>
                  <a:pt x="8110" y="33091"/>
                  <a:pt x="7948" y="33064"/>
                </a:cubicBezTo>
                <a:cubicBezTo>
                  <a:pt x="7758" y="33037"/>
                  <a:pt x="7622" y="32983"/>
                  <a:pt x="7459" y="32928"/>
                </a:cubicBezTo>
                <a:cubicBezTo>
                  <a:pt x="7188" y="32793"/>
                  <a:pt x="6944" y="32576"/>
                  <a:pt x="6808" y="32386"/>
                </a:cubicBezTo>
                <a:cubicBezTo>
                  <a:pt x="6754" y="32277"/>
                  <a:pt x="6673" y="32142"/>
                  <a:pt x="6646" y="32033"/>
                </a:cubicBezTo>
                <a:cubicBezTo>
                  <a:pt x="6619" y="31979"/>
                  <a:pt x="6619" y="31952"/>
                  <a:pt x="6619" y="31871"/>
                </a:cubicBezTo>
                <a:lnTo>
                  <a:pt x="6619" y="31762"/>
                </a:lnTo>
                <a:lnTo>
                  <a:pt x="6619" y="31735"/>
                </a:lnTo>
                <a:lnTo>
                  <a:pt x="6619" y="31681"/>
                </a:lnTo>
                <a:cubicBezTo>
                  <a:pt x="6619" y="31572"/>
                  <a:pt x="6591" y="31464"/>
                  <a:pt x="6619" y="31355"/>
                </a:cubicBezTo>
                <a:cubicBezTo>
                  <a:pt x="6619" y="31274"/>
                  <a:pt x="6646" y="31165"/>
                  <a:pt x="6646" y="31084"/>
                </a:cubicBezTo>
                <a:cubicBezTo>
                  <a:pt x="6673" y="31003"/>
                  <a:pt x="6727" y="30894"/>
                  <a:pt x="6754" y="30813"/>
                </a:cubicBezTo>
                <a:cubicBezTo>
                  <a:pt x="6918" y="30878"/>
                  <a:pt x="7103" y="30914"/>
                  <a:pt x="7295" y="30914"/>
                </a:cubicBezTo>
                <a:cubicBezTo>
                  <a:pt x="7420" y="30914"/>
                  <a:pt x="7548" y="30899"/>
                  <a:pt x="7676" y="30867"/>
                </a:cubicBezTo>
                <a:cubicBezTo>
                  <a:pt x="8436" y="30623"/>
                  <a:pt x="8897" y="29809"/>
                  <a:pt x="8653" y="29050"/>
                </a:cubicBezTo>
                <a:cubicBezTo>
                  <a:pt x="8450" y="28395"/>
                  <a:pt x="7870" y="27965"/>
                  <a:pt x="7243" y="27965"/>
                </a:cubicBezTo>
                <a:cubicBezTo>
                  <a:pt x="7117" y="27965"/>
                  <a:pt x="6990" y="27983"/>
                  <a:pt x="6863" y="28019"/>
                </a:cubicBezTo>
                <a:cubicBezTo>
                  <a:pt x="6320" y="28155"/>
                  <a:pt x="5778" y="28480"/>
                  <a:pt x="5398" y="29158"/>
                </a:cubicBezTo>
                <a:cubicBezTo>
                  <a:pt x="5100" y="29701"/>
                  <a:pt x="4964" y="30460"/>
                  <a:pt x="5045" y="31138"/>
                </a:cubicBezTo>
                <a:cubicBezTo>
                  <a:pt x="5100" y="31301"/>
                  <a:pt x="5127" y="31464"/>
                  <a:pt x="5181" y="31626"/>
                </a:cubicBezTo>
                <a:cubicBezTo>
                  <a:pt x="5262" y="31816"/>
                  <a:pt x="5289" y="31979"/>
                  <a:pt x="5398" y="32169"/>
                </a:cubicBezTo>
                <a:cubicBezTo>
                  <a:pt x="5561" y="32494"/>
                  <a:pt x="5805" y="32820"/>
                  <a:pt x="6130" y="33091"/>
                </a:cubicBezTo>
                <a:cubicBezTo>
                  <a:pt x="6456" y="33362"/>
                  <a:pt x="6863" y="33579"/>
                  <a:pt x="7270" y="33661"/>
                </a:cubicBezTo>
                <a:cubicBezTo>
                  <a:pt x="7459" y="33742"/>
                  <a:pt x="7703" y="33769"/>
                  <a:pt x="7893" y="33769"/>
                </a:cubicBezTo>
                <a:cubicBezTo>
                  <a:pt x="8110" y="33769"/>
                  <a:pt x="8354" y="33769"/>
                  <a:pt x="8571" y="33742"/>
                </a:cubicBezTo>
                <a:cubicBezTo>
                  <a:pt x="8816" y="33715"/>
                  <a:pt x="9033" y="33634"/>
                  <a:pt x="9222" y="33579"/>
                </a:cubicBezTo>
                <a:cubicBezTo>
                  <a:pt x="9331" y="33525"/>
                  <a:pt x="9439" y="33471"/>
                  <a:pt x="9521" y="33444"/>
                </a:cubicBezTo>
                <a:lnTo>
                  <a:pt x="9602" y="33389"/>
                </a:lnTo>
                <a:lnTo>
                  <a:pt x="9629" y="33362"/>
                </a:lnTo>
                <a:lnTo>
                  <a:pt x="9656" y="33335"/>
                </a:lnTo>
                <a:lnTo>
                  <a:pt x="9792" y="33227"/>
                </a:lnTo>
                <a:cubicBezTo>
                  <a:pt x="10009" y="33091"/>
                  <a:pt x="10172" y="32928"/>
                  <a:pt x="10335" y="32766"/>
                </a:cubicBezTo>
                <a:cubicBezTo>
                  <a:pt x="10524" y="32576"/>
                  <a:pt x="10660" y="32386"/>
                  <a:pt x="10796" y="32142"/>
                </a:cubicBezTo>
                <a:cubicBezTo>
                  <a:pt x="11013" y="31708"/>
                  <a:pt x="11148" y="31192"/>
                  <a:pt x="11148" y="30650"/>
                </a:cubicBezTo>
                <a:lnTo>
                  <a:pt x="11148" y="30243"/>
                </a:lnTo>
                <a:lnTo>
                  <a:pt x="11121" y="30053"/>
                </a:lnTo>
                <a:cubicBezTo>
                  <a:pt x="11121" y="29972"/>
                  <a:pt x="11094" y="29918"/>
                  <a:pt x="11094" y="29836"/>
                </a:cubicBezTo>
                <a:cubicBezTo>
                  <a:pt x="11067" y="29565"/>
                  <a:pt x="10985" y="29321"/>
                  <a:pt x="10931" y="29050"/>
                </a:cubicBezTo>
                <a:cubicBezTo>
                  <a:pt x="10660" y="28046"/>
                  <a:pt x="10199" y="27015"/>
                  <a:pt x="9765" y="25985"/>
                </a:cubicBezTo>
                <a:lnTo>
                  <a:pt x="9358" y="25062"/>
                </a:lnTo>
                <a:cubicBezTo>
                  <a:pt x="10036" y="24683"/>
                  <a:pt x="10606" y="24222"/>
                  <a:pt x="11121" y="23625"/>
                </a:cubicBezTo>
                <a:cubicBezTo>
                  <a:pt x="11555" y="23137"/>
                  <a:pt x="11908" y="22513"/>
                  <a:pt x="12152" y="21862"/>
                </a:cubicBezTo>
                <a:cubicBezTo>
                  <a:pt x="12233" y="21563"/>
                  <a:pt x="12342" y="21238"/>
                  <a:pt x="12369" y="20885"/>
                </a:cubicBezTo>
                <a:cubicBezTo>
                  <a:pt x="12423" y="20723"/>
                  <a:pt x="12423" y="20560"/>
                  <a:pt x="12423" y="20370"/>
                </a:cubicBezTo>
                <a:lnTo>
                  <a:pt x="12423" y="20099"/>
                </a:lnTo>
                <a:lnTo>
                  <a:pt x="12423" y="19882"/>
                </a:lnTo>
                <a:lnTo>
                  <a:pt x="12369" y="19665"/>
                </a:lnTo>
                <a:lnTo>
                  <a:pt x="12342" y="19394"/>
                </a:lnTo>
                <a:cubicBezTo>
                  <a:pt x="12315" y="19231"/>
                  <a:pt x="12287" y="19068"/>
                  <a:pt x="12206" y="18878"/>
                </a:cubicBezTo>
                <a:cubicBezTo>
                  <a:pt x="12179" y="18661"/>
                  <a:pt x="12043" y="18336"/>
                  <a:pt x="11881" y="18037"/>
                </a:cubicBezTo>
                <a:cubicBezTo>
                  <a:pt x="11718" y="17766"/>
                  <a:pt x="11528" y="17495"/>
                  <a:pt x="11338" y="17224"/>
                </a:cubicBezTo>
                <a:cubicBezTo>
                  <a:pt x="11121" y="16980"/>
                  <a:pt x="10931" y="16735"/>
                  <a:pt x="10687" y="16546"/>
                </a:cubicBezTo>
                <a:cubicBezTo>
                  <a:pt x="9786" y="15773"/>
                  <a:pt x="8664" y="15294"/>
                  <a:pt x="7555" y="15294"/>
                </a:cubicBezTo>
                <a:cubicBezTo>
                  <a:pt x="7496" y="15294"/>
                  <a:pt x="7437" y="15295"/>
                  <a:pt x="7378" y="15298"/>
                </a:cubicBezTo>
                <a:cubicBezTo>
                  <a:pt x="7053" y="15298"/>
                  <a:pt x="6781" y="15325"/>
                  <a:pt x="6483" y="15406"/>
                </a:cubicBezTo>
                <a:cubicBezTo>
                  <a:pt x="6212" y="15461"/>
                  <a:pt x="5940" y="15542"/>
                  <a:pt x="5669" y="15678"/>
                </a:cubicBezTo>
                <a:lnTo>
                  <a:pt x="5479" y="15759"/>
                </a:lnTo>
                <a:cubicBezTo>
                  <a:pt x="5127" y="14918"/>
                  <a:pt x="4828" y="14077"/>
                  <a:pt x="4476" y="13236"/>
                </a:cubicBezTo>
                <a:cubicBezTo>
                  <a:pt x="5072" y="12206"/>
                  <a:pt x="5561" y="11121"/>
                  <a:pt x="5940" y="9927"/>
                </a:cubicBezTo>
                <a:cubicBezTo>
                  <a:pt x="6185" y="9168"/>
                  <a:pt x="6374" y="8300"/>
                  <a:pt x="6374" y="7432"/>
                </a:cubicBezTo>
                <a:cubicBezTo>
                  <a:pt x="6374" y="6998"/>
                  <a:pt x="6347" y="6537"/>
                  <a:pt x="6293" y="6130"/>
                </a:cubicBezTo>
                <a:cubicBezTo>
                  <a:pt x="6239" y="5940"/>
                  <a:pt x="6212" y="5723"/>
                  <a:pt x="6157" y="5506"/>
                </a:cubicBezTo>
                <a:lnTo>
                  <a:pt x="6076" y="5235"/>
                </a:lnTo>
                <a:lnTo>
                  <a:pt x="6022" y="4909"/>
                </a:lnTo>
                <a:cubicBezTo>
                  <a:pt x="5778" y="4150"/>
                  <a:pt x="5479" y="3363"/>
                  <a:pt x="5072" y="2658"/>
                </a:cubicBezTo>
                <a:cubicBezTo>
                  <a:pt x="4666" y="1926"/>
                  <a:pt x="4150" y="1248"/>
                  <a:pt x="3445" y="678"/>
                </a:cubicBezTo>
                <a:cubicBezTo>
                  <a:pt x="3255" y="543"/>
                  <a:pt x="3065" y="407"/>
                  <a:pt x="2848" y="298"/>
                </a:cubicBezTo>
                <a:cubicBezTo>
                  <a:pt x="2658" y="217"/>
                  <a:pt x="2414" y="109"/>
                  <a:pt x="2143" y="27"/>
                </a:cubicBezTo>
                <a:cubicBezTo>
                  <a:pt x="2007" y="0"/>
                  <a:pt x="1872" y="0"/>
                  <a:pt x="17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1"/>
          <p:cNvSpPr/>
          <p:nvPr/>
        </p:nvSpPr>
        <p:spPr>
          <a:xfrm>
            <a:off x="8071648" y="1611335"/>
            <a:ext cx="626231" cy="527869"/>
          </a:xfrm>
          <a:custGeom>
            <a:avLst/>
            <a:gdLst/>
            <a:ahLst/>
            <a:cxnLst/>
            <a:rect l="l" t="t" r="r" b="b"/>
            <a:pathLst>
              <a:path w="12940" h="10894" extrusionOk="0">
                <a:moveTo>
                  <a:pt x="6348" y="1112"/>
                </a:moveTo>
                <a:lnTo>
                  <a:pt x="12125" y="2170"/>
                </a:lnTo>
                <a:lnTo>
                  <a:pt x="11990" y="2577"/>
                </a:lnTo>
                <a:lnTo>
                  <a:pt x="6212" y="1573"/>
                </a:lnTo>
                <a:lnTo>
                  <a:pt x="6348" y="1112"/>
                </a:lnTo>
                <a:close/>
                <a:moveTo>
                  <a:pt x="6158" y="0"/>
                </a:moveTo>
                <a:lnTo>
                  <a:pt x="5860" y="1031"/>
                </a:lnTo>
                <a:lnTo>
                  <a:pt x="3825" y="7540"/>
                </a:lnTo>
                <a:cubicBezTo>
                  <a:pt x="3581" y="7079"/>
                  <a:pt x="3147" y="6754"/>
                  <a:pt x="2605" y="6537"/>
                </a:cubicBezTo>
                <a:cubicBezTo>
                  <a:pt x="2372" y="6463"/>
                  <a:pt x="2139" y="6429"/>
                  <a:pt x="1914" y="6429"/>
                </a:cubicBezTo>
                <a:cubicBezTo>
                  <a:pt x="1147" y="6429"/>
                  <a:pt x="482" y="6836"/>
                  <a:pt x="272" y="7486"/>
                </a:cubicBezTo>
                <a:cubicBezTo>
                  <a:pt x="1" y="8327"/>
                  <a:pt x="598" y="9276"/>
                  <a:pt x="1656" y="9602"/>
                </a:cubicBezTo>
                <a:cubicBezTo>
                  <a:pt x="1897" y="9674"/>
                  <a:pt x="2140" y="9709"/>
                  <a:pt x="2373" y="9709"/>
                </a:cubicBezTo>
                <a:cubicBezTo>
                  <a:pt x="3112" y="9709"/>
                  <a:pt x="3762" y="9353"/>
                  <a:pt x="3988" y="8653"/>
                </a:cubicBezTo>
                <a:lnTo>
                  <a:pt x="6050" y="2034"/>
                </a:lnTo>
                <a:lnTo>
                  <a:pt x="11881" y="3011"/>
                </a:lnTo>
                <a:lnTo>
                  <a:pt x="10118" y="8653"/>
                </a:lnTo>
                <a:cubicBezTo>
                  <a:pt x="9901" y="8219"/>
                  <a:pt x="9440" y="7866"/>
                  <a:pt x="8925" y="7676"/>
                </a:cubicBezTo>
                <a:cubicBezTo>
                  <a:pt x="8681" y="7593"/>
                  <a:pt x="8435" y="7553"/>
                  <a:pt x="8199" y="7553"/>
                </a:cubicBezTo>
                <a:cubicBezTo>
                  <a:pt x="7437" y="7553"/>
                  <a:pt x="6772" y="7963"/>
                  <a:pt x="6565" y="8625"/>
                </a:cubicBezTo>
                <a:cubicBezTo>
                  <a:pt x="6294" y="9466"/>
                  <a:pt x="6918" y="10443"/>
                  <a:pt x="7921" y="10795"/>
                </a:cubicBezTo>
                <a:cubicBezTo>
                  <a:pt x="8150" y="10862"/>
                  <a:pt x="8377" y="10893"/>
                  <a:pt x="8596" y="10893"/>
                </a:cubicBezTo>
                <a:cubicBezTo>
                  <a:pt x="9364" y="10893"/>
                  <a:pt x="10028" y="10506"/>
                  <a:pt x="10281" y="9873"/>
                </a:cubicBezTo>
                <a:lnTo>
                  <a:pt x="12912" y="1383"/>
                </a:lnTo>
                <a:lnTo>
                  <a:pt x="12939" y="1248"/>
                </a:lnTo>
                <a:lnTo>
                  <a:pt x="615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1"/>
          <p:cNvSpPr/>
          <p:nvPr/>
        </p:nvSpPr>
        <p:spPr>
          <a:xfrm>
            <a:off x="7638513" y="402189"/>
            <a:ext cx="399065" cy="612617"/>
          </a:xfrm>
          <a:custGeom>
            <a:avLst/>
            <a:gdLst/>
            <a:ahLst/>
            <a:cxnLst/>
            <a:rect l="l" t="t" r="r" b="b"/>
            <a:pathLst>
              <a:path w="8246" h="12643" extrusionOk="0">
                <a:moveTo>
                  <a:pt x="4313" y="1926"/>
                </a:moveTo>
                <a:cubicBezTo>
                  <a:pt x="4611" y="2414"/>
                  <a:pt x="5181" y="2930"/>
                  <a:pt x="6157" y="3608"/>
                </a:cubicBezTo>
                <a:cubicBezTo>
                  <a:pt x="7459" y="4476"/>
                  <a:pt x="7324" y="5425"/>
                  <a:pt x="7107" y="5995"/>
                </a:cubicBezTo>
                <a:cubicBezTo>
                  <a:pt x="6917" y="5832"/>
                  <a:pt x="6700" y="5696"/>
                  <a:pt x="6510" y="5561"/>
                </a:cubicBezTo>
                <a:cubicBezTo>
                  <a:pt x="4801" y="4557"/>
                  <a:pt x="4394" y="2984"/>
                  <a:pt x="4340" y="2685"/>
                </a:cubicBezTo>
                <a:lnTo>
                  <a:pt x="4313" y="1926"/>
                </a:lnTo>
                <a:close/>
                <a:moveTo>
                  <a:pt x="4231" y="0"/>
                </a:moveTo>
                <a:lnTo>
                  <a:pt x="3635" y="27"/>
                </a:lnTo>
                <a:lnTo>
                  <a:pt x="4069" y="9358"/>
                </a:lnTo>
                <a:cubicBezTo>
                  <a:pt x="3659" y="8999"/>
                  <a:pt x="3056" y="8786"/>
                  <a:pt x="2419" y="8786"/>
                </a:cubicBezTo>
                <a:cubicBezTo>
                  <a:pt x="2382" y="8786"/>
                  <a:pt x="2344" y="8787"/>
                  <a:pt x="2306" y="8788"/>
                </a:cubicBezTo>
                <a:cubicBezTo>
                  <a:pt x="1004" y="8843"/>
                  <a:pt x="0" y="9738"/>
                  <a:pt x="54" y="10823"/>
                </a:cubicBezTo>
                <a:cubicBezTo>
                  <a:pt x="107" y="11872"/>
                  <a:pt x="1099" y="12643"/>
                  <a:pt x="2342" y="12643"/>
                </a:cubicBezTo>
                <a:cubicBezTo>
                  <a:pt x="2384" y="12643"/>
                  <a:pt x="2426" y="12642"/>
                  <a:pt x="2468" y="12640"/>
                </a:cubicBezTo>
                <a:cubicBezTo>
                  <a:pt x="3770" y="12586"/>
                  <a:pt x="4747" y="11772"/>
                  <a:pt x="4720" y="10606"/>
                </a:cubicBezTo>
                <a:lnTo>
                  <a:pt x="4394" y="4476"/>
                </a:lnTo>
                <a:lnTo>
                  <a:pt x="4394" y="4476"/>
                </a:lnTo>
                <a:cubicBezTo>
                  <a:pt x="4720" y="4910"/>
                  <a:pt x="5289" y="5452"/>
                  <a:pt x="6266" y="6130"/>
                </a:cubicBezTo>
                <a:cubicBezTo>
                  <a:pt x="8246" y="7459"/>
                  <a:pt x="6917" y="9032"/>
                  <a:pt x="6917" y="9032"/>
                </a:cubicBezTo>
                <a:cubicBezTo>
                  <a:pt x="7893" y="8490"/>
                  <a:pt x="8246" y="7188"/>
                  <a:pt x="7242" y="6130"/>
                </a:cubicBezTo>
                <a:cubicBezTo>
                  <a:pt x="8002" y="5371"/>
                  <a:pt x="7975" y="3933"/>
                  <a:pt x="6401" y="2984"/>
                </a:cubicBezTo>
                <a:cubicBezTo>
                  <a:pt x="4503" y="1845"/>
                  <a:pt x="4231" y="27"/>
                  <a:pt x="4231" y="27"/>
                </a:cubicBezTo>
                <a:lnTo>
                  <a:pt x="423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p51"/>
          <p:cNvSpPr/>
          <p:nvPr/>
        </p:nvSpPr>
        <p:spPr>
          <a:xfrm>
            <a:off x="5231312" y="2118650"/>
            <a:ext cx="2634018" cy="2562248"/>
          </a:xfrm>
          <a:custGeom>
            <a:avLst/>
            <a:gdLst/>
            <a:ahLst/>
            <a:cxnLst/>
            <a:rect l="l" t="t" r="r" b="b"/>
            <a:pathLst>
              <a:path w="26071" h="25360" extrusionOk="0">
                <a:moveTo>
                  <a:pt x="14423" y="1"/>
                </a:moveTo>
                <a:lnTo>
                  <a:pt x="6654" y="1117"/>
                </a:lnTo>
                <a:lnTo>
                  <a:pt x="0" y="10574"/>
                </a:lnTo>
                <a:lnTo>
                  <a:pt x="740" y="20826"/>
                </a:lnTo>
                <a:lnTo>
                  <a:pt x="14423" y="25359"/>
                </a:lnTo>
                <a:lnTo>
                  <a:pt x="23044" y="20826"/>
                </a:lnTo>
                <a:lnTo>
                  <a:pt x="26070" y="11076"/>
                </a:lnTo>
                <a:lnTo>
                  <a:pt x="22430" y="1912"/>
                </a:lnTo>
                <a:lnTo>
                  <a:pt x="14423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51"/>
          <p:cNvSpPr/>
          <p:nvPr/>
        </p:nvSpPr>
        <p:spPr>
          <a:xfrm rot="768194">
            <a:off x="5803834" y="468886"/>
            <a:ext cx="2138802" cy="2848036"/>
          </a:xfrm>
          <a:custGeom>
            <a:avLst/>
            <a:gdLst/>
            <a:ahLst/>
            <a:cxnLst/>
            <a:rect l="l" t="t" r="r" b="b"/>
            <a:pathLst>
              <a:path w="69573" h="70605" extrusionOk="0">
                <a:moveTo>
                  <a:pt x="40388" y="1"/>
                </a:moveTo>
                <a:lnTo>
                  <a:pt x="31925" y="35777"/>
                </a:lnTo>
                <a:cubicBezTo>
                  <a:pt x="31925" y="35777"/>
                  <a:pt x="12499" y="556"/>
                  <a:pt x="12051" y="556"/>
                </a:cubicBezTo>
                <a:cubicBezTo>
                  <a:pt x="12046" y="556"/>
                  <a:pt x="12043" y="561"/>
                  <a:pt x="12043" y="570"/>
                </a:cubicBezTo>
                <a:cubicBezTo>
                  <a:pt x="12043" y="1438"/>
                  <a:pt x="15678" y="45054"/>
                  <a:pt x="15678" y="45054"/>
                </a:cubicBezTo>
                <a:lnTo>
                  <a:pt x="922" y="41121"/>
                </a:lnTo>
                <a:lnTo>
                  <a:pt x="11338" y="59511"/>
                </a:lnTo>
                <a:lnTo>
                  <a:pt x="0" y="56147"/>
                </a:lnTo>
                <a:lnTo>
                  <a:pt x="0" y="56147"/>
                </a:lnTo>
                <a:lnTo>
                  <a:pt x="11338" y="70604"/>
                </a:lnTo>
                <a:lnTo>
                  <a:pt x="64392" y="70604"/>
                </a:lnTo>
                <a:lnTo>
                  <a:pt x="69573" y="48851"/>
                </a:lnTo>
                <a:lnTo>
                  <a:pt x="57828" y="56147"/>
                </a:lnTo>
                <a:lnTo>
                  <a:pt x="65640" y="24711"/>
                </a:lnTo>
                <a:lnTo>
                  <a:pt x="49311" y="43833"/>
                </a:lnTo>
                <a:lnTo>
                  <a:pt x="4038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51"/>
          <p:cNvSpPr txBox="1">
            <a:spLocks noGrp="1"/>
          </p:cNvSpPr>
          <p:nvPr>
            <p:ph type="title"/>
          </p:nvPr>
        </p:nvSpPr>
        <p:spPr>
          <a:xfrm>
            <a:off x="525626" y="508295"/>
            <a:ext cx="3826243" cy="21643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5400" dirty="0"/>
              <a:t>Thank You!</a:t>
            </a:r>
            <a:endParaRPr sz="5400" dirty="0"/>
          </a:p>
        </p:txBody>
      </p:sp>
      <p:sp>
        <p:nvSpPr>
          <p:cNvPr id="1232" name="Google Shape;1232;p51"/>
          <p:cNvSpPr/>
          <p:nvPr/>
        </p:nvSpPr>
        <p:spPr>
          <a:xfrm>
            <a:off x="4606050" y="1809154"/>
            <a:ext cx="599299" cy="900524"/>
          </a:xfrm>
          <a:custGeom>
            <a:avLst/>
            <a:gdLst/>
            <a:ahLst/>
            <a:cxnLst/>
            <a:rect l="l" t="t" r="r" b="b"/>
            <a:pathLst>
              <a:path w="16194" h="24304" extrusionOk="0">
                <a:moveTo>
                  <a:pt x="9005" y="3690"/>
                </a:moveTo>
                <a:cubicBezTo>
                  <a:pt x="9575" y="4585"/>
                  <a:pt x="10579" y="5670"/>
                  <a:pt x="12450" y="7080"/>
                </a:cubicBezTo>
                <a:cubicBezTo>
                  <a:pt x="14864" y="8870"/>
                  <a:pt x="14566" y="10742"/>
                  <a:pt x="14078" y="11773"/>
                </a:cubicBezTo>
                <a:cubicBezTo>
                  <a:pt x="13752" y="11474"/>
                  <a:pt x="13400" y="11176"/>
                  <a:pt x="12993" y="10905"/>
                </a:cubicBezTo>
                <a:cubicBezTo>
                  <a:pt x="9819" y="8762"/>
                  <a:pt x="9087" y="5724"/>
                  <a:pt x="9005" y="5100"/>
                </a:cubicBezTo>
                <a:lnTo>
                  <a:pt x="9005" y="3690"/>
                </a:lnTo>
                <a:close/>
                <a:moveTo>
                  <a:pt x="7812" y="1"/>
                </a:moveTo>
                <a:lnTo>
                  <a:pt x="7921" y="18092"/>
                </a:lnTo>
                <a:cubicBezTo>
                  <a:pt x="7107" y="17306"/>
                  <a:pt x="5886" y="16818"/>
                  <a:pt x="4530" y="16818"/>
                </a:cubicBezTo>
                <a:cubicBezTo>
                  <a:pt x="2008" y="16818"/>
                  <a:pt x="0" y="18499"/>
                  <a:pt x="0" y="20561"/>
                </a:cubicBezTo>
                <a:cubicBezTo>
                  <a:pt x="0" y="22622"/>
                  <a:pt x="2035" y="24304"/>
                  <a:pt x="4530" y="24304"/>
                </a:cubicBezTo>
                <a:cubicBezTo>
                  <a:pt x="6998" y="24304"/>
                  <a:pt x="9005" y="22785"/>
                  <a:pt x="9033" y="20534"/>
                </a:cubicBezTo>
                <a:lnTo>
                  <a:pt x="9005" y="20534"/>
                </a:lnTo>
                <a:lnTo>
                  <a:pt x="9005" y="20561"/>
                </a:lnTo>
                <a:lnTo>
                  <a:pt x="8978" y="8653"/>
                </a:lnTo>
                <a:lnTo>
                  <a:pt x="8978" y="8653"/>
                </a:lnTo>
                <a:cubicBezTo>
                  <a:pt x="9548" y="9576"/>
                  <a:pt x="10606" y="10633"/>
                  <a:pt x="12423" y="12017"/>
                </a:cubicBezTo>
                <a:cubicBezTo>
                  <a:pt x="16085" y="14756"/>
                  <a:pt x="13481" y="17658"/>
                  <a:pt x="13481" y="17658"/>
                </a:cubicBezTo>
                <a:cubicBezTo>
                  <a:pt x="15434" y="16709"/>
                  <a:pt x="16193" y="14241"/>
                  <a:pt x="14349" y="12098"/>
                </a:cubicBezTo>
                <a:cubicBezTo>
                  <a:pt x="15922" y="10633"/>
                  <a:pt x="15976" y="7921"/>
                  <a:pt x="12993" y="5914"/>
                </a:cubicBezTo>
                <a:cubicBezTo>
                  <a:pt x="9439" y="3554"/>
                  <a:pt x="9005" y="28"/>
                  <a:pt x="9005" y="28"/>
                </a:cubicBezTo>
                <a:lnTo>
                  <a:pt x="900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51"/>
          <p:cNvSpPr/>
          <p:nvPr/>
        </p:nvSpPr>
        <p:spPr>
          <a:xfrm rot="2700000">
            <a:off x="7739679" y="883076"/>
            <a:ext cx="537373" cy="736131"/>
          </a:xfrm>
          <a:custGeom>
            <a:avLst/>
            <a:gdLst/>
            <a:ahLst/>
            <a:cxnLst/>
            <a:rect l="l" t="t" r="r" b="b"/>
            <a:pathLst>
              <a:path w="11854" h="16222" extrusionOk="0">
                <a:moveTo>
                  <a:pt x="6157" y="0"/>
                </a:moveTo>
                <a:lnTo>
                  <a:pt x="0" y="4747"/>
                </a:lnTo>
                <a:lnTo>
                  <a:pt x="597" y="5751"/>
                </a:lnTo>
                <a:lnTo>
                  <a:pt x="4530" y="12396"/>
                </a:lnTo>
                <a:cubicBezTo>
                  <a:pt x="4377" y="12358"/>
                  <a:pt x="4217" y="12339"/>
                  <a:pt x="4054" y="12339"/>
                </a:cubicBezTo>
                <a:cubicBezTo>
                  <a:pt x="3638" y="12339"/>
                  <a:pt x="3195" y="12461"/>
                  <a:pt x="2767" y="12694"/>
                </a:cubicBezTo>
                <a:cubicBezTo>
                  <a:pt x="1736" y="13318"/>
                  <a:pt x="1302" y="14539"/>
                  <a:pt x="1790" y="15407"/>
                </a:cubicBezTo>
                <a:cubicBezTo>
                  <a:pt x="2102" y="15948"/>
                  <a:pt x="2681" y="16221"/>
                  <a:pt x="3324" y="16221"/>
                </a:cubicBezTo>
                <a:cubicBezTo>
                  <a:pt x="3745" y="16221"/>
                  <a:pt x="4193" y="16104"/>
                  <a:pt x="4611" y="15868"/>
                </a:cubicBezTo>
                <a:cubicBezTo>
                  <a:pt x="5669" y="15244"/>
                  <a:pt x="6103" y="14105"/>
                  <a:pt x="5588" y="13183"/>
                </a:cubicBezTo>
                <a:lnTo>
                  <a:pt x="1004" y="5452"/>
                </a:lnTo>
                <a:lnTo>
                  <a:pt x="6320" y="1357"/>
                </a:lnTo>
                <a:lnTo>
                  <a:pt x="10280" y="8029"/>
                </a:lnTo>
                <a:cubicBezTo>
                  <a:pt x="10127" y="7991"/>
                  <a:pt x="9965" y="7972"/>
                  <a:pt x="9799" y="7972"/>
                </a:cubicBezTo>
                <a:cubicBezTo>
                  <a:pt x="9377" y="7972"/>
                  <a:pt x="8926" y="8094"/>
                  <a:pt x="8517" y="8327"/>
                </a:cubicBezTo>
                <a:cubicBezTo>
                  <a:pt x="7459" y="8951"/>
                  <a:pt x="7025" y="10172"/>
                  <a:pt x="7541" y="11040"/>
                </a:cubicBezTo>
                <a:cubicBezTo>
                  <a:pt x="7833" y="11575"/>
                  <a:pt x="8406" y="11848"/>
                  <a:pt x="9040" y="11848"/>
                </a:cubicBezTo>
                <a:cubicBezTo>
                  <a:pt x="9466" y="11848"/>
                  <a:pt x="9920" y="11725"/>
                  <a:pt x="10334" y="11474"/>
                </a:cubicBezTo>
                <a:cubicBezTo>
                  <a:pt x="11392" y="10850"/>
                  <a:pt x="11853" y="9684"/>
                  <a:pt x="11365" y="8761"/>
                </a:cubicBezTo>
                <a:lnTo>
                  <a:pt x="6239" y="136"/>
                </a:lnTo>
                <a:lnTo>
                  <a:pt x="615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51"/>
          <p:cNvSpPr/>
          <p:nvPr/>
        </p:nvSpPr>
        <p:spPr>
          <a:xfrm>
            <a:off x="5679229" y="997397"/>
            <a:ext cx="728831" cy="811626"/>
          </a:xfrm>
          <a:custGeom>
            <a:avLst/>
            <a:gdLst/>
            <a:ahLst/>
            <a:cxnLst/>
            <a:rect l="l" t="t" r="r" b="b"/>
            <a:pathLst>
              <a:path w="11583" h="12885" extrusionOk="0">
                <a:moveTo>
                  <a:pt x="11013" y="1275"/>
                </a:moveTo>
                <a:lnTo>
                  <a:pt x="11013" y="1736"/>
                </a:lnTo>
                <a:lnTo>
                  <a:pt x="4367" y="2659"/>
                </a:lnTo>
                <a:lnTo>
                  <a:pt x="4367" y="2116"/>
                </a:lnTo>
                <a:lnTo>
                  <a:pt x="11013" y="1275"/>
                </a:lnTo>
                <a:close/>
                <a:moveTo>
                  <a:pt x="11555" y="0"/>
                </a:moveTo>
                <a:lnTo>
                  <a:pt x="3825" y="950"/>
                </a:lnTo>
                <a:lnTo>
                  <a:pt x="3825" y="2143"/>
                </a:lnTo>
                <a:lnTo>
                  <a:pt x="3852" y="9873"/>
                </a:lnTo>
                <a:cubicBezTo>
                  <a:pt x="3472" y="9494"/>
                  <a:pt x="2875" y="9222"/>
                  <a:pt x="2197" y="9222"/>
                </a:cubicBezTo>
                <a:cubicBezTo>
                  <a:pt x="977" y="9222"/>
                  <a:pt x="0" y="10036"/>
                  <a:pt x="0" y="11067"/>
                </a:cubicBezTo>
                <a:cubicBezTo>
                  <a:pt x="0" y="12070"/>
                  <a:pt x="977" y="12884"/>
                  <a:pt x="2197" y="12884"/>
                </a:cubicBezTo>
                <a:cubicBezTo>
                  <a:pt x="3390" y="12884"/>
                  <a:pt x="4365" y="12153"/>
                  <a:pt x="4394" y="11070"/>
                </a:cubicBezTo>
                <a:lnTo>
                  <a:pt x="4394" y="11070"/>
                </a:lnTo>
                <a:lnTo>
                  <a:pt x="4394" y="11094"/>
                </a:lnTo>
                <a:lnTo>
                  <a:pt x="4394" y="11067"/>
                </a:lnTo>
                <a:cubicBezTo>
                  <a:pt x="4394" y="11068"/>
                  <a:pt x="4394" y="11069"/>
                  <a:pt x="4394" y="11070"/>
                </a:cubicBezTo>
                <a:lnTo>
                  <a:pt x="4394" y="11070"/>
                </a:lnTo>
                <a:lnTo>
                  <a:pt x="4367" y="3228"/>
                </a:lnTo>
                <a:lnTo>
                  <a:pt x="11013" y="2306"/>
                </a:lnTo>
                <a:lnTo>
                  <a:pt x="11040" y="9005"/>
                </a:lnTo>
                <a:cubicBezTo>
                  <a:pt x="10633" y="8626"/>
                  <a:pt x="10063" y="8355"/>
                  <a:pt x="9385" y="8355"/>
                </a:cubicBezTo>
                <a:cubicBezTo>
                  <a:pt x="8165" y="8355"/>
                  <a:pt x="7188" y="9168"/>
                  <a:pt x="7188" y="10172"/>
                </a:cubicBezTo>
                <a:cubicBezTo>
                  <a:pt x="7188" y="11203"/>
                  <a:pt x="8165" y="12043"/>
                  <a:pt x="9385" y="12043"/>
                </a:cubicBezTo>
                <a:cubicBezTo>
                  <a:pt x="10579" y="12043"/>
                  <a:pt x="11555" y="11257"/>
                  <a:pt x="11582" y="10280"/>
                </a:cubicBezTo>
                <a:lnTo>
                  <a:pt x="11582" y="10253"/>
                </a:lnTo>
                <a:lnTo>
                  <a:pt x="11555" y="190"/>
                </a:lnTo>
                <a:lnTo>
                  <a:pt x="1155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5" name="Google Shape;1235;p51"/>
          <p:cNvGrpSpPr/>
          <p:nvPr/>
        </p:nvGrpSpPr>
        <p:grpSpPr>
          <a:xfrm>
            <a:off x="3890914" y="3338260"/>
            <a:ext cx="1417140" cy="1554208"/>
            <a:chOff x="816469" y="716274"/>
            <a:chExt cx="2171530" cy="2381563"/>
          </a:xfrm>
        </p:grpSpPr>
        <p:sp>
          <p:nvSpPr>
            <p:cNvPr id="1236" name="Google Shape;1236;p51"/>
            <p:cNvSpPr/>
            <p:nvPr/>
          </p:nvSpPr>
          <p:spPr>
            <a:xfrm>
              <a:off x="816469" y="716274"/>
              <a:ext cx="1998200" cy="2381563"/>
            </a:xfrm>
            <a:custGeom>
              <a:avLst/>
              <a:gdLst/>
              <a:ahLst/>
              <a:cxnLst/>
              <a:rect l="l" t="t" r="r" b="b"/>
              <a:pathLst>
                <a:path w="41283" h="49150" extrusionOk="0">
                  <a:moveTo>
                    <a:pt x="32766" y="1"/>
                  </a:moveTo>
                  <a:lnTo>
                    <a:pt x="27748" y="3662"/>
                  </a:lnTo>
                  <a:lnTo>
                    <a:pt x="24303" y="12505"/>
                  </a:lnTo>
                  <a:lnTo>
                    <a:pt x="19041" y="29620"/>
                  </a:lnTo>
                  <a:lnTo>
                    <a:pt x="16302" y="35506"/>
                  </a:lnTo>
                  <a:lnTo>
                    <a:pt x="13996" y="37486"/>
                  </a:lnTo>
                  <a:lnTo>
                    <a:pt x="11636" y="35913"/>
                  </a:lnTo>
                  <a:lnTo>
                    <a:pt x="12043" y="32251"/>
                  </a:lnTo>
                  <a:lnTo>
                    <a:pt x="15298" y="28860"/>
                  </a:lnTo>
                  <a:lnTo>
                    <a:pt x="16058" y="25389"/>
                  </a:lnTo>
                  <a:lnTo>
                    <a:pt x="13047" y="22568"/>
                  </a:lnTo>
                  <a:lnTo>
                    <a:pt x="3337" y="21456"/>
                  </a:lnTo>
                  <a:lnTo>
                    <a:pt x="0" y="23734"/>
                  </a:lnTo>
                  <a:lnTo>
                    <a:pt x="2224" y="29484"/>
                  </a:lnTo>
                  <a:lnTo>
                    <a:pt x="4096" y="39710"/>
                  </a:lnTo>
                  <a:lnTo>
                    <a:pt x="9548" y="47250"/>
                  </a:lnTo>
                  <a:lnTo>
                    <a:pt x="17414" y="49149"/>
                  </a:lnTo>
                  <a:lnTo>
                    <a:pt x="22757" y="46545"/>
                  </a:lnTo>
                  <a:lnTo>
                    <a:pt x="27504" y="13780"/>
                  </a:lnTo>
                  <a:lnTo>
                    <a:pt x="30271" y="5887"/>
                  </a:lnTo>
                  <a:lnTo>
                    <a:pt x="33010" y="3581"/>
                  </a:lnTo>
                  <a:lnTo>
                    <a:pt x="36021" y="4232"/>
                  </a:lnTo>
                  <a:lnTo>
                    <a:pt x="37540" y="7378"/>
                  </a:lnTo>
                  <a:lnTo>
                    <a:pt x="36563" y="13319"/>
                  </a:lnTo>
                  <a:lnTo>
                    <a:pt x="39249" y="16167"/>
                  </a:lnTo>
                  <a:lnTo>
                    <a:pt x="41283" y="14376"/>
                  </a:lnTo>
                  <a:lnTo>
                    <a:pt x="38842" y="12234"/>
                  </a:lnTo>
                  <a:lnTo>
                    <a:pt x="39927" y="5805"/>
                  </a:lnTo>
                  <a:lnTo>
                    <a:pt x="38082" y="1791"/>
                  </a:lnTo>
                  <a:lnTo>
                    <a:pt x="3276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1"/>
            <p:cNvSpPr/>
            <p:nvPr/>
          </p:nvSpPr>
          <p:spPr>
            <a:xfrm>
              <a:off x="918840" y="1813731"/>
              <a:ext cx="603966" cy="264225"/>
            </a:xfrm>
            <a:custGeom>
              <a:avLst/>
              <a:gdLst/>
              <a:ahLst/>
              <a:cxnLst/>
              <a:rect l="l" t="t" r="r" b="b"/>
              <a:pathLst>
                <a:path w="12478" h="5453" extrusionOk="0">
                  <a:moveTo>
                    <a:pt x="2252" y="0"/>
                  </a:moveTo>
                  <a:lnTo>
                    <a:pt x="1" y="1383"/>
                  </a:lnTo>
                  <a:lnTo>
                    <a:pt x="2551" y="4340"/>
                  </a:lnTo>
                  <a:lnTo>
                    <a:pt x="8898" y="5452"/>
                  </a:lnTo>
                  <a:lnTo>
                    <a:pt x="12478" y="3499"/>
                  </a:lnTo>
                  <a:lnTo>
                    <a:pt x="11800" y="1790"/>
                  </a:lnTo>
                  <a:lnTo>
                    <a:pt x="10010" y="651"/>
                  </a:lnTo>
                  <a:lnTo>
                    <a:pt x="225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1"/>
            <p:cNvSpPr/>
            <p:nvPr/>
          </p:nvSpPr>
          <p:spPr>
            <a:xfrm>
              <a:off x="1681615" y="2037157"/>
              <a:ext cx="124782" cy="85475"/>
            </a:xfrm>
            <a:custGeom>
              <a:avLst/>
              <a:gdLst/>
              <a:ahLst/>
              <a:cxnLst/>
              <a:rect l="l" t="t" r="r" b="b"/>
              <a:pathLst>
                <a:path w="2578" h="1764" extrusionOk="0">
                  <a:moveTo>
                    <a:pt x="489" y="0"/>
                  </a:moveTo>
                  <a:lnTo>
                    <a:pt x="1" y="1682"/>
                  </a:lnTo>
                  <a:lnTo>
                    <a:pt x="326" y="1763"/>
                  </a:lnTo>
                  <a:lnTo>
                    <a:pt x="598" y="1085"/>
                  </a:lnTo>
                  <a:lnTo>
                    <a:pt x="2496" y="1600"/>
                  </a:lnTo>
                  <a:lnTo>
                    <a:pt x="2578" y="1221"/>
                  </a:lnTo>
                  <a:lnTo>
                    <a:pt x="652" y="678"/>
                  </a:lnTo>
                  <a:lnTo>
                    <a:pt x="815" y="54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1"/>
            <p:cNvSpPr/>
            <p:nvPr/>
          </p:nvSpPr>
          <p:spPr>
            <a:xfrm>
              <a:off x="1747298" y="1772981"/>
              <a:ext cx="124733" cy="82858"/>
            </a:xfrm>
            <a:custGeom>
              <a:avLst/>
              <a:gdLst/>
              <a:ahLst/>
              <a:cxnLst/>
              <a:rect l="l" t="t" r="r" b="b"/>
              <a:pathLst>
                <a:path w="2577" h="1710" extrusionOk="0">
                  <a:moveTo>
                    <a:pt x="515" y="0"/>
                  </a:moveTo>
                  <a:lnTo>
                    <a:pt x="0" y="1655"/>
                  </a:lnTo>
                  <a:lnTo>
                    <a:pt x="326" y="1709"/>
                  </a:lnTo>
                  <a:lnTo>
                    <a:pt x="597" y="1031"/>
                  </a:lnTo>
                  <a:lnTo>
                    <a:pt x="2495" y="1546"/>
                  </a:lnTo>
                  <a:lnTo>
                    <a:pt x="2577" y="1167"/>
                  </a:lnTo>
                  <a:lnTo>
                    <a:pt x="651" y="624"/>
                  </a:lnTo>
                  <a:lnTo>
                    <a:pt x="814" y="55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1"/>
            <p:cNvSpPr/>
            <p:nvPr/>
          </p:nvSpPr>
          <p:spPr>
            <a:xfrm>
              <a:off x="1713126" y="1900466"/>
              <a:ext cx="116892" cy="92016"/>
            </a:xfrm>
            <a:custGeom>
              <a:avLst/>
              <a:gdLst/>
              <a:ahLst/>
              <a:cxnLst/>
              <a:rect l="l" t="t" r="r" b="b"/>
              <a:pathLst>
                <a:path w="2415" h="1899" extrusionOk="0">
                  <a:moveTo>
                    <a:pt x="408" y="0"/>
                  </a:moveTo>
                  <a:lnTo>
                    <a:pt x="1" y="1845"/>
                  </a:lnTo>
                  <a:lnTo>
                    <a:pt x="435" y="1899"/>
                  </a:lnTo>
                  <a:lnTo>
                    <a:pt x="625" y="1194"/>
                  </a:lnTo>
                  <a:lnTo>
                    <a:pt x="2279" y="1790"/>
                  </a:lnTo>
                  <a:lnTo>
                    <a:pt x="2415" y="1302"/>
                  </a:lnTo>
                  <a:lnTo>
                    <a:pt x="760" y="760"/>
                  </a:lnTo>
                  <a:lnTo>
                    <a:pt x="787" y="109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1"/>
            <p:cNvSpPr/>
            <p:nvPr/>
          </p:nvSpPr>
          <p:spPr>
            <a:xfrm>
              <a:off x="1816852" y="1479876"/>
              <a:ext cx="116892" cy="93373"/>
            </a:xfrm>
            <a:custGeom>
              <a:avLst/>
              <a:gdLst/>
              <a:ahLst/>
              <a:cxnLst/>
              <a:rect l="l" t="t" r="r" b="b"/>
              <a:pathLst>
                <a:path w="2415" h="1927" extrusionOk="0">
                  <a:moveTo>
                    <a:pt x="408" y="1"/>
                  </a:moveTo>
                  <a:lnTo>
                    <a:pt x="1" y="1845"/>
                  </a:lnTo>
                  <a:lnTo>
                    <a:pt x="435" y="1926"/>
                  </a:lnTo>
                  <a:lnTo>
                    <a:pt x="597" y="1194"/>
                  </a:lnTo>
                  <a:lnTo>
                    <a:pt x="2306" y="1791"/>
                  </a:lnTo>
                  <a:lnTo>
                    <a:pt x="2415" y="1303"/>
                  </a:lnTo>
                  <a:lnTo>
                    <a:pt x="733" y="760"/>
                  </a:lnTo>
                  <a:lnTo>
                    <a:pt x="787" y="109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1"/>
            <p:cNvSpPr/>
            <p:nvPr/>
          </p:nvSpPr>
          <p:spPr>
            <a:xfrm>
              <a:off x="1784035" y="1624466"/>
              <a:ext cx="112971" cy="103888"/>
            </a:xfrm>
            <a:custGeom>
              <a:avLst/>
              <a:gdLst/>
              <a:ahLst/>
              <a:cxnLst/>
              <a:rect l="l" t="t" r="r" b="b"/>
              <a:pathLst>
                <a:path w="2334" h="2144" extrusionOk="0">
                  <a:moveTo>
                    <a:pt x="733" y="0"/>
                  </a:moveTo>
                  <a:lnTo>
                    <a:pt x="299" y="217"/>
                  </a:lnTo>
                  <a:lnTo>
                    <a:pt x="1" y="2035"/>
                  </a:lnTo>
                  <a:lnTo>
                    <a:pt x="380" y="2143"/>
                  </a:lnTo>
                  <a:lnTo>
                    <a:pt x="570" y="1329"/>
                  </a:lnTo>
                  <a:lnTo>
                    <a:pt x="2225" y="1845"/>
                  </a:lnTo>
                  <a:lnTo>
                    <a:pt x="2333" y="1357"/>
                  </a:lnTo>
                  <a:lnTo>
                    <a:pt x="733" y="895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1"/>
            <p:cNvSpPr/>
            <p:nvPr/>
          </p:nvSpPr>
          <p:spPr>
            <a:xfrm>
              <a:off x="2710943" y="1412863"/>
              <a:ext cx="277056" cy="274740"/>
            </a:xfrm>
            <a:custGeom>
              <a:avLst/>
              <a:gdLst/>
              <a:ahLst/>
              <a:cxnLst/>
              <a:rect l="l" t="t" r="r" b="b"/>
              <a:pathLst>
                <a:path w="5724" h="5670" extrusionOk="0">
                  <a:moveTo>
                    <a:pt x="2143" y="0"/>
                  </a:moveTo>
                  <a:lnTo>
                    <a:pt x="109" y="1791"/>
                  </a:lnTo>
                  <a:lnTo>
                    <a:pt x="922" y="3771"/>
                  </a:lnTo>
                  <a:lnTo>
                    <a:pt x="0" y="4883"/>
                  </a:lnTo>
                  <a:lnTo>
                    <a:pt x="651" y="5669"/>
                  </a:lnTo>
                  <a:lnTo>
                    <a:pt x="5723" y="814"/>
                  </a:lnTo>
                  <a:lnTo>
                    <a:pt x="5289" y="190"/>
                  </a:lnTo>
                  <a:lnTo>
                    <a:pt x="3770" y="868"/>
                  </a:lnTo>
                  <a:lnTo>
                    <a:pt x="21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1"/>
          <p:cNvSpPr/>
          <p:nvPr/>
        </p:nvSpPr>
        <p:spPr>
          <a:xfrm>
            <a:off x="3746057" y="2750703"/>
            <a:ext cx="550450" cy="767801"/>
          </a:xfrm>
          <a:custGeom>
            <a:avLst/>
            <a:gdLst/>
            <a:ahLst/>
            <a:cxnLst/>
            <a:rect l="l" t="t" r="r" b="b"/>
            <a:pathLst>
              <a:path w="15380" h="21429" extrusionOk="0">
                <a:moveTo>
                  <a:pt x="14213" y="679"/>
                </a:moveTo>
                <a:lnTo>
                  <a:pt x="14267" y="706"/>
                </a:lnTo>
                <a:cubicBezTo>
                  <a:pt x="14267" y="733"/>
                  <a:pt x="14294" y="733"/>
                  <a:pt x="14321" y="787"/>
                </a:cubicBezTo>
                <a:cubicBezTo>
                  <a:pt x="14403" y="896"/>
                  <a:pt x="14457" y="1140"/>
                  <a:pt x="14457" y="1357"/>
                </a:cubicBezTo>
                <a:cubicBezTo>
                  <a:pt x="14457" y="1818"/>
                  <a:pt x="14321" y="2306"/>
                  <a:pt x="14132" y="2767"/>
                </a:cubicBezTo>
                <a:cubicBezTo>
                  <a:pt x="13915" y="3256"/>
                  <a:pt x="13670" y="3690"/>
                  <a:pt x="13399" y="4124"/>
                </a:cubicBezTo>
                <a:lnTo>
                  <a:pt x="13318" y="4313"/>
                </a:lnTo>
                <a:lnTo>
                  <a:pt x="13182" y="4476"/>
                </a:lnTo>
                <a:cubicBezTo>
                  <a:pt x="13101" y="4558"/>
                  <a:pt x="13047" y="4666"/>
                  <a:pt x="12938" y="4747"/>
                </a:cubicBezTo>
                <a:cubicBezTo>
                  <a:pt x="12775" y="4910"/>
                  <a:pt x="12640" y="5073"/>
                  <a:pt x="12423" y="5263"/>
                </a:cubicBezTo>
                <a:cubicBezTo>
                  <a:pt x="12097" y="5561"/>
                  <a:pt x="11636" y="5805"/>
                  <a:pt x="11175" y="5995"/>
                </a:cubicBezTo>
                <a:cubicBezTo>
                  <a:pt x="10904" y="6131"/>
                  <a:pt x="10578" y="6239"/>
                  <a:pt x="10307" y="6348"/>
                </a:cubicBezTo>
                <a:cubicBezTo>
                  <a:pt x="10633" y="5724"/>
                  <a:pt x="10958" y="5046"/>
                  <a:pt x="11311" y="4395"/>
                </a:cubicBezTo>
                <a:cubicBezTo>
                  <a:pt x="11582" y="3934"/>
                  <a:pt x="11799" y="3473"/>
                  <a:pt x="12124" y="3011"/>
                </a:cubicBezTo>
                <a:cubicBezTo>
                  <a:pt x="12396" y="2577"/>
                  <a:pt x="12694" y="2116"/>
                  <a:pt x="13020" y="1682"/>
                </a:cubicBezTo>
                <a:cubicBezTo>
                  <a:pt x="13209" y="1493"/>
                  <a:pt x="13372" y="1276"/>
                  <a:pt x="13535" y="1113"/>
                </a:cubicBezTo>
                <a:cubicBezTo>
                  <a:pt x="13698" y="950"/>
                  <a:pt x="13915" y="787"/>
                  <a:pt x="14077" y="706"/>
                </a:cubicBezTo>
                <a:cubicBezTo>
                  <a:pt x="14159" y="679"/>
                  <a:pt x="14186" y="679"/>
                  <a:pt x="14186" y="679"/>
                </a:cubicBezTo>
                <a:close/>
                <a:moveTo>
                  <a:pt x="8707" y="8572"/>
                </a:moveTo>
                <a:cubicBezTo>
                  <a:pt x="8490" y="9087"/>
                  <a:pt x="8246" y="9575"/>
                  <a:pt x="8056" y="10091"/>
                </a:cubicBezTo>
                <a:lnTo>
                  <a:pt x="7568" y="10091"/>
                </a:lnTo>
                <a:cubicBezTo>
                  <a:pt x="6862" y="10091"/>
                  <a:pt x="6211" y="10335"/>
                  <a:pt x="5777" y="10660"/>
                </a:cubicBezTo>
                <a:cubicBezTo>
                  <a:pt x="5316" y="11013"/>
                  <a:pt x="4991" y="11420"/>
                  <a:pt x="4828" y="11827"/>
                </a:cubicBezTo>
                <a:cubicBezTo>
                  <a:pt x="4665" y="12234"/>
                  <a:pt x="4584" y="12613"/>
                  <a:pt x="4638" y="12885"/>
                </a:cubicBezTo>
                <a:cubicBezTo>
                  <a:pt x="4665" y="13183"/>
                  <a:pt x="4774" y="13373"/>
                  <a:pt x="4828" y="13481"/>
                </a:cubicBezTo>
                <a:cubicBezTo>
                  <a:pt x="4855" y="13508"/>
                  <a:pt x="4855" y="13563"/>
                  <a:pt x="4909" y="13563"/>
                </a:cubicBezTo>
                <a:lnTo>
                  <a:pt x="4937" y="13590"/>
                </a:lnTo>
                <a:lnTo>
                  <a:pt x="4964" y="13617"/>
                </a:lnTo>
                <a:lnTo>
                  <a:pt x="4964" y="13563"/>
                </a:lnTo>
                <a:cubicBezTo>
                  <a:pt x="4964" y="13508"/>
                  <a:pt x="4937" y="13454"/>
                  <a:pt x="4937" y="13427"/>
                </a:cubicBezTo>
                <a:cubicBezTo>
                  <a:pt x="4937" y="13291"/>
                  <a:pt x="4937" y="13074"/>
                  <a:pt x="4991" y="12885"/>
                </a:cubicBezTo>
                <a:cubicBezTo>
                  <a:pt x="5072" y="12640"/>
                  <a:pt x="5208" y="12396"/>
                  <a:pt x="5452" y="12125"/>
                </a:cubicBezTo>
                <a:cubicBezTo>
                  <a:pt x="5642" y="11881"/>
                  <a:pt x="5940" y="11664"/>
                  <a:pt x="6320" y="11474"/>
                </a:cubicBezTo>
                <a:cubicBezTo>
                  <a:pt x="6605" y="11352"/>
                  <a:pt x="6920" y="11291"/>
                  <a:pt x="7243" y="11291"/>
                </a:cubicBezTo>
                <a:cubicBezTo>
                  <a:pt x="7351" y="11291"/>
                  <a:pt x="7459" y="11298"/>
                  <a:pt x="7568" y="11311"/>
                </a:cubicBezTo>
                <a:lnTo>
                  <a:pt x="7622" y="11311"/>
                </a:lnTo>
                <a:cubicBezTo>
                  <a:pt x="7432" y="11745"/>
                  <a:pt x="7296" y="12152"/>
                  <a:pt x="7134" y="12559"/>
                </a:cubicBezTo>
                <a:cubicBezTo>
                  <a:pt x="6808" y="13454"/>
                  <a:pt x="6483" y="14322"/>
                  <a:pt x="6211" y="15190"/>
                </a:cubicBezTo>
                <a:cubicBezTo>
                  <a:pt x="6076" y="15624"/>
                  <a:pt x="5913" y="16031"/>
                  <a:pt x="5777" y="16438"/>
                </a:cubicBezTo>
                <a:cubicBezTo>
                  <a:pt x="5777" y="16465"/>
                  <a:pt x="5777" y="16465"/>
                  <a:pt x="5750" y="16492"/>
                </a:cubicBezTo>
                <a:cubicBezTo>
                  <a:pt x="5452" y="16411"/>
                  <a:pt x="5126" y="16302"/>
                  <a:pt x="4855" y="16139"/>
                </a:cubicBezTo>
                <a:cubicBezTo>
                  <a:pt x="4665" y="16031"/>
                  <a:pt x="4475" y="15895"/>
                  <a:pt x="4313" y="15733"/>
                </a:cubicBezTo>
                <a:cubicBezTo>
                  <a:pt x="4150" y="15597"/>
                  <a:pt x="3987" y="15434"/>
                  <a:pt x="3852" y="15244"/>
                </a:cubicBezTo>
                <a:lnTo>
                  <a:pt x="3743" y="15109"/>
                </a:lnTo>
                <a:lnTo>
                  <a:pt x="3635" y="14973"/>
                </a:lnTo>
                <a:lnTo>
                  <a:pt x="3580" y="14919"/>
                </a:lnTo>
                <a:lnTo>
                  <a:pt x="3526" y="14837"/>
                </a:lnTo>
                <a:lnTo>
                  <a:pt x="3445" y="14675"/>
                </a:lnTo>
                <a:cubicBezTo>
                  <a:pt x="3336" y="14458"/>
                  <a:pt x="3228" y="14268"/>
                  <a:pt x="3174" y="14051"/>
                </a:cubicBezTo>
                <a:cubicBezTo>
                  <a:pt x="3092" y="13861"/>
                  <a:pt x="3065" y="13617"/>
                  <a:pt x="3038" y="13373"/>
                </a:cubicBezTo>
                <a:cubicBezTo>
                  <a:pt x="3038" y="13156"/>
                  <a:pt x="3038" y="12939"/>
                  <a:pt x="3065" y="12695"/>
                </a:cubicBezTo>
                <a:cubicBezTo>
                  <a:pt x="3092" y="12478"/>
                  <a:pt x="3174" y="12261"/>
                  <a:pt x="3282" y="12071"/>
                </a:cubicBezTo>
                <a:cubicBezTo>
                  <a:pt x="3309" y="11962"/>
                  <a:pt x="3363" y="11854"/>
                  <a:pt x="3418" y="11745"/>
                </a:cubicBezTo>
                <a:cubicBezTo>
                  <a:pt x="3472" y="11664"/>
                  <a:pt x="3499" y="11555"/>
                  <a:pt x="3580" y="11447"/>
                </a:cubicBezTo>
                <a:cubicBezTo>
                  <a:pt x="4096" y="10660"/>
                  <a:pt x="4855" y="10064"/>
                  <a:pt x="5750" y="9575"/>
                </a:cubicBezTo>
                <a:cubicBezTo>
                  <a:pt x="6184" y="9358"/>
                  <a:pt x="6618" y="9169"/>
                  <a:pt x="7107" y="9006"/>
                </a:cubicBezTo>
                <a:lnTo>
                  <a:pt x="7812" y="8816"/>
                </a:lnTo>
                <a:cubicBezTo>
                  <a:pt x="8083" y="8735"/>
                  <a:pt x="8327" y="8680"/>
                  <a:pt x="8598" y="8599"/>
                </a:cubicBezTo>
                <a:cubicBezTo>
                  <a:pt x="8625" y="8599"/>
                  <a:pt x="8653" y="8572"/>
                  <a:pt x="8707" y="8572"/>
                </a:cubicBezTo>
                <a:close/>
                <a:moveTo>
                  <a:pt x="8056" y="11420"/>
                </a:moveTo>
                <a:cubicBezTo>
                  <a:pt x="8110" y="11447"/>
                  <a:pt x="8137" y="11447"/>
                  <a:pt x="8219" y="11501"/>
                </a:cubicBezTo>
                <a:cubicBezTo>
                  <a:pt x="8408" y="11583"/>
                  <a:pt x="8625" y="11718"/>
                  <a:pt x="8788" y="11908"/>
                </a:cubicBezTo>
                <a:cubicBezTo>
                  <a:pt x="9141" y="12261"/>
                  <a:pt x="9385" y="12776"/>
                  <a:pt x="9466" y="13400"/>
                </a:cubicBezTo>
                <a:cubicBezTo>
                  <a:pt x="9521" y="13698"/>
                  <a:pt x="9521" y="13997"/>
                  <a:pt x="9466" y="14349"/>
                </a:cubicBezTo>
                <a:cubicBezTo>
                  <a:pt x="9439" y="14512"/>
                  <a:pt x="9412" y="14648"/>
                  <a:pt x="9385" y="14810"/>
                </a:cubicBezTo>
                <a:cubicBezTo>
                  <a:pt x="9331" y="14892"/>
                  <a:pt x="9304" y="14946"/>
                  <a:pt x="9276" y="15054"/>
                </a:cubicBezTo>
                <a:lnTo>
                  <a:pt x="9249" y="15109"/>
                </a:lnTo>
                <a:lnTo>
                  <a:pt x="9249" y="15163"/>
                </a:lnTo>
                <a:lnTo>
                  <a:pt x="9141" y="15299"/>
                </a:lnTo>
                <a:cubicBezTo>
                  <a:pt x="8788" y="15868"/>
                  <a:pt x="8164" y="16384"/>
                  <a:pt x="7378" y="16573"/>
                </a:cubicBezTo>
                <a:cubicBezTo>
                  <a:pt x="7131" y="16632"/>
                  <a:pt x="6891" y="16658"/>
                  <a:pt x="6651" y="16658"/>
                </a:cubicBezTo>
                <a:cubicBezTo>
                  <a:pt x="6444" y="16658"/>
                  <a:pt x="6236" y="16638"/>
                  <a:pt x="6022" y="16600"/>
                </a:cubicBezTo>
                <a:cubicBezTo>
                  <a:pt x="6483" y="15380"/>
                  <a:pt x="6971" y="14105"/>
                  <a:pt x="7513" y="12749"/>
                </a:cubicBezTo>
                <a:cubicBezTo>
                  <a:pt x="7676" y="12315"/>
                  <a:pt x="7839" y="11854"/>
                  <a:pt x="8056" y="11420"/>
                </a:cubicBezTo>
                <a:close/>
                <a:moveTo>
                  <a:pt x="14050" y="1"/>
                </a:moveTo>
                <a:lnTo>
                  <a:pt x="13752" y="109"/>
                </a:lnTo>
                <a:cubicBezTo>
                  <a:pt x="13399" y="272"/>
                  <a:pt x="13209" y="462"/>
                  <a:pt x="12965" y="706"/>
                </a:cubicBezTo>
                <a:cubicBezTo>
                  <a:pt x="12748" y="923"/>
                  <a:pt x="12586" y="1140"/>
                  <a:pt x="12423" y="1384"/>
                </a:cubicBezTo>
                <a:cubicBezTo>
                  <a:pt x="11772" y="2306"/>
                  <a:pt x="11229" y="3256"/>
                  <a:pt x="10714" y="4232"/>
                </a:cubicBezTo>
                <a:cubicBezTo>
                  <a:pt x="10280" y="5073"/>
                  <a:pt x="9873" y="5941"/>
                  <a:pt x="9493" y="6755"/>
                </a:cubicBezTo>
                <a:cubicBezTo>
                  <a:pt x="9059" y="6863"/>
                  <a:pt x="8598" y="6999"/>
                  <a:pt x="8137" y="7189"/>
                </a:cubicBezTo>
                <a:cubicBezTo>
                  <a:pt x="7866" y="7243"/>
                  <a:pt x="7649" y="7324"/>
                  <a:pt x="7378" y="7433"/>
                </a:cubicBezTo>
                <a:cubicBezTo>
                  <a:pt x="7107" y="7514"/>
                  <a:pt x="6835" y="7595"/>
                  <a:pt x="6564" y="7731"/>
                </a:cubicBezTo>
                <a:cubicBezTo>
                  <a:pt x="6022" y="7975"/>
                  <a:pt x="5506" y="8219"/>
                  <a:pt x="5018" y="8545"/>
                </a:cubicBezTo>
                <a:cubicBezTo>
                  <a:pt x="4557" y="8843"/>
                  <a:pt x="4069" y="9250"/>
                  <a:pt x="3716" y="9657"/>
                </a:cubicBezTo>
                <a:cubicBezTo>
                  <a:pt x="3309" y="10091"/>
                  <a:pt x="2984" y="10579"/>
                  <a:pt x="2712" y="11067"/>
                </a:cubicBezTo>
                <a:cubicBezTo>
                  <a:pt x="2658" y="11203"/>
                  <a:pt x="2631" y="11338"/>
                  <a:pt x="2550" y="11501"/>
                </a:cubicBezTo>
                <a:cubicBezTo>
                  <a:pt x="2523" y="11610"/>
                  <a:pt x="2441" y="11745"/>
                  <a:pt x="2414" y="11908"/>
                </a:cubicBezTo>
                <a:cubicBezTo>
                  <a:pt x="2360" y="12179"/>
                  <a:pt x="2306" y="12478"/>
                  <a:pt x="2278" y="12749"/>
                </a:cubicBezTo>
                <a:cubicBezTo>
                  <a:pt x="2251" y="13319"/>
                  <a:pt x="2360" y="13861"/>
                  <a:pt x="2550" y="14376"/>
                </a:cubicBezTo>
                <a:lnTo>
                  <a:pt x="2631" y="14566"/>
                </a:lnTo>
                <a:lnTo>
                  <a:pt x="2712" y="14756"/>
                </a:lnTo>
                <a:cubicBezTo>
                  <a:pt x="2794" y="14892"/>
                  <a:pt x="2848" y="14973"/>
                  <a:pt x="2929" y="15082"/>
                </a:cubicBezTo>
                <a:lnTo>
                  <a:pt x="3038" y="15217"/>
                </a:lnTo>
                <a:lnTo>
                  <a:pt x="3092" y="15299"/>
                </a:lnTo>
                <a:lnTo>
                  <a:pt x="3174" y="15353"/>
                </a:lnTo>
                <a:lnTo>
                  <a:pt x="3309" y="15488"/>
                </a:lnTo>
                <a:lnTo>
                  <a:pt x="3445" y="15624"/>
                </a:lnTo>
                <a:cubicBezTo>
                  <a:pt x="3770" y="16004"/>
                  <a:pt x="4177" y="16329"/>
                  <a:pt x="4611" y="16573"/>
                </a:cubicBezTo>
                <a:cubicBezTo>
                  <a:pt x="4937" y="16736"/>
                  <a:pt x="5235" y="16872"/>
                  <a:pt x="5560" y="17007"/>
                </a:cubicBezTo>
                <a:cubicBezTo>
                  <a:pt x="5506" y="17251"/>
                  <a:pt x="5398" y="17468"/>
                  <a:pt x="5343" y="17685"/>
                </a:cubicBezTo>
                <a:cubicBezTo>
                  <a:pt x="5208" y="18065"/>
                  <a:pt x="5018" y="18472"/>
                  <a:pt x="4882" y="18825"/>
                </a:cubicBezTo>
                <a:cubicBezTo>
                  <a:pt x="4720" y="19177"/>
                  <a:pt x="4557" y="19530"/>
                  <a:pt x="4394" y="19828"/>
                </a:cubicBezTo>
                <a:cubicBezTo>
                  <a:pt x="4286" y="19991"/>
                  <a:pt x="4177" y="20127"/>
                  <a:pt x="4069" y="20262"/>
                </a:cubicBezTo>
                <a:cubicBezTo>
                  <a:pt x="4042" y="20316"/>
                  <a:pt x="4014" y="20344"/>
                  <a:pt x="4014" y="20371"/>
                </a:cubicBezTo>
                <a:lnTo>
                  <a:pt x="3906" y="20479"/>
                </a:lnTo>
                <a:cubicBezTo>
                  <a:pt x="3852" y="20533"/>
                  <a:pt x="3797" y="20615"/>
                  <a:pt x="3743" y="20642"/>
                </a:cubicBezTo>
                <a:cubicBezTo>
                  <a:pt x="3499" y="20886"/>
                  <a:pt x="3201" y="21022"/>
                  <a:pt x="2902" y="21076"/>
                </a:cubicBezTo>
                <a:cubicBezTo>
                  <a:pt x="2740" y="21117"/>
                  <a:pt x="2584" y="21137"/>
                  <a:pt x="2434" y="21137"/>
                </a:cubicBezTo>
                <a:cubicBezTo>
                  <a:pt x="2285" y="21137"/>
                  <a:pt x="2143" y="21117"/>
                  <a:pt x="2007" y="21076"/>
                </a:cubicBezTo>
                <a:lnTo>
                  <a:pt x="1899" y="21049"/>
                </a:lnTo>
                <a:lnTo>
                  <a:pt x="1872" y="21049"/>
                </a:lnTo>
                <a:lnTo>
                  <a:pt x="1817" y="21022"/>
                </a:lnTo>
                <a:lnTo>
                  <a:pt x="1600" y="20913"/>
                </a:lnTo>
                <a:cubicBezTo>
                  <a:pt x="1465" y="20859"/>
                  <a:pt x="1356" y="20778"/>
                  <a:pt x="1275" y="20669"/>
                </a:cubicBezTo>
                <a:lnTo>
                  <a:pt x="1004" y="20398"/>
                </a:lnTo>
                <a:cubicBezTo>
                  <a:pt x="922" y="20316"/>
                  <a:pt x="868" y="20208"/>
                  <a:pt x="814" y="20099"/>
                </a:cubicBezTo>
                <a:cubicBezTo>
                  <a:pt x="760" y="19910"/>
                  <a:pt x="732" y="19693"/>
                  <a:pt x="787" y="19503"/>
                </a:cubicBezTo>
                <a:cubicBezTo>
                  <a:pt x="814" y="19394"/>
                  <a:pt x="868" y="19313"/>
                  <a:pt x="895" y="19232"/>
                </a:cubicBezTo>
                <a:cubicBezTo>
                  <a:pt x="922" y="19177"/>
                  <a:pt x="922" y="19150"/>
                  <a:pt x="949" y="19123"/>
                </a:cubicBezTo>
                <a:lnTo>
                  <a:pt x="1004" y="19042"/>
                </a:lnTo>
                <a:lnTo>
                  <a:pt x="1004" y="19015"/>
                </a:lnTo>
                <a:lnTo>
                  <a:pt x="1031" y="18987"/>
                </a:lnTo>
                <a:cubicBezTo>
                  <a:pt x="1058" y="18960"/>
                  <a:pt x="1139" y="18852"/>
                  <a:pt x="1166" y="18825"/>
                </a:cubicBezTo>
                <a:cubicBezTo>
                  <a:pt x="1221" y="18770"/>
                  <a:pt x="1275" y="18716"/>
                  <a:pt x="1329" y="18689"/>
                </a:cubicBezTo>
                <a:lnTo>
                  <a:pt x="1546" y="18581"/>
                </a:lnTo>
                <a:cubicBezTo>
                  <a:pt x="1627" y="18770"/>
                  <a:pt x="1763" y="18960"/>
                  <a:pt x="1980" y="19042"/>
                </a:cubicBezTo>
                <a:cubicBezTo>
                  <a:pt x="2146" y="19129"/>
                  <a:pt x="2323" y="19171"/>
                  <a:pt x="2498" y="19171"/>
                </a:cubicBezTo>
                <a:cubicBezTo>
                  <a:pt x="2867" y="19171"/>
                  <a:pt x="3224" y="18984"/>
                  <a:pt x="3445" y="18635"/>
                </a:cubicBezTo>
                <a:cubicBezTo>
                  <a:pt x="3716" y="18147"/>
                  <a:pt x="3526" y="17468"/>
                  <a:pt x="3038" y="17197"/>
                </a:cubicBezTo>
                <a:cubicBezTo>
                  <a:pt x="2795" y="17058"/>
                  <a:pt x="2529" y="16964"/>
                  <a:pt x="2227" y="16964"/>
                </a:cubicBezTo>
                <a:cubicBezTo>
                  <a:pt x="2057" y="16964"/>
                  <a:pt x="1877" y="16993"/>
                  <a:pt x="1682" y="17062"/>
                </a:cubicBezTo>
                <a:cubicBezTo>
                  <a:pt x="1221" y="17197"/>
                  <a:pt x="787" y="17496"/>
                  <a:pt x="488" y="17902"/>
                </a:cubicBezTo>
                <a:cubicBezTo>
                  <a:pt x="407" y="18011"/>
                  <a:pt x="353" y="18092"/>
                  <a:pt x="271" y="18228"/>
                </a:cubicBezTo>
                <a:cubicBezTo>
                  <a:pt x="217" y="18364"/>
                  <a:pt x="190" y="18472"/>
                  <a:pt x="109" y="18608"/>
                </a:cubicBezTo>
                <a:cubicBezTo>
                  <a:pt x="54" y="18852"/>
                  <a:pt x="0" y="19150"/>
                  <a:pt x="0" y="19448"/>
                </a:cubicBezTo>
                <a:cubicBezTo>
                  <a:pt x="54" y="19774"/>
                  <a:pt x="109" y="20072"/>
                  <a:pt x="271" y="20344"/>
                </a:cubicBezTo>
                <a:cubicBezTo>
                  <a:pt x="353" y="20479"/>
                  <a:pt x="461" y="20615"/>
                  <a:pt x="543" y="20723"/>
                </a:cubicBezTo>
                <a:cubicBezTo>
                  <a:pt x="651" y="20805"/>
                  <a:pt x="787" y="20940"/>
                  <a:pt x="922" y="21022"/>
                </a:cubicBezTo>
                <a:cubicBezTo>
                  <a:pt x="1058" y="21130"/>
                  <a:pt x="1193" y="21184"/>
                  <a:pt x="1356" y="21266"/>
                </a:cubicBezTo>
                <a:cubicBezTo>
                  <a:pt x="1438" y="21293"/>
                  <a:pt x="1546" y="21320"/>
                  <a:pt x="1600" y="21347"/>
                </a:cubicBezTo>
                <a:lnTo>
                  <a:pt x="1736" y="21347"/>
                </a:lnTo>
                <a:lnTo>
                  <a:pt x="1872" y="21401"/>
                </a:lnTo>
                <a:cubicBezTo>
                  <a:pt x="2034" y="21429"/>
                  <a:pt x="2224" y="21429"/>
                  <a:pt x="2387" y="21429"/>
                </a:cubicBezTo>
                <a:cubicBezTo>
                  <a:pt x="2550" y="21429"/>
                  <a:pt x="2767" y="21401"/>
                  <a:pt x="2929" y="21320"/>
                </a:cubicBezTo>
                <a:cubicBezTo>
                  <a:pt x="3255" y="21212"/>
                  <a:pt x="3608" y="21022"/>
                  <a:pt x="3879" y="20750"/>
                </a:cubicBezTo>
                <a:lnTo>
                  <a:pt x="4069" y="20533"/>
                </a:lnTo>
                <a:lnTo>
                  <a:pt x="4177" y="20452"/>
                </a:lnTo>
                <a:lnTo>
                  <a:pt x="4286" y="20344"/>
                </a:lnTo>
                <a:cubicBezTo>
                  <a:pt x="4394" y="20181"/>
                  <a:pt x="4475" y="20045"/>
                  <a:pt x="4584" y="19855"/>
                </a:cubicBezTo>
                <a:cubicBezTo>
                  <a:pt x="4964" y="19177"/>
                  <a:pt x="5262" y="18445"/>
                  <a:pt x="5560" y="17658"/>
                </a:cubicBezTo>
                <a:cubicBezTo>
                  <a:pt x="5669" y="17414"/>
                  <a:pt x="5750" y="17224"/>
                  <a:pt x="5832" y="16980"/>
                </a:cubicBezTo>
                <a:cubicBezTo>
                  <a:pt x="6258" y="17087"/>
                  <a:pt x="6685" y="17160"/>
                  <a:pt x="7111" y="17160"/>
                </a:cubicBezTo>
                <a:cubicBezTo>
                  <a:pt x="7227" y="17160"/>
                  <a:pt x="7343" y="17155"/>
                  <a:pt x="7459" y="17143"/>
                </a:cubicBezTo>
                <a:cubicBezTo>
                  <a:pt x="7947" y="17116"/>
                  <a:pt x="8463" y="16980"/>
                  <a:pt x="8897" y="16790"/>
                </a:cubicBezTo>
                <a:cubicBezTo>
                  <a:pt x="9141" y="16682"/>
                  <a:pt x="9331" y="16546"/>
                  <a:pt x="9493" y="16384"/>
                </a:cubicBezTo>
                <a:cubicBezTo>
                  <a:pt x="9602" y="16302"/>
                  <a:pt x="9710" y="16194"/>
                  <a:pt x="9765" y="16139"/>
                </a:cubicBezTo>
                <a:lnTo>
                  <a:pt x="9900" y="16004"/>
                </a:lnTo>
                <a:lnTo>
                  <a:pt x="10036" y="15868"/>
                </a:lnTo>
                <a:lnTo>
                  <a:pt x="10144" y="15733"/>
                </a:lnTo>
                <a:lnTo>
                  <a:pt x="10280" y="15543"/>
                </a:lnTo>
                <a:lnTo>
                  <a:pt x="10497" y="15244"/>
                </a:lnTo>
                <a:cubicBezTo>
                  <a:pt x="10551" y="15082"/>
                  <a:pt x="10660" y="14837"/>
                  <a:pt x="10714" y="14648"/>
                </a:cubicBezTo>
                <a:cubicBezTo>
                  <a:pt x="10795" y="14403"/>
                  <a:pt x="10822" y="14159"/>
                  <a:pt x="10850" y="13969"/>
                </a:cubicBezTo>
                <a:cubicBezTo>
                  <a:pt x="10904" y="13725"/>
                  <a:pt x="10904" y="13481"/>
                  <a:pt x="10850" y="13291"/>
                </a:cubicBezTo>
                <a:cubicBezTo>
                  <a:pt x="10795" y="12369"/>
                  <a:pt x="10416" y="11528"/>
                  <a:pt x="9819" y="10959"/>
                </a:cubicBezTo>
                <a:cubicBezTo>
                  <a:pt x="9629" y="10823"/>
                  <a:pt x="9493" y="10688"/>
                  <a:pt x="9304" y="10552"/>
                </a:cubicBezTo>
                <a:cubicBezTo>
                  <a:pt x="9141" y="10443"/>
                  <a:pt x="8924" y="10335"/>
                  <a:pt x="8761" y="10281"/>
                </a:cubicBezTo>
                <a:cubicBezTo>
                  <a:pt x="8734" y="10226"/>
                  <a:pt x="8653" y="10226"/>
                  <a:pt x="8598" y="10199"/>
                </a:cubicBezTo>
                <a:cubicBezTo>
                  <a:pt x="8870" y="9603"/>
                  <a:pt x="9087" y="8979"/>
                  <a:pt x="9412" y="8409"/>
                </a:cubicBezTo>
                <a:cubicBezTo>
                  <a:pt x="10226" y="8165"/>
                  <a:pt x="11039" y="7867"/>
                  <a:pt x="11853" y="7460"/>
                </a:cubicBezTo>
                <a:cubicBezTo>
                  <a:pt x="12396" y="7189"/>
                  <a:pt x="12938" y="6836"/>
                  <a:pt x="13372" y="6375"/>
                </a:cubicBezTo>
                <a:cubicBezTo>
                  <a:pt x="13616" y="6131"/>
                  <a:pt x="13806" y="5887"/>
                  <a:pt x="13969" y="5670"/>
                </a:cubicBezTo>
                <a:cubicBezTo>
                  <a:pt x="14077" y="5534"/>
                  <a:pt x="14159" y="5425"/>
                  <a:pt x="14240" y="5290"/>
                </a:cubicBezTo>
                <a:lnTo>
                  <a:pt x="14349" y="5127"/>
                </a:lnTo>
                <a:lnTo>
                  <a:pt x="14457" y="4910"/>
                </a:lnTo>
                <a:cubicBezTo>
                  <a:pt x="14755" y="4395"/>
                  <a:pt x="14972" y="3825"/>
                  <a:pt x="15135" y="3256"/>
                </a:cubicBezTo>
                <a:cubicBezTo>
                  <a:pt x="15298" y="2659"/>
                  <a:pt x="15379" y="2062"/>
                  <a:pt x="15298" y="1411"/>
                </a:cubicBezTo>
                <a:cubicBezTo>
                  <a:pt x="15271" y="1248"/>
                  <a:pt x="15271" y="1086"/>
                  <a:pt x="15189" y="950"/>
                </a:cubicBezTo>
                <a:cubicBezTo>
                  <a:pt x="15162" y="787"/>
                  <a:pt x="15108" y="597"/>
                  <a:pt x="14972" y="435"/>
                </a:cubicBezTo>
                <a:cubicBezTo>
                  <a:pt x="14891" y="380"/>
                  <a:pt x="14837" y="272"/>
                  <a:pt x="14755" y="191"/>
                </a:cubicBezTo>
                <a:cubicBezTo>
                  <a:pt x="14728" y="163"/>
                  <a:pt x="14647" y="136"/>
                  <a:pt x="14620" y="109"/>
                </a:cubicBezTo>
                <a:cubicBezTo>
                  <a:pt x="14593" y="109"/>
                  <a:pt x="14620" y="109"/>
                  <a:pt x="14566" y="55"/>
                </a:cubicBezTo>
                <a:lnTo>
                  <a:pt x="14511" y="55"/>
                </a:lnTo>
                <a:cubicBezTo>
                  <a:pt x="14484" y="55"/>
                  <a:pt x="14457" y="28"/>
                  <a:pt x="14430" y="28"/>
                </a:cubicBezTo>
                <a:cubicBezTo>
                  <a:pt x="14294" y="1"/>
                  <a:pt x="14159" y="1"/>
                  <a:pt x="1405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5" name="Google Shape;1245;p51"/>
          <p:cNvGrpSpPr/>
          <p:nvPr/>
        </p:nvGrpSpPr>
        <p:grpSpPr>
          <a:xfrm>
            <a:off x="5514872" y="2849316"/>
            <a:ext cx="2138801" cy="1650103"/>
            <a:chOff x="1523625" y="2238750"/>
            <a:chExt cx="679675" cy="524375"/>
          </a:xfrm>
        </p:grpSpPr>
        <p:sp>
          <p:nvSpPr>
            <p:cNvPr id="1246" name="Google Shape;1246;p51"/>
            <p:cNvSpPr/>
            <p:nvPr/>
          </p:nvSpPr>
          <p:spPr>
            <a:xfrm>
              <a:off x="1523625" y="2283675"/>
              <a:ext cx="667825" cy="479050"/>
            </a:xfrm>
            <a:custGeom>
              <a:avLst/>
              <a:gdLst/>
              <a:ahLst/>
              <a:cxnLst/>
              <a:rect l="l" t="t" r="r" b="b"/>
              <a:pathLst>
                <a:path w="26713" h="19162" extrusionOk="0">
                  <a:moveTo>
                    <a:pt x="2763" y="1"/>
                  </a:moveTo>
                  <a:lnTo>
                    <a:pt x="350" y="10462"/>
                  </a:lnTo>
                  <a:cubicBezTo>
                    <a:pt x="1" y="11438"/>
                    <a:pt x="4939" y="14089"/>
                    <a:pt x="11369" y="16390"/>
                  </a:cubicBezTo>
                  <a:cubicBezTo>
                    <a:pt x="16196" y="18118"/>
                    <a:pt x="20497" y="19162"/>
                    <a:pt x="22489" y="19162"/>
                  </a:cubicBezTo>
                  <a:cubicBezTo>
                    <a:pt x="23150" y="19162"/>
                    <a:pt x="23557" y="19047"/>
                    <a:pt x="23644" y="18803"/>
                  </a:cubicBezTo>
                  <a:lnTo>
                    <a:pt x="23644" y="18775"/>
                  </a:lnTo>
                  <a:lnTo>
                    <a:pt x="23700" y="18775"/>
                  </a:lnTo>
                  <a:cubicBezTo>
                    <a:pt x="23909" y="18482"/>
                    <a:pt x="26713" y="5510"/>
                    <a:pt x="26713" y="5510"/>
                  </a:cubicBezTo>
                  <a:lnTo>
                    <a:pt x="276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1"/>
            <p:cNvSpPr/>
            <p:nvPr/>
          </p:nvSpPr>
          <p:spPr>
            <a:xfrm>
              <a:off x="1581175" y="2238750"/>
              <a:ext cx="622125" cy="214375"/>
            </a:xfrm>
            <a:custGeom>
              <a:avLst/>
              <a:gdLst/>
              <a:ahLst/>
              <a:cxnLst/>
              <a:rect l="l" t="t" r="r" b="b"/>
              <a:pathLst>
                <a:path w="24885" h="8575" extrusionOk="0">
                  <a:moveTo>
                    <a:pt x="4917" y="0"/>
                  </a:moveTo>
                  <a:cubicBezTo>
                    <a:pt x="2359" y="0"/>
                    <a:pt x="641" y="473"/>
                    <a:pt x="419" y="1407"/>
                  </a:cubicBezTo>
                  <a:cubicBezTo>
                    <a:pt x="0" y="3151"/>
                    <a:pt x="5036" y="5871"/>
                    <a:pt x="11675" y="7461"/>
                  </a:cubicBezTo>
                  <a:cubicBezTo>
                    <a:pt x="14788" y="8206"/>
                    <a:pt x="17698" y="8575"/>
                    <a:pt x="19956" y="8575"/>
                  </a:cubicBezTo>
                  <a:cubicBezTo>
                    <a:pt x="22515" y="8575"/>
                    <a:pt x="24237" y="8101"/>
                    <a:pt x="24466" y="7168"/>
                  </a:cubicBezTo>
                  <a:cubicBezTo>
                    <a:pt x="24885" y="5424"/>
                    <a:pt x="19835" y="2704"/>
                    <a:pt x="13196" y="1114"/>
                  </a:cubicBezTo>
                  <a:cubicBezTo>
                    <a:pt x="10083" y="369"/>
                    <a:pt x="7173" y="0"/>
                    <a:pt x="4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1"/>
            <p:cNvSpPr/>
            <p:nvPr/>
          </p:nvSpPr>
          <p:spPr>
            <a:xfrm>
              <a:off x="1631050" y="2255425"/>
              <a:ext cx="509825" cy="177200"/>
            </a:xfrm>
            <a:custGeom>
              <a:avLst/>
              <a:gdLst/>
              <a:ahLst/>
              <a:cxnLst/>
              <a:rect l="l" t="t" r="r" b="b"/>
              <a:pathLst>
                <a:path w="20393" h="7088" extrusionOk="0">
                  <a:moveTo>
                    <a:pt x="3557" y="210"/>
                  </a:moveTo>
                  <a:cubicBezTo>
                    <a:pt x="5538" y="210"/>
                    <a:pt x="8104" y="545"/>
                    <a:pt x="10754" y="1186"/>
                  </a:cubicBezTo>
                  <a:cubicBezTo>
                    <a:pt x="12442" y="1591"/>
                    <a:pt x="14046" y="2079"/>
                    <a:pt x="15441" y="2623"/>
                  </a:cubicBezTo>
                  <a:cubicBezTo>
                    <a:pt x="16250" y="2930"/>
                    <a:pt x="16976" y="3251"/>
                    <a:pt x="17603" y="3599"/>
                  </a:cubicBezTo>
                  <a:cubicBezTo>
                    <a:pt x="19291" y="4464"/>
                    <a:pt x="20184" y="5315"/>
                    <a:pt x="20044" y="5915"/>
                  </a:cubicBezTo>
                  <a:cubicBezTo>
                    <a:pt x="19905" y="6501"/>
                    <a:pt x="18733" y="6849"/>
                    <a:pt x="16822" y="6877"/>
                  </a:cubicBezTo>
                  <a:cubicBezTo>
                    <a:pt x="14827" y="6877"/>
                    <a:pt x="12261" y="6543"/>
                    <a:pt x="9611" y="5901"/>
                  </a:cubicBezTo>
                  <a:cubicBezTo>
                    <a:pt x="6974" y="5245"/>
                    <a:pt x="4519" y="4395"/>
                    <a:pt x="2762" y="3488"/>
                  </a:cubicBezTo>
                  <a:cubicBezTo>
                    <a:pt x="1074" y="2623"/>
                    <a:pt x="181" y="1758"/>
                    <a:pt x="321" y="1172"/>
                  </a:cubicBezTo>
                  <a:cubicBezTo>
                    <a:pt x="460" y="573"/>
                    <a:pt x="1632" y="224"/>
                    <a:pt x="3557" y="210"/>
                  </a:cubicBezTo>
                  <a:close/>
                  <a:moveTo>
                    <a:pt x="3673" y="0"/>
                  </a:moveTo>
                  <a:cubicBezTo>
                    <a:pt x="3634" y="0"/>
                    <a:pt x="3595" y="0"/>
                    <a:pt x="3557" y="1"/>
                  </a:cubicBezTo>
                  <a:cubicBezTo>
                    <a:pt x="935" y="15"/>
                    <a:pt x="237" y="614"/>
                    <a:pt x="112" y="1117"/>
                  </a:cubicBezTo>
                  <a:cubicBezTo>
                    <a:pt x="0" y="1619"/>
                    <a:pt x="349" y="2484"/>
                    <a:pt x="2678" y="3683"/>
                  </a:cubicBezTo>
                  <a:cubicBezTo>
                    <a:pt x="3348" y="4018"/>
                    <a:pt x="4073" y="4339"/>
                    <a:pt x="4882" y="4660"/>
                  </a:cubicBezTo>
                  <a:cubicBezTo>
                    <a:pt x="6277" y="5204"/>
                    <a:pt x="7895" y="5692"/>
                    <a:pt x="9583" y="6096"/>
                  </a:cubicBezTo>
                  <a:cubicBezTo>
                    <a:pt x="12196" y="6739"/>
                    <a:pt x="14728" y="7087"/>
                    <a:pt x="16719" y="7087"/>
                  </a:cubicBezTo>
                  <a:cubicBezTo>
                    <a:pt x="16758" y="7087"/>
                    <a:pt x="16797" y="7087"/>
                    <a:pt x="16836" y="7087"/>
                  </a:cubicBezTo>
                  <a:cubicBezTo>
                    <a:pt x="19458" y="7059"/>
                    <a:pt x="20156" y="6473"/>
                    <a:pt x="20267" y="5971"/>
                  </a:cubicBezTo>
                  <a:cubicBezTo>
                    <a:pt x="20393" y="5455"/>
                    <a:pt x="20044" y="4604"/>
                    <a:pt x="17715" y="3404"/>
                  </a:cubicBezTo>
                  <a:cubicBezTo>
                    <a:pt x="15929" y="2484"/>
                    <a:pt x="13474" y="1619"/>
                    <a:pt x="10810" y="977"/>
                  </a:cubicBezTo>
                  <a:cubicBezTo>
                    <a:pt x="8184" y="348"/>
                    <a:pt x="5651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1"/>
            <p:cNvSpPr/>
            <p:nvPr/>
          </p:nvSpPr>
          <p:spPr>
            <a:xfrm>
              <a:off x="1528175" y="2410950"/>
              <a:ext cx="91375" cy="198100"/>
            </a:xfrm>
            <a:custGeom>
              <a:avLst/>
              <a:gdLst/>
              <a:ahLst/>
              <a:cxnLst/>
              <a:rect l="l" t="t" r="r" b="b"/>
              <a:pathLst>
                <a:path w="3655" h="7924" extrusionOk="0">
                  <a:moveTo>
                    <a:pt x="3655" y="1"/>
                  </a:moveTo>
                  <a:lnTo>
                    <a:pt x="977" y="1884"/>
                  </a:lnTo>
                  <a:lnTo>
                    <a:pt x="168" y="5399"/>
                  </a:lnTo>
                  <a:cubicBezTo>
                    <a:pt x="0" y="5873"/>
                    <a:pt x="1186" y="6822"/>
                    <a:pt x="3236" y="7924"/>
                  </a:cubicBezTo>
                  <a:lnTo>
                    <a:pt x="36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1"/>
            <p:cNvSpPr/>
            <p:nvPr/>
          </p:nvSpPr>
          <p:spPr>
            <a:xfrm>
              <a:off x="1779600" y="2532650"/>
              <a:ext cx="338975" cy="230475"/>
            </a:xfrm>
            <a:custGeom>
              <a:avLst/>
              <a:gdLst/>
              <a:ahLst/>
              <a:cxnLst/>
              <a:rect l="l" t="t" r="r" b="b"/>
              <a:pathLst>
                <a:path w="13559" h="9219" extrusionOk="0">
                  <a:moveTo>
                    <a:pt x="5956" y="1"/>
                  </a:moveTo>
                  <a:lnTo>
                    <a:pt x="0" y="6041"/>
                  </a:lnTo>
                  <a:cubicBezTo>
                    <a:pt x="363" y="6166"/>
                    <a:pt x="753" y="6320"/>
                    <a:pt x="1130" y="6459"/>
                  </a:cubicBezTo>
                  <a:cubicBezTo>
                    <a:pt x="5948" y="8184"/>
                    <a:pt x="10242" y="9219"/>
                    <a:pt x="12238" y="9219"/>
                  </a:cubicBezTo>
                  <a:cubicBezTo>
                    <a:pt x="12906" y="9219"/>
                    <a:pt x="13317" y="9103"/>
                    <a:pt x="13405" y="8858"/>
                  </a:cubicBezTo>
                  <a:lnTo>
                    <a:pt x="13405" y="8844"/>
                  </a:lnTo>
                  <a:lnTo>
                    <a:pt x="13461" y="8844"/>
                  </a:lnTo>
                  <a:cubicBezTo>
                    <a:pt x="13475" y="8830"/>
                    <a:pt x="13516" y="8705"/>
                    <a:pt x="13558" y="8523"/>
                  </a:cubicBezTo>
                  <a:lnTo>
                    <a:pt x="11731" y="1228"/>
                  </a:lnTo>
                  <a:lnTo>
                    <a:pt x="6905" y="7505"/>
                  </a:lnTo>
                  <a:lnTo>
                    <a:pt x="59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1"/>
            <p:cNvSpPr/>
            <p:nvPr/>
          </p:nvSpPr>
          <p:spPr>
            <a:xfrm>
              <a:off x="1613950" y="2476525"/>
              <a:ext cx="165325" cy="207150"/>
            </a:xfrm>
            <a:custGeom>
              <a:avLst/>
              <a:gdLst/>
              <a:ahLst/>
              <a:cxnLst/>
              <a:rect l="l" t="t" r="r" b="b"/>
              <a:pathLst>
                <a:path w="6613" h="8286" extrusionOk="0">
                  <a:moveTo>
                    <a:pt x="6277" y="0"/>
                  </a:moveTo>
                  <a:lnTo>
                    <a:pt x="1" y="5384"/>
                  </a:lnTo>
                  <a:cubicBezTo>
                    <a:pt x="1730" y="6291"/>
                    <a:pt x="4032" y="7309"/>
                    <a:pt x="6612" y="8286"/>
                  </a:cubicBezTo>
                  <a:lnTo>
                    <a:pt x="627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1"/>
            <p:cNvSpPr/>
            <p:nvPr/>
          </p:nvSpPr>
          <p:spPr>
            <a:xfrm>
              <a:off x="1581175" y="2321675"/>
              <a:ext cx="601550" cy="166575"/>
            </a:xfrm>
            <a:custGeom>
              <a:avLst/>
              <a:gdLst/>
              <a:ahLst/>
              <a:cxnLst/>
              <a:rect l="l" t="t" r="r" b="b"/>
              <a:pathLst>
                <a:path w="24062" h="6663" extrusionOk="0">
                  <a:moveTo>
                    <a:pt x="112" y="1"/>
                  </a:moveTo>
                  <a:lnTo>
                    <a:pt x="0" y="475"/>
                  </a:lnTo>
                  <a:cubicBezTo>
                    <a:pt x="1186" y="1368"/>
                    <a:pt x="3460" y="2874"/>
                    <a:pt x="6501" y="4186"/>
                  </a:cubicBezTo>
                  <a:cubicBezTo>
                    <a:pt x="6835" y="4325"/>
                    <a:pt x="7184" y="4465"/>
                    <a:pt x="7519" y="4604"/>
                  </a:cubicBezTo>
                  <a:cubicBezTo>
                    <a:pt x="9904" y="5525"/>
                    <a:pt x="12359" y="6152"/>
                    <a:pt x="14828" y="6459"/>
                  </a:cubicBezTo>
                  <a:cubicBezTo>
                    <a:pt x="15970" y="6595"/>
                    <a:pt x="17115" y="6663"/>
                    <a:pt x="18261" y="6663"/>
                  </a:cubicBezTo>
                  <a:cubicBezTo>
                    <a:pt x="20167" y="6663"/>
                    <a:pt x="22074" y="6476"/>
                    <a:pt x="23964" y="6110"/>
                  </a:cubicBezTo>
                  <a:lnTo>
                    <a:pt x="24062" y="5636"/>
                  </a:lnTo>
                  <a:lnTo>
                    <a:pt x="24062" y="5636"/>
                  </a:lnTo>
                  <a:cubicBezTo>
                    <a:pt x="22167" y="6029"/>
                    <a:pt x="20244" y="6231"/>
                    <a:pt x="18326" y="6231"/>
                  </a:cubicBezTo>
                  <a:cubicBezTo>
                    <a:pt x="17180" y="6231"/>
                    <a:pt x="16035" y="6159"/>
                    <a:pt x="14898" y="6013"/>
                  </a:cubicBezTo>
                  <a:cubicBezTo>
                    <a:pt x="12122" y="5692"/>
                    <a:pt x="9360" y="4939"/>
                    <a:pt x="6696" y="3781"/>
                  </a:cubicBezTo>
                  <a:cubicBezTo>
                    <a:pt x="3543" y="2442"/>
                    <a:pt x="1242" y="852"/>
                    <a:pt x="1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3" name="Google Shape;1253;p51"/>
          <p:cNvGrpSpPr/>
          <p:nvPr/>
        </p:nvGrpSpPr>
        <p:grpSpPr>
          <a:xfrm>
            <a:off x="5308062" y="2261727"/>
            <a:ext cx="2889656" cy="988466"/>
            <a:chOff x="3489700" y="1235450"/>
            <a:chExt cx="813575" cy="278300"/>
          </a:xfrm>
        </p:grpSpPr>
        <p:sp>
          <p:nvSpPr>
            <p:cNvPr id="1254" name="Google Shape;1254;p51"/>
            <p:cNvSpPr/>
            <p:nvPr/>
          </p:nvSpPr>
          <p:spPr>
            <a:xfrm>
              <a:off x="3489700" y="1235450"/>
              <a:ext cx="303750" cy="247600"/>
            </a:xfrm>
            <a:custGeom>
              <a:avLst/>
              <a:gdLst/>
              <a:ahLst/>
              <a:cxnLst/>
              <a:rect l="l" t="t" r="r" b="b"/>
              <a:pathLst>
                <a:path w="12150" h="9904" extrusionOk="0">
                  <a:moveTo>
                    <a:pt x="11313" y="0"/>
                  </a:moveTo>
                  <a:lnTo>
                    <a:pt x="10713" y="223"/>
                  </a:lnTo>
                  <a:lnTo>
                    <a:pt x="10266" y="711"/>
                  </a:lnTo>
                  <a:lnTo>
                    <a:pt x="9987" y="1311"/>
                  </a:lnTo>
                  <a:lnTo>
                    <a:pt x="9764" y="1925"/>
                  </a:lnTo>
                  <a:lnTo>
                    <a:pt x="9234" y="2385"/>
                  </a:lnTo>
                  <a:lnTo>
                    <a:pt x="8690" y="2790"/>
                  </a:lnTo>
                  <a:lnTo>
                    <a:pt x="8132" y="3208"/>
                  </a:lnTo>
                  <a:lnTo>
                    <a:pt x="7616" y="3669"/>
                  </a:lnTo>
                  <a:lnTo>
                    <a:pt x="7072" y="4087"/>
                  </a:lnTo>
                  <a:lnTo>
                    <a:pt x="6514" y="4478"/>
                  </a:lnTo>
                  <a:lnTo>
                    <a:pt x="5970" y="4924"/>
                  </a:lnTo>
                  <a:lnTo>
                    <a:pt x="5412" y="5314"/>
                  </a:lnTo>
                  <a:lnTo>
                    <a:pt x="4882" y="5761"/>
                  </a:lnTo>
                  <a:lnTo>
                    <a:pt x="4324" y="6151"/>
                  </a:lnTo>
                  <a:lnTo>
                    <a:pt x="3780" y="6598"/>
                  </a:lnTo>
                  <a:lnTo>
                    <a:pt x="3222" y="6988"/>
                  </a:lnTo>
                  <a:lnTo>
                    <a:pt x="2678" y="7421"/>
                  </a:lnTo>
                  <a:lnTo>
                    <a:pt x="2134" y="7853"/>
                  </a:lnTo>
                  <a:lnTo>
                    <a:pt x="1576" y="8244"/>
                  </a:lnTo>
                  <a:lnTo>
                    <a:pt x="1046" y="8690"/>
                  </a:lnTo>
                  <a:lnTo>
                    <a:pt x="502" y="9122"/>
                  </a:lnTo>
                  <a:lnTo>
                    <a:pt x="0" y="9597"/>
                  </a:lnTo>
                  <a:lnTo>
                    <a:pt x="516" y="9904"/>
                  </a:lnTo>
                  <a:lnTo>
                    <a:pt x="1102" y="9541"/>
                  </a:lnTo>
                  <a:lnTo>
                    <a:pt x="1646" y="9108"/>
                  </a:lnTo>
                  <a:lnTo>
                    <a:pt x="2204" y="8704"/>
                  </a:lnTo>
                  <a:lnTo>
                    <a:pt x="2762" y="8299"/>
                  </a:lnTo>
                  <a:lnTo>
                    <a:pt x="3348" y="7895"/>
                  </a:lnTo>
                  <a:lnTo>
                    <a:pt x="3878" y="7476"/>
                  </a:lnTo>
                  <a:lnTo>
                    <a:pt x="4422" y="7044"/>
                  </a:lnTo>
                  <a:lnTo>
                    <a:pt x="4994" y="6640"/>
                  </a:lnTo>
                  <a:lnTo>
                    <a:pt x="5538" y="6207"/>
                  </a:lnTo>
                  <a:lnTo>
                    <a:pt x="6082" y="5775"/>
                  </a:lnTo>
                  <a:lnTo>
                    <a:pt x="6654" y="5384"/>
                  </a:lnTo>
                  <a:lnTo>
                    <a:pt x="7198" y="4952"/>
                  </a:lnTo>
                  <a:lnTo>
                    <a:pt x="7728" y="4533"/>
                  </a:lnTo>
                  <a:lnTo>
                    <a:pt x="8258" y="4087"/>
                  </a:lnTo>
                  <a:lnTo>
                    <a:pt x="8816" y="3669"/>
                  </a:lnTo>
                  <a:lnTo>
                    <a:pt x="9360" y="3222"/>
                  </a:lnTo>
                  <a:lnTo>
                    <a:pt x="9904" y="2804"/>
                  </a:lnTo>
                  <a:lnTo>
                    <a:pt x="10462" y="2385"/>
                  </a:lnTo>
                  <a:lnTo>
                    <a:pt x="11187" y="2037"/>
                  </a:lnTo>
                  <a:lnTo>
                    <a:pt x="11815" y="1534"/>
                  </a:lnTo>
                  <a:lnTo>
                    <a:pt x="12149" y="837"/>
                  </a:lnTo>
                  <a:lnTo>
                    <a:pt x="11689" y="56"/>
                  </a:lnTo>
                  <a:lnTo>
                    <a:pt x="1131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1"/>
            <p:cNvSpPr/>
            <p:nvPr/>
          </p:nvSpPr>
          <p:spPr>
            <a:xfrm>
              <a:off x="3959400" y="1331675"/>
              <a:ext cx="343875" cy="182075"/>
            </a:xfrm>
            <a:custGeom>
              <a:avLst/>
              <a:gdLst/>
              <a:ahLst/>
              <a:cxnLst/>
              <a:rect l="l" t="t" r="r" b="b"/>
              <a:pathLst>
                <a:path w="13755" h="7283" extrusionOk="0">
                  <a:moveTo>
                    <a:pt x="601" y="1"/>
                  </a:moveTo>
                  <a:lnTo>
                    <a:pt x="252" y="210"/>
                  </a:lnTo>
                  <a:lnTo>
                    <a:pt x="1" y="1075"/>
                  </a:lnTo>
                  <a:lnTo>
                    <a:pt x="475" y="1675"/>
                  </a:lnTo>
                  <a:lnTo>
                    <a:pt x="1187" y="2009"/>
                  </a:lnTo>
                  <a:lnTo>
                    <a:pt x="1968" y="2205"/>
                  </a:lnTo>
                  <a:lnTo>
                    <a:pt x="2595" y="2484"/>
                  </a:lnTo>
                  <a:lnTo>
                    <a:pt x="3223" y="2791"/>
                  </a:lnTo>
                  <a:lnTo>
                    <a:pt x="3851" y="3097"/>
                  </a:lnTo>
                  <a:lnTo>
                    <a:pt x="4478" y="3376"/>
                  </a:lnTo>
                  <a:lnTo>
                    <a:pt x="5106" y="3655"/>
                  </a:lnTo>
                  <a:lnTo>
                    <a:pt x="5762" y="3948"/>
                  </a:lnTo>
                  <a:lnTo>
                    <a:pt x="6362" y="4241"/>
                  </a:lnTo>
                  <a:lnTo>
                    <a:pt x="7017" y="4520"/>
                  </a:lnTo>
                  <a:lnTo>
                    <a:pt x="7645" y="4799"/>
                  </a:lnTo>
                  <a:lnTo>
                    <a:pt x="8273" y="5078"/>
                  </a:lnTo>
                  <a:lnTo>
                    <a:pt x="8900" y="5371"/>
                  </a:lnTo>
                  <a:lnTo>
                    <a:pt x="9500" y="5692"/>
                  </a:lnTo>
                  <a:lnTo>
                    <a:pt x="10156" y="5971"/>
                  </a:lnTo>
                  <a:lnTo>
                    <a:pt x="10797" y="6208"/>
                  </a:lnTo>
                  <a:lnTo>
                    <a:pt x="11425" y="6515"/>
                  </a:lnTo>
                  <a:lnTo>
                    <a:pt x="12053" y="6794"/>
                  </a:lnTo>
                  <a:lnTo>
                    <a:pt x="12708" y="7031"/>
                  </a:lnTo>
                  <a:lnTo>
                    <a:pt x="13364" y="7282"/>
                  </a:lnTo>
                  <a:lnTo>
                    <a:pt x="13754" y="6891"/>
                  </a:lnTo>
                  <a:lnTo>
                    <a:pt x="13182" y="6529"/>
                  </a:lnTo>
                  <a:lnTo>
                    <a:pt x="12569" y="6208"/>
                  </a:lnTo>
                  <a:lnTo>
                    <a:pt x="11927" y="5957"/>
                  </a:lnTo>
                  <a:lnTo>
                    <a:pt x="11299" y="5664"/>
                  </a:lnTo>
                  <a:lnTo>
                    <a:pt x="10672" y="5371"/>
                  </a:lnTo>
                  <a:lnTo>
                    <a:pt x="10058" y="5078"/>
                  </a:lnTo>
                  <a:lnTo>
                    <a:pt x="9416" y="4799"/>
                  </a:lnTo>
                  <a:lnTo>
                    <a:pt x="8803" y="4506"/>
                  </a:lnTo>
                  <a:lnTo>
                    <a:pt x="8175" y="4227"/>
                  </a:lnTo>
                  <a:lnTo>
                    <a:pt x="7547" y="3906"/>
                  </a:lnTo>
                  <a:lnTo>
                    <a:pt x="6906" y="3669"/>
                  </a:lnTo>
                  <a:lnTo>
                    <a:pt x="6292" y="3376"/>
                  </a:lnTo>
                  <a:lnTo>
                    <a:pt x="5650" y="3097"/>
                  </a:lnTo>
                  <a:lnTo>
                    <a:pt x="5036" y="2763"/>
                  </a:lnTo>
                  <a:lnTo>
                    <a:pt x="4395" y="2512"/>
                  </a:lnTo>
                  <a:lnTo>
                    <a:pt x="3781" y="2219"/>
                  </a:lnTo>
                  <a:lnTo>
                    <a:pt x="3153" y="1926"/>
                  </a:lnTo>
                  <a:lnTo>
                    <a:pt x="2568" y="1577"/>
                  </a:lnTo>
                  <a:lnTo>
                    <a:pt x="2219" y="1019"/>
                  </a:lnTo>
                  <a:lnTo>
                    <a:pt x="1786" y="531"/>
                  </a:lnTo>
                  <a:lnTo>
                    <a:pt x="1242" y="168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Music Composition Workshop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E6D9"/>
      </a:lt2>
      <a:accent1>
        <a:srgbClr val="FCB896"/>
      </a:accent1>
      <a:accent2>
        <a:srgbClr val="F8BC45"/>
      </a:accent2>
      <a:accent3>
        <a:srgbClr val="FC6869"/>
      </a:accent3>
      <a:accent4>
        <a:srgbClr val="775ACA"/>
      </a:accent4>
      <a:accent5>
        <a:srgbClr val="65C7C5"/>
      </a:accent5>
      <a:accent6>
        <a:srgbClr val="0B4745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3b06645c4839c688bc316f973c5bb66f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bca0245041b858c9b6edd8fd836c945b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A8C532-9843-4F3B-BDE8-65FB37584F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4A217A-9370-449A-93F4-B49E0305377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D5CE5C0-ED31-41CA-A190-AE7EDCFE9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284</Words>
  <Application>Microsoft Office PowerPoint</Application>
  <PresentationFormat>On-screen Show (16:9)</PresentationFormat>
  <Paragraphs>43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Raleway</vt:lpstr>
      <vt:lpstr>Slackey</vt:lpstr>
      <vt:lpstr>Music Composition Workshop by Slidesgo</vt:lpstr>
      <vt:lpstr>Instrument Families of the Orchestra</vt:lpstr>
      <vt:lpstr>There are 4 families of instruments in the orchestra:</vt:lpstr>
      <vt:lpstr>Woodwind Family</vt:lpstr>
      <vt:lpstr>String Family</vt:lpstr>
      <vt:lpstr>Brass Family</vt:lpstr>
      <vt:lpstr>Percussion Family</vt:lpstr>
      <vt:lpstr>What instruments does your family play?  What families of instruments do they belong to?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COMPOSITION WORKSHOP</dc:title>
  <cp:lastModifiedBy>Owen Sheedy</cp:lastModifiedBy>
  <cp:revision>1</cp:revision>
  <dcterms:modified xsi:type="dcterms:W3CDTF">2021-01-05T19:34:45Z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