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5F4C52-35B2-47F1-9651-62643E18831B}" v="184" dt="2021-01-02T22:03:42.7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1"/>
    <p:restoredTop sz="94595"/>
  </p:normalViewPr>
  <p:slideViewPr>
    <p:cSldViewPr snapToGrid="0" snapToObjects="1">
      <p:cViewPr varScale="1">
        <p:scale>
          <a:sx n="114" d="100"/>
          <a:sy n="114" d="100"/>
        </p:scale>
        <p:origin x="43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wen Sheedy" userId="b1c9949c-efb5-4f8f-8e1c-29dbcaf5146f" providerId="ADAL" clId="{7FBC4AB9-7574-475C-86B3-B6F2EE3C93A4}"/>
    <pc:docChg chg="undo custSel modSld">
      <pc:chgData name="Owen Sheedy" userId="b1c9949c-efb5-4f8f-8e1c-29dbcaf5146f" providerId="ADAL" clId="{7FBC4AB9-7574-475C-86B3-B6F2EE3C93A4}" dt="2021-01-02T22:03:42.732" v="1441" actId="1076"/>
      <pc:docMkLst>
        <pc:docMk/>
      </pc:docMkLst>
      <pc:sldChg chg="addSp delSp modSp mod">
        <pc:chgData name="Owen Sheedy" userId="b1c9949c-efb5-4f8f-8e1c-29dbcaf5146f" providerId="ADAL" clId="{7FBC4AB9-7574-475C-86B3-B6F2EE3C93A4}" dt="2021-01-02T22:03:42.732" v="1441" actId="1076"/>
        <pc:sldMkLst>
          <pc:docMk/>
          <pc:sldMk cId="2960693171" sldId="258"/>
        </pc:sldMkLst>
        <pc:spChg chg="del">
          <ac:chgData name="Owen Sheedy" userId="b1c9949c-efb5-4f8f-8e1c-29dbcaf5146f" providerId="ADAL" clId="{7FBC4AB9-7574-475C-86B3-B6F2EE3C93A4}" dt="2021-01-02T21:23:17.309" v="2" actId="478"/>
          <ac:spMkLst>
            <pc:docMk/>
            <pc:sldMk cId="2960693171" sldId="258"/>
            <ac:spMk id="5" creationId="{9DCBC2AE-574A-614C-90B6-1424C8E30414}"/>
          </ac:spMkLst>
        </pc:spChg>
        <pc:spChg chg="del mod">
          <ac:chgData name="Owen Sheedy" userId="b1c9949c-efb5-4f8f-8e1c-29dbcaf5146f" providerId="ADAL" clId="{7FBC4AB9-7574-475C-86B3-B6F2EE3C93A4}" dt="2021-01-02T21:23:14.803" v="1" actId="478"/>
          <ac:spMkLst>
            <pc:docMk/>
            <pc:sldMk cId="2960693171" sldId="258"/>
            <ac:spMk id="6" creationId="{229378AD-2B78-F64C-ADE1-84F38009AF33}"/>
          </ac:spMkLst>
        </pc:spChg>
        <pc:spChg chg="del">
          <ac:chgData name="Owen Sheedy" userId="b1c9949c-efb5-4f8f-8e1c-29dbcaf5146f" providerId="ADAL" clId="{7FBC4AB9-7574-475C-86B3-B6F2EE3C93A4}" dt="2021-01-02T21:23:23.475" v="5" actId="478"/>
          <ac:spMkLst>
            <pc:docMk/>
            <pc:sldMk cId="2960693171" sldId="258"/>
            <ac:spMk id="8" creationId="{D5917D22-C062-7E45-9900-86C996F24DFE}"/>
          </ac:spMkLst>
        </pc:spChg>
        <pc:spChg chg="del mod">
          <ac:chgData name="Owen Sheedy" userId="b1c9949c-efb5-4f8f-8e1c-29dbcaf5146f" providerId="ADAL" clId="{7FBC4AB9-7574-475C-86B3-B6F2EE3C93A4}" dt="2021-01-02T21:23:22.133" v="4" actId="478"/>
          <ac:spMkLst>
            <pc:docMk/>
            <pc:sldMk cId="2960693171" sldId="258"/>
            <ac:spMk id="9" creationId="{50E33C5C-B181-204D-B56E-FD851B9DFA0D}"/>
          </ac:spMkLst>
        </pc:spChg>
        <pc:graphicFrameChg chg="mod modGraphic">
          <ac:chgData name="Owen Sheedy" userId="b1c9949c-efb5-4f8f-8e1c-29dbcaf5146f" providerId="ADAL" clId="{7FBC4AB9-7574-475C-86B3-B6F2EE3C93A4}" dt="2021-01-02T22:01:46.992" v="1396" actId="255"/>
          <ac:graphicFrameMkLst>
            <pc:docMk/>
            <pc:sldMk cId="2960693171" sldId="258"/>
            <ac:graphicFrameMk id="10" creationId="{3370A8AD-775F-9E48-BC5F-9610CC18604B}"/>
          </ac:graphicFrameMkLst>
        </pc:graphicFrameChg>
        <pc:picChg chg="add mod">
          <ac:chgData name="Owen Sheedy" userId="b1c9949c-efb5-4f8f-8e1c-29dbcaf5146f" providerId="ADAL" clId="{7FBC4AB9-7574-475C-86B3-B6F2EE3C93A4}" dt="2021-01-02T22:02:46.483" v="1420" actId="1076"/>
          <ac:picMkLst>
            <pc:docMk/>
            <pc:sldMk cId="2960693171" sldId="258"/>
            <ac:picMk id="2" creationId="{D01845BF-598A-4CD4-8EA9-1651AF1817C7}"/>
          </ac:picMkLst>
        </pc:picChg>
        <pc:picChg chg="add mod">
          <ac:chgData name="Owen Sheedy" userId="b1c9949c-efb5-4f8f-8e1c-29dbcaf5146f" providerId="ADAL" clId="{7FBC4AB9-7574-475C-86B3-B6F2EE3C93A4}" dt="2021-01-02T22:03:42.732" v="1441" actId="1076"/>
          <ac:picMkLst>
            <pc:docMk/>
            <pc:sldMk cId="2960693171" sldId="258"/>
            <ac:picMk id="3" creationId="{FF2F762B-6084-4388-8EC8-180143AC3EDA}"/>
          </ac:picMkLst>
        </pc:picChg>
        <pc:picChg chg="add mod">
          <ac:chgData name="Owen Sheedy" userId="b1c9949c-efb5-4f8f-8e1c-29dbcaf5146f" providerId="ADAL" clId="{7FBC4AB9-7574-475C-86B3-B6F2EE3C93A4}" dt="2021-01-02T22:02:41.179" v="1418" actId="1076"/>
          <ac:picMkLst>
            <pc:docMk/>
            <pc:sldMk cId="2960693171" sldId="258"/>
            <ac:picMk id="4" creationId="{511EFB89-53C8-4993-822C-4E62B8CB3B3C}"/>
          </ac:picMkLst>
        </pc:picChg>
        <pc:picChg chg="add mod">
          <ac:chgData name="Owen Sheedy" userId="b1c9949c-efb5-4f8f-8e1c-29dbcaf5146f" providerId="ADAL" clId="{7FBC4AB9-7574-475C-86B3-B6F2EE3C93A4}" dt="2021-01-02T22:02:52.980" v="1424" actId="1076"/>
          <ac:picMkLst>
            <pc:docMk/>
            <pc:sldMk cId="2960693171" sldId="258"/>
            <ac:picMk id="26" creationId="{6218B88E-B8CA-4A25-9FE1-0AA4EA260F20}"/>
          </ac:picMkLst>
        </pc:picChg>
        <pc:picChg chg="mod">
          <ac:chgData name="Owen Sheedy" userId="b1c9949c-efb5-4f8f-8e1c-29dbcaf5146f" providerId="ADAL" clId="{7FBC4AB9-7574-475C-86B3-B6F2EE3C93A4}" dt="2021-01-02T22:01:55.675" v="1399" actId="1076"/>
          <ac:picMkLst>
            <pc:docMk/>
            <pc:sldMk cId="2960693171" sldId="258"/>
            <ac:picMk id="1026" creationId="{93FB6FD2-6D83-4F64-A4AD-4C50A203753A}"/>
          </ac:picMkLst>
        </pc:picChg>
        <pc:picChg chg="mod">
          <ac:chgData name="Owen Sheedy" userId="b1c9949c-efb5-4f8f-8e1c-29dbcaf5146f" providerId="ADAL" clId="{7FBC4AB9-7574-475C-86B3-B6F2EE3C93A4}" dt="2021-01-02T22:02:09.435" v="1404" actId="1076"/>
          <ac:picMkLst>
            <pc:docMk/>
            <pc:sldMk cId="2960693171" sldId="258"/>
            <ac:picMk id="1028" creationId="{F9024F6A-BCC8-4A7A-BCEA-F1E588D33A21}"/>
          </ac:picMkLst>
        </pc:picChg>
        <pc:picChg chg="mod">
          <ac:chgData name="Owen Sheedy" userId="b1c9949c-efb5-4f8f-8e1c-29dbcaf5146f" providerId="ADAL" clId="{7FBC4AB9-7574-475C-86B3-B6F2EE3C93A4}" dt="2021-01-02T22:02:21.676" v="1410" actId="1076"/>
          <ac:picMkLst>
            <pc:docMk/>
            <pc:sldMk cId="2960693171" sldId="258"/>
            <ac:picMk id="1030" creationId="{891F01A2-1063-44A9-AEAC-0A2918E23D7E}"/>
          </ac:picMkLst>
        </pc:picChg>
        <pc:picChg chg="add mod">
          <ac:chgData name="Owen Sheedy" userId="b1c9949c-efb5-4f8f-8e1c-29dbcaf5146f" providerId="ADAL" clId="{7FBC4AB9-7574-475C-86B3-B6F2EE3C93A4}" dt="2021-01-02T22:02:37.843" v="1416" actId="1076"/>
          <ac:picMkLst>
            <pc:docMk/>
            <pc:sldMk cId="2960693171" sldId="258"/>
            <ac:picMk id="1032" creationId="{6DA66288-249A-41E8-B1A3-E8321D9BC459}"/>
          </ac:picMkLst>
        </pc:picChg>
        <pc:picChg chg="del mod">
          <ac:chgData name="Owen Sheedy" userId="b1c9949c-efb5-4f8f-8e1c-29dbcaf5146f" providerId="ADAL" clId="{7FBC4AB9-7574-475C-86B3-B6F2EE3C93A4}" dt="2021-01-02T21:53:05.301" v="1329" actId="21"/>
          <ac:picMkLst>
            <pc:docMk/>
            <pc:sldMk cId="2960693171" sldId="258"/>
            <ac:picMk id="1034" creationId="{FDEF39E3-261C-4837-8AEA-95A0670017F3}"/>
          </ac:picMkLst>
        </pc:picChg>
        <pc:picChg chg="del mod">
          <ac:chgData name="Owen Sheedy" userId="b1c9949c-efb5-4f8f-8e1c-29dbcaf5146f" providerId="ADAL" clId="{7FBC4AB9-7574-475C-86B3-B6F2EE3C93A4}" dt="2021-01-02T21:46:45.585" v="1152" actId="478"/>
          <ac:picMkLst>
            <pc:docMk/>
            <pc:sldMk cId="2960693171" sldId="258"/>
            <ac:picMk id="1036" creationId="{D53F5273-56FC-4FCA-B3AF-F046F44EBCAA}"/>
          </ac:picMkLst>
        </pc:picChg>
        <pc:picChg chg="del">
          <ac:chgData name="Owen Sheedy" userId="b1c9949c-efb5-4f8f-8e1c-29dbcaf5146f" providerId="ADAL" clId="{7FBC4AB9-7574-475C-86B3-B6F2EE3C93A4}" dt="2021-01-02T21:39:50.264" v="720" actId="478"/>
          <ac:picMkLst>
            <pc:docMk/>
            <pc:sldMk cId="2960693171" sldId="258"/>
            <ac:picMk id="1038" creationId="{1F8B1BB2-50C2-44BC-8BD4-1D4E7DDB4F29}"/>
          </ac:picMkLst>
        </pc:picChg>
        <pc:picChg chg="del">
          <ac:chgData name="Owen Sheedy" userId="b1c9949c-efb5-4f8f-8e1c-29dbcaf5146f" providerId="ADAL" clId="{7FBC4AB9-7574-475C-86B3-B6F2EE3C93A4}" dt="2021-01-02T21:47:05.618" v="1159" actId="478"/>
          <ac:picMkLst>
            <pc:docMk/>
            <pc:sldMk cId="2960693171" sldId="258"/>
            <ac:picMk id="1040" creationId="{1A7385F7-9AC2-46A3-8DFE-F1A4A1C7E25B}"/>
          </ac:picMkLst>
        </pc:picChg>
        <pc:picChg chg="mod">
          <ac:chgData name="Owen Sheedy" userId="b1c9949c-efb5-4f8f-8e1c-29dbcaf5146f" providerId="ADAL" clId="{7FBC4AB9-7574-475C-86B3-B6F2EE3C93A4}" dt="2021-01-02T22:02:58.227" v="1426" actId="1076"/>
          <ac:picMkLst>
            <pc:docMk/>
            <pc:sldMk cId="2960693171" sldId="258"/>
            <ac:picMk id="1042" creationId="{3AC8BBE5-7EB5-446B-B94B-87D85FBBE259}"/>
          </ac:picMkLst>
        </pc:picChg>
        <pc:picChg chg="mod">
          <ac:chgData name="Owen Sheedy" userId="b1c9949c-efb5-4f8f-8e1c-29dbcaf5146f" providerId="ADAL" clId="{7FBC4AB9-7574-475C-86B3-B6F2EE3C93A4}" dt="2021-01-02T22:03:03.283" v="1428" actId="1076"/>
          <ac:picMkLst>
            <pc:docMk/>
            <pc:sldMk cId="2960693171" sldId="258"/>
            <ac:picMk id="1044" creationId="{9935EBA6-619C-43DA-A35F-29D1F911BC74}"/>
          </ac:picMkLst>
        </pc:picChg>
        <pc:picChg chg="mod">
          <ac:chgData name="Owen Sheedy" userId="b1c9949c-efb5-4f8f-8e1c-29dbcaf5146f" providerId="ADAL" clId="{7FBC4AB9-7574-475C-86B3-B6F2EE3C93A4}" dt="2021-01-02T22:03:11.627" v="1431" actId="14100"/>
          <ac:picMkLst>
            <pc:docMk/>
            <pc:sldMk cId="2960693171" sldId="258"/>
            <ac:picMk id="1046" creationId="{2D3B6441-7814-48B7-A423-FDC1486CA531}"/>
          </ac:picMkLst>
        </pc:picChg>
        <pc:picChg chg="mod">
          <ac:chgData name="Owen Sheedy" userId="b1c9949c-efb5-4f8f-8e1c-29dbcaf5146f" providerId="ADAL" clId="{7FBC4AB9-7574-475C-86B3-B6F2EE3C93A4}" dt="2021-01-02T22:03:18.803" v="1433" actId="1076"/>
          <ac:picMkLst>
            <pc:docMk/>
            <pc:sldMk cId="2960693171" sldId="258"/>
            <ac:picMk id="1048" creationId="{0F2D2112-4628-428F-B29F-FF8EB543F2DB}"/>
          </ac:picMkLst>
        </pc:picChg>
        <pc:picChg chg="mod">
          <ac:chgData name="Owen Sheedy" userId="b1c9949c-efb5-4f8f-8e1c-29dbcaf5146f" providerId="ADAL" clId="{7FBC4AB9-7574-475C-86B3-B6F2EE3C93A4}" dt="2021-01-02T22:03:31.979" v="1437" actId="1076"/>
          <ac:picMkLst>
            <pc:docMk/>
            <pc:sldMk cId="2960693171" sldId="258"/>
            <ac:picMk id="1050" creationId="{9B726618-E364-4F6E-BE72-961EDB7DCA1A}"/>
          </ac:picMkLst>
        </pc:picChg>
        <pc:picChg chg="mod">
          <ac:chgData name="Owen Sheedy" userId="b1c9949c-efb5-4f8f-8e1c-29dbcaf5146f" providerId="ADAL" clId="{7FBC4AB9-7574-475C-86B3-B6F2EE3C93A4}" dt="2021-01-02T22:03:38.203" v="1439" actId="1076"/>
          <ac:picMkLst>
            <pc:docMk/>
            <pc:sldMk cId="2960693171" sldId="258"/>
            <ac:picMk id="1052" creationId="{4343149B-4C27-4953-80F4-6A9C28BAF9E1}"/>
          </ac:picMkLst>
        </pc:picChg>
        <pc:picChg chg="del">
          <ac:chgData name="Owen Sheedy" userId="b1c9949c-efb5-4f8f-8e1c-29dbcaf5146f" providerId="ADAL" clId="{7FBC4AB9-7574-475C-86B3-B6F2EE3C93A4}" dt="2021-01-02T21:46:59.434" v="1157" actId="478"/>
          <ac:picMkLst>
            <pc:docMk/>
            <pc:sldMk cId="2960693171" sldId="258"/>
            <ac:picMk id="1054" creationId="{C08C7A23-C797-4490-8F1A-8E17025FA4F9}"/>
          </ac:picMkLst>
        </pc:picChg>
        <pc:picChg chg="mod">
          <ac:chgData name="Owen Sheedy" userId="b1c9949c-efb5-4f8f-8e1c-29dbcaf5146f" providerId="ADAL" clId="{7FBC4AB9-7574-475C-86B3-B6F2EE3C93A4}" dt="2021-01-02T22:03:23.539" v="1435" actId="1076"/>
          <ac:picMkLst>
            <pc:docMk/>
            <pc:sldMk cId="2960693171" sldId="258"/>
            <ac:picMk id="1058" creationId="{B36D2550-37CC-4D21-9681-B22FA82103F9}"/>
          </ac:picMkLst>
        </pc:picChg>
        <pc:picChg chg="mod">
          <ac:chgData name="Owen Sheedy" userId="b1c9949c-efb5-4f8f-8e1c-29dbcaf5146f" providerId="ADAL" clId="{7FBC4AB9-7574-475C-86B3-B6F2EE3C93A4}" dt="2021-01-02T22:02:28.780" v="1414" actId="1076"/>
          <ac:picMkLst>
            <pc:docMk/>
            <pc:sldMk cId="2960693171" sldId="258"/>
            <ac:picMk id="1060" creationId="{DCF1FDC5-B886-48EB-B250-102619A0146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A8A43-C58A-F048-B382-A2AB7BD72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EE1F62-471F-F345-BF34-B56BB1975C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63040D-595F-6D41-9CFB-0C2584500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9674-E4ED-064C-977E-55F1D6FA7BA4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B98E1-27E5-114D-8F36-8F74008F7A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3D590-A51C-1B46-A40A-DE0B9288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9D2-4A0A-0D42-9624-4C0D54D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7411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F1941-9084-BB41-8FEA-2F6E9C62F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DA722C-86F8-9949-9DDE-32B7B878E5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56768-C528-F442-8C96-D2CB0E686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9674-E4ED-064C-977E-55F1D6FA7BA4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F067B-E7B3-0A4B-A4C9-E5F89EBB2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475796-FB81-5F46-BC9B-E558ECB33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9D2-4A0A-0D42-9624-4C0D54D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8888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EC11A1-58F2-504C-BC61-6AF7ADD1E9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CF47C03-746D-1C48-9AEE-F71EB9E9B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12F60-4846-4045-9A89-28EC682C17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9674-E4ED-064C-977E-55F1D6FA7BA4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55C723-7CF5-3C48-A726-58C1E266C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75DA0D-CFE8-8142-A3EC-D3CD755B6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9D2-4A0A-0D42-9624-4C0D54D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419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87F39F-D3E0-2F46-924F-E73962EEA8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179198-7526-6F4C-89F5-88FF5D7A4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22F73-8695-464D-9719-2A0F87A39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9674-E4ED-064C-977E-55F1D6FA7BA4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D179AA-CFA0-E343-9AD3-730358D2E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5A9E8-9DA7-9B44-A7C7-9D65EB633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9D2-4A0A-0D42-9624-4C0D54D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03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7239E2-C49C-1E4D-A383-CEDBB0E969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2ACB9C-B2E8-5A4F-8EBD-02B1BBEDED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2F98F0-FB6C-AC49-89DE-C7BC3CCB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9674-E4ED-064C-977E-55F1D6FA7BA4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4E4196-B2BF-CC46-BD98-F89CEFEEE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7E2781-5642-D14B-90EB-FB3A9C70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9D2-4A0A-0D42-9624-4C0D54D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8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8B91C-511C-CE4D-A166-04C1284804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556F99-86F7-A446-8D26-34C9085EE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A041D8-225A-F64D-92E1-A1FCDEF4F9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AB77A3-5708-AC45-8DA5-A4BFCC26F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9674-E4ED-064C-977E-55F1D6FA7BA4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A1EA70-A2F1-C948-9613-CA57C26AF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6A676EF-0D61-EE45-B63B-CFE419AA55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9D2-4A0A-0D42-9624-4C0D54D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63073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FFA79A-D66F-254D-9028-BBD5CD12C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16C4F65-5B14-4A4C-B95B-B6ECF301E8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33E224-6312-E048-9962-B0301DE243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77E295-35CC-8D47-ADBB-23550F7EC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163877-CECB-F441-B802-09F3633183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C23624-2ED3-2641-8979-4BAEC16B4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9674-E4ED-064C-977E-55F1D6FA7BA4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AB2ED-8A76-7644-80F8-0FD20DCE6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937DA3E-947D-D545-9B9B-3400B3218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9D2-4A0A-0D42-9624-4C0D54D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85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B3BB00-7291-104B-AB44-298F850318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4B3A57-247C-CE40-87EA-8D6E27419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9674-E4ED-064C-977E-55F1D6FA7BA4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FC9653-7792-974C-A7B2-94360E8517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D53B5E-9AB3-B648-BFA2-32D8B338E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9D2-4A0A-0D42-9624-4C0D54D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8702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EC76D2-3E55-3C4C-8A54-0462BE905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9674-E4ED-064C-977E-55F1D6FA7BA4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6B206E-4ABF-FE49-877B-109D0F3A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012A6F-5D20-1B4A-917F-BC4FD7E8C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9D2-4A0A-0D42-9624-4C0D54D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753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8B878-63BC-D748-963B-DA71FFA9A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E324C7-2C2E-924B-A6BC-4F87661165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E1B415-D6E3-AB41-A01A-9057AE3EF0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A92998-5210-094C-9B58-17777B96BC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9674-E4ED-064C-977E-55F1D6FA7BA4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1C363-85DD-BA41-BFD2-346B35E3F4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35523B-F927-C04C-80F5-8C59CD1BD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9D2-4A0A-0D42-9624-4C0D54D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7211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7E0E6-66B9-2D40-8F8E-64BD3D768B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F149D8-6EF8-F446-9D8F-88D70FBF72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AE205D-A291-2E4F-8557-45C5659626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3462FD-B550-444D-A26C-C2B2BE87F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9674-E4ED-064C-977E-55F1D6FA7BA4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0BEFBD-4DA7-D94C-AE68-A5C87CE17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11603A-D8FF-094C-A700-F7066C34F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1E49D2-4A0A-0D42-9624-4C0D54D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6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3B496A-EB89-E947-AA93-7C1AB4D7D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553A1-4F25-5240-A114-90EA108151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BAA51-A50F-AA4E-AEA2-BE46CF3EC1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059674-E4ED-064C-977E-55F1D6FA7BA4}" type="datetimeFigureOut">
              <a:rPr lang="en-US" smtClean="0"/>
              <a:t>1/2/2021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8CB534-4689-084A-A3F4-62A78DD9AD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1E44D-601D-F94F-A037-AA06D85BE7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1E49D2-4A0A-0D42-9624-4C0D54D542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94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370A8AD-775F-9E48-BC5F-9610CC1860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17778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120040602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50320771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0652457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29872177"/>
                    </a:ext>
                  </a:extLst>
                </a:gridCol>
              </a:tblGrid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PLPapaTroll Medium" panose="02000603000000000000" pitchFamily="2" charset="0"/>
                        </a:rPr>
                        <a:t>Read a new book with Mom or Dad!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PLPapaTroll Medium" panose="02000603000000000000" pitchFamily="2" charset="0"/>
                        </a:rPr>
                        <a:t>Walk to school and back!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PLPapaTroll Medium" panose="02000603000000000000" pitchFamily="2" charset="0"/>
                        </a:rPr>
                        <a:t>Play a board game </a:t>
                      </a:r>
                    </a:p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PLPapaTroll Medium" panose="02000603000000000000" pitchFamily="2" charset="0"/>
                        </a:rPr>
                        <a:t>with your family!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PLPapaTroll Medium" panose="02000603000000000000" pitchFamily="2" charset="0"/>
                        </a:rPr>
                        <a:t>Play a game of soccer outside!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APLPapaTroll Medium" panose="02000603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98938670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PLPapaTroll Medium" panose="02000603000000000000" pitchFamily="2" charset="0"/>
                        </a:rPr>
                        <a:t>Shovel a neighbour’s driveway or sidewalk!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PLPapaTroll Medium" panose="02000603000000000000" pitchFamily="2" charset="0"/>
                        </a:rPr>
                        <a:t>Do 100 jumping jacks!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PLPapaTroll Medium" panose="02000603000000000000" pitchFamily="2" charset="0"/>
                        </a:rPr>
                        <a:t>Go sledding!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PLPapaTroll Medium" panose="02000603000000000000" pitchFamily="2" charset="0"/>
                        </a:rPr>
                        <a:t>Draw a picture to give to Mom or Dad!</a:t>
                      </a:r>
                    </a:p>
                    <a:p>
                      <a:pPr algn="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PLPapaTroll Medium" panose="02000603000000000000" pitchFamily="2" charset="0"/>
                        </a:rPr>
                        <a:t>        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0849137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PLPapaTroll Medium" panose="02000603000000000000" pitchFamily="2" charset="0"/>
                        </a:rPr>
                        <a:t>Turn on the radio and sing along!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PLPapaTroll Medium" panose="02000603000000000000" pitchFamily="2" charset="0"/>
                        </a:rPr>
                        <a:t>Write a card and mail it to someone!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PLPapaTroll Medium" panose="02000603000000000000" pitchFamily="2" charset="0"/>
                        </a:rPr>
                        <a:t>Help with the household chores!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PLPapaTroll Medium" panose="02000603000000000000" pitchFamily="2" charset="0"/>
                        </a:rPr>
                        <a:t>Go on a bike ride!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7483376"/>
                  </a:ext>
                </a:extLst>
              </a:tr>
              <a:tr h="1714500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PLPapaTroll Medium" panose="02000603000000000000" pitchFamily="2" charset="0"/>
                        </a:rPr>
                        <a:t>Build a snow fort!</a:t>
                      </a: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PLPapaTroll Medium" panose="02000603000000000000" pitchFamily="2" charset="0"/>
                        </a:rPr>
                        <a:t>Make your own instrument!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APLPapaTroll Medium" panose="02000603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PLPapaTroll Medium" panose="02000603000000000000" pitchFamily="2" charset="0"/>
                        </a:rPr>
                        <a:t>Help Mom or Dad make dinner!</a:t>
                      </a:r>
                    </a:p>
                    <a:p>
                      <a:endParaRPr lang="en-US" sz="2000" b="0" dirty="0">
                        <a:solidFill>
                          <a:schemeClr val="tx1"/>
                        </a:solidFill>
                        <a:latin typeface="Arial Rounded MT Bold" panose="020F0704030504030204" pitchFamily="34" charset="0"/>
                        <a:ea typeface="APLPapaTroll Medium" panose="02000603000000000000" pitchFamily="2" charset="0"/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Arial Rounded MT Bold" panose="020F0704030504030204" pitchFamily="34" charset="0"/>
                          <a:ea typeface="APLPapaTroll Medium" panose="02000603000000000000" pitchFamily="2" charset="0"/>
                        </a:rPr>
                        <a:t>Have a family movie night!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6936278"/>
                  </a:ext>
                </a:extLst>
              </a:tr>
            </a:tbl>
          </a:graphicData>
        </a:graphic>
      </p:graphicFrame>
      <p:pic>
        <p:nvPicPr>
          <p:cNvPr id="1026" name="Picture 2" descr="Bitmoji Image">
            <a:extLst>
              <a:ext uri="{FF2B5EF4-FFF2-40B4-BE49-F238E27FC236}">
                <a16:creationId xmlns:a16="http://schemas.microsoft.com/office/drawing/2014/main" id="{93FB6FD2-6D83-4F64-A4AD-4C50A2037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76" y="616002"/>
            <a:ext cx="903736" cy="90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iking">
            <a:extLst>
              <a:ext uri="{FF2B5EF4-FFF2-40B4-BE49-F238E27FC236}">
                <a16:creationId xmlns:a16="http://schemas.microsoft.com/office/drawing/2014/main" id="{F9024F6A-BCC8-4A7A-BCEA-F1E588D33A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134" y="726700"/>
            <a:ext cx="903736" cy="903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heckmate">
            <a:extLst>
              <a:ext uri="{FF2B5EF4-FFF2-40B4-BE49-F238E27FC236}">
                <a16:creationId xmlns:a16="http://schemas.microsoft.com/office/drawing/2014/main" id="{891F01A2-1063-44A9-AEAC-0A2918E2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32" y="726700"/>
            <a:ext cx="903737" cy="90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lientmoji">
            <a:extLst>
              <a:ext uri="{FF2B5EF4-FFF2-40B4-BE49-F238E27FC236}">
                <a16:creationId xmlns:a16="http://schemas.microsoft.com/office/drawing/2014/main" id="{3AC8BBE5-7EB5-446B-B94B-87D85FBBE2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11" y="4167945"/>
            <a:ext cx="819778" cy="819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appy fathers day">
            <a:extLst>
              <a:ext uri="{FF2B5EF4-FFF2-40B4-BE49-F238E27FC236}">
                <a16:creationId xmlns:a16="http://schemas.microsoft.com/office/drawing/2014/main" id="{9935EBA6-619C-43DA-A35F-29D1F911BC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4978" y="4206163"/>
            <a:ext cx="900647" cy="90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Bitmoji Image">
            <a:extLst>
              <a:ext uri="{FF2B5EF4-FFF2-40B4-BE49-F238E27FC236}">
                <a16:creationId xmlns:a16="http://schemas.microsoft.com/office/drawing/2014/main" id="{2D3B6441-7814-48B7-A423-FDC1486CA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1309" y="4091738"/>
            <a:ext cx="900647" cy="900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Clientmoji">
            <a:extLst>
              <a:ext uri="{FF2B5EF4-FFF2-40B4-BE49-F238E27FC236}">
                <a16:creationId xmlns:a16="http://schemas.microsoft.com/office/drawing/2014/main" id="{0F2D2112-4628-428F-B29F-FF8EB543F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4209" y="3873000"/>
            <a:ext cx="1119385" cy="1119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Bitmoji Image">
            <a:extLst>
              <a:ext uri="{FF2B5EF4-FFF2-40B4-BE49-F238E27FC236}">
                <a16:creationId xmlns:a16="http://schemas.microsoft.com/office/drawing/2014/main" id="{9B726618-E364-4F6E-BE72-961EDB7DCA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1132" y="5762757"/>
            <a:ext cx="998553" cy="99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Clientmoji">
            <a:extLst>
              <a:ext uri="{FF2B5EF4-FFF2-40B4-BE49-F238E27FC236}">
                <a16:creationId xmlns:a16="http://schemas.microsoft.com/office/drawing/2014/main" id="{4343149B-4C27-4953-80F4-6A9C28BAF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56"/>
          <a:stretch/>
        </p:blipFill>
        <p:spPr bwMode="auto">
          <a:xfrm>
            <a:off x="4221998" y="5856832"/>
            <a:ext cx="1236374" cy="827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Clientmoji">
            <a:extLst>
              <a:ext uri="{FF2B5EF4-FFF2-40B4-BE49-F238E27FC236}">
                <a16:creationId xmlns:a16="http://schemas.microsoft.com/office/drawing/2014/main" id="{B36D2550-37CC-4D21-9681-B22FA82103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8410" y="5762757"/>
            <a:ext cx="900458" cy="900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Bitmoji Image">
            <a:extLst>
              <a:ext uri="{FF2B5EF4-FFF2-40B4-BE49-F238E27FC236}">
                <a16:creationId xmlns:a16="http://schemas.microsoft.com/office/drawing/2014/main" id="{DCF1FDC5-B886-48EB-B250-102619A014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131" y="724434"/>
            <a:ext cx="903737" cy="903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Bitmoji Image">
            <a:extLst>
              <a:ext uri="{FF2B5EF4-FFF2-40B4-BE49-F238E27FC236}">
                <a16:creationId xmlns:a16="http://schemas.microsoft.com/office/drawing/2014/main" id="{D01845BF-598A-4CD4-8EA9-1651AF181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8861">
            <a:off x="6988852" y="2175527"/>
            <a:ext cx="1228295" cy="1228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snowball fight">
            <a:extLst>
              <a:ext uri="{FF2B5EF4-FFF2-40B4-BE49-F238E27FC236}">
                <a16:creationId xmlns:a16="http://schemas.microsoft.com/office/drawing/2014/main" id="{FF2F762B-6084-4388-8EC8-180143AC3E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204" y="5531227"/>
            <a:ext cx="1131988" cy="113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Bitmoji Image">
            <a:extLst>
              <a:ext uri="{FF2B5EF4-FFF2-40B4-BE49-F238E27FC236}">
                <a16:creationId xmlns:a16="http://schemas.microsoft.com/office/drawing/2014/main" id="{511EFB89-53C8-4993-822C-4E62B8CB3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619" y="2257050"/>
            <a:ext cx="1065251" cy="106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Happy Father's Day">
            <a:extLst>
              <a:ext uri="{FF2B5EF4-FFF2-40B4-BE49-F238E27FC236}">
                <a16:creationId xmlns:a16="http://schemas.microsoft.com/office/drawing/2014/main" id="{6218B88E-B8CA-4A25-9FE1-0AA4EA26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5129" y="2352605"/>
            <a:ext cx="1057547" cy="1057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hovelling snow ">
            <a:extLst>
              <a:ext uri="{FF2B5EF4-FFF2-40B4-BE49-F238E27FC236}">
                <a16:creationId xmlns:a16="http://schemas.microsoft.com/office/drawing/2014/main" id="{6DA66288-249A-41E8-B1A3-E8321D9BC4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211" y="2422320"/>
            <a:ext cx="899981" cy="89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6931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108</Words>
  <Application>Microsoft Office PowerPoint</Application>
  <PresentationFormat>Widescreen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Rounded MT Bold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Megan Lewis</dc:creator>
  <cp:lastModifiedBy>Owen Sheedy</cp:lastModifiedBy>
  <cp:revision>4</cp:revision>
  <dcterms:created xsi:type="dcterms:W3CDTF">2020-05-24T03:00:56Z</dcterms:created>
  <dcterms:modified xsi:type="dcterms:W3CDTF">2021-01-02T22:03:43Z</dcterms:modified>
</cp:coreProperties>
</file>