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0" r:id="rId17"/>
    <p:sldId id="271" r:id="rId18"/>
    <p:sldId id="258" r:id="rId19"/>
    <p:sldId id="273" r:id="rId20"/>
    <p:sldId id="274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007033"/>
    <a:srgbClr val="FFCC66"/>
    <a:srgbClr val="990099"/>
    <a:srgbClr val="CC0099"/>
    <a:srgbClr val="FE9202"/>
    <a:srgbClr val="6C1A00"/>
    <a:srgbClr val="00AAC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306F5-DCD3-86EA-C7C5-151FBFAECB04}" v="1" dt="2020-12-05T00:11:55.405"/>
    <p1510:client id="{62B82F10-819D-9491-FA3E-E7697DBEBE9C}" v="52" dt="2020-12-04T18:13:20.004"/>
    <p1510:client id="{E612A290-E2FE-4AAE-9C37-1036DAC71611}" v="36" dt="2020-12-04T18:46:46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S::owen.sheedy@lethsd.ab.ca::b1c9949c-efb5-4f8f-8e1c-29dbcaf5146f" providerId="AD" clId="Web-{1180A668-9658-3D6D-8239-9A5AC50AA09F}"/>
    <pc:docChg chg="addSld delSld modSld">
      <pc:chgData name="Owen Sheedy" userId="S::owen.sheedy@lethsd.ab.ca::b1c9949c-efb5-4f8f-8e1c-29dbcaf5146f" providerId="AD" clId="Web-{1180A668-9658-3D6D-8239-9A5AC50AA09F}" dt="2020-12-03T18:05:09.650" v="243" actId="1076"/>
      <pc:docMkLst>
        <pc:docMk/>
      </pc:docMkLst>
      <pc:sldChg chg="modSp">
        <pc:chgData name="Owen Sheedy" userId="S::owen.sheedy@lethsd.ab.ca::b1c9949c-efb5-4f8f-8e1c-29dbcaf5146f" providerId="AD" clId="Web-{1180A668-9658-3D6D-8239-9A5AC50AA09F}" dt="2020-12-03T17:36:45.839" v="0" actId="20577"/>
        <pc:sldMkLst>
          <pc:docMk/>
          <pc:sldMk cId="1101633878" sldId="259"/>
        </pc:sldMkLst>
        <pc:spChg chg="mod">
          <ac:chgData name="Owen Sheedy" userId="S::owen.sheedy@lethsd.ab.ca::b1c9949c-efb5-4f8f-8e1c-29dbcaf5146f" providerId="AD" clId="Web-{1180A668-9658-3D6D-8239-9A5AC50AA09F}" dt="2020-12-03T17:36:45.839" v="0" actId="20577"/>
          <ac:spMkLst>
            <pc:docMk/>
            <pc:sldMk cId="1101633878" sldId="259"/>
            <ac:spMk id="22" creationId="{FCC612D1-1DDD-44A2-B36F-753CACA975D2}"/>
          </ac:spMkLst>
        </pc:spChg>
      </pc:sldChg>
      <pc:sldChg chg="modSp">
        <pc:chgData name="Owen Sheedy" userId="S::owen.sheedy@lethsd.ab.ca::b1c9949c-efb5-4f8f-8e1c-29dbcaf5146f" providerId="AD" clId="Web-{1180A668-9658-3D6D-8239-9A5AC50AA09F}" dt="2020-12-03T17:41:30.414" v="33" actId="1076"/>
        <pc:sldMkLst>
          <pc:docMk/>
          <pc:sldMk cId="3654745468" sldId="261"/>
        </pc:sldMkLst>
        <pc:spChg chg="mod">
          <ac:chgData name="Owen Sheedy" userId="S::owen.sheedy@lethsd.ab.ca::b1c9949c-efb5-4f8f-8e1c-29dbcaf5146f" providerId="AD" clId="Web-{1180A668-9658-3D6D-8239-9A5AC50AA09F}" dt="2020-12-03T17:39:52.040" v="17" actId="1076"/>
          <ac:spMkLst>
            <pc:docMk/>
            <pc:sldMk cId="3654745468" sldId="261"/>
            <ac:spMk id="5" creationId="{90AA26C0-F4DD-4939-B060-257BD1CB9A47}"/>
          </ac:spMkLst>
        </pc:spChg>
        <pc:spChg chg="mod">
          <ac:chgData name="Owen Sheedy" userId="S::owen.sheedy@lethsd.ab.ca::b1c9949c-efb5-4f8f-8e1c-29dbcaf5146f" providerId="AD" clId="Web-{1180A668-9658-3D6D-8239-9A5AC50AA09F}" dt="2020-12-03T17:40:02.618" v="18" actId="1076"/>
          <ac:spMkLst>
            <pc:docMk/>
            <pc:sldMk cId="3654745468" sldId="261"/>
            <ac:spMk id="6" creationId="{8934B382-2AD3-4AB5-B2F8-5715EE067A60}"/>
          </ac:spMkLst>
        </pc:spChg>
        <pc:spChg chg="mod">
          <ac:chgData name="Owen Sheedy" userId="S::owen.sheedy@lethsd.ab.ca::b1c9949c-efb5-4f8f-8e1c-29dbcaf5146f" providerId="AD" clId="Web-{1180A668-9658-3D6D-8239-9A5AC50AA09F}" dt="2020-12-03T17:40:08.149" v="19" actId="1076"/>
          <ac:spMkLst>
            <pc:docMk/>
            <pc:sldMk cId="3654745468" sldId="261"/>
            <ac:spMk id="8" creationId="{AD00FA60-E5E1-492F-8BEC-CE13347A342B}"/>
          </ac:spMkLst>
        </pc:spChg>
        <pc:spChg chg="mod">
          <ac:chgData name="Owen Sheedy" userId="S::owen.sheedy@lethsd.ab.ca::b1c9949c-efb5-4f8f-8e1c-29dbcaf5146f" providerId="AD" clId="Web-{1180A668-9658-3D6D-8239-9A5AC50AA09F}" dt="2020-12-03T17:40:15.087" v="20" actId="1076"/>
          <ac:spMkLst>
            <pc:docMk/>
            <pc:sldMk cId="3654745468" sldId="261"/>
            <ac:spMk id="10" creationId="{30A0DCD2-5515-44A2-B8AA-A4C64374ACBA}"/>
          </ac:spMkLst>
        </pc:spChg>
        <pc:spChg chg="mod">
          <ac:chgData name="Owen Sheedy" userId="S::owen.sheedy@lethsd.ab.ca::b1c9949c-efb5-4f8f-8e1c-29dbcaf5146f" providerId="AD" clId="Web-{1180A668-9658-3D6D-8239-9A5AC50AA09F}" dt="2020-12-03T17:40:22.024" v="21" actId="1076"/>
          <ac:spMkLst>
            <pc:docMk/>
            <pc:sldMk cId="3654745468" sldId="261"/>
            <ac:spMk id="11" creationId="{7172E934-8660-4A79-84AD-6DD580DD6D46}"/>
          </ac:spMkLst>
        </pc:spChg>
        <pc:spChg chg="mod">
          <ac:chgData name="Owen Sheedy" userId="S::owen.sheedy@lethsd.ab.ca::b1c9949c-efb5-4f8f-8e1c-29dbcaf5146f" providerId="AD" clId="Web-{1180A668-9658-3D6D-8239-9A5AC50AA09F}" dt="2020-12-03T17:40:29.259" v="22" actId="1076"/>
          <ac:spMkLst>
            <pc:docMk/>
            <pc:sldMk cId="3654745468" sldId="261"/>
            <ac:spMk id="12" creationId="{BD53C754-90D8-4C46-B9A5-3EB97C83E4C4}"/>
          </ac:spMkLst>
        </pc:spChg>
        <pc:spChg chg="mod">
          <ac:chgData name="Owen Sheedy" userId="S::owen.sheedy@lethsd.ab.ca::b1c9949c-efb5-4f8f-8e1c-29dbcaf5146f" providerId="AD" clId="Web-{1180A668-9658-3D6D-8239-9A5AC50AA09F}" dt="2020-12-03T17:40:33.196" v="23" actId="1076"/>
          <ac:spMkLst>
            <pc:docMk/>
            <pc:sldMk cId="3654745468" sldId="261"/>
            <ac:spMk id="13" creationId="{3D0971CF-5149-4CC8-A50D-E2E5FC68A3C1}"/>
          </ac:spMkLst>
        </pc:spChg>
        <pc:spChg chg="mod">
          <ac:chgData name="Owen Sheedy" userId="S::owen.sheedy@lethsd.ab.ca::b1c9949c-efb5-4f8f-8e1c-29dbcaf5146f" providerId="AD" clId="Web-{1180A668-9658-3D6D-8239-9A5AC50AA09F}" dt="2020-12-03T17:40:57.602" v="24" actId="1076"/>
          <ac:spMkLst>
            <pc:docMk/>
            <pc:sldMk cId="3654745468" sldId="261"/>
            <ac:spMk id="14" creationId="{6DCA9E0F-34D7-4011-B15D-CEFD7D768812}"/>
          </ac:spMkLst>
        </pc:spChg>
        <pc:spChg chg="mod">
          <ac:chgData name="Owen Sheedy" userId="S::owen.sheedy@lethsd.ab.ca::b1c9949c-efb5-4f8f-8e1c-29dbcaf5146f" providerId="AD" clId="Web-{1180A668-9658-3D6D-8239-9A5AC50AA09F}" dt="2020-12-03T17:39:16.041" v="10" actId="1076"/>
          <ac:spMkLst>
            <pc:docMk/>
            <pc:sldMk cId="3654745468" sldId="261"/>
            <ac:spMk id="15" creationId="{EB9C7341-FC79-4057-9208-2FFB3F36A470}"/>
          </ac:spMkLst>
        </pc:spChg>
        <pc:spChg chg="mod">
          <ac:chgData name="Owen Sheedy" userId="S::owen.sheedy@lethsd.ab.ca::b1c9949c-efb5-4f8f-8e1c-29dbcaf5146f" providerId="AD" clId="Web-{1180A668-9658-3D6D-8239-9A5AC50AA09F}" dt="2020-12-03T17:40:58.180" v="25" actId="1076"/>
          <ac:spMkLst>
            <pc:docMk/>
            <pc:sldMk cId="3654745468" sldId="261"/>
            <ac:spMk id="16" creationId="{DBB6CC92-D805-45FF-A075-5FA7DC8D810A}"/>
          </ac:spMkLst>
        </pc:spChg>
        <pc:spChg chg="mod">
          <ac:chgData name="Owen Sheedy" userId="S::owen.sheedy@lethsd.ab.ca::b1c9949c-efb5-4f8f-8e1c-29dbcaf5146f" providerId="AD" clId="Web-{1180A668-9658-3D6D-8239-9A5AC50AA09F}" dt="2020-12-03T17:41:02.946" v="26" actId="1076"/>
          <ac:spMkLst>
            <pc:docMk/>
            <pc:sldMk cId="3654745468" sldId="261"/>
            <ac:spMk id="17" creationId="{0E25BBD4-15DF-4CDA-B6BF-D6E212073763}"/>
          </ac:spMkLst>
        </pc:spChg>
        <pc:spChg chg="mod">
          <ac:chgData name="Owen Sheedy" userId="S::owen.sheedy@lethsd.ab.ca::b1c9949c-efb5-4f8f-8e1c-29dbcaf5146f" providerId="AD" clId="Web-{1180A668-9658-3D6D-8239-9A5AC50AA09F}" dt="2020-12-03T17:41:05.852" v="27" actId="1076"/>
          <ac:spMkLst>
            <pc:docMk/>
            <pc:sldMk cId="3654745468" sldId="261"/>
            <ac:spMk id="18" creationId="{56DF2792-9CCA-4154-AB0E-DF33BBDAA7E7}"/>
          </ac:spMkLst>
        </pc:spChg>
        <pc:spChg chg="mod">
          <ac:chgData name="Owen Sheedy" userId="S::owen.sheedy@lethsd.ab.ca::b1c9949c-efb5-4f8f-8e1c-29dbcaf5146f" providerId="AD" clId="Web-{1180A668-9658-3D6D-8239-9A5AC50AA09F}" dt="2020-12-03T17:41:11.961" v="28" actId="1076"/>
          <ac:spMkLst>
            <pc:docMk/>
            <pc:sldMk cId="3654745468" sldId="261"/>
            <ac:spMk id="19" creationId="{8DB6C098-EB2C-47AF-B644-952DC148EEC6}"/>
          </ac:spMkLst>
        </pc:spChg>
        <pc:spChg chg="mod">
          <ac:chgData name="Owen Sheedy" userId="S::owen.sheedy@lethsd.ab.ca::b1c9949c-efb5-4f8f-8e1c-29dbcaf5146f" providerId="AD" clId="Web-{1180A668-9658-3D6D-8239-9A5AC50AA09F}" dt="2020-12-03T17:41:16.946" v="30" actId="1076"/>
          <ac:spMkLst>
            <pc:docMk/>
            <pc:sldMk cId="3654745468" sldId="261"/>
            <ac:spMk id="20" creationId="{8D3B6EB6-1352-4205-BD86-F04B473B6678}"/>
          </ac:spMkLst>
        </pc:spChg>
        <pc:spChg chg="mod">
          <ac:chgData name="Owen Sheedy" userId="S::owen.sheedy@lethsd.ab.ca::b1c9949c-efb5-4f8f-8e1c-29dbcaf5146f" providerId="AD" clId="Web-{1180A668-9658-3D6D-8239-9A5AC50AA09F}" dt="2020-12-03T17:41:21.555" v="31" actId="1076"/>
          <ac:spMkLst>
            <pc:docMk/>
            <pc:sldMk cId="3654745468" sldId="261"/>
            <ac:spMk id="21" creationId="{89FD6C4A-59E4-4436-9599-1430FD3610E5}"/>
          </ac:spMkLst>
        </pc:spChg>
        <pc:cxnChg chg="mod">
          <ac:chgData name="Owen Sheedy" userId="S::owen.sheedy@lethsd.ab.ca::b1c9949c-efb5-4f8f-8e1c-29dbcaf5146f" providerId="AD" clId="Web-{1180A668-9658-3D6D-8239-9A5AC50AA09F}" dt="2020-12-03T17:41:30.414" v="32" actId="1076"/>
          <ac:cxnSpMkLst>
            <pc:docMk/>
            <pc:sldMk cId="3654745468" sldId="261"/>
            <ac:cxnSpMk id="30" creationId="{157F2C07-B284-4F86-998F-92CFE929A2DC}"/>
          </ac:cxnSpMkLst>
        </pc:cxnChg>
        <pc:cxnChg chg="mod">
          <ac:chgData name="Owen Sheedy" userId="S::owen.sheedy@lethsd.ab.ca::b1c9949c-efb5-4f8f-8e1c-29dbcaf5146f" providerId="AD" clId="Web-{1180A668-9658-3D6D-8239-9A5AC50AA09F}" dt="2020-12-03T17:41:30.414" v="33" actId="1076"/>
          <ac:cxnSpMkLst>
            <pc:docMk/>
            <pc:sldMk cId="3654745468" sldId="261"/>
            <ac:cxnSpMk id="31" creationId="{58623B3F-C56F-4D76-A7F9-99129D81AF7E}"/>
          </ac:cxnSpMkLst>
        </pc:cxnChg>
      </pc:sldChg>
      <pc:sldChg chg="modSp add replId">
        <pc:chgData name="Owen Sheedy" userId="S::owen.sheedy@lethsd.ab.ca::b1c9949c-efb5-4f8f-8e1c-29dbcaf5146f" providerId="AD" clId="Web-{1180A668-9658-3D6D-8239-9A5AC50AA09F}" dt="2020-12-03T17:42:06.664" v="42"/>
        <pc:sldMkLst>
          <pc:docMk/>
          <pc:sldMk cId="430265197" sldId="262"/>
        </pc:sldMkLst>
        <pc:spChg chg="mod">
          <ac:chgData name="Owen Sheedy" userId="S::owen.sheedy@lethsd.ab.ca::b1c9949c-efb5-4f8f-8e1c-29dbcaf5146f" providerId="AD" clId="Web-{1180A668-9658-3D6D-8239-9A5AC50AA09F}" dt="2020-12-03T17:41:52.742" v="35"/>
          <ac:spMkLst>
            <pc:docMk/>
            <pc:sldMk cId="430265197" sldId="262"/>
            <ac:spMk id="6" creationId="{8934B382-2AD3-4AB5-B2F8-5715EE067A60}"/>
          </ac:spMkLst>
        </pc:spChg>
        <pc:spChg chg="mod">
          <ac:chgData name="Owen Sheedy" userId="S::owen.sheedy@lethsd.ab.ca::b1c9949c-efb5-4f8f-8e1c-29dbcaf5146f" providerId="AD" clId="Web-{1180A668-9658-3D6D-8239-9A5AC50AA09F}" dt="2020-12-03T17:41:55.820" v="36"/>
          <ac:spMkLst>
            <pc:docMk/>
            <pc:sldMk cId="430265197" sldId="262"/>
            <ac:spMk id="9" creationId="{6A849563-CC6D-4747-BD59-C2A6B5913BA2}"/>
          </ac:spMkLst>
        </pc:spChg>
        <pc:spChg chg="mod">
          <ac:chgData name="Owen Sheedy" userId="S::owen.sheedy@lethsd.ab.ca::b1c9949c-efb5-4f8f-8e1c-29dbcaf5146f" providerId="AD" clId="Web-{1180A668-9658-3D6D-8239-9A5AC50AA09F}" dt="2020-12-03T17:41:57.773" v="37"/>
          <ac:spMkLst>
            <pc:docMk/>
            <pc:sldMk cId="430265197" sldId="262"/>
            <ac:spMk id="11" creationId="{7172E934-8660-4A79-84AD-6DD580DD6D46}"/>
          </ac:spMkLst>
        </pc:spChg>
        <pc:spChg chg="mod">
          <ac:chgData name="Owen Sheedy" userId="S::owen.sheedy@lethsd.ab.ca::b1c9949c-efb5-4f8f-8e1c-29dbcaf5146f" providerId="AD" clId="Web-{1180A668-9658-3D6D-8239-9A5AC50AA09F}" dt="2020-12-03T17:41:59.336" v="38"/>
          <ac:spMkLst>
            <pc:docMk/>
            <pc:sldMk cId="430265197" sldId="262"/>
            <ac:spMk id="13" creationId="{3D0971CF-5149-4CC8-A50D-E2E5FC68A3C1}"/>
          </ac:spMkLst>
        </pc:spChg>
        <pc:spChg chg="mod">
          <ac:chgData name="Owen Sheedy" userId="S::owen.sheedy@lethsd.ab.ca::b1c9949c-efb5-4f8f-8e1c-29dbcaf5146f" providerId="AD" clId="Web-{1180A668-9658-3D6D-8239-9A5AC50AA09F}" dt="2020-12-03T17:42:01.133" v="39"/>
          <ac:spMkLst>
            <pc:docMk/>
            <pc:sldMk cId="430265197" sldId="262"/>
            <ac:spMk id="15" creationId="{EB9C7341-FC79-4057-9208-2FFB3F36A470}"/>
          </ac:spMkLst>
        </pc:spChg>
        <pc:spChg chg="mod">
          <ac:chgData name="Owen Sheedy" userId="S::owen.sheedy@lethsd.ab.ca::b1c9949c-efb5-4f8f-8e1c-29dbcaf5146f" providerId="AD" clId="Web-{1180A668-9658-3D6D-8239-9A5AC50AA09F}" dt="2020-12-03T17:42:02.898" v="40"/>
          <ac:spMkLst>
            <pc:docMk/>
            <pc:sldMk cId="430265197" sldId="262"/>
            <ac:spMk id="17" creationId="{0E25BBD4-15DF-4CDA-B6BF-D6E212073763}"/>
          </ac:spMkLst>
        </pc:spChg>
        <pc:spChg chg="mod">
          <ac:chgData name="Owen Sheedy" userId="S::owen.sheedy@lethsd.ab.ca::b1c9949c-efb5-4f8f-8e1c-29dbcaf5146f" providerId="AD" clId="Web-{1180A668-9658-3D6D-8239-9A5AC50AA09F}" dt="2020-12-03T17:42:04.930" v="41"/>
          <ac:spMkLst>
            <pc:docMk/>
            <pc:sldMk cId="430265197" sldId="262"/>
            <ac:spMk id="19" creationId="{8DB6C098-EB2C-47AF-B644-952DC148EEC6}"/>
          </ac:spMkLst>
        </pc:spChg>
        <pc:spChg chg="mod">
          <ac:chgData name="Owen Sheedy" userId="S::owen.sheedy@lethsd.ab.ca::b1c9949c-efb5-4f8f-8e1c-29dbcaf5146f" providerId="AD" clId="Web-{1180A668-9658-3D6D-8239-9A5AC50AA09F}" dt="2020-12-03T17:42:06.664" v="42"/>
          <ac:spMkLst>
            <pc:docMk/>
            <pc:sldMk cId="430265197" sldId="262"/>
            <ac:spMk id="21" creationId="{89FD6C4A-59E4-4436-9599-1430FD3610E5}"/>
          </ac:spMkLst>
        </pc:spChg>
      </pc:sldChg>
      <pc:sldChg chg="modSp del">
        <pc:chgData name="Owen Sheedy" userId="S::owen.sheedy@lethsd.ab.ca::b1c9949c-efb5-4f8f-8e1c-29dbcaf5146f" providerId="AD" clId="Web-{1180A668-9658-3D6D-8239-9A5AC50AA09F}" dt="2020-12-03T17:38:58.525" v="8"/>
        <pc:sldMkLst>
          <pc:docMk/>
          <pc:sldMk cId="1912455255" sldId="262"/>
        </pc:sldMkLst>
        <pc:spChg chg="mod">
          <ac:chgData name="Owen Sheedy" userId="S::owen.sheedy@lethsd.ab.ca::b1c9949c-efb5-4f8f-8e1c-29dbcaf5146f" providerId="AD" clId="Web-{1180A668-9658-3D6D-8239-9A5AC50AA09F}" dt="2020-12-03T17:36:49.698" v="3" actId="20577"/>
          <ac:spMkLst>
            <pc:docMk/>
            <pc:sldMk cId="1912455255" sldId="262"/>
            <ac:spMk id="22" creationId="{FCC612D1-1DDD-44A2-B36F-753CACA975D2}"/>
          </ac:spMkLst>
        </pc:spChg>
      </pc:sldChg>
      <pc:sldChg chg="addSp delSp modSp add replId">
        <pc:chgData name="Owen Sheedy" userId="S::owen.sheedy@lethsd.ab.ca::b1c9949c-efb5-4f8f-8e1c-29dbcaf5146f" providerId="AD" clId="Web-{1180A668-9658-3D6D-8239-9A5AC50AA09F}" dt="2020-12-03T17:49:57.159" v="78" actId="1076"/>
        <pc:sldMkLst>
          <pc:docMk/>
          <pc:sldMk cId="506471019" sldId="263"/>
        </pc:sldMkLst>
        <pc:picChg chg="add del mod">
          <ac:chgData name="Owen Sheedy" userId="S::owen.sheedy@lethsd.ab.ca::b1c9949c-efb5-4f8f-8e1c-29dbcaf5146f" providerId="AD" clId="Web-{1180A668-9658-3D6D-8239-9A5AC50AA09F}" dt="2020-12-03T17:44:51.397" v="45"/>
          <ac:picMkLst>
            <pc:docMk/>
            <pc:sldMk cId="506471019" sldId="263"/>
            <ac:picMk id="3" creationId="{F9127E28-60E4-434C-A1E0-A509356E692E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7:46:08.021" v="47"/>
          <ac:picMkLst>
            <pc:docMk/>
            <pc:sldMk cId="506471019" sldId="263"/>
            <ac:picMk id="4" creationId="{12D85DDC-B5C9-4ECC-BDFE-A3674F30E5F9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7:47:00.395" v="49"/>
          <ac:picMkLst>
            <pc:docMk/>
            <pc:sldMk cId="506471019" sldId="263"/>
            <ac:picMk id="7" creationId="{0B8BC785-26FC-457C-B180-0E378070A189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7:47:11.317" v="51"/>
          <ac:picMkLst>
            <pc:docMk/>
            <pc:sldMk cId="506471019" sldId="263"/>
            <ac:picMk id="32" creationId="{106E60F3-D4B0-4550-A4DD-47046CF95043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7:48:09.254" v="53"/>
          <ac:picMkLst>
            <pc:docMk/>
            <pc:sldMk cId="506471019" sldId="263"/>
            <ac:picMk id="33" creationId="{AF40329F-D418-4E7C-924D-ECC0229EBA60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7:48:23.285" v="55"/>
          <ac:picMkLst>
            <pc:docMk/>
            <pc:sldMk cId="506471019" sldId="263"/>
            <ac:picMk id="34" creationId="{16EBC5DF-7EB3-4B63-955E-D8136EE49686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7:48:33.723" v="57"/>
          <ac:picMkLst>
            <pc:docMk/>
            <pc:sldMk cId="506471019" sldId="263"/>
            <ac:picMk id="35" creationId="{7345547C-3670-4E2C-88CD-6F133E44CFD0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49:29.910" v="69" actId="1076"/>
          <ac:picMkLst>
            <pc:docMk/>
            <pc:sldMk cId="506471019" sldId="263"/>
            <ac:picMk id="36" creationId="{29B68EAD-E623-4584-9BAF-8A2D48BA766A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49:20.035" v="67" actId="1076"/>
          <ac:picMkLst>
            <pc:docMk/>
            <pc:sldMk cId="506471019" sldId="263"/>
            <ac:picMk id="37" creationId="{21B7CD7A-4245-4F66-99FA-ACD7C6268440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49:48.332" v="76" actId="1076"/>
          <ac:picMkLst>
            <pc:docMk/>
            <pc:sldMk cId="506471019" sldId="263"/>
            <ac:picMk id="38" creationId="{3077B54B-554D-49E5-937D-2A6BCD3D7B03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49:53.659" v="77" actId="1076"/>
          <ac:picMkLst>
            <pc:docMk/>
            <pc:sldMk cId="506471019" sldId="263"/>
            <ac:picMk id="39" creationId="{BDFAFB6C-F69A-45F2-BB00-1E2DDDABA9FA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49:57.159" v="78" actId="1076"/>
          <ac:picMkLst>
            <pc:docMk/>
            <pc:sldMk cId="506471019" sldId="263"/>
            <ac:picMk id="40" creationId="{3D9E651E-209C-46BE-99ED-A05CC8E54B16}"/>
          </ac:picMkLst>
        </pc:picChg>
      </pc:sldChg>
      <pc:sldChg chg="add del replId">
        <pc:chgData name="Owen Sheedy" userId="S::owen.sheedy@lethsd.ab.ca::b1c9949c-efb5-4f8f-8e1c-29dbcaf5146f" providerId="AD" clId="Web-{1180A668-9658-3D6D-8239-9A5AC50AA09F}" dt="2020-12-03T17:38:57.056" v="7"/>
        <pc:sldMkLst>
          <pc:docMk/>
          <pc:sldMk cId="1606006364" sldId="263"/>
        </pc:sldMkLst>
      </pc:sldChg>
      <pc:sldChg chg="addSp delSp modSp add replId">
        <pc:chgData name="Owen Sheedy" userId="S::owen.sheedy@lethsd.ab.ca::b1c9949c-efb5-4f8f-8e1c-29dbcaf5146f" providerId="AD" clId="Web-{1180A668-9658-3D6D-8239-9A5AC50AA09F}" dt="2020-12-03T17:51:29.018" v="92"/>
        <pc:sldMkLst>
          <pc:docMk/>
          <pc:sldMk cId="588158793" sldId="264"/>
        </pc:sldMkLst>
        <pc:spChg chg="add del">
          <ac:chgData name="Owen Sheedy" userId="S::owen.sheedy@lethsd.ab.ca::b1c9949c-efb5-4f8f-8e1c-29dbcaf5146f" providerId="AD" clId="Web-{1180A668-9658-3D6D-8239-9A5AC50AA09F}" dt="2020-12-03T17:51:29.018" v="92"/>
          <ac:spMkLst>
            <pc:docMk/>
            <pc:sldMk cId="588158793" sldId="264"/>
            <ac:spMk id="42" creationId="{E46369C1-EFE3-4CA6-9225-A2BD702B450C}"/>
          </ac:spMkLst>
        </pc:spChg>
        <pc:picChg chg="add mod">
          <ac:chgData name="Owen Sheedy" userId="S::owen.sheedy@lethsd.ab.ca::b1c9949c-efb5-4f8f-8e1c-29dbcaf5146f" providerId="AD" clId="Web-{1180A668-9658-3D6D-8239-9A5AC50AA09F}" dt="2020-12-03T17:50:43.112" v="84" actId="1076"/>
          <ac:picMkLst>
            <pc:docMk/>
            <pc:sldMk cId="588158793" sldId="264"/>
            <ac:picMk id="34" creationId="{5086CB30-129F-4E19-8F82-FEE7DE1B8A90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0:43.128" v="85" actId="1076"/>
          <ac:picMkLst>
            <pc:docMk/>
            <pc:sldMk cId="588158793" sldId="264"/>
            <ac:picMk id="35" creationId="{DC1FDD27-4013-4CD0-A6B6-FFE7939F9443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1:01.877" v="90" actId="1076"/>
          <ac:picMkLst>
            <pc:docMk/>
            <pc:sldMk cId="588158793" sldId="264"/>
            <ac:picMk id="41" creationId="{79031E22-8527-4EFF-BDA7-57B87ECA1CB9}"/>
          </ac:picMkLst>
        </pc:picChg>
      </pc:sldChg>
      <pc:sldChg chg="addSp delSp modSp add replId">
        <pc:chgData name="Owen Sheedy" userId="S::owen.sheedy@lethsd.ab.ca::b1c9949c-efb5-4f8f-8e1c-29dbcaf5146f" providerId="AD" clId="Web-{1180A668-9658-3D6D-8239-9A5AC50AA09F}" dt="2020-12-03T17:54:36.891" v="136"/>
        <pc:sldMkLst>
          <pc:docMk/>
          <pc:sldMk cId="392010972" sldId="265"/>
        </pc:sldMkLst>
        <pc:spChg chg="mod">
          <ac:chgData name="Owen Sheedy" userId="S::owen.sheedy@lethsd.ab.ca::b1c9949c-efb5-4f8f-8e1c-29dbcaf5146f" providerId="AD" clId="Web-{1180A668-9658-3D6D-8239-9A5AC50AA09F}" dt="2020-12-03T17:52:00.939" v="105" actId="1076"/>
          <ac:spMkLst>
            <pc:docMk/>
            <pc:sldMk cId="392010972" sldId="265"/>
            <ac:spMk id="2" creationId="{1108F0E6-980E-425F-AAB1-AFD988D43AB0}"/>
          </ac:spMkLst>
        </pc:spChg>
        <pc:picChg chg="add mod">
          <ac:chgData name="Owen Sheedy" userId="S::owen.sheedy@lethsd.ab.ca::b1c9949c-efb5-4f8f-8e1c-29dbcaf5146f" providerId="AD" clId="Web-{1180A668-9658-3D6D-8239-9A5AC50AA09F}" dt="2020-12-03T17:51:42.815" v="96" actId="1076"/>
          <ac:picMkLst>
            <pc:docMk/>
            <pc:sldMk cId="392010972" sldId="265"/>
            <ac:picMk id="42" creationId="{C865B65B-C094-4388-A07B-DAC1070EF506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1:42.830" v="97" actId="1076"/>
          <ac:picMkLst>
            <pc:docMk/>
            <pc:sldMk cId="392010972" sldId="265"/>
            <ac:picMk id="43" creationId="{7F318217-725B-4B5D-85EC-1D3EB2D8EF34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2:00.939" v="106" actId="1076"/>
          <ac:picMkLst>
            <pc:docMk/>
            <pc:sldMk cId="392010972" sldId="265"/>
            <ac:picMk id="44" creationId="{EC6E5590-AD8A-4AD0-B578-8E8570282442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2:00.955" v="107" actId="1076"/>
          <ac:picMkLst>
            <pc:docMk/>
            <pc:sldMk cId="392010972" sldId="265"/>
            <ac:picMk id="45" creationId="{26B343AC-5CB8-446C-A5C8-9012C4589B80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7:54:36.235" v="135"/>
          <ac:picMkLst>
            <pc:docMk/>
            <pc:sldMk cId="392010972" sldId="265"/>
            <ac:picMk id="46" creationId="{FC7B37C6-53AE-4D0D-A79F-0446A49D1558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7:54:36.891" v="136"/>
          <ac:picMkLst>
            <pc:docMk/>
            <pc:sldMk cId="392010972" sldId="265"/>
            <ac:picMk id="47" creationId="{08CD3461-3CD7-4103-8516-41DEFBD0001F}"/>
          </ac:picMkLst>
        </pc:picChg>
      </pc:sldChg>
      <pc:sldChg chg="addSp modSp add replId">
        <pc:chgData name="Owen Sheedy" userId="S::owen.sheedy@lethsd.ab.ca::b1c9949c-efb5-4f8f-8e1c-29dbcaf5146f" providerId="AD" clId="Web-{1180A668-9658-3D6D-8239-9A5AC50AA09F}" dt="2020-12-03T17:53:52.985" v="126" actId="1076"/>
        <pc:sldMkLst>
          <pc:docMk/>
          <pc:sldMk cId="2747610914" sldId="266"/>
        </pc:sldMkLst>
        <pc:picChg chg="add mod">
          <ac:chgData name="Owen Sheedy" userId="S::owen.sheedy@lethsd.ab.ca::b1c9949c-efb5-4f8f-8e1c-29dbcaf5146f" providerId="AD" clId="Web-{1180A668-9658-3D6D-8239-9A5AC50AA09F}" dt="2020-12-03T17:53:52.938" v="122" actId="1076"/>
          <ac:picMkLst>
            <pc:docMk/>
            <pc:sldMk cId="2747610914" sldId="266"/>
            <ac:picMk id="48" creationId="{9F33688D-85F0-45EB-B538-A26638A6C740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3:52.954" v="123" actId="1076"/>
          <ac:picMkLst>
            <pc:docMk/>
            <pc:sldMk cId="2747610914" sldId="266"/>
            <ac:picMk id="49" creationId="{CAB1F5F5-7FFD-4D4F-8D6C-B64DEE5CAFF0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3:52.954" v="124" actId="1076"/>
          <ac:picMkLst>
            <pc:docMk/>
            <pc:sldMk cId="2747610914" sldId="266"/>
            <ac:picMk id="50" creationId="{8829FC83-CE01-4850-925A-9B5BC966005C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3:52.970" v="125" actId="1076"/>
          <ac:picMkLst>
            <pc:docMk/>
            <pc:sldMk cId="2747610914" sldId="266"/>
            <ac:picMk id="51" creationId="{9A6F368D-94BE-4CAB-AB4E-F46F45BEFFE4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3:52.985" v="126" actId="1076"/>
          <ac:picMkLst>
            <pc:docMk/>
            <pc:sldMk cId="2747610914" sldId="266"/>
            <ac:picMk id="52" creationId="{8C24C936-887D-4532-96F9-929A1FF08C58}"/>
          </ac:picMkLst>
        </pc:picChg>
      </pc:sldChg>
      <pc:sldChg chg="addSp modSp add replId">
        <pc:chgData name="Owen Sheedy" userId="S::owen.sheedy@lethsd.ab.ca::b1c9949c-efb5-4f8f-8e1c-29dbcaf5146f" providerId="AD" clId="Web-{1180A668-9658-3D6D-8239-9A5AC50AA09F}" dt="2020-12-03T17:54:10.110" v="133" actId="1076"/>
        <pc:sldMkLst>
          <pc:docMk/>
          <pc:sldMk cId="4155353902" sldId="267"/>
        </pc:sldMkLst>
        <pc:picChg chg="add mod">
          <ac:chgData name="Owen Sheedy" userId="S::owen.sheedy@lethsd.ab.ca::b1c9949c-efb5-4f8f-8e1c-29dbcaf5146f" providerId="AD" clId="Web-{1180A668-9658-3D6D-8239-9A5AC50AA09F}" dt="2020-12-03T17:54:10.079" v="131" actId="1076"/>
          <ac:picMkLst>
            <pc:docMk/>
            <pc:sldMk cId="4155353902" sldId="267"/>
            <ac:picMk id="53" creationId="{76F73104-16F3-497B-82DC-B956851C3DEB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4:10.094" v="132" actId="1076"/>
          <ac:picMkLst>
            <pc:docMk/>
            <pc:sldMk cId="4155353902" sldId="267"/>
            <ac:picMk id="54" creationId="{9193367C-3F1C-4038-98E0-9BEDF784B8A9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4:10.110" v="133" actId="1076"/>
          <ac:picMkLst>
            <pc:docMk/>
            <pc:sldMk cId="4155353902" sldId="267"/>
            <ac:picMk id="55" creationId="{4D7FBC90-7634-48B5-8B95-38BA97FB0ABB}"/>
          </ac:picMkLst>
        </pc:picChg>
      </pc:sldChg>
      <pc:sldChg chg="add replId">
        <pc:chgData name="Owen Sheedy" userId="S::owen.sheedy@lethsd.ab.ca::b1c9949c-efb5-4f8f-8e1c-29dbcaf5146f" providerId="AD" clId="Web-{1180A668-9658-3D6D-8239-9A5AC50AA09F}" dt="2020-12-03T17:54:32.204" v="134"/>
        <pc:sldMkLst>
          <pc:docMk/>
          <pc:sldMk cId="3853449144" sldId="268"/>
        </pc:sldMkLst>
      </pc:sldChg>
      <pc:sldChg chg="addSp modSp add replId">
        <pc:chgData name="Owen Sheedy" userId="S::owen.sheedy@lethsd.ab.ca::b1c9949c-efb5-4f8f-8e1c-29dbcaf5146f" providerId="AD" clId="Web-{1180A668-9658-3D6D-8239-9A5AC50AA09F}" dt="2020-12-03T17:55:12.094" v="145" actId="1076"/>
        <pc:sldMkLst>
          <pc:docMk/>
          <pc:sldMk cId="1968692359" sldId="269"/>
        </pc:sldMkLst>
        <pc:picChg chg="add mod">
          <ac:chgData name="Owen Sheedy" userId="S::owen.sheedy@lethsd.ab.ca::b1c9949c-efb5-4f8f-8e1c-29dbcaf5146f" providerId="AD" clId="Web-{1180A668-9658-3D6D-8239-9A5AC50AA09F}" dt="2020-12-03T17:55:12.063" v="142" actId="1076"/>
          <ac:picMkLst>
            <pc:docMk/>
            <pc:sldMk cId="1968692359" sldId="269"/>
            <ac:picMk id="56" creationId="{6C527C0B-21B4-4329-B618-68960E95A79A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5:12.078" v="143" actId="1076"/>
          <ac:picMkLst>
            <pc:docMk/>
            <pc:sldMk cId="1968692359" sldId="269"/>
            <ac:picMk id="57" creationId="{45014183-2650-4217-B7F0-B8410B8EEDB9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5:12.094" v="144" actId="1076"/>
          <ac:picMkLst>
            <pc:docMk/>
            <pc:sldMk cId="1968692359" sldId="269"/>
            <ac:picMk id="58" creationId="{E8F06596-A9DC-4B52-9CC3-FF5F16CB2080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5:12.094" v="145" actId="1076"/>
          <ac:picMkLst>
            <pc:docMk/>
            <pc:sldMk cId="1968692359" sldId="269"/>
            <ac:picMk id="59" creationId="{A1B6A875-E98E-45B3-8EE3-DE1FF110E492}"/>
          </ac:picMkLst>
        </pc:picChg>
      </pc:sldChg>
      <pc:sldChg chg="addSp modSp add replId">
        <pc:chgData name="Owen Sheedy" userId="S::owen.sheedy@lethsd.ab.ca::b1c9949c-efb5-4f8f-8e1c-29dbcaf5146f" providerId="AD" clId="Web-{1180A668-9658-3D6D-8239-9A5AC50AA09F}" dt="2020-12-03T17:56:50.124" v="153" actId="1076"/>
        <pc:sldMkLst>
          <pc:docMk/>
          <pc:sldMk cId="510075291" sldId="270"/>
        </pc:sldMkLst>
        <pc:picChg chg="add mod">
          <ac:chgData name="Owen Sheedy" userId="S::owen.sheedy@lethsd.ab.ca::b1c9949c-efb5-4f8f-8e1c-29dbcaf5146f" providerId="AD" clId="Web-{1180A668-9658-3D6D-8239-9A5AC50AA09F}" dt="2020-12-03T17:56:50.124" v="153" actId="1076"/>
          <ac:picMkLst>
            <pc:docMk/>
            <pc:sldMk cId="510075291" sldId="270"/>
            <ac:picMk id="3" creationId="{B95CB8E1-6E38-42B4-ADD9-6DFB4A50EC86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5:44.203" v="148" actId="1076"/>
          <ac:picMkLst>
            <pc:docMk/>
            <pc:sldMk cId="510075291" sldId="270"/>
            <ac:picMk id="60" creationId="{CCB85490-EC20-453E-BFBE-DB94860A30E9}"/>
          </ac:picMkLst>
        </pc:picChg>
      </pc:sldChg>
      <pc:sldChg chg="addSp delSp modSp add replId">
        <pc:chgData name="Owen Sheedy" userId="S::owen.sheedy@lethsd.ab.ca::b1c9949c-efb5-4f8f-8e1c-29dbcaf5146f" providerId="AD" clId="Web-{1180A668-9658-3D6D-8239-9A5AC50AA09F}" dt="2020-12-03T18:05:09.650" v="243" actId="1076"/>
        <pc:sldMkLst>
          <pc:docMk/>
          <pc:sldMk cId="874656733" sldId="271"/>
        </pc:sldMkLst>
        <pc:picChg chg="del mod">
          <ac:chgData name="Owen Sheedy" userId="S::owen.sheedy@lethsd.ab.ca::b1c9949c-efb5-4f8f-8e1c-29dbcaf5146f" providerId="AD" clId="Web-{1180A668-9658-3D6D-8239-9A5AC50AA09F}" dt="2020-12-03T17:58:04.420" v="171"/>
          <ac:picMkLst>
            <pc:docMk/>
            <pc:sldMk cId="874656733" sldId="271"/>
            <ac:picMk id="3" creationId="{B95CB8E1-6E38-42B4-ADD9-6DFB4A50EC86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8:23.639" v="188" actId="1076"/>
          <ac:picMkLst>
            <pc:docMk/>
            <pc:sldMk cId="874656733" sldId="271"/>
            <ac:picMk id="4" creationId="{A292C2C1-1345-4946-A4A0-B86753A841A2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9:51.216" v="208" actId="1076"/>
          <ac:picMkLst>
            <pc:docMk/>
            <pc:sldMk cId="874656733" sldId="271"/>
            <ac:picMk id="7" creationId="{A0891D3B-D127-479D-B93A-AB1DA6628CE1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8:01:02.997" v="226" actId="1076"/>
          <ac:picMkLst>
            <pc:docMk/>
            <pc:sldMk cId="874656733" sldId="271"/>
            <ac:picMk id="32" creationId="{21E21346-30D5-4435-A102-6903ACC9772D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8:01:35.246" v="228"/>
          <ac:picMkLst>
            <pc:docMk/>
            <pc:sldMk cId="874656733" sldId="271"/>
            <ac:picMk id="33" creationId="{2AFC2329-588E-4CD2-90E4-B090EEC9ACB3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51.998" v="170"/>
          <ac:picMkLst>
            <pc:docMk/>
            <pc:sldMk cId="874656733" sldId="271"/>
            <ac:picMk id="34" creationId="{5086CB30-129F-4E19-8F82-FEE7DE1B8A90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51.998" v="169"/>
          <ac:picMkLst>
            <pc:docMk/>
            <pc:sldMk cId="874656733" sldId="271"/>
            <ac:picMk id="35" creationId="{DC1FDD27-4013-4CD0-A6B6-FFE7939F9443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37.686" v="157"/>
          <ac:picMkLst>
            <pc:docMk/>
            <pc:sldMk cId="874656733" sldId="271"/>
            <ac:picMk id="36" creationId="{29B68EAD-E623-4584-9BAF-8A2D48BA766A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38.467" v="158"/>
          <ac:picMkLst>
            <pc:docMk/>
            <pc:sldMk cId="874656733" sldId="271"/>
            <ac:picMk id="37" creationId="{21B7CD7A-4245-4F66-99FA-ACD7C6268440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39.030" v="159"/>
          <ac:picMkLst>
            <pc:docMk/>
            <pc:sldMk cId="874656733" sldId="271"/>
            <ac:picMk id="38" creationId="{3077B54B-554D-49E5-937D-2A6BCD3D7B03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39.670" v="160"/>
          <ac:picMkLst>
            <pc:docMk/>
            <pc:sldMk cId="874656733" sldId="271"/>
            <ac:picMk id="39" creationId="{BDFAFB6C-F69A-45F2-BB00-1E2DDDABA9FA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40.014" v="161"/>
          <ac:picMkLst>
            <pc:docMk/>
            <pc:sldMk cId="874656733" sldId="271"/>
            <ac:picMk id="40" creationId="{3D9E651E-209C-46BE-99ED-A05CC8E54B16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51.998" v="168"/>
          <ac:picMkLst>
            <pc:docMk/>
            <pc:sldMk cId="874656733" sldId="271"/>
            <ac:picMk id="41" creationId="{79031E22-8527-4EFF-BDA7-57B87ECA1CB9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51.998" v="167"/>
          <ac:picMkLst>
            <pc:docMk/>
            <pc:sldMk cId="874656733" sldId="271"/>
            <ac:picMk id="42" creationId="{C865B65B-C094-4388-A07B-DAC1070EF506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51.998" v="166"/>
          <ac:picMkLst>
            <pc:docMk/>
            <pc:sldMk cId="874656733" sldId="271"/>
            <ac:picMk id="43" creationId="{7F318217-725B-4B5D-85EC-1D3EB2D8EF34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51.983" v="165"/>
          <ac:picMkLst>
            <pc:docMk/>
            <pc:sldMk cId="874656733" sldId="271"/>
            <ac:picMk id="44" creationId="{EC6E5590-AD8A-4AD0-B578-8E8570282442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51.983" v="164"/>
          <ac:picMkLst>
            <pc:docMk/>
            <pc:sldMk cId="874656733" sldId="271"/>
            <ac:picMk id="45" creationId="{26B343AC-5CB8-446C-A5C8-9012C4589B80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51.983" v="163"/>
          <ac:picMkLst>
            <pc:docMk/>
            <pc:sldMk cId="874656733" sldId="271"/>
            <ac:picMk id="46" creationId="{FC7B37C6-53AE-4D0D-A79F-0446A49D1558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7:51.983" v="162"/>
          <ac:picMkLst>
            <pc:docMk/>
            <pc:sldMk cId="874656733" sldId="271"/>
            <ac:picMk id="47" creationId="{08CD3461-3CD7-4103-8516-41DEFBD0001F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36" v="184"/>
          <ac:picMkLst>
            <pc:docMk/>
            <pc:sldMk cId="874656733" sldId="271"/>
            <ac:picMk id="48" creationId="{9F33688D-85F0-45EB-B538-A26638A6C740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36" v="183"/>
          <ac:picMkLst>
            <pc:docMk/>
            <pc:sldMk cId="874656733" sldId="271"/>
            <ac:picMk id="49" creationId="{CAB1F5F5-7FFD-4D4F-8D6C-B64DEE5CAFF0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36" v="182"/>
          <ac:picMkLst>
            <pc:docMk/>
            <pc:sldMk cId="874656733" sldId="271"/>
            <ac:picMk id="50" creationId="{8829FC83-CE01-4850-925A-9B5BC966005C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36" v="181"/>
          <ac:picMkLst>
            <pc:docMk/>
            <pc:sldMk cId="874656733" sldId="271"/>
            <ac:picMk id="51" creationId="{9A6F368D-94BE-4CAB-AB4E-F46F45BEFFE4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36" v="180"/>
          <ac:picMkLst>
            <pc:docMk/>
            <pc:sldMk cId="874656733" sldId="271"/>
            <ac:picMk id="52" creationId="{8C24C936-887D-4532-96F9-929A1FF08C58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36" v="179"/>
          <ac:picMkLst>
            <pc:docMk/>
            <pc:sldMk cId="874656733" sldId="271"/>
            <ac:picMk id="53" creationId="{76F73104-16F3-497B-82DC-B956851C3DEB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20" v="178"/>
          <ac:picMkLst>
            <pc:docMk/>
            <pc:sldMk cId="874656733" sldId="271"/>
            <ac:picMk id="54" creationId="{9193367C-3F1C-4038-98E0-9BEDF784B8A9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20" v="177"/>
          <ac:picMkLst>
            <pc:docMk/>
            <pc:sldMk cId="874656733" sldId="271"/>
            <ac:picMk id="55" creationId="{4D7FBC90-7634-48B5-8B95-38BA97FB0ABB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20" v="176"/>
          <ac:picMkLst>
            <pc:docMk/>
            <pc:sldMk cId="874656733" sldId="271"/>
            <ac:picMk id="56" creationId="{6C527C0B-21B4-4329-B618-68960E95A79A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20" v="175"/>
          <ac:picMkLst>
            <pc:docMk/>
            <pc:sldMk cId="874656733" sldId="271"/>
            <ac:picMk id="57" creationId="{45014183-2650-4217-B7F0-B8410B8EEDB9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20" v="174"/>
          <ac:picMkLst>
            <pc:docMk/>
            <pc:sldMk cId="874656733" sldId="271"/>
            <ac:picMk id="58" creationId="{E8F06596-A9DC-4B52-9CC3-FF5F16CB2080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20" v="173"/>
          <ac:picMkLst>
            <pc:docMk/>
            <pc:sldMk cId="874656733" sldId="271"/>
            <ac:picMk id="59" creationId="{A1B6A875-E98E-45B3-8EE3-DE1FF110E492}"/>
          </ac:picMkLst>
        </pc:picChg>
        <pc:picChg chg="del">
          <ac:chgData name="Owen Sheedy" userId="S::owen.sheedy@lethsd.ab.ca::b1c9949c-efb5-4f8f-8e1c-29dbcaf5146f" providerId="AD" clId="Web-{1180A668-9658-3D6D-8239-9A5AC50AA09F}" dt="2020-12-03T17:58:04.420" v="172"/>
          <ac:picMkLst>
            <pc:docMk/>
            <pc:sldMk cId="874656733" sldId="271"/>
            <ac:picMk id="60" creationId="{CCB85490-EC20-453E-BFBE-DB94860A30E9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8:30.170" v="190" actId="1076"/>
          <ac:picMkLst>
            <pc:docMk/>
            <pc:sldMk cId="874656733" sldId="271"/>
            <ac:picMk id="61" creationId="{B80D9993-7C5A-43A0-AC9E-AF066E8394E9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8:39.076" v="193" actId="1076"/>
          <ac:picMkLst>
            <pc:docMk/>
            <pc:sldMk cId="874656733" sldId="271"/>
            <ac:picMk id="62" creationId="{F9B3263A-E070-47E7-B49F-25101193E5A1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8:43.639" v="195" actId="1076"/>
          <ac:picMkLst>
            <pc:docMk/>
            <pc:sldMk cId="874656733" sldId="271"/>
            <ac:picMk id="63" creationId="{366B8F19-C1C7-4696-BCDD-14D1E7F88E03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9:09.123" v="200" actId="1076"/>
          <ac:picMkLst>
            <pc:docMk/>
            <pc:sldMk cId="874656733" sldId="271"/>
            <ac:picMk id="64" creationId="{4DF402B5-5B99-455C-8345-E7579D07CBBB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9:09.138" v="201" actId="1076"/>
          <ac:picMkLst>
            <pc:docMk/>
            <pc:sldMk cId="874656733" sldId="271"/>
            <ac:picMk id="65" creationId="{FA114454-FCAA-4DFD-B1A3-F59D8532988C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9:09.138" v="202" actId="1076"/>
          <ac:picMkLst>
            <pc:docMk/>
            <pc:sldMk cId="874656733" sldId="271"/>
            <ac:picMk id="66" creationId="{3BCD8BFB-B8FC-4667-8B8B-38B3355680F8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9:09.154" v="203" actId="1076"/>
          <ac:picMkLst>
            <pc:docMk/>
            <pc:sldMk cId="874656733" sldId="271"/>
            <ac:picMk id="67" creationId="{8982BCE4-2AC6-4607-A180-04C6B43755D7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7:59:58.950" v="210" actId="1076"/>
          <ac:picMkLst>
            <pc:docMk/>
            <pc:sldMk cId="874656733" sldId="271"/>
            <ac:picMk id="68" creationId="{C693AF43-B3C8-4A91-844A-A4CC45A77065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8:00:06.435" v="212" actId="1076"/>
          <ac:picMkLst>
            <pc:docMk/>
            <pc:sldMk cId="874656733" sldId="271"/>
            <ac:picMk id="69" creationId="{A174B2F0-FD06-4BCF-B657-96A73A42B64C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8:00:20.513" v="219" actId="1076"/>
          <ac:picMkLst>
            <pc:docMk/>
            <pc:sldMk cId="874656733" sldId="271"/>
            <ac:picMk id="70" creationId="{09D4382E-43BB-47CC-9414-8B00C5208E01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8:00:25.513" v="220" actId="1076"/>
          <ac:picMkLst>
            <pc:docMk/>
            <pc:sldMk cId="874656733" sldId="271"/>
            <ac:picMk id="71" creationId="{F9DEF6BE-7E67-470C-9C39-9593EA4F4F50}"/>
          </ac:picMkLst>
        </pc:picChg>
        <pc:picChg chg="add del mod">
          <ac:chgData name="Owen Sheedy" userId="S::owen.sheedy@lethsd.ab.ca::b1c9949c-efb5-4f8f-8e1c-29dbcaf5146f" providerId="AD" clId="Web-{1180A668-9658-3D6D-8239-9A5AC50AA09F}" dt="2020-12-03T18:00:28.247" v="222"/>
          <ac:picMkLst>
            <pc:docMk/>
            <pc:sldMk cId="874656733" sldId="271"/>
            <ac:picMk id="72" creationId="{74688126-751C-4E09-A41A-BE58D6BD0CAC}"/>
          </ac:picMkLst>
        </pc:picChg>
        <pc:picChg chg="add mod modCrop">
          <ac:chgData name="Owen Sheedy" userId="S::owen.sheedy@lethsd.ab.ca::b1c9949c-efb5-4f8f-8e1c-29dbcaf5146f" providerId="AD" clId="Web-{1180A668-9658-3D6D-8239-9A5AC50AA09F}" dt="2020-12-03T18:04:57.041" v="241" actId="1076"/>
          <ac:picMkLst>
            <pc:docMk/>
            <pc:sldMk cId="874656733" sldId="271"/>
            <ac:picMk id="73" creationId="{7E8D45E8-D673-4EE6-B755-60A4E7BADF7E}"/>
          </ac:picMkLst>
        </pc:picChg>
        <pc:picChg chg="add mod">
          <ac:chgData name="Owen Sheedy" userId="S::owen.sheedy@lethsd.ab.ca::b1c9949c-efb5-4f8f-8e1c-29dbcaf5146f" providerId="AD" clId="Web-{1180A668-9658-3D6D-8239-9A5AC50AA09F}" dt="2020-12-03T18:05:09.650" v="243" actId="1076"/>
          <ac:picMkLst>
            <pc:docMk/>
            <pc:sldMk cId="874656733" sldId="271"/>
            <ac:picMk id="74" creationId="{D5260694-1AC5-4ACD-B662-33AACF50F57D}"/>
          </ac:picMkLst>
        </pc:picChg>
      </pc:sldChg>
    </pc:docChg>
  </pc:docChgLst>
  <pc:docChgLst>
    <pc:chgData name="Owen Sheedy" userId="S::owen.sheedy@lethsd.ab.ca::b1c9949c-efb5-4f8f-8e1c-29dbcaf5146f" providerId="AD" clId="Web-{43048B3F-8006-7AAC-80CD-6BA4A3A8AD7D}"/>
    <pc:docChg chg="addSld modSld">
      <pc:chgData name="Owen Sheedy" userId="S::owen.sheedy@lethsd.ab.ca::b1c9949c-efb5-4f8f-8e1c-29dbcaf5146f" providerId="AD" clId="Web-{43048B3F-8006-7AAC-80CD-6BA4A3A8AD7D}" dt="2020-12-01T19:09:58.849" v="292" actId="1076"/>
      <pc:docMkLst>
        <pc:docMk/>
      </pc:docMkLst>
      <pc:sldChg chg="modSp">
        <pc:chgData name="Owen Sheedy" userId="S::owen.sheedy@lethsd.ab.ca::b1c9949c-efb5-4f8f-8e1c-29dbcaf5146f" providerId="AD" clId="Web-{43048B3F-8006-7AAC-80CD-6BA4A3A8AD7D}" dt="2020-12-01T18:58:29.730" v="121" actId="20577"/>
        <pc:sldMkLst>
          <pc:docMk/>
          <pc:sldMk cId="4103309497" sldId="257"/>
        </pc:sldMkLst>
        <pc:spChg chg="mod">
          <ac:chgData name="Owen Sheedy" userId="S::owen.sheedy@lethsd.ab.ca::b1c9949c-efb5-4f8f-8e1c-29dbcaf5146f" providerId="AD" clId="Web-{43048B3F-8006-7AAC-80CD-6BA4A3A8AD7D}" dt="2020-12-01T18:58:29.730" v="121" actId="20577"/>
          <ac:spMkLst>
            <pc:docMk/>
            <pc:sldMk cId="4103309497" sldId="257"/>
            <ac:spMk id="5" creationId="{AA49D652-0DDE-42D6-A657-6009795AA7FD}"/>
          </ac:spMkLst>
        </pc:spChg>
      </pc:sldChg>
      <pc:sldChg chg="addSp delSp modSp">
        <pc:chgData name="Owen Sheedy" userId="S::owen.sheedy@lethsd.ab.ca::b1c9949c-efb5-4f8f-8e1c-29dbcaf5146f" providerId="AD" clId="Web-{43048B3F-8006-7AAC-80CD-6BA4A3A8AD7D}" dt="2020-12-01T19:07:47.460" v="262" actId="1076"/>
        <pc:sldMkLst>
          <pc:docMk/>
          <pc:sldMk cId="1101633878" sldId="259"/>
        </pc:sldMkLst>
        <pc:spChg chg="add mod ord">
          <ac:chgData name="Owen Sheedy" userId="S::owen.sheedy@lethsd.ab.ca::b1c9949c-efb5-4f8f-8e1c-29dbcaf5146f" providerId="AD" clId="Web-{43048B3F-8006-7AAC-80CD-6BA4A3A8AD7D}" dt="2020-12-01T19:06:55.945" v="229" actId="1076"/>
          <ac:spMkLst>
            <pc:docMk/>
            <pc:sldMk cId="1101633878" sldId="259"/>
            <ac:spMk id="2" creationId="{1108F0E6-980E-425F-AAB1-AFD988D43AB0}"/>
          </ac:spMkLst>
        </pc:spChg>
        <pc:spChg chg="del">
          <ac:chgData name="Owen Sheedy" userId="S::owen.sheedy@lethsd.ab.ca::b1c9949c-efb5-4f8f-8e1c-29dbcaf5146f" providerId="AD" clId="Web-{43048B3F-8006-7AAC-80CD-6BA4A3A8AD7D}" dt="2020-12-01T19:00:43.963" v="127"/>
          <ac:spMkLst>
            <pc:docMk/>
            <pc:sldMk cId="1101633878" sldId="259"/>
            <ac:spMk id="3" creationId="{74731D24-8C23-4B66-9BDA-07CE5547A9D0}"/>
          </ac:spMkLst>
        </pc:spChg>
        <pc:spChg chg="add del mod">
          <ac:chgData name="Owen Sheedy" userId="S::owen.sheedy@lethsd.ab.ca::b1c9949c-efb5-4f8f-8e1c-29dbcaf5146f" providerId="AD" clId="Web-{43048B3F-8006-7AAC-80CD-6BA4A3A8AD7D}" dt="2020-12-01T19:00:39.760" v="125"/>
          <ac:spMkLst>
            <pc:docMk/>
            <pc:sldMk cId="1101633878" sldId="259"/>
            <ac:spMk id="4" creationId="{798465AD-1124-4096-8676-40F68756CB32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16.023" v="245" actId="1076"/>
          <ac:spMkLst>
            <pc:docMk/>
            <pc:sldMk cId="1101633878" sldId="259"/>
            <ac:spMk id="5" creationId="{90AA26C0-F4DD-4939-B060-257BD1CB9A47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16.023" v="244" actId="1076"/>
          <ac:spMkLst>
            <pc:docMk/>
            <pc:sldMk cId="1101633878" sldId="259"/>
            <ac:spMk id="6" creationId="{8934B382-2AD3-4AB5-B2F8-5715EE067A60}"/>
          </ac:spMkLst>
        </pc:spChg>
        <pc:spChg chg="del">
          <ac:chgData name="Owen Sheedy" userId="S::owen.sheedy@lethsd.ab.ca::b1c9949c-efb5-4f8f-8e1c-29dbcaf5146f" providerId="AD" clId="Web-{43048B3F-8006-7AAC-80CD-6BA4A3A8AD7D}" dt="2020-12-01T19:00:43.010" v="126"/>
          <ac:spMkLst>
            <pc:docMk/>
            <pc:sldMk cId="1101633878" sldId="259"/>
            <ac:spMk id="7" creationId="{11092D9A-3144-4CAA-8AA8-FD96F22828BD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16.007" v="243" actId="1076"/>
          <ac:spMkLst>
            <pc:docMk/>
            <pc:sldMk cId="1101633878" sldId="259"/>
            <ac:spMk id="8" creationId="{AD00FA60-E5E1-492F-8BEC-CE13347A342B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15.991" v="242" actId="1076"/>
          <ac:spMkLst>
            <pc:docMk/>
            <pc:sldMk cId="1101633878" sldId="259"/>
            <ac:spMk id="9" creationId="{6A849563-CC6D-4747-BD59-C2A6B5913BA2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15.991" v="241" actId="1076"/>
          <ac:spMkLst>
            <pc:docMk/>
            <pc:sldMk cId="1101633878" sldId="259"/>
            <ac:spMk id="10" creationId="{30A0DCD2-5515-44A2-B8AA-A4C64374ACBA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15.976" v="240" actId="1076"/>
          <ac:spMkLst>
            <pc:docMk/>
            <pc:sldMk cId="1101633878" sldId="259"/>
            <ac:spMk id="11" creationId="{7172E934-8660-4A79-84AD-6DD580DD6D46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15.976" v="239" actId="1076"/>
          <ac:spMkLst>
            <pc:docMk/>
            <pc:sldMk cId="1101633878" sldId="259"/>
            <ac:spMk id="12" creationId="{BD53C754-90D8-4C46-B9A5-3EB97C83E4C4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15.960" v="238" actId="1076"/>
          <ac:spMkLst>
            <pc:docMk/>
            <pc:sldMk cId="1101633878" sldId="259"/>
            <ac:spMk id="13" creationId="{3D0971CF-5149-4CC8-A50D-E2E5FC68A3C1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47.460" v="261" actId="1076"/>
          <ac:spMkLst>
            <pc:docMk/>
            <pc:sldMk cId="1101633878" sldId="259"/>
            <ac:spMk id="14" creationId="{6DCA9E0F-34D7-4011-B15D-CEFD7D768812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47.444" v="260" actId="1076"/>
          <ac:spMkLst>
            <pc:docMk/>
            <pc:sldMk cId="1101633878" sldId="259"/>
            <ac:spMk id="15" creationId="{EB9C7341-FC79-4057-9208-2FFB3F36A470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47.444" v="259" actId="1076"/>
          <ac:spMkLst>
            <pc:docMk/>
            <pc:sldMk cId="1101633878" sldId="259"/>
            <ac:spMk id="16" creationId="{DBB6CC92-D805-45FF-A075-5FA7DC8D810A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47.429" v="258" actId="1076"/>
          <ac:spMkLst>
            <pc:docMk/>
            <pc:sldMk cId="1101633878" sldId="259"/>
            <ac:spMk id="17" creationId="{0E25BBD4-15DF-4CDA-B6BF-D6E212073763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47.413" v="257" actId="1076"/>
          <ac:spMkLst>
            <pc:docMk/>
            <pc:sldMk cId="1101633878" sldId="259"/>
            <ac:spMk id="18" creationId="{56DF2792-9CCA-4154-AB0E-DF33BBDAA7E7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47.413" v="256" actId="1076"/>
          <ac:spMkLst>
            <pc:docMk/>
            <pc:sldMk cId="1101633878" sldId="259"/>
            <ac:spMk id="19" creationId="{8DB6C098-EB2C-47AF-B644-952DC148EEC6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47.397" v="255" actId="1076"/>
          <ac:spMkLst>
            <pc:docMk/>
            <pc:sldMk cId="1101633878" sldId="259"/>
            <ac:spMk id="20" creationId="{8D3B6EB6-1352-4205-BD86-F04B473B6678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7:47.460" v="262" actId="1076"/>
          <ac:spMkLst>
            <pc:docMk/>
            <pc:sldMk cId="1101633878" sldId="259"/>
            <ac:spMk id="21" creationId="{89FD6C4A-59E4-4436-9599-1430FD3610E5}"/>
          </ac:spMkLst>
        </pc:spChg>
        <pc:spChg chg="add mod">
          <ac:chgData name="Owen Sheedy" userId="S::owen.sheedy@lethsd.ab.ca::b1c9949c-efb5-4f8f-8e1c-29dbcaf5146f" providerId="AD" clId="Web-{43048B3F-8006-7AAC-80CD-6BA4A3A8AD7D}" dt="2020-12-01T19:04:07.868" v="153" actId="20577"/>
          <ac:spMkLst>
            <pc:docMk/>
            <pc:sldMk cId="1101633878" sldId="259"/>
            <ac:spMk id="22" creationId="{FCC612D1-1DDD-44A2-B36F-753CACA975D2}"/>
          </ac:spMkLst>
        </pc:spChg>
      </pc:sldChg>
      <pc:sldChg chg="addSp modSp add replId">
        <pc:chgData name="Owen Sheedy" userId="S::owen.sheedy@lethsd.ab.ca::b1c9949c-efb5-4f8f-8e1c-29dbcaf5146f" providerId="AD" clId="Web-{43048B3F-8006-7AAC-80CD-6BA4A3A8AD7D}" dt="2020-12-01T19:09:58.849" v="292" actId="1076"/>
        <pc:sldMkLst>
          <pc:docMk/>
          <pc:sldMk cId="3654745468" sldId="261"/>
        </pc:sldMkLst>
        <pc:spChg chg="mod">
          <ac:chgData name="Owen Sheedy" userId="S::owen.sheedy@lethsd.ab.ca::b1c9949c-efb5-4f8f-8e1c-29dbcaf5146f" providerId="AD" clId="Web-{43048B3F-8006-7AAC-80CD-6BA4A3A8AD7D}" dt="2020-12-01T19:09:38.959" v="288" actId="1076"/>
          <ac:spMkLst>
            <pc:docMk/>
            <pc:sldMk cId="3654745468" sldId="261"/>
            <ac:spMk id="2" creationId="{1108F0E6-980E-425F-AAB1-AFD988D43AB0}"/>
          </ac:spMkLst>
        </pc:spChg>
        <pc:spChg chg="mod">
          <ac:chgData name="Owen Sheedy" userId="S::owen.sheedy@lethsd.ab.ca::b1c9949c-efb5-4f8f-8e1c-29dbcaf5146f" providerId="AD" clId="Web-{43048B3F-8006-7AAC-80CD-6BA4A3A8AD7D}" dt="2020-12-01T19:08:50.662" v="269" actId="20577"/>
          <ac:spMkLst>
            <pc:docMk/>
            <pc:sldMk cId="3654745468" sldId="261"/>
            <ac:spMk id="22" creationId="{FCC612D1-1DDD-44A2-B36F-753CACA975D2}"/>
          </ac:spMkLst>
        </pc:spChg>
        <pc:cxnChg chg="add mod">
          <ac:chgData name="Owen Sheedy" userId="S::owen.sheedy@lethsd.ab.ca::b1c9949c-efb5-4f8f-8e1c-29dbcaf5146f" providerId="AD" clId="Web-{43048B3F-8006-7AAC-80CD-6BA4A3A8AD7D}" dt="2020-12-01T19:08:47.506" v="266" actId="1076"/>
          <ac:cxnSpMkLst>
            <pc:docMk/>
            <pc:sldMk cId="3654745468" sldId="261"/>
            <ac:cxnSpMk id="23" creationId="{56EFA7C7-9267-44DE-8031-7097421224AB}"/>
          </ac:cxnSpMkLst>
        </pc:cxnChg>
        <pc:cxnChg chg="add mod">
          <ac:chgData name="Owen Sheedy" userId="S::owen.sheedy@lethsd.ab.ca::b1c9949c-efb5-4f8f-8e1c-29dbcaf5146f" providerId="AD" clId="Web-{43048B3F-8006-7AAC-80CD-6BA4A3A8AD7D}" dt="2020-12-01T19:08:59.850" v="273" actId="1076"/>
          <ac:cxnSpMkLst>
            <pc:docMk/>
            <pc:sldMk cId="3654745468" sldId="261"/>
            <ac:cxnSpMk id="24" creationId="{75B59D77-A00F-417C-A006-5D71445AA205}"/>
          </ac:cxnSpMkLst>
        </pc:cxnChg>
        <pc:cxnChg chg="add mod">
          <ac:chgData name="Owen Sheedy" userId="S::owen.sheedy@lethsd.ab.ca::b1c9949c-efb5-4f8f-8e1c-29dbcaf5146f" providerId="AD" clId="Web-{43048B3F-8006-7AAC-80CD-6BA4A3A8AD7D}" dt="2020-12-01T19:09:04.397" v="275" actId="1076"/>
          <ac:cxnSpMkLst>
            <pc:docMk/>
            <pc:sldMk cId="3654745468" sldId="261"/>
            <ac:cxnSpMk id="25" creationId="{59040E8B-B345-4587-8ED6-A150839C664A}"/>
          </ac:cxnSpMkLst>
        </pc:cxnChg>
        <pc:cxnChg chg="add mod">
          <ac:chgData name="Owen Sheedy" userId="S::owen.sheedy@lethsd.ab.ca::b1c9949c-efb5-4f8f-8e1c-29dbcaf5146f" providerId="AD" clId="Web-{43048B3F-8006-7AAC-80CD-6BA4A3A8AD7D}" dt="2020-12-01T19:09:09.975" v="277" actId="1076"/>
          <ac:cxnSpMkLst>
            <pc:docMk/>
            <pc:sldMk cId="3654745468" sldId="261"/>
            <ac:cxnSpMk id="26" creationId="{7C9D161F-F7D4-4584-B330-4DF58E61EB77}"/>
          </ac:cxnSpMkLst>
        </pc:cxnChg>
        <pc:cxnChg chg="add mod">
          <ac:chgData name="Owen Sheedy" userId="S::owen.sheedy@lethsd.ab.ca::b1c9949c-efb5-4f8f-8e1c-29dbcaf5146f" providerId="AD" clId="Web-{43048B3F-8006-7AAC-80CD-6BA4A3A8AD7D}" dt="2020-12-01T19:09:26.928" v="282" actId="1076"/>
          <ac:cxnSpMkLst>
            <pc:docMk/>
            <pc:sldMk cId="3654745468" sldId="261"/>
            <ac:cxnSpMk id="27" creationId="{B5899B73-3306-44E9-97C2-9654BC03A579}"/>
          </ac:cxnSpMkLst>
        </pc:cxnChg>
        <pc:cxnChg chg="add mod">
          <ac:chgData name="Owen Sheedy" userId="S::owen.sheedy@lethsd.ab.ca::b1c9949c-efb5-4f8f-8e1c-29dbcaf5146f" providerId="AD" clId="Web-{43048B3F-8006-7AAC-80CD-6BA4A3A8AD7D}" dt="2020-12-01T19:09:26.943" v="283" actId="1076"/>
          <ac:cxnSpMkLst>
            <pc:docMk/>
            <pc:sldMk cId="3654745468" sldId="261"/>
            <ac:cxnSpMk id="28" creationId="{FAF331FE-B20B-4C53-9256-84E9B3488BFA}"/>
          </ac:cxnSpMkLst>
        </pc:cxnChg>
        <pc:cxnChg chg="add mod">
          <ac:chgData name="Owen Sheedy" userId="S::owen.sheedy@lethsd.ab.ca::b1c9949c-efb5-4f8f-8e1c-29dbcaf5146f" providerId="AD" clId="Web-{43048B3F-8006-7AAC-80CD-6BA4A3A8AD7D}" dt="2020-12-01T19:09:26.943" v="284" actId="1076"/>
          <ac:cxnSpMkLst>
            <pc:docMk/>
            <pc:sldMk cId="3654745468" sldId="261"/>
            <ac:cxnSpMk id="29" creationId="{BEDF57AF-467A-4F43-8B8C-CFF5DF1A6230}"/>
          </ac:cxnSpMkLst>
        </pc:cxnChg>
        <pc:cxnChg chg="add mod">
          <ac:chgData name="Owen Sheedy" userId="S::owen.sheedy@lethsd.ab.ca::b1c9949c-efb5-4f8f-8e1c-29dbcaf5146f" providerId="AD" clId="Web-{43048B3F-8006-7AAC-80CD-6BA4A3A8AD7D}" dt="2020-12-01T19:09:58.834" v="291" actId="1076"/>
          <ac:cxnSpMkLst>
            <pc:docMk/>
            <pc:sldMk cId="3654745468" sldId="261"/>
            <ac:cxnSpMk id="30" creationId="{157F2C07-B284-4F86-998F-92CFE929A2DC}"/>
          </ac:cxnSpMkLst>
        </pc:cxnChg>
        <pc:cxnChg chg="add mod">
          <ac:chgData name="Owen Sheedy" userId="S::owen.sheedy@lethsd.ab.ca::b1c9949c-efb5-4f8f-8e1c-29dbcaf5146f" providerId="AD" clId="Web-{43048B3F-8006-7AAC-80CD-6BA4A3A8AD7D}" dt="2020-12-01T19:09:58.849" v="292" actId="1076"/>
          <ac:cxnSpMkLst>
            <pc:docMk/>
            <pc:sldMk cId="3654745468" sldId="261"/>
            <ac:cxnSpMk id="31" creationId="{58623B3F-C56F-4D76-A7F9-99129D81AF7E}"/>
          </ac:cxnSpMkLst>
        </pc:cxnChg>
      </pc:sldChg>
      <pc:sldChg chg="add replId">
        <pc:chgData name="Owen Sheedy" userId="S::owen.sheedy@lethsd.ab.ca::b1c9949c-efb5-4f8f-8e1c-29dbcaf5146f" providerId="AD" clId="Web-{43048B3F-8006-7AAC-80CD-6BA4A3A8AD7D}" dt="2020-12-01T19:08:14.741" v="264"/>
        <pc:sldMkLst>
          <pc:docMk/>
          <pc:sldMk cId="1912455255" sldId="262"/>
        </pc:sldMkLst>
      </pc:sldChg>
    </pc:docChg>
  </pc:docChgLst>
  <pc:docChgLst>
    <pc:chgData name="Owen Sheedy" userId="S::owen.sheedy@lethsd.ab.ca::b1c9949c-efb5-4f8f-8e1c-29dbcaf5146f" providerId="AD" clId="Web-{62B82F10-819D-9491-FA3E-E7697DBEBE9C}"/>
    <pc:docChg chg="addSld modSld">
      <pc:chgData name="Owen Sheedy" userId="S::owen.sheedy@lethsd.ab.ca::b1c9949c-efb5-4f8f-8e1c-29dbcaf5146f" providerId="AD" clId="Web-{62B82F10-819D-9491-FA3E-E7697DBEBE9C}" dt="2020-12-04T18:13:20.004" v="50"/>
      <pc:docMkLst>
        <pc:docMk/>
      </pc:docMkLst>
      <pc:sldChg chg="addSp delSp modSp">
        <pc:chgData name="Owen Sheedy" userId="S::owen.sheedy@lethsd.ab.ca::b1c9949c-efb5-4f8f-8e1c-29dbcaf5146f" providerId="AD" clId="Web-{62B82F10-819D-9491-FA3E-E7697DBEBE9C}" dt="2020-12-04T18:13:20.004" v="50"/>
        <pc:sldMkLst>
          <pc:docMk/>
          <pc:sldMk cId="4170783713" sldId="258"/>
        </pc:sldMkLst>
        <pc:spChg chg="del">
          <ac:chgData name="Owen Sheedy" userId="S::owen.sheedy@lethsd.ab.ca::b1c9949c-efb5-4f8f-8e1c-29dbcaf5146f" providerId="AD" clId="Web-{62B82F10-819D-9491-FA3E-E7697DBEBE9C}" dt="2020-12-04T16:24:59.430" v="15"/>
          <ac:spMkLst>
            <pc:docMk/>
            <pc:sldMk cId="4170783713" sldId="258"/>
            <ac:spMk id="3" creationId="{60B52D88-F13D-4F61-935F-42FBF30326DA}"/>
          </ac:spMkLst>
        </pc:spChg>
        <pc:spChg chg="add mod ord">
          <ac:chgData name="Owen Sheedy" userId="S::owen.sheedy@lethsd.ab.ca::b1c9949c-efb5-4f8f-8e1c-29dbcaf5146f" providerId="AD" clId="Web-{62B82F10-819D-9491-FA3E-E7697DBEBE9C}" dt="2020-12-04T16:25:32.351" v="26" actId="14100"/>
          <ac:spMkLst>
            <pc:docMk/>
            <pc:sldMk cId="4170783713" sldId="258"/>
            <ac:spMk id="4" creationId="{7EFCDB9A-37D8-4622-95FB-DB7BDC26A9C2}"/>
          </ac:spMkLst>
        </pc:spChg>
        <pc:spChg chg="add mod">
          <ac:chgData name="Owen Sheedy" userId="S::owen.sheedy@lethsd.ab.ca::b1c9949c-efb5-4f8f-8e1c-29dbcaf5146f" providerId="AD" clId="Web-{62B82F10-819D-9491-FA3E-E7697DBEBE9C}" dt="2020-12-04T18:13:20.004" v="50"/>
          <ac:spMkLst>
            <pc:docMk/>
            <pc:sldMk cId="4170783713" sldId="258"/>
            <ac:spMk id="5" creationId="{5FCCA71E-C906-4017-9831-88318B88420A}"/>
          </ac:spMkLst>
        </pc:spChg>
        <pc:spChg chg="del">
          <ac:chgData name="Owen Sheedy" userId="S::owen.sheedy@lethsd.ab.ca::b1c9949c-efb5-4f8f-8e1c-29dbcaf5146f" providerId="AD" clId="Web-{62B82F10-819D-9491-FA3E-E7697DBEBE9C}" dt="2020-12-04T16:25:00.680" v="16"/>
          <ac:spMkLst>
            <pc:docMk/>
            <pc:sldMk cId="4170783713" sldId="258"/>
            <ac:spMk id="10" creationId="{8C511502-2DF2-48FA-BC9D-1E48A9DA730E}"/>
          </ac:spMkLst>
        </pc:spChg>
        <pc:spChg chg="del">
          <ac:chgData name="Owen Sheedy" userId="S::owen.sheedy@lethsd.ab.ca::b1c9949c-efb5-4f8f-8e1c-29dbcaf5146f" providerId="AD" clId="Web-{62B82F10-819D-9491-FA3E-E7697DBEBE9C}" dt="2020-12-04T16:25:01.602" v="17"/>
          <ac:spMkLst>
            <pc:docMk/>
            <pc:sldMk cId="4170783713" sldId="258"/>
            <ac:spMk id="12" creationId="{AE577032-6A70-4B26-AD6D-E7F284D72C33}"/>
          </ac:spMkLst>
        </pc:spChg>
        <pc:spChg chg="del">
          <ac:chgData name="Owen Sheedy" userId="S::owen.sheedy@lethsd.ab.ca::b1c9949c-efb5-4f8f-8e1c-29dbcaf5146f" providerId="AD" clId="Web-{62B82F10-819D-9491-FA3E-E7697DBEBE9C}" dt="2020-12-04T16:24:49.352" v="12"/>
          <ac:spMkLst>
            <pc:docMk/>
            <pc:sldMk cId="4170783713" sldId="258"/>
            <ac:spMk id="14" creationId="{EDE9597E-BDE5-4937-925B-7A9023A67FF6}"/>
          </ac:spMkLst>
        </pc:spChg>
        <pc:spChg chg="del">
          <ac:chgData name="Owen Sheedy" userId="S::owen.sheedy@lethsd.ab.ca::b1c9949c-efb5-4f8f-8e1c-29dbcaf5146f" providerId="AD" clId="Web-{62B82F10-819D-9491-FA3E-E7697DBEBE9C}" dt="2020-12-04T16:25:02.586" v="18"/>
          <ac:spMkLst>
            <pc:docMk/>
            <pc:sldMk cId="4170783713" sldId="258"/>
            <ac:spMk id="16" creationId="{09392F53-E1AB-44DA-8692-59F851956DC0}"/>
          </ac:spMkLst>
        </pc:spChg>
        <pc:picChg chg="add del mod ord">
          <ac:chgData name="Owen Sheedy" userId="S::owen.sheedy@lethsd.ab.ca::b1c9949c-efb5-4f8f-8e1c-29dbcaf5146f" providerId="AD" clId="Web-{62B82F10-819D-9491-FA3E-E7697DBEBE9C}" dt="2020-12-04T18:13:20.004" v="50"/>
          <ac:picMkLst>
            <pc:docMk/>
            <pc:sldMk cId="4170783713" sldId="258"/>
            <ac:picMk id="2" creationId="{2D3354E0-481A-492F-92F0-43C963921A78}"/>
          </ac:picMkLst>
        </pc:picChg>
        <pc:picChg chg="add del mod">
          <ac:chgData name="Owen Sheedy" userId="S::owen.sheedy@lethsd.ab.ca::b1c9949c-efb5-4f8f-8e1c-29dbcaf5146f" providerId="AD" clId="Web-{62B82F10-819D-9491-FA3E-E7697DBEBE9C}" dt="2020-12-04T16:27:50.648" v="42"/>
          <ac:picMkLst>
            <pc:docMk/>
            <pc:sldMk cId="4170783713" sldId="258"/>
            <ac:picMk id="5" creationId="{790AD4C7-817D-48C1-880A-467A0E1FF900}"/>
          </ac:picMkLst>
        </pc:picChg>
        <pc:picChg chg="add del mod">
          <ac:chgData name="Owen Sheedy" userId="S::owen.sheedy@lethsd.ab.ca::b1c9949c-efb5-4f8f-8e1c-29dbcaf5146f" providerId="AD" clId="Web-{62B82F10-819D-9491-FA3E-E7697DBEBE9C}" dt="2020-12-04T16:28:11.179" v="46"/>
          <ac:picMkLst>
            <pc:docMk/>
            <pc:sldMk cId="4170783713" sldId="258"/>
            <ac:picMk id="6" creationId="{2BC7B4D2-6C19-4814-AF28-4443E8D118DF}"/>
          </ac:picMkLst>
        </pc:picChg>
      </pc:sldChg>
      <pc:sldChg chg="modSp">
        <pc:chgData name="Owen Sheedy" userId="S::owen.sheedy@lethsd.ab.ca::b1c9949c-efb5-4f8f-8e1c-29dbcaf5146f" providerId="AD" clId="Web-{62B82F10-819D-9491-FA3E-E7697DBEBE9C}" dt="2020-12-04T16:22:25.681" v="1" actId="1076"/>
        <pc:sldMkLst>
          <pc:docMk/>
          <pc:sldMk cId="3654745468" sldId="261"/>
        </pc:sldMkLst>
        <pc:spChg chg="mod">
          <ac:chgData name="Owen Sheedy" userId="S::owen.sheedy@lethsd.ab.ca::b1c9949c-efb5-4f8f-8e1c-29dbcaf5146f" providerId="AD" clId="Web-{62B82F10-819D-9491-FA3E-E7697DBEBE9C}" dt="2020-12-04T16:22:22.806" v="0" actId="1076"/>
          <ac:spMkLst>
            <pc:docMk/>
            <pc:sldMk cId="3654745468" sldId="261"/>
            <ac:spMk id="2" creationId="{1108F0E6-980E-425F-AAB1-AFD988D43AB0}"/>
          </ac:spMkLst>
        </pc:spChg>
        <pc:cxnChg chg="mod">
          <ac:chgData name="Owen Sheedy" userId="S::owen.sheedy@lethsd.ab.ca::b1c9949c-efb5-4f8f-8e1c-29dbcaf5146f" providerId="AD" clId="Web-{62B82F10-819D-9491-FA3E-E7697DBEBE9C}" dt="2020-12-04T16:22:25.681" v="1" actId="1076"/>
          <ac:cxnSpMkLst>
            <pc:docMk/>
            <pc:sldMk cId="3654745468" sldId="261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2:30.946" v="2" actId="1076"/>
        <pc:sldMkLst>
          <pc:docMk/>
          <pc:sldMk cId="430265197" sldId="262"/>
        </pc:sldMkLst>
        <pc:cxnChg chg="mod">
          <ac:chgData name="Owen Sheedy" userId="S::owen.sheedy@lethsd.ab.ca::b1c9949c-efb5-4f8f-8e1c-29dbcaf5146f" providerId="AD" clId="Web-{62B82F10-819D-9491-FA3E-E7697DBEBE9C}" dt="2020-12-04T16:22:30.946" v="2" actId="1076"/>
          <ac:cxnSpMkLst>
            <pc:docMk/>
            <pc:sldMk cId="430265197" sldId="262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2:36.306" v="3" actId="1076"/>
        <pc:sldMkLst>
          <pc:docMk/>
          <pc:sldMk cId="506471019" sldId="263"/>
        </pc:sldMkLst>
        <pc:cxnChg chg="mod">
          <ac:chgData name="Owen Sheedy" userId="S::owen.sheedy@lethsd.ab.ca::b1c9949c-efb5-4f8f-8e1c-29dbcaf5146f" providerId="AD" clId="Web-{62B82F10-819D-9491-FA3E-E7697DBEBE9C}" dt="2020-12-04T16:22:36.306" v="3" actId="1076"/>
          <ac:cxnSpMkLst>
            <pc:docMk/>
            <pc:sldMk cId="506471019" sldId="263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2:41.384" v="4" actId="1076"/>
        <pc:sldMkLst>
          <pc:docMk/>
          <pc:sldMk cId="588158793" sldId="264"/>
        </pc:sldMkLst>
        <pc:cxnChg chg="mod">
          <ac:chgData name="Owen Sheedy" userId="S::owen.sheedy@lethsd.ab.ca::b1c9949c-efb5-4f8f-8e1c-29dbcaf5146f" providerId="AD" clId="Web-{62B82F10-819D-9491-FA3E-E7697DBEBE9C}" dt="2020-12-04T16:22:41.384" v="4" actId="1076"/>
          <ac:cxnSpMkLst>
            <pc:docMk/>
            <pc:sldMk cId="588158793" sldId="264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2:46.169" v="5" actId="1076"/>
        <pc:sldMkLst>
          <pc:docMk/>
          <pc:sldMk cId="392010972" sldId="265"/>
        </pc:sldMkLst>
        <pc:cxnChg chg="mod">
          <ac:chgData name="Owen Sheedy" userId="S::owen.sheedy@lethsd.ab.ca::b1c9949c-efb5-4f8f-8e1c-29dbcaf5146f" providerId="AD" clId="Web-{62B82F10-819D-9491-FA3E-E7697DBEBE9C}" dt="2020-12-04T16:22:46.169" v="5" actId="1076"/>
          <ac:cxnSpMkLst>
            <pc:docMk/>
            <pc:sldMk cId="392010972" sldId="265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2:54.555" v="7" actId="1076"/>
        <pc:sldMkLst>
          <pc:docMk/>
          <pc:sldMk cId="2747610914" sldId="266"/>
        </pc:sldMkLst>
        <pc:cxnChg chg="mod">
          <ac:chgData name="Owen Sheedy" userId="S::owen.sheedy@lethsd.ab.ca::b1c9949c-efb5-4f8f-8e1c-29dbcaf5146f" providerId="AD" clId="Web-{62B82F10-819D-9491-FA3E-E7697DBEBE9C}" dt="2020-12-04T16:22:54.555" v="7" actId="1076"/>
          <ac:cxnSpMkLst>
            <pc:docMk/>
            <pc:sldMk cId="2747610914" sldId="266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2:59.868" v="8" actId="1076"/>
        <pc:sldMkLst>
          <pc:docMk/>
          <pc:sldMk cId="4155353902" sldId="267"/>
        </pc:sldMkLst>
        <pc:cxnChg chg="mod">
          <ac:chgData name="Owen Sheedy" userId="S::owen.sheedy@lethsd.ab.ca::b1c9949c-efb5-4f8f-8e1c-29dbcaf5146f" providerId="AD" clId="Web-{62B82F10-819D-9491-FA3E-E7697DBEBE9C}" dt="2020-12-04T16:22:59.868" v="8" actId="1076"/>
          <ac:cxnSpMkLst>
            <pc:docMk/>
            <pc:sldMk cId="4155353902" sldId="267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2:50.227" v="6" actId="1076"/>
        <pc:sldMkLst>
          <pc:docMk/>
          <pc:sldMk cId="3853449144" sldId="268"/>
        </pc:sldMkLst>
        <pc:cxnChg chg="mod">
          <ac:chgData name="Owen Sheedy" userId="S::owen.sheedy@lethsd.ab.ca::b1c9949c-efb5-4f8f-8e1c-29dbcaf5146f" providerId="AD" clId="Web-{62B82F10-819D-9491-FA3E-E7697DBEBE9C}" dt="2020-12-04T16:22:50.227" v="6" actId="1076"/>
          <ac:cxnSpMkLst>
            <pc:docMk/>
            <pc:sldMk cId="3853449144" sldId="268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3:05.196" v="9" actId="1076"/>
        <pc:sldMkLst>
          <pc:docMk/>
          <pc:sldMk cId="1968692359" sldId="269"/>
        </pc:sldMkLst>
        <pc:cxnChg chg="mod">
          <ac:chgData name="Owen Sheedy" userId="S::owen.sheedy@lethsd.ab.ca::b1c9949c-efb5-4f8f-8e1c-29dbcaf5146f" providerId="AD" clId="Web-{62B82F10-819D-9491-FA3E-E7697DBEBE9C}" dt="2020-12-04T16:23:05.196" v="9" actId="1076"/>
          <ac:cxnSpMkLst>
            <pc:docMk/>
            <pc:sldMk cId="1968692359" sldId="269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3:09.462" v="10" actId="1076"/>
        <pc:sldMkLst>
          <pc:docMk/>
          <pc:sldMk cId="510075291" sldId="270"/>
        </pc:sldMkLst>
        <pc:cxnChg chg="mod">
          <ac:chgData name="Owen Sheedy" userId="S::owen.sheedy@lethsd.ab.ca::b1c9949c-efb5-4f8f-8e1c-29dbcaf5146f" providerId="AD" clId="Web-{62B82F10-819D-9491-FA3E-E7697DBEBE9C}" dt="2020-12-04T16:23:09.462" v="10" actId="1076"/>
          <ac:cxnSpMkLst>
            <pc:docMk/>
            <pc:sldMk cId="510075291" sldId="270"/>
            <ac:cxnSpMk id="31" creationId="{58623B3F-C56F-4D76-A7F9-99129D81AF7E}"/>
          </ac:cxnSpMkLst>
        </pc:cxnChg>
      </pc:sldChg>
      <pc:sldChg chg="modSp">
        <pc:chgData name="Owen Sheedy" userId="S::owen.sheedy@lethsd.ab.ca::b1c9949c-efb5-4f8f-8e1c-29dbcaf5146f" providerId="AD" clId="Web-{62B82F10-819D-9491-FA3E-E7697DBEBE9C}" dt="2020-12-04T16:23:13.852" v="11" actId="1076"/>
        <pc:sldMkLst>
          <pc:docMk/>
          <pc:sldMk cId="874656733" sldId="271"/>
        </pc:sldMkLst>
        <pc:cxnChg chg="mod">
          <ac:chgData name="Owen Sheedy" userId="S::owen.sheedy@lethsd.ab.ca::b1c9949c-efb5-4f8f-8e1c-29dbcaf5146f" providerId="AD" clId="Web-{62B82F10-819D-9491-FA3E-E7697DBEBE9C}" dt="2020-12-04T16:23:13.852" v="11" actId="1076"/>
          <ac:cxnSpMkLst>
            <pc:docMk/>
            <pc:sldMk cId="874656733" sldId="271"/>
            <ac:cxnSpMk id="31" creationId="{58623B3F-C56F-4D76-A7F9-99129D81AF7E}"/>
          </ac:cxnSpMkLst>
        </pc:cxnChg>
      </pc:sldChg>
      <pc:sldChg chg="add replId">
        <pc:chgData name="Owen Sheedy" userId="S::owen.sheedy@lethsd.ab.ca::b1c9949c-efb5-4f8f-8e1c-29dbcaf5146f" providerId="AD" clId="Web-{62B82F10-819D-9491-FA3E-E7697DBEBE9C}" dt="2020-12-04T18:13:11.895" v="49"/>
        <pc:sldMkLst>
          <pc:docMk/>
          <pc:sldMk cId="2218050692" sldId="272"/>
        </pc:sldMkLst>
      </pc:sldChg>
    </pc:docChg>
  </pc:docChgLst>
  <pc:docChgLst>
    <pc:chgData name="Owen Sheedy" userId="b1c9949c-efb5-4f8f-8e1c-29dbcaf5146f" providerId="ADAL" clId="{E612A290-E2FE-4AAE-9C37-1036DAC71611}"/>
    <pc:docChg chg="undo custSel addSld delSld modSld sldOrd">
      <pc:chgData name="Owen Sheedy" userId="b1c9949c-efb5-4f8f-8e1c-29dbcaf5146f" providerId="ADAL" clId="{E612A290-E2FE-4AAE-9C37-1036DAC71611}" dt="2020-12-04T18:49:51.695" v="293" actId="47"/>
      <pc:docMkLst>
        <pc:docMk/>
      </pc:docMkLst>
      <pc:sldChg chg="addSp delSp modSp mod">
        <pc:chgData name="Owen Sheedy" userId="b1c9949c-efb5-4f8f-8e1c-29dbcaf5146f" providerId="ADAL" clId="{E612A290-E2FE-4AAE-9C37-1036DAC71611}" dt="2020-11-30T18:07:17.375" v="44" actId="14100"/>
        <pc:sldMkLst>
          <pc:docMk/>
          <pc:sldMk cId="363920370" sldId="256"/>
        </pc:sldMkLst>
        <pc:spChg chg="add del mod">
          <ac:chgData name="Owen Sheedy" userId="b1c9949c-efb5-4f8f-8e1c-29dbcaf5146f" providerId="ADAL" clId="{E612A290-E2FE-4AAE-9C37-1036DAC71611}" dt="2020-11-30T18:07:17.375" v="44" actId="14100"/>
          <ac:spMkLst>
            <pc:docMk/>
            <pc:sldMk cId="363920370" sldId="256"/>
            <ac:spMk id="2" creationId="{00000000-0000-0000-0000-000000000000}"/>
          </ac:spMkLst>
        </pc:spChg>
        <pc:spChg chg="del">
          <ac:chgData name="Owen Sheedy" userId="b1c9949c-efb5-4f8f-8e1c-29dbcaf5146f" providerId="ADAL" clId="{E612A290-E2FE-4AAE-9C37-1036DAC71611}" dt="2020-11-30T18:04:59.980" v="22" actId="478"/>
          <ac:spMkLst>
            <pc:docMk/>
            <pc:sldMk cId="363920370" sldId="256"/>
            <ac:spMk id="3" creationId="{00000000-0000-0000-0000-000000000000}"/>
          </ac:spMkLst>
        </pc:spChg>
        <pc:spChg chg="add del mod">
          <ac:chgData name="Owen Sheedy" userId="b1c9949c-efb5-4f8f-8e1c-29dbcaf5146f" providerId="ADAL" clId="{E612A290-E2FE-4AAE-9C37-1036DAC71611}" dt="2020-11-30T18:05:04.866" v="25" actId="478"/>
          <ac:spMkLst>
            <pc:docMk/>
            <pc:sldMk cId="363920370" sldId="256"/>
            <ac:spMk id="5" creationId="{1DB30ABF-D3A1-466F-A2C4-452D46BC3E34}"/>
          </ac:spMkLst>
        </pc:spChg>
        <pc:spChg chg="add del mod">
          <ac:chgData name="Owen Sheedy" userId="b1c9949c-efb5-4f8f-8e1c-29dbcaf5146f" providerId="ADAL" clId="{E612A290-E2FE-4AAE-9C37-1036DAC71611}" dt="2020-11-30T18:05:02.739" v="24" actId="478"/>
          <ac:spMkLst>
            <pc:docMk/>
            <pc:sldMk cId="363920370" sldId="256"/>
            <ac:spMk id="7" creationId="{60D16A41-9815-41EB-AFAF-298F52B16EDC}"/>
          </ac:spMkLst>
        </pc:spChg>
      </pc:sldChg>
      <pc:sldChg chg="addSp delSp modSp mod">
        <pc:chgData name="Owen Sheedy" userId="b1c9949c-efb5-4f8f-8e1c-29dbcaf5146f" providerId="ADAL" clId="{E612A290-E2FE-4AAE-9C37-1036DAC71611}" dt="2020-11-30T18:06:52.522" v="34" actId="478"/>
        <pc:sldMkLst>
          <pc:docMk/>
          <pc:sldMk cId="4103309497" sldId="257"/>
        </pc:sldMkLst>
        <pc:spChg chg="del mod">
          <ac:chgData name="Owen Sheedy" userId="b1c9949c-efb5-4f8f-8e1c-29dbcaf5146f" providerId="ADAL" clId="{E612A290-E2FE-4AAE-9C37-1036DAC71611}" dt="2020-11-30T18:06:51.146" v="33" actId="478"/>
          <ac:spMkLst>
            <pc:docMk/>
            <pc:sldMk cId="4103309497" sldId="257"/>
            <ac:spMk id="2" creationId="{00000000-0000-0000-0000-000000000000}"/>
          </ac:spMkLst>
        </pc:spChg>
        <pc:spChg chg="del">
          <ac:chgData name="Owen Sheedy" userId="b1c9949c-efb5-4f8f-8e1c-29dbcaf5146f" providerId="ADAL" clId="{E612A290-E2FE-4AAE-9C37-1036DAC71611}" dt="2020-11-30T18:06:52.522" v="34" actId="478"/>
          <ac:spMkLst>
            <pc:docMk/>
            <pc:sldMk cId="4103309497" sldId="257"/>
            <ac:spMk id="3" creationId="{00000000-0000-0000-0000-000000000000}"/>
          </ac:spMkLst>
        </pc:spChg>
        <pc:spChg chg="add mod">
          <ac:chgData name="Owen Sheedy" userId="b1c9949c-efb5-4f8f-8e1c-29dbcaf5146f" providerId="ADAL" clId="{E612A290-E2FE-4AAE-9C37-1036DAC71611}" dt="2020-11-30T18:06:52.522" v="34" actId="478"/>
          <ac:spMkLst>
            <pc:docMk/>
            <pc:sldMk cId="4103309497" sldId="257"/>
            <ac:spMk id="5" creationId="{AA49D652-0DDE-42D6-A657-6009795AA7FD}"/>
          </ac:spMkLst>
        </pc:spChg>
      </pc:sldChg>
      <pc:sldChg chg="addSp delSp modSp mod">
        <pc:chgData name="Owen Sheedy" userId="b1c9949c-efb5-4f8f-8e1c-29dbcaf5146f" providerId="ADAL" clId="{E612A290-E2FE-4AAE-9C37-1036DAC71611}" dt="2020-12-04T18:26:26.481" v="87" actId="1076"/>
        <pc:sldMkLst>
          <pc:docMk/>
          <pc:sldMk cId="4170783713" sldId="258"/>
        </pc:sldMkLst>
        <pc:spChg chg="add mod">
          <ac:chgData name="Owen Sheedy" userId="b1c9949c-efb5-4f8f-8e1c-29dbcaf5146f" providerId="ADAL" clId="{E612A290-E2FE-4AAE-9C37-1036DAC71611}" dt="2020-11-30T18:06:59.676" v="38" actId="478"/>
          <ac:spMkLst>
            <pc:docMk/>
            <pc:sldMk cId="4170783713" sldId="258"/>
            <ac:spMk id="3" creationId="{60B52D88-F13D-4F61-935F-42FBF30326DA}"/>
          </ac:spMkLst>
        </pc:spChg>
        <pc:spChg chg="add mod">
          <ac:chgData name="Owen Sheedy" userId="b1c9949c-efb5-4f8f-8e1c-29dbcaf5146f" providerId="ADAL" clId="{E612A290-E2FE-4AAE-9C37-1036DAC71611}" dt="2020-12-04T18:26:26.481" v="87" actId="1076"/>
          <ac:spMkLst>
            <pc:docMk/>
            <pc:sldMk cId="4170783713" sldId="258"/>
            <ac:spMk id="3" creationId="{EFF49D9F-68EC-4172-8814-78A1A7A642F6}"/>
          </ac:spMkLst>
        </pc:spChg>
        <pc:spChg chg="del">
          <ac:chgData name="Owen Sheedy" userId="b1c9949c-efb5-4f8f-8e1c-29dbcaf5146f" providerId="ADAL" clId="{E612A290-E2FE-4AAE-9C37-1036DAC71611}" dt="2020-11-30T18:07:07.638" v="42" actId="478"/>
          <ac:spMkLst>
            <pc:docMk/>
            <pc:sldMk cId="4170783713" sldId="258"/>
            <ac:spMk id="4" creationId="{00000000-0000-0000-0000-000000000000}"/>
          </ac:spMkLst>
        </pc:spChg>
        <pc:spChg chg="add del">
          <ac:chgData name="Owen Sheedy" userId="b1c9949c-efb5-4f8f-8e1c-29dbcaf5146f" providerId="ADAL" clId="{E612A290-E2FE-4AAE-9C37-1036DAC71611}" dt="2020-12-04T18:20:49.930" v="46" actId="478"/>
          <ac:spMkLst>
            <pc:docMk/>
            <pc:sldMk cId="4170783713" sldId="258"/>
            <ac:spMk id="4" creationId="{7EFCDB9A-37D8-4622-95FB-DB7BDC26A9C2}"/>
          </ac:spMkLst>
        </pc:spChg>
        <pc:spChg chg="del">
          <ac:chgData name="Owen Sheedy" userId="b1c9949c-efb5-4f8f-8e1c-29dbcaf5146f" providerId="ADAL" clId="{E612A290-E2FE-4AAE-9C37-1036DAC71611}" dt="2020-11-30T18:06:59.676" v="38" actId="478"/>
          <ac:spMkLst>
            <pc:docMk/>
            <pc:sldMk cId="4170783713" sldId="258"/>
            <ac:spMk id="5" creationId="{00000000-0000-0000-0000-000000000000}"/>
          </ac:spMkLst>
        </pc:spChg>
        <pc:spChg chg="del">
          <ac:chgData name="Owen Sheedy" userId="b1c9949c-efb5-4f8f-8e1c-29dbcaf5146f" providerId="ADAL" clId="{E612A290-E2FE-4AAE-9C37-1036DAC71611}" dt="2020-12-04T18:20:53.932" v="47" actId="478"/>
          <ac:spMkLst>
            <pc:docMk/>
            <pc:sldMk cId="4170783713" sldId="258"/>
            <ac:spMk id="5" creationId="{5FCCA71E-C906-4017-9831-88318B88420A}"/>
          </ac:spMkLst>
        </pc:spChg>
        <pc:spChg chg="del">
          <ac:chgData name="Owen Sheedy" userId="b1c9949c-efb5-4f8f-8e1c-29dbcaf5146f" providerId="ADAL" clId="{E612A290-E2FE-4AAE-9C37-1036DAC71611}" dt="2020-11-30T18:07:05.874" v="41" actId="478"/>
          <ac:spMkLst>
            <pc:docMk/>
            <pc:sldMk cId="4170783713" sldId="258"/>
            <ac:spMk id="6" creationId="{00000000-0000-0000-0000-000000000000}"/>
          </ac:spMkLst>
        </pc:spChg>
        <pc:spChg chg="add mod">
          <ac:chgData name="Owen Sheedy" userId="b1c9949c-efb5-4f8f-8e1c-29dbcaf5146f" providerId="ADAL" clId="{E612A290-E2FE-4AAE-9C37-1036DAC71611}" dt="2020-12-04T18:26:06.968" v="84" actId="1076"/>
          <ac:spMkLst>
            <pc:docMk/>
            <pc:sldMk cId="4170783713" sldId="258"/>
            <ac:spMk id="6" creationId="{FF0F5536-7458-45F5-82D4-34171458EED9}"/>
          </ac:spMkLst>
        </pc:spChg>
        <pc:spChg chg="del">
          <ac:chgData name="Owen Sheedy" userId="b1c9949c-efb5-4f8f-8e1c-29dbcaf5146f" providerId="ADAL" clId="{E612A290-E2FE-4AAE-9C37-1036DAC71611}" dt="2020-11-30T18:07:02.277" v="39" actId="478"/>
          <ac:spMkLst>
            <pc:docMk/>
            <pc:sldMk cId="4170783713" sldId="258"/>
            <ac:spMk id="7" creationId="{00000000-0000-0000-0000-000000000000}"/>
          </ac:spMkLst>
        </pc:spChg>
        <pc:spChg chg="add mod">
          <ac:chgData name="Owen Sheedy" userId="b1c9949c-efb5-4f8f-8e1c-29dbcaf5146f" providerId="ADAL" clId="{E612A290-E2FE-4AAE-9C37-1036DAC71611}" dt="2020-12-04T18:25:58.721" v="81" actId="1076"/>
          <ac:spMkLst>
            <pc:docMk/>
            <pc:sldMk cId="4170783713" sldId="258"/>
            <ac:spMk id="7" creationId="{6CBFC6CC-E953-4696-A92A-4BFA85756F82}"/>
          </ac:spMkLst>
        </pc:spChg>
        <pc:spChg chg="del">
          <ac:chgData name="Owen Sheedy" userId="b1c9949c-efb5-4f8f-8e1c-29dbcaf5146f" providerId="ADAL" clId="{E612A290-E2FE-4AAE-9C37-1036DAC71611}" dt="2020-11-30T18:07:03.738" v="40" actId="478"/>
          <ac:spMkLst>
            <pc:docMk/>
            <pc:sldMk cId="4170783713" sldId="258"/>
            <ac:spMk id="8" creationId="{00000000-0000-0000-0000-000000000000}"/>
          </ac:spMkLst>
        </pc:spChg>
        <pc:spChg chg="add mod">
          <ac:chgData name="Owen Sheedy" userId="b1c9949c-efb5-4f8f-8e1c-29dbcaf5146f" providerId="ADAL" clId="{E612A290-E2FE-4AAE-9C37-1036DAC71611}" dt="2020-11-30T18:07:02.277" v="39" actId="478"/>
          <ac:spMkLst>
            <pc:docMk/>
            <pc:sldMk cId="4170783713" sldId="258"/>
            <ac:spMk id="10" creationId="{8C511502-2DF2-48FA-BC9D-1E48A9DA730E}"/>
          </ac:spMkLst>
        </pc:spChg>
        <pc:spChg chg="add mod">
          <ac:chgData name="Owen Sheedy" userId="b1c9949c-efb5-4f8f-8e1c-29dbcaf5146f" providerId="ADAL" clId="{E612A290-E2FE-4AAE-9C37-1036DAC71611}" dt="2020-11-30T18:07:03.738" v="40" actId="478"/>
          <ac:spMkLst>
            <pc:docMk/>
            <pc:sldMk cId="4170783713" sldId="258"/>
            <ac:spMk id="12" creationId="{AE577032-6A70-4B26-AD6D-E7F284D72C33}"/>
          </ac:spMkLst>
        </pc:spChg>
        <pc:spChg chg="add mod">
          <ac:chgData name="Owen Sheedy" userId="b1c9949c-efb5-4f8f-8e1c-29dbcaf5146f" providerId="ADAL" clId="{E612A290-E2FE-4AAE-9C37-1036DAC71611}" dt="2020-11-30T18:07:05.874" v="41" actId="478"/>
          <ac:spMkLst>
            <pc:docMk/>
            <pc:sldMk cId="4170783713" sldId="258"/>
            <ac:spMk id="14" creationId="{EDE9597E-BDE5-4937-925B-7A9023A67FF6}"/>
          </ac:spMkLst>
        </pc:spChg>
        <pc:spChg chg="add mod">
          <ac:chgData name="Owen Sheedy" userId="b1c9949c-efb5-4f8f-8e1c-29dbcaf5146f" providerId="ADAL" clId="{E612A290-E2FE-4AAE-9C37-1036DAC71611}" dt="2020-11-30T18:07:07.638" v="42" actId="478"/>
          <ac:spMkLst>
            <pc:docMk/>
            <pc:sldMk cId="4170783713" sldId="258"/>
            <ac:spMk id="16" creationId="{09392F53-E1AB-44DA-8692-59F851956DC0}"/>
          </ac:spMkLst>
        </pc:spChg>
        <pc:picChg chg="add mod">
          <ac:chgData name="Owen Sheedy" userId="b1c9949c-efb5-4f8f-8e1c-29dbcaf5146f" providerId="ADAL" clId="{E612A290-E2FE-4AAE-9C37-1036DAC71611}" dt="2020-12-04T18:21:04.114" v="50" actId="1076"/>
          <ac:picMkLst>
            <pc:docMk/>
            <pc:sldMk cId="4170783713" sldId="258"/>
            <ac:picMk id="2" creationId="{6452CA4D-A2CB-4EA4-95E5-FFA6FA660060}"/>
          </ac:picMkLst>
        </pc:picChg>
        <pc:picChg chg="add mod">
          <ac:chgData name="Owen Sheedy" userId="b1c9949c-efb5-4f8f-8e1c-29dbcaf5146f" providerId="ADAL" clId="{E612A290-E2FE-4AAE-9C37-1036DAC71611}" dt="2020-12-04T18:24:26.480" v="65" actId="1076"/>
          <ac:picMkLst>
            <pc:docMk/>
            <pc:sldMk cId="4170783713" sldId="258"/>
            <ac:picMk id="1026" creationId="{F1F19CFD-AE00-4C68-93BE-0F4F426DDA52}"/>
          </ac:picMkLst>
        </pc:picChg>
        <pc:picChg chg="add mod">
          <ac:chgData name="Owen Sheedy" userId="b1c9949c-efb5-4f8f-8e1c-29dbcaf5146f" providerId="ADAL" clId="{E612A290-E2FE-4AAE-9C37-1036DAC71611}" dt="2020-12-04T18:24:24.792" v="64" actId="1076"/>
          <ac:picMkLst>
            <pc:docMk/>
            <pc:sldMk cId="4170783713" sldId="258"/>
            <ac:picMk id="1027" creationId="{40679FF7-7F73-4123-916B-4594A585488C}"/>
          </ac:picMkLst>
        </pc:picChg>
        <pc:picChg chg="add mod">
          <ac:chgData name="Owen Sheedy" userId="b1c9949c-efb5-4f8f-8e1c-29dbcaf5146f" providerId="ADAL" clId="{E612A290-E2FE-4AAE-9C37-1036DAC71611}" dt="2020-12-04T18:24:20.456" v="63" actId="1076"/>
          <ac:picMkLst>
            <pc:docMk/>
            <pc:sldMk cId="4170783713" sldId="258"/>
            <ac:picMk id="1028" creationId="{7847A1D9-21A2-4D5C-8B0C-544B5FE97321}"/>
          </ac:picMkLst>
        </pc:picChg>
      </pc:sldChg>
      <pc:sldChg chg="addSp delSp modSp mod">
        <pc:chgData name="Owen Sheedy" userId="b1c9949c-efb5-4f8f-8e1c-29dbcaf5146f" providerId="ADAL" clId="{E612A290-E2FE-4AAE-9C37-1036DAC71611}" dt="2020-11-30T18:06:57.158" v="37" actId="478"/>
        <pc:sldMkLst>
          <pc:docMk/>
          <pc:sldMk cId="1101633878" sldId="259"/>
        </pc:sldMkLst>
        <pc:spChg chg="add mod">
          <ac:chgData name="Owen Sheedy" userId="b1c9949c-efb5-4f8f-8e1c-29dbcaf5146f" providerId="ADAL" clId="{E612A290-E2FE-4AAE-9C37-1036DAC71611}" dt="2020-11-30T18:06:55.686" v="36" actId="27636"/>
          <ac:spMkLst>
            <pc:docMk/>
            <pc:sldMk cId="1101633878" sldId="259"/>
            <ac:spMk id="3" creationId="{74731D24-8C23-4B66-9BDA-07CE5547A9D0}"/>
          </ac:spMkLst>
        </pc:spChg>
        <pc:spChg chg="del">
          <ac:chgData name="Owen Sheedy" userId="b1c9949c-efb5-4f8f-8e1c-29dbcaf5146f" providerId="ADAL" clId="{E612A290-E2FE-4AAE-9C37-1036DAC71611}" dt="2020-11-30T18:06:55.683" v="35" actId="478"/>
          <ac:spMkLst>
            <pc:docMk/>
            <pc:sldMk cId="1101633878" sldId="259"/>
            <ac:spMk id="4" creationId="{00000000-0000-0000-0000-000000000000}"/>
          </ac:spMkLst>
        </pc:spChg>
        <pc:spChg chg="del">
          <ac:chgData name="Owen Sheedy" userId="b1c9949c-efb5-4f8f-8e1c-29dbcaf5146f" providerId="ADAL" clId="{E612A290-E2FE-4AAE-9C37-1036DAC71611}" dt="2020-11-30T18:06:57.158" v="37" actId="478"/>
          <ac:spMkLst>
            <pc:docMk/>
            <pc:sldMk cId="1101633878" sldId="259"/>
            <ac:spMk id="5" creationId="{00000000-0000-0000-0000-000000000000}"/>
          </ac:spMkLst>
        </pc:spChg>
        <pc:spChg chg="add mod">
          <ac:chgData name="Owen Sheedy" userId="b1c9949c-efb5-4f8f-8e1c-29dbcaf5146f" providerId="ADAL" clId="{E612A290-E2FE-4AAE-9C37-1036DAC71611}" dt="2020-11-30T18:06:57.158" v="37" actId="478"/>
          <ac:spMkLst>
            <pc:docMk/>
            <pc:sldMk cId="1101633878" sldId="259"/>
            <ac:spMk id="7" creationId="{11092D9A-3144-4CAA-8AA8-FD96F22828BD}"/>
          </ac:spMkLst>
        </pc:spChg>
      </pc:sldChg>
      <pc:sldChg chg="delSp del">
        <pc:chgData name="Owen Sheedy" userId="b1c9949c-efb5-4f8f-8e1c-29dbcaf5146f" providerId="ADAL" clId="{E612A290-E2FE-4AAE-9C37-1036DAC71611}" dt="2020-12-04T18:49:51.695" v="293" actId="47"/>
        <pc:sldMkLst>
          <pc:docMk/>
          <pc:sldMk cId="109100692" sldId="260"/>
        </pc:sldMkLst>
        <pc:picChg chg="del">
          <ac:chgData name="Owen Sheedy" userId="b1c9949c-efb5-4f8f-8e1c-29dbcaf5146f" providerId="ADAL" clId="{E612A290-E2FE-4AAE-9C37-1036DAC71611}" dt="2020-11-30T18:07:10.811" v="43" actId="478"/>
          <ac:picMkLst>
            <pc:docMk/>
            <pc:sldMk cId="109100692" sldId="260"/>
            <ac:picMk id="3" creationId="{00000000-0000-0000-0000-000000000000}"/>
          </ac:picMkLst>
        </pc:picChg>
      </pc:sldChg>
      <pc:sldChg chg="addSp delSp modSp add mod">
        <pc:chgData name="Owen Sheedy" userId="b1c9949c-efb5-4f8f-8e1c-29dbcaf5146f" providerId="ADAL" clId="{E612A290-E2FE-4AAE-9C37-1036DAC71611}" dt="2020-12-04T18:39:59.745" v="121" actId="1076"/>
        <pc:sldMkLst>
          <pc:docMk/>
          <pc:sldMk cId="2316211235" sldId="273"/>
        </pc:sldMkLst>
        <pc:spChg chg="mod">
          <ac:chgData name="Owen Sheedy" userId="b1c9949c-efb5-4f8f-8e1c-29dbcaf5146f" providerId="ADAL" clId="{E612A290-E2FE-4AAE-9C37-1036DAC71611}" dt="2020-12-04T18:33:50.105" v="104" actId="1076"/>
          <ac:spMkLst>
            <pc:docMk/>
            <pc:sldMk cId="2316211235" sldId="273"/>
            <ac:spMk id="3" creationId="{EFF49D9F-68EC-4172-8814-78A1A7A642F6}"/>
          </ac:spMkLst>
        </pc:spChg>
        <pc:spChg chg="mod">
          <ac:chgData name="Owen Sheedy" userId="b1c9949c-efb5-4f8f-8e1c-29dbcaf5146f" providerId="ADAL" clId="{E612A290-E2FE-4AAE-9C37-1036DAC71611}" dt="2020-12-04T18:31:13.409" v="100" actId="1076"/>
          <ac:spMkLst>
            <pc:docMk/>
            <pc:sldMk cId="2316211235" sldId="273"/>
            <ac:spMk id="4" creationId="{7EFCDB9A-37D8-4622-95FB-DB7BDC26A9C2}"/>
          </ac:spMkLst>
        </pc:spChg>
        <pc:spChg chg="del">
          <ac:chgData name="Owen Sheedy" userId="b1c9949c-efb5-4f8f-8e1c-29dbcaf5146f" providerId="ADAL" clId="{E612A290-E2FE-4AAE-9C37-1036DAC71611}" dt="2020-12-04T18:27:00.663" v="89" actId="478"/>
          <ac:spMkLst>
            <pc:docMk/>
            <pc:sldMk cId="2316211235" sldId="273"/>
            <ac:spMk id="6" creationId="{FF0F5536-7458-45F5-82D4-34171458EED9}"/>
          </ac:spMkLst>
        </pc:spChg>
        <pc:spChg chg="del">
          <ac:chgData name="Owen Sheedy" userId="b1c9949c-efb5-4f8f-8e1c-29dbcaf5146f" providerId="ADAL" clId="{E612A290-E2FE-4AAE-9C37-1036DAC71611}" dt="2020-12-04T18:27:04.930" v="92" actId="478"/>
          <ac:spMkLst>
            <pc:docMk/>
            <pc:sldMk cId="2316211235" sldId="273"/>
            <ac:spMk id="7" creationId="{6CBFC6CC-E953-4696-A92A-4BFA85756F82}"/>
          </ac:spMkLst>
        </pc:spChg>
        <pc:spChg chg="add mod">
          <ac:chgData name="Owen Sheedy" userId="b1c9949c-efb5-4f8f-8e1c-29dbcaf5146f" providerId="ADAL" clId="{E612A290-E2FE-4AAE-9C37-1036DAC71611}" dt="2020-12-04T18:33:40.066" v="103" actId="1076"/>
          <ac:spMkLst>
            <pc:docMk/>
            <pc:sldMk cId="2316211235" sldId="273"/>
            <ac:spMk id="14" creationId="{50954DB1-ABA7-4AF7-8D82-C524B972EDAE}"/>
          </ac:spMkLst>
        </pc:spChg>
        <pc:spChg chg="add mod">
          <ac:chgData name="Owen Sheedy" userId="b1c9949c-efb5-4f8f-8e1c-29dbcaf5146f" providerId="ADAL" clId="{E612A290-E2FE-4AAE-9C37-1036DAC71611}" dt="2020-12-04T18:33:40.066" v="103" actId="1076"/>
          <ac:spMkLst>
            <pc:docMk/>
            <pc:sldMk cId="2316211235" sldId="273"/>
            <ac:spMk id="15" creationId="{B33B66C4-70AF-4A38-965B-5B676E97D79F}"/>
          </ac:spMkLst>
        </pc:spChg>
        <pc:spChg chg="add mod">
          <ac:chgData name="Owen Sheedy" userId="b1c9949c-efb5-4f8f-8e1c-29dbcaf5146f" providerId="ADAL" clId="{E612A290-E2FE-4AAE-9C37-1036DAC71611}" dt="2020-12-04T18:33:40.066" v="103" actId="1076"/>
          <ac:spMkLst>
            <pc:docMk/>
            <pc:sldMk cId="2316211235" sldId="273"/>
            <ac:spMk id="16" creationId="{890CEEB8-8DAA-4D1B-89F7-BCE9F1F7814B}"/>
          </ac:spMkLst>
        </pc:spChg>
        <pc:picChg chg="del">
          <ac:chgData name="Owen Sheedy" userId="b1c9949c-efb5-4f8f-8e1c-29dbcaf5146f" providerId="ADAL" clId="{E612A290-E2FE-4AAE-9C37-1036DAC71611}" dt="2020-12-04T18:30:54.055" v="93" actId="478"/>
          <ac:picMkLst>
            <pc:docMk/>
            <pc:sldMk cId="2316211235" sldId="273"/>
            <ac:picMk id="2" creationId="{6452CA4D-A2CB-4EA4-95E5-FFA6FA660060}"/>
          </ac:picMkLst>
        </pc:picChg>
        <pc:picChg chg="add del mod">
          <ac:chgData name="Owen Sheedy" userId="b1c9949c-efb5-4f8f-8e1c-29dbcaf5146f" providerId="ADAL" clId="{E612A290-E2FE-4AAE-9C37-1036DAC71611}" dt="2020-12-04T18:37:42.485" v="105" actId="478"/>
          <ac:picMkLst>
            <pc:docMk/>
            <pc:sldMk cId="2316211235" sldId="273"/>
            <ac:picMk id="5" creationId="{198AD83F-3964-4A29-8CCD-C0F92A147421}"/>
          </ac:picMkLst>
        </pc:picChg>
        <pc:picChg chg="add del">
          <ac:chgData name="Owen Sheedy" userId="b1c9949c-efb5-4f8f-8e1c-29dbcaf5146f" providerId="ADAL" clId="{E612A290-E2FE-4AAE-9C37-1036DAC71611}" dt="2020-12-04T18:37:44.420" v="107" actId="478"/>
          <ac:picMkLst>
            <pc:docMk/>
            <pc:sldMk cId="2316211235" sldId="273"/>
            <ac:picMk id="8" creationId="{E0452DCB-8D5B-4EF3-8404-EF52A347FC27}"/>
          </ac:picMkLst>
        </pc:picChg>
        <pc:picChg chg="add del mod">
          <ac:chgData name="Owen Sheedy" userId="b1c9949c-efb5-4f8f-8e1c-29dbcaf5146f" providerId="ADAL" clId="{E612A290-E2FE-4AAE-9C37-1036DAC71611}" dt="2020-12-04T18:39:46.740" v="116" actId="478"/>
          <ac:picMkLst>
            <pc:docMk/>
            <pc:sldMk cId="2316211235" sldId="273"/>
            <ac:picMk id="9" creationId="{8540AB94-B914-43F6-AA14-B4E51C5B148C}"/>
          </ac:picMkLst>
        </pc:picChg>
        <pc:picChg chg="add mod">
          <ac:chgData name="Owen Sheedy" userId="b1c9949c-efb5-4f8f-8e1c-29dbcaf5146f" providerId="ADAL" clId="{E612A290-E2FE-4AAE-9C37-1036DAC71611}" dt="2020-12-04T18:39:59.745" v="121" actId="1076"/>
          <ac:picMkLst>
            <pc:docMk/>
            <pc:sldMk cId="2316211235" sldId="273"/>
            <ac:picMk id="10" creationId="{70E2E90F-3041-4C9F-AC8D-D1D79AC20E02}"/>
          </ac:picMkLst>
        </pc:picChg>
        <pc:picChg chg="add mod">
          <ac:chgData name="Owen Sheedy" userId="b1c9949c-efb5-4f8f-8e1c-29dbcaf5146f" providerId="ADAL" clId="{E612A290-E2FE-4AAE-9C37-1036DAC71611}" dt="2020-12-04T18:33:40.066" v="103" actId="1076"/>
          <ac:picMkLst>
            <pc:docMk/>
            <pc:sldMk cId="2316211235" sldId="273"/>
            <ac:picMk id="11" creationId="{D0E145A4-1AA0-4C9D-97D0-1703B9E295C4}"/>
          </ac:picMkLst>
        </pc:picChg>
        <pc:picChg chg="add mod">
          <ac:chgData name="Owen Sheedy" userId="b1c9949c-efb5-4f8f-8e1c-29dbcaf5146f" providerId="ADAL" clId="{E612A290-E2FE-4AAE-9C37-1036DAC71611}" dt="2020-12-04T18:33:40.066" v="103" actId="1076"/>
          <ac:picMkLst>
            <pc:docMk/>
            <pc:sldMk cId="2316211235" sldId="273"/>
            <ac:picMk id="12" creationId="{12770532-A3BA-4304-AEF5-1C2C9EE26AA5}"/>
          </ac:picMkLst>
        </pc:picChg>
        <pc:picChg chg="add mod">
          <ac:chgData name="Owen Sheedy" userId="b1c9949c-efb5-4f8f-8e1c-29dbcaf5146f" providerId="ADAL" clId="{E612A290-E2FE-4AAE-9C37-1036DAC71611}" dt="2020-12-04T18:33:40.066" v="103" actId="1076"/>
          <ac:picMkLst>
            <pc:docMk/>
            <pc:sldMk cId="2316211235" sldId="273"/>
            <ac:picMk id="13" creationId="{8D067F58-E3AD-4175-9A16-011678364449}"/>
          </ac:picMkLst>
        </pc:picChg>
        <pc:picChg chg="mod">
          <ac:chgData name="Owen Sheedy" userId="b1c9949c-efb5-4f8f-8e1c-29dbcaf5146f" providerId="ADAL" clId="{E612A290-E2FE-4AAE-9C37-1036DAC71611}" dt="2020-12-04T18:31:10.417" v="98" actId="1076"/>
          <ac:picMkLst>
            <pc:docMk/>
            <pc:sldMk cId="2316211235" sldId="273"/>
            <ac:picMk id="1026" creationId="{F1F19CFD-AE00-4C68-93BE-0F4F426DDA52}"/>
          </ac:picMkLst>
        </pc:picChg>
        <pc:picChg chg="del">
          <ac:chgData name="Owen Sheedy" userId="b1c9949c-efb5-4f8f-8e1c-29dbcaf5146f" providerId="ADAL" clId="{E612A290-E2FE-4AAE-9C37-1036DAC71611}" dt="2020-12-04T18:27:01.217" v="90" actId="478"/>
          <ac:picMkLst>
            <pc:docMk/>
            <pc:sldMk cId="2316211235" sldId="273"/>
            <ac:picMk id="1027" creationId="{40679FF7-7F73-4123-916B-4594A585488C}"/>
          </ac:picMkLst>
        </pc:picChg>
        <pc:picChg chg="del">
          <ac:chgData name="Owen Sheedy" userId="b1c9949c-efb5-4f8f-8e1c-29dbcaf5146f" providerId="ADAL" clId="{E612A290-E2FE-4AAE-9C37-1036DAC71611}" dt="2020-12-04T18:27:03.842" v="91" actId="478"/>
          <ac:picMkLst>
            <pc:docMk/>
            <pc:sldMk cId="2316211235" sldId="273"/>
            <ac:picMk id="1028" creationId="{7847A1D9-21A2-4D5C-8B0C-544B5FE97321}"/>
          </ac:picMkLst>
        </pc:picChg>
      </pc:sldChg>
      <pc:sldChg chg="addSp modSp add mod ord">
        <pc:chgData name="Owen Sheedy" userId="b1c9949c-efb5-4f8f-8e1c-29dbcaf5146f" providerId="ADAL" clId="{E612A290-E2FE-4AAE-9C37-1036DAC71611}" dt="2020-12-04T18:47:26.987" v="292" actId="2"/>
        <pc:sldMkLst>
          <pc:docMk/>
          <pc:sldMk cId="3579352946" sldId="274"/>
        </pc:sldMkLst>
        <pc:spChg chg="add mod">
          <ac:chgData name="Owen Sheedy" userId="b1c9949c-efb5-4f8f-8e1c-29dbcaf5146f" providerId="ADAL" clId="{E612A290-E2FE-4AAE-9C37-1036DAC71611}" dt="2020-12-04T18:43:56.598" v="199" actId="20577"/>
          <ac:spMkLst>
            <pc:docMk/>
            <pc:sldMk cId="3579352946" sldId="274"/>
            <ac:spMk id="3" creationId="{17E2DE15-A146-487B-9134-7F2D7C33C71E}"/>
          </ac:spMkLst>
        </pc:spChg>
        <pc:spChg chg="add mod">
          <ac:chgData name="Owen Sheedy" userId="b1c9949c-efb5-4f8f-8e1c-29dbcaf5146f" providerId="ADAL" clId="{E612A290-E2FE-4AAE-9C37-1036DAC71611}" dt="2020-12-04T18:46:02.374" v="258" actId="20577"/>
          <ac:spMkLst>
            <pc:docMk/>
            <pc:sldMk cId="3579352946" sldId="274"/>
            <ac:spMk id="46" creationId="{ED520527-E891-4D28-A29C-5A04FC0E3C14}"/>
          </ac:spMkLst>
        </pc:spChg>
        <pc:spChg chg="add mod">
          <ac:chgData name="Owen Sheedy" userId="b1c9949c-efb5-4f8f-8e1c-29dbcaf5146f" providerId="ADAL" clId="{E612A290-E2FE-4AAE-9C37-1036DAC71611}" dt="2020-12-04T18:47:25.028" v="291" actId="2"/>
          <ac:spMkLst>
            <pc:docMk/>
            <pc:sldMk cId="3579352946" sldId="274"/>
            <ac:spMk id="47" creationId="{51130E4C-2E94-4DAF-9F41-FF37B1337A14}"/>
          </ac:spMkLst>
        </pc:spChg>
        <pc:spChg chg="add mod">
          <ac:chgData name="Owen Sheedy" userId="b1c9949c-efb5-4f8f-8e1c-29dbcaf5146f" providerId="ADAL" clId="{E612A290-E2FE-4AAE-9C37-1036DAC71611}" dt="2020-12-04T18:45:30.133" v="254" actId="1037"/>
          <ac:spMkLst>
            <pc:docMk/>
            <pc:sldMk cId="3579352946" sldId="274"/>
            <ac:spMk id="48" creationId="{D48ACCB9-4F56-4A51-B6F3-E9AF5FA91128}"/>
          </ac:spMkLst>
        </pc:spChg>
        <pc:spChg chg="add mod">
          <ac:chgData name="Owen Sheedy" userId="b1c9949c-efb5-4f8f-8e1c-29dbcaf5146f" providerId="ADAL" clId="{E612A290-E2FE-4AAE-9C37-1036DAC71611}" dt="2020-12-04T18:45:55.465" v="256" actId="1076"/>
          <ac:spMkLst>
            <pc:docMk/>
            <pc:sldMk cId="3579352946" sldId="274"/>
            <ac:spMk id="49" creationId="{EFC144C7-647A-4781-85E9-2F9E8A49AA3D}"/>
          </ac:spMkLst>
        </pc:spChg>
        <pc:spChg chg="add mod">
          <ac:chgData name="Owen Sheedy" userId="b1c9949c-efb5-4f8f-8e1c-29dbcaf5146f" providerId="ADAL" clId="{E612A290-E2FE-4AAE-9C37-1036DAC71611}" dt="2020-12-04T18:46:32.385" v="272" actId="1076"/>
          <ac:spMkLst>
            <pc:docMk/>
            <pc:sldMk cId="3579352946" sldId="274"/>
            <ac:spMk id="50" creationId="{C9798C98-CADB-4E60-BC1C-D66C5FF8174E}"/>
          </ac:spMkLst>
        </pc:spChg>
        <pc:spChg chg="add mod">
          <ac:chgData name="Owen Sheedy" userId="b1c9949c-efb5-4f8f-8e1c-29dbcaf5146f" providerId="ADAL" clId="{E612A290-E2FE-4AAE-9C37-1036DAC71611}" dt="2020-12-04T18:47:26.987" v="292" actId="2"/>
          <ac:spMkLst>
            <pc:docMk/>
            <pc:sldMk cId="3579352946" sldId="274"/>
            <ac:spMk id="51" creationId="{3DB74471-0450-42FF-8866-0D1051A456FC}"/>
          </ac:spMkLst>
        </pc:spChg>
        <pc:spChg chg="add mod">
          <ac:chgData name="Owen Sheedy" userId="b1c9949c-efb5-4f8f-8e1c-29dbcaf5146f" providerId="ADAL" clId="{E612A290-E2FE-4AAE-9C37-1036DAC71611}" dt="2020-12-04T18:46:53.469" v="290" actId="20577"/>
          <ac:spMkLst>
            <pc:docMk/>
            <pc:sldMk cId="3579352946" sldId="274"/>
            <ac:spMk id="52" creationId="{55ED324F-95C6-47DA-A0F3-79E288C70D60}"/>
          </ac:spMkLst>
        </pc:spChg>
      </pc:sldChg>
    </pc:docChg>
  </pc:docChgLst>
  <pc:docChgLst>
    <pc:chgData name="Owen Sheedy" userId="S::owen.sheedy@lethsd.ab.ca::b1c9949c-efb5-4f8f-8e1c-29dbcaf5146f" providerId="AD" clId="Web-{44F306F5-DCD3-86EA-C7C5-151FBFAECB04}"/>
    <pc:docChg chg="modSld">
      <pc:chgData name="Owen Sheedy" userId="S::owen.sheedy@lethsd.ab.ca::b1c9949c-efb5-4f8f-8e1c-29dbcaf5146f" providerId="AD" clId="Web-{44F306F5-DCD3-86EA-C7C5-151FBFAECB04}" dt="2020-12-05T00:11:55.405" v="0" actId="1076"/>
      <pc:docMkLst>
        <pc:docMk/>
      </pc:docMkLst>
      <pc:sldChg chg="modSp">
        <pc:chgData name="Owen Sheedy" userId="S::owen.sheedy@lethsd.ab.ca::b1c9949c-efb5-4f8f-8e1c-29dbcaf5146f" providerId="AD" clId="Web-{44F306F5-DCD3-86EA-C7C5-151FBFAECB04}" dt="2020-12-05T00:11:55.405" v="0" actId="1076"/>
        <pc:sldMkLst>
          <pc:docMk/>
          <pc:sldMk cId="2218050692" sldId="272"/>
        </pc:sldMkLst>
        <pc:picChg chg="mod">
          <ac:chgData name="Owen Sheedy" userId="S::owen.sheedy@lethsd.ab.ca::b1c9949c-efb5-4f8f-8e1c-29dbcaf5146f" providerId="AD" clId="Web-{44F306F5-DCD3-86EA-C7C5-151FBFAECB04}" dt="2020-12-05T00:11:55.405" v="0" actId="1076"/>
          <ac:picMkLst>
            <pc:docMk/>
            <pc:sldMk cId="2218050692" sldId="272"/>
            <ac:picMk id="2" creationId="{2D3354E0-481A-492F-92F0-43C963921A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E9D60-3D97-45E6-827D-4FDA9D9442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1E584-0FC9-4667-B5FF-3FF5B5B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016383"/>
            <a:ext cx="7177135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717713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DC81DB9B-55B5-4D40-A3E0-A17CDD1912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19"/>
            <a:ext cx="8246070" cy="305410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347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347" y="1197405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3922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4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3922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4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A7231-B83D-4CE4-A3AE-1C4D954E2ED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1" y="3640685"/>
            <a:ext cx="8551480" cy="1068935"/>
          </a:xfrm>
        </p:spPr>
        <p:txBody>
          <a:bodyPr>
            <a:normAutofit/>
          </a:bodyPr>
          <a:lstStyle/>
          <a:p>
            <a:pPr algn="ctr"/>
            <a:r>
              <a:rPr lang="fr-CA" sz="6000" dirty="0">
                <a:latin typeface="Baskerville Old Face" panose="02020602080505020303" pitchFamily="18" charset="0"/>
              </a:rPr>
              <a:t>Pomme de reinette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81993" y="97721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9B68EAD-E623-4584-9BAF-8A2D48BA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1" y="1233311"/>
            <a:ext cx="632546" cy="481799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1B7CD7A-4245-4F66-99FA-ACD7C62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0" y="1363196"/>
            <a:ext cx="398751" cy="325936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3077B54B-554D-49E5-937D-2A6BCD3D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93" y="1363196"/>
            <a:ext cx="398751" cy="325936"/>
          </a:xfrm>
          <a:prstGeom prst="rect">
            <a:avLst/>
          </a:prstGeom>
        </p:spPr>
      </p:pic>
      <p:pic>
        <p:nvPicPr>
          <p:cNvPr id="3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BDFAFB6C-F69A-45F2-BB00-1E2DDDA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48" y="1233311"/>
            <a:ext cx="632546" cy="481799"/>
          </a:xfrm>
          <a:prstGeom prst="rect">
            <a:avLst/>
          </a:prstGeom>
        </p:spPr>
      </p:pic>
      <p:pic>
        <p:nvPicPr>
          <p:cNvPr id="40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3D9E651E-209C-46BE-99ED-A05CC8E5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75" y="1233311"/>
            <a:ext cx="632546" cy="481799"/>
          </a:xfrm>
          <a:prstGeom prst="rect">
            <a:avLst/>
          </a:prstGeom>
        </p:spPr>
      </p:pic>
      <p:pic>
        <p:nvPicPr>
          <p:cNvPr id="3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086CB30-129F-4E19-8F82-FEE7DE1B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24" y="1246299"/>
            <a:ext cx="632546" cy="481799"/>
          </a:xfrm>
          <a:prstGeom prst="rect">
            <a:avLst/>
          </a:prstGeom>
        </p:spPr>
      </p:pic>
      <p:pic>
        <p:nvPicPr>
          <p:cNvPr id="3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DC1FDD27-4013-4CD0-A6B6-FFE7939F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246299"/>
            <a:ext cx="632546" cy="481799"/>
          </a:xfrm>
          <a:prstGeom prst="rect">
            <a:avLst/>
          </a:prstGeom>
        </p:spPr>
      </p:pic>
      <p:pic>
        <p:nvPicPr>
          <p:cNvPr id="4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9031E22-8527-4EFF-BDA7-57B87ECA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63" y="1083941"/>
            <a:ext cx="905306" cy="676628"/>
          </a:xfrm>
          <a:prstGeom prst="rect">
            <a:avLst/>
          </a:prstGeom>
        </p:spPr>
      </p:pic>
      <p:pic>
        <p:nvPicPr>
          <p:cNvPr id="4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C865B65B-C094-4388-A07B-DAC1070E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24" y="1226816"/>
            <a:ext cx="632546" cy="481799"/>
          </a:xfrm>
          <a:prstGeom prst="rect">
            <a:avLst/>
          </a:prstGeom>
        </p:spPr>
      </p:pic>
      <p:pic>
        <p:nvPicPr>
          <p:cNvPr id="43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F318217-725B-4B5D-85EC-1D3EB2D8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226816"/>
            <a:ext cx="632546" cy="481799"/>
          </a:xfrm>
          <a:prstGeom prst="rect">
            <a:avLst/>
          </a:prstGeom>
        </p:spPr>
      </p:pic>
      <p:pic>
        <p:nvPicPr>
          <p:cNvPr id="4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EC6E5590-AD8A-4AD0-B578-8E857028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08" y="1226816"/>
            <a:ext cx="632546" cy="481799"/>
          </a:xfrm>
          <a:prstGeom prst="rect">
            <a:avLst/>
          </a:prstGeom>
        </p:spPr>
      </p:pic>
      <p:pic>
        <p:nvPicPr>
          <p:cNvPr id="4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6B343AC-5CB8-446C-A5C8-9012C458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934" y="1226816"/>
            <a:ext cx="632546" cy="481799"/>
          </a:xfrm>
          <a:prstGeom prst="rect">
            <a:avLst/>
          </a:prstGeom>
        </p:spPr>
      </p:pic>
      <p:pic>
        <p:nvPicPr>
          <p:cNvPr id="4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FC7B37C6-53AE-4D0D-A79F-0446A49D1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55" y="1070951"/>
            <a:ext cx="905306" cy="676628"/>
          </a:xfrm>
          <a:prstGeom prst="rect">
            <a:avLst/>
          </a:prstGeom>
        </p:spPr>
      </p:pic>
      <p:pic>
        <p:nvPicPr>
          <p:cNvPr id="4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08CD3461-3CD7-4103-8516-41DEFBD0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68" y="1070951"/>
            <a:ext cx="905306" cy="676628"/>
          </a:xfrm>
          <a:prstGeom prst="rect">
            <a:avLst/>
          </a:prstGeom>
        </p:spPr>
      </p:pic>
      <p:pic>
        <p:nvPicPr>
          <p:cNvPr id="48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F33688D-85F0-45EB-B538-A26638A6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85" y="3395919"/>
            <a:ext cx="632546" cy="481799"/>
          </a:xfrm>
          <a:prstGeom prst="rect">
            <a:avLst/>
          </a:prstGeom>
        </p:spPr>
      </p:pic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id="{CAB1F5F5-7FFD-4D4F-8D6C-B64DEE5C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3" y="3525804"/>
            <a:ext cx="398751" cy="325936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8829FC83-CE01-4850-925A-9B5BC966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6" y="3525804"/>
            <a:ext cx="398751" cy="325936"/>
          </a:xfrm>
          <a:prstGeom prst="rect">
            <a:avLst/>
          </a:prstGeom>
        </p:spPr>
      </p:pic>
      <p:pic>
        <p:nvPicPr>
          <p:cNvPr id="5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A6F368D-94BE-4CAB-AB4E-F46F45BE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42" y="3395919"/>
            <a:ext cx="632546" cy="481799"/>
          </a:xfrm>
          <a:prstGeom prst="rect">
            <a:avLst/>
          </a:prstGeom>
        </p:spPr>
      </p:pic>
      <p:pic>
        <p:nvPicPr>
          <p:cNvPr id="5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8C24C936-887D-4532-96F9-929A1FF0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68" y="3395919"/>
            <a:ext cx="632546" cy="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1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81993" y="97721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9B68EAD-E623-4584-9BAF-8A2D48BA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1" y="1233311"/>
            <a:ext cx="632546" cy="481799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1B7CD7A-4245-4F66-99FA-ACD7C62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0" y="1363196"/>
            <a:ext cx="398751" cy="325936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3077B54B-554D-49E5-937D-2A6BCD3D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93" y="1363196"/>
            <a:ext cx="398751" cy="325936"/>
          </a:xfrm>
          <a:prstGeom prst="rect">
            <a:avLst/>
          </a:prstGeom>
        </p:spPr>
      </p:pic>
      <p:pic>
        <p:nvPicPr>
          <p:cNvPr id="3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BDFAFB6C-F69A-45F2-BB00-1E2DDDA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48" y="1233311"/>
            <a:ext cx="632546" cy="481799"/>
          </a:xfrm>
          <a:prstGeom prst="rect">
            <a:avLst/>
          </a:prstGeom>
        </p:spPr>
      </p:pic>
      <p:pic>
        <p:nvPicPr>
          <p:cNvPr id="40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3D9E651E-209C-46BE-99ED-A05CC8E5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75" y="1233311"/>
            <a:ext cx="632546" cy="481799"/>
          </a:xfrm>
          <a:prstGeom prst="rect">
            <a:avLst/>
          </a:prstGeom>
        </p:spPr>
      </p:pic>
      <p:pic>
        <p:nvPicPr>
          <p:cNvPr id="3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086CB30-129F-4E19-8F82-FEE7DE1B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24" y="1246299"/>
            <a:ext cx="632546" cy="481799"/>
          </a:xfrm>
          <a:prstGeom prst="rect">
            <a:avLst/>
          </a:prstGeom>
        </p:spPr>
      </p:pic>
      <p:pic>
        <p:nvPicPr>
          <p:cNvPr id="3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DC1FDD27-4013-4CD0-A6B6-FFE7939F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246299"/>
            <a:ext cx="632546" cy="481799"/>
          </a:xfrm>
          <a:prstGeom prst="rect">
            <a:avLst/>
          </a:prstGeom>
        </p:spPr>
      </p:pic>
      <p:pic>
        <p:nvPicPr>
          <p:cNvPr id="4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9031E22-8527-4EFF-BDA7-57B87ECA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63" y="1083941"/>
            <a:ext cx="905306" cy="676628"/>
          </a:xfrm>
          <a:prstGeom prst="rect">
            <a:avLst/>
          </a:prstGeom>
        </p:spPr>
      </p:pic>
      <p:pic>
        <p:nvPicPr>
          <p:cNvPr id="4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C865B65B-C094-4388-A07B-DAC1070E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24" y="1226816"/>
            <a:ext cx="632546" cy="481799"/>
          </a:xfrm>
          <a:prstGeom prst="rect">
            <a:avLst/>
          </a:prstGeom>
        </p:spPr>
      </p:pic>
      <p:pic>
        <p:nvPicPr>
          <p:cNvPr id="43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F318217-725B-4B5D-85EC-1D3EB2D8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226816"/>
            <a:ext cx="632546" cy="481799"/>
          </a:xfrm>
          <a:prstGeom prst="rect">
            <a:avLst/>
          </a:prstGeom>
        </p:spPr>
      </p:pic>
      <p:pic>
        <p:nvPicPr>
          <p:cNvPr id="4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EC6E5590-AD8A-4AD0-B578-8E857028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08" y="1226816"/>
            <a:ext cx="632546" cy="481799"/>
          </a:xfrm>
          <a:prstGeom prst="rect">
            <a:avLst/>
          </a:prstGeom>
        </p:spPr>
      </p:pic>
      <p:pic>
        <p:nvPicPr>
          <p:cNvPr id="4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6B343AC-5CB8-446C-A5C8-9012C458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934" y="1226816"/>
            <a:ext cx="632546" cy="481799"/>
          </a:xfrm>
          <a:prstGeom prst="rect">
            <a:avLst/>
          </a:prstGeom>
        </p:spPr>
      </p:pic>
      <p:pic>
        <p:nvPicPr>
          <p:cNvPr id="4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FC7B37C6-53AE-4D0D-A79F-0446A49D1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55" y="1070951"/>
            <a:ext cx="905306" cy="676628"/>
          </a:xfrm>
          <a:prstGeom prst="rect">
            <a:avLst/>
          </a:prstGeom>
        </p:spPr>
      </p:pic>
      <p:pic>
        <p:nvPicPr>
          <p:cNvPr id="4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08CD3461-3CD7-4103-8516-41DEFBD0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68" y="1070951"/>
            <a:ext cx="905306" cy="676628"/>
          </a:xfrm>
          <a:prstGeom prst="rect">
            <a:avLst/>
          </a:prstGeom>
        </p:spPr>
      </p:pic>
      <p:pic>
        <p:nvPicPr>
          <p:cNvPr id="48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F33688D-85F0-45EB-B538-A26638A6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85" y="3395919"/>
            <a:ext cx="632546" cy="481799"/>
          </a:xfrm>
          <a:prstGeom prst="rect">
            <a:avLst/>
          </a:prstGeom>
        </p:spPr>
      </p:pic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id="{CAB1F5F5-7FFD-4D4F-8D6C-B64DEE5C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3" y="3525804"/>
            <a:ext cx="398751" cy="325936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8829FC83-CE01-4850-925A-9B5BC966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6" y="3525804"/>
            <a:ext cx="398751" cy="325936"/>
          </a:xfrm>
          <a:prstGeom prst="rect">
            <a:avLst/>
          </a:prstGeom>
        </p:spPr>
      </p:pic>
      <p:pic>
        <p:nvPicPr>
          <p:cNvPr id="5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A6F368D-94BE-4CAB-AB4E-F46F45BE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42" y="3395919"/>
            <a:ext cx="632546" cy="481799"/>
          </a:xfrm>
          <a:prstGeom prst="rect">
            <a:avLst/>
          </a:prstGeom>
        </p:spPr>
      </p:pic>
      <p:pic>
        <p:nvPicPr>
          <p:cNvPr id="5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8C24C936-887D-4532-96F9-929A1FF0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68" y="3395919"/>
            <a:ext cx="632546" cy="481799"/>
          </a:xfrm>
          <a:prstGeom prst="rect">
            <a:avLst/>
          </a:prstGeom>
        </p:spPr>
      </p:pic>
      <p:pic>
        <p:nvPicPr>
          <p:cNvPr id="53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6F73104-16F3-497B-82DC-B956851C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13" y="3415401"/>
            <a:ext cx="632546" cy="481799"/>
          </a:xfrm>
          <a:prstGeom prst="rect">
            <a:avLst/>
          </a:prstGeom>
        </p:spPr>
      </p:pic>
      <p:pic>
        <p:nvPicPr>
          <p:cNvPr id="5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193367C-3F1C-4038-98E0-9BEDF784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39" y="3415401"/>
            <a:ext cx="632546" cy="481799"/>
          </a:xfrm>
          <a:prstGeom prst="rect">
            <a:avLst/>
          </a:prstGeom>
        </p:spPr>
      </p:pic>
      <p:pic>
        <p:nvPicPr>
          <p:cNvPr id="5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4D7FBC90-7634-48B5-8B95-38BA97FB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2" y="3253043"/>
            <a:ext cx="905306" cy="6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5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81993" y="97721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9B68EAD-E623-4584-9BAF-8A2D48BA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1" y="1233311"/>
            <a:ext cx="632546" cy="481799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1B7CD7A-4245-4F66-99FA-ACD7C62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0" y="1363196"/>
            <a:ext cx="398751" cy="325936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3077B54B-554D-49E5-937D-2A6BCD3D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93" y="1363196"/>
            <a:ext cx="398751" cy="325936"/>
          </a:xfrm>
          <a:prstGeom prst="rect">
            <a:avLst/>
          </a:prstGeom>
        </p:spPr>
      </p:pic>
      <p:pic>
        <p:nvPicPr>
          <p:cNvPr id="3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BDFAFB6C-F69A-45F2-BB00-1E2DDDA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48" y="1233311"/>
            <a:ext cx="632546" cy="481799"/>
          </a:xfrm>
          <a:prstGeom prst="rect">
            <a:avLst/>
          </a:prstGeom>
        </p:spPr>
      </p:pic>
      <p:pic>
        <p:nvPicPr>
          <p:cNvPr id="40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3D9E651E-209C-46BE-99ED-A05CC8E5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75" y="1233311"/>
            <a:ext cx="632546" cy="481799"/>
          </a:xfrm>
          <a:prstGeom prst="rect">
            <a:avLst/>
          </a:prstGeom>
        </p:spPr>
      </p:pic>
      <p:pic>
        <p:nvPicPr>
          <p:cNvPr id="3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086CB30-129F-4E19-8F82-FEE7DE1B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24" y="1246299"/>
            <a:ext cx="632546" cy="481799"/>
          </a:xfrm>
          <a:prstGeom prst="rect">
            <a:avLst/>
          </a:prstGeom>
        </p:spPr>
      </p:pic>
      <p:pic>
        <p:nvPicPr>
          <p:cNvPr id="3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DC1FDD27-4013-4CD0-A6B6-FFE7939F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246299"/>
            <a:ext cx="632546" cy="481799"/>
          </a:xfrm>
          <a:prstGeom prst="rect">
            <a:avLst/>
          </a:prstGeom>
        </p:spPr>
      </p:pic>
      <p:pic>
        <p:nvPicPr>
          <p:cNvPr id="4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9031E22-8527-4EFF-BDA7-57B87ECA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63" y="1083941"/>
            <a:ext cx="905306" cy="676628"/>
          </a:xfrm>
          <a:prstGeom prst="rect">
            <a:avLst/>
          </a:prstGeom>
        </p:spPr>
      </p:pic>
      <p:pic>
        <p:nvPicPr>
          <p:cNvPr id="4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C865B65B-C094-4388-A07B-DAC1070E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24" y="1226816"/>
            <a:ext cx="632546" cy="481799"/>
          </a:xfrm>
          <a:prstGeom prst="rect">
            <a:avLst/>
          </a:prstGeom>
        </p:spPr>
      </p:pic>
      <p:pic>
        <p:nvPicPr>
          <p:cNvPr id="43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F318217-725B-4B5D-85EC-1D3EB2D8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226816"/>
            <a:ext cx="632546" cy="481799"/>
          </a:xfrm>
          <a:prstGeom prst="rect">
            <a:avLst/>
          </a:prstGeom>
        </p:spPr>
      </p:pic>
      <p:pic>
        <p:nvPicPr>
          <p:cNvPr id="4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EC6E5590-AD8A-4AD0-B578-8E857028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08" y="1226816"/>
            <a:ext cx="632546" cy="481799"/>
          </a:xfrm>
          <a:prstGeom prst="rect">
            <a:avLst/>
          </a:prstGeom>
        </p:spPr>
      </p:pic>
      <p:pic>
        <p:nvPicPr>
          <p:cNvPr id="4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6B343AC-5CB8-446C-A5C8-9012C458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934" y="1226816"/>
            <a:ext cx="632546" cy="481799"/>
          </a:xfrm>
          <a:prstGeom prst="rect">
            <a:avLst/>
          </a:prstGeom>
        </p:spPr>
      </p:pic>
      <p:pic>
        <p:nvPicPr>
          <p:cNvPr id="4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FC7B37C6-53AE-4D0D-A79F-0446A49D1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55" y="1070951"/>
            <a:ext cx="905306" cy="676628"/>
          </a:xfrm>
          <a:prstGeom prst="rect">
            <a:avLst/>
          </a:prstGeom>
        </p:spPr>
      </p:pic>
      <p:pic>
        <p:nvPicPr>
          <p:cNvPr id="4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08CD3461-3CD7-4103-8516-41DEFBD0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68" y="1070951"/>
            <a:ext cx="905306" cy="676628"/>
          </a:xfrm>
          <a:prstGeom prst="rect">
            <a:avLst/>
          </a:prstGeom>
        </p:spPr>
      </p:pic>
      <p:pic>
        <p:nvPicPr>
          <p:cNvPr id="48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F33688D-85F0-45EB-B538-A26638A6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85" y="3395919"/>
            <a:ext cx="632546" cy="481799"/>
          </a:xfrm>
          <a:prstGeom prst="rect">
            <a:avLst/>
          </a:prstGeom>
        </p:spPr>
      </p:pic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id="{CAB1F5F5-7FFD-4D4F-8D6C-B64DEE5C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3" y="3525804"/>
            <a:ext cx="398751" cy="325936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8829FC83-CE01-4850-925A-9B5BC966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6" y="3525804"/>
            <a:ext cx="398751" cy="325936"/>
          </a:xfrm>
          <a:prstGeom prst="rect">
            <a:avLst/>
          </a:prstGeom>
        </p:spPr>
      </p:pic>
      <p:pic>
        <p:nvPicPr>
          <p:cNvPr id="5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A6F368D-94BE-4CAB-AB4E-F46F45BE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42" y="3395919"/>
            <a:ext cx="632546" cy="481799"/>
          </a:xfrm>
          <a:prstGeom prst="rect">
            <a:avLst/>
          </a:prstGeom>
        </p:spPr>
      </p:pic>
      <p:pic>
        <p:nvPicPr>
          <p:cNvPr id="5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8C24C936-887D-4532-96F9-929A1FF0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68" y="3395919"/>
            <a:ext cx="632546" cy="481799"/>
          </a:xfrm>
          <a:prstGeom prst="rect">
            <a:avLst/>
          </a:prstGeom>
        </p:spPr>
      </p:pic>
      <p:pic>
        <p:nvPicPr>
          <p:cNvPr id="53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6F73104-16F3-497B-82DC-B956851C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13" y="3415401"/>
            <a:ext cx="632546" cy="481799"/>
          </a:xfrm>
          <a:prstGeom prst="rect">
            <a:avLst/>
          </a:prstGeom>
        </p:spPr>
      </p:pic>
      <p:pic>
        <p:nvPicPr>
          <p:cNvPr id="5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193367C-3F1C-4038-98E0-9BEDF784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39" y="3415401"/>
            <a:ext cx="632546" cy="481799"/>
          </a:xfrm>
          <a:prstGeom prst="rect">
            <a:avLst/>
          </a:prstGeom>
        </p:spPr>
      </p:pic>
      <p:pic>
        <p:nvPicPr>
          <p:cNvPr id="5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4D7FBC90-7634-48B5-8B95-38BA97FB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2" y="3253043"/>
            <a:ext cx="905306" cy="676628"/>
          </a:xfrm>
          <a:prstGeom prst="rect">
            <a:avLst/>
          </a:prstGeom>
        </p:spPr>
      </p:pic>
      <p:pic>
        <p:nvPicPr>
          <p:cNvPr id="5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6C527C0B-21B4-4329-B618-68960E95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418" y="3395917"/>
            <a:ext cx="632546" cy="481799"/>
          </a:xfrm>
          <a:prstGeom prst="rect">
            <a:avLst/>
          </a:prstGeom>
        </p:spPr>
      </p:pic>
      <p:pic>
        <p:nvPicPr>
          <p:cNvPr id="5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45014183-2650-4217-B7F0-B8410B8EE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144" y="3395917"/>
            <a:ext cx="632546" cy="481799"/>
          </a:xfrm>
          <a:prstGeom prst="rect">
            <a:avLst/>
          </a:prstGeom>
        </p:spPr>
      </p:pic>
      <p:pic>
        <p:nvPicPr>
          <p:cNvPr id="58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E8F06596-A9DC-4B52-9CC3-FF5F16CB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701" y="3395917"/>
            <a:ext cx="632546" cy="481799"/>
          </a:xfrm>
          <a:prstGeom prst="rect">
            <a:avLst/>
          </a:prstGeom>
        </p:spPr>
      </p:pic>
      <p:pic>
        <p:nvPicPr>
          <p:cNvPr id="5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A1B6A875-E98E-45B3-8EE3-DE1FF110E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428" y="3395917"/>
            <a:ext cx="632546" cy="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9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81993" y="97721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9B68EAD-E623-4584-9BAF-8A2D48BA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1" y="1233311"/>
            <a:ext cx="632546" cy="481799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1B7CD7A-4245-4F66-99FA-ACD7C62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0" y="1363196"/>
            <a:ext cx="398751" cy="325936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3077B54B-554D-49E5-937D-2A6BCD3D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93" y="1363196"/>
            <a:ext cx="398751" cy="325936"/>
          </a:xfrm>
          <a:prstGeom prst="rect">
            <a:avLst/>
          </a:prstGeom>
        </p:spPr>
      </p:pic>
      <p:pic>
        <p:nvPicPr>
          <p:cNvPr id="3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BDFAFB6C-F69A-45F2-BB00-1E2DDDA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48" y="1233311"/>
            <a:ext cx="632546" cy="481799"/>
          </a:xfrm>
          <a:prstGeom prst="rect">
            <a:avLst/>
          </a:prstGeom>
        </p:spPr>
      </p:pic>
      <p:pic>
        <p:nvPicPr>
          <p:cNvPr id="40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3D9E651E-209C-46BE-99ED-A05CC8E5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75" y="1233311"/>
            <a:ext cx="632546" cy="481799"/>
          </a:xfrm>
          <a:prstGeom prst="rect">
            <a:avLst/>
          </a:prstGeom>
        </p:spPr>
      </p:pic>
      <p:pic>
        <p:nvPicPr>
          <p:cNvPr id="3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086CB30-129F-4E19-8F82-FEE7DE1B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24" y="1246299"/>
            <a:ext cx="632546" cy="481799"/>
          </a:xfrm>
          <a:prstGeom prst="rect">
            <a:avLst/>
          </a:prstGeom>
        </p:spPr>
      </p:pic>
      <p:pic>
        <p:nvPicPr>
          <p:cNvPr id="3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DC1FDD27-4013-4CD0-A6B6-FFE7939F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246299"/>
            <a:ext cx="632546" cy="481799"/>
          </a:xfrm>
          <a:prstGeom prst="rect">
            <a:avLst/>
          </a:prstGeom>
        </p:spPr>
      </p:pic>
      <p:pic>
        <p:nvPicPr>
          <p:cNvPr id="4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9031E22-8527-4EFF-BDA7-57B87ECA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63" y="1083941"/>
            <a:ext cx="905306" cy="676628"/>
          </a:xfrm>
          <a:prstGeom prst="rect">
            <a:avLst/>
          </a:prstGeom>
        </p:spPr>
      </p:pic>
      <p:pic>
        <p:nvPicPr>
          <p:cNvPr id="4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C865B65B-C094-4388-A07B-DAC1070E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24" y="1226816"/>
            <a:ext cx="632546" cy="481799"/>
          </a:xfrm>
          <a:prstGeom prst="rect">
            <a:avLst/>
          </a:prstGeom>
        </p:spPr>
      </p:pic>
      <p:pic>
        <p:nvPicPr>
          <p:cNvPr id="43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F318217-725B-4B5D-85EC-1D3EB2D8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226816"/>
            <a:ext cx="632546" cy="481799"/>
          </a:xfrm>
          <a:prstGeom prst="rect">
            <a:avLst/>
          </a:prstGeom>
        </p:spPr>
      </p:pic>
      <p:pic>
        <p:nvPicPr>
          <p:cNvPr id="4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EC6E5590-AD8A-4AD0-B578-8E857028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08" y="1226816"/>
            <a:ext cx="632546" cy="481799"/>
          </a:xfrm>
          <a:prstGeom prst="rect">
            <a:avLst/>
          </a:prstGeom>
        </p:spPr>
      </p:pic>
      <p:pic>
        <p:nvPicPr>
          <p:cNvPr id="4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6B343AC-5CB8-446C-A5C8-9012C458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934" y="1226816"/>
            <a:ext cx="632546" cy="481799"/>
          </a:xfrm>
          <a:prstGeom prst="rect">
            <a:avLst/>
          </a:prstGeom>
        </p:spPr>
      </p:pic>
      <p:pic>
        <p:nvPicPr>
          <p:cNvPr id="4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FC7B37C6-53AE-4D0D-A79F-0446A49D1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55" y="1070951"/>
            <a:ext cx="905306" cy="676628"/>
          </a:xfrm>
          <a:prstGeom prst="rect">
            <a:avLst/>
          </a:prstGeom>
        </p:spPr>
      </p:pic>
      <p:pic>
        <p:nvPicPr>
          <p:cNvPr id="4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08CD3461-3CD7-4103-8516-41DEFBD0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68" y="1070951"/>
            <a:ext cx="905306" cy="676628"/>
          </a:xfrm>
          <a:prstGeom prst="rect">
            <a:avLst/>
          </a:prstGeom>
        </p:spPr>
      </p:pic>
      <p:pic>
        <p:nvPicPr>
          <p:cNvPr id="48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F33688D-85F0-45EB-B538-A26638A6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85" y="3395919"/>
            <a:ext cx="632546" cy="481799"/>
          </a:xfrm>
          <a:prstGeom prst="rect">
            <a:avLst/>
          </a:prstGeom>
        </p:spPr>
      </p:pic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id="{CAB1F5F5-7FFD-4D4F-8D6C-B64DEE5C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3" y="3525804"/>
            <a:ext cx="398751" cy="325936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8829FC83-CE01-4850-925A-9B5BC966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6" y="3525804"/>
            <a:ext cx="398751" cy="325936"/>
          </a:xfrm>
          <a:prstGeom prst="rect">
            <a:avLst/>
          </a:prstGeom>
        </p:spPr>
      </p:pic>
      <p:pic>
        <p:nvPicPr>
          <p:cNvPr id="5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A6F368D-94BE-4CAB-AB4E-F46F45BE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42" y="3395919"/>
            <a:ext cx="632546" cy="481799"/>
          </a:xfrm>
          <a:prstGeom prst="rect">
            <a:avLst/>
          </a:prstGeom>
        </p:spPr>
      </p:pic>
      <p:pic>
        <p:nvPicPr>
          <p:cNvPr id="5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8C24C936-887D-4532-96F9-929A1FF0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68" y="3395919"/>
            <a:ext cx="632546" cy="481799"/>
          </a:xfrm>
          <a:prstGeom prst="rect">
            <a:avLst/>
          </a:prstGeom>
        </p:spPr>
      </p:pic>
      <p:pic>
        <p:nvPicPr>
          <p:cNvPr id="53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6F73104-16F3-497B-82DC-B956851C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13" y="3415401"/>
            <a:ext cx="632546" cy="481799"/>
          </a:xfrm>
          <a:prstGeom prst="rect">
            <a:avLst/>
          </a:prstGeom>
        </p:spPr>
      </p:pic>
      <p:pic>
        <p:nvPicPr>
          <p:cNvPr id="5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9193367C-3F1C-4038-98E0-9BEDF784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39" y="3415401"/>
            <a:ext cx="632546" cy="481799"/>
          </a:xfrm>
          <a:prstGeom prst="rect">
            <a:avLst/>
          </a:prstGeom>
        </p:spPr>
      </p:pic>
      <p:pic>
        <p:nvPicPr>
          <p:cNvPr id="5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4D7FBC90-7634-48B5-8B95-38BA97FB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2" y="3253043"/>
            <a:ext cx="905306" cy="676628"/>
          </a:xfrm>
          <a:prstGeom prst="rect">
            <a:avLst/>
          </a:prstGeom>
        </p:spPr>
      </p:pic>
      <p:pic>
        <p:nvPicPr>
          <p:cNvPr id="5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6C527C0B-21B4-4329-B618-68960E95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418" y="3395917"/>
            <a:ext cx="632546" cy="481799"/>
          </a:xfrm>
          <a:prstGeom prst="rect">
            <a:avLst/>
          </a:prstGeom>
        </p:spPr>
      </p:pic>
      <p:pic>
        <p:nvPicPr>
          <p:cNvPr id="5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45014183-2650-4217-B7F0-B8410B8EE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144" y="3395917"/>
            <a:ext cx="632546" cy="481799"/>
          </a:xfrm>
          <a:prstGeom prst="rect">
            <a:avLst/>
          </a:prstGeom>
        </p:spPr>
      </p:pic>
      <p:pic>
        <p:nvPicPr>
          <p:cNvPr id="58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E8F06596-A9DC-4B52-9CC3-FF5F16CB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701" y="3395917"/>
            <a:ext cx="632546" cy="481799"/>
          </a:xfrm>
          <a:prstGeom prst="rect">
            <a:avLst/>
          </a:prstGeom>
        </p:spPr>
      </p:pic>
      <p:pic>
        <p:nvPicPr>
          <p:cNvPr id="5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A1B6A875-E98E-45B3-8EE3-DE1FF110E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428" y="3395917"/>
            <a:ext cx="632546" cy="481799"/>
          </a:xfrm>
          <a:prstGeom prst="rect">
            <a:avLst/>
          </a:prstGeom>
        </p:spPr>
      </p:pic>
      <p:pic>
        <p:nvPicPr>
          <p:cNvPr id="60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CCB85490-EC20-453E-BFBE-DB94860A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55" y="3317985"/>
            <a:ext cx="905306" cy="676628"/>
          </a:xfrm>
          <a:prstGeom prst="rect">
            <a:avLst/>
          </a:prstGeom>
        </p:spPr>
      </p:pic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B95CB8E1-6E38-42B4-ADD9-6DFB4A50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37" y="3285963"/>
            <a:ext cx="444210" cy="6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81993" y="97721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292C2C1-1345-4946-A4A0-B86753A84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64" y="1183265"/>
            <a:ext cx="532102" cy="594880"/>
          </a:xfrm>
          <a:prstGeom prst="rect">
            <a:avLst/>
          </a:prstGeom>
        </p:spPr>
      </p:pic>
      <p:pic>
        <p:nvPicPr>
          <p:cNvPr id="61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80D9993-7C5A-43A0-AC9E-AF066E83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23" y="1183264"/>
            <a:ext cx="532102" cy="594880"/>
          </a:xfrm>
          <a:prstGeom prst="rect">
            <a:avLst/>
          </a:prstGeom>
        </p:spPr>
      </p:pic>
      <p:pic>
        <p:nvPicPr>
          <p:cNvPr id="62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9B3263A-E070-47E7-B49F-25101193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617" y="1183264"/>
            <a:ext cx="532102" cy="594880"/>
          </a:xfrm>
          <a:prstGeom prst="rect">
            <a:avLst/>
          </a:prstGeom>
        </p:spPr>
      </p:pic>
      <p:pic>
        <p:nvPicPr>
          <p:cNvPr id="6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66B8F19-C1C7-4696-BCDD-14D1E7F8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947" y="1183264"/>
            <a:ext cx="532102" cy="594880"/>
          </a:xfrm>
          <a:prstGeom prst="rect">
            <a:avLst/>
          </a:prstGeom>
        </p:spPr>
      </p:pic>
      <p:pic>
        <p:nvPicPr>
          <p:cNvPr id="64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DF402B5-5B99-455C-8345-E7579D07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3306906"/>
            <a:ext cx="532102" cy="594880"/>
          </a:xfrm>
          <a:prstGeom prst="rect">
            <a:avLst/>
          </a:prstGeom>
        </p:spPr>
      </p:pic>
      <p:pic>
        <p:nvPicPr>
          <p:cNvPr id="65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A114454-FCAA-4DFD-B1A3-F59D8532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34" y="3306905"/>
            <a:ext cx="532102" cy="594880"/>
          </a:xfrm>
          <a:prstGeom prst="rect">
            <a:avLst/>
          </a:prstGeom>
        </p:spPr>
      </p:pic>
      <p:pic>
        <p:nvPicPr>
          <p:cNvPr id="66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BCD8BFB-B8FC-4667-8B8B-38B335568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628" y="3306905"/>
            <a:ext cx="532102" cy="594880"/>
          </a:xfrm>
          <a:prstGeom prst="rect">
            <a:avLst/>
          </a:prstGeom>
        </p:spPr>
      </p:pic>
      <p:pic>
        <p:nvPicPr>
          <p:cNvPr id="6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982BCE4-2AC6-4607-A180-04C6B437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58" y="3306905"/>
            <a:ext cx="532102" cy="594880"/>
          </a:xfrm>
          <a:prstGeom prst="rect">
            <a:avLst/>
          </a:prstGeom>
        </p:spPr>
      </p:pic>
      <p:pic>
        <p:nvPicPr>
          <p:cNvPr id="7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A0891D3B-D127-479D-B93A-AB1DA6628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15" y="1169843"/>
            <a:ext cx="615229" cy="621724"/>
          </a:xfrm>
          <a:prstGeom prst="rect">
            <a:avLst/>
          </a:prstGeom>
        </p:spPr>
      </p:pic>
      <p:pic>
        <p:nvPicPr>
          <p:cNvPr id="68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C693AF43-B3C8-4A91-844A-A4CC45A77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1182832"/>
            <a:ext cx="615229" cy="621724"/>
          </a:xfrm>
          <a:prstGeom prst="rect">
            <a:avLst/>
          </a:prstGeom>
        </p:spPr>
      </p:pic>
      <p:pic>
        <p:nvPicPr>
          <p:cNvPr id="69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A174B2F0-FD06-4BCF-B657-96A73A42B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37" y="1169842"/>
            <a:ext cx="615229" cy="621724"/>
          </a:xfrm>
          <a:prstGeom prst="rect">
            <a:avLst/>
          </a:prstGeom>
        </p:spPr>
      </p:pic>
      <p:pic>
        <p:nvPicPr>
          <p:cNvPr id="70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09D4382E-43BB-47CC-9414-8B00C5208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32" y="3280496"/>
            <a:ext cx="615229" cy="621724"/>
          </a:xfrm>
          <a:prstGeom prst="rect">
            <a:avLst/>
          </a:prstGeom>
        </p:spPr>
      </p:pic>
      <p:pic>
        <p:nvPicPr>
          <p:cNvPr id="71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F9DEF6BE-7E67-470C-9C39-9593EA4F4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4" y="3280495"/>
            <a:ext cx="615229" cy="621724"/>
          </a:xfrm>
          <a:prstGeom prst="rect">
            <a:avLst/>
          </a:prstGeom>
        </p:spPr>
      </p:pic>
      <p:pic>
        <p:nvPicPr>
          <p:cNvPr id="32" name="Picture 32" descr="A picture containing shape&#10;&#10;Description automatically generated">
            <a:extLst>
              <a:ext uri="{FF2B5EF4-FFF2-40B4-BE49-F238E27FC236}">
                <a16:creationId xmlns:a16="http://schemas.microsoft.com/office/drawing/2014/main" id="{21E21346-30D5-4435-A102-6903ACC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310" y="3306474"/>
            <a:ext cx="602240" cy="595746"/>
          </a:xfrm>
          <a:prstGeom prst="rect">
            <a:avLst/>
          </a:prstGeom>
        </p:spPr>
      </p:pic>
      <p:pic>
        <p:nvPicPr>
          <p:cNvPr id="73" name="Picture 73" descr="A picture containing shape&#10;&#10;Description automatically generated">
            <a:extLst>
              <a:ext uri="{FF2B5EF4-FFF2-40B4-BE49-F238E27FC236}">
                <a16:creationId xmlns:a16="http://schemas.microsoft.com/office/drawing/2014/main" id="{7E8D45E8-D673-4EE6-B755-60A4E7BADF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6" b="24927"/>
          <a:stretch/>
        </p:blipFill>
        <p:spPr>
          <a:xfrm>
            <a:off x="1239117" y="1196409"/>
            <a:ext cx="918305" cy="580687"/>
          </a:xfrm>
          <a:prstGeom prst="rect">
            <a:avLst/>
          </a:prstGeom>
        </p:spPr>
      </p:pic>
      <p:pic>
        <p:nvPicPr>
          <p:cNvPr id="74" name="Picture 73" descr="A picture containing shape&#10;&#10;Description automatically generated">
            <a:extLst>
              <a:ext uri="{FF2B5EF4-FFF2-40B4-BE49-F238E27FC236}">
                <a16:creationId xmlns:a16="http://schemas.microsoft.com/office/drawing/2014/main" id="{D5260694-1AC5-4ACD-B662-33AACF50F5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6" b="24927"/>
          <a:stretch/>
        </p:blipFill>
        <p:spPr>
          <a:xfrm>
            <a:off x="1239116" y="3326545"/>
            <a:ext cx="892328" cy="5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5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FCDB9A-37D8-4622-95FB-DB7BDC26A9C2}"/>
              </a:ext>
            </a:extLst>
          </p:cNvPr>
          <p:cNvSpPr/>
          <p:nvPr/>
        </p:nvSpPr>
        <p:spPr>
          <a:xfrm>
            <a:off x="84578" y="71744"/>
            <a:ext cx="8967201" cy="49281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2CA4D-A2CB-4EA4-95E5-FFA6FA66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257344"/>
            <a:ext cx="4281087" cy="45569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F19CFD-AE00-4C68-93BE-0F4F426D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48" y="864291"/>
            <a:ext cx="1514893" cy="8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0679FF7-7F73-4123-916B-4594A585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49" y="1960930"/>
            <a:ext cx="1514893" cy="7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847A1D9-21A2-4D5C-8B0C-544B5FE9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49" y="2998623"/>
            <a:ext cx="1514893" cy="7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49D9F-68EC-4172-8814-78A1A7A642F6}"/>
              </a:ext>
            </a:extLst>
          </p:cNvPr>
          <p:cNvSpPr txBox="1"/>
          <p:nvPr/>
        </p:nvSpPr>
        <p:spPr>
          <a:xfrm>
            <a:off x="6914741" y="933257"/>
            <a:ext cx="122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Sol</a:t>
            </a:r>
            <a:endParaRPr lang="en-CA" sz="40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F5536-7458-45F5-82D4-34171458EED9}"/>
              </a:ext>
            </a:extLst>
          </p:cNvPr>
          <p:cNvSpPr txBox="1"/>
          <p:nvPr/>
        </p:nvSpPr>
        <p:spPr>
          <a:xfrm>
            <a:off x="6914741" y="1981289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Mi</a:t>
            </a:r>
            <a:endParaRPr lang="en-CA" sz="4000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FC6CC-E953-4696-A92A-4BFA85756F82}"/>
              </a:ext>
            </a:extLst>
          </p:cNvPr>
          <p:cNvSpPr txBox="1"/>
          <p:nvPr/>
        </p:nvSpPr>
        <p:spPr>
          <a:xfrm>
            <a:off x="6957615" y="3029321"/>
            <a:ext cx="1068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Do</a:t>
            </a:r>
            <a:endParaRPr lang="en-CA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FCDB9A-37D8-4622-95FB-DB7BDC26A9C2}"/>
              </a:ext>
            </a:extLst>
          </p:cNvPr>
          <p:cNvSpPr/>
          <p:nvPr/>
        </p:nvSpPr>
        <p:spPr>
          <a:xfrm>
            <a:off x="84578" y="71744"/>
            <a:ext cx="8967201" cy="49281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F19CFD-AE00-4C68-93BE-0F4F426D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49" y="3987155"/>
            <a:ext cx="1514893" cy="8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49D9F-68EC-4172-8814-78A1A7A642F6}"/>
              </a:ext>
            </a:extLst>
          </p:cNvPr>
          <p:cNvSpPr txBox="1"/>
          <p:nvPr/>
        </p:nvSpPr>
        <p:spPr>
          <a:xfrm>
            <a:off x="6957616" y="3948211"/>
            <a:ext cx="122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Sol</a:t>
            </a:r>
            <a:endParaRPr lang="en-CA" sz="400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0E145A4-1AA0-4C9D-97D0-1703B9E2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49" y="348795"/>
            <a:ext cx="1514893" cy="8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2770532-A3BA-4304-AEF5-1C2C9EE2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50" y="1445434"/>
            <a:ext cx="1514893" cy="7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D067F58-E3AD-4175-9A16-01167836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50" y="2483127"/>
            <a:ext cx="1514893" cy="7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954DB1-ABA7-4AF7-8D82-C524B972EDAE}"/>
              </a:ext>
            </a:extLst>
          </p:cNvPr>
          <p:cNvSpPr txBox="1"/>
          <p:nvPr/>
        </p:nvSpPr>
        <p:spPr>
          <a:xfrm>
            <a:off x="6914742" y="417761"/>
            <a:ext cx="122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Sol</a:t>
            </a:r>
            <a:endParaRPr lang="en-CA" sz="4000" dirty="0">
              <a:latin typeface="Baskerville Old Face" panose="020206020805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3B66C4-70AF-4A38-965B-5B676E97D79F}"/>
              </a:ext>
            </a:extLst>
          </p:cNvPr>
          <p:cNvSpPr txBox="1"/>
          <p:nvPr/>
        </p:nvSpPr>
        <p:spPr>
          <a:xfrm>
            <a:off x="6914742" y="1465793"/>
            <a:ext cx="91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Mi</a:t>
            </a:r>
            <a:endParaRPr lang="en-CA" sz="4000" dirty="0">
              <a:latin typeface="Baskerville Old Face" panose="020206020805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CEEB8-8DAA-4D1B-89F7-BCE9F1F7814B}"/>
              </a:ext>
            </a:extLst>
          </p:cNvPr>
          <p:cNvSpPr txBox="1"/>
          <p:nvPr/>
        </p:nvSpPr>
        <p:spPr>
          <a:xfrm>
            <a:off x="6957616" y="2513825"/>
            <a:ext cx="1068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Do</a:t>
            </a:r>
            <a:endParaRPr lang="en-CA" sz="4000" dirty="0">
              <a:latin typeface="Baskerville Old Face" panose="020206020805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E2E90F-3041-4C9F-AC8D-D1D79AC20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70" y="239747"/>
            <a:ext cx="4142783" cy="45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1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81993" y="97721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292C2C1-1345-4946-A4A0-B86753A84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64" y="1183265"/>
            <a:ext cx="532102" cy="594880"/>
          </a:xfrm>
          <a:prstGeom prst="rect">
            <a:avLst/>
          </a:prstGeom>
        </p:spPr>
      </p:pic>
      <p:pic>
        <p:nvPicPr>
          <p:cNvPr id="61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80D9993-7C5A-43A0-AC9E-AF066E83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23" y="1183264"/>
            <a:ext cx="532102" cy="594880"/>
          </a:xfrm>
          <a:prstGeom prst="rect">
            <a:avLst/>
          </a:prstGeom>
        </p:spPr>
      </p:pic>
      <p:pic>
        <p:nvPicPr>
          <p:cNvPr id="62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9B3263A-E070-47E7-B49F-25101193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617" y="1183264"/>
            <a:ext cx="532102" cy="594880"/>
          </a:xfrm>
          <a:prstGeom prst="rect">
            <a:avLst/>
          </a:prstGeom>
        </p:spPr>
      </p:pic>
      <p:pic>
        <p:nvPicPr>
          <p:cNvPr id="6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66B8F19-C1C7-4696-BCDD-14D1E7F8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947" y="1183264"/>
            <a:ext cx="532102" cy="594880"/>
          </a:xfrm>
          <a:prstGeom prst="rect">
            <a:avLst/>
          </a:prstGeom>
        </p:spPr>
      </p:pic>
      <p:pic>
        <p:nvPicPr>
          <p:cNvPr id="64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DF402B5-5B99-455C-8345-E7579D07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3306906"/>
            <a:ext cx="532102" cy="594880"/>
          </a:xfrm>
          <a:prstGeom prst="rect">
            <a:avLst/>
          </a:prstGeom>
        </p:spPr>
      </p:pic>
      <p:pic>
        <p:nvPicPr>
          <p:cNvPr id="65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A114454-FCAA-4DFD-B1A3-F59D8532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34" y="3306905"/>
            <a:ext cx="532102" cy="594880"/>
          </a:xfrm>
          <a:prstGeom prst="rect">
            <a:avLst/>
          </a:prstGeom>
        </p:spPr>
      </p:pic>
      <p:pic>
        <p:nvPicPr>
          <p:cNvPr id="66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BCD8BFB-B8FC-4667-8B8B-38B335568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628" y="3306905"/>
            <a:ext cx="532102" cy="594880"/>
          </a:xfrm>
          <a:prstGeom prst="rect">
            <a:avLst/>
          </a:prstGeom>
        </p:spPr>
      </p:pic>
      <p:pic>
        <p:nvPicPr>
          <p:cNvPr id="6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982BCE4-2AC6-4607-A180-04C6B437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58" y="3306905"/>
            <a:ext cx="532102" cy="594880"/>
          </a:xfrm>
          <a:prstGeom prst="rect">
            <a:avLst/>
          </a:prstGeom>
        </p:spPr>
      </p:pic>
      <p:pic>
        <p:nvPicPr>
          <p:cNvPr id="7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A0891D3B-D127-479D-B93A-AB1DA6628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15" y="1169843"/>
            <a:ext cx="615229" cy="621724"/>
          </a:xfrm>
          <a:prstGeom prst="rect">
            <a:avLst/>
          </a:prstGeom>
        </p:spPr>
      </p:pic>
      <p:pic>
        <p:nvPicPr>
          <p:cNvPr id="68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C693AF43-B3C8-4A91-844A-A4CC45A77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1182832"/>
            <a:ext cx="615229" cy="621724"/>
          </a:xfrm>
          <a:prstGeom prst="rect">
            <a:avLst/>
          </a:prstGeom>
        </p:spPr>
      </p:pic>
      <p:pic>
        <p:nvPicPr>
          <p:cNvPr id="69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A174B2F0-FD06-4BCF-B657-96A73A42B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37" y="1169842"/>
            <a:ext cx="615229" cy="621724"/>
          </a:xfrm>
          <a:prstGeom prst="rect">
            <a:avLst/>
          </a:prstGeom>
        </p:spPr>
      </p:pic>
      <p:pic>
        <p:nvPicPr>
          <p:cNvPr id="70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09D4382E-43BB-47CC-9414-8B00C5208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32" y="3280496"/>
            <a:ext cx="615229" cy="621724"/>
          </a:xfrm>
          <a:prstGeom prst="rect">
            <a:avLst/>
          </a:prstGeom>
        </p:spPr>
      </p:pic>
      <p:pic>
        <p:nvPicPr>
          <p:cNvPr id="71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F9DEF6BE-7E67-470C-9C39-9593EA4F4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4" y="3280495"/>
            <a:ext cx="615229" cy="621724"/>
          </a:xfrm>
          <a:prstGeom prst="rect">
            <a:avLst/>
          </a:prstGeom>
        </p:spPr>
      </p:pic>
      <p:pic>
        <p:nvPicPr>
          <p:cNvPr id="32" name="Picture 32" descr="A picture containing shape&#10;&#10;Description automatically generated">
            <a:extLst>
              <a:ext uri="{FF2B5EF4-FFF2-40B4-BE49-F238E27FC236}">
                <a16:creationId xmlns:a16="http://schemas.microsoft.com/office/drawing/2014/main" id="{21E21346-30D5-4435-A102-6903ACC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310" y="3306474"/>
            <a:ext cx="602240" cy="595746"/>
          </a:xfrm>
          <a:prstGeom prst="rect">
            <a:avLst/>
          </a:prstGeom>
        </p:spPr>
      </p:pic>
      <p:pic>
        <p:nvPicPr>
          <p:cNvPr id="73" name="Picture 73" descr="A picture containing shape&#10;&#10;Description automatically generated">
            <a:extLst>
              <a:ext uri="{FF2B5EF4-FFF2-40B4-BE49-F238E27FC236}">
                <a16:creationId xmlns:a16="http://schemas.microsoft.com/office/drawing/2014/main" id="{7E8D45E8-D673-4EE6-B755-60A4E7BADF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6" b="24927"/>
          <a:stretch/>
        </p:blipFill>
        <p:spPr>
          <a:xfrm>
            <a:off x="1239117" y="1196409"/>
            <a:ext cx="918305" cy="580687"/>
          </a:xfrm>
          <a:prstGeom prst="rect">
            <a:avLst/>
          </a:prstGeom>
        </p:spPr>
      </p:pic>
      <p:pic>
        <p:nvPicPr>
          <p:cNvPr id="74" name="Picture 73" descr="A picture containing shape&#10;&#10;Description automatically generated">
            <a:extLst>
              <a:ext uri="{FF2B5EF4-FFF2-40B4-BE49-F238E27FC236}">
                <a16:creationId xmlns:a16="http://schemas.microsoft.com/office/drawing/2014/main" id="{D5260694-1AC5-4ACD-B662-33AACF50F5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6" b="24927"/>
          <a:stretch/>
        </p:blipFill>
        <p:spPr>
          <a:xfrm>
            <a:off x="1239116" y="3326545"/>
            <a:ext cx="892328" cy="574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E2DE15-A146-487B-9134-7F2D7C33C71E}"/>
              </a:ext>
            </a:extLst>
          </p:cNvPr>
          <p:cNvSpPr txBox="1"/>
          <p:nvPr/>
        </p:nvSpPr>
        <p:spPr>
          <a:xfrm>
            <a:off x="1156446" y="1909593"/>
            <a:ext cx="208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D     D-D     D    S,</a:t>
            </a:r>
            <a:endParaRPr lang="en-C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520527-E891-4D28-A29C-5A04FC0E3C14}"/>
              </a:ext>
            </a:extLst>
          </p:cNvPr>
          <p:cNvSpPr txBox="1"/>
          <p:nvPr/>
        </p:nvSpPr>
        <p:spPr>
          <a:xfrm>
            <a:off x="3161346" y="1914128"/>
            <a:ext cx="208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  M          S</a:t>
            </a:r>
            <a:endParaRPr lang="en-CA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130E4C-2E94-4DAF-9F41-FF37B1337A14}"/>
              </a:ext>
            </a:extLst>
          </p:cNvPr>
          <p:cNvSpPr txBox="1"/>
          <p:nvPr/>
        </p:nvSpPr>
        <p:spPr>
          <a:xfrm>
            <a:off x="4860602" y="1883273"/>
            <a:ext cx="208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S,   S       S,   S</a:t>
            </a:r>
            <a:endParaRPr lang="en-C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8ACCB9-4F56-4A51-B6F3-E9AF5FA91128}"/>
              </a:ext>
            </a:extLst>
          </p:cNvPr>
          <p:cNvSpPr txBox="1"/>
          <p:nvPr/>
        </p:nvSpPr>
        <p:spPr>
          <a:xfrm>
            <a:off x="6709870" y="1879238"/>
            <a:ext cx="208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M            D</a:t>
            </a:r>
            <a:endParaRPr lang="en-C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C144C7-647A-4781-85E9-2F9E8A49AA3D}"/>
              </a:ext>
            </a:extLst>
          </p:cNvPr>
          <p:cNvSpPr txBox="1"/>
          <p:nvPr/>
        </p:nvSpPr>
        <p:spPr>
          <a:xfrm>
            <a:off x="1116828" y="4024144"/>
            <a:ext cx="208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D     D-D     D    S,</a:t>
            </a:r>
            <a:endParaRPr lang="en-C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798C98-CADB-4E60-BC1C-D66C5FF8174E}"/>
              </a:ext>
            </a:extLst>
          </p:cNvPr>
          <p:cNvSpPr txBox="1"/>
          <p:nvPr/>
        </p:nvSpPr>
        <p:spPr>
          <a:xfrm>
            <a:off x="3160631" y="4024144"/>
            <a:ext cx="208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  M          S</a:t>
            </a:r>
            <a:endParaRPr lang="en-CA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B74471-0450-42FF-8866-0D1051A456FC}"/>
              </a:ext>
            </a:extLst>
          </p:cNvPr>
          <p:cNvSpPr txBox="1"/>
          <p:nvPr/>
        </p:nvSpPr>
        <p:spPr>
          <a:xfrm>
            <a:off x="4867095" y="4020609"/>
            <a:ext cx="208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S,   S       S,   S</a:t>
            </a:r>
            <a:endParaRPr lang="en-C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ED324F-95C6-47DA-A0F3-79E288C70D60}"/>
              </a:ext>
            </a:extLst>
          </p:cNvPr>
          <p:cNvSpPr txBox="1"/>
          <p:nvPr/>
        </p:nvSpPr>
        <p:spPr>
          <a:xfrm>
            <a:off x="6729341" y="4030010"/>
            <a:ext cx="208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9352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FCDB9A-37D8-4622-95FB-DB7BDC26A9C2}"/>
              </a:ext>
            </a:extLst>
          </p:cNvPr>
          <p:cNvSpPr/>
          <p:nvPr/>
        </p:nvSpPr>
        <p:spPr>
          <a:xfrm>
            <a:off x="84578" y="71744"/>
            <a:ext cx="8967201" cy="49281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Graphical user interface, background pattern&#10;&#10;Description automatically generated">
            <a:extLst>
              <a:ext uri="{FF2B5EF4-FFF2-40B4-BE49-F238E27FC236}">
                <a16:creationId xmlns:a16="http://schemas.microsoft.com/office/drawing/2014/main" id="{2D3354E0-481A-492F-92F0-43C963921A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654" y="1683306"/>
            <a:ext cx="8157585" cy="1556660"/>
          </a:xfrm>
        </p:spPr>
      </p:pic>
    </p:spTree>
    <p:extLst>
      <p:ext uri="{BB962C8B-B14F-4D97-AF65-F5344CB8AC3E}">
        <p14:creationId xmlns:p14="http://schemas.microsoft.com/office/powerpoint/2010/main" val="221805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D652-0DDE-42D6-A657-6009795AA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fr-CA" sz="4000" dirty="0">
                <a:latin typeface="Baskerville Old Face"/>
                <a:cs typeface="Calibri"/>
              </a:rPr>
              <a:t>Pomme de reinette et pomme d'api,</a:t>
            </a:r>
          </a:p>
          <a:p>
            <a:pPr marL="0" indent="0" algn="ctr">
              <a:buNone/>
            </a:pPr>
            <a:r>
              <a:rPr lang="fr-CA" sz="4000" dirty="0">
                <a:latin typeface="Baskerville Old Face"/>
                <a:cs typeface="Calibri"/>
              </a:rPr>
              <a:t>petit tapis rouge.</a:t>
            </a:r>
          </a:p>
          <a:p>
            <a:pPr marL="0" indent="0" algn="ctr">
              <a:buNone/>
            </a:pPr>
            <a:r>
              <a:rPr lang="fr-CA" sz="4000" dirty="0">
                <a:latin typeface="Baskerville Old Face"/>
                <a:cs typeface="Calibri"/>
              </a:rPr>
              <a:t>Pomme de reinette et pomme d'api.</a:t>
            </a:r>
          </a:p>
          <a:p>
            <a:pPr marL="0" indent="0" algn="ctr">
              <a:buNone/>
            </a:pPr>
            <a:r>
              <a:rPr lang="fr-CA" sz="4000" dirty="0">
                <a:latin typeface="Baskerville Old Face"/>
                <a:cs typeface="Calibri"/>
              </a:rPr>
              <a:t>petit tapis gris.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94982" y="104215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477588" y="34575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325871" y="34130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180878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0302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58035" y="340901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19765" y="34336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74772" y="34336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497759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346042" y="247425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01049" y="2443101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62780" y="2449824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23199" y="245141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78206" y="2473855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39937" y="2453631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94944" y="2444688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62510" y="110709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4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94982" y="104215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26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94982" y="104215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9B68EAD-E623-4584-9BAF-8A2D48BA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1" y="1233311"/>
            <a:ext cx="632546" cy="481799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1B7CD7A-4245-4F66-99FA-ACD7C62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0" y="1363196"/>
            <a:ext cx="398751" cy="325936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3077B54B-554D-49E5-937D-2A6BCD3D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93" y="1363196"/>
            <a:ext cx="398751" cy="325936"/>
          </a:xfrm>
          <a:prstGeom prst="rect">
            <a:avLst/>
          </a:prstGeom>
        </p:spPr>
      </p:pic>
      <p:pic>
        <p:nvPicPr>
          <p:cNvPr id="3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BDFAFB6C-F69A-45F2-BB00-1E2DDDA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48" y="1233311"/>
            <a:ext cx="632546" cy="481799"/>
          </a:xfrm>
          <a:prstGeom prst="rect">
            <a:avLst/>
          </a:prstGeom>
        </p:spPr>
      </p:pic>
      <p:pic>
        <p:nvPicPr>
          <p:cNvPr id="40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3D9E651E-209C-46BE-99ED-A05CC8E5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75" y="1233311"/>
            <a:ext cx="632546" cy="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94982" y="104215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9B68EAD-E623-4584-9BAF-8A2D48BA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1" y="1233311"/>
            <a:ext cx="632546" cy="481799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1B7CD7A-4245-4F66-99FA-ACD7C62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0" y="1363196"/>
            <a:ext cx="398751" cy="325936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3077B54B-554D-49E5-937D-2A6BCD3D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93" y="1363196"/>
            <a:ext cx="398751" cy="325936"/>
          </a:xfrm>
          <a:prstGeom prst="rect">
            <a:avLst/>
          </a:prstGeom>
        </p:spPr>
      </p:pic>
      <p:pic>
        <p:nvPicPr>
          <p:cNvPr id="3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BDFAFB6C-F69A-45F2-BB00-1E2DDDA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48" y="1233311"/>
            <a:ext cx="632546" cy="481799"/>
          </a:xfrm>
          <a:prstGeom prst="rect">
            <a:avLst/>
          </a:prstGeom>
        </p:spPr>
      </p:pic>
      <p:pic>
        <p:nvPicPr>
          <p:cNvPr id="40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3D9E651E-209C-46BE-99ED-A05CC8E5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75" y="1233311"/>
            <a:ext cx="632546" cy="481799"/>
          </a:xfrm>
          <a:prstGeom prst="rect">
            <a:avLst/>
          </a:prstGeom>
        </p:spPr>
      </p:pic>
      <p:pic>
        <p:nvPicPr>
          <p:cNvPr id="3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086CB30-129F-4E19-8F82-FEE7DE1B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24" y="1246299"/>
            <a:ext cx="632546" cy="481799"/>
          </a:xfrm>
          <a:prstGeom prst="rect">
            <a:avLst/>
          </a:prstGeom>
        </p:spPr>
      </p:pic>
      <p:pic>
        <p:nvPicPr>
          <p:cNvPr id="3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DC1FDD27-4013-4CD0-A6B6-FFE7939F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246299"/>
            <a:ext cx="632546" cy="481799"/>
          </a:xfrm>
          <a:prstGeom prst="rect">
            <a:avLst/>
          </a:prstGeom>
        </p:spPr>
      </p:pic>
      <p:pic>
        <p:nvPicPr>
          <p:cNvPr id="4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9031E22-8527-4EFF-BDA7-57B87ECA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63" y="1083941"/>
            <a:ext cx="905306" cy="6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81993" y="97721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9B68EAD-E623-4584-9BAF-8A2D48BA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1" y="1233311"/>
            <a:ext cx="632546" cy="481799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1B7CD7A-4245-4F66-99FA-ACD7C62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0" y="1363196"/>
            <a:ext cx="398751" cy="325936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3077B54B-554D-49E5-937D-2A6BCD3D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93" y="1363196"/>
            <a:ext cx="398751" cy="325936"/>
          </a:xfrm>
          <a:prstGeom prst="rect">
            <a:avLst/>
          </a:prstGeom>
        </p:spPr>
      </p:pic>
      <p:pic>
        <p:nvPicPr>
          <p:cNvPr id="3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BDFAFB6C-F69A-45F2-BB00-1E2DDDA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48" y="1233311"/>
            <a:ext cx="632546" cy="481799"/>
          </a:xfrm>
          <a:prstGeom prst="rect">
            <a:avLst/>
          </a:prstGeom>
        </p:spPr>
      </p:pic>
      <p:pic>
        <p:nvPicPr>
          <p:cNvPr id="40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3D9E651E-209C-46BE-99ED-A05CC8E5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75" y="1233311"/>
            <a:ext cx="632546" cy="481799"/>
          </a:xfrm>
          <a:prstGeom prst="rect">
            <a:avLst/>
          </a:prstGeom>
        </p:spPr>
      </p:pic>
      <p:pic>
        <p:nvPicPr>
          <p:cNvPr id="3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086CB30-129F-4E19-8F82-FEE7DE1B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24" y="1246299"/>
            <a:ext cx="632546" cy="481799"/>
          </a:xfrm>
          <a:prstGeom prst="rect">
            <a:avLst/>
          </a:prstGeom>
        </p:spPr>
      </p:pic>
      <p:pic>
        <p:nvPicPr>
          <p:cNvPr id="3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DC1FDD27-4013-4CD0-A6B6-FFE7939F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246299"/>
            <a:ext cx="632546" cy="481799"/>
          </a:xfrm>
          <a:prstGeom prst="rect">
            <a:avLst/>
          </a:prstGeom>
        </p:spPr>
      </p:pic>
      <p:pic>
        <p:nvPicPr>
          <p:cNvPr id="4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9031E22-8527-4EFF-BDA7-57B87ECA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63" y="1083941"/>
            <a:ext cx="905306" cy="676628"/>
          </a:xfrm>
          <a:prstGeom prst="rect">
            <a:avLst/>
          </a:prstGeom>
        </p:spPr>
      </p:pic>
      <p:pic>
        <p:nvPicPr>
          <p:cNvPr id="4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C865B65B-C094-4388-A07B-DAC1070E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24" y="1226816"/>
            <a:ext cx="632546" cy="481799"/>
          </a:xfrm>
          <a:prstGeom prst="rect">
            <a:avLst/>
          </a:prstGeom>
        </p:spPr>
      </p:pic>
      <p:pic>
        <p:nvPicPr>
          <p:cNvPr id="43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F318217-725B-4B5D-85EC-1D3EB2D8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226816"/>
            <a:ext cx="632546" cy="481799"/>
          </a:xfrm>
          <a:prstGeom prst="rect">
            <a:avLst/>
          </a:prstGeom>
        </p:spPr>
      </p:pic>
      <p:pic>
        <p:nvPicPr>
          <p:cNvPr id="4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EC6E5590-AD8A-4AD0-B578-8E857028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08" y="1226816"/>
            <a:ext cx="632546" cy="481799"/>
          </a:xfrm>
          <a:prstGeom prst="rect">
            <a:avLst/>
          </a:prstGeom>
        </p:spPr>
      </p:pic>
      <p:pic>
        <p:nvPicPr>
          <p:cNvPr id="4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6B343AC-5CB8-446C-A5C8-9012C458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934" y="1226816"/>
            <a:ext cx="632546" cy="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08F0E6-980E-425F-AAB1-AFD988D43AB0}"/>
              </a:ext>
            </a:extLst>
          </p:cNvPr>
          <p:cNvSpPr/>
          <p:nvPr/>
        </p:nvSpPr>
        <p:spPr>
          <a:xfrm>
            <a:off x="181993" y="97721"/>
            <a:ext cx="8720417" cy="4921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AA26C0-F4DD-4939-B060-257BD1CB9A47}"/>
              </a:ext>
            </a:extLst>
          </p:cNvPr>
          <p:cNvSpPr/>
          <p:nvPr/>
        </p:nvSpPr>
        <p:spPr>
          <a:xfrm>
            <a:off x="1503565" y="33276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934B382-2AD3-4AB5-B2F8-5715EE067A60}"/>
              </a:ext>
            </a:extLst>
          </p:cNvPr>
          <p:cNvSpPr/>
          <p:nvPr/>
        </p:nvSpPr>
        <p:spPr>
          <a:xfrm>
            <a:off x="2286905" y="33481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D00FA60-E5E1-492F-8BEC-CE13347A342B}"/>
              </a:ext>
            </a:extLst>
          </p:cNvPr>
          <p:cNvSpPr/>
          <p:nvPr/>
        </p:nvSpPr>
        <p:spPr>
          <a:xfrm>
            <a:off x="3252315" y="33704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6A849563-CC6D-4747-BD59-C2A6B5913BA2}"/>
              </a:ext>
            </a:extLst>
          </p:cNvPr>
          <p:cNvSpPr/>
          <p:nvPr/>
        </p:nvSpPr>
        <p:spPr>
          <a:xfrm>
            <a:off x="4042608" y="337042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30A0DCD2-5515-44A2-B8AA-A4C64374ACBA}"/>
              </a:ext>
            </a:extLst>
          </p:cNvPr>
          <p:cNvSpPr/>
          <p:nvPr/>
        </p:nvSpPr>
        <p:spPr>
          <a:xfrm>
            <a:off x="4948488" y="33862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172E934-8660-4A79-84AD-6DD580DD6D46}"/>
              </a:ext>
            </a:extLst>
          </p:cNvPr>
          <p:cNvSpPr/>
          <p:nvPr/>
        </p:nvSpPr>
        <p:spPr>
          <a:xfrm>
            <a:off x="5712575" y="3409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BD53C754-90D8-4C46-B9A5-3EB97C83E4C4}"/>
              </a:ext>
            </a:extLst>
          </p:cNvPr>
          <p:cNvSpPr/>
          <p:nvPr/>
        </p:nvSpPr>
        <p:spPr>
          <a:xfrm>
            <a:off x="6678214" y="336866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D0971CF-5149-4CC8-A50D-E2E5FC68A3C1}"/>
              </a:ext>
            </a:extLst>
          </p:cNvPr>
          <p:cNvSpPr/>
          <p:nvPr/>
        </p:nvSpPr>
        <p:spPr>
          <a:xfrm>
            <a:off x="7442300" y="336866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6DCA9E0F-34D7-4011-B15D-CEFD7D768812}"/>
              </a:ext>
            </a:extLst>
          </p:cNvPr>
          <p:cNvSpPr/>
          <p:nvPr/>
        </p:nvSpPr>
        <p:spPr>
          <a:xfrm>
            <a:off x="1504253" y="2471987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EB9C7341-FC79-4057-9208-2FFB3F36A470}"/>
              </a:ext>
            </a:extLst>
          </p:cNvPr>
          <p:cNvSpPr/>
          <p:nvPr/>
        </p:nvSpPr>
        <p:spPr>
          <a:xfrm>
            <a:off x="2287593" y="2474259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BB6CC92-D805-45FF-A075-5FA7DC8D810A}"/>
              </a:ext>
            </a:extLst>
          </p:cNvPr>
          <p:cNvSpPr/>
          <p:nvPr/>
        </p:nvSpPr>
        <p:spPr>
          <a:xfrm>
            <a:off x="3253003" y="2475572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0E25BBD4-15DF-4CDA-B6BF-D6E212073763}"/>
              </a:ext>
            </a:extLst>
          </p:cNvPr>
          <p:cNvSpPr/>
          <p:nvPr/>
        </p:nvSpPr>
        <p:spPr>
          <a:xfrm>
            <a:off x="4043297" y="2475801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6DF2792-9CCA-4154-AB0E-DF33BBDAA7E7}"/>
              </a:ext>
            </a:extLst>
          </p:cNvPr>
          <p:cNvSpPr/>
          <p:nvPr/>
        </p:nvSpPr>
        <p:spPr>
          <a:xfrm>
            <a:off x="4949176" y="2477390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8DB6C098-EB2C-47AF-B644-952DC148EEC6}"/>
              </a:ext>
            </a:extLst>
          </p:cNvPr>
          <p:cNvSpPr/>
          <p:nvPr/>
        </p:nvSpPr>
        <p:spPr>
          <a:xfrm>
            <a:off x="5739240" y="2473855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3B6EB6-1352-4205-BD86-F04B473B6678}"/>
              </a:ext>
            </a:extLst>
          </p:cNvPr>
          <p:cNvSpPr/>
          <p:nvPr/>
        </p:nvSpPr>
        <p:spPr>
          <a:xfrm>
            <a:off x="6678903" y="2479609"/>
            <a:ext cx="655271" cy="6214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89FD6C4A-59E4-4436-9599-1430FD3610E5}"/>
              </a:ext>
            </a:extLst>
          </p:cNvPr>
          <p:cNvSpPr/>
          <p:nvPr/>
        </p:nvSpPr>
        <p:spPr>
          <a:xfrm>
            <a:off x="7468967" y="2477160"/>
            <a:ext cx="655271" cy="62143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12D1-1DDD-44A2-B36F-753CACA975D2}"/>
              </a:ext>
            </a:extLst>
          </p:cNvPr>
          <p:cNvSpPr txBox="1"/>
          <p:nvPr/>
        </p:nvSpPr>
        <p:spPr>
          <a:xfrm>
            <a:off x="485775" y="670672"/>
            <a:ext cx="5177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Baskerville Old Face"/>
              </a:rPr>
              <a:t>2</a:t>
            </a:r>
          </a:p>
          <a:p>
            <a:r>
              <a:rPr lang="en-US" sz="40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EFA7C7-9267-44DE-8031-7097421224AB}"/>
              </a:ext>
            </a:extLst>
          </p:cNvPr>
          <p:cNvCxnSpPr>
            <a:cxnSpLocks/>
          </p:cNvCxnSpPr>
          <p:nvPr/>
        </p:nvCxnSpPr>
        <p:spPr>
          <a:xfrm>
            <a:off x="3081159" y="16437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B59D77-A00F-417C-A006-5D71445AA205}"/>
              </a:ext>
            </a:extLst>
          </p:cNvPr>
          <p:cNvCxnSpPr>
            <a:cxnSpLocks/>
          </p:cNvCxnSpPr>
          <p:nvPr/>
        </p:nvCxnSpPr>
        <p:spPr>
          <a:xfrm>
            <a:off x="4808647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40E8B-B345-4587-8ED6-A150839C664A}"/>
              </a:ext>
            </a:extLst>
          </p:cNvPr>
          <p:cNvCxnSpPr>
            <a:cxnSpLocks/>
          </p:cNvCxnSpPr>
          <p:nvPr/>
        </p:nvCxnSpPr>
        <p:spPr>
          <a:xfrm>
            <a:off x="6536135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9D161F-F7D4-4584-B330-4DF58E61EB77}"/>
              </a:ext>
            </a:extLst>
          </p:cNvPr>
          <p:cNvCxnSpPr>
            <a:cxnSpLocks/>
          </p:cNvCxnSpPr>
          <p:nvPr/>
        </p:nvCxnSpPr>
        <p:spPr>
          <a:xfrm>
            <a:off x="8315578" y="164373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899B73-3306-44E9-97C2-9654BC03A579}"/>
              </a:ext>
            </a:extLst>
          </p:cNvPr>
          <p:cNvCxnSpPr>
            <a:cxnSpLocks/>
          </p:cNvCxnSpPr>
          <p:nvPr/>
        </p:nvCxnSpPr>
        <p:spPr>
          <a:xfrm>
            <a:off x="3081158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331FE-B20B-4C53-9256-84E9B3488BFA}"/>
              </a:ext>
            </a:extLst>
          </p:cNvPr>
          <p:cNvCxnSpPr>
            <a:cxnSpLocks/>
          </p:cNvCxnSpPr>
          <p:nvPr/>
        </p:nvCxnSpPr>
        <p:spPr>
          <a:xfrm>
            <a:off x="4808646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DF57AF-467A-4F43-8B8C-CFF5DF1A6230}"/>
              </a:ext>
            </a:extLst>
          </p:cNvPr>
          <p:cNvCxnSpPr>
            <a:cxnSpLocks/>
          </p:cNvCxnSpPr>
          <p:nvPr/>
        </p:nvCxnSpPr>
        <p:spPr>
          <a:xfrm>
            <a:off x="6536135" y="250882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7F2C07-B284-4F86-998F-92CFE929A2DC}"/>
              </a:ext>
            </a:extLst>
          </p:cNvPr>
          <p:cNvCxnSpPr>
            <a:cxnSpLocks/>
          </p:cNvCxnSpPr>
          <p:nvPr/>
        </p:nvCxnSpPr>
        <p:spPr>
          <a:xfrm>
            <a:off x="8322072" y="2515316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623B3F-C56F-4D76-A7F9-99129D81AF7E}"/>
              </a:ext>
            </a:extLst>
          </p:cNvPr>
          <p:cNvCxnSpPr/>
          <p:nvPr/>
        </p:nvCxnSpPr>
        <p:spPr>
          <a:xfrm>
            <a:off x="8397201" y="2512160"/>
            <a:ext cx="0" cy="20856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9B68EAD-E623-4584-9BAF-8A2D48BA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1" y="1233311"/>
            <a:ext cx="632546" cy="481799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1B7CD7A-4245-4F66-99FA-ACD7C626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70" y="1363196"/>
            <a:ext cx="398751" cy="325936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3077B54B-554D-49E5-937D-2A6BCD3D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93" y="1363196"/>
            <a:ext cx="398751" cy="325936"/>
          </a:xfrm>
          <a:prstGeom prst="rect">
            <a:avLst/>
          </a:prstGeom>
        </p:spPr>
      </p:pic>
      <p:pic>
        <p:nvPicPr>
          <p:cNvPr id="39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BDFAFB6C-F69A-45F2-BB00-1E2DDDA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48" y="1233311"/>
            <a:ext cx="632546" cy="481799"/>
          </a:xfrm>
          <a:prstGeom prst="rect">
            <a:avLst/>
          </a:prstGeom>
        </p:spPr>
      </p:pic>
      <p:pic>
        <p:nvPicPr>
          <p:cNvPr id="40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3D9E651E-209C-46BE-99ED-A05CC8E5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75" y="1233311"/>
            <a:ext cx="632546" cy="481799"/>
          </a:xfrm>
          <a:prstGeom prst="rect">
            <a:avLst/>
          </a:prstGeom>
        </p:spPr>
      </p:pic>
      <p:pic>
        <p:nvPicPr>
          <p:cNvPr id="3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086CB30-129F-4E19-8F82-FEE7DE1B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24" y="1246299"/>
            <a:ext cx="632546" cy="481799"/>
          </a:xfrm>
          <a:prstGeom prst="rect">
            <a:avLst/>
          </a:prstGeom>
        </p:spPr>
      </p:pic>
      <p:pic>
        <p:nvPicPr>
          <p:cNvPr id="3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DC1FDD27-4013-4CD0-A6B6-FFE7939F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246299"/>
            <a:ext cx="632546" cy="481799"/>
          </a:xfrm>
          <a:prstGeom prst="rect">
            <a:avLst/>
          </a:prstGeom>
        </p:spPr>
      </p:pic>
      <p:pic>
        <p:nvPicPr>
          <p:cNvPr id="41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9031E22-8527-4EFF-BDA7-57B87ECA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63" y="1083941"/>
            <a:ext cx="905306" cy="676628"/>
          </a:xfrm>
          <a:prstGeom prst="rect">
            <a:avLst/>
          </a:prstGeom>
        </p:spPr>
      </p:pic>
      <p:pic>
        <p:nvPicPr>
          <p:cNvPr id="42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C865B65B-C094-4388-A07B-DAC1070E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24" y="1226816"/>
            <a:ext cx="632546" cy="481799"/>
          </a:xfrm>
          <a:prstGeom prst="rect">
            <a:avLst/>
          </a:prstGeom>
        </p:spPr>
      </p:pic>
      <p:pic>
        <p:nvPicPr>
          <p:cNvPr id="43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F318217-725B-4B5D-85EC-1D3EB2D8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226816"/>
            <a:ext cx="632546" cy="481799"/>
          </a:xfrm>
          <a:prstGeom prst="rect">
            <a:avLst/>
          </a:prstGeom>
        </p:spPr>
      </p:pic>
      <p:pic>
        <p:nvPicPr>
          <p:cNvPr id="44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EC6E5590-AD8A-4AD0-B578-8E857028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08" y="1226816"/>
            <a:ext cx="632546" cy="481799"/>
          </a:xfrm>
          <a:prstGeom prst="rect">
            <a:avLst/>
          </a:prstGeom>
        </p:spPr>
      </p:pic>
      <p:pic>
        <p:nvPicPr>
          <p:cNvPr id="45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26B343AC-5CB8-446C-A5C8-9012C458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934" y="1226816"/>
            <a:ext cx="632546" cy="481799"/>
          </a:xfrm>
          <a:prstGeom prst="rect">
            <a:avLst/>
          </a:prstGeom>
        </p:spPr>
      </p:pic>
      <p:pic>
        <p:nvPicPr>
          <p:cNvPr id="46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FC7B37C6-53AE-4D0D-A79F-0446A49D1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55" y="1070951"/>
            <a:ext cx="905306" cy="676628"/>
          </a:xfrm>
          <a:prstGeom prst="rect">
            <a:avLst/>
          </a:prstGeom>
        </p:spPr>
      </p:pic>
      <p:pic>
        <p:nvPicPr>
          <p:cNvPr id="4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08CD3461-3CD7-4103-8516-41DEFBD0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68" y="1070951"/>
            <a:ext cx="905306" cy="6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13" ma:contentTypeDescription="Create a new document." ma:contentTypeScope="" ma:versionID="3b06645c4839c688bc316f973c5bb66f">
  <xsd:schema xmlns:xsd="http://www.w3.org/2001/XMLSchema" xmlns:xs="http://www.w3.org/2001/XMLSchema" xmlns:p="http://schemas.microsoft.com/office/2006/metadata/properties" xmlns:ns3="2dfdbd87-feb3-4b3a-b11d-aaad4bfbe884" xmlns:ns4="c17d24db-1525-423a-a246-76d2fc38ff69" targetNamespace="http://schemas.microsoft.com/office/2006/metadata/properties" ma:root="true" ma:fieldsID="bca0245041b858c9b6edd8fd836c945b" ns3:_="" ns4:_="">
    <xsd:import namespace="2dfdbd87-feb3-4b3a-b11d-aaad4bfbe884"/>
    <xsd:import namespace="c17d24db-1525-423a-a246-76d2fc38ff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79C558-8E9C-492F-BE8E-F69F065483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69F5A1-526B-48DA-AA33-9C1A3B217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dbd87-feb3-4b3a-b11d-aaad4bfbe884"/>
    <ds:schemaRef ds:uri="c17d24db-1525-423a-a246-76d2fc38f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0B64F2-C861-4391-94BD-3CB5318DC1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95</Words>
  <Application>Microsoft Office PowerPoint</Application>
  <PresentationFormat>On-screen Show (16:9)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Pomme de reinette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Owen Sheedy</cp:lastModifiedBy>
  <cp:revision>391</cp:revision>
  <dcterms:created xsi:type="dcterms:W3CDTF">2013-08-21T19:17:07Z</dcterms:created>
  <dcterms:modified xsi:type="dcterms:W3CDTF">2020-12-05T00:11:56Z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