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69" r:id="rId17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A4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4F6343-6F1A-4466-8CA1-A0DCD99EA54C}" v="92" dt="2020-12-05T00:08:11.0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43" autoAdjust="0"/>
    <p:restoredTop sz="94652" autoAdjust="0"/>
  </p:normalViewPr>
  <p:slideViewPr>
    <p:cSldViewPr>
      <p:cViewPr varScale="1">
        <p:scale>
          <a:sx n="108" d="100"/>
          <a:sy n="108" d="100"/>
        </p:scale>
        <p:origin x="182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wen Sheedy" userId="b1c9949c-efb5-4f8f-8e1c-29dbcaf5146f" providerId="ADAL" clId="{9A4F6343-6F1A-4466-8CA1-A0DCD99EA54C}"/>
    <pc:docChg chg="undo custSel addSld delSld modSld sldOrd">
      <pc:chgData name="Owen Sheedy" userId="b1c9949c-efb5-4f8f-8e1c-29dbcaf5146f" providerId="ADAL" clId="{9A4F6343-6F1A-4466-8CA1-A0DCD99EA54C}" dt="2020-12-05T00:08:17.453" v="429" actId="20577"/>
      <pc:docMkLst>
        <pc:docMk/>
      </pc:docMkLst>
      <pc:sldChg chg="addSp delSp modSp mod">
        <pc:chgData name="Owen Sheedy" userId="b1c9949c-efb5-4f8f-8e1c-29dbcaf5146f" providerId="ADAL" clId="{9A4F6343-6F1A-4466-8CA1-A0DCD99EA54C}" dt="2020-12-04T23:44:21.722" v="196" actId="478"/>
        <pc:sldMkLst>
          <pc:docMk/>
          <pc:sldMk cId="0" sldId="256"/>
        </pc:sldMkLst>
        <pc:spChg chg="add del mod">
          <ac:chgData name="Owen Sheedy" userId="b1c9949c-efb5-4f8f-8e1c-29dbcaf5146f" providerId="ADAL" clId="{9A4F6343-6F1A-4466-8CA1-A0DCD99EA54C}" dt="2020-12-04T23:44:21.722" v="196" actId="478"/>
          <ac:spMkLst>
            <pc:docMk/>
            <pc:sldMk cId="0" sldId="256"/>
            <ac:spMk id="2" creationId="{5AA46F11-1556-429D-BC46-B31286883400}"/>
          </ac:spMkLst>
        </pc:spChg>
        <pc:spChg chg="add del mod">
          <ac:chgData name="Owen Sheedy" userId="b1c9949c-efb5-4f8f-8e1c-29dbcaf5146f" providerId="ADAL" clId="{9A4F6343-6F1A-4466-8CA1-A0DCD99EA54C}" dt="2020-12-04T23:44:21.722" v="196" actId="478"/>
          <ac:spMkLst>
            <pc:docMk/>
            <pc:sldMk cId="0" sldId="256"/>
            <ac:spMk id="2073" creationId="{77A209B2-E4CC-42C8-9B75-A6DB53A85DFB}"/>
          </ac:spMkLst>
        </pc:spChg>
      </pc:sldChg>
      <pc:sldChg chg="delSp modSp mod">
        <pc:chgData name="Owen Sheedy" userId="b1c9949c-efb5-4f8f-8e1c-29dbcaf5146f" providerId="ADAL" clId="{9A4F6343-6F1A-4466-8CA1-A0DCD99EA54C}" dt="2020-12-04T23:45:56.561" v="224" actId="14100"/>
        <pc:sldMkLst>
          <pc:docMk/>
          <pc:sldMk cId="0" sldId="258"/>
        </pc:sldMkLst>
        <pc:spChg chg="del">
          <ac:chgData name="Owen Sheedy" userId="b1c9949c-efb5-4f8f-8e1c-29dbcaf5146f" providerId="ADAL" clId="{9A4F6343-6F1A-4466-8CA1-A0DCD99EA54C}" dt="2020-12-04T23:44:05.873" v="194" actId="478"/>
          <ac:spMkLst>
            <pc:docMk/>
            <pc:sldMk cId="0" sldId="258"/>
            <ac:spMk id="55298" creationId="{5679CBF9-68F3-4F76-A4ED-B274B4FFC702}"/>
          </ac:spMkLst>
        </pc:spChg>
        <pc:spChg chg="mod">
          <ac:chgData name="Owen Sheedy" userId="b1c9949c-efb5-4f8f-8e1c-29dbcaf5146f" providerId="ADAL" clId="{9A4F6343-6F1A-4466-8CA1-A0DCD99EA54C}" dt="2020-12-04T23:45:56.561" v="224" actId="14100"/>
          <ac:spMkLst>
            <pc:docMk/>
            <pc:sldMk cId="0" sldId="258"/>
            <ac:spMk id="55299" creationId="{4E7C6A67-E6AA-46D4-8AFF-ED7DB412E9B6}"/>
          </ac:spMkLst>
        </pc:spChg>
      </pc:sldChg>
      <pc:sldChg chg="addSp delSp modSp del mod">
        <pc:chgData name="Owen Sheedy" userId="b1c9949c-efb5-4f8f-8e1c-29dbcaf5146f" providerId="ADAL" clId="{9A4F6343-6F1A-4466-8CA1-A0DCD99EA54C}" dt="2020-12-04T23:50:47.656" v="258" actId="47"/>
        <pc:sldMkLst>
          <pc:docMk/>
          <pc:sldMk cId="0" sldId="259"/>
        </pc:sldMkLst>
        <pc:spChg chg="add del">
          <ac:chgData name="Owen Sheedy" userId="b1c9949c-efb5-4f8f-8e1c-29dbcaf5146f" providerId="ADAL" clId="{9A4F6343-6F1A-4466-8CA1-A0DCD99EA54C}" dt="2020-12-04T23:46:48.083" v="226"/>
          <ac:spMkLst>
            <pc:docMk/>
            <pc:sldMk cId="0" sldId="259"/>
            <ac:spMk id="2" creationId="{C8D834E1-9AF6-4B99-A8F5-027866804FA8}"/>
          </ac:spMkLst>
        </pc:spChg>
        <pc:spChg chg="add mod">
          <ac:chgData name="Owen Sheedy" userId="b1c9949c-efb5-4f8f-8e1c-29dbcaf5146f" providerId="ADAL" clId="{9A4F6343-6F1A-4466-8CA1-A0DCD99EA54C}" dt="2020-12-04T23:48:02.662" v="239" actId="207"/>
          <ac:spMkLst>
            <pc:docMk/>
            <pc:sldMk cId="0" sldId="259"/>
            <ac:spMk id="7" creationId="{DC710204-310A-45E3-B67F-09C32CC2DDB8}"/>
          </ac:spMkLst>
        </pc:spChg>
        <pc:spChg chg="add">
          <ac:chgData name="Owen Sheedy" userId="b1c9949c-efb5-4f8f-8e1c-29dbcaf5146f" providerId="ADAL" clId="{9A4F6343-6F1A-4466-8CA1-A0DCD99EA54C}" dt="2020-12-04T23:48:28.746" v="240"/>
          <ac:spMkLst>
            <pc:docMk/>
            <pc:sldMk cId="0" sldId="259"/>
            <ac:spMk id="8" creationId="{50F228C9-6891-4853-A305-3EFAFE64C0CB}"/>
          </ac:spMkLst>
        </pc:spChg>
        <pc:spChg chg="add mod">
          <ac:chgData name="Owen Sheedy" userId="b1c9949c-efb5-4f8f-8e1c-29dbcaf5146f" providerId="ADAL" clId="{9A4F6343-6F1A-4466-8CA1-A0DCD99EA54C}" dt="2020-12-04T23:48:53.680" v="241" actId="1582"/>
          <ac:spMkLst>
            <pc:docMk/>
            <pc:sldMk cId="0" sldId="259"/>
            <ac:spMk id="9" creationId="{4602D1B9-1947-492D-9980-8F17745055BD}"/>
          </ac:spMkLst>
        </pc:spChg>
        <pc:spChg chg="add mod">
          <ac:chgData name="Owen Sheedy" userId="b1c9949c-efb5-4f8f-8e1c-29dbcaf5146f" providerId="ADAL" clId="{9A4F6343-6F1A-4466-8CA1-A0DCD99EA54C}" dt="2020-12-04T23:49:38.280" v="249" actId="1035"/>
          <ac:spMkLst>
            <pc:docMk/>
            <pc:sldMk cId="0" sldId="259"/>
            <ac:spMk id="10" creationId="{6D62C85F-0E32-455B-9874-3D85D34F1CFC}"/>
          </ac:spMkLst>
        </pc:spChg>
        <pc:spChg chg="add mod">
          <ac:chgData name="Owen Sheedy" userId="b1c9949c-efb5-4f8f-8e1c-29dbcaf5146f" providerId="ADAL" clId="{9A4F6343-6F1A-4466-8CA1-A0DCD99EA54C}" dt="2020-12-04T23:49:38.280" v="249" actId="1035"/>
          <ac:spMkLst>
            <pc:docMk/>
            <pc:sldMk cId="0" sldId="259"/>
            <ac:spMk id="11" creationId="{1E48C11E-8618-47B7-8773-F71B5DB454AF}"/>
          </ac:spMkLst>
        </pc:spChg>
        <pc:spChg chg="add mod">
          <ac:chgData name="Owen Sheedy" userId="b1c9949c-efb5-4f8f-8e1c-29dbcaf5146f" providerId="ADAL" clId="{9A4F6343-6F1A-4466-8CA1-A0DCD99EA54C}" dt="2020-12-04T23:49:38.280" v="249" actId="1035"/>
          <ac:spMkLst>
            <pc:docMk/>
            <pc:sldMk cId="0" sldId="259"/>
            <ac:spMk id="12" creationId="{9BDF4948-4F02-4DFD-A04D-B579DE33AB79}"/>
          </ac:spMkLst>
        </pc:spChg>
        <pc:spChg chg="add mod">
          <ac:chgData name="Owen Sheedy" userId="b1c9949c-efb5-4f8f-8e1c-29dbcaf5146f" providerId="ADAL" clId="{9A4F6343-6F1A-4466-8CA1-A0DCD99EA54C}" dt="2020-12-04T23:49:38.280" v="249" actId="1035"/>
          <ac:spMkLst>
            <pc:docMk/>
            <pc:sldMk cId="0" sldId="259"/>
            <ac:spMk id="13" creationId="{F611D470-9AF0-4C3F-B26F-609AFE6CEE49}"/>
          </ac:spMkLst>
        </pc:spChg>
        <pc:spChg chg="add mod">
          <ac:chgData name="Owen Sheedy" userId="b1c9949c-efb5-4f8f-8e1c-29dbcaf5146f" providerId="ADAL" clId="{9A4F6343-6F1A-4466-8CA1-A0DCD99EA54C}" dt="2020-12-04T23:49:38.280" v="249" actId="1035"/>
          <ac:spMkLst>
            <pc:docMk/>
            <pc:sldMk cId="0" sldId="259"/>
            <ac:spMk id="14" creationId="{F2515324-34EE-4422-9E56-5FED69A40049}"/>
          </ac:spMkLst>
        </pc:spChg>
        <pc:spChg chg="add mod">
          <ac:chgData name="Owen Sheedy" userId="b1c9949c-efb5-4f8f-8e1c-29dbcaf5146f" providerId="ADAL" clId="{9A4F6343-6F1A-4466-8CA1-A0DCD99EA54C}" dt="2020-12-04T23:49:38.280" v="249" actId="1035"/>
          <ac:spMkLst>
            <pc:docMk/>
            <pc:sldMk cId="0" sldId="259"/>
            <ac:spMk id="15" creationId="{089D4F0B-E384-40B4-8FCE-CCE583E55384}"/>
          </ac:spMkLst>
        </pc:spChg>
        <pc:spChg chg="add mod">
          <ac:chgData name="Owen Sheedy" userId="b1c9949c-efb5-4f8f-8e1c-29dbcaf5146f" providerId="ADAL" clId="{9A4F6343-6F1A-4466-8CA1-A0DCD99EA54C}" dt="2020-12-04T23:49:38.280" v="249" actId="1035"/>
          <ac:spMkLst>
            <pc:docMk/>
            <pc:sldMk cId="0" sldId="259"/>
            <ac:spMk id="16" creationId="{A8AFD1DE-7FF3-4013-B6D2-7D1322850A08}"/>
          </ac:spMkLst>
        </pc:spChg>
        <pc:spChg chg="add mod">
          <ac:chgData name="Owen Sheedy" userId="b1c9949c-efb5-4f8f-8e1c-29dbcaf5146f" providerId="ADAL" clId="{9A4F6343-6F1A-4466-8CA1-A0DCD99EA54C}" dt="2020-12-04T23:49:38.280" v="249" actId="1035"/>
          <ac:spMkLst>
            <pc:docMk/>
            <pc:sldMk cId="0" sldId="259"/>
            <ac:spMk id="17" creationId="{F6BFE0AD-E049-4D8A-AAA2-44B6966AE4E5}"/>
          </ac:spMkLst>
        </pc:spChg>
        <pc:spChg chg="add mod">
          <ac:chgData name="Owen Sheedy" userId="b1c9949c-efb5-4f8f-8e1c-29dbcaf5146f" providerId="ADAL" clId="{9A4F6343-6F1A-4466-8CA1-A0DCD99EA54C}" dt="2020-12-04T23:49:33.060" v="245" actId="1076"/>
          <ac:spMkLst>
            <pc:docMk/>
            <pc:sldMk cId="0" sldId="259"/>
            <ac:spMk id="18" creationId="{85F1C1A1-6C4F-4E85-8890-B52E659E215E}"/>
          </ac:spMkLst>
        </pc:spChg>
        <pc:spChg chg="add mod">
          <ac:chgData name="Owen Sheedy" userId="b1c9949c-efb5-4f8f-8e1c-29dbcaf5146f" providerId="ADAL" clId="{9A4F6343-6F1A-4466-8CA1-A0DCD99EA54C}" dt="2020-12-04T23:49:33.060" v="245" actId="1076"/>
          <ac:spMkLst>
            <pc:docMk/>
            <pc:sldMk cId="0" sldId="259"/>
            <ac:spMk id="19" creationId="{143FB6BD-A5DC-4810-BDEA-E974DA46B3E1}"/>
          </ac:spMkLst>
        </pc:spChg>
        <pc:spChg chg="add mod">
          <ac:chgData name="Owen Sheedy" userId="b1c9949c-efb5-4f8f-8e1c-29dbcaf5146f" providerId="ADAL" clId="{9A4F6343-6F1A-4466-8CA1-A0DCD99EA54C}" dt="2020-12-04T23:49:33.060" v="245" actId="1076"/>
          <ac:spMkLst>
            <pc:docMk/>
            <pc:sldMk cId="0" sldId="259"/>
            <ac:spMk id="20" creationId="{31B8AD4F-66D0-488D-BAAC-DA5DE3CBC41D}"/>
          </ac:spMkLst>
        </pc:spChg>
        <pc:spChg chg="add mod">
          <ac:chgData name="Owen Sheedy" userId="b1c9949c-efb5-4f8f-8e1c-29dbcaf5146f" providerId="ADAL" clId="{9A4F6343-6F1A-4466-8CA1-A0DCD99EA54C}" dt="2020-12-04T23:49:33.060" v="245" actId="1076"/>
          <ac:spMkLst>
            <pc:docMk/>
            <pc:sldMk cId="0" sldId="259"/>
            <ac:spMk id="21" creationId="{0045FECC-0B47-41C6-8664-E1E14F260CBB}"/>
          </ac:spMkLst>
        </pc:spChg>
        <pc:spChg chg="add mod">
          <ac:chgData name="Owen Sheedy" userId="b1c9949c-efb5-4f8f-8e1c-29dbcaf5146f" providerId="ADAL" clId="{9A4F6343-6F1A-4466-8CA1-A0DCD99EA54C}" dt="2020-12-04T23:49:33.060" v="245" actId="1076"/>
          <ac:spMkLst>
            <pc:docMk/>
            <pc:sldMk cId="0" sldId="259"/>
            <ac:spMk id="22" creationId="{F80E3EAD-4CAE-4F7F-B17D-AF9734FC4863}"/>
          </ac:spMkLst>
        </pc:spChg>
        <pc:spChg chg="add mod">
          <ac:chgData name="Owen Sheedy" userId="b1c9949c-efb5-4f8f-8e1c-29dbcaf5146f" providerId="ADAL" clId="{9A4F6343-6F1A-4466-8CA1-A0DCD99EA54C}" dt="2020-12-04T23:49:33.060" v="245" actId="1076"/>
          <ac:spMkLst>
            <pc:docMk/>
            <pc:sldMk cId="0" sldId="259"/>
            <ac:spMk id="23" creationId="{D1BCDCBE-66D3-43D2-B44C-164DA501EF18}"/>
          </ac:spMkLst>
        </pc:spChg>
        <pc:spChg chg="add mod">
          <ac:chgData name="Owen Sheedy" userId="b1c9949c-efb5-4f8f-8e1c-29dbcaf5146f" providerId="ADAL" clId="{9A4F6343-6F1A-4466-8CA1-A0DCD99EA54C}" dt="2020-12-04T23:49:33.060" v="245" actId="1076"/>
          <ac:spMkLst>
            <pc:docMk/>
            <pc:sldMk cId="0" sldId="259"/>
            <ac:spMk id="24" creationId="{48943D64-AD51-4FDF-914A-2F615B13A9BD}"/>
          </ac:spMkLst>
        </pc:spChg>
        <pc:spChg chg="add mod">
          <ac:chgData name="Owen Sheedy" userId="b1c9949c-efb5-4f8f-8e1c-29dbcaf5146f" providerId="ADAL" clId="{9A4F6343-6F1A-4466-8CA1-A0DCD99EA54C}" dt="2020-12-04T23:49:33.060" v="245" actId="1076"/>
          <ac:spMkLst>
            <pc:docMk/>
            <pc:sldMk cId="0" sldId="259"/>
            <ac:spMk id="25" creationId="{9D3297B2-2EF2-4AD4-AC96-83EED1E628EA}"/>
          </ac:spMkLst>
        </pc:spChg>
        <pc:spChg chg="del">
          <ac:chgData name="Owen Sheedy" userId="b1c9949c-efb5-4f8f-8e1c-29dbcaf5146f" providerId="ADAL" clId="{9A4F6343-6F1A-4466-8CA1-A0DCD99EA54C}" dt="2020-12-04T23:47:31.356" v="229" actId="478"/>
          <ac:spMkLst>
            <pc:docMk/>
            <pc:sldMk cId="0" sldId="259"/>
            <ac:spMk id="63490" creationId="{C7F6C665-6EC1-4379-8842-A025E7EF8B1C}"/>
          </ac:spMkLst>
        </pc:spChg>
        <pc:spChg chg="del">
          <ac:chgData name="Owen Sheedy" userId="b1c9949c-efb5-4f8f-8e1c-29dbcaf5146f" providerId="ADAL" clId="{9A4F6343-6F1A-4466-8CA1-A0DCD99EA54C}" dt="2020-12-04T23:47:33.922" v="231" actId="478"/>
          <ac:spMkLst>
            <pc:docMk/>
            <pc:sldMk cId="0" sldId="259"/>
            <ac:spMk id="63491" creationId="{313A8FA2-9957-4D5C-8A2F-1B3562753D8C}"/>
          </ac:spMkLst>
        </pc:spChg>
      </pc:sldChg>
      <pc:sldChg chg="addSp delSp modSp add mod">
        <pc:chgData name="Owen Sheedy" userId="b1c9949c-efb5-4f8f-8e1c-29dbcaf5146f" providerId="ADAL" clId="{9A4F6343-6F1A-4466-8CA1-A0DCD99EA54C}" dt="2020-12-04T23:50:54.533" v="272" actId="1035"/>
        <pc:sldMkLst>
          <pc:docMk/>
          <pc:sldMk cId="1506379789" sldId="260"/>
        </pc:sldMkLst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10" creationId="{6D62C85F-0E32-455B-9874-3D85D34F1CFC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11" creationId="{1E48C11E-8618-47B7-8773-F71B5DB454AF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12" creationId="{9BDF4948-4F02-4DFD-A04D-B579DE33AB79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13" creationId="{F611D470-9AF0-4C3F-B26F-609AFE6CEE49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14" creationId="{F2515324-34EE-4422-9E56-5FED69A40049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15" creationId="{089D4F0B-E384-40B4-8FCE-CCE583E55384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16" creationId="{A8AFD1DE-7FF3-4013-B6D2-7D1322850A08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17" creationId="{F6BFE0AD-E049-4D8A-AAA2-44B6966AE4E5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18" creationId="{85F1C1A1-6C4F-4E85-8890-B52E659E215E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19" creationId="{143FB6BD-A5DC-4810-BDEA-E974DA46B3E1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20" creationId="{31B8AD4F-66D0-488D-BAAC-DA5DE3CBC41D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21" creationId="{0045FECC-0B47-41C6-8664-E1E14F260CBB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22" creationId="{F80E3EAD-4CAE-4F7F-B17D-AF9734FC4863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23" creationId="{D1BCDCBE-66D3-43D2-B44C-164DA501EF18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24" creationId="{48943D64-AD51-4FDF-914A-2F615B13A9BD}"/>
          </ac:spMkLst>
        </pc:spChg>
        <pc:spChg chg="del">
          <ac:chgData name="Owen Sheedy" userId="b1c9949c-efb5-4f8f-8e1c-29dbcaf5146f" providerId="ADAL" clId="{9A4F6343-6F1A-4466-8CA1-A0DCD99EA54C}" dt="2020-12-04T23:50:17.305" v="251" actId="478"/>
          <ac:spMkLst>
            <pc:docMk/>
            <pc:sldMk cId="1506379789" sldId="260"/>
            <ac:spMk id="25" creationId="{9D3297B2-2EF2-4AD4-AC96-83EED1E628EA}"/>
          </ac:spMkLst>
        </pc:spChg>
        <pc:spChg chg="add mod">
          <ac:chgData name="Owen Sheedy" userId="b1c9949c-efb5-4f8f-8e1c-29dbcaf5146f" providerId="ADAL" clId="{9A4F6343-6F1A-4466-8CA1-A0DCD99EA54C}" dt="2020-12-04T23:50:44.671" v="257" actId="207"/>
          <ac:spMkLst>
            <pc:docMk/>
            <pc:sldMk cId="1506379789" sldId="260"/>
            <ac:spMk id="26" creationId="{128CAA55-2B55-4382-A601-049E113AE679}"/>
          </ac:spMkLst>
        </pc:spChg>
        <pc:spChg chg="add mod">
          <ac:chgData name="Owen Sheedy" userId="b1c9949c-efb5-4f8f-8e1c-29dbcaf5146f" providerId="ADAL" clId="{9A4F6343-6F1A-4466-8CA1-A0DCD99EA54C}" dt="2020-12-04T23:50:44.671" v="257" actId="207"/>
          <ac:spMkLst>
            <pc:docMk/>
            <pc:sldMk cId="1506379789" sldId="260"/>
            <ac:spMk id="27" creationId="{9B2939F2-206D-4BCA-A5CA-EFF657DC9B6F}"/>
          </ac:spMkLst>
        </pc:spChg>
        <pc:spChg chg="add mod">
          <ac:chgData name="Owen Sheedy" userId="b1c9949c-efb5-4f8f-8e1c-29dbcaf5146f" providerId="ADAL" clId="{9A4F6343-6F1A-4466-8CA1-A0DCD99EA54C}" dt="2020-12-04T23:50:44.671" v="257" actId="207"/>
          <ac:spMkLst>
            <pc:docMk/>
            <pc:sldMk cId="1506379789" sldId="260"/>
            <ac:spMk id="28" creationId="{BFFD064D-4F6F-4CC5-B944-478F9FFE4B33}"/>
          </ac:spMkLst>
        </pc:spChg>
        <pc:spChg chg="add mod">
          <ac:chgData name="Owen Sheedy" userId="b1c9949c-efb5-4f8f-8e1c-29dbcaf5146f" providerId="ADAL" clId="{9A4F6343-6F1A-4466-8CA1-A0DCD99EA54C}" dt="2020-12-04T23:50:44.671" v="257" actId="207"/>
          <ac:spMkLst>
            <pc:docMk/>
            <pc:sldMk cId="1506379789" sldId="260"/>
            <ac:spMk id="29" creationId="{D858063F-5713-4759-89BB-64185E6D314B}"/>
          </ac:spMkLst>
        </pc:spChg>
        <pc:spChg chg="add mod">
          <ac:chgData name="Owen Sheedy" userId="b1c9949c-efb5-4f8f-8e1c-29dbcaf5146f" providerId="ADAL" clId="{9A4F6343-6F1A-4466-8CA1-A0DCD99EA54C}" dt="2020-12-04T23:50:44.671" v="257" actId="207"/>
          <ac:spMkLst>
            <pc:docMk/>
            <pc:sldMk cId="1506379789" sldId="260"/>
            <ac:spMk id="30" creationId="{715E3FAC-8F0C-42B3-844C-E5D06A96589F}"/>
          </ac:spMkLst>
        </pc:spChg>
        <pc:spChg chg="add mod">
          <ac:chgData name="Owen Sheedy" userId="b1c9949c-efb5-4f8f-8e1c-29dbcaf5146f" providerId="ADAL" clId="{9A4F6343-6F1A-4466-8CA1-A0DCD99EA54C}" dt="2020-12-04T23:50:44.671" v="257" actId="207"/>
          <ac:spMkLst>
            <pc:docMk/>
            <pc:sldMk cId="1506379789" sldId="260"/>
            <ac:spMk id="31" creationId="{72A476FA-B96E-43E8-95D8-DD4420970129}"/>
          </ac:spMkLst>
        </pc:spChg>
        <pc:spChg chg="add mod">
          <ac:chgData name="Owen Sheedy" userId="b1c9949c-efb5-4f8f-8e1c-29dbcaf5146f" providerId="ADAL" clId="{9A4F6343-6F1A-4466-8CA1-A0DCD99EA54C}" dt="2020-12-04T23:50:44.671" v="257" actId="207"/>
          <ac:spMkLst>
            <pc:docMk/>
            <pc:sldMk cId="1506379789" sldId="260"/>
            <ac:spMk id="32" creationId="{4A049F58-D992-4158-8BE5-E394EC4C9982}"/>
          </ac:spMkLst>
        </pc:spChg>
        <pc:spChg chg="add mod">
          <ac:chgData name="Owen Sheedy" userId="b1c9949c-efb5-4f8f-8e1c-29dbcaf5146f" providerId="ADAL" clId="{9A4F6343-6F1A-4466-8CA1-A0DCD99EA54C}" dt="2020-12-04T23:50:44.671" v="257" actId="207"/>
          <ac:spMkLst>
            <pc:docMk/>
            <pc:sldMk cId="1506379789" sldId="260"/>
            <ac:spMk id="33" creationId="{3346A48D-DB83-48E0-AD85-43F2127FF9A4}"/>
          </ac:spMkLst>
        </pc:spChg>
        <pc:spChg chg="add mod">
          <ac:chgData name="Owen Sheedy" userId="b1c9949c-efb5-4f8f-8e1c-29dbcaf5146f" providerId="ADAL" clId="{9A4F6343-6F1A-4466-8CA1-A0DCD99EA54C}" dt="2020-12-04T23:50:54.533" v="272" actId="1035"/>
          <ac:spMkLst>
            <pc:docMk/>
            <pc:sldMk cId="1506379789" sldId="260"/>
            <ac:spMk id="34" creationId="{912716F4-B875-43A1-8545-A8A5D9FE8D8B}"/>
          </ac:spMkLst>
        </pc:spChg>
        <pc:spChg chg="add mod">
          <ac:chgData name="Owen Sheedy" userId="b1c9949c-efb5-4f8f-8e1c-29dbcaf5146f" providerId="ADAL" clId="{9A4F6343-6F1A-4466-8CA1-A0DCD99EA54C}" dt="2020-12-04T23:50:54.533" v="272" actId="1035"/>
          <ac:spMkLst>
            <pc:docMk/>
            <pc:sldMk cId="1506379789" sldId="260"/>
            <ac:spMk id="35" creationId="{18BCD781-E9DF-4B82-AC5E-EF6422E38487}"/>
          </ac:spMkLst>
        </pc:spChg>
        <pc:spChg chg="add mod">
          <ac:chgData name="Owen Sheedy" userId="b1c9949c-efb5-4f8f-8e1c-29dbcaf5146f" providerId="ADAL" clId="{9A4F6343-6F1A-4466-8CA1-A0DCD99EA54C}" dt="2020-12-04T23:50:54.533" v="272" actId="1035"/>
          <ac:spMkLst>
            <pc:docMk/>
            <pc:sldMk cId="1506379789" sldId="260"/>
            <ac:spMk id="36" creationId="{940731A4-7C51-4174-94B5-EFFA8A65252C}"/>
          </ac:spMkLst>
        </pc:spChg>
        <pc:spChg chg="add mod">
          <ac:chgData name="Owen Sheedy" userId="b1c9949c-efb5-4f8f-8e1c-29dbcaf5146f" providerId="ADAL" clId="{9A4F6343-6F1A-4466-8CA1-A0DCD99EA54C}" dt="2020-12-04T23:50:54.533" v="272" actId="1035"/>
          <ac:spMkLst>
            <pc:docMk/>
            <pc:sldMk cId="1506379789" sldId="260"/>
            <ac:spMk id="37" creationId="{1B9681D5-815F-41C0-B090-35A5013F227E}"/>
          </ac:spMkLst>
        </pc:spChg>
        <pc:spChg chg="add mod">
          <ac:chgData name="Owen Sheedy" userId="b1c9949c-efb5-4f8f-8e1c-29dbcaf5146f" providerId="ADAL" clId="{9A4F6343-6F1A-4466-8CA1-A0DCD99EA54C}" dt="2020-12-04T23:50:54.533" v="272" actId="1035"/>
          <ac:spMkLst>
            <pc:docMk/>
            <pc:sldMk cId="1506379789" sldId="260"/>
            <ac:spMk id="38" creationId="{38713AEE-63E7-43E9-ACD4-2CEE95DB4878}"/>
          </ac:spMkLst>
        </pc:spChg>
        <pc:spChg chg="add mod">
          <ac:chgData name="Owen Sheedy" userId="b1c9949c-efb5-4f8f-8e1c-29dbcaf5146f" providerId="ADAL" clId="{9A4F6343-6F1A-4466-8CA1-A0DCD99EA54C}" dt="2020-12-04T23:50:54.533" v="272" actId="1035"/>
          <ac:spMkLst>
            <pc:docMk/>
            <pc:sldMk cId="1506379789" sldId="260"/>
            <ac:spMk id="39" creationId="{30C0A364-70C6-4A32-A2DB-F4012A556B04}"/>
          </ac:spMkLst>
        </pc:spChg>
        <pc:spChg chg="add mod">
          <ac:chgData name="Owen Sheedy" userId="b1c9949c-efb5-4f8f-8e1c-29dbcaf5146f" providerId="ADAL" clId="{9A4F6343-6F1A-4466-8CA1-A0DCD99EA54C}" dt="2020-12-04T23:50:54.533" v="272" actId="1035"/>
          <ac:spMkLst>
            <pc:docMk/>
            <pc:sldMk cId="1506379789" sldId="260"/>
            <ac:spMk id="40" creationId="{8439BE3D-AF05-4472-83FC-2F055B67B531}"/>
          </ac:spMkLst>
        </pc:spChg>
        <pc:spChg chg="add mod">
          <ac:chgData name="Owen Sheedy" userId="b1c9949c-efb5-4f8f-8e1c-29dbcaf5146f" providerId="ADAL" clId="{9A4F6343-6F1A-4466-8CA1-A0DCD99EA54C}" dt="2020-12-04T23:50:54.533" v="272" actId="1035"/>
          <ac:spMkLst>
            <pc:docMk/>
            <pc:sldMk cId="1506379789" sldId="260"/>
            <ac:spMk id="41" creationId="{DF12FCCC-DADD-4407-9613-A491E675FB0A}"/>
          </ac:spMkLst>
        </pc:spChg>
      </pc:sldChg>
      <pc:sldChg chg="addSp modSp add mod">
        <pc:chgData name="Owen Sheedy" userId="b1c9949c-efb5-4f8f-8e1c-29dbcaf5146f" providerId="ADAL" clId="{9A4F6343-6F1A-4466-8CA1-A0DCD99EA54C}" dt="2020-12-04T23:52:09.032" v="298" actId="1038"/>
        <pc:sldMkLst>
          <pc:docMk/>
          <pc:sldMk cId="3715208969" sldId="261"/>
        </pc:sldMkLst>
        <pc:spChg chg="mod">
          <ac:chgData name="Owen Sheedy" userId="b1c9949c-efb5-4f8f-8e1c-29dbcaf5146f" providerId="ADAL" clId="{9A4F6343-6F1A-4466-8CA1-A0DCD99EA54C}" dt="2020-12-04T23:51:53.617" v="281" actId="1038"/>
          <ac:spMkLst>
            <pc:docMk/>
            <pc:sldMk cId="3715208969" sldId="261"/>
            <ac:spMk id="7" creationId="{DC710204-310A-45E3-B67F-09C32CC2DDB8}"/>
          </ac:spMkLst>
        </pc:spChg>
        <pc:spChg chg="mod">
          <ac:chgData name="Owen Sheedy" userId="b1c9949c-efb5-4f8f-8e1c-29dbcaf5146f" providerId="ADAL" clId="{9A4F6343-6F1A-4466-8CA1-A0DCD99EA54C}" dt="2020-12-04T23:51:56.016" v="285" actId="1037"/>
          <ac:spMkLst>
            <pc:docMk/>
            <pc:sldMk cId="3715208969" sldId="261"/>
            <ac:spMk id="28" creationId="{BFFD064D-4F6F-4CC5-B944-478F9FFE4B33}"/>
          </ac:spMkLst>
        </pc:spChg>
        <pc:spChg chg="mod">
          <ac:chgData name="Owen Sheedy" userId="b1c9949c-efb5-4f8f-8e1c-29dbcaf5146f" providerId="ADAL" clId="{9A4F6343-6F1A-4466-8CA1-A0DCD99EA54C}" dt="2020-12-04T23:51:56.754" v="287" actId="1037"/>
          <ac:spMkLst>
            <pc:docMk/>
            <pc:sldMk cId="3715208969" sldId="261"/>
            <ac:spMk id="29" creationId="{D858063F-5713-4759-89BB-64185E6D314B}"/>
          </ac:spMkLst>
        </pc:spChg>
        <pc:spChg chg="mod">
          <ac:chgData name="Owen Sheedy" userId="b1c9949c-efb5-4f8f-8e1c-29dbcaf5146f" providerId="ADAL" clId="{9A4F6343-6F1A-4466-8CA1-A0DCD99EA54C}" dt="2020-12-04T23:51:58.325" v="288" actId="1038"/>
          <ac:spMkLst>
            <pc:docMk/>
            <pc:sldMk cId="3715208969" sldId="261"/>
            <ac:spMk id="30" creationId="{715E3FAC-8F0C-42B3-844C-E5D06A96589F}"/>
          </ac:spMkLst>
        </pc:spChg>
        <pc:spChg chg="mod">
          <ac:chgData name="Owen Sheedy" userId="b1c9949c-efb5-4f8f-8e1c-29dbcaf5146f" providerId="ADAL" clId="{9A4F6343-6F1A-4466-8CA1-A0DCD99EA54C}" dt="2020-12-04T23:51:59.206" v="289" actId="1038"/>
          <ac:spMkLst>
            <pc:docMk/>
            <pc:sldMk cId="3715208969" sldId="261"/>
            <ac:spMk id="31" creationId="{72A476FA-B96E-43E8-95D8-DD4420970129}"/>
          </ac:spMkLst>
        </pc:spChg>
        <pc:spChg chg="mod">
          <ac:chgData name="Owen Sheedy" userId="b1c9949c-efb5-4f8f-8e1c-29dbcaf5146f" providerId="ADAL" clId="{9A4F6343-6F1A-4466-8CA1-A0DCD99EA54C}" dt="2020-12-04T23:51:59.569" v="290" actId="1037"/>
          <ac:spMkLst>
            <pc:docMk/>
            <pc:sldMk cId="3715208969" sldId="261"/>
            <ac:spMk id="32" creationId="{4A049F58-D992-4158-8BE5-E394EC4C9982}"/>
          </ac:spMkLst>
        </pc:spChg>
        <pc:spChg chg="mod">
          <ac:chgData name="Owen Sheedy" userId="b1c9949c-efb5-4f8f-8e1c-29dbcaf5146f" providerId="ADAL" clId="{9A4F6343-6F1A-4466-8CA1-A0DCD99EA54C}" dt="2020-12-04T23:52:00.125" v="291" actId="1037"/>
          <ac:spMkLst>
            <pc:docMk/>
            <pc:sldMk cId="3715208969" sldId="261"/>
            <ac:spMk id="33" creationId="{3346A48D-DB83-48E0-AD85-43F2127FF9A4}"/>
          </ac:spMkLst>
        </pc:spChg>
        <pc:spChg chg="mod">
          <ac:chgData name="Owen Sheedy" userId="b1c9949c-efb5-4f8f-8e1c-29dbcaf5146f" providerId="ADAL" clId="{9A4F6343-6F1A-4466-8CA1-A0DCD99EA54C}" dt="2020-12-04T23:51:51.150" v="277" actId="1037"/>
          <ac:spMkLst>
            <pc:docMk/>
            <pc:sldMk cId="3715208969" sldId="261"/>
            <ac:spMk id="36" creationId="{940731A4-7C51-4174-94B5-EFFA8A65252C}"/>
          </ac:spMkLst>
        </pc:spChg>
        <pc:spChg chg="mod">
          <ac:chgData name="Owen Sheedy" userId="b1c9949c-efb5-4f8f-8e1c-29dbcaf5146f" providerId="ADAL" clId="{9A4F6343-6F1A-4466-8CA1-A0DCD99EA54C}" dt="2020-12-04T23:51:54.477" v="283" actId="1037"/>
          <ac:spMkLst>
            <pc:docMk/>
            <pc:sldMk cId="3715208969" sldId="261"/>
            <ac:spMk id="37" creationId="{1B9681D5-815F-41C0-B090-35A5013F227E}"/>
          </ac:spMkLst>
        </pc:spChg>
        <pc:spChg chg="mod">
          <ac:chgData name="Owen Sheedy" userId="b1c9949c-efb5-4f8f-8e1c-29dbcaf5146f" providerId="ADAL" clId="{9A4F6343-6F1A-4466-8CA1-A0DCD99EA54C}" dt="2020-12-04T23:52:01.641" v="292" actId="1038"/>
          <ac:spMkLst>
            <pc:docMk/>
            <pc:sldMk cId="3715208969" sldId="261"/>
            <ac:spMk id="38" creationId="{38713AEE-63E7-43E9-ACD4-2CEE95DB4878}"/>
          </ac:spMkLst>
        </pc:spChg>
        <pc:spChg chg="mod">
          <ac:chgData name="Owen Sheedy" userId="b1c9949c-efb5-4f8f-8e1c-29dbcaf5146f" providerId="ADAL" clId="{9A4F6343-6F1A-4466-8CA1-A0DCD99EA54C}" dt="2020-12-04T23:52:02.069" v="293" actId="1038"/>
          <ac:spMkLst>
            <pc:docMk/>
            <pc:sldMk cId="3715208969" sldId="261"/>
            <ac:spMk id="39" creationId="{30C0A364-70C6-4A32-A2DB-F4012A556B04}"/>
          </ac:spMkLst>
        </pc:spChg>
        <pc:spChg chg="mod">
          <ac:chgData name="Owen Sheedy" userId="b1c9949c-efb5-4f8f-8e1c-29dbcaf5146f" providerId="ADAL" clId="{9A4F6343-6F1A-4466-8CA1-A0DCD99EA54C}" dt="2020-12-04T23:52:02.512" v="294" actId="1037"/>
          <ac:spMkLst>
            <pc:docMk/>
            <pc:sldMk cId="3715208969" sldId="261"/>
            <ac:spMk id="40" creationId="{8439BE3D-AF05-4472-83FC-2F055B67B531}"/>
          </ac:spMkLst>
        </pc:spChg>
        <pc:spChg chg="mod">
          <ac:chgData name="Owen Sheedy" userId="b1c9949c-efb5-4f8f-8e1c-29dbcaf5146f" providerId="ADAL" clId="{9A4F6343-6F1A-4466-8CA1-A0DCD99EA54C}" dt="2020-12-04T23:52:02.990" v="295" actId="1037"/>
          <ac:spMkLst>
            <pc:docMk/>
            <pc:sldMk cId="3715208969" sldId="261"/>
            <ac:spMk id="41" creationId="{DF12FCCC-DADD-4407-9613-A491E675FB0A}"/>
          </ac:spMkLst>
        </pc:spChg>
        <pc:cxnChg chg="add mod">
          <ac:chgData name="Owen Sheedy" userId="b1c9949c-efb5-4f8f-8e1c-29dbcaf5146f" providerId="ADAL" clId="{9A4F6343-6F1A-4466-8CA1-A0DCD99EA54C}" dt="2020-12-04T23:51:48.678" v="275" actId="1076"/>
          <ac:cxnSpMkLst>
            <pc:docMk/>
            <pc:sldMk cId="3715208969" sldId="261"/>
            <ac:cxnSpMk id="21" creationId="{E4C39C97-DB3E-43D2-A92D-FF37581F2D84}"/>
          </ac:cxnSpMkLst>
        </pc:cxnChg>
        <pc:cxnChg chg="add mod">
          <ac:chgData name="Owen Sheedy" userId="b1c9949c-efb5-4f8f-8e1c-29dbcaf5146f" providerId="ADAL" clId="{9A4F6343-6F1A-4466-8CA1-A0DCD99EA54C}" dt="2020-12-04T23:51:48.678" v="275" actId="1076"/>
          <ac:cxnSpMkLst>
            <pc:docMk/>
            <pc:sldMk cId="3715208969" sldId="261"/>
            <ac:cxnSpMk id="22" creationId="{E88DD8C9-5105-4D11-BBC9-5B5E55E85A3F}"/>
          </ac:cxnSpMkLst>
        </pc:cxnChg>
        <pc:cxnChg chg="add mod">
          <ac:chgData name="Owen Sheedy" userId="b1c9949c-efb5-4f8f-8e1c-29dbcaf5146f" providerId="ADAL" clId="{9A4F6343-6F1A-4466-8CA1-A0DCD99EA54C}" dt="2020-12-04T23:51:48.678" v="275" actId="1076"/>
          <ac:cxnSpMkLst>
            <pc:docMk/>
            <pc:sldMk cId="3715208969" sldId="261"/>
            <ac:cxnSpMk id="23" creationId="{152A187E-1E28-4DDA-80C9-D59D32A9F8BA}"/>
          </ac:cxnSpMkLst>
        </pc:cxnChg>
        <pc:cxnChg chg="add mod">
          <ac:chgData name="Owen Sheedy" userId="b1c9949c-efb5-4f8f-8e1c-29dbcaf5146f" providerId="ADAL" clId="{9A4F6343-6F1A-4466-8CA1-A0DCD99EA54C}" dt="2020-12-04T23:52:09.032" v="298" actId="1038"/>
          <ac:cxnSpMkLst>
            <pc:docMk/>
            <pc:sldMk cId="3715208969" sldId="261"/>
            <ac:cxnSpMk id="24" creationId="{3B869445-F09A-4448-86B6-FBEB47D15BD0}"/>
          </ac:cxnSpMkLst>
        </pc:cxnChg>
        <pc:cxnChg chg="add mod">
          <ac:chgData name="Owen Sheedy" userId="b1c9949c-efb5-4f8f-8e1c-29dbcaf5146f" providerId="ADAL" clId="{9A4F6343-6F1A-4466-8CA1-A0DCD99EA54C}" dt="2020-12-04T23:52:09.032" v="298" actId="1038"/>
          <ac:cxnSpMkLst>
            <pc:docMk/>
            <pc:sldMk cId="3715208969" sldId="261"/>
            <ac:cxnSpMk id="25" creationId="{A1CA36D5-9D30-4179-9E99-9AC1859B081A}"/>
          </ac:cxnSpMkLst>
        </pc:cxnChg>
      </pc:sldChg>
      <pc:sldChg chg="modSp add mod">
        <pc:chgData name="Owen Sheedy" userId="b1c9949c-efb5-4f8f-8e1c-29dbcaf5146f" providerId="ADAL" clId="{9A4F6343-6F1A-4466-8CA1-A0DCD99EA54C}" dt="2020-12-04T23:53:48.102" v="307" actId="207"/>
        <pc:sldMkLst>
          <pc:docMk/>
          <pc:sldMk cId="3884155216" sldId="262"/>
        </pc:sldMkLst>
        <pc:spChg chg="mod">
          <ac:chgData name="Owen Sheedy" userId="b1c9949c-efb5-4f8f-8e1c-29dbcaf5146f" providerId="ADAL" clId="{9A4F6343-6F1A-4466-8CA1-A0DCD99EA54C}" dt="2020-12-04T23:52:43.440" v="300" actId="207"/>
          <ac:spMkLst>
            <pc:docMk/>
            <pc:sldMk cId="3884155216" sldId="262"/>
            <ac:spMk id="27" creationId="{9B2939F2-206D-4BCA-A5CA-EFF657DC9B6F}"/>
          </ac:spMkLst>
        </pc:spChg>
        <pc:spChg chg="mod">
          <ac:chgData name="Owen Sheedy" userId="b1c9949c-efb5-4f8f-8e1c-29dbcaf5146f" providerId="ADAL" clId="{9A4F6343-6F1A-4466-8CA1-A0DCD99EA54C}" dt="2020-12-04T23:53:40.391" v="304" actId="207"/>
          <ac:spMkLst>
            <pc:docMk/>
            <pc:sldMk cId="3884155216" sldId="262"/>
            <ac:spMk id="28" creationId="{BFFD064D-4F6F-4CC5-B944-478F9FFE4B33}"/>
          </ac:spMkLst>
        </pc:spChg>
        <pc:spChg chg="mod">
          <ac:chgData name="Owen Sheedy" userId="b1c9949c-efb5-4f8f-8e1c-29dbcaf5146f" providerId="ADAL" clId="{9A4F6343-6F1A-4466-8CA1-A0DCD99EA54C}" dt="2020-12-04T23:52:43.440" v="300" actId="207"/>
          <ac:spMkLst>
            <pc:docMk/>
            <pc:sldMk cId="3884155216" sldId="262"/>
            <ac:spMk id="29" creationId="{D858063F-5713-4759-89BB-64185E6D314B}"/>
          </ac:spMkLst>
        </pc:spChg>
        <pc:spChg chg="mod">
          <ac:chgData name="Owen Sheedy" userId="b1c9949c-efb5-4f8f-8e1c-29dbcaf5146f" providerId="ADAL" clId="{9A4F6343-6F1A-4466-8CA1-A0DCD99EA54C}" dt="2020-12-04T23:52:47.502" v="301" actId="207"/>
          <ac:spMkLst>
            <pc:docMk/>
            <pc:sldMk cId="3884155216" sldId="262"/>
            <ac:spMk id="31" creationId="{72A476FA-B96E-43E8-95D8-DD4420970129}"/>
          </ac:spMkLst>
        </pc:spChg>
        <pc:spChg chg="mod">
          <ac:chgData name="Owen Sheedy" userId="b1c9949c-efb5-4f8f-8e1c-29dbcaf5146f" providerId="ADAL" clId="{9A4F6343-6F1A-4466-8CA1-A0DCD99EA54C}" dt="2020-12-04T23:53:44.479" v="305" actId="207"/>
          <ac:spMkLst>
            <pc:docMk/>
            <pc:sldMk cId="3884155216" sldId="262"/>
            <ac:spMk id="32" creationId="{4A049F58-D992-4158-8BE5-E394EC4C9982}"/>
          </ac:spMkLst>
        </pc:spChg>
        <pc:spChg chg="mod">
          <ac:chgData name="Owen Sheedy" userId="b1c9949c-efb5-4f8f-8e1c-29dbcaf5146f" providerId="ADAL" clId="{9A4F6343-6F1A-4466-8CA1-A0DCD99EA54C}" dt="2020-12-04T23:52:47.502" v="301" actId="207"/>
          <ac:spMkLst>
            <pc:docMk/>
            <pc:sldMk cId="3884155216" sldId="262"/>
            <ac:spMk id="33" creationId="{3346A48D-DB83-48E0-AD85-43F2127FF9A4}"/>
          </ac:spMkLst>
        </pc:spChg>
        <pc:spChg chg="mod">
          <ac:chgData name="Owen Sheedy" userId="b1c9949c-efb5-4f8f-8e1c-29dbcaf5146f" providerId="ADAL" clId="{9A4F6343-6F1A-4466-8CA1-A0DCD99EA54C}" dt="2020-12-04T23:52:50.942" v="302" actId="207"/>
          <ac:spMkLst>
            <pc:docMk/>
            <pc:sldMk cId="3884155216" sldId="262"/>
            <ac:spMk id="35" creationId="{18BCD781-E9DF-4B82-AC5E-EF6422E38487}"/>
          </ac:spMkLst>
        </pc:spChg>
        <pc:spChg chg="mod">
          <ac:chgData name="Owen Sheedy" userId="b1c9949c-efb5-4f8f-8e1c-29dbcaf5146f" providerId="ADAL" clId="{9A4F6343-6F1A-4466-8CA1-A0DCD99EA54C}" dt="2020-12-04T23:53:46.406" v="306" actId="207"/>
          <ac:spMkLst>
            <pc:docMk/>
            <pc:sldMk cId="3884155216" sldId="262"/>
            <ac:spMk id="36" creationId="{940731A4-7C51-4174-94B5-EFFA8A65252C}"/>
          </ac:spMkLst>
        </pc:spChg>
        <pc:spChg chg="mod">
          <ac:chgData name="Owen Sheedy" userId="b1c9949c-efb5-4f8f-8e1c-29dbcaf5146f" providerId="ADAL" clId="{9A4F6343-6F1A-4466-8CA1-A0DCD99EA54C}" dt="2020-12-04T23:52:50.942" v="302" actId="207"/>
          <ac:spMkLst>
            <pc:docMk/>
            <pc:sldMk cId="3884155216" sldId="262"/>
            <ac:spMk id="37" creationId="{1B9681D5-815F-41C0-B090-35A5013F227E}"/>
          </ac:spMkLst>
        </pc:spChg>
        <pc:spChg chg="mod">
          <ac:chgData name="Owen Sheedy" userId="b1c9949c-efb5-4f8f-8e1c-29dbcaf5146f" providerId="ADAL" clId="{9A4F6343-6F1A-4466-8CA1-A0DCD99EA54C}" dt="2020-12-04T23:52:54.446" v="303" actId="207"/>
          <ac:spMkLst>
            <pc:docMk/>
            <pc:sldMk cId="3884155216" sldId="262"/>
            <ac:spMk id="39" creationId="{30C0A364-70C6-4A32-A2DB-F4012A556B04}"/>
          </ac:spMkLst>
        </pc:spChg>
        <pc:spChg chg="mod">
          <ac:chgData name="Owen Sheedy" userId="b1c9949c-efb5-4f8f-8e1c-29dbcaf5146f" providerId="ADAL" clId="{9A4F6343-6F1A-4466-8CA1-A0DCD99EA54C}" dt="2020-12-04T23:53:48.102" v="307" actId="207"/>
          <ac:spMkLst>
            <pc:docMk/>
            <pc:sldMk cId="3884155216" sldId="262"/>
            <ac:spMk id="40" creationId="{8439BE3D-AF05-4472-83FC-2F055B67B531}"/>
          </ac:spMkLst>
        </pc:spChg>
        <pc:spChg chg="mod">
          <ac:chgData name="Owen Sheedy" userId="b1c9949c-efb5-4f8f-8e1c-29dbcaf5146f" providerId="ADAL" clId="{9A4F6343-6F1A-4466-8CA1-A0DCD99EA54C}" dt="2020-12-04T23:52:54.446" v="303" actId="207"/>
          <ac:spMkLst>
            <pc:docMk/>
            <pc:sldMk cId="3884155216" sldId="262"/>
            <ac:spMk id="41" creationId="{DF12FCCC-DADD-4407-9613-A491E675FB0A}"/>
          </ac:spMkLst>
        </pc:spChg>
      </pc:sldChg>
      <pc:sldChg chg="addSp delSp modSp add">
        <pc:chgData name="Owen Sheedy" userId="b1c9949c-efb5-4f8f-8e1c-29dbcaf5146f" providerId="ADAL" clId="{9A4F6343-6F1A-4466-8CA1-A0DCD99EA54C}" dt="2020-12-04T23:56:24.666" v="327"/>
        <pc:sldMkLst>
          <pc:docMk/>
          <pc:sldMk cId="2395040108" sldId="263"/>
        </pc:sldMkLst>
        <pc:spChg chg="mod">
          <ac:chgData name="Owen Sheedy" userId="b1c9949c-efb5-4f8f-8e1c-29dbcaf5146f" providerId="ADAL" clId="{9A4F6343-6F1A-4466-8CA1-A0DCD99EA54C}" dt="2020-12-04T23:54:38.182" v="311" actId="14100"/>
          <ac:spMkLst>
            <pc:docMk/>
            <pc:sldMk cId="2395040108" sldId="263"/>
            <ac:spMk id="7" creationId="{DC710204-310A-45E3-B67F-09C32CC2DDB8}"/>
          </ac:spMkLst>
        </pc:spChg>
        <pc:picChg chg="add mod">
          <ac:chgData name="Owen Sheedy" userId="b1c9949c-efb5-4f8f-8e1c-29dbcaf5146f" providerId="ADAL" clId="{9A4F6343-6F1A-4466-8CA1-A0DCD99EA54C}" dt="2020-12-04T23:55:07.030" v="319" actId="1076"/>
          <ac:picMkLst>
            <pc:docMk/>
            <pc:sldMk cId="2395040108" sldId="263"/>
            <ac:picMk id="42" creationId="{61FE2BA2-508E-4249-A5A5-297877C96EC6}"/>
          </ac:picMkLst>
        </pc:picChg>
        <pc:picChg chg="add mod">
          <ac:chgData name="Owen Sheedy" userId="b1c9949c-efb5-4f8f-8e1c-29dbcaf5146f" providerId="ADAL" clId="{9A4F6343-6F1A-4466-8CA1-A0DCD99EA54C}" dt="2020-12-04T23:55:14.607" v="321" actId="1076"/>
          <ac:picMkLst>
            <pc:docMk/>
            <pc:sldMk cId="2395040108" sldId="263"/>
            <ac:picMk id="43" creationId="{A2EECBA5-6E2D-4F99-8D75-B9C0BB07DAB7}"/>
          </ac:picMkLst>
        </pc:picChg>
        <pc:picChg chg="add mod">
          <ac:chgData name="Owen Sheedy" userId="b1c9949c-efb5-4f8f-8e1c-29dbcaf5146f" providerId="ADAL" clId="{9A4F6343-6F1A-4466-8CA1-A0DCD99EA54C}" dt="2020-12-04T23:55:14.607" v="321" actId="1076"/>
          <ac:picMkLst>
            <pc:docMk/>
            <pc:sldMk cId="2395040108" sldId="263"/>
            <ac:picMk id="44" creationId="{034147C8-CDDC-4657-8AEF-8EAEB81D004D}"/>
          </ac:picMkLst>
        </pc:picChg>
        <pc:picChg chg="add mod">
          <ac:chgData name="Owen Sheedy" userId="b1c9949c-efb5-4f8f-8e1c-29dbcaf5146f" providerId="ADAL" clId="{9A4F6343-6F1A-4466-8CA1-A0DCD99EA54C}" dt="2020-12-04T23:55:20.317" v="323" actId="1076"/>
          <ac:picMkLst>
            <pc:docMk/>
            <pc:sldMk cId="2395040108" sldId="263"/>
            <ac:picMk id="45" creationId="{FA7FCC57-01C5-48D3-85A9-67834CF49B27}"/>
          </ac:picMkLst>
        </pc:picChg>
        <pc:picChg chg="add mod">
          <ac:chgData name="Owen Sheedy" userId="b1c9949c-efb5-4f8f-8e1c-29dbcaf5146f" providerId="ADAL" clId="{9A4F6343-6F1A-4466-8CA1-A0DCD99EA54C}" dt="2020-12-04T23:55:20.317" v="323" actId="1076"/>
          <ac:picMkLst>
            <pc:docMk/>
            <pc:sldMk cId="2395040108" sldId="263"/>
            <ac:picMk id="46" creationId="{33A16913-1276-4998-B07A-71C6BBF87CC7}"/>
          </ac:picMkLst>
        </pc:picChg>
        <pc:picChg chg="add mod">
          <ac:chgData name="Owen Sheedy" userId="b1c9949c-efb5-4f8f-8e1c-29dbcaf5146f" providerId="ADAL" clId="{9A4F6343-6F1A-4466-8CA1-A0DCD99EA54C}" dt="2020-12-04T23:55:27.135" v="325" actId="1076"/>
          <ac:picMkLst>
            <pc:docMk/>
            <pc:sldMk cId="2395040108" sldId="263"/>
            <ac:picMk id="47" creationId="{895255BB-3860-495B-AEE0-04ED3FE2A11E}"/>
          </ac:picMkLst>
        </pc:picChg>
        <pc:picChg chg="add mod">
          <ac:chgData name="Owen Sheedy" userId="b1c9949c-efb5-4f8f-8e1c-29dbcaf5146f" providerId="ADAL" clId="{9A4F6343-6F1A-4466-8CA1-A0DCD99EA54C}" dt="2020-12-04T23:55:03.174" v="318" actId="1076"/>
          <ac:picMkLst>
            <pc:docMk/>
            <pc:sldMk cId="2395040108" sldId="263"/>
            <ac:picMk id="64514" creationId="{8135C56B-DB53-4DF5-919E-546E1B973683}"/>
          </ac:picMkLst>
        </pc:picChg>
        <pc:picChg chg="add del">
          <ac:chgData name="Owen Sheedy" userId="b1c9949c-efb5-4f8f-8e1c-29dbcaf5146f" providerId="ADAL" clId="{9A4F6343-6F1A-4466-8CA1-A0DCD99EA54C}" dt="2020-12-04T23:56:24.666" v="327"/>
          <ac:picMkLst>
            <pc:docMk/>
            <pc:sldMk cId="2395040108" sldId="263"/>
            <ac:picMk id="64516" creationId="{1B5BA026-1F7F-4E8C-BB06-0FE2DD714AD2}"/>
          </ac:picMkLst>
        </pc:picChg>
      </pc:sldChg>
      <pc:sldChg chg="addSp delSp modSp add">
        <pc:chgData name="Owen Sheedy" userId="b1c9949c-efb5-4f8f-8e1c-29dbcaf5146f" providerId="ADAL" clId="{9A4F6343-6F1A-4466-8CA1-A0DCD99EA54C}" dt="2020-12-04T23:58:17.898" v="334"/>
        <pc:sldMkLst>
          <pc:docMk/>
          <pc:sldMk cId="2879309666" sldId="264"/>
        </pc:sldMkLst>
        <pc:picChg chg="add mod">
          <ac:chgData name="Owen Sheedy" userId="b1c9949c-efb5-4f8f-8e1c-29dbcaf5146f" providerId="ADAL" clId="{9A4F6343-6F1A-4466-8CA1-A0DCD99EA54C}" dt="2020-12-04T23:58:02.111" v="330" actId="1076"/>
          <ac:picMkLst>
            <pc:docMk/>
            <pc:sldMk cId="2879309666" sldId="264"/>
            <ac:picMk id="48" creationId="{C49968AA-F9E3-4AEF-B638-63B9175CE70A}"/>
          </ac:picMkLst>
        </pc:picChg>
        <pc:picChg chg="add mod">
          <ac:chgData name="Owen Sheedy" userId="b1c9949c-efb5-4f8f-8e1c-29dbcaf5146f" providerId="ADAL" clId="{9A4F6343-6F1A-4466-8CA1-A0DCD99EA54C}" dt="2020-12-04T23:58:02.111" v="330" actId="1076"/>
          <ac:picMkLst>
            <pc:docMk/>
            <pc:sldMk cId="2879309666" sldId="264"/>
            <ac:picMk id="49" creationId="{0EBEC096-FDD4-427C-80AB-C80130E6A9CD}"/>
          </ac:picMkLst>
        </pc:picChg>
        <pc:picChg chg="add mod">
          <ac:chgData name="Owen Sheedy" userId="b1c9949c-efb5-4f8f-8e1c-29dbcaf5146f" providerId="ADAL" clId="{9A4F6343-6F1A-4466-8CA1-A0DCD99EA54C}" dt="2020-12-04T23:58:02.111" v="330" actId="1076"/>
          <ac:picMkLst>
            <pc:docMk/>
            <pc:sldMk cId="2879309666" sldId="264"/>
            <ac:picMk id="50" creationId="{21EEB516-564D-4D57-98F9-96FC578C64CB}"/>
          </ac:picMkLst>
        </pc:picChg>
        <pc:picChg chg="add mod">
          <ac:chgData name="Owen Sheedy" userId="b1c9949c-efb5-4f8f-8e1c-29dbcaf5146f" providerId="ADAL" clId="{9A4F6343-6F1A-4466-8CA1-A0DCD99EA54C}" dt="2020-12-04T23:58:02.111" v="330" actId="1076"/>
          <ac:picMkLst>
            <pc:docMk/>
            <pc:sldMk cId="2879309666" sldId="264"/>
            <ac:picMk id="51" creationId="{91A1B9FF-7ACA-4F4D-BD6B-C99D60055B0D}"/>
          </ac:picMkLst>
        </pc:picChg>
        <pc:picChg chg="add mod">
          <ac:chgData name="Owen Sheedy" userId="b1c9949c-efb5-4f8f-8e1c-29dbcaf5146f" providerId="ADAL" clId="{9A4F6343-6F1A-4466-8CA1-A0DCD99EA54C}" dt="2020-12-04T23:58:02.111" v="330" actId="1076"/>
          <ac:picMkLst>
            <pc:docMk/>
            <pc:sldMk cId="2879309666" sldId="264"/>
            <ac:picMk id="52" creationId="{D02B45F4-C7E5-45E2-A8C3-56990B6FC038}"/>
          </ac:picMkLst>
        </pc:picChg>
        <pc:picChg chg="add mod">
          <ac:chgData name="Owen Sheedy" userId="b1c9949c-efb5-4f8f-8e1c-29dbcaf5146f" providerId="ADAL" clId="{9A4F6343-6F1A-4466-8CA1-A0DCD99EA54C}" dt="2020-12-04T23:58:02.111" v="330" actId="1076"/>
          <ac:picMkLst>
            <pc:docMk/>
            <pc:sldMk cId="2879309666" sldId="264"/>
            <ac:picMk id="53" creationId="{46C867FF-E835-4B5D-8843-512984373515}"/>
          </ac:picMkLst>
        </pc:picChg>
        <pc:picChg chg="add mod">
          <ac:chgData name="Owen Sheedy" userId="b1c9949c-efb5-4f8f-8e1c-29dbcaf5146f" providerId="ADAL" clId="{9A4F6343-6F1A-4466-8CA1-A0DCD99EA54C}" dt="2020-12-04T23:58:02.111" v="330" actId="1076"/>
          <ac:picMkLst>
            <pc:docMk/>
            <pc:sldMk cId="2879309666" sldId="264"/>
            <ac:picMk id="54" creationId="{17DA21D8-B639-4B86-B359-26752EDBAAD8}"/>
          </ac:picMkLst>
        </pc:picChg>
        <pc:picChg chg="add del mod">
          <ac:chgData name="Owen Sheedy" userId="b1c9949c-efb5-4f8f-8e1c-29dbcaf5146f" providerId="ADAL" clId="{9A4F6343-6F1A-4466-8CA1-A0DCD99EA54C}" dt="2020-12-04T23:58:17.898" v="334"/>
          <ac:picMkLst>
            <pc:docMk/>
            <pc:sldMk cId="2879309666" sldId="264"/>
            <ac:picMk id="55" creationId="{CFA09933-7737-4053-BA1B-7B3F10F222C7}"/>
          </ac:picMkLst>
        </pc:picChg>
        <pc:picChg chg="add del mod">
          <ac:chgData name="Owen Sheedy" userId="b1c9949c-efb5-4f8f-8e1c-29dbcaf5146f" providerId="ADAL" clId="{9A4F6343-6F1A-4466-8CA1-A0DCD99EA54C}" dt="2020-12-04T23:58:17.898" v="334"/>
          <ac:picMkLst>
            <pc:docMk/>
            <pc:sldMk cId="2879309666" sldId="264"/>
            <ac:picMk id="56" creationId="{7AC2E86C-9496-4BEF-87D5-B6B5FB8FAAA1}"/>
          </ac:picMkLst>
        </pc:picChg>
        <pc:picChg chg="add del mod">
          <ac:chgData name="Owen Sheedy" userId="b1c9949c-efb5-4f8f-8e1c-29dbcaf5146f" providerId="ADAL" clId="{9A4F6343-6F1A-4466-8CA1-A0DCD99EA54C}" dt="2020-12-04T23:58:17.898" v="334"/>
          <ac:picMkLst>
            <pc:docMk/>
            <pc:sldMk cId="2879309666" sldId="264"/>
            <ac:picMk id="57" creationId="{243E8BC2-AB6C-403D-916B-4DD78DE794BD}"/>
          </ac:picMkLst>
        </pc:picChg>
        <pc:picChg chg="add del mod">
          <ac:chgData name="Owen Sheedy" userId="b1c9949c-efb5-4f8f-8e1c-29dbcaf5146f" providerId="ADAL" clId="{9A4F6343-6F1A-4466-8CA1-A0DCD99EA54C}" dt="2020-12-04T23:58:17.898" v="334"/>
          <ac:picMkLst>
            <pc:docMk/>
            <pc:sldMk cId="2879309666" sldId="264"/>
            <ac:picMk id="58" creationId="{535E5FF3-BB9A-46CF-901D-36ABB85E43C6}"/>
          </ac:picMkLst>
        </pc:picChg>
        <pc:picChg chg="add del mod">
          <ac:chgData name="Owen Sheedy" userId="b1c9949c-efb5-4f8f-8e1c-29dbcaf5146f" providerId="ADAL" clId="{9A4F6343-6F1A-4466-8CA1-A0DCD99EA54C}" dt="2020-12-04T23:58:17.898" v="334"/>
          <ac:picMkLst>
            <pc:docMk/>
            <pc:sldMk cId="2879309666" sldId="264"/>
            <ac:picMk id="59" creationId="{7B0364BD-7A11-469B-8CB6-0E31B7668CED}"/>
          </ac:picMkLst>
        </pc:picChg>
        <pc:picChg chg="add del mod">
          <ac:chgData name="Owen Sheedy" userId="b1c9949c-efb5-4f8f-8e1c-29dbcaf5146f" providerId="ADAL" clId="{9A4F6343-6F1A-4466-8CA1-A0DCD99EA54C}" dt="2020-12-04T23:58:17.898" v="334"/>
          <ac:picMkLst>
            <pc:docMk/>
            <pc:sldMk cId="2879309666" sldId="264"/>
            <ac:picMk id="60" creationId="{47E8000D-554E-4959-8EEF-28F2347287D7}"/>
          </ac:picMkLst>
        </pc:picChg>
        <pc:picChg chg="add del mod">
          <ac:chgData name="Owen Sheedy" userId="b1c9949c-efb5-4f8f-8e1c-29dbcaf5146f" providerId="ADAL" clId="{9A4F6343-6F1A-4466-8CA1-A0DCD99EA54C}" dt="2020-12-04T23:58:17.898" v="334"/>
          <ac:picMkLst>
            <pc:docMk/>
            <pc:sldMk cId="2879309666" sldId="264"/>
            <ac:picMk id="61" creationId="{F91F729D-057E-4805-B0D4-FB5C267A95A5}"/>
          </ac:picMkLst>
        </pc:picChg>
      </pc:sldChg>
      <pc:sldChg chg="addSp delSp modSp add">
        <pc:chgData name="Owen Sheedy" userId="b1c9949c-efb5-4f8f-8e1c-29dbcaf5146f" providerId="ADAL" clId="{9A4F6343-6F1A-4466-8CA1-A0DCD99EA54C}" dt="2020-12-04T23:58:48.089" v="341" actId="1076"/>
        <pc:sldMkLst>
          <pc:docMk/>
          <pc:sldMk cId="3279599290" sldId="265"/>
        </pc:sldMkLst>
        <pc:picChg chg="add mod">
          <ac:chgData name="Owen Sheedy" userId="b1c9949c-efb5-4f8f-8e1c-29dbcaf5146f" providerId="ADAL" clId="{9A4F6343-6F1A-4466-8CA1-A0DCD99EA54C}" dt="2020-12-04T23:58:42.712" v="339" actId="1076"/>
          <ac:picMkLst>
            <pc:docMk/>
            <pc:sldMk cId="3279599290" sldId="265"/>
            <ac:picMk id="55" creationId="{44699D1E-AC15-4CB7-9464-BDF9258385C8}"/>
          </ac:picMkLst>
        </pc:picChg>
        <pc:picChg chg="add del mod">
          <ac:chgData name="Owen Sheedy" userId="b1c9949c-efb5-4f8f-8e1c-29dbcaf5146f" providerId="ADAL" clId="{9A4F6343-6F1A-4466-8CA1-A0DCD99EA54C}" dt="2020-12-04T23:58:38.190" v="338" actId="478"/>
          <ac:picMkLst>
            <pc:docMk/>
            <pc:sldMk cId="3279599290" sldId="265"/>
            <ac:picMk id="56" creationId="{E4FD2D45-5843-47AD-91FC-F1C7980DEC69}"/>
          </ac:picMkLst>
        </pc:picChg>
        <pc:picChg chg="add mod">
          <ac:chgData name="Owen Sheedy" userId="b1c9949c-efb5-4f8f-8e1c-29dbcaf5146f" providerId="ADAL" clId="{9A4F6343-6F1A-4466-8CA1-A0DCD99EA54C}" dt="2020-12-04T23:58:33.624" v="337" actId="1076"/>
          <ac:picMkLst>
            <pc:docMk/>
            <pc:sldMk cId="3279599290" sldId="265"/>
            <ac:picMk id="57" creationId="{3A73C5BE-7ED5-4190-B800-1F75F36051E4}"/>
          </ac:picMkLst>
        </pc:picChg>
        <pc:picChg chg="add mod">
          <ac:chgData name="Owen Sheedy" userId="b1c9949c-efb5-4f8f-8e1c-29dbcaf5146f" providerId="ADAL" clId="{9A4F6343-6F1A-4466-8CA1-A0DCD99EA54C}" dt="2020-12-04T23:58:33.624" v="337" actId="1076"/>
          <ac:picMkLst>
            <pc:docMk/>
            <pc:sldMk cId="3279599290" sldId="265"/>
            <ac:picMk id="58" creationId="{5AD506E9-6E98-4F3F-812B-E187245A38F6}"/>
          </ac:picMkLst>
        </pc:picChg>
        <pc:picChg chg="add mod">
          <ac:chgData name="Owen Sheedy" userId="b1c9949c-efb5-4f8f-8e1c-29dbcaf5146f" providerId="ADAL" clId="{9A4F6343-6F1A-4466-8CA1-A0DCD99EA54C}" dt="2020-12-04T23:58:48.089" v="341" actId="1076"/>
          <ac:picMkLst>
            <pc:docMk/>
            <pc:sldMk cId="3279599290" sldId="265"/>
            <ac:picMk id="59" creationId="{1E649BE2-8291-4BC4-8B79-CAC1D9FB3DB8}"/>
          </ac:picMkLst>
        </pc:picChg>
        <pc:picChg chg="add del mod">
          <ac:chgData name="Owen Sheedy" userId="b1c9949c-efb5-4f8f-8e1c-29dbcaf5146f" providerId="ADAL" clId="{9A4F6343-6F1A-4466-8CA1-A0DCD99EA54C}" dt="2020-12-04T23:58:43.818" v="340" actId="478"/>
          <ac:picMkLst>
            <pc:docMk/>
            <pc:sldMk cId="3279599290" sldId="265"/>
            <ac:picMk id="60" creationId="{CC746DB4-B0CE-4FD9-92AB-9DBE204D6690}"/>
          </ac:picMkLst>
        </pc:picChg>
        <pc:picChg chg="add mod">
          <ac:chgData name="Owen Sheedy" userId="b1c9949c-efb5-4f8f-8e1c-29dbcaf5146f" providerId="ADAL" clId="{9A4F6343-6F1A-4466-8CA1-A0DCD99EA54C}" dt="2020-12-04T23:58:33.624" v="337" actId="1076"/>
          <ac:picMkLst>
            <pc:docMk/>
            <pc:sldMk cId="3279599290" sldId="265"/>
            <ac:picMk id="61" creationId="{B14FB089-B5DE-44EF-95D3-C95241A4770D}"/>
          </ac:picMkLst>
        </pc:picChg>
      </pc:sldChg>
      <pc:sldChg chg="addSp modSp add">
        <pc:chgData name="Owen Sheedy" userId="b1c9949c-efb5-4f8f-8e1c-29dbcaf5146f" providerId="ADAL" clId="{9A4F6343-6F1A-4466-8CA1-A0DCD99EA54C}" dt="2020-12-04T23:59:15.505" v="344" actId="1076"/>
        <pc:sldMkLst>
          <pc:docMk/>
          <pc:sldMk cId="4114928064" sldId="266"/>
        </pc:sldMkLst>
        <pc:picChg chg="add mod">
          <ac:chgData name="Owen Sheedy" userId="b1c9949c-efb5-4f8f-8e1c-29dbcaf5146f" providerId="ADAL" clId="{9A4F6343-6F1A-4466-8CA1-A0DCD99EA54C}" dt="2020-12-04T23:59:15.505" v="344" actId="1076"/>
          <ac:picMkLst>
            <pc:docMk/>
            <pc:sldMk cId="4114928064" sldId="266"/>
            <ac:picMk id="56" creationId="{B8B75106-223A-4191-B84E-8C1ABACEFE46}"/>
          </ac:picMkLst>
        </pc:picChg>
        <pc:picChg chg="add mod">
          <ac:chgData name="Owen Sheedy" userId="b1c9949c-efb5-4f8f-8e1c-29dbcaf5146f" providerId="ADAL" clId="{9A4F6343-6F1A-4466-8CA1-A0DCD99EA54C}" dt="2020-12-04T23:59:15.505" v="344" actId="1076"/>
          <ac:picMkLst>
            <pc:docMk/>
            <pc:sldMk cId="4114928064" sldId="266"/>
            <ac:picMk id="60" creationId="{D369C345-007A-4FB5-83FA-93E7DE1AE520}"/>
          </ac:picMkLst>
        </pc:picChg>
        <pc:picChg chg="add mod">
          <ac:chgData name="Owen Sheedy" userId="b1c9949c-efb5-4f8f-8e1c-29dbcaf5146f" providerId="ADAL" clId="{9A4F6343-6F1A-4466-8CA1-A0DCD99EA54C}" dt="2020-12-04T23:59:15.505" v="344" actId="1076"/>
          <ac:picMkLst>
            <pc:docMk/>
            <pc:sldMk cId="4114928064" sldId="266"/>
            <ac:picMk id="62" creationId="{D9404358-D108-49B0-9768-501DCCDCE113}"/>
          </ac:picMkLst>
        </pc:picChg>
        <pc:picChg chg="add mod">
          <ac:chgData name="Owen Sheedy" userId="b1c9949c-efb5-4f8f-8e1c-29dbcaf5146f" providerId="ADAL" clId="{9A4F6343-6F1A-4466-8CA1-A0DCD99EA54C}" dt="2020-12-04T23:59:15.505" v="344" actId="1076"/>
          <ac:picMkLst>
            <pc:docMk/>
            <pc:sldMk cId="4114928064" sldId="266"/>
            <ac:picMk id="63" creationId="{5D5FE952-FF94-4686-8A0B-A42A117E60AF}"/>
          </ac:picMkLst>
        </pc:picChg>
        <pc:picChg chg="add mod">
          <ac:chgData name="Owen Sheedy" userId="b1c9949c-efb5-4f8f-8e1c-29dbcaf5146f" providerId="ADAL" clId="{9A4F6343-6F1A-4466-8CA1-A0DCD99EA54C}" dt="2020-12-04T23:59:15.505" v="344" actId="1076"/>
          <ac:picMkLst>
            <pc:docMk/>
            <pc:sldMk cId="4114928064" sldId="266"/>
            <ac:picMk id="64" creationId="{1FBC248F-2E74-41AD-952A-0D3230B4DD8B}"/>
          </ac:picMkLst>
        </pc:picChg>
      </pc:sldChg>
      <pc:sldChg chg="addSp modSp add ord">
        <pc:chgData name="Owen Sheedy" userId="b1c9949c-efb5-4f8f-8e1c-29dbcaf5146f" providerId="ADAL" clId="{9A4F6343-6F1A-4466-8CA1-A0DCD99EA54C}" dt="2020-12-05T00:00:49.835" v="361" actId="1038"/>
        <pc:sldMkLst>
          <pc:docMk/>
          <pc:sldMk cId="82574131" sldId="267"/>
        </pc:sldMkLst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42" creationId="{44A12448-4F3E-45C7-B922-3A9C4EE5B24E}"/>
          </ac:picMkLst>
        </pc:picChg>
        <pc:picChg chg="add mod">
          <ac:chgData name="Owen Sheedy" userId="b1c9949c-efb5-4f8f-8e1c-29dbcaf5146f" providerId="ADAL" clId="{9A4F6343-6F1A-4466-8CA1-A0DCD99EA54C}" dt="2020-12-05T00:00:19.385" v="351" actId="1076"/>
          <ac:picMkLst>
            <pc:docMk/>
            <pc:sldMk cId="82574131" sldId="267"/>
            <ac:picMk id="43" creationId="{4DC38562-6A79-401F-9F7E-D2A1BA867DCC}"/>
          </ac:picMkLst>
        </pc:picChg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44" creationId="{9E787DBE-BA96-4DA4-88D3-24D48BF87AE9}"/>
          </ac:picMkLst>
        </pc:picChg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45" creationId="{09A6DF7B-FBCF-4223-AC79-E7E30199C6E4}"/>
          </ac:picMkLst>
        </pc:picChg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46" creationId="{AFC84E73-CA89-4271-9BAB-E7D5177BDAC7}"/>
          </ac:picMkLst>
        </pc:picChg>
        <pc:picChg chg="add mod">
          <ac:chgData name="Owen Sheedy" userId="b1c9949c-efb5-4f8f-8e1c-29dbcaf5146f" providerId="ADAL" clId="{9A4F6343-6F1A-4466-8CA1-A0DCD99EA54C}" dt="2020-12-05T00:00:07.065" v="349" actId="1076"/>
          <ac:picMkLst>
            <pc:docMk/>
            <pc:sldMk cId="82574131" sldId="267"/>
            <ac:picMk id="47" creationId="{47777225-92BF-46C5-9BE9-5910162ABE33}"/>
          </ac:picMkLst>
        </pc:picChg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48" creationId="{1B93C066-8FF4-4C09-99DF-77460BDCFC1D}"/>
          </ac:picMkLst>
        </pc:picChg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49" creationId="{5570887B-1FAC-4E2E-924C-90D186B7C301}"/>
          </ac:picMkLst>
        </pc:picChg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50" creationId="{2E71AB7E-6F39-4214-92AD-A4026A2C3614}"/>
          </ac:picMkLst>
        </pc:picChg>
        <pc:picChg chg="add mod">
          <ac:chgData name="Owen Sheedy" userId="b1c9949c-efb5-4f8f-8e1c-29dbcaf5146f" providerId="ADAL" clId="{9A4F6343-6F1A-4466-8CA1-A0DCD99EA54C}" dt="2020-12-05T00:00:13.985" v="350" actId="1076"/>
          <ac:picMkLst>
            <pc:docMk/>
            <pc:sldMk cId="82574131" sldId="267"/>
            <ac:picMk id="51" creationId="{EF21B4D3-A171-4311-8268-6D21BBA21F9E}"/>
          </ac:picMkLst>
        </pc:picChg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52" creationId="{0C0BDF47-FCE2-4200-B3F3-EF3D638DEAF3}"/>
          </ac:picMkLst>
        </pc:picChg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53" creationId="{26B17928-BCC7-4538-BEE2-854597836E93}"/>
          </ac:picMkLst>
        </pc:picChg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54" creationId="{235A9505-2851-4293-A489-35F7C7CCB383}"/>
          </ac:picMkLst>
        </pc:picChg>
        <pc:picChg chg="add mod">
          <ac:chgData name="Owen Sheedy" userId="b1c9949c-efb5-4f8f-8e1c-29dbcaf5146f" providerId="ADAL" clId="{9A4F6343-6F1A-4466-8CA1-A0DCD99EA54C}" dt="2020-12-05T00:00:49.835" v="361" actId="1038"/>
          <ac:picMkLst>
            <pc:docMk/>
            <pc:sldMk cId="82574131" sldId="267"/>
            <ac:picMk id="55" creationId="{1631DC26-CE39-4BA7-AB40-CC285F992069}"/>
          </ac:picMkLst>
        </pc:picChg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56" creationId="{17C2C99F-770B-4F4B-A243-B71484CD773C}"/>
          </ac:picMkLst>
        </pc:picChg>
        <pc:picChg chg="add">
          <ac:chgData name="Owen Sheedy" userId="b1c9949c-efb5-4f8f-8e1c-29dbcaf5146f" providerId="ADAL" clId="{9A4F6343-6F1A-4466-8CA1-A0DCD99EA54C}" dt="2020-12-05T00:00:00.084" v="348"/>
          <ac:picMkLst>
            <pc:docMk/>
            <pc:sldMk cId="82574131" sldId="267"/>
            <ac:picMk id="57" creationId="{F895DFE9-41E2-4D8B-B042-07DA70CAC105}"/>
          </ac:picMkLst>
        </pc:picChg>
      </pc:sldChg>
      <pc:sldChg chg="addSp delSp modSp add mod">
        <pc:chgData name="Owen Sheedy" userId="b1c9949c-efb5-4f8f-8e1c-29dbcaf5146f" providerId="ADAL" clId="{9A4F6343-6F1A-4466-8CA1-A0DCD99EA54C}" dt="2020-12-05T00:03:43.978" v="397" actId="1076"/>
        <pc:sldMkLst>
          <pc:docMk/>
          <pc:sldMk cId="3755502160" sldId="268"/>
        </pc:sldMkLst>
        <pc:spChg chg="add mod">
          <ac:chgData name="Owen Sheedy" userId="b1c9949c-efb5-4f8f-8e1c-29dbcaf5146f" providerId="ADAL" clId="{9A4F6343-6F1A-4466-8CA1-A0DCD99EA54C}" dt="2020-12-05T00:03:43.978" v="397" actId="1076"/>
          <ac:spMkLst>
            <pc:docMk/>
            <pc:sldMk cId="3755502160" sldId="268"/>
            <ac:spMk id="2" creationId="{AA4F7B93-8E77-4460-B0CE-E2865E2E9996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8" creationId="{50F228C9-6891-4853-A305-3EFAFE64C0CB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9" creationId="{4602D1B9-1947-492D-9980-8F17745055BD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26" creationId="{128CAA55-2B55-4382-A601-049E113AE679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27" creationId="{9B2939F2-206D-4BCA-A5CA-EFF657DC9B6F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28" creationId="{BFFD064D-4F6F-4CC5-B944-478F9FFE4B33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29" creationId="{D858063F-5713-4759-89BB-64185E6D314B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30" creationId="{715E3FAC-8F0C-42B3-844C-E5D06A96589F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31" creationId="{72A476FA-B96E-43E8-95D8-DD4420970129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32" creationId="{4A049F58-D992-4158-8BE5-E394EC4C9982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33" creationId="{3346A48D-DB83-48E0-AD85-43F2127FF9A4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34" creationId="{912716F4-B875-43A1-8545-A8A5D9FE8D8B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35" creationId="{18BCD781-E9DF-4B82-AC5E-EF6422E38487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36" creationId="{940731A4-7C51-4174-94B5-EFFA8A65252C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37" creationId="{1B9681D5-815F-41C0-B090-35A5013F227E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38" creationId="{38713AEE-63E7-43E9-ACD4-2CEE95DB4878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39" creationId="{30C0A364-70C6-4A32-A2DB-F4012A556B04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40" creationId="{8439BE3D-AF05-4472-83FC-2F055B67B531}"/>
          </ac:spMkLst>
        </pc:spChg>
        <pc:spChg chg="del">
          <ac:chgData name="Owen Sheedy" userId="b1c9949c-efb5-4f8f-8e1c-29dbcaf5146f" providerId="ADAL" clId="{9A4F6343-6F1A-4466-8CA1-A0DCD99EA54C}" dt="2020-12-05T00:01:55.739" v="363" actId="478"/>
          <ac:spMkLst>
            <pc:docMk/>
            <pc:sldMk cId="3755502160" sldId="268"/>
            <ac:spMk id="41" creationId="{DF12FCCC-DADD-4407-9613-A491E675FB0A}"/>
          </ac:spMkLst>
        </pc:spChg>
        <pc:spChg chg="add mod">
          <ac:chgData name="Owen Sheedy" userId="b1c9949c-efb5-4f8f-8e1c-29dbcaf5146f" providerId="ADAL" clId="{9A4F6343-6F1A-4466-8CA1-A0DCD99EA54C}" dt="2020-12-05T00:03:37.442" v="395" actId="1076"/>
          <ac:spMkLst>
            <pc:docMk/>
            <pc:sldMk cId="3755502160" sldId="268"/>
            <ac:spMk id="65" creationId="{AA28D350-E448-4C48-A604-5B6BA20DFD30}"/>
          </ac:spMkLst>
        </pc:spChg>
        <pc:spChg chg="add mod">
          <ac:chgData name="Owen Sheedy" userId="b1c9949c-efb5-4f8f-8e1c-29dbcaf5146f" providerId="ADAL" clId="{9A4F6343-6F1A-4466-8CA1-A0DCD99EA54C}" dt="2020-12-05T00:03:40.468" v="396" actId="1076"/>
          <ac:spMkLst>
            <pc:docMk/>
            <pc:sldMk cId="3755502160" sldId="268"/>
            <ac:spMk id="66" creationId="{A2DFE476-416C-48A5-9799-6A89A9F09FF3}"/>
          </ac:spMkLst>
        </pc:sp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42" creationId="{44A12448-4F3E-45C7-B922-3A9C4EE5B24E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43" creationId="{4DC38562-6A79-401F-9F7E-D2A1BA867DCC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44" creationId="{9E787DBE-BA96-4DA4-88D3-24D48BF87AE9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45" creationId="{09A6DF7B-FBCF-4223-AC79-E7E30199C6E4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46" creationId="{AFC84E73-CA89-4271-9BAB-E7D5177BDAC7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47" creationId="{47777225-92BF-46C5-9BE9-5910162ABE33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48" creationId="{1B93C066-8FF4-4C09-99DF-77460BDCFC1D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49" creationId="{5570887B-1FAC-4E2E-924C-90D186B7C301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50" creationId="{2E71AB7E-6F39-4214-92AD-A4026A2C3614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51" creationId="{EF21B4D3-A171-4311-8268-6D21BBA21F9E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52" creationId="{0C0BDF47-FCE2-4200-B3F3-EF3D638DEAF3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53" creationId="{26B17928-BCC7-4538-BEE2-854597836E93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54" creationId="{235A9505-2851-4293-A489-35F7C7CCB383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55" creationId="{1631DC26-CE39-4BA7-AB40-CC285F992069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56" creationId="{17C2C99F-770B-4F4B-A243-B71484CD773C}"/>
          </ac:picMkLst>
        </pc:picChg>
        <pc:picChg chg="del">
          <ac:chgData name="Owen Sheedy" userId="b1c9949c-efb5-4f8f-8e1c-29dbcaf5146f" providerId="ADAL" clId="{9A4F6343-6F1A-4466-8CA1-A0DCD99EA54C}" dt="2020-12-05T00:01:55.739" v="363" actId="478"/>
          <ac:picMkLst>
            <pc:docMk/>
            <pc:sldMk cId="3755502160" sldId="268"/>
            <ac:picMk id="57" creationId="{F895DFE9-41E2-4D8B-B042-07DA70CAC105}"/>
          </ac:picMkLst>
        </pc:picChg>
        <pc:picChg chg="add">
          <ac:chgData name="Owen Sheedy" userId="b1c9949c-efb5-4f8f-8e1c-29dbcaf5146f" providerId="ADAL" clId="{9A4F6343-6F1A-4466-8CA1-A0DCD99EA54C}" dt="2020-12-05T00:01:56.848" v="364"/>
          <ac:picMkLst>
            <pc:docMk/>
            <pc:sldMk cId="3755502160" sldId="268"/>
            <ac:picMk id="58" creationId="{47108CD3-2782-4C40-8809-EEF2FF232122}"/>
          </ac:picMkLst>
        </pc:picChg>
        <pc:picChg chg="add mod">
          <ac:chgData name="Owen Sheedy" userId="b1c9949c-efb5-4f8f-8e1c-29dbcaf5146f" providerId="ADAL" clId="{9A4F6343-6F1A-4466-8CA1-A0DCD99EA54C}" dt="2020-12-05T00:03:12.434" v="387" actId="14100"/>
          <ac:picMkLst>
            <pc:docMk/>
            <pc:sldMk cId="3755502160" sldId="268"/>
            <ac:picMk id="59" creationId="{C12B1698-11DA-484B-92CD-567662E1FB26}"/>
          </ac:picMkLst>
        </pc:picChg>
        <pc:picChg chg="add mod">
          <ac:chgData name="Owen Sheedy" userId="b1c9949c-efb5-4f8f-8e1c-29dbcaf5146f" providerId="ADAL" clId="{9A4F6343-6F1A-4466-8CA1-A0DCD99EA54C}" dt="2020-12-05T00:03:25.026" v="392" actId="14100"/>
          <ac:picMkLst>
            <pc:docMk/>
            <pc:sldMk cId="3755502160" sldId="268"/>
            <ac:picMk id="60" creationId="{3DA37A11-D897-488E-94B9-5D328AF492AB}"/>
          </ac:picMkLst>
        </pc:picChg>
        <pc:picChg chg="add mod">
          <ac:chgData name="Owen Sheedy" userId="b1c9949c-efb5-4f8f-8e1c-29dbcaf5146f" providerId="ADAL" clId="{9A4F6343-6F1A-4466-8CA1-A0DCD99EA54C}" dt="2020-12-05T00:03:10.506" v="386" actId="14100"/>
          <ac:picMkLst>
            <pc:docMk/>
            <pc:sldMk cId="3755502160" sldId="268"/>
            <ac:picMk id="61" creationId="{34CC2A89-4E9E-4C2A-82B7-F5ED1E8D1002}"/>
          </ac:picMkLst>
        </pc:picChg>
        <pc:picChg chg="add del">
          <ac:chgData name="Owen Sheedy" userId="b1c9949c-efb5-4f8f-8e1c-29dbcaf5146f" providerId="ADAL" clId="{9A4F6343-6F1A-4466-8CA1-A0DCD99EA54C}" dt="2020-12-05T00:02:42.253" v="372"/>
          <ac:picMkLst>
            <pc:docMk/>
            <pc:sldMk cId="3755502160" sldId="268"/>
            <ac:picMk id="62" creationId="{3F04F0E0-7028-4E21-9509-02B90D1ED286}"/>
          </ac:picMkLst>
        </pc:picChg>
        <pc:picChg chg="add del">
          <ac:chgData name="Owen Sheedy" userId="b1c9949c-efb5-4f8f-8e1c-29dbcaf5146f" providerId="ADAL" clId="{9A4F6343-6F1A-4466-8CA1-A0DCD99EA54C}" dt="2020-12-05T00:02:42.253" v="372"/>
          <ac:picMkLst>
            <pc:docMk/>
            <pc:sldMk cId="3755502160" sldId="268"/>
            <ac:picMk id="63" creationId="{82FB9614-A2F8-4D4A-81EA-7FBBF3ADE916}"/>
          </ac:picMkLst>
        </pc:picChg>
        <pc:picChg chg="add del">
          <ac:chgData name="Owen Sheedy" userId="b1c9949c-efb5-4f8f-8e1c-29dbcaf5146f" providerId="ADAL" clId="{9A4F6343-6F1A-4466-8CA1-A0DCD99EA54C}" dt="2020-12-05T00:02:42.253" v="372"/>
          <ac:picMkLst>
            <pc:docMk/>
            <pc:sldMk cId="3755502160" sldId="268"/>
            <ac:picMk id="64" creationId="{50BE3BE6-F031-4EFD-ACF4-7C7DAD1CB659}"/>
          </ac:picMkLst>
        </pc:picChg>
        <pc:cxnChg chg="del">
          <ac:chgData name="Owen Sheedy" userId="b1c9949c-efb5-4f8f-8e1c-29dbcaf5146f" providerId="ADAL" clId="{9A4F6343-6F1A-4466-8CA1-A0DCD99EA54C}" dt="2020-12-05T00:01:55.739" v="363" actId="478"/>
          <ac:cxnSpMkLst>
            <pc:docMk/>
            <pc:sldMk cId="3755502160" sldId="268"/>
            <ac:cxnSpMk id="21" creationId="{E4C39C97-DB3E-43D2-A92D-FF37581F2D84}"/>
          </ac:cxnSpMkLst>
        </pc:cxnChg>
        <pc:cxnChg chg="del">
          <ac:chgData name="Owen Sheedy" userId="b1c9949c-efb5-4f8f-8e1c-29dbcaf5146f" providerId="ADAL" clId="{9A4F6343-6F1A-4466-8CA1-A0DCD99EA54C}" dt="2020-12-05T00:01:55.739" v="363" actId="478"/>
          <ac:cxnSpMkLst>
            <pc:docMk/>
            <pc:sldMk cId="3755502160" sldId="268"/>
            <ac:cxnSpMk id="22" creationId="{E88DD8C9-5105-4D11-BBC9-5B5E55E85A3F}"/>
          </ac:cxnSpMkLst>
        </pc:cxnChg>
        <pc:cxnChg chg="del">
          <ac:chgData name="Owen Sheedy" userId="b1c9949c-efb5-4f8f-8e1c-29dbcaf5146f" providerId="ADAL" clId="{9A4F6343-6F1A-4466-8CA1-A0DCD99EA54C}" dt="2020-12-05T00:01:55.739" v="363" actId="478"/>
          <ac:cxnSpMkLst>
            <pc:docMk/>
            <pc:sldMk cId="3755502160" sldId="268"/>
            <ac:cxnSpMk id="23" creationId="{152A187E-1E28-4DDA-80C9-D59D32A9F8BA}"/>
          </ac:cxnSpMkLst>
        </pc:cxnChg>
        <pc:cxnChg chg="del">
          <ac:chgData name="Owen Sheedy" userId="b1c9949c-efb5-4f8f-8e1c-29dbcaf5146f" providerId="ADAL" clId="{9A4F6343-6F1A-4466-8CA1-A0DCD99EA54C}" dt="2020-12-05T00:01:55.739" v="363" actId="478"/>
          <ac:cxnSpMkLst>
            <pc:docMk/>
            <pc:sldMk cId="3755502160" sldId="268"/>
            <ac:cxnSpMk id="24" creationId="{3B869445-F09A-4448-86B6-FBEB47D15BD0}"/>
          </ac:cxnSpMkLst>
        </pc:cxnChg>
        <pc:cxnChg chg="del">
          <ac:chgData name="Owen Sheedy" userId="b1c9949c-efb5-4f8f-8e1c-29dbcaf5146f" providerId="ADAL" clId="{9A4F6343-6F1A-4466-8CA1-A0DCD99EA54C}" dt="2020-12-05T00:01:55.739" v="363" actId="478"/>
          <ac:cxnSpMkLst>
            <pc:docMk/>
            <pc:sldMk cId="3755502160" sldId="268"/>
            <ac:cxnSpMk id="25" creationId="{A1CA36D5-9D30-4179-9E99-9AC1859B081A}"/>
          </ac:cxnSpMkLst>
        </pc:cxnChg>
      </pc:sldChg>
      <pc:sldChg chg="addSp delSp modSp add mod">
        <pc:chgData name="Owen Sheedy" userId="b1c9949c-efb5-4f8f-8e1c-29dbcaf5146f" providerId="ADAL" clId="{9A4F6343-6F1A-4466-8CA1-A0DCD99EA54C}" dt="2020-12-05T00:04:45.740" v="407" actId="1076"/>
        <pc:sldMkLst>
          <pc:docMk/>
          <pc:sldMk cId="2359225193" sldId="269"/>
        </pc:sldMkLst>
        <pc:spChg chg="del">
          <ac:chgData name="Owen Sheedy" userId="b1c9949c-efb5-4f8f-8e1c-29dbcaf5146f" providerId="ADAL" clId="{9A4F6343-6F1A-4466-8CA1-A0DCD99EA54C}" dt="2020-12-05T00:04:36.310" v="403" actId="478"/>
          <ac:spMkLst>
            <pc:docMk/>
            <pc:sldMk cId="2359225193" sldId="269"/>
            <ac:spMk id="2" creationId="{AA4F7B93-8E77-4460-B0CE-E2865E2E9996}"/>
          </ac:spMkLst>
        </pc:spChg>
        <pc:spChg chg="del">
          <ac:chgData name="Owen Sheedy" userId="b1c9949c-efb5-4f8f-8e1c-29dbcaf5146f" providerId="ADAL" clId="{9A4F6343-6F1A-4466-8CA1-A0DCD99EA54C}" dt="2020-12-05T00:04:37.470" v="404" actId="478"/>
          <ac:spMkLst>
            <pc:docMk/>
            <pc:sldMk cId="2359225193" sldId="269"/>
            <ac:spMk id="65" creationId="{AA28D350-E448-4C48-A604-5B6BA20DFD30}"/>
          </ac:spMkLst>
        </pc:spChg>
        <pc:spChg chg="del">
          <ac:chgData name="Owen Sheedy" userId="b1c9949c-efb5-4f8f-8e1c-29dbcaf5146f" providerId="ADAL" clId="{9A4F6343-6F1A-4466-8CA1-A0DCD99EA54C}" dt="2020-12-05T00:04:39.806" v="405" actId="478"/>
          <ac:spMkLst>
            <pc:docMk/>
            <pc:sldMk cId="2359225193" sldId="269"/>
            <ac:spMk id="66" creationId="{A2DFE476-416C-48A5-9799-6A89A9F09FF3}"/>
          </ac:spMkLst>
        </pc:spChg>
        <pc:picChg chg="add mod">
          <ac:chgData name="Owen Sheedy" userId="b1c9949c-efb5-4f8f-8e1c-29dbcaf5146f" providerId="ADAL" clId="{9A4F6343-6F1A-4466-8CA1-A0DCD99EA54C}" dt="2020-12-05T00:04:45.740" v="407" actId="1076"/>
          <ac:picMkLst>
            <pc:docMk/>
            <pc:sldMk cId="2359225193" sldId="269"/>
            <ac:picMk id="10" creationId="{746DCD85-1280-4C80-B6E9-5E1942A6FE5D}"/>
          </ac:picMkLst>
        </pc:picChg>
        <pc:picChg chg="del">
          <ac:chgData name="Owen Sheedy" userId="b1c9949c-efb5-4f8f-8e1c-29dbcaf5146f" providerId="ADAL" clId="{9A4F6343-6F1A-4466-8CA1-A0DCD99EA54C}" dt="2020-12-05T00:04:33.501" v="399" actId="478"/>
          <ac:picMkLst>
            <pc:docMk/>
            <pc:sldMk cId="2359225193" sldId="269"/>
            <ac:picMk id="58" creationId="{47108CD3-2782-4C40-8809-EEF2FF232122}"/>
          </ac:picMkLst>
        </pc:picChg>
        <pc:picChg chg="del">
          <ac:chgData name="Owen Sheedy" userId="b1c9949c-efb5-4f8f-8e1c-29dbcaf5146f" providerId="ADAL" clId="{9A4F6343-6F1A-4466-8CA1-A0DCD99EA54C}" dt="2020-12-05T00:04:34.735" v="401" actId="478"/>
          <ac:picMkLst>
            <pc:docMk/>
            <pc:sldMk cId="2359225193" sldId="269"/>
            <ac:picMk id="59" creationId="{C12B1698-11DA-484B-92CD-567662E1FB26}"/>
          </ac:picMkLst>
        </pc:picChg>
        <pc:picChg chg="del">
          <ac:chgData name="Owen Sheedy" userId="b1c9949c-efb5-4f8f-8e1c-29dbcaf5146f" providerId="ADAL" clId="{9A4F6343-6F1A-4466-8CA1-A0DCD99EA54C}" dt="2020-12-05T00:04:35.245" v="402" actId="478"/>
          <ac:picMkLst>
            <pc:docMk/>
            <pc:sldMk cId="2359225193" sldId="269"/>
            <ac:picMk id="60" creationId="{3DA37A11-D897-488E-94B9-5D328AF492AB}"/>
          </ac:picMkLst>
        </pc:picChg>
        <pc:picChg chg="del">
          <ac:chgData name="Owen Sheedy" userId="b1c9949c-efb5-4f8f-8e1c-29dbcaf5146f" providerId="ADAL" clId="{9A4F6343-6F1A-4466-8CA1-A0DCD99EA54C}" dt="2020-12-05T00:04:34.267" v="400" actId="478"/>
          <ac:picMkLst>
            <pc:docMk/>
            <pc:sldMk cId="2359225193" sldId="269"/>
            <ac:picMk id="61" creationId="{34CC2A89-4E9E-4C2A-82B7-F5ED1E8D1002}"/>
          </ac:picMkLst>
        </pc:picChg>
      </pc:sldChg>
      <pc:sldChg chg="addSp delSp modSp add mod">
        <pc:chgData name="Owen Sheedy" userId="b1c9949c-efb5-4f8f-8e1c-29dbcaf5146f" providerId="ADAL" clId="{9A4F6343-6F1A-4466-8CA1-A0DCD99EA54C}" dt="2020-12-05T00:08:17.453" v="429" actId="20577"/>
        <pc:sldMkLst>
          <pc:docMk/>
          <pc:sldMk cId="3248084644" sldId="270"/>
        </pc:sldMkLst>
        <pc:spChg chg="mod">
          <ac:chgData name="Owen Sheedy" userId="b1c9949c-efb5-4f8f-8e1c-29dbcaf5146f" providerId="ADAL" clId="{9A4F6343-6F1A-4466-8CA1-A0DCD99EA54C}" dt="2020-12-05T00:07:35.173" v="419" actId="1076"/>
          <ac:spMkLst>
            <pc:docMk/>
            <pc:sldMk cId="3248084644" sldId="270"/>
            <ac:spMk id="2" creationId="{AA4F7B93-8E77-4460-B0CE-E2865E2E9996}"/>
          </ac:spMkLst>
        </pc:spChg>
        <pc:spChg chg="add mod">
          <ac:chgData name="Owen Sheedy" userId="b1c9949c-efb5-4f8f-8e1c-29dbcaf5146f" providerId="ADAL" clId="{9A4F6343-6F1A-4466-8CA1-A0DCD99EA54C}" dt="2020-12-05T00:08:17.453" v="429" actId="20577"/>
          <ac:spMkLst>
            <pc:docMk/>
            <pc:sldMk cId="3248084644" sldId="270"/>
            <ac:spMk id="12" creationId="{B31E913F-F1B0-4711-A448-44FCEF3A2C45}"/>
          </ac:spMkLst>
        </pc:spChg>
        <pc:spChg chg="mod">
          <ac:chgData name="Owen Sheedy" userId="b1c9949c-efb5-4f8f-8e1c-29dbcaf5146f" providerId="ADAL" clId="{9A4F6343-6F1A-4466-8CA1-A0DCD99EA54C}" dt="2020-12-05T00:07:35.173" v="419" actId="1076"/>
          <ac:spMkLst>
            <pc:docMk/>
            <pc:sldMk cId="3248084644" sldId="270"/>
            <ac:spMk id="65" creationId="{AA28D350-E448-4C48-A604-5B6BA20DFD30}"/>
          </ac:spMkLst>
        </pc:spChg>
        <pc:spChg chg="mod">
          <ac:chgData name="Owen Sheedy" userId="b1c9949c-efb5-4f8f-8e1c-29dbcaf5146f" providerId="ADAL" clId="{9A4F6343-6F1A-4466-8CA1-A0DCD99EA54C}" dt="2020-12-05T00:07:35.173" v="419" actId="1076"/>
          <ac:spMkLst>
            <pc:docMk/>
            <pc:sldMk cId="3248084644" sldId="270"/>
            <ac:spMk id="66" creationId="{A2DFE476-416C-48A5-9799-6A89A9F09FF3}"/>
          </ac:spMkLst>
        </pc:spChg>
        <pc:picChg chg="add mod">
          <ac:chgData name="Owen Sheedy" userId="b1c9949c-efb5-4f8f-8e1c-29dbcaf5146f" providerId="ADAL" clId="{9A4F6343-6F1A-4466-8CA1-A0DCD99EA54C}" dt="2020-12-05T00:07:23.836" v="417" actId="1076"/>
          <ac:picMkLst>
            <pc:docMk/>
            <pc:sldMk cId="3248084644" sldId="270"/>
            <ac:picMk id="3" creationId="{3F7CEE6F-972B-4DBC-9929-72A7293A3CFD}"/>
          </ac:picMkLst>
        </pc:picChg>
        <pc:picChg chg="add mod">
          <ac:chgData name="Owen Sheedy" userId="b1c9949c-efb5-4f8f-8e1c-29dbcaf5146f" providerId="ADAL" clId="{9A4F6343-6F1A-4466-8CA1-A0DCD99EA54C}" dt="2020-12-05T00:08:07.981" v="423" actId="1076"/>
          <ac:picMkLst>
            <pc:docMk/>
            <pc:sldMk cId="3248084644" sldId="270"/>
            <ac:picMk id="11" creationId="{E93F9286-BFAA-4170-A4CC-97D871D6B91F}"/>
          </ac:picMkLst>
        </pc:picChg>
        <pc:picChg chg="del">
          <ac:chgData name="Owen Sheedy" userId="b1c9949c-efb5-4f8f-8e1c-29dbcaf5146f" providerId="ADAL" clId="{9A4F6343-6F1A-4466-8CA1-A0DCD99EA54C}" dt="2020-12-05T00:04:57.541" v="409" actId="478"/>
          <ac:picMkLst>
            <pc:docMk/>
            <pc:sldMk cId="3248084644" sldId="270"/>
            <ac:picMk id="58" creationId="{47108CD3-2782-4C40-8809-EEF2FF232122}"/>
          </ac:picMkLst>
        </pc:picChg>
        <pc:picChg chg="mod">
          <ac:chgData name="Owen Sheedy" userId="b1c9949c-efb5-4f8f-8e1c-29dbcaf5146f" providerId="ADAL" clId="{9A4F6343-6F1A-4466-8CA1-A0DCD99EA54C}" dt="2020-12-05T00:07:28.676" v="418" actId="1076"/>
          <ac:picMkLst>
            <pc:docMk/>
            <pc:sldMk cId="3248084644" sldId="270"/>
            <ac:picMk id="59" creationId="{C12B1698-11DA-484B-92CD-567662E1FB26}"/>
          </ac:picMkLst>
        </pc:picChg>
        <pc:picChg chg="mod">
          <ac:chgData name="Owen Sheedy" userId="b1c9949c-efb5-4f8f-8e1c-29dbcaf5146f" providerId="ADAL" clId="{9A4F6343-6F1A-4466-8CA1-A0DCD99EA54C}" dt="2020-12-05T00:07:28.676" v="418" actId="1076"/>
          <ac:picMkLst>
            <pc:docMk/>
            <pc:sldMk cId="3248084644" sldId="270"/>
            <ac:picMk id="60" creationId="{3DA37A11-D897-488E-94B9-5D328AF492AB}"/>
          </ac:picMkLst>
        </pc:picChg>
        <pc:picChg chg="mod">
          <ac:chgData name="Owen Sheedy" userId="b1c9949c-efb5-4f8f-8e1c-29dbcaf5146f" providerId="ADAL" clId="{9A4F6343-6F1A-4466-8CA1-A0DCD99EA54C}" dt="2020-12-05T00:07:28.676" v="418" actId="1076"/>
          <ac:picMkLst>
            <pc:docMk/>
            <pc:sldMk cId="3248084644" sldId="270"/>
            <ac:picMk id="61" creationId="{34CC2A89-4E9E-4C2A-82B7-F5ED1E8D100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12F4B-381B-422D-A309-C975F5C766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79B25F-C80F-4CFA-8410-AC07979492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419868-D948-42CC-A4FD-F17B33F43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9A5D3-829E-4E9E-B043-CA3883EF0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403FA-A458-4123-B858-7CEA4A8A5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6A648-64CA-45DA-B19B-2906ADEEF674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49249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66918-EF64-488C-A125-E4C35CC49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1873F5-2AE6-46EF-BDBF-3622200F8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A7FE9-3159-4E7C-9838-EC1BCC985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B8B936-2D45-43EE-8D92-A060AF6B3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BF1A9-730E-4A87-B4FB-B5329D7DF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B2BAD9-17BE-4D19-BA03-8BB0D7F0BF41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587103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F040FA-A0E6-4556-80C6-BC706684CC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1E8CA8-F407-497E-879A-3855AC221B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BB132-1430-4B9A-B2C0-B4974CCED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17464-77DD-4A21-AF3D-058D86410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9145BB-D77D-4F84-8134-545CBA2E2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5B1F2-A139-4BFA-9460-24E0F68095E6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495058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C4C81-9758-4C69-BBC7-F1370E792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CB02D-BE31-46CD-95B7-204D6CEF10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8BF1CA-D47A-4AEA-ACB8-FD71A84BF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F44EC-39A5-407E-AF8D-748C394BF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6185C-79C3-4B41-82D8-8A2B6EE0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A1F9B8-1305-493B-8C0F-928899A422C8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5947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CCA299-293A-468D-BFB7-788D7717DE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43D3F2-0B82-48DC-92D7-87F622DE5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6438CE-C28C-4BD6-AFB6-F11AC5305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B1EB4-93AD-4717-8012-224FE5CEC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CD2A62-1797-45C5-AFF1-A54B3C8C6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FBDBE-7F34-4B47-948F-9A461057B14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02404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34C6E-598B-428D-9113-41C06338E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35D9A2-AAA6-4036-8844-351601EE1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E34FB3-EC77-4EA3-ABB3-CFEC79671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E53866-F538-4117-83F9-3593D3584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39E1B0-80D8-4602-8DCA-CF6ADBE1B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F38E1D-7DEA-45C8-AA77-F602DE42D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F4E59D-D3C2-4F0F-9086-8698F21A4CAF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572603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49E10-3428-4172-99DA-D37344095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0EE54C-A1B9-48EE-A7D4-553E7F60C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4A1C4-81CF-47B1-AABF-962C9E4E6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82AD2F-4946-463A-BB9E-3869C792FE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1AD21F-D0EC-4F77-87A6-84BAB4897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767A17-CA3B-4FEC-8D3E-4583700AE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BC2897-5146-4F19-80C6-0387466B7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201E67-70C0-423C-BA26-914303794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F81273-8CF7-43B5-B567-B997ED730917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67132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269D8-BE43-415B-B51C-3B3E38FD3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EE13F6-34EA-44C6-BF6F-020E47E75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B2E3B3-DD77-4D04-87DD-718EFFC08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B05604-BFEC-4803-9CDD-F90DA20C5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0A0F4-9819-47C4-9F80-B8C0D24EDA2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07140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44783D-9BEF-4569-A6DA-5819F215E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0D1B00D-4546-4298-A200-6C4E0E678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30117C-B28B-4764-AC09-33C921B1A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D09ADE-25F3-454D-A678-EB5E74CD11B6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008114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02373-F98B-4324-8055-F56B5CEF9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B4CC0-D412-443A-9ADC-450CDC73D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4EEFAC-43BC-4A02-B8C8-8A5FF85859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DB382B-F812-4FCD-BB6B-E7092697C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34E979-431C-4E5C-9D95-A8E982AFA7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E476F-C26A-473D-83D6-B62833820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D2754-7C03-40CC-804B-8310CF5BAABD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103128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2C1E-870F-4238-98DD-812DB21D2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553782-FF63-48C3-A021-F0C5B2570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1F3470-DEA2-4309-92E9-3566003F7E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FBBCF9-F060-4650-B230-E1FFD8004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1648E-67C4-4AAD-B786-517B2901A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781BEB-EA52-499D-971B-6954C07C2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A75589-918D-43FE-A28C-21ACDE533E92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01995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4D488E0-EC3D-4CA3-8644-D6AB82457D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cambiar el estilo de título	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213F3F9-B155-418F-A9E3-DFF6E7EE03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Haga clic para modificar el estilo de texto del patrón</a:t>
            </a:r>
          </a:p>
          <a:p>
            <a:pPr lvl="1"/>
            <a:r>
              <a:rPr lang="es-ES" altLang="en-US"/>
              <a:t>Segundo nivel</a:t>
            </a:r>
          </a:p>
          <a:p>
            <a:pPr lvl="2"/>
            <a:r>
              <a:rPr lang="es-ES" altLang="en-US"/>
              <a:t>Tercer nivel</a:t>
            </a:r>
          </a:p>
          <a:p>
            <a:pPr lvl="3"/>
            <a:r>
              <a:rPr lang="es-ES" altLang="en-US"/>
              <a:t>Cuarto nivel</a:t>
            </a:r>
          </a:p>
          <a:p>
            <a:pPr lvl="4"/>
            <a:r>
              <a:rPr lang="es-ES" altLang="en-US"/>
              <a:t>Quinto nivel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A4F45346-D3A1-4B94-AA51-0A2F8146FB3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6A1DF81-881A-4D3A-B5F2-4799D67FA13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7BD1C64-E647-45E2-9508-67746A315B09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301587-A535-4967-A770-1CB2F09D3646}" type="slidenum">
              <a:rPr lang="es-ES" altLang="en-US"/>
              <a:pPr/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3" name="Rectangle 25">
            <a:extLst>
              <a:ext uri="{FF2B5EF4-FFF2-40B4-BE49-F238E27FC236}">
                <a16:creationId xmlns:a16="http://schemas.microsoft.com/office/drawing/2014/main" id="{77A209B2-E4CC-42C8-9B75-A6DB53A85DF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55576" y="2420888"/>
            <a:ext cx="7772400" cy="1470025"/>
          </a:xfrm>
        </p:spPr>
        <p:txBody>
          <a:bodyPr anchor="ctr"/>
          <a:lstStyle/>
          <a:p>
            <a:r>
              <a:rPr lang="en-CA" altLang="en-US" sz="6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Santa </a:t>
            </a:r>
            <a:r>
              <a:rPr lang="en-CA" altLang="en-US" sz="6600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Santa</a:t>
            </a:r>
            <a:r>
              <a:rPr lang="en-CA" altLang="en-US" sz="66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 Where’s Your Sleigh?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710204-310A-45E3-B67F-09C32CC2DDB8}"/>
              </a:ext>
            </a:extLst>
          </p:cNvPr>
          <p:cNvSpPr/>
          <p:nvPr/>
        </p:nvSpPr>
        <p:spPr>
          <a:xfrm>
            <a:off x="244071" y="224644"/>
            <a:ext cx="8720417" cy="6408712"/>
          </a:xfrm>
          <a:prstGeom prst="round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F228C9-6891-4853-A305-3EFAFE64C0C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602D1B9-1947-492D-9980-8F17745055BD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128CAA55-2B55-4382-A601-049E113AE679}"/>
              </a:ext>
            </a:extLst>
          </p:cNvPr>
          <p:cNvSpPr/>
          <p:nvPr/>
        </p:nvSpPr>
        <p:spPr>
          <a:xfrm>
            <a:off x="1529955" y="76266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9B2939F2-206D-4BCA-A5CA-EFF657DC9B6F}"/>
              </a:ext>
            </a:extLst>
          </p:cNvPr>
          <p:cNvSpPr/>
          <p:nvPr/>
        </p:nvSpPr>
        <p:spPr>
          <a:xfrm>
            <a:off x="2313295" y="76470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BFFD064D-4F6F-4CC5-B944-478F9FFE4B33}"/>
              </a:ext>
            </a:extLst>
          </p:cNvPr>
          <p:cNvSpPr/>
          <p:nvPr/>
        </p:nvSpPr>
        <p:spPr>
          <a:xfrm>
            <a:off x="3131840" y="766934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D858063F-5713-4759-89BB-64185E6D314B}"/>
              </a:ext>
            </a:extLst>
          </p:cNvPr>
          <p:cNvSpPr/>
          <p:nvPr/>
        </p:nvSpPr>
        <p:spPr>
          <a:xfrm>
            <a:off x="3923928" y="76693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715E3FAC-8F0C-42B3-844C-E5D06A96589F}"/>
              </a:ext>
            </a:extLst>
          </p:cNvPr>
          <p:cNvSpPr/>
          <p:nvPr/>
        </p:nvSpPr>
        <p:spPr>
          <a:xfrm>
            <a:off x="4996849" y="76852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72A476FA-B96E-43E8-95D8-DD4420970129}"/>
              </a:ext>
            </a:extLst>
          </p:cNvPr>
          <p:cNvSpPr/>
          <p:nvPr/>
        </p:nvSpPr>
        <p:spPr>
          <a:xfrm>
            <a:off x="5788937" y="770793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4A049F58-D992-4158-8BE5-E394EC4C9982}"/>
              </a:ext>
            </a:extLst>
          </p:cNvPr>
          <p:cNvSpPr/>
          <p:nvPr/>
        </p:nvSpPr>
        <p:spPr>
          <a:xfrm>
            <a:off x="6660232" y="766758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3346A48D-DB83-48E0-AD85-43F2127FF9A4}"/>
              </a:ext>
            </a:extLst>
          </p:cNvPr>
          <p:cNvSpPr/>
          <p:nvPr/>
        </p:nvSpPr>
        <p:spPr>
          <a:xfrm>
            <a:off x="7452320" y="766758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912716F4-B875-43A1-8545-A8A5D9FE8D8B}"/>
              </a:ext>
            </a:extLst>
          </p:cNvPr>
          <p:cNvSpPr/>
          <p:nvPr/>
        </p:nvSpPr>
        <p:spPr>
          <a:xfrm>
            <a:off x="1530643" y="350100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18BCD781-E9DF-4B82-AC5E-EF6422E38487}"/>
              </a:ext>
            </a:extLst>
          </p:cNvPr>
          <p:cNvSpPr/>
          <p:nvPr/>
        </p:nvSpPr>
        <p:spPr>
          <a:xfrm>
            <a:off x="2313983" y="3503280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940731A4-7C51-4174-94B5-EFFA8A65252C}"/>
              </a:ext>
            </a:extLst>
          </p:cNvPr>
          <p:cNvSpPr/>
          <p:nvPr/>
        </p:nvSpPr>
        <p:spPr>
          <a:xfrm>
            <a:off x="3131840" y="3504593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B9681D5-815F-41C0-B090-35A5013F227E}"/>
              </a:ext>
            </a:extLst>
          </p:cNvPr>
          <p:cNvSpPr/>
          <p:nvPr/>
        </p:nvSpPr>
        <p:spPr>
          <a:xfrm>
            <a:off x="3923928" y="3504822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38713AEE-63E7-43E9-ACD4-2CEE95DB4878}"/>
              </a:ext>
            </a:extLst>
          </p:cNvPr>
          <p:cNvSpPr/>
          <p:nvPr/>
        </p:nvSpPr>
        <p:spPr>
          <a:xfrm>
            <a:off x="4996849" y="350641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9" name="Heart 38">
            <a:extLst>
              <a:ext uri="{FF2B5EF4-FFF2-40B4-BE49-F238E27FC236}">
                <a16:creationId xmlns:a16="http://schemas.microsoft.com/office/drawing/2014/main" id="{30C0A364-70C6-4A32-A2DB-F4012A556B04}"/>
              </a:ext>
            </a:extLst>
          </p:cNvPr>
          <p:cNvSpPr/>
          <p:nvPr/>
        </p:nvSpPr>
        <p:spPr>
          <a:xfrm>
            <a:off x="5788937" y="3502876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0" name="Heart 39">
            <a:extLst>
              <a:ext uri="{FF2B5EF4-FFF2-40B4-BE49-F238E27FC236}">
                <a16:creationId xmlns:a16="http://schemas.microsoft.com/office/drawing/2014/main" id="{8439BE3D-AF05-4472-83FC-2F055B67B531}"/>
              </a:ext>
            </a:extLst>
          </p:cNvPr>
          <p:cNvSpPr/>
          <p:nvPr/>
        </p:nvSpPr>
        <p:spPr>
          <a:xfrm>
            <a:off x="6660232" y="3508630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1" name="Heart 40">
            <a:extLst>
              <a:ext uri="{FF2B5EF4-FFF2-40B4-BE49-F238E27FC236}">
                <a16:creationId xmlns:a16="http://schemas.microsoft.com/office/drawing/2014/main" id="{DF12FCCC-DADD-4407-9613-A491E675FB0A}"/>
              </a:ext>
            </a:extLst>
          </p:cNvPr>
          <p:cNvSpPr/>
          <p:nvPr/>
        </p:nvSpPr>
        <p:spPr>
          <a:xfrm>
            <a:off x="7452320" y="3506181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4C39C97-DB3E-43D2-A92D-FF37581F2D84}"/>
              </a:ext>
            </a:extLst>
          </p:cNvPr>
          <p:cNvCxnSpPr>
            <a:cxnSpLocks/>
          </p:cNvCxnSpPr>
          <p:nvPr/>
        </p:nvCxnSpPr>
        <p:spPr>
          <a:xfrm>
            <a:off x="4788024" y="42280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88DD8C9-5105-4D11-BBC9-5B5E55E85A3F}"/>
              </a:ext>
            </a:extLst>
          </p:cNvPr>
          <p:cNvCxnSpPr/>
          <p:nvPr/>
        </p:nvCxnSpPr>
        <p:spPr>
          <a:xfrm>
            <a:off x="8348847" y="42280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52A187E-1E28-4DDA-80C9-D59D32A9F8BA}"/>
              </a:ext>
            </a:extLst>
          </p:cNvPr>
          <p:cNvCxnSpPr>
            <a:cxnSpLocks/>
          </p:cNvCxnSpPr>
          <p:nvPr/>
        </p:nvCxnSpPr>
        <p:spPr>
          <a:xfrm>
            <a:off x="4788024" y="330312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B869445-F09A-4448-86B6-FBEB47D15BD0}"/>
              </a:ext>
            </a:extLst>
          </p:cNvPr>
          <p:cNvCxnSpPr/>
          <p:nvPr/>
        </p:nvCxnSpPr>
        <p:spPr>
          <a:xfrm>
            <a:off x="8353900" y="330312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1CA36D5-9D30-4179-9E99-9AC1859B081A}"/>
              </a:ext>
            </a:extLst>
          </p:cNvPr>
          <p:cNvCxnSpPr/>
          <p:nvPr/>
        </p:nvCxnSpPr>
        <p:spPr>
          <a:xfrm>
            <a:off x="8460432" y="3303128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2" name="Picture 2">
            <a:extLst>
              <a:ext uri="{FF2B5EF4-FFF2-40B4-BE49-F238E27FC236}">
                <a16:creationId xmlns:a16="http://schemas.microsoft.com/office/drawing/2014/main" id="{44A12448-4F3E-45C7-B922-3A9C4EE5B2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151" y="4209241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>
            <a:extLst>
              <a:ext uri="{FF2B5EF4-FFF2-40B4-BE49-F238E27FC236}">
                <a16:creationId xmlns:a16="http://schemas.microsoft.com/office/drawing/2014/main" id="{4DC38562-6A79-401F-9F7E-D2A1BA867D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6034" y="4187792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">
            <a:extLst>
              <a:ext uri="{FF2B5EF4-FFF2-40B4-BE49-F238E27FC236}">
                <a16:creationId xmlns:a16="http://schemas.microsoft.com/office/drawing/2014/main" id="{9E787DBE-BA96-4DA4-88D3-24D48BF87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444" y="1561898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4">
            <a:extLst>
              <a:ext uri="{FF2B5EF4-FFF2-40B4-BE49-F238E27FC236}">
                <a16:creationId xmlns:a16="http://schemas.microsoft.com/office/drawing/2014/main" id="{09A6DF7B-FBCF-4223-AC79-E7E30199C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6254" y="1561898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4">
            <a:extLst>
              <a:ext uri="{FF2B5EF4-FFF2-40B4-BE49-F238E27FC236}">
                <a16:creationId xmlns:a16="http://schemas.microsoft.com/office/drawing/2014/main" id="{AFC84E73-CA89-4271-9BAB-E7D5177BDA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3907" y="1545368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>
            <a:extLst>
              <a:ext uri="{FF2B5EF4-FFF2-40B4-BE49-F238E27FC236}">
                <a16:creationId xmlns:a16="http://schemas.microsoft.com/office/drawing/2014/main" id="{47777225-92BF-46C5-9BE9-5910162AB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4426" y="1471472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4">
            <a:extLst>
              <a:ext uri="{FF2B5EF4-FFF2-40B4-BE49-F238E27FC236}">
                <a16:creationId xmlns:a16="http://schemas.microsoft.com/office/drawing/2014/main" id="{1B93C066-8FF4-4C09-99DF-77460BDCFC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7767" y="1564303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>
            <a:extLst>
              <a:ext uri="{FF2B5EF4-FFF2-40B4-BE49-F238E27FC236}">
                <a16:creationId xmlns:a16="http://schemas.microsoft.com/office/drawing/2014/main" id="{5570887B-1FAC-4E2E-924C-90D186B7C3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5577" y="1564303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4">
            <a:extLst>
              <a:ext uri="{FF2B5EF4-FFF2-40B4-BE49-F238E27FC236}">
                <a16:creationId xmlns:a16="http://schemas.microsoft.com/office/drawing/2014/main" id="{2E71AB7E-6F39-4214-92AD-A4026A2C36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3230" y="1547773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>
            <a:extLst>
              <a:ext uri="{FF2B5EF4-FFF2-40B4-BE49-F238E27FC236}">
                <a16:creationId xmlns:a16="http://schemas.microsoft.com/office/drawing/2014/main" id="{EF21B4D3-A171-4311-8268-6D21BBA21F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4124" y="1471472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4">
            <a:extLst>
              <a:ext uri="{FF2B5EF4-FFF2-40B4-BE49-F238E27FC236}">
                <a16:creationId xmlns:a16="http://schemas.microsoft.com/office/drawing/2014/main" id="{0C0BDF47-FCE2-4200-B3F3-EF3D638DEA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467" y="4305342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>
            <a:extLst>
              <a:ext uri="{FF2B5EF4-FFF2-40B4-BE49-F238E27FC236}">
                <a16:creationId xmlns:a16="http://schemas.microsoft.com/office/drawing/2014/main" id="{26B17928-BCC7-4538-BEE2-854597836E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662" y="4198309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>
            <a:extLst>
              <a:ext uri="{FF2B5EF4-FFF2-40B4-BE49-F238E27FC236}">
                <a16:creationId xmlns:a16="http://schemas.microsoft.com/office/drawing/2014/main" id="{235A9505-2851-4293-A489-35F7C7CCB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3359" y="4220173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>
            <a:extLst>
              <a:ext uri="{FF2B5EF4-FFF2-40B4-BE49-F238E27FC236}">
                <a16:creationId xmlns:a16="http://schemas.microsoft.com/office/drawing/2014/main" id="{1631DC26-CE39-4BA7-AB40-CC285F9920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3" y="4211718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4">
            <a:extLst>
              <a:ext uri="{FF2B5EF4-FFF2-40B4-BE49-F238E27FC236}">
                <a16:creationId xmlns:a16="http://schemas.microsoft.com/office/drawing/2014/main" id="{17C2C99F-770B-4F4B-A243-B71484CD7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5675" y="4316274"/>
            <a:ext cx="735861" cy="8290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>
            <a:extLst>
              <a:ext uri="{FF2B5EF4-FFF2-40B4-BE49-F238E27FC236}">
                <a16:creationId xmlns:a16="http://schemas.microsoft.com/office/drawing/2014/main" id="{F895DFE9-41E2-4D8B-B042-07DA70CAC1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870" y="4209241"/>
            <a:ext cx="936103" cy="93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574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710204-310A-45E3-B67F-09C32CC2DDB8}"/>
              </a:ext>
            </a:extLst>
          </p:cNvPr>
          <p:cNvSpPr/>
          <p:nvPr/>
        </p:nvSpPr>
        <p:spPr>
          <a:xfrm>
            <a:off x="244071" y="224644"/>
            <a:ext cx="8720417" cy="6408712"/>
          </a:xfrm>
          <a:prstGeom prst="round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47108CD3-2782-4C40-8809-EEF2FF2321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91" y="894418"/>
            <a:ext cx="4651007" cy="5013176"/>
          </a:xfrm>
          <a:prstGeom prst="rect">
            <a:avLst/>
          </a:prstGeom>
        </p:spPr>
      </p:pic>
      <p:pic>
        <p:nvPicPr>
          <p:cNvPr id="59" name="Picture 4">
            <a:extLst>
              <a:ext uri="{FF2B5EF4-FFF2-40B4-BE49-F238E27FC236}">
                <a16:creationId xmlns:a16="http://schemas.microsoft.com/office/drawing/2014/main" id="{C12B1698-11DA-484B-92CD-567662E1F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9" y="2050164"/>
            <a:ext cx="1591846" cy="85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5">
            <a:extLst>
              <a:ext uri="{FF2B5EF4-FFF2-40B4-BE49-F238E27FC236}">
                <a16:creationId xmlns:a16="http://schemas.microsoft.com/office/drawing/2014/main" id="{3DA37A11-D897-488E-94B9-5D328AF49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6" y="3429000"/>
            <a:ext cx="1584178" cy="81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34CC2A89-4E9E-4C2A-82B7-F5ED1E8D10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5714348" y="770651"/>
            <a:ext cx="883653" cy="15841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A4F7B93-8E77-4460-B0CE-E2865E2E9996}"/>
              </a:ext>
            </a:extLst>
          </p:cNvPr>
          <p:cNvSpPr txBox="1"/>
          <p:nvPr/>
        </p:nvSpPr>
        <p:spPr>
          <a:xfrm>
            <a:off x="7092280" y="1208796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 Rounded MT Bold" panose="020F0704030504030204" pitchFamily="34" charset="0"/>
              </a:rPr>
              <a:t>La</a:t>
            </a:r>
            <a:endParaRPr lang="en-CA" sz="4000" dirty="0">
              <a:latin typeface="Arial Rounded MT Bold" panose="020F070403050403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A28D350-E448-4C48-A604-5B6BA20DFD30}"/>
              </a:ext>
            </a:extLst>
          </p:cNvPr>
          <p:cNvSpPr txBox="1"/>
          <p:nvPr/>
        </p:nvSpPr>
        <p:spPr>
          <a:xfrm>
            <a:off x="7092280" y="2121555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 Rounded MT Bold" panose="020F0704030504030204" pitchFamily="34" charset="0"/>
              </a:rPr>
              <a:t>Sol</a:t>
            </a:r>
            <a:endParaRPr lang="en-CA" sz="4000" dirty="0">
              <a:latin typeface="Arial Rounded MT Bold" panose="020F070403050403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2DFE476-416C-48A5-9799-6A89A9F09FF3}"/>
              </a:ext>
            </a:extLst>
          </p:cNvPr>
          <p:cNvSpPr txBox="1"/>
          <p:nvPr/>
        </p:nvSpPr>
        <p:spPr>
          <a:xfrm>
            <a:off x="7092280" y="3481060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 Rounded MT Bold" panose="020F0704030504030204" pitchFamily="34" charset="0"/>
              </a:rPr>
              <a:t>Mi</a:t>
            </a:r>
            <a:endParaRPr lang="en-CA" sz="4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502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710204-310A-45E3-B67F-09C32CC2DDB8}"/>
              </a:ext>
            </a:extLst>
          </p:cNvPr>
          <p:cNvSpPr/>
          <p:nvPr/>
        </p:nvSpPr>
        <p:spPr>
          <a:xfrm>
            <a:off x="244071" y="224644"/>
            <a:ext cx="8720417" cy="6408712"/>
          </a:xfrm>
          <a:prstGeom prst="round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9" name="Picture 4">
            <a:extLst>
              <a:ext uri="{FF2B5EF4-FFF2-40B4-BE49-F238E27FC236}">
                <a16:creationId xmlns:a16="http://schemas.microsoft.com/office/drawing/2014/main" id="{C12B1698-11DA-484B-92CD-567662E1FB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270" y="1988840"/>
            <a:ext cx="1591846" cy="850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5">
            <a:extLst>
              <a:ext uri="{FF2B5EF4-FFF2-40B4-BE49-F238E27FC236}">
                <a16:creationId xmlns:a16="http://schemas.microsoft.com/office/drawing/2014/main" id="{3DA37A11-D897-488E-94B9-5D328AF49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267" y="3367676"/>
            <a:ext cx="1584178" cy="81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34CC2A89-4E9E-4C2A-82B7-F5ED1E8D10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5908529" y="709327"/>
            <a:ext cx="883653" cy="158417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A4F7B93-8E77-4460-B0CE-E2865E2E9996}"/>
              </a:ext>
            </a:extLst>
          </p:cNvPr>
          <p:cNvSpPr txBox="1"/>
          <p:nvPr/>
        </p:nvSpPr>
        <p:spPr>
          <a:xfrm>
            <a:off x="7364964" y="1148089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 Rounded MT Bold" panose="020F0704030504030204" pitchFamily="34" charset="0"/>
              </a:rPr>
              <a:t>La</a:t>
            </a:r>
            <a:endParaRPr lang="en-CA" sz="4000" dirty="0">
              <a:latin typeface="Arial Rounded MT Bold" panose="020F0704030504030204" pitchFamily="34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A28D350-E448-4C48-A604-5B6BA20DFD30}"/>
              </a:ext>
            </a:extLst>
          </p:cNvPr>
          <p:cNvSpPr txBox="1"/>
          <p:nvPr/>
        </p:nvSpPr>
        <p:spPr>
          <a:xfrm>
            <a:off x="7364964" y="2060848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 Rounded MT Bold" panose="020F0704030504030204" pitchFamily="34" charset="0"/>
              </a:rPr>
              <a:t>Sol</a:t>
            </a:r>
            <a:endParaRPr lang="en-CA" sz="4000" dirty="0">
              <a:latin typeface="Arial Rounded MT Bold" panose="020F0704030504030204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2DFE476-416C-48A5-9799-6A89A9F09FF3}"/>
              </a:ext>
            </a:extLst>
          </p:cNvPr>
          <p:cNvSpPr txBox="1"/>
          <p:nvPr/>
        </p:nvSpPr>
        <p:spPr>
          <a:xfrm>
            <a:off x="7364964" y="3420353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 Rounded MT Bold" panose="020F0704030504030204" pitchFamily="34" charset="0"/>
              </a:rPr>
              <a:t>Mi</a:t>
            </a:r>
            <a:endParaRPr lang="en-CA" sz="4000" dirty="0">
              <a:latin typeface="Arial Rounded MT Bold" panose="020F07040305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F7CEE6F-972B-4DBC-9929-72A7293A3CF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9552" y="708138"/>
            <a:ext cx="4796195" cy="5350904"/>
          </a:xfrm>
          <a:prstGeom prst="rect">
            <a:avLst/>
          </a:prstGeom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E93F9286-BFAA-4170-A4CC-97D871D6B9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0598" y="4709088"/>
            <a:ext cx="1591846" cy="808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31E913F-F1B0-4711-A448-44FCEF3A2C45}"/>
              </a:ext>
            </a:extLst>
          </p:cNvPr>
          <p:cNvSpPr txBox="1"/>
          <p:nvPr/>
        </p:nvSpPr>
        <p:spPr>
          <a:xfrm>
            <a:off x="7370894" y="4754348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 Rounded MT Bold" panose="020F0704030504030204" pitchFamily="34" charset="0"/>
              </a:rPr>
              <a:t>Do</a:t>
            </a:r>
            <a:endParaRPr lang="en-CA" sz="4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80846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710204-310A-45E3-B67F-09C32CC2DDB8}"/>
              </a:ext>
            </a:extLst>
          </p:cNvPr>
          <p:cNvSpPr/>
          <p:nvPr/>
        </p:nvSpPr>
        <p:spPr>
          <a:xfrm>
            <a:off x="244071" y="224644"/>
            <a:ext cx="8720417" cy="6408712"/>
          </a:xfrm>
          <a:prstGeom prst="round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Graphical user interface, background pattern&#10;&#10;Description automatically generated">
            <a:extLst>
              <a:ext uri="{FF2B5EF4-FFF2-40B4-BE49-F238E27FC236}">
                <a16:creationId xmlns:a16="http://schemas.microsoft.com/office/drawing/2014/main" id="{746DCD85-1280-4C80-B6E9-5E1942A6FE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486" y="2564904"/>
            <a:ext cx="8157585" cy="155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225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>
            <a:extLst>
              <a:ext uri="{FF2B5EF4-FFF2-40B4-BE49-F238E27FC236}">
                <a16:creationId xmlns:a16="http://schemas.microsoft.com/office/drawing/2014/main" id="{4E7C6A67-E6AA-46D4-8AFF-ED7DB412E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en-US" sz="4400" dirty="0">
                <a:latin typeface="Arial Rounded MT Bold" panose="020F0704030504030204" pitchFamily="34" charset="0"/>
              </a:rPr>
              <a:t>Santa, Santa, where’s your sleigh?</a:t>
            </a:r>
          </a:p>
          <a:p>
            <a:pPr marL="0" indent="0" algn="ctr">
              <a:buNone/>
            </a:pPr>
            <a:r>
              <a:rPr lang="en-US" altLang="en-US" sz="4400" dirty="0">
                <a:latin typeface="Arial Rounded MT Bold" panose="020F0704030504030204" pitchFamily="34" charset="0"/>
              </a:rPr>
              <a:t>Someone stole it yesterday!</a:t>
            </a:r>
          </a:p>
          <a:p>
            <a:pPr marL="0" indent="0" algn="ctr">
              <a:buNone/>
            </a:pPr>
            <a:r>
              <a:rPr lang="en-US" altLang="en-US" sz="4400" dirty="0">
                <a:latin typeface="Arial Rounded MT Bold" panose="020F0704030504030204" pitchFamily="34" charset="0"/>
              </a:rPr>
              <a:t>Who stole my sleigh?</a:t>
            </a:r>
          </a:p>
          <a:p>
            <a:pPr marL="0" indent="0" algn="ctr">
              <a:buNone/>
            </a:pPr>
            <a:r>
              <a:rPr lang="en-US" altLang="en-US" sz="4400" dirty="0">
                <a:latin typeface="Arial Rounded MT Bold" panose="020F0704030504030204" pitchFamily="34" charset="0"/>
              </a:rPr>
              <a:t>I stole your sleigh!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710204-310A-45E3-B67F-09C32CC2DDB8}"/>
              </a:ext>
            </a:extLst>
          </p:cNvPr>
          <p:cNvSpPr/>
          <p:nvPr/>
        </p:nvSpPr>
        <p:spPr>
          <a:xfrm>
            <a:off x="211791" y="224644"/>
            <a:ext cx="8720417" cy="6408712"/>
          </a:xfrm>
          <a:prstGeom prst="round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F228C9-6891-4853-A305-3EFAFE64C0C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602D1B9-1947-492D-9980-8F17745055BD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128CAA55-2B55-4382-A601-049E113AE679}"/>
              </a:ext>
            </a:extLst>
          </p:cNvPr>
          <p:cNvSpPr/>
          <p:nvPr/>
        </p:nvSpPr>
        <p:spPr>
          <a:xfrm>
            <a:off x="1529955" y="76266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9B2939F2-206D-4BCA-A5CA-EFF657DC9B6F}"/>
              </a:ext>
            </a:extLst>
          </p:cNvPr>
          <p:cNvSpPr/>
          <p:nvPr/>
        </p:nvSpPr>
        <p:spPr>
          <a:xfrm>
            <a:off x="2313295" y="764704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BFFD064D-4F6F-4CC5-B944-478F9FFE4B33}"/>
              </a:ext>
            </a:extLst>
          </p:cNvPr>
          <p:cNvSpPr/>
          <p:nvPr/>
        </p:nvSpPr>
        <p:spPr>
          <a:xfrm>
            <a:off x="3278705" y="766934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D858063F-5713-4759-89BB-64185E6D314B}"/>
              </a:ext>
            </a:extLst>
          </p:cNvPr>
          <p:cNvSpPr/>
          <p:nvPr/>
        </p:nvSpPr>
        <p:spPr>
          <a:xfrm>
            <a:off x="4068998" y="766934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715E3FAC-8F0C-42B3-844C-E5D06A96589F}"/>
              </a:ext>
            </a:extLst>
          </p:cNvPr>
          <p:cNvSpPr/>
          <p:nvPr/>
        </p:nvSpPr>
        <p:spPr>
          <a:xfrm>
            <a:off x="4974878" y="76852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72A476FA-B96E-43E8-95D8-DD4420970129}"/>
              </a:ext>
            </a:extLst>
          </p:cNvPr>
          <p:cNvSpPr/>
          <p:nvPr/>
        </p:nvSpPr>
        <p:spPr>
          <a:xfrm>
            <a:off x="5738965" y="77079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4A049F58-D992-4158-8BE5-E394EC4C9982}"/>
              </a:ext>
            </a:extLst>
          </p:cNvPr>
          <p:cNvSpPr/>
          <p:nvPr/>
        </p:nvSpPr>
        <p:spPr>
          <a:xfrm>
            <a:off x="6704604" y="76675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3346A48D-DB83-48E0-AD85-43F2127FF9A4}"/>
              </a:ext>
            </a:extLst>
          </p:cNvPr>
          <p:cNvSpPr/>
          <p:nvPr/>
        </p:nvSpPr>
        <p:spPr>
          <a:xfrm>
            <a:off x="7468690" y="76675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912716F4-B875-43A1-8545-A8A5D9FE8D8B}"/>
              </a:ext>
            </a:extLst>
          </p:cNvPr>
          <p:cNvSpPr/>
          <p:nvPr/>
        </p:nvSpPr>
        <p:spPr>
          <a:xfrm>
            <a:off x="1530643" y="350100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18BCD781-E9DF-4B82-AC5E-EF6422E38487}"/>
              </a:ext>
            </a:extLst>
          </p:cNvPr>
          <p:cNvSpPr/>
          <p:nvPr/>
        </p:nvSpPr>
        <p:spPr>
          <a:xfrm>
            <a:off x="2313983" y="3503280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940731A4-7C51-4174-94B5-EFFA8A65252C}"/>
              </a:ext>
            </a:extLst>
          </p:cNvPr>
          <p:cNvSpPr/>
          <p:nvPr/>
        </p:nvSpPr>
        <p:spPr>
          <a:xfrm>
            <a:off x="3279393" y="350459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B9681D5-815F-41C0-B090-35A5013F227E}"/>
              </a:ext>
            </a:extLst>
          </p:cNvPr>
          <p:cNvSpPr/>
          <p:nvPr/>
        </p:nvSpPr>
        <p:spPr>
          <a:xfrm>
            <a:off x="4069687" y="3504822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38713AEE-63E7-43E9-ACD4-2CEE95DB4878}"/>
              </a:ext>
            </a:extLst>
          </p:cNvPr>
          <p:cNvSpPr/>
          <p:nvPr/>
        </p:nvSpPr>
        <p:spPr>
          <a:xfrm>
            <a:off x="4975566" y="350641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9" name="Heart 38">
            <a:extLst>
              <a:ext uri="{FF2B5EF4-FFF2-40B4-BE49-F238E27FC236}">
                <a16:creationId xmlns:a16="http://schemas.microsoft.com/office/drawing/2014/main" id="{30C0A364-70C6-4A32-A2DB-F4012A556B04}"/>
              </a:ext>
            </a:extLst>
          </p:cNvPr>
          <p:cNvSpPr/>
          <p:nvPr/>
        </p:nvSpPr>
        <p:spPr>
          <a:xfrm>
            <a:off x="5765630" y="3502876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0" name="Heart 39">
            <a:extLst>
              <a:ext uri="{FF2B5EF4-FFF2-40B4-BE49-F238E27FC236}">
                <a16:creationId xmlns:a16="http://schemas.microsoft.com/office/drawing/2014/main" id="{8439BE3D-AF05-4472-83FC-2F055B67B531}"/>
              </a:ext>
            </a:extLst>
          </p:cNvPr>
          <p:cNvSpPr/>
          <p:nvPr/>
        </p:nvSpPr>
        <p:spPr>
          <a:xfrm>
            <a:off x="6705293" y="3508630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1" name="Heart 40">
            <a:extLst>
              <a:ext uri="{FF2B5EF4-FFF2-40B4-BE49-F238E27FC236}">
                <a16:creationId xmlns:a16="http://schemas.microsoft.com/office/drawing/2014/main" id="{DF12FCCC-DADD-4407-9613-A491E675FB0A}"/>
              </a:ext>
            </a:extLst>
          </p:cNvPr>
          <p:cNvSpPr/>
          <p:nvPr/>
        </p:nvSpPr>
        <p:spPr>
          <a:xfrm>
            <a:off x="7495357" y="350618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6379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710204-310A-45E3-B67F-09C32CC2DDB8}"/>
              </a:ext>
            </a:extLst>
          </p:cNvPr>
          <p:cNvSpPr/>
          <p:nvPr/>
        </p:nvSpPr>
        <p:spPr>
          <a:xfrm>
            <a:off x="244071" y="224644"/>
            <a:ext cx="8720417" cy="6408712"/>
          </a:xfrm>
          <a:prstGeom prst="round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F228C9-6891-4853-A305-3EFAFE64C0C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602D1B9-1947-492D-9980-8F17745055BD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128CAA55-2B55-4382-A601-049E113AE679}"/>
              </a:ext>
            </a:extLst>
          </p:cNvPr>
          <p:cNvSpPr/>
          <p:nvPr/>
        </p:nvSpPr>
        <p:spPr>
          <a:xfrm>
            <a:off x="1529955" y="76266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9B2939F2-206D-4BCA-A5CA-EFF657DC9B6F}"/>
              </a:ext>
            </a:extLst>
          </p:cNvPr>
          <p:cNvSpPr/>
          <p:nvPr/>
        </p:nvSpPr>
        <p:spPr>
          <a:xfrm>
            <a:off x="2313295" y="764704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BFFD064D-4F6F-4CC5-B944-478F9FFE4B33}"/>
              </a:ext>
            </a:extLst>
          </p:cNvPr>
          <p:cNvSpPr/>
          <p:nvPr/>
        </p:nvSpPr>
        <p:spPr>
          <a:xfrm>
            <a:off x="3131840" y="766934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D858063F-5713-4759-89BB-64185E6D314B}"/>
              </a:ext>
            </a:extLst>
          </p:cNvPr>
          <p:cNvSpPr/>
          <p:nvPr/>
        </p:nvSpPr>
        <p:spPr>
          <a:xfrm>
            <a:off x="3923928" y="766934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715E3FAC-8F0C-42B3-844C-E5D06A96589F}"/>
              </a:ext>
            </a:extLst>
          </p:cNvPr>
          <p:cNvSpPr/>
          <p:nvPr/>
        </p:nvSpPr>
        <p:spPr>
          <a:xfrm>
            <a:off x="4996849" y="76852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72A476FA-B96E-43E8-95D8-DD4420970129}"/>
              </a:ext>
            </a:extLst>
          </p:cNvPr>
          <p:cNvSpPr/>
          <p:nvPr/>
        </p:nvSpPr>
        <p:spPr>
          <a:xfrm>
            <a:off x="5788937" y="77079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4A049F58-D992-4158-8BE5-E394EC4C9982}"/>
              </a:ext>
            </a:extLst>
          </p:cNvPr>
          <p:cNvSpPr/>
          <p:nvPr/>
        </p:nvSpPr>
        <p:spPr>
          <a:xfrm>
            <a:off x="6660232" y="76675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3346A48D-DB83-48E0-AD85-43F2127FF9A4}"/>
              </a:ext>
            </a:extLst>
          </p:cNvPr>
          <p:cNvSpPr/>
          <p:nvPr/>
        </p:nvSpPr>
        <p:spPr>
          <a:xfrm>
            <a:off x="7452320" y="76675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912716F4-B875-43A1-8545-A8A5D9FE8D8B}"/>
              </a:ext>
            </a:extLst>
          </p:cNvPr>
          <p:cNvSpPr/>
          <p:nvPr/>
        </p:nvSpPr>
        <p:spPr>
          <a:xfrm>
            <a:off x="1530643" y="350100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18BCD781-E9DF-4B82-AC5E-EF6422E38487}"/>
              </a:ext>
            </a:extLst>
          </p:cNvPr>
          <p:cNvSpPr/>
          <p:nvPr/>
        </p:nvSpPr>
        <p:spPr>
          <a:xfrm>
            <a:off x="2313983" y="3503280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940731A4-7C51-4174-94B5-EFFA8A65252C}"/>
              </a:ext>
            </a:extLst>
          </p:cNvPr>
          <p:cNvSpPr/>
          <p:nvPr/>
        </p:nvSpPr>
        <p:spPr>
          <a:xfrm>
            <a:off x="3131840" y="350459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B9681D5-815F-41C0-B090-35A5013F227E}"/>
              </a:ext>
            </a:extLst>
          </p:cNvPr>
          <p:cNvSpPr/>
          <p:nvPr/>
        </p:nvSpPr>
        <p:spPr>
          <a:xfrm>
            <a:off x="3923928" y="3504822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38713AEE-63E7-43E9-ACD4-2CEE95DB4878}"/>
              </a:ext>
            </a:extLst>
          </p:cNvPr>
          <p:cNvSpPr/>
          <p:nvPr/>
        </p:nvSpPr>
        <p:spPr>
          <a:xfrm>
            <a:off x="4996849" y="350641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9" name="Heart 38">
            <a:extLst>
              <a:ext uri="{FF2B5EF4-FFF2-40B4-BE49-F238E27FC236}">
                <a16:creationId xmlns:a16="http://schemas.microsoft.com/office/drawing/2014/main" id="{30C0A364-70C6-4A32-A2DB-F4012A556B04}"/>
              </a:ext>
            </a:extLst>
          </p:cNvPr>
          <p:cNvSpPr/>
          <p:nvPr/>
        </p:nvSpPr>
        <p:spPr>
          <a:xfrm>
            <a:off x="5788937" y="3502876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0" name="Heart 39">
            <a:extLst>
              <a:ext uri="{FF2B5EF4-FFF2-40B4-BE49-F238E27FC236}">
                <a16:creationId xmlns:a16="http://schemas.microsoft.com/office/drawing/2014/main" id="{8439BE3D-AF05-4472-83FC-2F055B67B531}"/>
              </a:ext>
            </a:extLst>
          </p:cNvPr>
          <p:cNvSpPr/>
          <p:nvPr/>
        </p:nvSpPr>
        <p:spPr>
          <a:xfrm>
            <a:off x="6660232" y="3508630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1" name="Heart 40">
            <a:extLst>
              <a:ext uri="{FF2B5EF4-FFF2-40B4-BE49-F238E27FC236}">
                <a16:creationId xmlns:a16="http://schemas.microsoft.com/office/drawing/2014/main" id="{DF12FCCC-DADD-4407-9613-A491E675FB0A}"/>
              </a:ext>
            </a:extLst>
          </p:cNvPr>
          <p:cNvSpPr/>
          <p:nvPr/>
        </p:nvSpPr>
        <p:spPr>
          <a:xfrm>
            <a:off x="7452320" y="350618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4C39C97-DB3E-43D2-A92D-FF37581F2D84}"/>
              </a:ext>
            </a:extLst>
          </p:cNvPr>
          <p:cNvCxnSpPr>
            <a:cxnSpLocks/>
          </p:cNvCxnSpPr>
          <p:nvPr/>
        </p:nvCxnSpPr>
        <p:spPr>
          <a:xfrm>
            <a:off x="4788024" y="42280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88DD8C9-5105-4D11-BBC9-5B5E55E85A3F}"/>
              </a:ext>
            </a:extLst>
          </p:cNvPr>
          <p:cNvCxnSpPr/>
          <p:nvPr/>
        </p:nvCxnSpPr>
        <p:spPr>
          <a:xfrm>
            <a:off x="8348847" y="42280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52A187E-1E28-4DDA-80C9-D59D32A9F8BA}"/>
              </a:ext>
            </a:extLst>
          </p:cNvPr>
          <p:cNvCxnSpPr>
            <a:cxnSpLocks/>
          </p:cNvCxnSpPr>
          <p:nvPr/>
        </p:nvCxnSpPr>
        <p:spPr>
          <a:xfrm>
            <a:off x="4788024" y="330312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B869445-F09A-4448-86B6-FBEB47D15BD0}"/>
              </a:ext>
            </a:extLst>
          </p:cNvPr>
          <p:cNvCxnSpPr/>
          <p:nvPr/>
        </p:nvCxnSpPr>
        <p:spPr>
          <a:xfrm>
            <a:off x="8353900" y="330312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1CA36D5-9D30-4179-9E99-9AC1859B081A}"/>
              </a:ext>
            </a:extLst>
          </p:cNvPr>
          <p:cNvCxnSpPr/>
          <p:nvPr/>
        </p:nvCxnSpPr>
        <p:spPr>
          <a:xfrm>
            <a:off x="8460432" y="3303128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52089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710204-310A-45E3-B67F-09C32CC2DDB8}"/>
              </a:ext>
            </a:extLst>
          </p:cNvPr>
          <p:cNvSpPr/>
          <p:nvPr/>
        </p:nvSpPr>
        <p:spPr>
          <a:xfrm>
            <a:off x="244071" y="224644"/>
            <a:ext cx="8720417" cy="6408712"/>
          </a:xfrm>
          <a:prstGeom prst="round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F228C9-6891-4853-A305-3EFAFE64C0C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602D1B9-1947-492D-9980-8F17745055BD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128CAA55-2B55-4382-A601-049E113AE679}"/>
              </a:ext>
            </a:extLst>
          </p:cNvPr>
          <p:cNvSpPr/>
          <p:nvPr/>
        </p:nvSpPr>
        <p:spPr>
          <a:xfrm>
            <a:off x="1529955" y="76266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9B2939F2-206D-4BCA-A5CA-EFF657DC9B6F}"/>
              </a:ext>
            </a:extLst>
          </p:cNvPr>
          <p:cNvSpPr/>
          <p:nvPr/>
        </p:nvSpPr>
        <p:spPr>
          <a:xfrm>
            <a:off x="2313295" y="76470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BFFD064D-4F6F-4CC5-B944-478F9FFE4B33}"/>
              </a:ext>
            </a:extLst>
          </p:cNvPr>
          <p:cNvSpPr/>
          <p:nvPr/>
        </p:nvSpPr>
        <p:spPr>
          <a:xfrm>
            <a:off x="3131840" y="766934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D858063F-5713-4759-89BB-64185E6D314B}"/>
              </a:ext>
            </a:extLst>
          </p:cNvPr>
          <p:cNvSpPr/>
          <p:nvPr/>
        </p:nvSpPr>
        <p:spPr>
          <a:xfrm>
            <a:off x="3923928" y="76693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715E3FAC-8F0C-42B3-844C-E5D06A96589F}"/>
              </a:ext>
            </a:extLst>
          </p:cNvPr>
          <p:cNvSpPr/>
          <p:nvPr/>
        </p:nvSpPr>
        <p:spPr>
          <a:xfrm>
            <a:off x="4996849" y="76852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72A476FA-B96E-43E8-95D8-DD4420970129}"/>
              </a:ext>
            </a:extLst>
          </p:cNvPr>
          <p:cNvSpPr/>
          <p:nvPr/>
        </p:nvSpPr>
        <p:spPr>
          <a:xfrm>
            <a:off x="5788937" y="770793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4A049F58-D992-4158-8BE5-E394EC4C9982}"/>
              </a:ext>
            </a:extLst>
          </p:cNvPr>
          <p:cNvSpPr/>
          <p:nvPr/>
        </p:nvSpPr>
        <p:spPr>
          <a:xfrm>
            <a:off x="6660232" y="766758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3346A48D-DB83-48E0-AD85-43F2127FF9A4}"/>
              </a:ext>
            </a:extLst>
          </p:cNvPr>
          <p:cNvSpPr/>
          <p:nvPr/>
        </p:nvSpPr>
        <p:spPr>
          <a:xfrm>
            <a:off x="7452320" y="766758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912716F4-B875-43A1-8545-A8A5D9FE8D8B}"/>
              </a:ext>
            </a:extLst>
          </p:cNvPr>
          <p:cNvSpPr/>
          <p:nvPr/>
        </p:nvSpPr>
        <p:spPr>
          <a:xfrm>
            <a:off x="1530643" y="350100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18BCD781-E9DF-4B82-AC5E-EF6422E38487}"/>
              </a:ext>
            </a:extLst>
          </p:cNvPr>
          <p:cNvSpPr/>
          <p:nvPr/>
        </p:nvSpPr>
        <p:spPr>
          <a:xfrm>
            <a:off x="2313983" y="3503280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940731A4-7C51-4174-94B5-EFFA8A65252C}"/>
              </a:ext>
            </a:extLst>
          </p:cNvPr>
          <p:cNvSpPr/>
          <p:nvPr/>
        </p:nvSpPr>
        <p:spPr>
          <a:xfrm>
            <a:off x="3131840" y="3504593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B9681D5-815F-41C0-B090-35A5013F227E}"/>
              </a:ext>
            </a:extLst>
          </p:cNvPr>
          <p:cNvSpPr/>
          <p:nvPr/>
        </p:nvSpPr>
        <p:spPr>
          <a:xfrm>
            <a:off x="3923928" y="3504822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38713AEE-63E7-43E9-ACD4-2CEE95DB4878}"/>
              </a:ext>
            </a:extLst>
          </p:cNvPr>
          <p:cNvSpPr/>
          <p:nvPr/>
        </p:nvSpPr>
        <p:spPr>
          <a:xfrm>
            <a:off x="4996849" y="350641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9" name="Heart 38">
            <a:extLst>
              <a:ext uri="{FF2B5EF4-FFF2-40B4-BE49-F238E27FC236}">
                <a16:creationId xmlns:a16="http://schemas.microsoft.com/office/drawing/2014/main" id="{30C0A364-70C6-4A32-A2DB-F4012A556B04}"/>
              </a:ext>
            </a:extLst>
          </p:cNvPr>
          <p:cNvSpPr/>
          <p:nvPr/>
        </p:nvSpPr>
        <p:spPr>
          <a:xfrm>
            <a:off x="5788937" y="3502876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0" name="Heart 39">
            <a:extLst>
              <a:ext uri="{FF2B5EF4-FFF2-40B4-BE49-F238E27FC236}">
                <a16:creationId xmlns:a16="http://schemas.microsoft.com/office/drawing/2014/main" id="{8439BE3D-AF05-4472-83FC-2F055B67B531}"/>
              </a:ext>
            </a:extLst>
          </p:cNvPr>
          <p:cNvSpPr/>
          <p:nvPr/>
        </p:nvSpPr>
        <p:spPr>
          <a:xfrm>
            <a:off x="6660232" y="3508630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1" name="Heart 40">
            <a:extLst>
              <a:ext uri="{FF2B5EF4-FFF2-40B4-BE49-F238E27FC236}">
                <a16:creationId xmlns:a16="http://schemas.microsoft.com/office/drawing/2014/main" id="{DF12FCCC-DADD-4407-9613-A491E675FB0A}"/>
              </a:ext>
            </a:extLst>
          </p:cNvPr>
          <p:cNvSpPr/>
          <p:nvPr/>
        </p:nvSpPr>
        <p:spPr>
          <a:xfrm>
            <a:off x="7452320" y="3506181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4C39C97-DB3E-43D2-A92D-FF37581F2D84}"/>
              </a:ext>
            </a:extLst>
          </p:cNvPr>
          <p:cNvCxnSpPr>
            <a:cxnSpLocks/>
          </p:cNvCxnSpPr>
          <p:nvPr/>
        </p:nvCxnSpPr>
        <p:spPr>
          <a:xfrm>
            <a:off x="4788024" y="42280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88DD8C9-5105-4D11-BBC9-5B5E55E85A3F}"/>
              </a:ext>
            </a:extLst>
          </p:cNvPr>
          <p:cNvCxnSpPr/>
          <p:nvPr/>
        </p:nvCxnSpPr>
        <p:spPr>
          <a:xfrm>
            <a:off x="8348847" y="42280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52A187E-1E28-4DDA-80C9-D59D32A9F8BA}"/>
              </a:ext>
            </a:extLst>
          </p:cNvPr>
          <p:cNvCxnSpPr>
            <a:cxnSpLocks/>
          </p:cNvCxnSpPr>
          <p:nvPr/>
        </p:nvCxnSpPr>
        <p:spPr>
          <a:xfrm>
            <a:off x="4788024" y="330312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B869445-F09A-4448-86B6-FBEB47D15BD0}"/>
              </a:ext>
            </a:extLst>
          </p:cNvPr>
          <p:cNvCxnSpPr/>
          <p:nvPr/>
        </p:nvCxnSpPr>
        <p:spPr>
          <a:xfrm>
            <a:off x="8353900" y="330312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1CA36D5-9D30-4179-9E99-9AC1859B081A}"/>
              </a:ext>
            </a:extLst>
          </p:cNvPr>
          <p:cNvCxnSpPr/>
          <p:nvPr/>
        </p:nvCxnSpPr>
        <p:spPr>
          <a:xfrm>
            <a:off x="8460432" y="3303128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41552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710204-310A-45E3-B67F-09C32CC2DDB8}"/>
              </a:ext>
            </a:extLst>
          </p:cNvPr>
          <p:cNvSpPr/>
          <p:nvPr/>
        </p:nvSpPr>
        <p:spPr>
          <a:xfrm>
            <a:off x="244071" y="224644"/>
            <a:ext cx="8720417" cy="6408712"/>
          </a:xfrm>
          <a:prstGeom prst="round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F228C9-6891-4853-A305-3EFAFE64C0C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602D1B9-1947-492D-9980-8F17745055BD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128CAA55-2B55-4382-A601-049E113AE679}"/>
              </a:ext>
            </a:extLst>
          </p:cNvPr>
          <p:cNvSpPr/>
          <p:nvPr/>
        </p:nvSpPr>
        <p:spPr>
          <a:xfrm>
            <a:off x="1529955" y="76266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9B2939F2-206D-4BCA-A5CA-EFF657DC9B6F}"/>
              </a:ext>
            </a:extLst>
          </p:cNvPr>
          <p:cNvSpPr/>
          <p:nvPr/>
        </p:nvSpPr>
        <p:spPr>
          <a:xfrm>
            <a:off x="2313295" y="76470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BFFD064D-4F6F-4CC5-B944-478F9FFE4B33}"/>
              </a:ext>
            </a:extLst>
          </p:cNvPr>
          <p:cNvSpPr/>
          <p:nvPr/>
        </p:nvSpPr>
        <p:spPr>
          <a:xfrm>
            <a:off x="3131840" y="766934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D858063F-5713-4759-89BB-64185E6D314B}"/>
              </a:ext>
            </a:extLst>
          </p:cNvPr>
          <p:cNvSpPr/>
          <p:nvPr/>
        </p:nvSpPr>
        <p:spPr>
          <a:xfrm>
            <a:off x="3923928" y="76693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715E3FAC-8F0C-42B3-844C-E5D06A96589F}"/>
              </a:ext>
            </a:extLst>
          </p:cNvPr>
          <p:cNvSpPr/>
          <p:nvPr/>
        </p:nvSpPr>
        <p:spPr>
          <a:xfrm>
            <a:off x="4996849" y="76852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72A476FA-B96E-43E8-95D8-DD4420970129}"/>
              </a:ext>
            </a:extLst>
          </p:cNvPr>
          <p:cNvSpPr/>
          <p:nvPr/>
        </p:nvSpPr>
        <p:spPr>
          <a:xfrm>
            <a:off x="5788937" y="770793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4A049F58-D992-4158-8BE5-E394EC4C9982}"/>
              </a:ext>
            </a:extLst>
          </p:cNvPr>
          <p:cNvSpPr/>
          <p:nvPr/>
        </p:nvSpPr>
        <p:spPr>
          <a:xfrm>
            <a:off x="6660232" y="766758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3346A48D-DB83-48E0-AD85-43F2127FF9A4}"/>
              </a:ext>
            </a:extLst>
          </p:cNvPr>
          <p:cNvSpPr/>
          <p:nvPr/>
        </p:nvSpPr>
        <p:spPr>
          <a:xfrm>
            <a:off x="7452320" y="766758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912716F4-B875-43A1-8545-A8A5D9FE8D8B}"/>
              </a:ext>
            </a:extLst>
          </p:cNvPr>
          <p:cNvSpPr/>
          <p:nvPr/>
        </p:nvSpPr>
        <p:spPr>
          <a:xfrm>
            <a:off x="1530643" y="350100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18BCD781-E9DF-4B82-AC5E-EF6422E38487}"/>
              </a:ext>
            </a:extLst>
          </p:cNvPr>
          <p:cNvSpPr/>
          <p:nvPr/>
        </p:nvSpPr>
        <p:spPr>
          <a:xfrm>
            <a:off x="2313983" y="3503280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940731A4-7C51-4174-94B5-EFFA8A65252C}"/>
              </a:ext>
            </a:extLst>
          </p:cNvPr>
          <p:cNvSpPr/>
          <p:nvPr/>
        </p:nvSpPr>
        <p:spPr>
          <a:xfrm>
            <a:off x="3131840" y="3504593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B9681D5-815F-41C0-B090-35A5013F227E}"/>
              </a:ext>
            </a:extLst>
          </p:cNvPr>
          <p:cNvSpPr/>
          <p:nvPr/>
        </p:nvSpPr>
        <p:spPr>
          <a:xfrm>
            <a:off x="3923928" y="3504822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38713AEE-63E7-43E9-ACD4-2CEE95DB4878}"/>
              </a:ext>
            </a:extLst>
          </p:cNvPr>
          <p:cNvSpPr/>
          <p:nvPr/>
        </p:nvSpPr>
        <p:spPr>
          <a:xfrm>
            <a:off x="4996849" y="350641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9" name="Heart 38">
            <a:extLst>
              <a:ext uri="{FF2B5EF4-FFF2-40B4-BE49-F238E27FC236}">
                <a16:creationId xmlns:a16="http://schemas.microsoft.com/office/drawing/2014/main" id="{30C0A364-70C6-4A32-A2DB-F4012A556B04}"/>
              </a:ext>
            </a:extLst>
          </p:cNvPr>
          <p:cNvSpPr/>
          <p:nvPr/>
        </p:nvSpPr>
        <p:spPr>
          <a:xfrm>
            <a:off x="5788937" y="3502876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0" name="Heart 39">
            <a:extLst>
              <a:ext uri="{FF2B5EF4-FFF2-40B4-BE49-F238E27FC236}">
                <a16:creationId xmlns:a16="http://schemas.microsoft.com/office/drawing/2014/main" id="{8439BE3D-AF05-4472-83FC-2F055B67B531}"/>
              </a:ext>
            </a:extLst>
          </p:cNvPr>
          <p:cNvSpPr/>
          <p:nvPr/>
        </p:nvSpPr>
        <p:spPr>
          <a:xfrm>
            <a:off x="6660232" y="3508630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1" name="Heart 40">
            <a:extLst>
              <a:ext uri="{FF2B5EF4-FFF2-40B4-BE49-F238E27FC236}">
                <a16:creationId xmlns:a16="http://schemas.microsoft.com/office/drawing/2014/main" id="{DF12FCCC-DADD-4407-9613-A491E675FB0A}"/>
              </a:ext>
            </a:extLst>
          </p:cNvPr>
          <p:cNvSpPr/>
          <p:nvPr/>
        </p:nvSpPr>
        <p:spPr>
          <a:xfrm>
            <a:off x="7452320" y="3506181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4C39C97-DB3E-43D2-A92D-FF37581F2D84}"/>
              </a:ext>
            </a:extLst>
          </p:cNvPr>
          <p:cNvCxnSpPr>
            <a:cxnSpLocks/>
          </p:cNvCxnSpPr>
          <p:nvPr/>
        </p:nvCxnSpPr>
        <p:spPr>
          <a:xfrm>
            <a:off x="4788024" y="42280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88DD8C9-5105-4D11-BBC9-5B5E55E85A3F}"/>
              </a:ext>
            </a:extLst>
          </p:cNvPr>
          <p:cNvCxnSpPr/>
          <p:nvPr/>
        </p:nvCxnSpPr>
        <p:spPr>
          <a:xfrm>
            <a:off x="8348847" y="42280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52A187E-1E28-4DDA-80C9-D59D32A9F8BA}"/>
              </a:ext>
            </a:extLst>
          </p:cNvPr>
          <p:cNvCxnSpPr>
            <a:cxnSpLocks/>
          </p:cNvCxnSpPr>
          <p:nvPr/>
        </p:nvCxnSpPr>
        <p:spPr>
          <a:xfrm>
            <a:off x="4788024" y="330312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B869445-F09A-4448-86B6-FBEB47D15BD0}"/>
              </a:ext>
            </a:extLst>
          </p:cNvPr>
          <p:cNvCxnSpPr/>
          <p:nvPr/>
        </p:nvCxnSpPr>
        <p:spPr>
          <a:xfrm>
            <a:off x="8353900" y="330312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1CA36D5-9D30-4179-9E99-9AC1859B081A}"/>
              </a:ext>
            </a:extLst>
          </p:cNvPr>
          <p:cNvCxnSpPr/>
          <p:nvPr/>
        </p:nvCxnSpPr>
        <p:spPr>
          <a:xfrm>
            <a:off x="8460432" y="3303128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451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8135C56B-DB53-4DF5-919E-546E1B973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932" y="1704819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61FE2BA2-508E-4249-A5A5-297877C96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658" y="2083421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A2EECBA5-6E2D-4F99-8D75-B9C0BB07DA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925" y="167067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034147C8-CDDC-4657-8AEF-8EAEB81D0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651" y="2049272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FA7FCC57-01C5-48D3-85A9-67834CF49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598" y="167067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33A16913-1276-4998-B07A-71C6BBF87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324" y="2049272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895255BB-3860-495B-AEE0-04ED3FE2A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040" y="1751095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040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710204-310A-45E3-B67F-09C32CC2DDB8}"/>
              </a:ext>
            </a:extLst>
          </p:cNvPr>
          <p:cNvSpPr/>
          <p:nvPr/>
        </p:nvSpPr>
        <p:spPr>
          <a:xfrm>
            <a:off x="244071" y="224644"/>
            <a:ext cx="8720417" cy="6408712"/>
          </a:xfrm>
          <a:prstGeom prst="round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F228C9-6891-4853-A305-3EFAFE64C0C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602D1B9-1947-492D-9980-8F17745055BD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128CAA55-2B55-4382-A601-049E113AE679}"/>
              </a:ext>
            </a:extLst>
          </p:cNvPr>
          <p:cNvSpPr/>
          <p:nvPr/>
        </p:nvSpPr>
        <p:spPr>
          <a:xfrm>
            <a:off x="1529955" y="76266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9B2939F2-206D-4BCA-A5CA-EFF657DC9B6F}"/>
              </a:ext>
            </a:extLst>
          </p:cNvPr>
          <p:cNvSpPr/>
          <p:nvPr/>
        </p:nvSpPr>
        <p:spPr>
          <a:xfrm>
            <a:off x="2313295" y="76470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BFFD064D-4F6F-4CC5-B944-478F9FFE4B33}"/>
              </a:ext>
            </a:extLst>
          </p:cNvPr>
          <p:cNvSpPr/>
          <p:nvPr/>
        </p:nvSpPr>
        <p:spPr>
          <a:xfrm>
            <a:off x="3131840" y="766934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D858063F-5713-4759-89BB-64185E6D314B}"/>
              </a:ext>
            </a:extLst>
          </p:cNvPr>
          <p:cNvSpPr/>
          <p:nvPr/>
        </p:nvSpPr>
        <p:spPr>
          <a:xfrm>
            <a:off x="3923928" y="76693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715E3FAC-8F0C-42B3-844C-E5D06A96589F}"/>
              </a:ext>
            </a:extLst>
          </p:cNvPr>
          <p:cNvSpPr/>
          <p:nvPr/>
        </p:nvSpPr>
        <p:spPr>
          <a:xfrm>
            <a:off x="4996849" y="76852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72A476FA-B96E-43E8-95D8-DD4420970129}"/>
              </a:ext>
            </a:extLst>
          </p:cNvPr>
          <p:cNvSpPr/>
          <p:nvPr/>
        </p:nvSpPr>
        <p:spPr>
          <a:xfrm>
            <a:off x="5788937" y="770793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4A049F58-D992-4158-8BE5-E394EC4C9982}"/>
              </a:ext>
            </a:extLst>
          </p:cNvPr>
          <p:cNvSpPr/>
          <p:nvPr/>
        </p:nvSpPr>
        <p:spPr>
          <a:xfrm>
            <a:off x="6660232" y="766758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3346A48D-DB83-48E0-AD85-43F2127FF9A4}"/>
              </a:ext>
            </a:extLst>
          </p:cNvPr>
          <p:cNvSpPr/>
          <p:nvPr/>
        </p:nvSpPr>
        <p:spPr>
          <a:xfrm>
            <a:off x="7452320" y="766758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912716F4-B875-43A1-8545-A8A5D9FE8D8B}"/>
              </a:ext>
            </a:extLst>
          </p:cNvPr>
          <p:cNvSpPr/>
          <p:nvPr/>
        </p:nvSpPr>
        <p:spPr>
          <a:xfrm>
            <a:off x="1530643" y="350100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18BCD781-E9DF-4B82-AC5E-EF6422E38487}"/>
              </a:ext>
            </a:extLst>
          </p:cNvPr>
          <p:cNvSpPr/>
          <p:nvPr/>
        </p:nvSpPr>
        <p:spPr>
          <a:xfrm>
            <a:off x="2313983" y="3503280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940731A4-7C51-4174-94B5-EFFA8A65252C}"/>
              </a:ext>
            </a:extLst>
          </p:cNvPr>
          <p:cNvSpPr/>
          <p:nvPr/>
        </p:nvSpPr>
        <p:spPr>
          <a:xfrm>
            <a:off x="3131840" y="3504593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B9681D5-815F-41C0-B090-35A5013F227E}"/>
              </a:ext>
            </a:extLst>
          </p:cNvPr>
          <p:cNvSpPr/>
          <p:nvPr/>
        </p:nvSpPr>
        <p:spPr>
          <a:xfrm>
            <a:off x="3923928" y="3504822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38713AEE-63E7-43E9-ACD4-2CEE95DB4878}"/>
              </a:ext>
            </a:extLst>
          </p:cNvPr>
          <p:cNvSpPr/>
          <p:nvPr/>
        </p:nvSpPr>
        <p:spPr>
          <a:xfrm>
            <a:off x="4996849" y="350641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9" name="Heart 38">
            <a:extLst>
              <a:ext uri="{FF2B5EF4-FFF2-40B4-BE49-F238E27FC236}">
                <a16:creationId xmlns:a16="http://schemas.microsoft.com/office/drawing/2014/main" id="{30C0A364-70C6-4A32-A2DB-F4012A556B04}"/>
              </a:ext>
            </a:extLst>
          </p:cNvPr>
          <p:cNvSpPr/>
          <p:nvPr/>
        </p:nvSpPr>
        <p:spPr>
          <a:xfrm>
            <a:off x="5788937" y="3502876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0" name="Heart 39">
            <a:extLst>
              <a:ext uri="{FF2B5EF4-FFF2-40B4-BE49-F238E27FC236}">
                <a16:creationId xmlns:a16="http://schemas.microsoft.com/office/drawing/2014/main" id="{8439BE3D-AF05-4472-83FC-2F055B67B531}"/>
              </a:ext>
            </a:extLst>
          </p:cNvPr>
          <p:cNvSpPr/>
          <p:nvPr/>
        </p:nvSpPr>
        <p:spPr>
          <a:xfrm>
            <a:off x="6660232" y="3508630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1" name="Heart 40">
            <a:extLst>
              <a:ext uri="{FF2B5EF4-FFF2-40B4-BE49-F238E27FC236}">
                <a16:creationId xmlns:a16="http://schemas.microsoft.com/office/drawing/2014/main" id="{DF12FCCC-DADD-4407-9613-A491E675FB0A}"/>
              </a:ext>
            </a:extLst>
          </p:cNvPr>
          <p:cNvSpPr/>
          <p:nvPr/>
        </p:nvSpPr>
        <p:spPr>
          <a:xfrm>
            <a:off x="7452320" y="3506181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4C39C97-DB3E-43D2-A92D-FF37581F2D84}"/>
              </a:ext>
            </a:extLst>
          </p:cNvPr>
          <p:cNvCxnSpPr>
            <a:cxnSpLocks/>
          </p:cNvCxnSpPr>
          <p:nvPr/>
        </p:nvCxnSpPr>
        <p:spPr>
          <a:xfrm>
            <a:off x="4788024" y="42280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88DD8C9-5105-4D11-BBC9-5B5E55E85A3F}"/>
              </a:ext>
            </a:extLst>
          </p:cNvPr>
          <p:cNvCxnSpPr/>
          <p:nvPr/>
        </p:nvCxnSpPr>
        <p:spPr>
          <a:xfrm>
            <a:off x="8348847" y="42280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52A187E-1E28-4DDA-80C9-D59D32A9F8BA}"/>
              </a:ext>
            </a:extLst>
          </p:cNvPr>
          <p:cNvCxnSpPr>
            <a:cxnSpLocks/>
          </p:cNvCxnSpPr>
          <p:nvPr/>
        </p:nvCxnSpPr>
        <p:spPr>
          <a:xfrm>
            <a:off x="4788024" y="330312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B869445-F09A-4448-86B6-FBEB47D15BD0}"/>
              </a:ext>
            </a:extLst>
          </p:cNvPr>
          <p:cNvCxnSpPr/>
          <p:nvPr/>
        </p:nvCxnSpPr>
        <p:spPr>
          <a:xfrm>
            <a:off x="8353900" y="330312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1CA36D5-9D30-4179-9E99-9AC1859B081A}"/>
              </a:ext>
            </a:extLst>
          </p:cNvPr>
          <p:cNvCxnSpPr/>
          <p:nvPr/>
        </p:nvCxnSpPr>
        <p:spPr>
          <a:xfrm>
            <a:off x="8460432" y="3303128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451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8135C56B-DB53-4DF5-919E-546E1B973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932" y="1704819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61FE2BA2-508E-4249-A5A5-297877C96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658" y="2083421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A2EECBA5-6E2D-4F99-8D75-B9C0BB07DA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925" y="167067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034147C8-CDDC-4657-8AEF-8EAEB81D0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651" y="2049272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FA7FCC57-01C5-48D3-85A9-67834CF49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598" y="167067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33A16913-1276-4998-B07A-71C6BBF87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324" y="2049272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895255BB-3860-495B-AEE0-04ED3FE2A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040" y="1751095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C49968AA-F9E3-4AEF-B638-63B9175CE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754" y="167067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0EBEC096-FDD4-427C-80AB-C80130E6A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80" y="2049272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21EEB516-564D-4D57-98F9-96FC578C6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747" y="1636521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91A1B9FF-7ACA-4F4D-BD6B-C99D60055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473" y="2015123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D02B45F4-C7E5-45E2-A8C3-56990B6FC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420" y="1636521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46C867FF-E835-4B5D-8843-5129843735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146" y="2015123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17DA21D8-B639-4B86-B359-26752EDBA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862" y="1716946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309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710204-310A-45E3-B67F-09C32CC2DDB8}"/>
              </a:ext>
            </a:extLst>
          </p:cNvPr>
          <p:cNvSpPr/>
          <p:nvPr/>
        </p:nvSpPr>
        <p:spPr>
          <a:xfrm>
            <a:off x="244071" y="224644"/>
            <a:ext cx="8720417" cy="6408712"/>
          </a:xfrm>
          <a:prstGeom prst="round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F228C9-6891-4853-A305-3EFAFE64C0C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602D1B9-1947-492D-9980-8F17745055BD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128CAA55-2B55-4382-A601-049E113AE679}"/>
              </a:ext>
            </a:extLst>
          </p:cNvPr>
          <p:cNvSpPr/>
          <p:nvPr/>
        </p:nvSpPr>
        <p:spPr>
          <a:xfrm>
            <a:off x="1529955" y="76266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9B2939F2-206D-4BCA-A5CA-EFF657DC9B6F}"/>
              </a:ext>
            </a:extLst>
          </p:cNvPr>
          <p:cNvSpPr/>
          <p:nvPr/>
        </p:nvSpPr>
        <p:spPr>
          <a:xfrm>
            <a:off x="2313295" y="76470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BFFD064D-4F6F-4CC5-B944-478F9FFE4B33}"/>
              </a:ext>
            </a:extLst>
          </p:cNvPr>
          <p:cNvSpPr/>
          <p:nvPr/>
        </p:nvSpPr>
        <p:spPr>
          <a:xfrm>
            <a:off x="3131840" y="766934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D858063F-5713-4759-89BB-64185E6D314B}"/>
              </a:ext>
            </a:extLst>
          </p:cNvPr>
          <p:cNvSpPr/>
          <p:nvPr/>
        </p:nvSpPr>
        <p:spPr>
          <a:xfrm>
            <a:off x="3923928" y="76693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715E3FAC-8F0C-42B3-844C-E5D06A96589F}"/>
              </a:ext>
            </a:extLst>
          </p:cNvPr>
          <p:cNvSpPr/>
          <p:nvPr/>
        </p:nvSpPr>
        <p:spPr>
          <a:xfrm>
            <a:off x="4996849" y="76852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72A476FA-B96E-43E8-95D8-DD4420970129}"/>
              </a:ext>
            </a:extLst>
          </p:cNvPr>
          <p:cNvSpPr/>
          <p:nvPr/>
        </p:nvSpPr>
        <p:spPr>
          <a:xfrm>
            <a:off x="5788937" y="770793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4A049F58-D992-4158-8BE5-E394EC4C9982}"/>
              </a:ext>
            </a:extLst>
          </p:cNvPr>
          <p:cNvSpPr/>
          <p:nvPr/>
        </p:nvSpPr>
        <p:spPr>
          <a:xfrm>
            <a:off x="6660232" y="766758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3346A48D-DB83-48E0-AD85-43F2127FF9A4}"/>
              </a:ext>
            </a:extLst>
          </p:cNvPr>
          <p:cNvSpPr/>
          <p:nvPr/>
        </p:nvSpPr>
        <p:spPr>
          <a:xfrm>
            <a:off x="7452320" y="766758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912716F4-B875-43A1-8545-A8A5D9FE8D8B}"/>
              </a:ext>
            </a:extLst>
          </p:cNvPr>
          <p:cNvSpPr/>
          <p:nvPr/>
        </p:nvSpPr>
        <p:spPr>
          <a:xfrm>
            <a:off x="1530643" y="350100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18BCD781-E9DF-4B82-AC5E-EF6422E38487}"/>
              </a:ext>
            </a:extLst>
          </p:cNvPr>
          <p:cNvSpPr/>
          <p:nvPr/>
        </p:nvSpPr>
        <p:spPr>
          <a:xfrm>
            <a:off x="2313983" y="3503280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940731A4-7C51-4174-94B5-EFFA8A65252C}"/>
              </a:ext>
            </a:extLst>
          </p:cNvPr>
          <p:cNvSpPr/>
          <p:nvPr/>
        </p:nvSpPr>
        <p:spPr>
          <a:xfrm>
            <a:off x="3131840" y="3504593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B9681D5-815F-41C0-B090-35A5013F227E}"/>
              </a:ext>
            </a:extLst>
          </p:cNvPr>
          <p:cNvSpPr/>
          <p:nvPr/>
        </p:nvSpPr>
        <p:spPr>
          <a:xfrm>
            <a:off x="3923928" y="3504822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38713AEE-63E7-43E9-ACD4-2CEE95DB4878}"/>
              </a:ext>
            </a:extLst>
          </p:cNvPr>
          <p:cNvSpPr/>
          <p:nvPr/>
        </p:nvSpPr>
        <p:spPr>
          <a:xfrm>
            <a:off x="4996849" y="350641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9" name="Heart 38">
            <a:extLst>
              <a:ext uri="{FF2B5EF4-FFF2-40B4-BE49-F238E27FC236}">
                <a16:creationId xmlns:a16="http://schemas.microsoft.com/office/drawing/2014/main" id="{30C0A364-70C6-4A32-A2DB-F4012A556B04}"/>
              </a:ext>
            </a:extLst>
          </p:cNvPr>
          <p:cNvSpPr/>
          <p:nvPr/>
        </p:nvSpPr>
        <p:spPr>
          <a:xfrm>
            <a:off x="5788937" y="3502876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0" name="Heart 39">
            <a:extLst>
              <a:ext uri="{FF2B5EF4-FFF2-40B4-BE49-F238E27FC236}">
                <a16:creationId xmlns:a16="http://schemas.microsoft.com/office/drawing/2014/main" id="{8439BE3D-AF05-4472-83FC-2F055B67B531}"/>
              </a:ext>
            </a:extLst>
          </p:cNvPr>
          <p:cNvSpPr/>
          <p:nvPr/>
        </p:nvSpPr>
        <p:spPr>
          <a:xfrm>
            <a:off x="6660232" y="3508630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1" name="Heart 40">
            <a:extLst>
              <a:ext uri="{FF2B5EF4-FFF2-40B4-BE49-F238E27FC236}">
                <a16:creationId xmlns:a16="http://schemas.microsoft.com/office/drawing/2014/main" id="{DF12FCCC-DADD-4407-9613-A491E675FB0A}"/>
              </a:ext>
            </a:extLst>
          </p:cNvPr>
          <p:cNvSpPr/>
          <p:nvPr/>
        </p:nvSpPr>
        <p:spPr>
          <a:xfrm>
            <a:off x="7452320" y="3506181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4C39C97-DB3E-43D2-A92D-FF37581F2D84}"/>
              </a:ext>
            </a:extLst>
          </p:cNvPr>
          <p:cNvCxnSpPr>
            <a:cxnSpLocks/>
          </p:cNvCxnSpPr>
          <p:nvPr/>
        </p:nvCxnSpPr>
        <p:spPr>
          <a:xfrm>
            <a:off x="4788024" y="42280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88DD8C9-5105-4D11-BBC9-5B5E55E85A3F}"/>
              </a:ext>
            </a:extLst>
          </p:cNvPr>
          <p:cNvCxnSpPr/>
          <p:nvPr/>
        </p:nvCxnSpPr>
        <p:spPr>
          <a:xfrm>
            <a:off x="8348847" y="42280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52A187E-1E28-4DDA-80C9-D59D32A9F8BA}"/>
              </a:ext>
            </a:extLst>
          </p:cNvPr>
          <p:cNvCxnSpPr>
            <a:cxnSpLocks/>
          </p:cNvCxnSpPr>
          <p:nvPr/>
        </p:nvCxnSpPr>
        <p:spPr>
          <a:xfrm>
            <a:off x="4788024" y="330312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B869445-F09A-4448-86B6-FBEB47D15BD0}"/>
              </a:ext>
            </a:extLst>
          </p:cNvPr>
          <p:cNvCxnSpPr/>
          <p:nvPr/>
        </p:nvCxnSpPr>
        <p:spPr>
          <a:xfrm>
            <a:off x="8353900" y="330312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1CA36D5-9D30-4179-9E99-9AC1859B081A}"/>
              </a:ext>
            </a:extLst>
          </p:cNvPr>
          <p:cNvCxnSpPr/>
          <p:nvPr/>
        </p:nvCxnSpPr>
        <p:spPr>
          <a:xfrm>
            <a:off x="8460432" y="3303128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451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8135C56B-DB53-4DF5-919E-546E1B973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932" y="1704819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61FE2BA2-508E-4249-A5A5-297877C96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658" y="2083421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A2EECBA5-6E2D-4F99-8D75-B9C0BB07DA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925" y="167067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034147C8-CDDC-4657-8AEF-8EAEB81D0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651" y="2049272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FA7FCC57-01C5-48D3-85A9-67834CF49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598" y="167067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33A16913-1276-4998-B07A-71C6BBF87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324" y="2049272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895255BB-3860-495B-AEE0-04ED3FE2A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040" y="1751095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C49968AA-F9E3-4AEF-B638-63B9175CE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754" y="167067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0EBEC096-FDD4-427C-80AB-C80130E6A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80" y="2049272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21EEB516-564D-4D57-98F9-96FC578C6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747" y="1636521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91A1B9FF-7ACA-4F4D-BD6B-C99D60055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473" y="2015123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D02B45F4-C7E5-45E2-A8C3-56990B6FC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420" y="1636521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46C867FF-E835-4B5D-8843-5129843735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146" y="2015123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17DA21D8-B639-4B86-B359-26752EDBA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862" y="1716946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44699D1E-AC15-4CB7-9464-BDF925838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775" y="4588867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3A73C5BE-7ED5-4190-B800-1F75F3605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590" y="4382492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5AD506E9-6E98-4F3F-812B-E187245A3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316" y="4761094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1E649BE2-8291-4BC4-8B79-CAC1D9FB3D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825" y="4477596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B14FB089-B5DE-44EF-95D3-C95241A47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705" y="4462917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9599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C710204-310A-45E3-B67F-09C32CC2DDB8}"/>
              </a:ext>
            </a:extLst>
          </p:cNvPr>
          <p:cNvSpPr/>
          <p:nvPr/>
        </p:nvSpPr>
        <p:spPr>
          <a:xfrm>
            <a:off x="244071" y="224644"/>
            <a:ext cx="8720417" cy="6408712"/>
          </a:xfrm>
          <a:prstGeom prst="roundRect">
            <a:avLst/>
          </a:prstGeom>
          <a:solidFill>
            <a:schemeClr val="accent3">
              <a:lumMod val="85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F228C9-6891-4853-A305-3EFAFE64C0CB}"/>
              </a:ext>
            </a:extLst>
          </p:cNvPr>
          <p:cNvSpPr txBox="1"/>
          <p:nvPr/>
        </p:nvSpPr>
        <p:spPr>
          <a:xfrm>
            <a:off x="467544" y="1196752"/>
            <a:ext cx="9163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Eras Bold ITC" panose="020B0907030504020204" pitchFamily="34" charset="0"/>
              </a:rPr>
              <a:t>4</a:t>
            </a:r>
            <a:endParaRPr lang="en-CA" sz="4000" dirty="0">
              <a:latin typeface="Eras Bold ITC" panose="020B0907030504020204" pitchFamily="34" charset="0"/>
            </a:endParaRPr>
          </a:p>
        </p:txBody>
      </p:sp>
      <p:sp>
        <p:nvSpPr>
          <p:cNvPr id="9" name="Heart 8">
            <a:extLst>
              <a:ext uri="{FF2B5EF4-FFF2-40B4-BE49-F238E27FC236}">
                <a16:creationId xmlns:a16="http://schemas.microsoft.com/office/drawing/2014/main" id="{4602D1B9-1947-492D-9980-8F17745055BD}"/>
              </a:ext>
            </a:extLst>
          </p:cNvPr>
          <p:cNvSpPr/>
          <p:nvPr/>
        </p:nvSpPr>
        <p:spPr>
          <a:xfrm>
            <a:off x="400038" y="1889603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6" name="Heart 25">
            <a:extLst>
              <a:ext uri="{FF2B5EF4-FFF2-40B4-BE49-F238E27FC236}">
                <a16:creationId xmlns:a16="http://schemas.microsoft.com/office/drawing/2014/main" id="{128CAA55-2B55-4382-A601-049E113AE679}"/>
              </a:ext>
            </a:extLst>
          </p:cNvPr>
          <p:cNvSpPr/>
          <p:nvPr/>
        </p:nvSpPr>
        <p:spPr>
          <a:xfrm>
            <a:off x="1529955" y="76266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7" name="Heart 26">
            <a:extLst>
              <a:ext uri="{FF2B5EF4-FFF2-40B4-BE49-F238E27FC236}">
                <a16:creationId xmlns:a16="http://schemas.microsoft.com/office/drawing/2014/main" id="{9B2939F2-206D-4BCA-A5CA-EFF657DC9B6F}"/>
              </a:ext>
            </a:extLst>
          </p:cNvPr>
          <p:cNvSpPr/>
          <p:nvPr/>
        </p:nvSpPr>
        <p:spPr>
          <a:xfrm>
            <a:off x="2313295" y="76470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8" name="Heart 27">
            <a:extLst>
              <a:ext uri="{FF2B5EF4-FFF2-40B4-BE49-F238E27FC236}">
                <a16:creationId xmlns:a16="http://schemas.microsoft.com/office/drawing/2014/main" id="{BFFD064D-4F6F-4CC5-B944-478F9FFE4B33}"/>
              </a:ext>
            </a:extLst>
          </p:cNvPr>
          <p:cNvSpPr/>
          <p:nvPr/>
        </p:nvSpPr>
        <p:spPr>
          <a:xfrm>
            <a:off x="3131840" y="766934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29" name="Heart 28">
            <a:extLst>
              <a:ext uri="{FF2B5EF4-FFF2-40B4-BE49-F238E27FC236}">
                <a16:creationId xmlns:a16="http://schemas.microsoft.com/office/drawing/2014/main" id="{D858063F-5713-4759-89BB-64185E6D314B}"/>
              </a:ext>
            </a:extLst>
          </p:cNvPr>
          <p:cNvSpPr/>
          <p:nvPr/>
        </p:nvSpPr>
        <p:spPr>
          <a:xfrm>
            <a:off x="3923928" y="766934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0" name="Heart 29">
            <a:extLst>
              <a:ext uri="{FF2B5EF4-FFF2-40B4-BE49-F238E27FC236}">
                <a16:creationId xmlns:a16="http://schemas.microsoft.com/office/drawing/2014/main" id="{715E3FAC-8F0C-42B3-844C-E5D06A96589F}"/>
              </a:ext>
            </a:extLst>
          </p:cNvPr>
          <p:cNvSpPr/>
          <p:nvPr/>
        </p:nvSpPr>
        <p:spPr>
          <a:xfrm>
            <a:off x="4996849" y="76852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1" name="Heart 30">
            <a:extLst>
              <a:ext uri="{FF2B5EF4-FFF2-40B4-BE49-F238E27FC236}">
                <a16:creationId xmlns:a16="http://schemas.microsoft.com/office/drawing/2014/main" id="{72A476FA-B96E-43E8-95D8-DD4420970129}"/>
              </a:ext>
            </a:extLst>
          </p:cNvPr>
          <p:cNvSpPr/>
          <p:nvPr/>
        </p:nvSpPr>
        <p:spPr>
          <a:xfrm>
            <a:off x="5788937" y="770793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2" name="Heart 31">
            <a:extLst>
              <a:ext uri="{FF2B5EF4-FFF2-40B4-BE49-F238E27FC236}">
                <a16:creationId xmlns:a16="http://schemas.microsoft.com/office/drawing/2014/main" id="{4A049F58-D992-4158-8BE5-E394EC4C9982}"/>
              </a:ext>
            </a:extLst>
          </p:cNvPr>
          <p:cNvSpPr/>
          <p:nvPr/>
        </p:nvSpPr>
        <p:spPr>
          <a:xfrm>
            <a:off x="6660232" y="766758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3" name="Heart 32">
            <a:extLst>
              <a:ext uri="{FF2B5EF4-FFF2-40B4-BE49-F238E27FC236}">
                <a16:creationId xmlns:a16="http://schemas.microsoft.com/office/drawing/2014/main" id="{3346A48D-DB83-48E0-AD85-43F2127FF9A4}"/>
              </a:ext>
            </a:extLst>
          </p:cNvPr>
          <p:cNvSpPr/>
          <p:nvPr/>
        </p:nvSpPr>
        <p:spPr>
          <a:xfrm>
            <a:off x="7452320" y="766758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4" name="Heart 33">
            <a:extLst>
              <a:ext uri="{FF2B5EF4-FFF2-40B4-BE49-F238E27FC236}">
                <a16:creationId xmlns:a16="http://schemas.microsoft.com/office/drawing/2014/main" id="{912716F4-B875-43A1-8545-A8A5D9FE8D8B}"/>
              </a:ext>
            </a:extLst>
          </p:cNvPr>
          <p:cNvSpPr/>
          <p:nvPr/>
        </p:nvSpPr>
        <p:spPr>
          <a:xfrm>
            <a:off x="1530643" y="3501008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5" name="Heart 34">
            <a:extLst>
              <a:ext uri="{FF2B5EF4-FFF2-40B4-BE49-F238E27FC236}">
                <a16:creationId xmlns:a16="http://schemas.microsoft.com/office/drawing/2014/main" id="{18BCD781-E9DF-4B82-AC5E-EF6422E38487}"/>
              </a:ext>
            </a:extLst>
          </p:cNvPr>
          <p:cNvSpPr/>
          <p:nvPr/>
        </p:nvSpPr>
        <p:spPr>
          <a:xfrm>
            <a:off x="2313983" y="3503280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6" name="Heart 35">
            <a:extLst>
              <a:ext uri="{FF2B5EF4-FFF2-40B4-BE49-F238E27FC236}">
                <a16:creationId xmlns:a16="http://schemas.microsoft.com/office/drawing/2014/main" id="{940731A4-7C51-4174-94B5-EFFA8A65252C}"/>
              </a:ext>
            </a:extLst>
          </p:cNvPr>
          <p:cNvSpPr/>
          <p:nvPr/>
        </p:nvSpPr>
        <p:spPr>
          <a:xfrm>
            <a:off x="3131840" y="3504593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7" name="Heart 36">
            <a:extLst>
              <a:ext uri="{FF2B5EF4-FFF2-40B4-BE49-F238E27FC236}">
                <a16:creationId xmlns:a16="http://schemas.microsoft.com/office/drawing/2014/main" id="{1B9681D5-815F-41C0-B090-35A5013F227E}"/>
              </a:ext>
            </a:extLst>
          </p:cNvPr>
          <p:cNvSpPr/>
          <p:nvPr/>
        </p:nvSpPr>
        <p:spPr>
          <a:xfrm>
            <a:off x="3923928" y="3504822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8" name="Heart 37">
            <a:extLst>
              <a:ext uri="{FF2B5EF4-FFF2-40B4-BE49-F238E27FC236}">
                <a16:creationId xmlns:a16="http://schemas.microsoft.com/office/drawing/2014/main" id="{38713AEE-63E7-43E9-ACD4-2CEE95DB4878}"/>
              </a:ext>
            </a:extLst>
          </p:cNvPr>
          <p:cNvSpPr/>
          <p:nvPr/>
        </p:nvSpPr>
        <p:spPr>
          <a:xfrm>
            <a:off x="4996849" y="3506411"/>
            <a:ext cx="655271" cy="621437"/>
          </a:xfrm>
          <a:prstGeom prst="heart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39" name="Heart 38">
            <a:extLst>
              <a:ext uri="{FF2B5EF4-FFF2-40B4-BE49-F238E27FC236}">
                <a16:creationId xmlns:a16="http://schemas.microsoft.com/office/drawing/2014/main" id="{30C0A364-70C6-4A32-A2DB-F4012A556B04}"/>
              </a:ext>
            </a:extLst>
          </p:cNvPr>
          <p:cNvSpPr/>
          <p:nvPr/>
        </p:nvSpPr>
        <p:spPr>
          <a:xfrm>
            <a:off x="5788937" y="3502876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0" name="Heart 39">
            <a:extLst>
              <a:ext uri="{FF2B5EF4-FFF2-40B4-BE49-F238E27FC236}">
                <a16:creationId xmlns:a16="http://schemas.microsoft.com/office/drawing/2014/main" id="{8439BE3D-AF05-4472-83FC-2F055B67B531}"/>
              </a:ext>
            </a:extLst>
          </p:cNvPr>
          <p:cNvSpPr/>
          <p:nvPr/>
        </p:nvSpPr>
        <p:spPr>
          <a:xfrm>
            <a:off x="6660232" y="3508630"/>
            <a:ext cx="655271" cy="621437"/>
          </a:xfrm>
          <a:prstGeom prst="heart">
            <a:avLst/>
          </a:prstGeom>
          <a:solidFill>
            <a:srgbClr val="FAA4A4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sp>
        <p:nvSpPr>
          <p:cNvPr id="41" name="Heart 40">
            <a:extLst>
              <a:ext uri="{FF2B5EF4-FFF2-40B4-BE49-F238E27FC236}">
                <a16:creationId xmlns:a16="http://schemas.microsoft.com/office/drawing/2014/main" id="{DF12FCCC-DADD-4407-9613-A491E675FB0A}"/>
              </a:ext>
            </a:extLst>
          </p:cNvPr>
          <p:cNvSpPr/>
          <p:nvPr/>
        </p:nvSpPr>
        <p:spPr>
          <a:xfrm>
            <a:off x="7452320" y="3506181"/>
            <a:ext cx="655271" cy="621437"/>
          </a:xfrm>
          <a:prstGeom prst="hear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4C39C97-DB3E-43D2-A92D-FF37581F2D84}"/>
              </a:ext>
            </a:extLst>
          </p:cNvPr>
          <p:cNvCxnSpPr>
            <a:cxnSpLocks/>
          </p:cNvCxnSpPr>
          <p:nvPr/>
        </p:nvCxnSpPr>
        <p:spPr>
          <a:xfrm>
            <a:off x="4788024" y="42280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88DD8C9-5105-4D11-BBC9-5B5E55E85A3F}"/>
              </a:ext>
            </a:extLst>
          </p:cNvPr>
          <p:cNvCxnSpPr/>
          <p:nvPr/>
        </p:nvCxnSpPr>
        <p:spPr>
          <a:xfrm>
            <a:off x="8348847" y="42280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52A187E-1E28-4DDA-80C9-D59D32A9F8BA}"/>
              </a:ext>
            </a:extLst>
          </p:cNvPr>
          <p:cNvCxnSpPr>
            <a:cxnSpLocks/>
          </p:cNvCxnSpPr>
          <p:nvPr/>
        </p:nvCxnSpPr>
        <p:spPr>
          <a:xfrm>
            <a:off x="4788024" y="3303128"/>
            <a:ext cx="0" cy="20882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B869445-F09A-4448-86B6-FBEB47D15BD0}"/>
              </a:ext>
            </a:extLst>
          </p:cNvPr>
          <p:cNvCxnSpPr/>
          <p:nvPr/>
        </p:nvCxnSpPr>
        <p:spPr>
          <a:xfrm>
            <a:off x="8353900" y="3303128"/>
            <a:ext cx="0" cy="2325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1CA36D5-9D30-4179-9E99-9AC1859B081A}"/>
              </a:ext>
            </a:extLst>
          </p:cNvPr>
          <p:cNvCxnSpPr/>
          <p:nvPr/>
        </p:nvCxnSpPr>
        <p:spPr>
          <a:xfrm>
            <a:off x="8460432" y="3303128"/>
            <a:ext cx="0" cy="2325949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451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8135C56B-DB53-4DF5-919E-546E1B973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932" y="1704819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61FE2BA2-508E-4249-A5A5-297877C96E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658" y="2083421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A2EECBA5-6E2D-4F99-8D75-B9C0BB07DA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925" y="167067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034147C8-CDDC-4657-8AEF-8EAEB81D00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651" y="2049272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FA7FCC57-01C5-48D3-85A9-67834CF49B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5598" y="167067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33A16913-1276-4998-B07A-71C6BBF87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6324" y="2049272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895255BB-3860-495B-AEE0-04ED3FE2A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040" y="1751095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C49968AA-F9E3-4AEF-B638-63B9175CE7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4754" y="167067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0EBEC096-FDD4-427C-80AB-C80130E6A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5480" y="2049272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21EEB516-564D-4D57-98F9-96FC578C6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747" y="1636521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91A1B9FF-7ACA-4F4D-BD6B-C99D60055B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7473" y="2015123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2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D02B45F4-C7E5-45E2-A8C3-56990B6FC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6420" y="1636521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46C867FF-E835-4B5D-8843-5129843735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7146" y="2015123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17DA21D8-B639-4B86-B359-26752EDBAA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7862" y="1716946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44699D1E-AC15-4CB7-9464-BDF925838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775" y="4588867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3A73C5BE-7ED5-4190-B800-1F75F36051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0590" y="4382492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8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5AD506E9-6E98-4F3F-812B-E187245A38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1316" y="4761094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9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1E649BE2-8291-4BC4-8B79-CAC1D9FB3D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6825" y="4477596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B14FB089-B5DE-44EF-95D3-C95241A477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705" y="4462917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6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B8B75106-223A-4191-B84E-8C1ABACEFE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2859" y="4591530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0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D369C345-007A-4FB5-83FA-93E7DE1AE5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674" y="4385155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2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D9404358-D108-49B0-9768-501DCCDCE1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400" y="4763757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5D5FE952-FF94-4686-8A0B-A42A117E60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909" y="4480259"/>
            <a:ext cx="523772" cy="344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2" descr="Collection Of Free Christmas Clipart Santa Sleigh High - Clip Art Santa's Sleigh - Png Download (5199x3419), Png Download">
            <a:extLst>
              <a:ext uri="{FF2B5EF4-FFF2-40B4-BE49-F238E27FC236}">
                <a16:creationId xmlns:a16="http://schemas.microsoft.com/office/drawing/2014/main" id="{1FBC248F-2E74-41AD-952A-0D3230B4D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6789" y="4465580"/>
            <a:ext cx="546092" cy="359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928064"/>
      </p:ext>
    </p:extLst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13" ma:contentTypeDescription="Create a new document." ma:contentTypeScope="" ma:versionID="3b06645c4839c688bc316f973c5bb66f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bca0245041b858c9b6edd8fd836c945b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56DBC6C-8AB6-421B-B5EF-9B88A158A5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662117-9796-4349-84FB-D883227CF5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BF349E-793C-4AFE-83B2-D394D550950D}">
  <ds:schemaRefs>
    <ds:schemaRef ds:uri="http://schemas.microsoft.com/office/2006/documentManagement/types"/>
    <ds:schemaRef ds:uri="2dfdbd87-feb3-4b3a-b11d-aaad4bfbe884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c17d24db-1525-423a-a246-76d2fc38ff69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44</Words>
  <Application>Microsoft Office PowerPoint</Application>
  <PresentationFormat>On-screen Show (4:3)</PresentationFormat>
  <Paragraphs>20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Arial</vt:lpstr>
      <vt:lpstr>Diseño predeterminado</vt:lpstr>
      <vt:lpstr>Santa Santa Where’s Your Sleigh?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Owen Sheedy</cp:lastModifiedBy>
  <cp:revision>249</cp:revision>
  <dcterms:created xsi:type="dcterms:W3CDTF">2010-05-23T14:28:12Z</dcterms:created>
  <dcterms:modified xsi:type="dcterms:W3CDTF">2020-12-05T00:08:27Z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0x01010044BCC1D7AB61D146A6566415FBD49CE6</vt:lpwstr>
  </property>
</Properties>
</file>