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4" r:id="rId16"/>
    <p:sldId id="285" r:id="rId17"/>
    <p:sldId id="286" r:id="rId18"/>
    <p:sldId id="287" r:id="rId19"/>
    <p:sldId id="288" r:id="rId20"/>
    <p:sldId id="289" r:id="rId21"/>
    <p:sldId id="258" r:id="rId2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311F"/>
    <a:srgbClr val="422C16"/>
    <a:srgbClr val="2E0F00"/>
    <a:srgbClr val="3E1F00"/>
    <a:srgbClr val="0C788E"/>
    <a:srgbClr val="006666"/>
    <a:srgbClr val="0099CC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A782CF-8A7D-45C2-B03B-21B0D000222B}" v="191" dt="2020-12-03T17:29:00.3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23" autoAdjust="0"/>
    <p:restoredTop sz="94652" autoAdjust="0"/>
  </p:normalViewPr>
  <p:slideViewPr>
    <p:cSldViewPr>
      <p:cViewPr varScale="1">
        <p:scale>
          <a:sx n="108" d="100"/>
          <a:sy n="108" d="100"/>
        </p:scale>
        <p:origin x="160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wen Sheedy" userId="b1c9949c-efb5-4f8f-8e1c-29dbcaf5146f" providerId="ADAL" clId="{B6A782CF-8A7D-45C2-B03B-21B0D000222B}"/>
    <pc:docChg chg="custSel addSld delSld modSld sldOrd">
      <pc:chgData name="Owen Sheedy" userId="b1c9949c-efb5-4f8f-8e1c-29dbcaf5146f" providerId="ADAL" clId="{B6A782CF-8A7D-45C2-B03B-21B0D000222B}" dt="2020-12-03T17:29:16.273" v="362" actId="47"/>
      <pc:docMkLst>
        <pc:docMk/>
      </pc:docMkLst>
      <pc:sldChg chg="del">
        <pc:chgData name="Owen Sheedy" userId="b1c9949c-efb5-4f8f-8e1c-29dbcaf5146f" providerId="ADAL" clId="{B6A782CF-8A7D-45C2-B03B-21B0D000222B}" dt="2020-12-03T17:21:19.931" v="124" actId="47"/>
        <pc:sldMkLst>
          <pc:docMk/>
          <pc:sldMk cId="0" sldId="257"/>
        </pc:sldMkLst>
      </pc:sldChg>
      <pc:sldChg chg="del">
        <pc:chgData name="Owen Sheedy" userId="b1c9949c-efb5-4f8f-8e1c-29dbcaf5146f" providerId="ADAL" clId="{B6A782CF-8A7D-45C2-B03B-21B0D000222B}" dt="2020-12-03T17:26:15.092" v="184" actId="47"/>
        <pc:sldMkLst>
          <pc:docMk/>
          <pc:sldMk cId="3353854035" sldId="263"/>
        </pc:sldMkLst>
      </pc:sldChg>
      <pc:sldChg chg="del">
        <pc:chgData name="Owen Sheedy" userId="b1c9949c-efb5-4f8f-8e1c-29dbcaf5146f" providerId="ADAL" clId="{B6A782CF-8A7D-45C2-B03B-21B0D000222B}" dt="2020-12-03T17:26:54.287" v="220" actId="47"/>
        <pc:sldMkLst>
          <pc:docMk/>
          <pc:sldMk cId="2578400162" sldId="264"/>
        </pc:sldMkLst>
      </pc:sldChg>
      <pc:sldChg chg="del">
        <pc:chgData name="Owen Sheedy" userId="b1c9949c-efb5-4f8f-8e1c-29dbcaf5146f" providerId="ADAL" clId="{B6A782CF-8A7D-45C2-B03B-21B0D000222B}" dt="2020-12-03T17:29:11.118" v="359" actId="47"/>
        <pc:sldMkLst>
          <pc:docMk/>
          <pc:sldMk cId="1685148767" sldId="265"/>
        </pc:sldMkLst>
      </pc:sldChg>
      <pc:sldChg chg="del">
        <pc:chgData name="Owen Sheedy" userId="b1c9949c-efb5-4f8f-8e1c-29dbcaf5146f" providerId="ADAL" clId="{B6A782CF-8A7D-45C2-B03B-21B0D000222B}" dt="2020-12-03T17:29:12.563" v="360" actId="47"/>
        <pc:sldMkLst>
          <pc:docMk/>
          <pc:sldMk cId="1276746626" sldId="266"/>
        </pc:sldMkLst>
      </pc:sldChg>
      <pc:sldChg chg="del">
        <pc:chgData name="Owen Sheedy" userId="b1c9949c-efb5-4f8f-8e1c-29dbcaf5146f" providerId="ADAL" clId="{B6A782CF-8A7D-45C2-B03B-21B0D000222B}" dt="2020-12-03T17:29:13.783" v="361" actId="47"/>
        <pc:sldMkLst>
          <pc:docMk/>
          <pc:sldMk cId="1878835981" sldId="267"/>
        </pc:sldMkLst>
      </pc:sldChg>
      <pc:sldChg chg="del">
        <pc:chgData name="Owen Sheedy" userId="b1c9949c-efb5-4f8f-8e1c-29dbcaf5146f" providerId="ADAL" clId="{B6A782CF-8A7D-45C2-B03B-21B0D000222B}" dt="2020-12-03T17:29:16.273" v="362" actId="47"/>
        <pc:sldMkLst>
          <pc:docMk/>
          <pc:sldMk cId="4168042860" sldId="268"/>
        </pc:sldMkLst>
      </pc:sldChg>
      <pc:sldChg chg="del">
        <pc:chgData name="Owen Sheedy" userId="b1c9949c-efb5-4f8f-8e1c-29dbcaf5146f" providerId="ADAL" clId="{B6A782CF-8A7D-45C2-B03B-21B0D000222B}" dt="2020-12-03T17:22:27.236" v="137" actId="47"/>
        <pc:sldMkLst>
          <pc:docMk/>
          <pc:sldMk cId="1165699257" sldId="269"/>
        </pc:sldMkLst>
      </pc:sldChg>
      <pc:sldChg chg="del">
        <pc:chgData name="Owen Sheedy" userId="b1c9949c-efb5-4f8f-8e1c-29dbcaf5146f" providerId="ADAL" clId="{B6A782CF-8A7D-45C2-B03B-21B0D000222B}" dt="2020-12-03T17:23:25.301" v="143" actId="47"/>
        <pc:sldMkLst>
          <pc:docMk/>
          <pc:sldMk cId="2353271254" sldId="270"/>
        </pc:sldMkLst>
      </pc:sldChg>
      <pc:sldChg chg="del">
        <pc:chgData name="Owen Sheedy" userId="b1c9949c-efb5-4f8f-8e1c-29dbcaf5146f" providerId="ADAL" clId="{B6A782CF-8A7D-45C2-B03B-21B0D000222B}" dt="2020-12-03T17:24:04.817" v="148" actId="47"/>
        <pc:sldMkLst>
          <pc:docMk/>
          <pc:sldMk cId="2147810462" sldId="271"/>
        </pc:sldMkLst>
      </pc:sldChg>
      <pc:sldChg chg="del">
        <pc:chgData name="Owen Sheedy" userId="b1c9949c-efb5-4f8f-8e1c-29dbcaf5146f" providerId="ADAL" clId="{B6A782CF-8A7D-45C2-B03B-21B0D000222B}" dt="2020-12-03T17:24:08.772" v="149" actId="47"/>
        <pc:sldMkLst>
          <pc:docMk/>
          <pc:sldMk cId="4057405630" sldId="272"/>
        </pc:sldMkLst>
      </pc:sldChg>
      <pc:sldChg chg="addSp delSp modSp add mod ord">
        <pc:chgData name="Owen Sheedy" userId="b1c9949c-efb5-4f8f-8e1c-29dbcaf5146f" providerId="ADAL" clId="{B6A782CF-8A7D-45C2-B03B-21B0D000222B}" dt="2020-12-03T17:19:16.130" v="120" actId="208"/>
        <pc:sldMkLst>
          <pc:docMk/>
          <pc:sldMk cId="1369847206" sldId="273"/>
        </pc:sldMkLst>
        <pc:spChg chg="add mod">
          <ac:chgData name="Owen Sheedy" userId="b1c9949c-efb5-4f8f-8e1c-29dbcaf5146f" providerId="ADAL" clId="{B6A782CF-8A7D-45C2-B03B-21B0D000222B}" dt="2020-12-03T17:14:38.392" v="60" actId="1035"/>
          <ac:spMkLst>
            <pc:docMk/>
            <pc:sldMk cId="1369847206" sldId="273"/>
            <ac:spMk id="2" creationId="{847A6796-CAB9-42E5-989E-62849673391E}"/>
          </ac:spMkLst>
        </pc:spChg>
        <pc:spChg chg="mod">
          <ac:chgData name="Owen Sheedy" userId="b1c9949c-efb5-4f8f-8e1c-29dbcaf5146f" providerId="ADAL" clId="{B6A782CF-8A7D-45C2-B03B-21B0D000222B}" dt="2020-12-03T17:19:16.130" v="120" actId="208"/>
          <ac:spMkLst>
            <pc:docMk/>
            <pc:sldMk cId="1369847206" sldId="273"/>
            <ac:spMk id="11" creationId="{03637DBB-DE5E-4E51-8ABA-500341C90811}"/>
          </ac:spMkLst>
        </pc:spChg>
        <pc:spChg chg="mod">
          <ac:chgData name="Owen Sheedy" userId="b1c9949c-efb5-4f8f-8e1c-29dbcaf5146f" providerId="ADAL" clId="{B6A782CF-8A7D-45C2-B03B-21B0D000222B}" dt="2020-12-03T17:19:16.130" v="120" actId="208"/>
          <ac:spMkLst>
            <pc:docMk/>
            <pc:sldMk cId="1369847206" sldId="273"/>
            <ac:spMk id="12" creationId="{A2567622-9A62-4A97-94F3-F70EF0750976}"/>
          </ac:spMkLst>
        </pc:spChg>
        <pc:spChg chg="mod">
          <ac:chgData name="Owen Sheedy" userId="b1c9949c-efb5-4f8f-8e1c-29dbcaf5146f" providerId="ADAL" clId="{B6A782CF-8A7D-45C2-B03B-21B0D000222B}" dt="2020-12-03T17:19:16.130" v="120" actId="208"/>
          <ac:spMkLst>
            <pc:docMk/>
            <pc:sldMk cId="1369847206" sldId="273"/>
            <ac:spMk id="13" creationId="{94899F3C-F7F7-45DA-8D75-F6DBE7DC95A7}"/>
          </ac:spMkLst>
        </pc:spChg>
        <pc:spChg chg="mod">
          <ac:chgData name="Owen Sheedy" userId="b1c9949c-efb5-4f8f-8e1c-29dbcaf5146f" providerId="ADAL" clId="{B6A782CF-8A7D-45C2-B03B-21B0D000222B}" dt="2020-12-03T17:19:16.130" v="120" actId="208"/>
          <ac:spMkLst>
            <pc:docMk/>
            <pc:sldMk cId="1369847206" sldId="273"/>
            <ac:spMk id="14" creationId="{2A836173-35D6-4941-9EDE-3CB8D7E1A3DA}"/>
          </ac:spMkLst>
        </pc:spChg>
        <pc:spChg chg="mod">
          <ac:chgData name="Owen Sheedy" userId="b1c9949c-efb5-4f8f-8e1c-29dbcaf5146f" providerId="ADAL" clId="{B6A782CF-8A7D-45C2-B03B-21B0D000222B}" dt="2020-12-03T17:19:16.130" v="120" actId="208"/>
          <ac:spMkLst>
            <pc:docMk/>
            <pc:sldMk cId="1369847206" sldId="273"/>
            <ac:spMk id="15" creationId="{C8135072-03FF-48A7-B7C7-4F3C7580991E}"/>
          </ac:spMkLst>
        </pc:spChg>
        <pc:spChg chg="mod">
          <ac:chgData name="Owen Sheedy" userId="b1c9949c-efb5-4f8f-8e1c-29dbcaf5146f" providerId="ADAL" clId="{B6A782CF-8A7D-45C2-B03B-21B0D000222B}" dt="2020-12-03T17:19:16.130" v="120" actId="208"/>
          <ac:spMkLst>
            <pc:docMk/>
            <pc:sldMk cId="1369847206" sldId="273"/>
            <ac:spMk id="16" creationId="{DF443C05-24F5-4B2A-9F4F-34D0ED09BF15}"/>
          </ac:spMkLst>
        </pc:spChg>
        <pc:spChg chg="mod">
          <ac:chgData name="Owen Sheedy" userId="b1c9949c-efb5-4f8f-8e1c-29dbcaf5146f" providerId="ADAL" clId="{B6A782CF-8A7D-45C2-B03B-21B0D000222B}" dt="2020-12-03T17:19:16.130" v="120" actId="208"/>
          <ac:spMkLst>
            <pc:docMk/>
            <pc:sldMk cId="1369847206" sldId="273"/>
            <ac:spMk id="17" creationId="{CBCFA8AD-B042-4EEB-A222-6AAE03F43C51}"/>
          </ac:spMkLst>
        </pc:spChg>
        <pc:spChg chg="mod">
          <ac:chgData name="Owen Sheedy" userId="b1c9949c-efb5-4f8f-8e1c-29dbcaf5146f" providerId="ADAL" clId="{B6A782CF-8A7D-45C2-B03B-21B0D000222B}" dt="2020-12-03T17:19:16.130" v="120" actId="208"/>
          <ac:spMkLst>
            <pc:docMk/>
            <pc:sldMk cId="1369847206" sldId="273"/>
            <ac:spMk id="18" creationId="{E9AB4713-C077-45BD-B318-06C9E1F4863A}"/>
          </ac:spMkLst>
        </pc:spChg>
        <pc:spChg chg="add del mod">
          <ac:chgData name="Owen Sheedy" userId="b1c9949c-efb5-4f8f-8e1c-29dbcaf5146f" providerId="ADAL" clId="{B6A782CF-8A7D-45C2-B03B-21B0D000222B}" dt="2020-12-03T15:52:10.632" v="23" actId="478"/>
          <ac:spMkLst>
            <pc:docMk/>
            <pc:sldMk cId="1369847206" sldId="273"/>
            <ac:spMk id="19" creationId="{6A927537-7681-42EE-9CED-D1F0AEBE3FE5}"/>
          </ac:spMkLst>
        </pc:spChg>
        <pc:spChg chg="add mod">
          <ac:chgData name="Owen Sheedy" userId="b1c9949c-efb5-4f8f-8e1c-29dbcaf5146f" providerId="ADAL" clId="{B6A782CF-8A7D-45C2-B03B-21B0D000222B}" dt="2020-12-03T17:17:40.839" v="107" actId="207"/>
          <ac:spMkLst>
            <pc:docMk/>
            <pc:sldMk cId="1369847206" sldId="273"/>
            <ac:spMk id="20" creationId="{6265783A-E520-45CA-B365-0B0931858E71}"/>
          </ac:spMkLst>
        </pc:spChg>
        <pc:spChg chg="mod">
          <ac:chgData name="Owen Sheedy" userId="b1c9949c-efb5-4f8f-8e1c-29dbcaf5146f" providerId="ADAL" clId="{B6A782CF-8A7D-45C2-B03B-21B0D000222B}" dt="2020-12-03T17:19:16.130" v="120" actId="208"/>
          <ac:spMkLst>
            <pc:docMk/>
            <pc:sldMk cId="1369847206" sldId="273"/>
            <ac:spMk id="21" creationId="{3CB48CE0-960F-4A30-A1D7-CA897860F67D}"/>
          </ac:spMkLst>
        </pc:spChg>
        <pc:spChg chg="mod">
          <ac:chgData name="Owen Sheedy" userId="b1c9949c-efb5-4f8f-8e1c-29dbcaf5146f" providerId="ADAL" clId="{B6A782CF-8A7D-45C2-B03B-21B0D000222B}" dt="2020-12-03T17:19:16.130" v="120" actId="208"/>
          <ac:spMkLst>
            <pc:docMk/>
            <pc:sldMk cId="1369847206" sldId="273"/>
            <ac:spMk id="22" creationId="{51A98A7A-1883-4A1F-A715-C1225F3C3628}"/>
          </ac:spMkLst>
        </pc:spChg>
        <pc:spChg chg="mod">
          <ac:chgData name="Owen Sheedy" userId="b1c9949c-efb5-4f8f-8e1c-29dbcaf5146f" providerId="ADAL" clId="{B6A782CF-8A7D-45C2-B03B-21B0D000222B}" dt="2020-12-03T17:19:16.130" v="120" actId="208"/>
          <ac:spMkLst>
            <pc:docMk/>
            <pc:sldMk cId="1369847206" sldId="273"/>
            <ac:spMk id="23" creationId="{1C515932-B1E1-4E1E-8926-9F320C7872C3}"/>
          </ac:spMkLst>
        </pc:spChg>
        <pc:spChg chg="mod">
          <ac:chgData name="Owen Sheedy" userId="b1c9949c-efb5-4f8f-8e1c-29dbcaf5146f" providerId="ADAL" clId="{B6A782CF-8A7D-45C2-B03B-21B0D000222B}" dt="2020-12-03T17:19:16.130" v="120" actId="208"/>
          <ac:spMkLst>
            <pc:docMk/>
            <pc:sldMk cId="1369847206" sldId="273"/>
            <ac:spMk id="24" creationId="{5588FEA4-B9FE-4E36-9CCB-82B9636BA4F5}"/>
          </ac:spMkLst>
        </pc:spChg>
        <pc:spChg chg="mod">
          <ac:chgData name="Owen Sheedy" userId="b1c9949c-efb5-4f8f-8e1c-29dbcaf5146f" providerId="ADAL" clId="{B6A782CF-8A7D-45C2-B03B-21B0D000222B}" dt="2020-12-03T17:19:16.130" v="120" actId="208"/>
          <ac:spMkLst>
            <pc:docMk/>
            <pc:sldMk cId="1369847206" sldId="273"/>
            <ac:spMk id="25" creationId="{1AD1C099-D560-4209-A178-18AD2AF0CBC8}"/>
          </ac:spMkLst>
        </pc:spChg>
        <pc:spChg chg="mod">
          <ac:chgData name="Owen Sheedy" userId="b1c9949c-efb5-4f8f-8e1c-29dbcaf5146f" providerId="ADAL" clId="{B6A782CF-8A7D-45C2-B03B-21B0D000222B}" dt="2020-12-03T17:19:16.130" v="120" actId="208"/>
          <ac:spMkLst>
            <pc:docMk/>
            <pc:sldMk cId="1369847206" sldId="273"/>
            <ac:spMk id="26" creationId="{70856760-5B61-4582-B850-58513CF929E0}"/>
          </ac:spMkLst>
        </pc:spChg>
        <pc:spChg chg="mod">
          <ac:chgData name="Owen Sheedy" userId="b1c9949c-efb5-4f8f-8e1c-29dbcaf5146f" providerId="ADAL" clId="{B6A782CF-8A7D-45C2-B03B-21B0D000222B}" dt="2020-12-03T17:19:16.130" v="120" actId="208"/>
          <ac:spMkLst>
            <pc:docMk/>
            <pc:sldMk cId="1369847206" sldId="273"/>
            <ac:spMk id="27" creationId="{A0B87C75-68B7-4E05-8C1C-968682DB2F94}"/>
          </ac:spMkLst>
        </pc:spChg>
        <pc:spChg chg="mod">
          <ac:chgData name="Owen Sheedy" userId="b1c9949c-efb5-4f8f-8e1c-29dbcaf5146f" providerId="ADAL" clId="{B6A782CF-8A7D-45C2-B03B-21B0D000222B}" dt="2020-12-03T17:19:16.130" v="120" actId="208"/>
          <ac:spMkLst>
            <pc:docMk/>
            <pc:sldMk cId="1369847206" sldId="273"/>
            <ac:spMk id="28" creationId="{99FA1C40-F889-4679-8DC4-4ADA5CF04582}"/>
          </ac:spMkLst>
        </pc:spChg>
        <pc:cxnChg chg="del">
          <ac:chgData name="Owen Sheedy" userId="b1c9949c-efb5-4f8f-8e1c-29dbcaf5146f" providerId="ADAL" clId="{B6A782CF-8A7D-45C2-B03B-21B0D000222B}" dt="2020-11-28T22:10:02.195" v="1" actId="478"/>
          <ac:cxnSpMkLst>
            <pc:docMk/>
            <pc:sldMk cId="1369847206" sldId="273"/>
            <ac:cxnSpMk id="3" creationId="{0482C645-C259-4067-A886-87076191DBD3}"/>
          </ac:cxnSpMkLst>
        </pc:cxnChg>
        <pc:cxnChg chg="del">
          <ac:chgData name="Owen Sheedy" userId="b1c9949c-efb5-4f8f-8e1c-29dbcaf5146f" providerId="ADAL" clId="{B6A782CF-8A7D-45C2-B03B-21B0D000222B}" dt="2020-11-28T22:10:04.387" v="3" actId="478"/>
          <ac:cxnSpMkLst>
            <pc:docMk/>
            <pc:sldMk cId="1369847206" sldId="273"/>
            <ac:cxnSpMk id="20" creationId="{C65237C9-D0D1-4A38-A8C5-9FAFDDC75963}"/>
          </ac:cxnSpMkLst>
        </pc:cxnChg>
        <pc:cxnChg chg="del">
          <ac:chgData name="Owen Sheedy" userId="b1c9949c-efb5-4f8f-8e1c-29dbcaf5146f" providerId="ADAL" clId="{B6A782CF-8A7D-45C2-B03B-21B0D000222B}" dt="2020-11-28T22:10:05.201" v="4" actId="478"/>
          <ac:cxnSpMkLst>
            <pc:docMk/>
            <pc:sldMk cId="1369847206" sldId="273"/>
            <ac:cxnSpMk id="29" creationId="{EAD7B4FE-59CC-4E89-A322-5B53FC4C0CCB}"/>
          </ac:cxnSpMkLst>
        </pc:cxnChg>
        <pc:cxnChg chg="del">
          <ac:chgData name="Owen Sheedy" userId="b1c9949c-efb5-4f8f-8e1c-29dbcaf5146f" providerId="ADAL" clId="{B6A782CF-8A7D-45C2-B03B-21B0D000222B}" dt="2020-11-28T22:10:05.696" v="5" actId="478"/>
          <ac:cxnSpMkLst>
            <pc:docMk/>
            <pc:sldMk cId="1369847206" sldId="273"/>
            <ac:cxnSpMk id="30" creationId="{8F0587C6-9083-4AD0-9761-823D25D8DECD}"/>
          </ac:cxnSpMkLst>
        </pc:cxnChg>
        <pc:cxnChg chg="del">
          <ac:chgData name="Owen Sheedy" userId="b1c9949c-efb5-4f8f-8e1c-29dbcaf5146f" providerId="ADAL" clId="{B6A782CF-8A7D-45C2-B03B-21B0D000222B}" dt="2020-11-28T22:10:03.526" v="2" actId="478"/>
          <ac:cxnSpMkLst>
            <pc:docMk/>
            <pc:sldMk cId="1369847206" sldId="273"/>
            <ac:cxnSpMk id="31" creationId="{AB2BB85A-987B-46E8-ADC7-C1FBBD8DE4BE}"/>
          </ac:cxnSpMkLst>
        </pc:cxnChg>
      </pc:sldChg>
      <pc:sldChg chg="addSp modSp add mod">
        <pc:chgData name="Owen Sheedy" userId="b1c9949c-efb5-4f8f-8e1c-29dbcaf5146f" providerId="ADAL" clId="{B6A782CF-8A7D-45C2-B03B-21B0D000222B}" dt="2020-12-03T17:19:33.870" v="121" actId="208"/>
        <pc:sldMkLst>
          <pc:docMk/>
          <pc:sldMk cId="1656496347" sldId="274"/>
        </pc:sldMkLst>
        <pc:spChg chg="mod">
          <ac:chgData name="Owen Sheedy" userId="b1c9949c-efb5-4f8f-8e1c-29dbcaf5146f" providerId="ADAL" clId="{B6A782CF-8A7D-45C2-B03B-21B0D000222B}" dt="2020-12-03T17:17:08.739" v="103" actId="1036"/>
          <ac:spMkLst>
            <pc:docMk/>
            <pc:sldMk cId="1656496347" sldId="274"/>
            <ac:spMk id="2" creationId="{847A6796-CAB9-42E5-989E-62849673391E}"/>
          </ac:spMkLst>
        </pc:spChg>
        <pc:spChg chg="mod">
          <ac:chgData name="Owen Sheedy" userId="b1c9949c-efb5-4f8f-8e1c-29dbcaf5146f" providerId="ADAL" clId="{B6A782CF-8A7D-45C2-B03B-21B0D000222B}" dt="2020-12-03T17:19:33.870" v="121" actId="208"/>
          <ac:spMkLst>
            <pc:docMk/>
            <pc:sldMk cId="1656496347" sldId="274"/>
            <ac:spMk id="11" creationId="{03637DBB-DE5E-4E51-8ABA-500341C90811}"/>
          </ac:spMkLst>
        </pc:spChg>
        <pc:spChg chg="mod">
          <ac:chgData name="Owen Sheedy" userId="b1c9949c-efb5-4f8f-8e1c-29dbcaf5146f" providerId="ADAL" clId="{B6A782CF-8A7D-45C2-B03B-21B0D000222B}" dt="2020-12-03T17:19:33.870" v="121" actId="208"/>
          <ac:spMkLst>
            <pc:docMk/>
            <pc:sldMk cId="1656496347" sldId="274"/>
            <ac:spMk id="12" creationId="{A2567622-9A62-4A97-94F3-F70EF0750976}"/>
          </ac:spMkLst>
        </pc:spChg>
        <pc:spChg chg="mod">
          <ac:chgData name="Owen Sheedy" userId="b1c9949c-efb5-4f8f-8e1c-29dbcaf5146f" providerId="ADAL" clId="{B6A782CF-8A7D-45C2-B03B-21B0D000222B}" dt="2020-12-03T17:19:33.870" v="121" actId="208"/>
          <ac:spMkLst>
            <pc:docMk/>
            <pc:sldMk cId="1656496347" sldId="274"/>
            <ac:spMk id="13" creationId="{94899F3C-F7F7-45DA-8D75-F6DBE7DC95A7}"/>
          </ac:spMkLst>
        </pc:spChg>
        <pc:spChg chg="mod">
          <ac:chgData name="Owen Sheedy" userId="b1c9949c-efb5-4f8f-8e1c-29dbcaf5146f" providerId="ADAL" clId="{B6A782CF-8A7D-45C2-B03B-21B0D000222B}" dt="2020-12-03T17:19:33.870" v="121" actId="208"/>
          <ac:spMkLst>
            <pc:docMk/>
            <pc:sldMk cId="1656496347" sldId="274"/>
            <ac:spMk id="14" creationId="{2A836173-35D6-4941-9EDE-3CB8D7E1A3DA}"/>
          </ac:spMkLst>
        </pc:spChg>
        <pc:spChg chg="mod">
          <ac:chgData name="Owen Sheedy" userId="b1c9949c-efb5-4f8f-8e1c-29dbcaf5146f" providerId="ADAL" clId="{B6A782CF-8A7D-45C2-B03B-21B0D000222B}" dt="2020-12-03T17:19:33.870" v="121" actId="208"/>
          <ac:spMkLst>
            <pc:docMk/>
            <pc:sldMk cId="1656496347" sldId="274"/>
            <ac:spMk id="15" creationId="{C8135072-03FF-48A7-B7C7-4F3C7580991E}"/>
          </ac:spMkLst>
        </pc:spChg>
        <pc:spChg chg="mod">
          <ac:chgData name="Owen Sheedy" userId="b1c9949c-efb5-4f8f-8e1c-29dbcaf5146f" providerId="ADAL" clId="{B6A782CF-8A7D-45C2-B03B-21B0D000222B}" dt="2020-12-03T17:19:33.870" v="121" actId="208"/>
          <ac:spMkLst>
            <pc:docMk/>
            <pc:sldMk cId="1656496347" sldId="274"/>
            <ac:spMk id="16" creationId="{DF443C05-24F5-4B2A-9F4F-34D0ED09BF15}"/>
          </ac:spMkLst>
        </pc:spChg>
        <pc:spChg chg="mod">
          <ac:chgData name="Owen Sheedy" userId="b1c9949c-efb5-4f8f-8e1c-29dbcaf5146f" providerId="ADAL" clId="{B6A782CF-8A7D-45C2-B03B-21B0D000222B}" dt="2020-12-03T17:19:33.870" v="121" actId="208"/>
          <ac:spMkLst>
            <pc:docMk/>
            <pc:sldMk cId="1656496347" sldId="274"/>
            <ac:spMk id="17" creationId="{CBCFA8AD-B042-4EEB-A222-6AAE03F43C51}"/>
          </ac:spMkLst>
        </pc:spChg>
        <pc:spChg chg="mod">
          <ac:chgData name="Owen Sheedy" userId="b1c9949c-efb5-4f8f-8e1c-29dbcaf5146f" providerId="ADAL" clId="{B6A782CF-8A7D-45C2-B03B-21B0D000222B}" dt="2020-12-03T17:19:33.870" v="121" actId="208"/>
          <ac:spMkLst>
            <pc:docMk/>
            <pc:sldMk cId="1656496347" sldId="274"/>
            <ac:spMk id="18" creationId="{E9AB4713-C077-45BD-B318-06C9E1F4863A}"/>
          </ac:spMkLst>
        </pc:spChg>
        <pc:spChg chg="mod">
          <ac:chgData name="Owen Sheedy" userId="b1c9949c-efb5-4f8f-8e1c-29dbcaf5146f" providerId="ADAL" clId="{B6A782CF-8A7D-45C2-B03B-21B0D000222B}" dt="2020-12-03T17:17:52.249" v="109" actId="208"/>
          <ac:spMkLst>
            <pc:docMk/>
            <pc:sldMk cId="1656496347" sldId="274"/>
            <ac:spMk id="20" creationId="{6265783A-E520-45CA-B365-0B0931858E71}"/>
          </ac:spMkLst>
        </pc:spChg>
        <pc:spChg chg="mod">
          <ac:chgData name="Owen Sheedy" userId="b1c9949c-efb5-4f8f-8e1c-29dbcaf5146f" providerId="ADAL" clId="{B6A782CF-8A7D-45C2-B03B-21B0D000222B}" dt="2020-12-03T17:19:33.870" v="121" actId="208"/>
          <ac:spMkLst>
            <pc:docMk/>
            <pc:sldMk cId="1656496347" sldId="274"/>
            <ac:spMk id="21" creationId="{3CB48CE0-960F-4A30-A1D7-CA897860F67D}"/>
          </ac:spMkLst>
        </pc:spChg>
        <pc:spChg chg="mod">
          <ac:chgData name="Owen Sheedy" userId="b1c9949c-efb5-4f8f-8e1c-29dbcaf5146f" providerId="ADAL" clId="{B6A782CF-8A7D-45C2-B03B-21B0D000222B}" dt="2020-12-03T17:19:33.870" v="121" actId="208"/>
          <ac:spMkLst>
            <pc:docMk/>
            <pc:sldMk cId="1656496347" sldId="274"/>
            <ac:spMk id="22" creationId="{51A98A7A-1883-4A1F-A715-C1225F3C3628}"/>
          </ac:spMkLst>
        </pc:spChg>
        <pc:spChg chg="mod">
          <ac:chgData name="Owen Sheedy" userId="b1c9949c-efb5-4f8f-8e1c-29dbcaf5146f" providerId="ADAL" clId="{B6A782CF-8A7D-45C2-B03B-21B0D000222B}" dt="2020-12-03T17:19:33.870" v="121" actId="208"/>
          <ac:spMkLst>
            <pc:docMk/>
            <pc:sldMk cId="1656496347" sldId="274"/>
            <ac:spMk id="23" creationId="{1C515932-B1E1-4E1E-8926-9F320C7872C3}"/>
          </ac:spMkLst>
        </pc:spChg>
        <pc:spChg chg="mod">
          <ac:chgData name="Owen Sheedy" userId="b1c9949c-efb5-4f8f-8e1c-29dbcaf5146f" providerId="ADAL" clId="{B6A782CF-8A7D-45C2-B03B-21B0D000222B}" dt="2020-12-03T17:19:33.870" v="121" actId="208"/>
          <ac:spMkLst>
            <pc:docMk/>
            <pc:sldMk cId="1656496347" sldId="274"/>
            <ac:spMk id="24" creationId="{5588FEA4-B9FE-4E36-9CCB-82B9636BA4F5}"/>
          </ac:spMkLst>
        </pc:spChg>
        <pc:spChg chg="mod">
          <ac:chgData name="Owen Sheedy" userId="b1c9949c-efb5-4f8f-8e1c-29dbcaf5146f" providerId="ADAL" clId="{B6A782CF-8A7D-45C2-B03B-21B0D000222B}" dt="2020-12-03T17:19:33.870" v="121" actId="208"/>
          <ac:spMkLst>
            <pc:docMk/>
            <pc:sldMk cId="1656496347" sldId="274"/>
            <ac:spMk id="25" creationId="{1AD1C099-D560-4209-A178-18AD2AF0CBC8}"/>
          </ac:spMkLst>
        </pc:spChg>
        <pc:spChg chg="mod">
          <ac:chgData name="Owen Sheedy" userId="b1c9949c-efb5-4f8f-8e1c-29dbcaf5146f" providerId="ADAL" clId="{B6A782CF-8A7D-45C2-B03B-21B0D000222B}" dt="2020-12-03T17:19:33.870" v="121" actId="208"/>
          <ac:spMkLst>
            <pc:docMk/>
            <pc:sldMk cId="1656496347" sldId="274"/>
            <ac:spMk id="26" creationId="{70856760-5B61-4582-B850-58513CF929E0}"/>
          </ac:spMkLst>
        </pc:spChg>
        <pc:spChg chg="mod">
          <ac:chgData name="Owen Sheedy" userId="b1c9949c-efb5-4f8f-8e1c-29dbcaf5146f" providerId="ADAL" clId="{B6A782CF-8A7D-45C2-B03B-21B0D000222B}" dt="2020-12-03T17:19:33.870" v="121" actId="208"/>
          <ac:spMkLst>
            <pc:docMk/>
            <pc:sldMk cId="1656496347" sldId="274"/>
            <ac:spMk id="27" creationId="{A0B87C75-68B7-4E05-8C1C-968682DB2F94}"/>
          </ac:spMkLst>
        </pc:spChg>
        <pc:spChg chg="mod">
          <ac:chgData name="Owen Sheedy" userId="b1c9949c-efb5-4f8f-8e1c-29dbcaf5146f" providerId="ADAL" clId="{B6A782CF-8A7D-45C2-B03B-21B0D000222B}" dt="2020-12-03T17:19:33.870" v="121" actId="208"/>
          <ac:spMkLst>
            <pc:docMk/>
            <pc:sldMk cId="1656496347" sldId="274"/>
            <ac:spMk id="28" creationId="{99FA1C40-F889-4679-8DC4-4ADA5CF04582}"/>
          </ac:spMkLst>
        </pc:spChg>
        <pc:cxnChg chg="add mod">
          <ac:chgData name="Owen Sheedy" userId="b1c9949c-efb5-4f8f-8e1c-29dbcaf5146f" providerId="ADAL" clId="{B6A782CF-8A7D-45C2-B03B-21B0D000222B}" dt="2020-12-03T17:15:29.708" v="64" actId="1076"/>
          <ac:cxnSpMkLst>
            <pc:docMk/>
            <pc:sldMk cId="1656496347" sldId="274"/>
            <ac:cxnSpMk id="29" creationId="{B2A69331-43F9-4593-A543-88AD7DE668A2}"/>
          </ac:cxnSpMkLst>
        </pc:cxnChg>
        <pc:cxnChg chg="add mod">
          <ac:chgData name="Owen Sheedy" userId="b1c9949c-efb5-4f8f-8e1c-29dbcaf5146f" providerId="ADAL" clId="{B6A782CF-8A7D-45C2-B03B-21B0D000222B}" dt="2020-12-03T17:15:35.258" v="65" actId="1076"/>
          <ac:cxnSpMkLst>
            <pc:docMk/>
            <pc:sldMk cId="1656496347" sldId="274"/>
            <ac:cxnSpMk id="30" creationId="{BFA0B48E-0A4E-46DB-AB01-9A607C20C112}"/>
          </ac:cxnSpMkLst>
        </pc:cxnChg>
        <pc:cxnChg chg="add mod">
          <ac:chgData name="Owen Sheedy" userId="b1c9949c-efb5-4f8f-8e1c-29dbcaf5146f" providerId="ADAL" clId="{B6A782CF-8A7D-45C2-B03B-21B0D000222B}" dt="2020-12-03T17:15:49.668" v="68" actId="1035"/>
          <ac:cxnSpMkLst>
            <pc:docMk/>
            <pc:sldMk cId="1656496347" sldId="274"/>
            <ac:cxnSpMk id="31" creationId="{098D249B-1475-4971-83BB-1A62FF7344DD}"/>
          </ac:cxnSpMkLst>
        </pc:cxnChg>
        <pc:cxnChg chg="add mod">
          <ac:chgData name="Owen Sheedy" userId="b1c9949c-efb5-4f8f-8e1c-29dbcaf5146f" providerId="ADAL" clId="{B6A782CF-8A7D-45C2-B03B-21B0D000222B}" dt="2020-12-03T17:15:58.402" v="75" actId="1035"/>
          <ac:cxnSpMkLst>
            <pc:docMk/>
            <pc:sldMk cId="1656496347" sldId="274"/>
            <ac:cxnSpMk id="32" creationId="{F7F806B9-B668-499C-90A7-A6E5268C9EA3}"/>
          </ac:cxnSpMkLst>
        </pc:cxnChg>
        <pc:cxnChg chg="add mod">
          <ac:chgData name="Owen Sheedy" userId="b1c9949c-efb5-4f8f-8e1c-29dbcaf5146f" providerId="ADAL" clId="{B6A782CF-8A7D-45C2-B03B-21B0D000222B}" dt="2020-12-03T17:16:14.509" v="78" actId="1076"/>
          <ac:cxnSpMkLst>
            <pc:docMk/>
            <pc:sldMk cId="1656496347" sldId="274"/>
            <ac:cxnSpMk id="33" creationId="{1BA1B90C-8C53-4773-ACC6-424107952C65}"/>
          </ac:cxnSpMkLst>
        </pc:cxnChg>
        <pc:cxnChg chg="add mod">
          <ac:chgData name="Owen Sheedy" userId="b1c9949c-efb5-4f8f-8e1c-29dbcaf5146f" providerId="ADAL" clId="{B6A782CF-8A7D-45C2-B03B-21B0D000222B}" dt="2020-12-03T17:16:14.509" v="78" actId="1076"/>
          <ac:cxnSpMkLst>
            <pc:docMk/>
            <pc:sldMk cId="1656496347" sldId="274"/>
            <ac:cxnSpMk id="34" creationId="{4FE14501-3AA3-4DE9-AB56-718AC9F9551E}"/>
          </ac:cxnSpMkLst>
        </pc:cxnChg>
        <pc:cxnChg chg="add mod">
          <ac:chgData name="Owen Sheedy" userId="b1c9949c-efb5-4f8f-8e1c-29dbcaf5146f" providerId="ADAL" clId="{B6A782CF-8A7D-45C2-B03B-21B0D000222B}" dt="2020-12-03T17:16:14.509" v="78" actId="1076"/>
          <ac:cxnSpMkLst>
            <pc:docMk/>
            <pc:sldMk cId="1656496347" sldId="274"/>
            <ac:cxnSpMk id="35" creationId="{C91F653B-DE93-4C78-B886-4656368BC1E7}"/>
          </ac:cxnSpMkLst>
        </pc:cxnChg>
        <pc:cxnChg chg="add mod">
          <ac:chgData name="Owen Sheedy" userId="b1c9949c-efb5-4f8f-8e1c-29dbcaf5146f" providerId="ADAL" clId="{B6A782CF-8A7D-45C2-B03B-21B0D000222B}" dt="2020-12-03T17:16:27.313" v="82" actId="1037"/>
          <ac:cxnSpMkLst>
            <pc:docMk/>
            <pc:sldMk cId="1656496347" sldId="274"/>
            <ac:cxnSpMk id="36" creationId="{4DF619B1-0DFA-4F52-8347-6E3FA181B248}"/>
          </ac:cxnSpMkLst>
        </pc:cxnChg>
        <pc:cxnChg chg="add mod">
          <ac:chgData name="Owen Sheedy" userId="b1c9949c-efb5-4f8f-8e1c-29dbcaf5146f" providerId="ADAL" clId="{B6A782CF-8A7D-45C2-B03B-21B0D000222B}" dt="2020-12-03T17:16:29.969" v="83" actId="1076"/>
          <ac:cxnSpMkLst>
            <pc:docMk/>
            <pc:sldMk cId="1656496347" sldId="274"/>
            <ac:cxnSpMk id="37" creationId="{E307C6F3-5EC2-4E8B-93E8-86EEB48D0475}"/>
          </ac:cxnSpMkLst>
        </pc:cxnChg>
      </pc:sldChg>
      <pc:sldChg chg="modSp add mod">
        <pc:chgData name="Owen Sheedy" userId="b1c9949c-efb5-4f8f-8e1c-29dbcaf5146f" providerId="ADAL" clId="{B6A782CF-8A7D-45C2-B03B-21B0D000222B}" dt="2020-12-03T17:19:50.080" v="122" actId="208"/>
        <pc:sldMkLst>
          <pc:docMk/>
          <pc:sldMk cId="2187549960" sldId="275"/>
        </pc:sldMkLst>
        <pc:spChg chg="mod">
          <ac:chgData name="Owen Sheedy" userId="b1c9949c-efb5-4f8f-8e1c-29dbcaf5146f" providerId="ADAL" clId="{B6A782CF-8A7D-45C2-B03B-21B0D000222B}" dt="2020-12-03T17:19:50.080" v="122" actId="208"/>
          <ac:spMkLst>
            <pc:docMk/>
            <pc:sldMk cId="2187549960" sldId="275"/>
            <ac:spMk id="11" creationId="{03637DBB-DE5E-4E51-8ABA-500341C90811}"/>
          </ac:spMkLst>
        </pc:spChg>
        <pc:spChg chg="mod">
          <ac:chgData name="Owen Sheedy" userId="b1c9949c-efb5-4f8f-8e1c-29dbcaf5146f" providerId="ADAL" clId="{B6A782CF-8A7D-45C2-B03B-21B0D000222B}" dt="2020-12-03T17:19:50.080" v="122" actId="208"/>
          <ac:spMkLst>
            <pc:docMk/>
            <pc:sldMk cId="2187549960" sldId="275"/>
            <ac:spMk id="12" creationId="{A2567622-9A62-4A97-94F3-F70EF0750976}"/>
          </ac:spMkLst>
        </pc:spChg>
        <pc:spChg chg="mod">
          <ac:chgData name="Owen Sheedy" userId="b1c9949c-efb5-4f8f-8e1c-29dbcaf5146f" providerId="ADAL" clId="{B6A782CF-8A7D-45C2-B03B-21B0D000222B}" dt="2020-12-03T17:19:50.080" v="122" actId="208"/>
          <ac:spMkLst>
            <pc:docMk/>
            <pc:sldMk cId="2187549960" sldId="275"/>
            <ac:spMk id="13" creationId="{94899F3C-F7F7-45DA-8D75-F6DBE7DC95A7}"/>
          </ac:spMkLst>
        </pc:spChg>
        <pc:spChg chg="mod">
          <ac:chgData name="Owen Sheedy" userId="b1c9949c-efb5-4f8f-8e1c-29dbcaf5146f" providerId="ADAL" clId="{B6A782CF-8A7D-45C2-B03B-21B0D000222B}" dt="2020-12-03T17:19:50.080" v="122" actId="208"/>
          <ac:spMkLst>
            <pc:docMk/>
            <pc:sldMk cId="2187549960" sldId="275"/>
            <ac:spMk id="14" creationId="{2A836173-35D6-4941-9EDE-3CB8D7E1A3DA}"/>
          </ac:spMkLst>
        </pc:spChg>
        <pc:spChg chg="mod">
          <ac:chgData name="Owen Sheedy" userId="b1c9949c-efb5-4f8f-8e1c-29dbcaf5146f" providerId="ADAL" clId="{B6A782CF-8A7D-45C2-B03B-21B0D000222B}" dt="2020-12-03T17:19:50.080" v="122" actId="208"/>
          <ac:spMkLst>
            <pc:docMk/>
            <pc:sldMk cId="2187549960" sldId="275"/>
            <ac:spMk id="15" creationId="{C8135072-03FF-48A7-B7C7-4F3C7580991E}"/>
          </ac:spMkLst>
        </pc:spChg>
        <pc:spChg chg="mod">
          <ac:chgData name="Owen Sheedy" userId="b1c9949c-efb5-4f8f-8e1c-29dbcaf5146f" providerId="ADAL" clId="{B6A782CF-8A7D-45C2-B03B-21B0D000222B}" dt="2020-12-03T17:19:50.080" v="122" actId="208"/>
          <ac:spMkLst>
            <pc:docMk/>
            <pc:sldMk cId="2187549960" sldId="275"/>
            <ac:spMk id="16" creationId="{DF443C05-24F5-4B2A-9F4F-34D0ED09BF15}"/>
          </ac:spMkLst>
        </pc:spChg>
        <pc:spChg chg="mod">
          <ac:chgData name="Owen Sheedy" userId="b1c9949c-efb5-4f8f-8e1c-29dbcaf5146f" providerId="ADAL" clId="{B6A782CF-8A7D-45C2-B03B-21B0D000222B}" dt="2020-12-03T17:19:50.080" v="122" actId="208"/>
          <ac:spMkLst>
            <pc:docMk/>
            <pc:sldMk cId="2187549960" sldId="275"/>
            <ac:spMk id="17" creationId="{CBCFA8AD-B042-4EEB-A222-6AAE03F43C51}"/>
          </ac:spMkLst>
        </pc:spChg>
        <pc:spChg chg="mod">
          <ac:chgData name="Owen Sheedy" userId="b1c9949c-efb5-4f8f-8e1c-29dbcaf5146f" providerId="ADAL" clId="{B6A782CF-8A7D-45C2-B03B-21B0D000222B}" dt="2020-12-03T17:19:50.080" v="122" actId="208"/>
          <ac:spMkLst>
            <pc:docMk/>
            <pc:sldMk cId="2187549960" sldId="275"/>
            <ac:spMk id="18" creationId="{E9AB4713-C077-45BD-B318-06C9E1F4863A}"/>
          </ac:spMkLst>
        </pc:spChg>
        <pc:spChg chg="mod">
          <ac:chgData name="Owen Sheedy" userId="b1c9949c-efb5-4f8f-8e1c-29dbcaf5146f" providerId="ADAL" clId="{B6A782CF-8A7D-45C2-B03B-21B0D000222B}" dt="2020-12-03T17:18:02.629" v="111" actId="208"/>
          <ac:spMkLst>
            <pc:docMk/>
            <pc:sldMk cId="2187549960" sldId="275"/>
            <ac:spMk id="20" creationId="{6265783A-E520-45CA-B365-0B0931858E71}"/>
          </ac:spMkLst>
        </pc:spChg>
        <pc:spChg chg="mod">
          <ac:chgData name="Owen Sheedy" userId="b1c9949c-efb5-4f8f-8e1c-29dbcaf5146f" providerId="ADAL" clId="{B6A782CF-8A7D-45C2-B03B-21B0D000222B}" dt="2020-12-03T17:19:50.080" v="122" actId="208"/>
          <ac:spMkLst>
            <pc:docMk/>
            <pc:sldMk cId="2187549960" sldId="275"/>
            <ac:spMk id="21" creationId="{3CB48CE0-960F-4A30-A1D7-CA897860F67D}"/>
          </ac:spMkLst>
        </pc:spChg>
        <pc:spChg chg="mod">
          <ac:chgData name="Owen Sheedy" userId="b1c9949c-efb5-4f8f-8e1c-29dbcaf5146f" providerId="ADAL" clId="{B6A782CF-8A7D-45C2-B03B-21B0D000222B}" dt="2020-12-03T17:19:50.080" v="122" actId="208"/>
          <ac:spMkLst>
            <pc:docMk/>
            <pc:sldMk cId="2187549960" sldId="275"/>
            <ac:spMk id="22" creationId="{51A98A7A-1883-4A1F-A715-C1225F3C3628}"/>
          </ac:spMkLst>
        </pc:spChg>
        <pc:spChg chg="mod">
          <ac:chgData name="Owen Sheedy" userId="b1c9949c-efb5-4f8f-8e1c-29dbcaf5146f" providerId="ADAL" clId="{B6A782CF-8A7D-45C2-B03B-21B0D000222B}" dt="2020-12-03T17:19:50.080" v="122" actId="208"/>
          <ac:spMkLst>
            <pc:docMk/>
            <pc:sldMk cId="2187549960" sldId="275"/>
            <ac:spMk id="23" creationId="{1C515932-B1E1-4E1E-8926-9F320C7872C3}"/>
          </ac:spMkLst>
        </pc:spChg>
        <pc:spChg chg="mod">
          <ac:chgData name="Owen Sheedy" userId="b1c9949c-efb5-4f8f-8e1c-29dbcaf5146f" providerId="ADAL" clId="{B6A782CF-8A7D-45C2-B03B-21B0D000222B}" dt="2020-12-03T17:19:50.080" v="122" actId="208"/>
          <ac:spMkLst>
            <pc:docMk/>
            <pc:sldMk cId="2187549960" sldId="275"/>
            <ac:spMk id="24" creationId="{5588FEA4-B9FE-4E36-9CCB-82B9636BA4F5}"/>
          </ac:spMkLst>
        </pc:spChg>
        <pc:spChg chg="mod">
          <ac:chgData name="Owen Sheedy" userId="b1c9949c-efb5-4f8f-8e1c-29dbcaf5146f" providerId="ADAL" clId="{B6A782CF-8A7D-45C2-B03B-21B0D000222B}" dt="2020-12-03T17:19:50.080" v="122" actId="208"/>
          <ac:spMkLst>
            <pc:docMk/>
            <pc:sldMk cId="2187549960" sldId="275"/>
            <ac:spMk id="25" creationId="{1AD1C099-D560-4209-A178-18AD2AF0CBC8}"/>
          </ac:spMkLst>
        </pc:spChg>
        <pc:spChg chg="mod">
          <ac:chgData name="Owen Sheedy" userId="b1c9949c-efb5-4f8f-8e1c-29dbcaf5146f" providerId="ADAL" clId="{B6A782CF-8A7D-45C2-B03B-21B0D000222B}" dt="2020-12-03T17:19:50.080" v="122" actId="208"/>
          <ac:spMkLst>
            <pc:docMk/>
            <pc:sldMk cId="2187549960" sldId="275"/>
            <ac:spMk id="26" creationId="{70856760-5B61-4582-B850-58513CF929E0}"/>
          </ac:spMkLst>
        </pc:spChg>
        <pc:spChg chg="mod">
          <ac:chgData name="Owen Sheedy" userId="b1c9949c-efb5-4f8f-8e1c-29dbcaf5146f" providerId="ADAL" clId="{B6A782CF-8A7D-45C2-B03B-21B0D000222B}" dt="2020-12-03T17:19:50.080" v="122" actId="208"/>
          <ac:spMkLst>
            <pc:docMk/>
            <pc:sldMk cId="2187549960" sldId="275"/>
            <ac:spMk id="27" creationId="{A0B87C75-68B7-4E05-8C1C-968682DB2F94}"/>
          </ac:spMkLst>
        </pc:spChg>
        <pc:spChg chg="mod">
          <ac:chgData name="Owen Sheedy" userId="b1c9949c-efb5-4f8f-8e1c-29dbcaf5146f" providerId="ADAL" clId="{B6A782CF-8A7D-45C2-B03B-21B0D000222B}" dt="2020-12-03T17:19:50.080" v="122" actId="208"/>
          <ac:spMkLst>
            <pc:docMk/>
            <pc:sldMk cId="2187549960" sldId="275"/>
            <ac:spMk id="28" creationId="{99FA1C40-F889-4679-8DC4-4ADA5CF04582}"/>
          </ac:spMkLst>
        </pc:spChg>
      </pc:sldChg>
      <pc:sldChg chg="addSp modSp add">
        <pc:chgData name="Owen Sheedy" userId="b1c9949c-efb5-4f8f-8e1c-29dbcaf5146f" providerId="ADAL" clId="{B6A782CF-8A7D-45C2-B03B-21B0D000222B}" dt="2020-12-03T17:21:59.591" v="136" actId="1035"/>
        <pc:sldMkLst>
          <pc:docMk/>
          <pc:sldMk cId="60351274" sldId="276"/>
        </pc:sldMkLst>
        <pc:picChg chg="add mod">
          <ac:chgData name="Owen Sheedy" userId="b1c9949c-efb5-4f8f-8e1c-29dbcaf5146f" providerId="ADAL" clId="{B6A782CF-8A7D-45C2-B03B-21B0D000222B}" dt="2020-12-03T17:21:56.471" v="135" actId="1038"/>
          <ac:picMkLst>
            <pc:docMk/>
            <pc:sldMk cId="60351274" sldId="276"/>
            <ac:picMk id="38" creationId="{07D972DD-F7F8-4FF9-8A8C-826529DAA777}"/>
          </ac:picMkLst>
        </pc:picChg>
        <pc:picChg chg="add mod">
          <ac:chgData name="Owen Sheedy" userId="b1c9949c-efb5-4f8f-8e1c-29dbcaf5146f" providerId="ADAL" clId="{B6A782CF-8A7D-45C2-B03B-21B0D000222B}" dt="2020-12-03T17:21:56.471" v="135" actId="1038"/>
          <ac:picMkLst>
            <pc:docMk/>
            <pc:sldMk cId="60351274" sldId="276"/>
            <ac:picMk id="39" creationId="{72CA0300-298B-4CF0-8262-3FC6D1A7842F}"/>
          </ac:picMkLst>
        </pc:picChg>
        <pc:picChg chg="add mod">
          <ac:chgData name="Owen Sheedy" userId="b1c9949c-efb5-4f8f-8e1c-29dbcaf5146f" providerId="ADAL" clId="{B6A782CF-8A7D-45C2-B03B-21B0D000222B}" dt="2020-12-03T17:21:49.671" v="132" actId="1037"/>
          <ac:picMkLst>
            <pc:docMk/>
            <pc:sldMk cId="60351274" sldId="276"/>
            <ac:picMk id="40" creationId="{9F38C726-9071-4555-B1F9-645574C0355B}"/>
          </ac:picMkLst>
        </pc:picChg>
        <pc:picChg chg="add mod">
          <ac:chgData name="Owen Sheedy" userId="b1c9949c-efb5-4f8f-8e1c-29dbcaf5146f" providerId="ADAL" clId="{B6A782CF-8A7D-45C2-B03B-21B0D000222B}" dt="2020-12-03T17:21:49.671" v="132" actId="1037"/>
          <ac:picMkLst>
            <pc:docMk/>
            <pc:sldMk cId="60351274" sldId="276"/>
            <ac:picMk id="41" creationId="{C9E42622-5DBA-48BB-B4C4-91EB8ED37B46}"/>
          </ac:picMkLst>
        </pc:picChg>
        <pc:picChg chg="add mod">
          <ac:chgData name="Owen Sheedy" userId="b1c9949c-efb5-4f8f-8e1c-29dbcaf5146f" providerId="ADAL" clId="{B6A782CF-8A7D-45C2-B03B-21B0D000222B}" dt="2020-12-03T17:21:44.511" v="130" actId="1037"/>
          <ac:picMkLst>
            <pc:docMk/>
            <pc:sldMk cId="60351274" sldId="276"/>
            <ac:picMk id="42" creationId="{A16ADE07-A8AA-43DC-8D4B-9DED567AE99F}"/>
          </ac:picMkLst>
        </pc:picChg>
        <pc:picChg chg="add mod">
          <ac:chgData name="Owen Sheedy" userId="b1c9949c-efb5-4f8f-8e1c-29dbcaf5146f" providerId="ADAL" clId="{B6A782CF-8A7D-45C2-B03B-21B0D000222B}" dt="2020-12-03T17:21:44.511" v="130" actId="1037"/>
          <ac:picMkLst>
            <pc:docMk/>
            <pc:sldMk cId="60351274" sldId="276"/>
            <ac:picMk id="43" creationId="{425B7808-35F2-400B-A2AE-F19A3C74FDC5}"/>
          </ac:picMkLst>
        </pc:picChg>
        <pc:picChg chg="add mod">
          <ac:chgData name="Owen Sheedy" userId="b1c9949c-efb5-4f8f-8e1c-29dbcaf5146f" providerId="ADAL" clId="{B6A782CF-8A7D-45C2-B03B-21B0D000222B}" dt="2020-12-03T17:21:59.591" v="136" actId="1035"/>
          <ac:picMkLst>
            <pc:docMk/>
            <pc:sldMk cId="60351274" sldId="276"/>
            <ac:picMk id="44" creationId="{B83D5C00-750B-4CD5-847E-163BC8B1C102}"/>
          </ac:picMkLst>
        </pc:picChg>
      </pc:sldChg>
      <pc:sldChg chg="addSp modSp add">
        <pc:chgData name="Owen Sheedy" userId="b1c9949c-efb5-4f8f-8e1c-29dbcaf5146f" providerId="ADAL" clId="{B6A782CF-8A7D-45C2-B03B-21B0D000222B}" dt="2020-12-03T17:23:01.141" v="142" actId="1038"/>
        <pc:sldMkLst>
          <pc:docMk/>
          <pc:sldMk cId="283944595" sldId="277"/>
        </pc:sldMkLst>
        <pc:picChg chg="add mod">
          <ac:chgData name="Owen Sheedy" userId="b1c9949c-efb5-4f8f-8e1c-29dbcaf5146f" providerId="ADAL" clId="{B6A782CF-8A7D-45C2-B03B-21B0D000222B}" dt="2020-12-03T17:22:47.912" v="140" actId="1076"/>
          <ac:picMkLst>
            <pc:docMk/>
            <pc:sldMk cId="283944595" sldId="277"/>
            <ac:picMk id="45" creationId="{A639995C-62B4-4ADF-8761-BF9D0D421014}"/>
          </ac:picMkLst>
        </pc:picChg>
        <pc:picChg chg="add mod">
          <ac:chgData name="Owen Sheedy" userId="b1c9949c-efb5-4f8f-8e1c-29dbcaf5146f" providerId="ADAL" clId="{B6A782CF-8A7D-45C2-B03B-21B0D000222B}" dt="2020-12-03T17:22:47.912" v="140" actId="1076"/>
          <ac:picMkLst>
            <pc:docMk/>
            <pc:sldMk cId="283944595" sldId="277"/>
            <ac:picMk id="46" creationId="{61B4CC9B-3A4D-40F0-8CEC-81137392F22A}"/>
          </ac:picMkLst>
        </pc:picChg>
        <pc:picChg chg="add mod">
          <ac:chgData name="Owen Sheedy" userId="b1c9949c-efb5-4f8f-8e1c-29dbcaf5146f" providerId="ADAL" clId="{B6A782CF-8A7D-45C2-B03B-21B0D000222B}" dt="2020-12-03T17:22:47.912" v="140" actId="1076"/>
          <ac:picMkLst>
            <pc:docMk/>
            <pc:sldMk cId="283944595" sldId="277"/>
            <ac:picMk id="47" creationId="{81013EEA-1388-4101-BFF6-CFFE3A9AB91B}"/>
          </ac:picMkLst>
        </pc:picChg>
        <pc:picChg chg="add mod">
          <ac:chgData name="Owen Sheedy" userId="b1c9949c-efb5-4f8f-8e1c-29dbcaf5146f" providerId="ADAL" clId="{B6A782CF-8A7D-45C2-B03B-21B0D000222B}" dt="2020-12-03T17:22:47.912" v="140" actId="1076"/>
          <ac:picMkLst>
            <pc:docMk/>
            <pc:sldMk cId="283944595" sldId="277"/>
            <ac:picMk id="48" creationId="{5A96C014-0A6C-4749-BFA7-5E17B531B1B8}"/>
          </ac:picMkLst>
        </pc:picChg>
        <pc:picChg chg="add mod">
          <ac:chgData name="Owen Sheedy" userId="b1c9949c-efb5-4f8f-8e1c-29dbcaf5146f" providerId="ADAL" clId="{B6A782CF-8A7D-45C2-B03B-21B0D000222B}" dt="2020-12-03T17:22:47.912" v="140" actId="1076"/>
          <ac:picMkLst>
            <pc:docMk/>
            <pc:sldMk cId="283944595" sldId="277"/>
            <ac:picMk id="49" creationId="{0860E0C8-D639-4F31-8EE8-F41B0A3422F8}"/>
          </ac:picMkLst>
        </pc:picChg>
        <pc:picChg chg="add mod">
          <ac:chgData name="Owen Sheedy" userId="b1c9949c-efb5-4f8f-8e1c-29dbcaf5146f" providerId="ADAL" clId="{B6A782CF-8A7D-45C2-B03B-21B0D000222B}" dt="2020-12-03T17:22:47.912" v="140" actId="1076"/>
          <ac:picMkLst>
            <pc:docMk/>
            <pc:sldMk cId="283944595" sldId="277"/>
            <ac:picMk id="50" creationId="{DDF4869C-6575-4188-A910-EEDF18B66D56}"/>
          </ac:picMkLst>
        </pc:picChg>
        <pc:picChg chg="add mod">
          <ac:chgData name="Owen Sheedy" userId="b1c9949c-efb5-4f8f-8e1c-29dbcaf5146f" providerId="ADAL" clId="{B6A782CF-8A7D-45C2-B03B-21B0D000222B}" dt="2020-12-03T17:23:01.141" v="142" actId="1038"/>
          <ac:picMkLst>
            <pc:docMk/>
            <pc:sldMk cId="283944595" sldId="277"/>
            <ac:picMk id="51" creationId="{49933EA7-5CB6-4032-917E-DCBB93778744}"/>
          </ac:picMkLst>
        </pc:picChg>
      </pc:sldChg>
      <pc:sldChg chg="addSp modSp add">
        <pc:chgData name="Owen Sheedy" userId="b1c9949c-efb5-4f8f-8e1c-29dbcaf5146f" providerId="ADAL" clId="{B6A782CF-8A7D-45C2-B03B-21B0D000222B}" dt="2020-12-03T17:23:52.372" v="146" actId="1076"/>
        <pc:sldMkLst>
          <pc:docMk/>
          <pc:sldMk cId="4281660774" sldId="278"/>
        </pc:sldMkLst>
        <pc:picChg chg="add mod">
          <ac:chgData name="Owen Sheedy" userId="b1c9949c-efb5-4f8f-8e1c-29dbcaf5146f" providerId="ADAL" clId="{B6A782CF-8A7D-45C2-B03B-21B0D000222B}" dt="2020-12-03T17:23:52.372" v="146" actId="1076"/>
          <ac:picMkLst>
            <pc:docMk/>
            <pc:sldMk cId="4281660774" sldId="278"/>
            <ac:picMk id="52" creationId="{9F73E573-4375-4751-AE49-F8D7E28ADCB0}"/>
          </ac:picMkLst>
        </pc:picChg>
        <pc:picChg chg="add mod">
          <ac:chgData name="Owen Sheedy" userId="b1c9949c-efb5-4f8f-8e1c-29dbcaf5146f" providerId="ADAL" clId="{B6A782CF-8A7D-45C2-B03B-21B0D000222B}" dt="2020-12-03T17:23:52.372" v="146" actId="1076"/>
          <ac:picMkLst>
            <pc:docMk/>
            <pc:sldMk cId="4281660774" sldId="278"/>
            <ac:picMk id="53" creationId="{85514792-FEA8-4DB2-A4BF-951C86680D6F}"/>
          </ac:picMkLst>
        </pc:picChg>
        <pc:picChg chg="add mod">
          <ac:chgData name="Owen Sheedy" userId="b1c9949c-efb5-4f8f-8e1c-29dbcaf5146f" providerId="ADAL" clId="{B6A782CF-8A7D-45C2-B03B-21B0D000222B}" dt="2020-12-03T17:23:52.372" v="146" actId="1076"/>
          <ac:picMkLst>
            <pc:docMk/>
            <pc:sldMk cId="4281660774" sldId="278"/>
            <ac:picMk id="54" creationId="{C28818D6-D6AD-4F8A-B3BC-37E5FD319C0C}"/>
          </ac:picMkLst>
        </pc:picChg>
        <pc:picChg chg="add mod">
          <ac:chgData name="Owen Sheedy" userId="b1c9949c-efb5-4f8f-8e1c-29dbcaf5146f" providerId="ADAL" clId="{B6A782CF-8A7D-45C2-B03B-21B0D000222B}" dt="2020-12-03T17:23:52.372" v="146" actId="1076"/>
          <ac:picMkLst>
            <pc:docMk/>
            <pc:sldMk cId="4281660774" sldId="278"/>
            <ac:picMk id="55" creationId="{E8FDCA80-0918-477B-9E52-8C99F5A378CA}"/>
          </ac:picMkLst>
        </pc:picChg>
        <pc:picChg chg="add mod">
          <ac:chgData name="Owen Sheedy" userId="b1c9949c-efb5-4f8f-8e1c-29dbcaf5146f" providerId="ADAL" clId="{B6A782CF-8A7D-45C2-B03B-21B0D000222B}" dt="2020-12-03T17:23:52.372" v="146" actId="1076"/>
          <ac:picMkLst>
            <pc:docMk/>
            <pc:sldMk cId="4281660774" sldId="278"/>
            <ac:picMk id="56" creationId="{79AA8E8E-674A-41E3-8C36-994AFC4987BC}"/>
          </ac:picMkLst>
        </pc:picChg>
        <pc:picChg chg="add mod">
          <ac:chgData name="Owen Sheedy" userId="b1c9949c-efb5-4f8f-8e1c-29dbcaf5146f" providerId="ADAL" clId="{B6A782CF-8A7D-45C2-B03B-21B0D000222B}" dt="2020-12-03T17:23:52.372" v="146" actId="1076"/>
          <ac:picMkLst>
            <pc:docMk/>
            <pc:sldMk cId="4281660774" sldId="278"/>
            <ac:picMk id="57" creationId="{D8CB6286-DBA9-44E7-8233-4599ABB3A3B5}"/>
          </ac:picMkLst>
        </pc:picChg>
        <pc:picChg chg="add mod">
          <ac:chgData name="Owen Sheedy" userId="b1c9949c-efb5-4f8f-8e1c-29dbcaf5146f" providerId="ADAL" clId="{B6A782CF-8A7D-45C2-B03B-21B0D000222B}" dt="2020-12-03T17:23:52.372" v="146" actId="1076"/>
          <ac:picMkLst>
            <pc:docMk/>
            <pc:sldMk cId="4281660774" sldId="278"/>
            <ac:picMk id="58" creationId="{B931D3C0-C243-47B9-9365-6F05FB397D51}"/>
          </ac:picMkLst>
        </pc:picChg>
      </pc:sldChg>
      <pc:sldChg chg="addSp modSp add">
        <pc:chgData name="Owen Sheedy" userId="b1c9949c-efb5-4f8f-8e1c-29dbcaf5146f" providerId="ADAL" clId="{B6A782CF-8A7D-45C2-B03B-21B0D000222B}" dt="2020-12-03T17:24:31.902" v="151" actId="1076"/>
        <pc:sldMkLst>
          <pc:docMk/>
          <pc:sldMk cId="4128315266" sldId="279"/>
        </pc:sldMkLst>
        <pc:picChg chg="add mod">
          <ac:chgData name="Owen Sheedy" userId="b1c9949c-efb5-4f8f-8e1c-29dbcaf5146f" providerId="ADAL" clId="{B6A782CF-8A7D-45C2-B03B-21B0D000222B}" dt="2020-12-03T17:24:31.902" v="151" actId="1076"/>
          <ac:picMkLst>
            <pc:docMk/>
            <pc:sldMk cId="4128315266" sldId="279"/>
            <ac:picMk id="59" creationId="{7D1A536E-1284-428C-B986-1D10B1B707F8}"/>
          </ac:picMkLst>
        </pc:picChg>
        <pc:picChg chg="add mod">
          <ac:chgData name="Owen Sheedy" userId="b1c9949c-efb5-4f8f-8e1c-29dbcaf5146f" providerId="ADAL" clId="{B6A782CF-8A7D-45C2-B03B-21B0D000222B}" dt="2020-12-03T17:24:31.902" v="151" actId="1076"/>
          <ac:picMkLst>
            <pc:docMk/>
            <pc:sldMk cId="4128315266" sldId="279"/>
            <ac:picMk id="60" creationId="{F86FAF96-4430-4770-A9A1-5F106BCBD2FF}"/>
          </ac:picMkLst>
        </pc:picChg>
        <pc:picChg chg="add mod">
          <ac:chgData name="Owen Sheedy" userId="b1c9949c-efb5-4f8f-8e1c-29dbcaf5146f" providerId="ADAL" clId="{B6A782CF-8A7D-45C2-B03B-21B0D000222B}" dt="2020-12-03T17:24:31.902" v="151" actId="1076"/>
          <ac:picMkLst>
            <pc:docMk/>
            <pc:sldMk cId="4128315266" sldId="279"/>
            <ac:picMk id="61" creationId="{F42DFA90-2898-463C-8954-76F5DD3CF324}"/>
          </ac:picMkLst>
        </pc:picChg>
        <pc:picChg chg="add mod">
          <ac:chgData name="Owen Sheedy" userId="b1c9949c-efb5-4f8f-8e1c-29dbcaf5146f" providerId="ADAL" clId="{B6A782CF-8A7D-45C2-B03B-21B0D000222B}" dt="2020-12-03T17:24:31.902" v="151" actId="1076"/>
          <ac:picMkLst>
            <pc:docMk/>
            <pc:sldMk cId="4128315266" sldId="279"/>
            <ac:picMk id="62" creationId="{0E803B17-DD2C-4842-B36E-5567E7E5480A}"/>
          </ac:picMkLst>
        </pc:picChg>
        <pc:picChg chg="add mod">
          <ac:chgData name="Owen Sheedy" userId="b1c9949c-efb5-4f8f-8e1c-29dbcaf5146f" providerId="ADAL" clId="{B6A782CF-8A7D-45C2-B03B-21B0D000222B}" dt="2020-12-03T17:24:31.902" v="151" actId="1076"/>
          <ac:picMkLst>
            <pc:docMk/>
            <pc:sldMk cId="4128315266" sldId="279"/>
            <ac:picMk id="63" creationId="{9A36E94D-4036-42CF-83FE-6F53AE295297}"/>
          </ac:picMkLst>
        </pc:picChg>
        <pc:picChg chg="add mod">
          <ac:chgData name="Owen Sheedy" userId="b1c9949c-efb5-4f8f-8e1c-29dbcaf5146f" providerId="ADAL" clId="{B6A782CF-8A7D-45C2-B03B-21B0D000222B}" dt="2020-12-03T17:24:31.902" v="151" actId="1076"/>
          <ac:picMkLst>
            <pc:docMk/>
            <pc:sldMk cId="4128315266" sldId="279"/>
            <ac:picMk id="64" creationId="{B25AC0FB-56B8-4578-8B5D-BA5A6344591E}"/>
          </ac:picMkLst>
        </pc:picChg>
        <pc:picChg chg="add mod">
          <ac:chgData name="Owen Sheedy" userId="b1c9949c-efb5-4f8f-8e1c-29dbcaf5146f" providerId="ADAL" clId="{B6A782CF-8A7D-45C2-B03B-21B0D000222B}" dt="2020-12-03T17:24:31.902" v="151" actId="1076"/>
          <ac:picMkLst>
            <pc:docMk/>
            <pc:sldMk cId="4128315266" sldId="279"/>
            <ac:picMk id="65" creationId="{FDD1B8DA-074B-445C-95D6-DF0669BCE2F7}"/>
          </ac:picMkLst>
        </pc:picChg>
      </pc:sldChg>
      <pc:sldChg chg="addSp delSp modSp add mod">
        <pc:chgData name="Owen Sheedy" userId="b1c9949c-efb5-4f8f-8e1c-29dbcaf5146f" providerId="ADAL" clId="{B6A782CF-8A7D-45C2-B03B-21B0D000222B}" dt="2020-12-03T17:25:54.087" v="182" actId="1035"/>
        <pc:sldMkLst>
          <pc:docMk/>
          <pc:sldMk cId="89163294" sldId="280"/>
        </pc:sldMkLst>
        <pc:spChg chg="mod">
          <ac:chgData name="Owen Sheedy" userId="b1c9949c-efb5-4f8f-8e1c-29dbcaf5146f" providerId="ADAL" clId="{B6A782CF-8A7D-45C2-B03B-21B0D000222B}" dt="2020-12-03T17:25:54.087" v="182" actId="1035"/>
          <ac:spMkLst>
            <pc:docMk/>
            <pc:sldMk cId="89163294" sldId="280"/>
            <ac:spMk id="2" creationId="{847A6796-CAB9-42E5-989E-62849673391E}"/>
          </ac:spMkLst>
        </pc:spChg>
        <pc:spChg chg="del">
          <ac:chgData name="Owen Sheedy" userId="b1c9949c-efb5-4f8f-8e1c-29dbcaf5146f" providerId="ADAL" clId="{B6A782CF-8A7D-45C2-B03B-21B0D000222B}" dt="2020-12-03T17:24:59.064" v="153" actId="478"/>
          <ac:spMkLst>
            <pc:docMk/>
            <pc:sldMk cId="89163294" sldId="280"/>
            <ac:spMk id="11" creationId="{03637DBB-DE5E-4E51-8ABA-500341C90811}"/>
          </ac:spMkLst>
        </pc:spChg>
        <pc:spChg chg="del">
          <ac:chgData name="Owen Sheedy" userId="b1c9949c-efb5-4f8f-8e1c-29dbcaf5146f" providerId="ADAL" clId="{B6A782CF-8A7D-45C2-B03B-21B0D000222B}" dt="2020-12-03T17:24:59.602" v="154" actId="478"/>
          <ac:spMkLst>
            <pc:docMk/>
            <pc:sldMk cId="89163294" sldId="280"/>
            <ac:spMk id="12" creationId="{A2567622-9A62-4A97-94F3-F70EF0750976}"/>
          </ac:spMkLst>
        </pc:spChg>
        <pc:spChg chg="del">
          <ac:chgData name="Owen Sheedy" userId="b1c9949c-efb5-4f8f-8e1c-29dbcaf5146f" providerId="ADAL" clId="{B6A782CF-8A7D-45C2-B03B-21B0D000222B}" dt="2020-12-03T17:25:00.272" v="155" actId="478"/>
          <ac:spMkLst>
            <pc:docMk/>
            <pc:sldMk cId="89163294" sldId="280"/>
            <ac:spMk id="13" creationId="{94899F3C-F7F7-45DA-8D75-F6DBE7DC95A7}"/>
          </ac:spMkLst>
        </pc:spChg>
        <pc:spChg chg="del">
          <ac:chgData name="Owen Sheedy" userId="b1c9949c-efb5-4f8f-8e1c-29dbcaf5146f" providerId="ADAL" clId="{B6A782CF-8A7D-45C2-B03B-21B0D000222B}" dt="2020-12-03T17:25:00.882" v="156" actId="478"/>
          <ac:spMkLst>
            <pc:docMk/>
            <pc:sldMk cId="89163294" sldId="280"/>
            <ac:spMk id="14" creationId="{2A836173-35D6-4941-9EDE-3CB8D7E1A3DA}"/>
          </ac:spMkLst>
        </pc:spChg>
        <pc:spChg chg="del">
          <ac:chgData name="Owen Sheedy" userId="b1c9949c-efb5-4f8f-8e1c-29dbcaf5146f" providerId="ADAL" clId="{B6A782CF-8A7D-45C2-B03B-21B0D000222B}" dt="2020-12-03T17:25:01.422" v="157" actId="478"/>
          <ac:spMkLst>
            <pc:docMk/>
            <pc:sldMk cId="89163294" sldId="280"/>
            <ac:spMk id="15" creationId="{C8135072-03FF-48A7-B7C7-4F3C7580991E}"/>
          </ac:spMkLst>
        </pc:spChg>
        <pc:spChg chg="del">
          <ac:chgData name="Owen Sheedy" userId="b1c9949c-efb5-4f8f-8e1c-29dbcaf5146f" providerId="ADAL" clId="{B6A782CF-8A7D-45C2-B03B-21B0D000222B}" dt="2020-12-03T17:25:01.922" v="158" actId="478"/>
          <ac:spMkLst>
            <pc:docMk/>
            <pc:sldMk cId="89163294" sldId="280"/>
            <ac:spMk id="16" creationId="{DF443C05-24F5-4B2A-9F4F-34D0ED09BF15}"/>
          </ac:spMkLst>
        </pc:spChg>
        <pc:spChg chg="del">
          <ac:chgData name="Owen Sheedy" userId="b1c9949c-efb5-4f8f-8e1c-29dbcaf5146f" providerId="ADAL" clId="{B6A782CF-8A7D-45C2-B03B-21B0D000222B}" dt="2020-12-03T17:25:02.422" v="159" actId="478"/>
          <ac:spMkLst>
            <pc:docMk/>
            <pc:sldMk cId="89163294" sldId="280"/>
            <ac:spMk id="17" creationId="{CBCFA8AD-B042-4EEB-A222-6AAE03F43C51}"/>
          </ac:spMkLst>
        </pc:spChg>
        <pc:spChg chg="del">
          <ac:chgData name="Owen Sheedy" userId="b1c9949c-efb5-4f8f-8e1c-29dbcaf5146f" providerId="ADAL" clId="{B6A782CF-8A7D-45C2-B03B-21B0D000222B}" dt="2020-12-03T17:25:03.092" v="160" actId="478"/>
          <ac:spMkLst>
            <pc:docMk/>
            <pc:sldMk cId="89163294" sldId="280"/>
            <ac:spMk id="18" creationId="{E9AB4713-C077-45BD-B318-06C9E1F4863A}"/>
          </ac:spMkLst>
        </pc:spChg>
        <pc:spChg chg="mod">
          <ac:chgData name="Owen Sheedy" userId="b1c9949c-efb5-4f8f-8e1c-29dbcaf5146f" providerId="ADAL" clId="{B6A782CF-8A7D-45C2-B03B-21B0D000222B}" dt="2020-12-03T17:25:54.087" v="182" actId="1035"/>
          <ac:spMkLst>
            <pc:docMk/>
            <pc:sldMk cId="89163294" sldId="280"/>
            <ac:spMk id="20" creationId="{6265783A-E520-45CA-B365-0B0931858E71}"/>
          </ac:spMkLst>
        </pc:spChg>
        <pc:spChg chg="del">
          <ac:chgData name="Owen Sheedy" userId="b1c9949c-efb5-4f8f-8e1c-29dbcaf5146f" providerId="ADAL" clId="{B6A782CF-8A7D-45C2-B03B-21B0D000222B}" dt="2020-12-03T17:25:07.542" v="168" actId="478"/>
          <ac:spMkLst>
            <pc:docMk/>
            <pc:sldMk cId="89163294" sldId="280"/>
            <ac:spMk id="21" creationId="{3CB48CE0-960F-4A30-A1D7-CA897860F67D}"/>
          </ac:spMkLst>
        </pc:spChg>
        <pc:spChg chg="del">
          <ac:chgData name="Owen Sheedy" userId="b1c9949c-efb5-4f8f-8e1c-29dbcaf5146f" providerId="ADAL" clId="{B6A782CF-8A7D-45C2-B03B-21B0D000222B}" dt="2020-12-03T17:25:07.022" v="167" actId="478"/>
          <ac:spMkLst>
            <pc:docMk/>
            <pc:sldMk cId="89163294" sldId="280"/>
            <ac:spMk id="22" creationId="{51A98A7A-1883-4A1F-A715-C1225F3C3628}"/>
          </ac:spMkLst>
        </pc:spChg>
        <pc:spChg chg="del">
          <ac:chgData name="Owen Sheedy" userId="b1c9949c-efb5-4f8f-8e1c-29dbcaf5146f" providerId="ADAL" clId="{B6A782CF-8A7D-45C2-B03B-21B0D000222B}" dt="2020-12-03T17:25:06.512" v="166" actId="478"/>
          <ac:spMkLst>
            <pc:docMk/>
            <pc:sldMk cId="89163294" sldId="280"/>
            <ac:spMk id="23" creationId="{1C515932-B1E1-4E1E-8926-9F320C7872C3}"/>
          </ac:spMkLst>
        </pc:spChg>
        <pc:spChg chg="del">
          <ac:chgData name="Owen Sheedy" userId="b1c9949c-efb5-4f8f-8e1c-29dbcaf5146f" providerId="ADAL" clId="{B6A782CF-8A7D-45C2-B03B-21B0D000222B}" dt="2020-12-03T17:25:05.992" v="165" actId="478"/>
          <ac:spMkLst>
            <pc:docMk/>
            <pc:sldMk cId="89163294" sldId="280"/>
            <ac:spMk id="24" creationId="{5588FEA4-B9FE-4E36-9CCB-82B9636BA4F5}"/>
          </ac:spMkLst>
        </pc:spChg>
        <pc:spChg chg="del">
          <ac:chgData name="Owen Sheedy" userId="b1c9949c-efb5-4f8f-8e1c-29dbcaf5146f" providerId="ADAL" clId="{B6A782CF-8A7D-45C2-B03B-21B0D000222B}" dt="2020-12-03T17:25:05.492" v="164" actId="478"/>
          <ac:spMkLst>
            <pc:docMk/>
            <pc:sldMk cId="89163294" sldId="280"/>
            <ac:spMk id="25" creationId="{1AD1C099-D560-4209-A178-18AD2AF0CBC8}"/>
          </ac:spMkLst>
        </pc:spChg>
        <pc:spChg chg="del">
          <ac:chgData name="Owen Sheedy" userId="b1c9949c-efb5-4f8f-8e1c-29dbcaf5146f" providerId="ADAL" clId="{B6A782CF-8A7D-45C2-B03B-21B0D000222B}" dt="2020-12-03T17:25:04.962" v="163" actId="478"/>
          <ac:spMkLst>
            <pc:docMk/>
            <pc:sldMk cId="89163294" sldId="280"/>
            <ac:spMk id="26" creationId="{70856760-5B61-4582-B850-58513CF929E0}"/>
          </ac:spMkLst>
        </pc:spChg>
        <pc:spChg chg="del">
          <ac:chgData name="Owen Sheedy" userId="b1c9949c-efb5-4f8f-8e1c-29dbcaf5146f" providerId="ADAL" clId="{B6A782CF-8A7D-45C2-B03B-21B0D000222B}" dt="2020-12-03T17:25:04.447" v="162" actId="478"/>
          <ac:spMkLst>
            <pc:docMk/>
            <pc:sldMk cId="89163294" sldId="280"/>
            <ac:spMk id="27" creationId="{A0B87C75-68B7-4E05-8C1C-968682DB2F94}"/>
          </ac:spMkLst>
        </pc:spChg>
        <pc:spChg chg="del">
          <ac:chgData name="Owen Sheedy" userId="b1c9949c-efb5-4f8f-8e1c-29dbcaf5146f" providerId="ADAL" clId="{B6A782CF-8A7D-45C2-B03B-21B0D000222B}" dt="2020-12-03T17:25:03.892" v="161" actId="478"/>
          <ac:spMkLst>
            <pc:docMk/>
            <pc:sldMk cId="89163294" sldId="280"/>
            <ac:spMk id="28" creationId="{99FA1C40-F889-4679-8DC4-4ADA5CF04582}"/>
          </ac:spMkLst>
        </pc:spChg>
        <pc:cxnChg chg="add mod">
          <ac:chgData name="Owen Sheedy" userId="b1c9949c-efb5-4f8f-8e1c-29dbcaf5146f" providerId="ADAL" clId="{B6A782CF-8A7D-45C2-B03B-21B0D000222B}" dt="2020-12-03T17:25:24.232" v="173" actId="14100"/>
          <ac:cxnSpMkLst>
            <pc:docMk/>
            <pc:sldMk cId="89163294" sldId="280"/>
            <ac:cxnSpMk id="66" creationId="{5D471BC3-6339-49A9-BCC1-8A02A29C1E7F}"/>
          </ac:cxnSpMkLst>
        </pc:cxnChg>
        <pc:cxnChg chg="add mod">
          <ac:chgData name="Owen Sheedy" userId="b1c9949c-efb5-4f8f-8e1c-29dbcaf5146f" providerId="ADAL" clId="{B6A782CF-8A7D-45C2-B03B-21B0D000222B}" dt="2020-12-03T17:25:40.752" v="177" actId="14100"/>
          <ac:cxnSpMkLst>
            <pc:docMk/>
            <pc:sldMk cId="89163294" sldId="280"/>
            <ac:cxnSpMk id="67" creationId="{BD5A0234-6628-4A8E-BC91-061695E6DB17}"/>
          </ac:cxnSpMkLst>
        </pc:cxnChg>
      </pc:sldChg>
      <pc:sldChg chg="modSp add">
        <pc:chgData name="Owen Sheedy" userId="b1c9949c-efb5-4f8f-8e1c-29dbcaf5146f" providerId="ADAL" clId="{B6A782CF-8A7D-45C2-B03B-21B0D000222B}" dt="2020-12-03T17:26:27.532" v="201" actId="1035"/>
        <pc:sldMkLst>
          <pc:docMk/>
          <pc:sldMk cId="203017860" sldId="281"/>
        </pc:sldMkLst>
        <pc:picChg chg="mod">
          <ac:chgData name="Owen Sheedy" userId="b1c9949c-efb5-4f8f-8e1c-29dbcaf5146f" providerId="ADAL" clId="{B6A782CF-8A7D-45C2-B03B-21B0D000222B}" dt="2020-12-03T17:26:27.532" v="201" actId="1035"/>
          <ac:picMkLst>
            <pc:docMk/>
            <pc:sldMk cId="203017860" sldId="281"/>
            <ac:picMk id="38" creationId="{07D972DD-F7F8-4FF9-8A8C-826529DAA777}"/>
          </ac:picMkLst>
        </pc:picChg>
        <pc:picChg chg="mod">
          <ac:chgData name="Owen Sheedy" userId="b1c9949c-efb5-4f8f-8e1c-29dbcaf5146f" providerId="ADAL" clId="{B6A782CF-8A7D-45C2-B03B-21B0D000222B}" dt="2020-12-03T17:26:27.532" v="201" actId="1035"/>
          <ac:picMkLst>
            <pc:docMk/>
            <pc:sldMk cId="203017860" sldId="281"/>
            <ac:picMk id="39" creationId="{72CA0300-298B-4CF0-8262-3FC6D1A7842F}"/>
          </ac:picMkLst>
        </pc:picChg>
      </pc:sldChg>
      <pc:sldChg chg="add del">
        <pc:chgData name="Owen Sheedy" userId="b1c9949c-efb5-4f8f-8e1c-29dbcaf5146f" providerId="ADAL" clId="{B6A782CF-8A7D-45C2-B03B-21B0D000222B}" dt="2020-12-03T17:26:18.657" v="185" actId="47"/>
        <pc:sldMkLst>
          <pc:docMk/>
          <pc:sldMk cId="3841750369" sldId="281"/>
        </pc:sldMkLst>
      </pc:sldChg>
      <pc:sldChg chg="modSp add">
        <pc:chgData name="Owen Sheedy" userId="b1c9949c-efb5-4f8f-8e1c-29dbcaf5146f" providerId="ADAL" clId="{B6A782CF-8A7D-45C2-B03B-21B0D000222B}" dt="2020-12-03T17:26:48.772" v="219" actId="1036"/>
        <pc:sldMkLst>
          <pc:docMk/>
          <pc:sldMk cId="3173186811" sldId="282"/>
        </pc:sldMkLst>
        <pc:picChg chg="mod">
          <ac:chgData name="Owen Sheedy" userId="b1c9949c-efb5-4f8f-8e1c-29dbcaf5146f" providerId="ADAL" clId="{B6A782CF-8A7D-45C2-B03B-21B0D000222B}" dt="2020-12-03T17:26:48.772" v="219" actId="1036"/>
          <ac:picMkLst>
            <pc:docMk/>
            <pc:sldMk cId="3173186811" sldId="282"/>
            <ac:picMk id="42" creationId="{A16ADE07-A8AA-43DC-8D4B-9DED567AE99F}"/>
          </ac:picMkLst>
        </pc:picChg>
        <pc:picChg chg="mod">
          <ac:chgData name="Owen Sheedy" userId="b1c9949c-efb5-4f8f-8e1c-29dbcaf5146f" providerId="ADAL" clId="{B6A782CF-8A7D-45C2-B03B-21B0D000222B}" dt="2020-12-03T17:26:48.772" v="219" actId="1036"/>
          <ac:picMkLst>
            <pc:docMk/>
            <pc:sldMk cId="3173186811" sldId="282"/>
            <ac:picMk id="43" creationId="{425B7808-35F2-400B-A2AE-F19A3C74FDC5}"/>
          </ac:picMkLst>
        </pc:picChg>
      </pc:sldChg>
      <pc:sldChg chg="modSp add del">
        <pc:chgData name="Owen Sheedy" userId="b1c9949c-efb5-4f8f-8e1c-29dbcaf5146f" providerId="ADAL" clId="{B6A782CF-8A7D-45C2-B03B-21B0D000222B}" dt="2020-12-03T17:27:35.143" v="269" actId="47"/>
        <pc:sldMkLst>
          <pc:docMk/>
          <pc:sldMk cId="2386406661" sldId="283"/>
        </pc:sldMkLst>
        <pc:picChg chg="mod">
          <ac:chgData name="Owen Sheedy" userId="b1c9949c-efb5-4f8f-8e1c-29dbcaf5146f" providerId="ADAL" clId="{B6A782CF-8A7D-45C2-B03B-21B0D000222B}" dt="2020-12-03T17:27:01.833" v="236" actId="1035"/>
          <ac:picMkLst>
            <pc:docMk/>
            <pc:sldMk cId="2386406661" sldId="283"/>
            <ac:picMk id="45" creationId="{A639995C-62B4-4ADF-8761-BF9D0D421014}"/>
          </ac:picMkLst>
        </pc:picChg>
        <pc:picChg chg="mod">
          <ac:chgData name="Owen Sheedy" userId="b1c9949c-efb5-4f8f-8e1c-29dbcaf5146f" providerId="ADAL" clId="{B6A782CF-8A7D-45C2-B03B-21B0D000222B}" dt="2020-12-03T17:27:01.833" v="236" actId="1035"/>
          <ac:picMkLst>
            <pc:docMk/>
            <pc:sldMk cId="2386406661" sldId="283"/>
            <ac:picMk id="46" creationId="{61B4CC9B-3A4D-40F0-8CEC-81137392F22A}"/>
          </ac:picMkLst>
        </pc:picChg>
        <pc:picChg chg="mod">
          <ac:chgData name="Owen Sheedy" userId="b1c9949c-efb5-4f8f-8e1c-29dbcaf5146f" providerId="ADAL" clId="{B6A782CF-8A7D-45C2-B03B-21B0D000222B}" dt="2020-12-03T17:27:21.423" v="267" actId="1035"/>
          <ac:picMkLst>
            <pc:docMk/>
            <pc:sldMk cId="2386406661" sldId="283"/>
            <ac:picMk id="49" creationId="{0860E0C8-D639-4F31-8EE8-F41B0A3422F8}"/>
          </ac:picMkLst>
        </pc:picChg>
        <pc:picChg chg="mod">
          <ac:chgData name="Owen Sheedy" userId="b1c9949c-efb5-4f8f-8e1c-29dbcaf5146f" providerId="ADAL" clId="{B6A782CF-8A7D-45C2-B03B-21B0D000222B}" dt="2020-12-03T17:27:21.423" v="267" actId="1035"/>
          <ac:picMkLst>
            <pc:docMk/>
            <pc:sldMk cId="2386406661" sldId="283"/>
            <ac:picMk id="50" creationId="{DDF4869C-6575-4188-A910-EEDF18B66D56}"/>
          </ac:picMkLst>
        </pc:picChg>
      </pc:sldChg>
      <pc:sldChg chg="modSp add">
        <pc:chgData name="Owen Sheedy" userId="b1c9949c-efb5-4f8f-8e1c-29dbcaf5146f" providerId="ADAL" clId="{B6A782CF-8A7D-45C2-B03B-21B0D000222B}" dt="2020-12-03T17:27:44.302" v="284" actId="1035"/>
        <pc:sldMkLst>
          <pc:docMk/>
          <pc:sldMk cId="243438067" sldId="284"/>
        </pc:sldMkLst>
        <pc:picChg chg="mod">
          <ac:chgData name="Owen Sheedy" userId="b1c9949c-efb5-4f8f-8e1c-29dbcaf5146f" providerId="ADAL" clId="{B6A782CF-8A7D-45C2-B03B-21B0D000222B}" dt="2020-12-03T17:27:44.302" v="284" actId="1035"/>
          <ac:picMkLst>
            <pc:docMk/>
            <pc:sldMk cId="243438067" sldId="284"/>
            <ac:picMk id="45" creationId="{A639995C-62B4-4ADF-8761-BF9D0D421014}"/>
          </ac:picMkLst>
        </pc:picChg>
        <pc:picChg chg="mod">
          <ac:chgData name="Owen Sheedy" userId="b1c9949c-efb5-4f8f-8e1c-29dbcaf5146f" providerId="ADAL" clId="{B6A782CF-8A7D-45C2-B03B-21B0D000222B}" dt="2020-12-03T17:27:44.302" v="284" actId="1035"/>
          <ac:picMkLst>
            <pc:docMk/>
            <pc:sldMk cId="243438067" sldId="284"/>
            <ac:picMk id="46" creationId="{61B4CC9B-3A4D-40F0-8CEC-81137392F22A}"/>
          </ac:picMkLst>
        </pc:picChg>
      </pc:sldChg>
      <pc:sldChg chg="modSp add">
        <pc:chgData name="Owen Sheedy" userId="b1c9949c-efb5-4f8f-8e1c-29dbcaf5146f" providerId="ADAL" clId="{B6A782CF-8A7D-45C2-B03B-21B0D000222B}" dt="2020-12-03T17:27:57.173" v="300" actId="1035"/>
        <pc:sldMkLst>
          <pc:docMk/>
          <pc:sldMk cId="2674470745" sldId="285"/>
        </pc:sldMkLst>
        <pc:picChg chg="mod">
          <ac:chgData name="Owen Sheedy" userId="b1c9949c-efb5-4f8f-8e1c-29dbcaf5146f" providerId="ADAL" clId="{B6A782CF-8A7D-45C2-B03B-21B0D000222B}" dt="2020-12-03T17:27:57.173" v="300" actId="1035"/>
          <ac:picMkLst>
            <pc:docMk/>
            <pc:sldMk cId="2674470745" sldId="285"/>
            <ac:picMk id="49" creationId="{0860E0C8-D639-4F31-8EE8-F41B0A3422F8}"/>
          </ac:picMkLst>
        </pc:picChg>
        <pc:picChg chg="mod">
          <ac:chgData name="Owen Sheedy" userId="b1c9949c-efb5-4f8f-8e1c-29dbcaf5146f" providerId="ADAL" clId="{B6A782CF-8A7D-45C2-B03B-21B0D000222B}" dt="2020-12-03T17:27:57.173" v="300" actId="1035"/>
          <ac:picMkLst>
            <pc:docMk/>
            <pc:sldMk cId="2674470745" sldId="285"/>
            <ac:picMk id="50" creationId="{DDF4869C-6575-4188-A910-EEDF18B66D56}"/>
          </ac:picMkLst>
        </pc:picChg>
      </pc:sldChg>
      <pc:sldChg chg="modSp add">
        <pc:chgData name="Owen Sheedy" userId="b1c9949c-efb5-4f8f-8e1c-29dbcaf5146f" providerId="ADAL" clId="{B6A782CF-8A7D-45C2-B03B-21B0D000222B}" dt="2020-12-03T17:28:12.833" v="314" actId="1035"/>
        <pc:sldMkLst>
          <pc:docMk/>
          <pc:sldMk cId="758241491" sldId="286"/>
        </pc:sldMkLst>
        <pc:picChg chg="mod">
          <ac:chgData name="Owen Sheedy" userId="b1c9949c-efb5-4f8f-8e1c-29dbcaf5146f" providerId="ADAL" clId="{B6A782CF-8A7D-45C2-B03B-21B0D000222B}" dt="2020-12-03T17:28:12.833" v="314" actId="1035"/>
          <ac:picMkLst>
            <pc:docMk/>
            <pc:sldMk cId="758241491" sldId="286"/>
            <ac:picMk id="52" creationId="{9F73E573-4375-4751-AE49-F8D7E28ADCB0}"/>
          </ac:picMkLst>
        </pc:picChg>
        <pc:picChg chg="mod">
          <ac:chgData name="Owen Sheedy" userId="b1c9949c-efb5-4f8f-8e1c-29dbcaf5146f" providerId="ADAL" clId="{B6A782CF-8A7D-45C2-B03B-21B0D000222B}" dt="2020-12-03T17:28:12.833" v="314" actId="1035"/>
          <ac:picMkLst>
            <pc:docMk/>
            <pc:sldMk cId="758241491" sldId="286"/>
            <ac:picMk id="53" creationId="{85514792-FEA8-4DB2-A4BF-951C86680D6F}"/>
          </ac:picMkLst>
        </pc:picChg>
      </pc:sldChg>
      <pc:sldChg chg="modSp add">
        <pc:chgData name="Owen Sheedy" userId="b1c9949c-efb5-4f8f-8e1c-29dbcaf5146f" providerId="ADAL" clId="{B6A782CF-8A7D-45C2-B03B-21B0D000222B}" dt="2020-12-03T17:28:28.853" v="328" actId="1035"/>
        <pc:sldMkLst>
          <pc:docMk/>
          <pc:sldMk cId="1192017270" sldId="287"/>
        </pc:sldMkLst>
        <pc:picChg chg="mod">
          <ac:chgData name="Owen Sheedy" userId="b1c9949c-efb5-4f8f-8e1c-29dbcaf5146f" providerId="ADAL" clId="{B6A782CF-8A7D-45C2-B03B-21B0D000222B}" dt="2020-12-03T17:28:28.853" v="328" actId="1035"/>
          <ac:picMkLst>
            <pc:docMk/>
            <pc:sldMk cId="1192017270" sldId="287"/>
            <ac:picMk id="56" creationId="{79AA8E8E-674A-41E3-8C36-994AFC4987BC}"/>
          </ac:picMkLst>
        </pc:picChg>
        <pc:picChg chg="mod">
          <ac:chgData name="Owen Sheedy" userId="b1c9949c-efb5-4f8f-8e1c-29dbcaf5146f" providerId="ADAL" clId="{B6A782CF-8A7D-45C2-B03B-21B0D000222B}" dt="2020-12-03T17:28:28.853" v="328" actId="1035"/>
          <ac:picMkLst>
            <pc:docMk/>
            <pc:sldMk cId="1192017270" sldId="287"/>
            <ac:picMk id="57" creationId="{D8CB6286-DBA9-44E7-8233-4599ABB3A3B5}"/>
          </ac:picMkLst>
        </pc:picChg>
      </pc:sldChg>
      <pc:sldChg chg="modSp add">
        <pc:chgData name="Owen Sheedy" userId="b1c9949c-efb5-4f8f-8e1c-29dbcaf5146f" providerId="ADAL" clId="{B6A782CF-8A7D-45C2-B03B-21B0D000222B}" dt="2020-12-03T17:28:46.878" v="342" actId="1035"/>
        <pc:sldMkLst>
          <pc:docMk/>
          <pc:sldMk cId="1694495760" sldId="288"/>
        </pc:sldMkLst>
        <pc:picChg chg="mod">
          <ac:chgData name="Owen Sheedy" userId="b1c9949c-efb5-4f8f-8e1c-29dbcaf5146f" providerId="ADAL" clId="{B6A782CF-8A7D-45C2-B03B-21B0D000222B}" dt="2020-12-03T17:28:46.878" v="342" actId="1035"/>
          <ac:picMkLst>
            <pc:docMk/>
            <pc:sldMk cId="1694495760" sldId="288"/>
            <ac:picMk id="59" creationId="{7D1A536E-1284-428C-B986-1D10B1B707F8}"/>
          </ac:picMkLst>
        </pc:picChg>
        <pc:picChg chg="mod">
          <ac:chgData name="Owen Sheedy" userId="b1c9949c-efb5-4f8f-8e1c-29dbcaf5146f" providerId="ADAL" clId="{B6A782CF-8A7D-45C2-B03B-21B0D000222B}" dt="2020-12-03T17:28:46.878" v="342" actId="1035"/>
          <ac:picMkLst>
            <pc:docMk/>
            <pc:sldMk cId="1694495760" sldId="288"/>
            <ac:picMk id="60" creationId="{F86FAF96-4430-4770-A9A1-5F106BCBD2FF}"/>
          </ac:picMkLst>
        </pc:picChg>
      </pc:sldChg>
      <pc:sldChg chg="modSp add">
        <pc:chgData name="Owen Sheedy" userId="b1c9949c-efb5-4f8f-8e1c-29dbcaf5146f" providerId="ADAL" clId="{B6A782CF-8A7D-45C2-B03B-21B0D000222B}" dt="2020-12-03T17:29:00.363" v="358" actId="1035"/>
        <pc:sldMkLst>
          <pc:docMk/>
          <pc:sldMk cId="4002615300" sldId="289"/>
        </pc:sldMkLst>
        <pc:picChg chg="mod">
          <ac:chgData name="Owen Sheedy" userId="b1c9949c-efb5-4f8f-8e1c-29dbcaf5146f" providerId="ADAL" clId="{B6A782CF-8A7D-45C2-B03B-21B0D000222B}" dt="2020-12-03T17:29:00.363" v="358" actId="1035"/>
          <ac:picMkLst>
            <pc:docMk/>
            <pc:sldMk cId="4002615300" sldId="289"/>
            <ac:picMk id="63" creationId="{9A36E94D-4036-42CF-83FE-6F53AE295297}"/>
          </ac:picMkLst>
        </pc:picChg>
        <pc:picChg chg="mod">
          <ac:chgData name="Owen Sheedy" userId="b1c9949c-efb5-4f8f-8e1c-29dbcaf5146f" providerId="ADAL" clId="{B6A782CF-8A7D-45C2-B03B-21B0D000222B}" dt="2020-12-03T17:29:00.363" v="358" actId="1035"/>
          <ac:picMkLst>
            <pc:docMk/>
            <pc:sldMk cId="4002615300" sldId="289"/>
            <ac:picMk id="64" creationId="{B25AC0FB-56B8-4578-8B5D-BA5A6344591E}"/>
          </ac:picMkLst>
        </pc:picChg>
      </pc:sldChg>
    </pc:docChg>
  </pc:docChgLst>
  <pc:docChgLst>
    <pc:chgData name="Owen Sheedy" userId="b1c9949c-efb5-4f8f-8e1c-29dbcaf5146f" providerId="ADAL" clId="{0120463E-CCCA-4041-99FA-54CB8D784619}"/>
    <pc:docChg chg="custSel addSld delSld modSld">
      <pc:chgData name="Owen Sheedy" userId="b1c9949c-efb5-4f8f-8e1c-29dbcaf5146f" providerId="ADAL" clId="{0120463E-CCCA-4041-99FA-54CB8D784619}" dt="2020-10-30T23:41:28.079" v="90" actId="1076"/>
      <pc:docMkLst>
        <pc:docMk/>
      </pc:docMkLst>
      <pc:sldChg chg="addSp delSp modSp mod">
        <pc:chgData name="Owen Sheedy" userId="b1c9949c-efb5-4f8f-8e1c-29dbcaf5146f" providerId="ADAL" clId="{0120463E-CCCA-4041-99FA-54CB8D784619}" dt="2020-10-30T23:36:52.983" v="53" actId="1076"/>
        <pc:sldMkLst>
          <pc:docMk/>
          <pc:sldMk cId="0" sldId="257"/>
        </pc:sldMkLst>
        <pc:spChg chg="add mod">
          <ac:chgData name="Owen Sheedy" userId="b1c9949c-efb5-4f8f-8e1c-29dbcaf5146f" providerId="ADAL" clId="{0120463E-CCCA-4041-99FA-54CB8D784619}" dt="2020-10-30T23:32:55.814" v="4" actId="1076"/>
          <ac:spMkLst>
            <pc:docMk/>
            <pc:sldMk cId="0" sldId="257"/>
            <ac:spMk id="11" creationId="{03637DBB-DE5E-4E51-8ABA-500341C90811}"/>
          </ac:spMkLst>
        </pc:spChg>
        <pc:spChg chg="add mod">
          <ac:chgData name="Owen Sheedy" userId="b1c9949c-efb5-4f8f-8e1c-29dbcaf5146f" providerId="ADAL" clId="{0120463E-CCCA-4041-99FA-54CB8D784619}" dt="2020-10-30T23:32:55.814" v="4" actId="1076"/>
          <ac:spMkLst>
            <pc:docMk/>
            <pc:sldMk cId="0" sldId="257"/>
            <ac:spMk id="12" creationId="{A2567622-9A62-4A97-94F3-F70EF0750976}"/>
          </ac:spMkLst>
        </pc:spChg>
        <pc:spChg chg="add mod">
          <ac:chgData name="Owen Sheedy" userId="b1c9949c-efb5-4f8f-8e1c-29dbcaf5146f" providerId="ADAL" clId="{0120463E-CCCA-4041-99FA-54CB8D784619}" dt="2020-10-30T23:32:55.814" v="4" actId="1076"/>
          <ac:spMkLst>
            <pc:docMk/>
            <pc:sldMk cId="0" sldId="257"/>
            <ac:spMk id="13" creationId="{94899F3C-F7F7-45DA-8D75-F6DBE7DC95A7}"/>
          </ac:spMkLst>
        </pc:spChg>
        <pc:spChg chg="add mod">
          <ac:chgData name="Owen Sheedy" userId="b1c9949c-efb5-4f8f-8e1c-29dbcaf5146f" providerId="ADAL" clId="{0120463E-CCCA-4041-99FA-54CB8D784619}" dt="2020-10-30T23:32:55.814" v="4" actId="1076"/>
          <ac:spMkLst>
            <pc:docMk/>
            <pc:sldMk cId="0" sldId="257"/>
            <ac:spMk id="14" creationId="{2A836173-35D6-4941-9EDE-3CB8D7E1A3DA}"/>
          </ac:spMkLst>
        </pc:spChg>
        <pc:spChg chg="add mod">
          <ac:chgData name="Owen Sheedy" userId="b1c9949c-efb5-4f8f-8e1c-29dbcaf5146f" providerId="ADAL" clId="{0120463E-CCCA-4041-99FA-54CB8D784619}" dt="2020-10-30T23:32:55.814" v="4" actId="1076"/>
          <ac:spMkLst>
            <pc:docMk/>
            <pc:sldMk cId="0" sldId="257"/>
            <ac:spMk id="15" creationId="{C8135072-03FF-48A7-B7C7-4F3C7580991E}"/>
          </ac:spMkLst>
        </pc:spChg>
        <pc:spChg chg="add mod">
          <ac:chgData name="Owen Sheedy" userId="b1c9949c-efb5-4f8f-8e1c-29dbcaf5146f" providerId="ADAL" clId="{0120463E-CCCA-4041-99FA-54CB8D784619}" dt="2020-10-30T23:32:55.814" v="4" actId="1076"/>
          <ac:spMkLst>
            <pc:docMk/>
            <pc:sldMk cId="0" sldId="257"/>
            <ac:spMk id="16" creationId="{DF443C05-24F5-4B2A-9F4F-34D0ED09BF15}"/>
          </ac:spMkLst>
        </pc:spChg>
        <pc:spChg chg="add mod">
          <ac:chgData name="Owen Sheedy" userId="b1c9949c-efb5-4f8f-8e1c-29dbcaf5146f" providerId="ADAL" clId="{0120463E-CCCA-4041-99FA-54CB8D784619}" dt="2020-10-30T23:32:55.814" v="4" actId="1076"/>
          <ac:spMkLst>
            <pc:docMk/>
            <pc:sldMk cId="0" sldId="257"/>
            <ac:spMk id="17" creationId="{CBCFA8AD-B042-4EEB-A222-6AAE03F43C51}"/>
          </ac:spMkLst>
        </pc:spChg>
        <pc:spChg chg="add mod">
          <ac:chgData name="Owen Sheedy" userId="b1c9949c-efb5-4f8f-8e1c-29dbcaf5146f" providerId="ADAL" clId="{0120463E-CCCA-4041-99FA-54CB8D784619}" dt="2020-10-30T23:32:55.814" v="4" actId="1076"/>
          <ac:spMkLst>
            <pc:docMk/>
            <pc:sldMk cId="0" sldId="257"/>
            <ac:spMk id="18" creationId="{E9AB4713-C077-45BD-B318-06C9E1F4863A}"/>
          </ac:spMkLst>
        </pc:spChg>
        <pc:spChg chg="add mod">
          <ac:chgData name="Owen Sheedy" userId="b1c9949c-efb5-4f8f-8e1c-29dbcaf5146f" providerId="ADAL" clId="{0120463E-CCCA-4041-99FA-54CB8D784619}" dt="2020-10-30T23:33:56.326" v="18" actId="1076"/>
          <ac:spMkLst>
            <pc:docMk/>
            <pc:sldMk cId="0" sldId="257"/>
            <ac:spMk id="21" creationId="{3CB48CE0-960F-4A30-A1D7-CA897860F67D}"/>
          </ac:spMkLst>
        </pc:spChg>
        <pc:spChg chg="add mod">
          <ac:chgData name="Owen Sheedy" userId="b1c9949c-efb5-4f8f-8e1c-29dbcaf5146f" providerId="ADAL" clId="{0120463E-CCCA-4041-99FA-54CB8D784619}" dt="2020-10-30T23:33:56.326" v="18" actId="1076"/>
          <ac:spMkLst>
            <pc:docMk/>
            <pc:sldMk cId="0" sldId="257"/>
            <ac:spMk id="22" creationId="{51A98A7A-1883-4A1F-A715-C1225F3C3628}"/>
          </ac:spMkLst>
        </pc:spChg>
        <pc:spChg chg="add mod">
          <ac:chgData name="Owen Sheedy" userId="b1c9949c-efb5-4f8f-8e1c-29dbcaf5146f" providerId="ADAL" clId="{0120463E-CCCA-4041-99FA-54CB8D784619}" dt="2020-10-30T23:33:56.326" v="18" actId="1076"/>
          <ac:spMkLst>
            <pc:docMk/>
            <pc:sldMk cId="0" sldId="257"/>
            <ac:spMk id="23" creationId="{1C515932-B1E1-4E1E-8926-9F320C7872C3}"/>
          </ac:spMkLst>
        </pc:spChg>
        <pc:spChg chg="add mod">
          <ac:chgData name="Owen Sheedy" userId="b1c9949c-efb5-4f8f-8e1c-29dbcaf5146f" providerId="ADAL" clId="{0120463E-CCCA-4041-99FA-54CB8D784619}" dt="2020-10-30T23:33:56.326" v="18" actId="1076"/>
          <ac:spMkLst>
            <pc:docMk/>
            <pc:sldMk cId="0" sldId="257"/>
            <ac:spMk id="24" creationId="{5588FEA4-B9FE-4E36-9CCB-82B9636BA4F5}"/>
          </ac:spMkLst>
        </pc:spChg>
        <pc:spChg chg="add mod">
          <ac:chgData name="Owen Sheedy" userId="b1c9949c-efb5-4f8f-8e1c-29dbcaf5146f" providerId="ADAL" clId="{0120463E-CCCA-4041-99FA-54CB8D784619}" dt="2020-10-30T23:33:56.326" v="18" actId="1076"/>
          <ac:spMkLst>
            <pc:docMk/>
            <pc:sldMk cId="0" sldId="257"/>
            <ac:spMk id="25" creationId="{1AD1C099-D560-4209-A178-18AD2AF0CBC8}"/>
          </ac:spMkLst>
        </pc:spChg>
        <pc:spChg chg="add mod">
          <ac:chgData name="Owen Sheedy" userId="b1c9949c-efb5-4f8f-8e1c-29dbcaf5146f" providerId="ADAL" clId="{0120463E-CCCA-4041-99FA-54CB8D784619}" dt="2020-10-30T23:33:56.326" v="18" actId="1076"/>
          <ac:spMkLst>
            <pc:docMk/>
            <pc:sldMk cId="0" sldId="257"/>
            <ac:spMk id="26" creationId="{70856760-5B61-4582-B850-58513CF929E0}"/>
          </ac:spMkLst>
        </pc:spChg>
        <pc:spChg chg="add mod">
          <ac:chgData name="Owen Sheedy" userId="b1c9949c-efb5-4f8f-8e1c-29dbcaf5146f" providerId="ADAL" clId="{0120463E-CCCA-4041-99FA-54CB8D784619}" dt="2020-10-30T23:33:56.326" v="18" actId="1076"/>
          <ac:spMkLst>
            <pc:docMk/>
            <pc:sldMk cId="0" sldId="257"/>
            <ac:spMk id="27" creationId="{A0B87C75-68B7-4E05-8C1C-968682DB2F94}"/>
          </ac:spMkLst>
        </pc:spChg>
        <pc:spChg chg="add mod">
          <ac:chgData name="Owen Sheedy" userId="b1c9949c-efb5-4f8f-8e1c-29dbcaf5146f" providerId="ADAL" clId="{0120463E-CCCA-4041-99FA-54CB8D784619}" dt="2020-10-30T23:33:56.326" v="18" actId="1076"/>
          <ac:spMkLst>
            <pc:docMk/>
            <pc:sldMk cId="0" sldId="257"/>
            <ac:spMk id="28" creationId="{99FA1C40-F889-4679-8DC4-4ADA5CF04582}"/>
          </ac:spMkLst>
        </pc:spChg>
        <pc:picChg chg="del">
          <ac:chgData name="Owen Sheedy" userId="b1c9949c-efb5-4f8f-8e1c-29dbcaf5146f" providerId="ADAL" clId="{0120463E-CCCA-4041-99FA-54CB8D784619}" dt="2020-10-30T23:32:45.726" v="2" actId="478"/>
          <ac:picMkLst>
            <pc:docMk/>
            <pc:sldMk cId="0" sldId="257"/>
            <ac:picMk id="8" creationId="{22E09D7C-5694-42A0-B6C8-2CEFCB27FB66}"/>
          </ac:picMkLst>
        </pc:picChg>
        <pc:picChg chg="del">
          <ac:chgData name="Owen Sheedy" userId="b1c9949c-efb5-4f8f-8e1c-29dbcaf5146f" providerId="ADAL" clId="{0120463E-CCCA-4041-99FA-54CB8D784619}" dt="2020-10-30T23:33:19.070" v="11" actId="478"/>
          <ac:picMkLst>
            <pc:docMk/>
            <pc:sldMk cId="0" sldId="257"/>
            <ac:picMk id="9" creationId="{0DD13C39-B3E3-49AA-A3F6-230845384C69}"/>
          </ac:picMkLst>
        </pc:picChg>
        <pc:picChg chg="del">
          <ac:chgData name="Owen Sheedy" userId="b1c9949c-efb5-4f8f-8e1c-29dbcaf5146f" providerId="ADAL" clId="{0120463E-CCCA-4041-99FA-54CB8D784619}" dt="2020-10-30T23:33:19.495" v="12" actId="478"/>
          <ac:picMkLst>
            <pc:docMk/>
            <pc:sldMk cId="0" sldId="257"/>
            <ac:picMk id="10" creationId="{7CA2B040-5751-4CA6-A4CF-5300D000D0C9}"/>
          </ac:picMkLst>
        </pc:picChg>
        <pc:picChg chg="del">
          <ac:chgData name="Owen Sheedy" userId="b1c9949c-efb5-4f8f-8e1c-29dbcaf5146f" providerId="ADAL" clId="{0120463E-CCCA-4041-99FA-54CB8D784619}" dt="2020-10-30T23:32:44.219" v="1" actId="478"/>
          <ac:picMkLst>
            <pc:docMk/>
            <pc:sldMk cId="0" sldId="257"/>
            <ac:picMk id="3077" creationId="{F2F38E13-1174-4E1B-9D9C-BA185DC92E39}"/>
          </ac:picMkLst>
        </pc:picChg>
        <pc:cxnChg chg="mod">
          <ac:chgData name="Owen Sheedy" userId="b1c9949c-efb5-4f8f-8e1c-29dbcaf5146f" providerId="ADAL" clId="{0120463E-CCCA-4041-99FA-54CB8D784619}" dt="2020-10-30T23:33:47.429" v="17" actId="1076"/>
          <ac:cxnSpMkLst>
            <pc:docMk/>
            <pc:sldMk cId="0" sldId="257"/>
            <ac:cxnSpMk id="3" creationId="{0482C645-C259-4067-A886-87076191DBD3}"/>
          </ac:cxnSpMkLst>
        </pc:cxnChg>
        <pc:cxnChg chg="del">
          <ac:chgData name="Owen Sheedy" userId="b1c9949c-efb5-4f8f-8e1c-29dbcaf5146f" providerId="ADAL" clId="{0120463E-CCCA-4041-99FA-54CB8D784619}" dt="2020-10-30T23:33:44.610" v="16" actId="478"/>
          <ac:cxnSpMkLst>
            <pc:docMk/>
            <pc:sldMk cId="0" sldId="257"/>
            <ac:cxnSpMk id="19" creationId="{8455A2EE-F87E-4620-ACE2-B97C949EE032}"/>
          </ac:cxnSpMkLst>
        </pc:cxnChg>
        <pc:cxnChg chg="add mod">
          <ac:chgData name="Owen Sheedy" userId="b1c9949c-efb5-4f8f-8e1c-29dbcaf5146f" providerId="ADAL" clId="{0120463E-CCCA-4041-99FA-54CB8D784619}" dt="2020-10-30T23:33:56.326" v="18" actId="1076"/>
          <ac:cxnSpMkLst>
            <pc:docMk/>
            <pc:sldMk cId="0" sldId="257"/>
            <ac:cxnSpMk id="20" creationId="{C65237C9-D0D1-4A38-A8C5-9FAFDDC75963}"/>
          </ac:cxnSpMkLst>
        </pc:cxnChg>
        <pc:cxnChg chg="add mod">
          <ac:chgData name="Owen Sheedy" userId="b1c9949c-efb5-4f8f-8e1c-29dbcaf5146f" providerId="ADAL" clId="{0120463E-CCCA-4041-99FA-54CB8D784619}" dt="2020-10-30T23:34:03.941" v="20" actId="1076"/>
          <ac:cxnSpMkLst>
            <pc:docMk/>
            <pc:sldMk cId="0" sldId="257"/>
            <ac:cxnSpMk id="29" creationId="{EAD7B4FE-59CC-4E89-A322-5B53FC4C0CCB}"/>
          </ac:cxnSpMkLst>
        </pc:cxnChg>
        <pc:cxnChg chg="add mod">
          <ac:chgData name="Owen Sheedy" userId="b1c9949c-efb5-4f8f-8e1c-29dbcaf5146f" providerId="ADAL" clId="{0120463E-CCCA-4041-99FA-54CB8D784619}" dt="2020-10-30T23:34:37.697" v="31" actId="1582"/>
          <ac:cxnSpMkLst>
            <pc:docMk/>
            <pc:sldMk cId="0" sldId="257"/>
            <ac:cxnSpMk id="30" creationId="{8F0587C6-9083-4AD0-9761-823D25D8DECD}"/>
          </ac:cxnSpMkLst>
        </pc:cxnChg>
        <pc:cxnChg chg="add mod">
          <ac:chgData name="Owen Sheedy" userId="b1c9949c-efb5-4f8f-8e1c-29dbcaf5146f" providerId="ADAL" clId="{0120463E-CCCA-4041-99FA-54CB8D784619}" dt="2020-10-30T23:36:52.983" v="53" actId="1076"/>
          <ac:cxnSpMkLst>
            <pc:docMk/>
            <pc:sldMk cId="0" sldId="257"/>
            <ac:cxnSpMk id="31" creationId="{AB2BB85A-987B-46E8-ADC7-C1FBBD8DE4BE}"/>
          </ac:cxnSpMkLst>
        </pc:cxnChg>
      </pc:sldChg>
      <pc:sldChg chg="modSp mod">
        <pc:chgData name="Owen Sheedy" userId="b1c9949c-efb5-4f8f-8e1c-29dbcaf5146f" providerId="ADAL" clId="{0120463E-CCCA-4041-99FA-54CB8D784619}" dt="2020-10-30T23:41:28.079" v="90" actId="1076"/>
        <pc:sldMkLst>
          <pc:docMk/>
          <pc:sldMk cId="0" sldId="258"/>
        </pc:sldMkLst>
        <pc:spChg chg="mod">
          <ac:chgData name="Owen Sheedy" userId="b1c9949c-efb5-4f8f-8e1c-29dbcaf5146f" providerId="ADAL" clId="{0120463E-CCCA-4041-99FA-54CB8D784619}" dt="2020-10-30T23:41:28.079" v="90" actId="1076"/>
          <ac:spMkLst>
            <pc:docMk/>
            <pc:sldMk cId="0" sldId="258"/>
            <ac:spMk id="2" creationId="{8E4C7867-01E3-4ACD-AA16-D2737A8AF956}"/>
          </ac:spMkLst>
        </pc:spChg>
        <pc:spChg chg="mod">
          <ac:chgData name="Owen Sheedy" userId="b1c9949c-efb5-4f8f-8e1c-29dbcaf5146f" providerId="ADAL" clId="{0120463E-CCCA-4041-99FA-54CB8D784619}" dt="2020-10-30T23:41:21.971" v="89" actId="2711"/>
          <ac:spMkLst>
            <pc:docMk/>
            <pc:sldMk cId="0" sldId="258"/>
            <ac:spMk id="3" creationId="{CA9BCB06-60E2-42E9-AD84-BFE854D9A0E0}"/>
          </ac:spMkLst>
        </pc:spChg>
      </pc:sldChg>
      <pc:sldChg chg="del">
        <pc:chgData name="Owen Sheedy" userId="b1c9949c-efb5-4f8f-8e1c-29dbcaf5146f" providerId="ADAL" clId="{0120463E-CCCA-4041-99FA-54CB8D784619}" dt="2020-10-30T23:35:48.512" v="43" actId="47"/>
        <pc:sldMkLst>
          <pc:docMk/>
          <pc:sldMk cId="1498668328" sldId="259"/>
        </pc:sldMkLst>
      </pc:sldChg>
      <pc:sldChg chg="del">
        <pc:chgData name="Owen Sheedy" userId="b1c9949c-efb5-4f8f-8e1c-29dbcaf5146f" providerId="ADAL" clId="{0120463E-CCCA-4041-99FA-54CB8D784619}" dt="2020-10-30T23:35:34.073" v="40" actId="47"/>
        <pc:sldMkLst>
          <pc:docMk/>
          <pc:sldMk cId="514156092" sldId="260"/>
        </pc:sldMkLst>
      </pc:sldChg>
      <pc:sldChg chg="del">
        <pc:chgData name="Owen Sheedy" userId="b1c9949c-efb5-4f8f-8e1c-29dbcaf5146f" providerId="ADAL" clId="{0120463E-CCCA-4041-99FA-54CB8D784619}" dt="2020-10-30T23:36:10.679" v="47" actId="47"/>
        <pc:sldMkLst>
          <pc:docMk/>
          <pc:sldMk cId="3081906560" sldId="261"/>
        </pc:sldMkLst>
      </pc:sldChg>
      <pc:sldChg chg="del">
        <pc:chgData name="Owen Sheedy" userId="b1c9949c-efb5-4f8f-8e1c-29dbcaf5146f" providerId="ADAL" clId="{0120463E-CCCA-4041-99FA-54CB8D784619}" dt="2020-10-30T23:36:41.163" v="51" actId="47"/>
        <pc:sldMkLst>
          <pc:docMk/>
          <pc:sldMk cId="631030925" sldId="262"/>
        </pc:sldMkLst>
      </pc:sldChg>
      <pc:sldChg chg="addSp modSp mod">
        <pc:chgData name="Owen Sheedy" userId="b1c9949c-efb5-4f8f-8e1c-29dbcaf5146f" providerId="ADAL" clId="{0120463E-CCCA-4041-99FA-54CB8D784619}" dt="2020-10-30T23:39:59.198" v="77" actId="1038"/>
        <pc:sldMkLst>
          <pc:docMk/>
          <pc:sldMk cId="3353854035" sldId="263"/>
        </pc:sldMkLst>
        <pc:cxnChg chg="mod">
          <ac:chgData name="Owen Sheedy" userId="b1c9949c-efb5-4f8f-8e1c-29dbcaf5146f" providerId="ADAL" clId="{0120463E-CCCA-4041-99FA-54CB8D784619}" dt="2020-10-30T23:38:08.664" v="58" actId="1582"/>
          <ac:cxnSpMkLst>
            <pc:docMk/>
            <pc:sldMk cId="3353854035" sldId="263"/>
            <ac:cxnSpMk id="3" creationId="{0482C645-C259-4067-A886-87076191DBD3}"/>
          </ac:cxnSpMkLst>
        </pc:cxnChg>
        <pc:cxnChg chg="mod">
          <ac:chgData name="Owen Sheedy" userId="b1c9949c-efb5-4f8f-8e1c-29dbcaf5146f" providerId="ADAL" clId="{0120463E-CCCA-4041-99FA-54CB8D784619}" dt="2020-10-30T23:38:14.552" v="59" actId="1582"/>
          <ac:cxnSpMkLst>
            <pc:docMk/>
            <pc:sldMk cId="3353854035" sldId="263"/>
            <ac:cxnSpMk id="19" creationId="{8455A2EE-F87E-4620-ACE2-B97C949EE032}"/>
          </ac:cxnSpMkLst>
        </pc:cxnChg>
        <pc:cxnChg chg="mod">
          <ac:chgData name="Owen Sheedy" userId="b1c9949c-efb5-4f8f-8e1c-29dbcaf5146f" providerId="ADAL" clId="{0120463E-CCCA-4041-99FA-54CB8D784619}" dt="2020-10-30T23:39:59.198" v="77" actId="1038"/>
          <ac:cxnSpMkLst>
            <pc:docMk/>
            <pc:sldMk cId="3353854035" sldId="263"/>
            <ac:cxnSpMk id="41" creationId="{15BB2ACE-CB9C-4B3D-BB85-C6FA73589534}"/>
          </ac:cxnSpMkLst>
        </pc:cxnChg>
        <pc:cxnChg chg="add mod">
          <ac:chgData name="Owen Sheedy" userId="b1c9949c-efb5-4f8f-8e1c-29dbcaf5146f" providerId="ADAL" clId="{0120463E-CCCA-4041-99FA-54CB8D784619}" dt="2020-10-30T23:39:34.400" v="71" actId="1076"/>
          <ac:cxnSpMkLst>
            <pc:docMk/>
            <pc:sldMk cId="3353854035" sldId="263"/>
            <ac:cxnSpMk id="42" creationId="{1003EDEB-44C2-42ED-A2C8-67A56012DA81}"/>
          </ac:cxnSpMkLst>
        </pc:cxnChg>
        <pc:cxnChg chg="add mod">
          <ac:chgData name="Owen Sheedy" userId="b1c9949c-efb5-4f8f-8e1c-29dbcaf5146f" providerId="ADAL" clId="{0120463E-CCCA-4041-99FA-54CB8D784619}" dt="2020-10-30T23:39:54.005" v="74" actId="1037"/>
          <ac:cxnSpMkLst>
            <pc:docMk/>
            <pc:sldMk cId="3353854035" sldId="263"/>
            <ac:cxnSpMk id="43" creationId="{0A53F9D8-CE27-4758-A71D-37B24CBD3371}"/>
          </ac:cxnSpMkLst>
        </pc:cxnChg>
        <pc:cxnChg chg="add mod">
          <ac:chgData name="Owen Sheedy" userId="b1c9949c-efb5-4f8f-8e1c-29dbcaf5146f" providerId="ADAL" clId="{0120463E-CCCA-4041-99FA-54CB8D784619}" dt="2020-10-30T23:39:54.005" v="74" actId="1037"/>
          <ac:cxnSpMkLst>
            <pc:docMk/>
            <pc:sldMk cId="3353854035" sldId="263"/>
            <ac:cxnSpMk id="44" creationId="{0FF552DB-DA84-4AAB-88B7-3398C7D2EA72}"/>
          </ac:cxnSpMkLst>
        </pc:cxnChg>
      </pc:sldChg>
      <pc:sldChg chg="addSp modSp mod">
        <pc:chgData name="Owen Sheedy" userId="b1c9949c-efb5-4f8f-8e1c-29dbcaf5146f" providerId="ADAL" clId="{0120463E-CCCA-4041-99FA-54CB8D784619}" dt="2020-10-30T23:40:16.261" v="79" actId="1037"/>
        <pc:sldMkLst>
          <pc:docMk/>
          <pc:sldMk cId="2578400162" sldId="264"/>
        </pc:sldMkLst>
        <pc:cxnChg chg="mod">
          <ac:chgData name="Owen Sheedy" userId="b1c9949c-efb5-4f8f-8e1c-29dbcaf5146f" providerId="ADAL" clId="{0120463E-CCCA-4041-99FA-54CB8D784619}" dt="2020-10-30T23:38:22.914" v="60" actId="1582"/>
          <ac:cxnSpMkLst>
            <pc:docMk/>
            <pc:sldMk cId="2578400162" sldId="264"/>
            <ac:cxnSpMk id="3" creationId="{0482C645-C259-4067-A886-87076191DBD3}"/>
          </ac:cxnSpMkLst>
        </pc:cxnChg>
        <pc:cxnChg chg="mod">
          <ac:chgData name="Owen Sheedy" userId="b1c9949c-efb5-4f8f-8e1c-29dbcaf5146f" providerId="ADAL" clId="{0120463E-CCCA-4041-99FA-54CB8D784619}" dt="2020-10-30T23:38:27.073" v="61" actId="1582"/>
          <ac:cxnSpMkLst>
            <pc:docMk/>
            <pc:sldMk cId="2578400162" sldId="264"/>
            <ac:cxnSpMk id="19" creationId="{8455A2EE-F87E-4620-ACE2-B97C949EE032}"/>
          </ac:cxnSpMkLst>
        </pc:cxnChg>
        <pc:cxnChg chg="mod">
          <ac:chgData name="Owen Sheedy" userId="b1c9949c-efb5-4f8f-8e1c-29dbcaf5146f" providerId="ADAL" clId="{0120463E-CCCA-4041-99FA-54CB8D784619}" dt="2020-10-30T23:40:16.261" v="79" actId="1037"/>
          <ac:cxnSpMkLst>
            <pc:docMk/>
            <pc:sldMk cId="2578400162" sldId="264"/>
            <ac:cxnSpMk id="41" creationId="{15BB2ACE-CB9C-4B3D-BB85-C6FA73589534}"/>
          </ac:cxnSpMkLst>
        </pc:cxnChg>
        <pc:cxnChg chg="add">
          <ac:chgData name="Owen Sheedy" userId="b1c9949c-efb5-4f8f-8e1c-29dbcaf5146f" providerId="ADAL" clId="{0120463E-CCCA-4041-99FA-54CB8D784619}" dt="2020-10-30T23:40:12.447" v="78"/>
          <ac:cxnSpMkLst>
            <pc:docMk/>
            <pc:sldMk cId="2578400162" sldId="264"/>
            <ac:cxnSpMk id="42" creationId="{EED55109-481E-4323-8FED-0397EB3EB9E4}"/>
          </ac:cxnSpMkLst>
        </pc:cxnChg>
        <pc:cxnChg chg="add">
          <ac:chgData name="Owen Sheedy" userId="b1c9949c-efb5-4f8f-8e1c-29dbcaf5146f" providerId="ADAL" clId="{0120463E-CCCA-4041-99FA-54CB8D784619}" dt="2020-10-30T23:40:12.447" v="78"/>
          <ac:cxnSpMkLst>
            <pc:docMk/>
            <pc:sldMk cId="2578400162" sldId="264"/>
            <ac:cxnSpMk id="43" creationId="{75EC7C34-24D9-4C3A-8062-E99406505EEB}"/>
          </ac:cxnSpMkLst>
        </pc:cxnChg>
        <pc:cxnChg chg="add">
          <ac:chgData name="Owen Sheedy" userId="b1c9949c-efb5-4f8f-8e1c-29dbcaf5146f" providerId="ADAL" clId="{0120463E-CCCA-4041-99FA-54CB8D784619}" dt="2020-10-30T23:40:12.447" v="78"/>
          <ac:cxnSpMkLst>
            <pc:docMk/>
            <pc:sldMk cId="2578400162" sldId="264"/>
            <ac:cxnSpMk id="44" creationId="{F23A28D2-DD83-4CF4-8B5A-2042C28DE438}"/>
          </ac:cxnSpMkLst>
        </pc:cxnChg>
      </pc:sldChg>
      <pc:sldChg chg="addSp modSp mod">
        <pc:chgData name="Owen Sheedy" userId="b1c9949c-efb5-4f8f-8e1c-29dbcaf5146f" providerId="ADAL" clId="{0120463E-CCCA-4041-99FA-54CB8D784619}" dt="2020-10-30T23:40:23.964" v="81" actId="1037"/>
        <pc:sldMkLst>
          <pc:docMk/>
          <pc:sldMk cId="1685148767" sldId="265"/>
        </pc:sldMkLst>
        <pc:cxnChg chg="mod">
          <ac:chgData name="Owen Sheedy" userId="b1c9949c-efb5-4f8f-8e1c-29dbcaf5146f" providerId="ADAL" clId="{0120463E-CCCA-4041-99FA-54CB8D784619}" dt="2020-10-30T23:38:35.449" v="62" actId="1582"/>
          <ac:cxnSpMkLst>
            <pc:docMk/>
            <pc:sldMk cId="1685148767" sldId="265"/>
            <ac:cxnSpMk id="3" creationId="{0482C645-C259-4067-A886-87076191DBD3}"/>
          </ac:cxnSpMkLst>
        </pc:cxnChg>
        <pc:cxnChg chg="mod">
          <ac:chgData name="Owen Sheedy" userId="b1c9949c-efb5-4f8f-8e1c-29dbcaf5146f" providerId="ADAL" clId="{0120463E-CCCA-4041-99FA-54CB8D784619}" dt="2020-10-30T23:38:39.691" v="63" actId="1582"/>
          <ac:cxnSpMkLst>
            <pc:docMk/>
            <pc:sldMk cId="1685148767" sldId="265"/>
            <ac:cxnSpMk id="19" creationId="{8455A2EE-F87E-4620-ACE2-B97C949EE032}"/>
          </ac:cxnSpMkLst>
        </pc:cxnChg>
        <pc:cxnChg chg="mod">
          <ac:chgData name="Owen Sheedy" userId="b1c9949c-efb5-4f8f-8e1c-29dbcaf5146f" providerId="ADAL" clId="{0120463E-CCCA-4041-99FA-54CB8D784619}" dt="2020-10-30T23:40:23.964" v="81" actId="1037"/>
          <ac:cxnSpMkLst>
            <pc:docMk/>
            <pc:sldMk cId="1685148767" sldId="265"/>
            <ac:cxnSpMk id="41" creationId="{15BB2ACE-CB9C-4B3D-BB85-C6FA73589534}"/>
          </ac:cxnSpMkLst>
        </pc:cxnChg>
        <pc:cxnChg chg="add">
          <ac:chgData name="Owen Sheedy" userId="b1c9949c-efb5-4f8f-8e1c-29dbcaf5146f" providerId="ADAL" clId="{0120463E-CCCA-4041-99FA-54CB8D784619}" dt="2020-10-30T23:40:21.961" v="80"/>
          <ac:cxnSpMkLst>
            <pc:docMk/>
            <pc:sldMk cId="1685148767" sldId="265"/>
            <ac:cxnSpMk id="42" creationId="{4EC7DBB7-EA10-4ED8-8216-418D8392E569}"/>
          </ac:cxnSpMkLst>
        </pc:cxnChg>
        <pc:cxnChg chg="add">
          <ac:chgData name="Owen Sheedy" userId="b1c9949c-efb5-4f8f-8e1c-29dbcaf5146f" providerId="ADAL" clId="{0120463E-CCCA-4041-99FA-54CB8D784619}" dt="2020-10-30T23:40:21.961" v="80"/>
          <ac:cxnSpMkLst>
            <pc:docMk/>
            <pc:sldMk cId="1685148767" sldId="265"/>
            <ac:cxnSpMk id="43" creationId="{36BAA3BF-45DD-4E27-ABEC-454CBF9E95D0}"/>
          </ac:cxnSpMkLst>
        </pc:cxnChg>
        <pc:cxnChg chg="add">
          <ac:chgData name="Owen Sheedy" userId="b1c9949c-efb5-4f8f-8e1c-29dbcaf5146f" providerId="ADAL" clId="{0120463E-CCCA-4041-99FA-54CB8D784619}" dt="2020-10-30T23:40:21.961" v="80"/>
          <ac:cxnSpMkLst>
            <pc:docMk/>
            <pc:sldMk cId="1685148767" sldId="265"/>
            <ac:cxnSpMk id="44" creationId="{67AA633C-A380-43CD-804B-6717D54ED55B}"/>
          </ac:cxnSpMkLst>
        </pc:cxnChg>
      </pc:sldChg>
      <pc:sldChg chg="addSp modSp mod">
        <pc:chgData name="Owen Sheedy" userId="b1c9949c-efb5-4f8f-8e1c-29dbcaf5146f" providerId="ADAL" clId="{0120463E-CCCA-4041-99FA-54CB8D784619}" dt="2020-10-30T23:40:32.921" v="83" actId="1037"/>
        <pc:sldMkLst>
          <pc:docMk/>
          <pc:sldMk cId="1276746626" sldId="266"/>
        </pc:sldMkLst>
        <pc:cxnChg chg="mod">
          <ac:chgData name="Owen Sheedy" userId="b1c9949c-efb5-4f8f-8e1c-29dbcaf5146f" providerId="ADAL" clId="{0120463E-CCCA-4041-99FA-54CB8D784619}" dt="2020-10-30T23:38:47.513" v="64" actId="1582"/>
          <ac:cxnSpMkLst>
            <pc:docMk/>
            <pc:sldMk cId="1276746626" sldId="266"/>
            <ac:cxnSpMk id="3" creationId="{0482C645-C259-4067-A886-87076191DBD3}"/>
          </ac:cxnSpMkLst>
        </pc:cxnChg>
        <pc:cxnChg chg="mod">
          <ac:chgData name="Owen Sheedy" userId="b1c9949c-efb5-4f8f-8e1c-29dbcaf5146f" providerId="ADAL" clId="{0120463E-CCCA-4041-99FA-54CB8D784619}" dt="2020-10-30T23:38:51.161" v="65" actId="1582"/>
          <ac:cxnSpMkLst>
            <pc:docMk/>
            <pc:sldMk cId="1276746626" sldId="266"/>
            <ac:cxnSpMk id="19" creationId="{8455A2EE-F87E-4620-ACE2-B97C949EE032}"/>
          </ac:cxnSpMkLst>
        </pc:cxnChg>
        <pc:cxnChg chg="mod">
          <ac:chgData name="Owen Sheedy" userId="b1c9949c-efb5-4f8f-8e1c-29dbcaf5146f" providerId="ADAL" clId="{0120463E-CCCA-4041-99FA-54CB8D784619}" dt="2020-10-30T23:40:32.921" v="83" actId="1037"/>
          <ac:cxnSpMkLst>
            <pc:docMk/>
            <pc:sldMk cId="1276746626" sldId="266"/>
            <ac:cxnSpMk id="41" creationId="{15BB2ACE-CB9C-4B3D-BB85-C6FA73589534}"/>
          </ac:cxnSpMkLst>
        </pc:cxnChg>
        <pc:cxnChg chg="add">
          <ac:chgData name="Owen Sheedy" userId="b1c9949c-efb5-4f8f-8e1c-29dbcaf5146f" providerId="ADAL" clId="{0120463E-CCCA-4041-99FA-54CB8D784619}" dt="2020-10-30T23:40:30.360" v="82"/>
          <ac:cxnSpMkLst>
            <pc:docMk/>
            <pc:sldMk cId="1276746626" sldId="266"/>
            <ac:cxnSpMk id="42" creationId="{3E7D5E03-8111-45B3-838B-1E50B2D7FB5C}"/>
          </ac:cxnSpMkLst>
        </pc:cxnChg>
        <pc:cxnChg chg="add">
          <ac:chgData name="Owen Sheedy" userId="b1c9949c-efb5-4f8f-8e1c-29dbcaf5146f" providerId="ADAL" clId="{0120463E-CCCA-4041-99FA-54CB8D784619}" dt="2020-10-30T23:40:30.360" v="82"/>
          <ac:cxnSpMkLst>
            <pc:docMk/>
            <pc:sldMk cId="1276746626" sldId="266"/>
            <ac:cxnSpMk id="43" creationId="{5784EEB1-C906-4439-A279-71C1139B87F1}"/>
          </ac:cxnSpMkLst>
        </pc:cxnChg>
        <pc:cxnChg chg="add">
          <ac:chgData name="Owen Sheedy" userId="b1c9949c-efb5-4f8f-8e1c-29dbcaf5146f" providerId="ADAL" clId="{0120463E-CCCA-4041-99FA-54CB8D784619}" dt="2020-10-30T23:40:30.360" v="82"/>
          <ac:cxnSpMkLst>
            <pc:docMk/>
            <pc:sldMk cId="1276746626" sldId="266"/>
            <ac:cxnSpMk id="44" creationId="{529E9456-B790-45DC-9E76-B6744AACC910}"/>
          </ac:cxnSpMkLst>
        </pc:cxnChg>
      </pc:sldChg>
      <pc:sldChg chg="addSp modSp mod">
        <pc:chgData name="Owen Sheedy" userId="b1c9949c-efb5-4f8f-8e1c-29dbcaf5146f" providerId="ADAL" clId="{0120463E-CCCA-4041-99FA-54CB8D784619}" dt="2020-10-30T23:40:38.420" v="85" actId="1037"/>
        <pc:sldMkLst>
          <pc:docMk/>
          <pc:sldMk cId="1878835981" sldId="267"/>
        </pc:sldMkLst>
        <pc:cxnChg chg="mod">
          <ac:chgData name="Owen Sheedy" userId="b1c9949c-efb5-4f8f-8e1c-29dbcaf5146f" providerId="ADAL" clId="{0120463E-CCCA-4041-99FA-54CB8D784619}" dt="2020-10-30T23:38:59.328" v="66" actId="1582"/>
          <ac:cxnSpMkLst>
            <pc:docMk/>
            <pc:sldMk cId="1878835981" sldId="267"/>
            <ac:cxnSpMk id="3" creationId="{0482C645-C259-4067-A886-87076191DBD3}"/>
          </ac:cxnSpMkLst>
        </pc:cxnChg>
        <pc:cxnChg chg="mod">
          <ac:chgData name="Owen Sheedy" userId="b1c9949c-efb5-4f8f-8e1c-29dbcaf5146f" providerId="ADAL" clId="{0120463E-CCCA-4041-99FA-54CB8D784619}" dt="2020-10-30T23:39:03.352" v="67" actId="1582"/>
          <ac:cxnSpMkLst>
            <pc:docMk/>
            <pc:sldMk cId="1878835981" sldId="267"/>
            <ac:cxnSpMk id="19" creationId="{8455A2EE-F87E-4620-ACE2-B97C949EE032}"/>
          </ac:cxnSpMkLst>
        </pc:cxnChg>
        <pc:cxnChg chg="mod">
          <ac:chgData name="Owen Sheedy" userId="b1c9949c-efb5-4f8f-8e1c-29dbcaf5146f" providerId="ADAL" clId="{0120463E-CCCA-4041-99FA-54CB8D784619}" dt="2020-10-30T23:40:38.420" v="85" actId="1037"/>
          <ac:cxnSpMkLst>
            <pc:docMk/>
            <pc:sldMk cId="1878835981" sldId="267"/>
            <ac:cxnSpMk id="41" creationId="{15BB2ACE-CB9C-4B3D-BB85-C6FA73589534}"/>
          </ac:cxnSpMkLst>
        </pc:cxnChg>
        <pc:cxnChg chg="add">
          <ac:chgData name="Owen Sheedy" userId="b1c9949c-efb5-4f8f-8e1c-29dbcaf5146f" providerId="ADAL" clId="{0120463E-CCCA-4041-99FA-54CB8D784619}" dt="2020-10-30T23:40:36.142" v="84"/>
          <ac:cxnSpMkLst>
            <pc:docMk/>
            <pc:sldMk cId="1878835981" sldId="267"/>
            <ac:cxnSpMk id="42" creationId="{906F3B3B-A55D-4AE6-A496-36A46F4965E6}"/>
          </ac:cxnSpMkLst>
        </pc:cxnChg>
        <pc:cxnChg chg="add">
          <ac:chgData name="Owen Sheedy" userId="b1c9949c-efb5-4f8f-8e1c-29dbcaf5146f" providerId="ADAL" clId="{0120463E-CCCA-4041-99FA-54CB8D784619}" dt="2020-10-30T23:40:36.142" v="84"/>
          <ac:cxnSpMkLst>
            <pc:docMk/>
            <pc:sldMk cId="1878835981" sldId="267"/>
            <ac:cxnSpMk id="43" creationId="{AC1CED78-2ACE-48AF-87A1-2E13C8A18E9F}"/>
          </ac:cxnSpMkLst>
        </pc:cxnChg>
        <pc:cxnChg chg="add">
          <ac:chgData name="Owen Sheedy" userId="b1c9949c-efb5-4f8f-8e1c-29dbcaf5146f" providerId="ADAL" clId="{0120463E-CCCA-4041-99FA-54CB8D784619}" dt="2020-10-30T23:40:36.142" v="84"/>
          <ac:cxnSpMkLst>
            <pc:docMk/>
            <pc:sldMk cId="1878835981" sldId="267"/>
            <ac:cxnSpMk id="44" creationId="{A656A636-7BDB-4837-9B43-CE7346AE5575}"/>
          </ac:cxnSpMkLst>
        </pc:cxnChg>
      </pc:sldChg>
      <pc:sldChg chg="addSp modSp mod">
        <pc:chgData name="Owen Sheedy" userId="b1c9949c-efb5-4f8f-8e1c-29dbcaf5146f" providerId="ADAL" clId="{0120463E-CCCA-4041-99FA-54CB8D784619}" dt="2020-10-30T23:40:51.174" v="87" actId="1037"/>
        <pc:sldMkLst>
          <pc:docMk/>
          <pc:sldMk cId="4168042860" sldId="268"/>
        </pc:sldMkLst>
        <pc:cxnChg chg="mod">
          <ac:chgData name="Owen Sheedy" userId="b1c9949c-efb5-4f8f-8e1c-29dbcaf5146f" providerId="ADAL" clId="{0120463E-CCCA-4041-99FA-54CB8D784619}" dt="2020-10-30T23:39:16.193" v="68" actId="1582"/>
          <ac:cxnSpMkLst>
            <pc:docMk/>
            <pc:sldMk cId="4168042860" sldId="268"/>
            <ac:cxnSpMk id="3" creationId="{0482C645-C259-4067-A886-87076191DBD3}"/>
          </ac:cxnSpMkLst>
        </pc:cxnChg>
        <pc:cxnChg chg="mod">
          <ac:chgData name="Owen Sheedy" userId="b1c9949c-efb5-4f8f-8e1c-29dbcaf5146f" providerId="ADAL" clId="{0120463E-CCCA-4041-99FA-54CB8D784619}" dt="2020-10-30T23:39:21.473" v="69" actId="1582"/>
          <ac:cxnSpMkLst>
            <pc:docMk/>
            <pc:sldMk cId="4168042860" sldId="268"/>
            <ac:cxnSpMk id="19" creationId="{8455A2EE-F87E-4620-ACE2-B97C949EE032}"/>
          </ac:cxnSpMkLst>
        </pc:cxnChg>
        <pc:cxnChg chg="mod">
          <ac:chgData name="Owen Sheedy" userId="b1c9949c-efb5-4f8f-8e1c-29dbcaf5146f" providerId="ADAL" clId="{0120463E-CCCA-4041-99FA-54CB8D784619}" dt="2020-10-30T23:40:51.174" v="87" actId="1037"/>
          <ac:cxnSpMkLst>
            <pc:docMk/>
            <pc:sldMk cId="4168042860" sldId="268"/>
            <ac:cxnSpMk id="41" creationId="{15BB2ACE-CB9C-4B3D-BB85-C6FA73589534}"/>
          </ac:cxnSpMkLst>
        </pc:cxnChg>
        <pc:cxnChg chg="add">
          <ac:chgData name="Owen Sheedy" userId="b1c9949c-efb5-4f8f-8e1c-29dbcaf5146f" providerId="ADAL" clId="{0120463E-CCCA-4041-99FA-54CB8D784619}" dt="2020-10-30T23:40:46.316" v="86"/>
          <ac:cxnSpMkLst>
            <pc:docMk/>
            <pc:sldMk cId="4168042860" sldId="268"/>
            <ac:cxnSpMk id="53" creationId="{8B05D64D-8280-4CDE-927C-5AD20DA09E02}"/>
          </ac:cxnSpMkLst>
        </pc:cxnChg>
        <pc:cxnChg chg="add">
          <ac:chgData name="Owen Sheedy" userId="b1c9949c-efb5-4f8f-8e1c-29dbcaf5146f" providerId="ADAL" clId="{0120463E-CCCA-4041-99FA-54CB8D784619}" dt="2020-10-30T23:40:46.316" v="86"/>
          <ac:cxnSpMkLst>
            <pc:docMk/>
            <pc:sldMk cId="4168042860" sldId="268"/>
            <ac:cxnSpMk id="57" creationId="{585E5A0A-089D-4895-8972-C888411775E7}"/>
          </ac:cxnSpMkLst>
        </pc:cxnChg>
        <pc:cxnChg chg="add">
          <ac:chgData name="Owen Sheedy" userId="b1c9949c-efb5-4f8f-8e1c-29dbcaf5146f" providerId="ADAL" clId="{0120463E-CCCA-4041-99FA-54CB8D784619}" dt="2020-10-30T23:40:46.316" v="86"/>
          <ac:cxnSpMkLst>
            <pc:docMk/>
            <pc:sldMk cId="4168042860" sldId="268"/>
            <ac:cxnSpMk id="58" creationId="{0558824B-F402-42CE-BE0A-F54CA4336E7D}"/>
          </ac:cxnSpMkLst>
        </pc:cxnChg>
      </pc:sldChg>
      <pc:sldChg chg="addSp modSp add">
        <pc:chgData name="Owen Sheedy" userId="b1c9949c-efb5-4f8f-8e1c-29dbcaf5146f" providerId="ADAL" clId="{0120463E-CCCA-4041-99FA-54CB8D784619}" dt="2020-10-30T23:37:12.238" v="54"/>
        <pc:sldMkLst>
          <pc:docMk/>
          <pc:sldMk cId="1165699257" sldId="269"/>
        </pc:sldMkLst>
        <pc:picChg chg="add mod">
          <ac:chgData name="Owen Sheedy" userId="b1c9949c-efb5-4f8f-8e1c-29dbcaf5146f" providerId="ADAL" clId="{0120463E-CCCA-4041-99FA-54CB8D784619}" dt="2020-10-30T23:35:17.822" v="36" actId="1076"/>
          <ac:picMkLst>
            <pc:docMk/>
            <pc:sldMk cId="1165699257" sldId="269"/>
            <ac:picMk id="31" creationId="{A03D61A7-A83E-49AB-B768-EBC513E3D287}"/>
          </ac:picMkLst>
        </pc:picChg>
        <pc:picChg chg="add mod">
          <ac:chgData name="Owen Sheedy" userId="b1c9949c-efb5-4f8f-8e1c-29dbcaf5146f" providerId="ADAL" clId="{0120463E-CCCA-4041-99FA-54CB8D784619}" dt="2020-10-30T23:35:17.822" v="36" actId="1076"/>
          <ac:picMkLst>
            <pc:docMk/>
            <pc:sldMk cId="1165699257" sldId="269"/>
            <ac:picMk id="32" creationId="{A6850202-471A-437B-8654-D4501CD1EB67}"/>
          </ac:picMkLst>
        </pc:picChg>
        <pc:picChg chg="add mod">
          <ac:chgData name="Owen Sheedy" userId="b1c9949c-efb5-4f8f-8e1c-29dbcaf5146f" providerId="ADAL" clId="{0120463E-CCCA-4041-99FA-54CB8D784619}" dt="2020-10-30T23:35:21.886" v="37" actId="1076"/>
          <ac:picMkLst>
            <pc:docMk/>
            <pc:sldMk cId="1165699257" sldId="269"/>
            <ac:picMk id="33" creationId="{9BED5EB1-D302-4D62-8042-AC5E2BB582BF}"/>
          </ac:picMkLst>
        </pc:picChg>
        <pc:picChg chg="add mod">
          <ac:chgData name="Owen Sheedy" userId="b1c9949c-efb5-4f8f-8e1c-29dbcaf5146f" providerId="ADAL" clId="{0120463E-CCCA-4041-99FA-54CB8D784619}" dt="2020-10-30T23:35:21.886" v="37" actId="1076"/>
          <ac:picMkLst>
            <pc:docMk/>
            <pc:sldMk cId="1165699257" sldId="269"/>
            <ac:picMk id="34" creationId="{270B3000-2C7D-498B-B6CA-D3575B352570}"/>
          </ac:picMkLst>
        </pc:picChg>
        <pc:picChg chg="add mod">
          <ac:chgData name="Owen Sheedy" userId="b1c9949c-efb5-4f8f-8e1c-29dbcaf5146f" providerId="ADAL" clId="{0120463E-CCCA-4041-99FA-54CB8D784619}" dt="2020-10-30T23:35:25.333" v="38" actId="1076"/>
          <ac:picMkLst>
            <pc:docMk/>
            <pc:sldMk cId="1165699257" sldId="269"/>
            <ac:picMk id="35" creationId="{401C028B-39B6-4F4C-8481-D398AC39327B}"/>
          </ac:picMkLst>
        </pc:picChg>
        <pc:picChg chg="add mod">
          <ac:chgData name="Owen Sheedy" userId="b1c9949c-efb5-4f8f-8e1c-29dbcaf5146f" providerId="ADAL" clId="{0120463E-CCCA-4041-99FA-54CB8D784619}" dt="2020-10-30T23:35:25.333" v="38" actId="1076"/>
          <ac:picMkLst>
            <pc:docMk/>
            <pc:sldMk cId="1165699257" sldId="269"/>
            <ac:picMk id="36" creationId="{D39E92EA-11BB-43A3-8B76-BB0A9363F1D5}"/>
          </ac:picMkLst>
        </pc:picChg>
        <pc:picChg chg="add mod">
          <ac:chgData name="Owen Sheedy" userId="b1c9949c-efb5-4f8f-8e1c-29dbcaf5146f" providerId="ADAL" clId="{0120463E-CCCA-4041-99FA-54CB8D784619}" dt="2020-10-30T23:35:09.462" v="35" actId="1076"/>
          <ac:picMkLst>
            <pc:docMk/>
            <pc:sldMk cId="1165699257" sldId="269"/>
            <ac:picMk id="37" creationId="{D5992E89-8373-4A51-B1C7-7208B8D2AE64}"/>
          </ac:picMkLst>
        </pc:picChg>
        <pc:cxnChg chg="add">
          <ac:chgData name="Owen Sheedy" userId="b1c9949c-efb5-4f8f-8e1c-29dbcaf5146f" providerId="ADAL" clId="{0120463E-CCCA-4041-99FA-54CB8D784619}" dt="2020-10-30T23:37:12.238" v="54"/>
          <ac:cxnSpMkLst>
            <pc:docMk/>
            <pc:sldMk cId="1165699257" sldId="269"/>
            <ac:cxnSpMk id="38" creationId="{F24428EC-8671-4B7C-8F63-ADC4F8FB1BCE}"/>
          </ac:cxnSpMkLst>
        </pc:cxnChg>
      </pc:sldChg>
      <pc:sldChg chg="addSp modSp add">
        <pc:chgData name="Owen Sheedy" userId="b1c9949c-efb5-4f8f-8e1c-29dbcaf5146f" providerId="ADAL" clId="{0120463E-CCCA-4041-99FA-54CB8D784619}" dt="2020-10-30T23:37:14.352" v="55"/>
        <pc:sldMkLst>
          <pc:docMk/>
          <pc:sldMk cId="2353271254" sldId="270"/>
        </pc:sldMkLst>
        <pc:picChg chg="add mod">
          <ac:chgData name="Owen Sheedy" userId="b1c9949c-efb5-4f8f-8e1c-29dbcaf5146f" providerId="ADAL" clId="{0120463E-CCCA-4041-99FA-54CB8D784619}" dt="2020-10-30T23:35:44.366" v="42" actId="1076"/>
          <ac:picMkLst>
            <pc:docMk/>
            <pc:sldMk cId="2353271254" sldId="270"/>
            <ac:picMk id="38" creationId="{1F9DF384-88C0-42FD-AFD1-5D9BDD34DF43}"/>
          </ac:picMkLst>
        </pc:picChg>
        <pc:picChg chg="add mod">
          <ac:chgData name="Owen Sheedy" userId="b1c9949c-efb5-4f8f-8e1c-29dbcaf5146f" providerId="ADAL" clId="{0120463E-CCCA-4041-99FA-54CB8D784619}" dt="2020-10-30T23:35:44.366" v="42" actId="1076"/>
          <ac:picMkLst>
            <pc:docMk/>
            <pc:sldMk cId="2353271254" sldId="270"/>
            <ac:picMk id="39" creationId="{B24048A1-88CE-45C8-95DF-27D3A44D8F23}"/>
          </ac:picMkLst>
        </pc:picChg>
        <pc:picChg chg="add mod">
          <ac:chgData name="Owen Sheedy" userId="b1c9949c-efb5-4f8f-8e1c-29dbcaf5146f" providerId="ADAL" clId="{0120463E-CCCA-4041-99FA-54CB8D784619}" dt="2020-10-30T23:35:44.366" v="42" actId="1076"/>
          <ac:picMkLst>
            <pc:docMk/>
            <pc:sldMk cId="2353271254" sldId="270"/>
            <ac:picMk id="40" creationId="{72694BD7-5BF9-4D46-B24E-2F7EF7A82494}"/>
          </ac:picMkLst>
        </pc:picChg>
        <pc:picChg chg="add mod">
          <ac:chgData name="Owen Sheedy" userId="b1c9949c-efb5-4f8f-8e1c-29dbcaf5146f" providerId="ADAL" clId="{0120463E-CCCA-4041-99FA-54CB8D784619}" dt="2020-10-30T23:35:44.366" v="42" actId="1076"/>
          <ac:picMkLst>
            <pc:docMk/>
            <pc:sldMk cId="2353271254" sldId="270"/>
            <ac:picMk id="41" creationId="{5DDD8FB5-2E7F-45AE-97A4-8CBEA7F9BE42}"/>
          </ac:picMkLst>
        </pc:picChg>
        <pc:picChg chg="add mod">
          <ac:chgData name="Owen Sheedy" userId="b1c9949c-efb5-4f8f-8e1c-29dbcaf5146f" providerId="ADAL" clId="{0120463E-CCCA-4041-99FA-54CB8D784619}" dt="2020-10-30T23:35:44.366" v="42" actId="1076"/>
          <ac:picMkLst>
            <pc:docMk/>
            <pc:sldMk cId="2353271254" sldId="270"/>
            <ac:picMk id="42" creationId="{194C31BF-CB71-41DE-A401-C9F6B355D961}"/>
          </ac:picMkLst>
        </pc:picChg>
        <pc:picChg chg="add mod">
          <ac:chgData name="Owen Sheedy" userId="b1c9949c-efb5-4f8f-8e1c-29dbcaf5146f" providerId="ADAL" clId="{0120463E-CCCA-4041-99FA-54CB8D784619}" dt="2020-10-30T23:35:44.366" v="42" actId="1076"/>
          <ac:picMkLst>
            <pc:docMk/>
            <pc:sldMk cId="2353271254" sldId="270"/>
            <ac:picMk id="43" creationId="{F9A7057E-8358-43AE-968D-DFB2E25CBABE}"/>
          </ac:picMkLst>
        </pc:picChg>
        <pc:picChg chg="add mod">
          <ac:chgData name="Owen Sheedy" userId="b1c9949c-efb5-4f8f-8e1c-29dbcaf5146f" providerId="ADAL" clId="{0120463E-CCCA-4041-99FA-54CB8D784619}" dt="2020-10-30T23:35:44.366" v="42" actId="1076"/>
          <ac:picMkLst>
            <pc:docMk/>
            <pc:sldMk cId="2353271254" sldId="270"/>
            <ac:picMk id="44" creationId="{D8BC18B5-6690-405B-82E1-04B23D81869F}"/>
          </ac:picMkLst>
        </pc:picChg>
        <pc:cxnChg chg="add">
          <ac:chgData name="Owen Sheedy" userId="b1c9949c-efb5-4f8f-8e1c-29dbcaf5146f" providerId="ADAL" clId="{0120463E-CCCA-4041-99FA-54CB8D784619}" dt="2020-10-30T23:37:14.352" v="55"/>
          <ac:cxnSpMkLst>
            <pc:docMk/>
            <pc:sldMk cId="2353271254" sldId="270"/>
            <ac:cxnSpMk id="45" creationId="{68CA704A-B5CD-49E3-92A9-6A6ECBDF7E02}"/>
          </ac:cxnSpMkLst>
        </pc:cxnChg>
      </pc:sldChg>
      <pc:sldChg chg="addSp modSp add">
        <pc:chgData name="Owen Sheedy" userId="b1c9949c-efb5-4f8f-8e1c-29dbcaf5146f" providerId="ADAL" clId="{0120463E-CCCA-4041-99FA-54CB8D784619}" dt="2020-10-30T23:37:16.180" v="56"/>
        <pc:sldMkLst>
          <pc:docMk/>
          <pc:sldMk cId="2147810462" sldId="271"/>
        </pc:sldMkLst>
        <pc:picChg chg="add mod">
          <ac:chgData name="Owen Sheedy" userId="b1c9949c-efb5-4f8f-8e1c-29dbcaf5146f" providerId="ADAL" clId="{0120463E-CCCA-4041-99FA-54CB8D784619}" dt="2020-10-30T23:36:07.087" v="46" actId="1076"/>
          <ac:picMkLst>
            <pc:docMk/>
            <pc:sldMk cId="2147810462" sldId="271"/>
            <ac:picMk id="45" creationId="{7273A1A9-863C-454A-91DD-40C9BA0A1D2A}"/>
          </ac:picMkLst>
        </pc:picChg>
        <pc:picChg chg="add mod">
          <ac:chgData name="Owen Sheedy" userId="b1c9949c-efb5-4f8f-8e1c-29dbcaf5146f" providerId="ADAL" clId="{0120463E-CCCA-4041-99FA-54CB8D784619}" dt="2020-10-30T23:36:07.087" v="46" actId="1076"/>
          <ac:picMkLst>
            <pc:docMk/>
            <pc:sldMk cId="2147810462" sldId="271"/>
            <ac:picMk id="46" creationId="{BCC46D03-4C82-4079-949E-01553D6D6E04}"/>
          </ac:picMkLst>
        </pc:picChg>
        <pc:picChg chg="add mod">
          <ac:chgData name="Owen Sheedy" userId="b1c9949c-efb5-4f8f-8e1c-29dbcaf5146f" providerId="ADAL" clId="{0120463E-CCCA-4041-99FA-54CB8D784619}" dt="2020-10-30T23:36:07.087" v="46" actId="1076"/>
          <ac:picMkLst>
            <pc:docMk/>
            <pc:sldMk cId="2147810462" sldId="271"/>
            <ac:picMk id="47" creationId="{8EC67FA3-F158-40E3-A3BB-5D448C77382E}"/>
          </ac:picMkLst>
        </pc:picChg>
        <pc:picChg chg="add mod">
          <ac:chgData name="Owen Sheedy" userId="b1c9949c-efb5-4f8f-8e1c-29dbcaf5146f" providerId="ADAL" clId="{0120463E-CCCA-4041-99FA-54CB8D784619}" dt="2020-10-30T23:36:07.087" v="46" actId="1076"/>
          <ac:picMkLst>
            <pc:docMk/>
            <pc:sldMk cId="2147810462" sldId="271"/>
            <ac:picMk id="48" creationId="{8186D7DF-87BB-4D79-88AC-E496A47187CE}"/>
          </ac:picMkLst>
        </pc:picChg>
        <pc:picChg chg="add mod">
          <ac:chgData name="Owen Sheedy" userId="b1c9949c-efb5-4f8f-8e1c-29dbcaf5146f" providerId="ADAL" clId="{0120463E-CCCA-4041-99FA-54CB8D784619}" dt="2020-10-30T23:36:07.087" v="46" actId="1076"/>
          <ac:picMkLst>
            <pc:docMk/>
            <pc:sldMk cId="2147810462" sldId="271"/>
            <ac:picMk id="49" creationId="{4A7CA86B-82DC-4A85-BA15-C31EE19CB1D7}"/>
          </ac:picMkLst>
        </pc:picChg>
        <pc:picChg chg="add mod">
          <ac:chgData name="Owen Sheedy" userId="b1c9949c-efb5-4f8f-8e1c-29dbcaf5146f" providerId="ADAL" clId="{0120463E-CCCA-4041-99FA-54CB8D784619}" dt="2020-10-30T23:36:07.087" v="46" actId="1076"/>
          <ac:picMkLst>
            <pc:docMk/>
            <pc:sldMk cId="2147810462" sldId="271"/>
            <ac:picMk id="50" creationId="{5EE72D89-E84B-483E-86CF-435DABA1C551}"/>
          </ac:picMkLst>
        </pc:picChg>
        <pc:picChg chg="add mod">
          <ac:chgData name="Owen Sheedy" userId="b1c9949c-efb5-4f8f-8e1c-29dbcaf5146f" providerId="ADAL" clId="{0120463E-CCCA-4041-99FA-54CB8D784619}" dt="2020-10-30T23:36:07.087" v="46" actId="1076"/>
          <ac:picMkLst>
            <pc:docMk/>
            <pc:sldMk cId="2147810462" sldId="271"/>
            <ac:picMk id="51" creationId="{DA0B2F9C-21E6-47E4-AFD4-0DEBC6E6D679}"/>
          </ac:picMkLst>
        </pc:picChg>
        <pc:cxnChg chg="add">
          <ac:chgData name="Owen Sheedy" userId="b1c9949c-efb5-4f8f-8e1c-29dbcaf5146f" providerId="ADAL" clId="{0120463E-CCCA-4041-99FA-54CB8D784619}" dt="2020-10-30T23:37:16.180" v="56"/>
          <ac:cxnSpMkLst>
            <pc:docMk/>
            <pc:sldMk cId="2147810462" sldId="271"/>
            <ac:cxnSpMk id="52" creationId="{5134C354-0D44-4D76-9F21-459EBB5161AC}"/>
          </ac:cxnSpMkLst>
        </pc:cxnChg>
      </pc:sldChg>
      <pc:sldChg chg="addSp modSp add">
        <pc:chgData name="Owen Sheedy" userId="b1c9949c-efb5-4f8f-8e1c-29dbcaf5146f" providerId="ADAL" clId="{0120463E-CCCA-4041-99FA-54CB8D784619}" dt="2020-10-30T23:37:17.605" v="57"/>
        <pc:sldMkLst>
          <pc:docMk/>
          <pc:sldMk cId="4057405630" sldId="272"/>
        </pc:sldMkLst>
        <pc:picChg chg="add mod">
          <ac:chgData name="Owen Sheedy" userId="b1c9949c-efb5-4f8f-8e1c-29dbcaf5146f" providerId="ADAL" clId="{0120463E-CCCA-4041-99FA-54CB8D784619}" dt="2020-10-30T23:36:32.271" v="50" actId="1076"/>
          <ac:picMkLst>
            <pc:docMk/>
            <pc:sldMk cId="4057405630" sldId="272"/>
            <ac:picMk id="52" creationId="{81B7BAFE-0986-4C39-851B-D4C5A0403D22}"/>
          </ac:picMkLst>
        </pc:picChg>
        <pc:picChg chg="add mod">
          <ac:chgData name="Owen Sheedy" userId="b1c9949c-efb5-4f8f-8e1c-29dbcaf5146f" providerId="ADAL" clId="{0120463E-CCCA-4041-99FA-54CB8D784619}" dt="2020-10-30T23:36:32.271" v="50" actId="1076"/>
          <ac:picMkLst>
            <pc:docMk/>
            <pc:sldMk cId="4057405630" sldId="272"/>
            <ac:picMk id="53" creationId="{71C24608-9604-4573-A057-3E114222739A}"/>
          </ac:picMkLst>
        </pc:picChg>
        <pc:picChg chg="add mod">
          <ac:chgData name="Owen Sheedy" userId="b1c9949c-efb5-4f8f-8e1c-29dbcaf5146f" providerId="ADAL" clId="{0120463E-CCCA-4041-99FA-54CB8D784619}" dt="2020-10-30T23:36:32.271" v="50" actId="1076"/>
          <ac:picMkLst>
            <pc:docMk/>
            <pc:sldMk cId="4057405630" sldId="272"/>
            <ac:picMk id="54" creationId="{4EBF4F31-25CD-4549-869A-31C301433F6A}"/>
          </ac:picMkLst>
        </pc:picChg>
        <pc:picChg chg="add mod">
          <ac:chgData name="Owen Sheedy" userId="b1c9949c-efb5-4f8f-8e1c-29dbcaf5146f" providerId="ADAL" clId="{0120463E-CCCA-4041-99FA-54CB8D784619}" dt="2020-10-30T23:36:32.271" v="50" actId="1076"/>
          <ac:picMkLst>
            <pc:docMk/>
            <pc:sldMk cId="4057405630" sldId="272"/>
            <ac:picMk id="55" creationId="{3DEAA283-9541-447C-BC44-F4ECC1580033}"/>
          </ac:picMkLst>
        </pc:picChg>
        <pc:picChg chg="add mod">
          <ac:chgData name="Owen Sheedy" userId="b1c9949c-efb5-4f8f-8e1c-29dbcaf5146f" providerId="ADAL" clId="{0120463E-CCCA-4041-99FA-54CB8D784619}" dt="2020-10-30T23:36:32.271" v="50" actId="1076"/>
          <ac:picMkLst>
            <pc:docMk/>
            <pc:sldMk cId="4057405630" sldId="272"/>
            <ac:picMk id="56" creationId="{284628BE-4FED-4697-BBFE-CB45BADEB66C}"/>
          </ac:picMkLst>
        </pc:picChg>
        <pc:picChg chg="add mod">
          <ac:chgData name="Owen Sheedy" userId="b1c9949c-efb5-4f8f-8e1c-29dbcaf5146f" providerId="ADAL" clId="{0120463E-CCCA-4041-99FA-54CB8D784619}" dt="2020-10-30T23:36:32.271" v="50" actId="1076"/>
          <ac:picMkLst>
            <pc:docMk/>
            <pc:sldMk cId="4057405630" sldId="272"/>
            <ac:picMk id="57" creationId="{FA40F6A5-A1EC-4B43-A602-ABE16A506267}"/>
          </ac:picMkLst>
        </pc:picChg>
        <pc:picChg chg="add mod">
          <ac:chgData name="Owen Sheedy" userId="b1c9949c-efb5-4f8f-8e1c-29dbcaf5146f" providerId="ADAL" clId="{0120463E-CCCA-4041-99FA-54CB8D784619}" dt="2020-10-30T23:36:32.271" v="50" actId="1076"/>
          <ac:picMkLst>
            <pc:docMk/>
            <pc:sldMk cId="4057405630" sldId="272"/>
            <ac:picMk id="58" creationId="{8EB4A68B-B56D-4221-932B-A47A71F79137}"/>
          </ac:picMkLst>
        </pc:picChg>
        <pc:cxnChg chg="add">
          <ac:chgData name="Owen Sheedy" userId="b1c9949c-efb5-4f8f-8e1c-29dbcaf5146f" providerId="ADAL" clId="{0120463E-CCCA-4041-99FA-54CB8D784619}" dt="2020-10-30T23:37:17.605" v="57"/>
          <ac:cxnSpMkLst>
            <pc:docMk/>
            <pc:sldMk cId="4057405630" sldId="272"/>
            <ac:cxnSpMk id="59" creationId="{4A24E822-9C12-4A6B-A951-B663FC16143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5D41AAE-BCF6-462C-84A5-13F96A576B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FFE268-FE80-4F01-AF09-E04BDCF9A0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844CD4-88E6-466E-913A-0C8B038ADC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1C5167-8060-45E8-9F21-F094F95E5150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23066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D098E6B-3819-4088-B6C0-454EB562CF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E477F2B-6D07-4EE0-9AE1-58C461CCC7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BEFD4F4-989B-4FB7-AD18-5F0EA981C7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D2F96E-5F65-4A92-996D-61646774ED42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675561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0A5FDE5-89F8-4078-BEA5-EF20508A28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4CFE17-758B-4F65-AB8A-7A73B65802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3B6688-035D-4F55-9559-C89F06BBD9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CAA0BF-CAB6-45D1-B747-3B8C7D35A4D0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588333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6DECEC6-E08A-41D6-A8FC-E993571A65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E57AE77-1946-41C3-A39B-9D81E57E64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5177295-5E27-45BA-A401-64EE81F78C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8DB5C2-FC8D-48CA-8B7D-7ECE3152BB61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468839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8BAC9B7-FF4C-49DB-9F35-F900522164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B99F22-C811-49A6-98CA-9C75DAB76A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768EBE3-686C-46D8-B830-96002C7B75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E4FF0C-973B-4D33-B1DF-778A6901B983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17067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17DFFD-8D35-4EF3-A438-C0989C2C58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E08BDA-400B-42F1-8564-BEAC6780E5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CD1DD4A-8789-4065-9F0F-7E0A6D3949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B84A2B-D646-48FB-8A11-5DC3D881E853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168703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B77B235-B38B-4B4B-A7B6-20F1695730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5143879-0F57-4442-B5E2-FAE77747EB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B1EABB2-3D8E-46D4-A416-ACDA85ED48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96C169-4F6C-40EC-87C6-4E5093866AD3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8054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E35F505-7A1E-4097-B9E8-6BE3D53A47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FE09082-4138-42B2-A895-144BCAAE32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C8CDC35-D959-4275-A529-C372AABD2F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B0C8EA-768A-4383-BDE5-67914157F4E5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680568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5904E14-80F1-4004-9864-FD4AAED0B0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E76F59F-D843-44CA-9FFD-017089D739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BE9AC74-06B2-49B9-B636-5B0451BE79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945335-21FB-475E-8604-A48F8CB7B48E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704478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261B0-F1E1-4268-93DE-3CB1BEA2DE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C70490-C1B5-495A-BA23-3C8E368AA2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246B06D-824D-4D0F-8A22-27AE42E43D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013ED7-484B-431D-82A4-14DCF00664C3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97927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AC10A5-978F-49B0-B626-07A048B566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BDDC12-46B4-4723-BED7-367FC82E24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729AB2-36A6-45B2-9B43-CC52F07DC3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569D16-6BE7-4002-A576-11D869C4D9A5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84842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09BEC29-C889-45D9-B880-A8D14A83F6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18797BE-870F-4352-BD88-B411C7D474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19DC259-AF4E-469D-8D2E-9ED6D8E3906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BB2013B-CAFA-44D2-AFB9-4FDCA620B9F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4B88B2A-57D4-4E88-A110-7955521E55E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7F2E479-FF6F-4725-8DB0-DCC1FAD62B01}" type="slidenum">
              <a:rPr lang="es-ES" altLang="en-US"/>
              <a:pPr/>
              <a:t>‹#›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70">
            <a:extLst>
              <a:ext uri="{FF2B5EF4-FFF2-40B4-BE49-F238E27FC236}">
                <a16:creationId xmlns:a16="http://schemas.microsoft.com/office/drawing/2014/main" id="{BBAE3FC6-69D0-4F5B-A480-EC8C0BC8A1D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95288" y="519113"/>
            <a:ext cx="8569200" cy="1038225"/>
          </a:xfrm>
        </p:spPr>
        <p:txBody>
          <a:bodyPr/>
          <a:lstStyle/>
          <a:p>
            <a:pPr eaLnBrk="1" hangingPunct="1">
              <a:defRPr/>
            </a:pPr>
            <a:r>
              <a:rPr lang="es-UY" sz="7200" b="1" dirty="0" err="1">
                <a:solidFill>
                  <a:schemeClr val="tx1"/>
                </a:solidFill>
                <a:latin typeface="Curlz MT" panose="04040404050702020202" pitchFamily="82" charset="0"/>
              </a:rPr>
              <a:t>Engine</a:t>
            </a:r>
            <a:r>
              <a:rPr lang="es-UY" sz="7200" b="1" dirty="0">
                <a:solidFill>
                  <a:schemeClr val="tx1"/>
                </a:solidFill>
                <a:latin typeface="Curlz MT" panose="04040404050702020202" pitchFamily="82" charset="0"/>
              </a:rPr>
              <a:t> </a:t>
            </a:r>
            <a:r>
              <a:rPr lang="es-UY" sz="7200" b="1" dirty="0" err="1">
                <a:solidFill>
                  <a:schemeClr val="tx1"/>
                </a:solidFill>
                <a:latin typeface="Curlz MT" panose="04040404050702020202" pitchFamily="82" charset="0"/>
              </a:rPr>
              <a:t>Engine</a:t>
            </a:r>
            <a:r>
              <a:rPr lang="es-UY" sz="7200" b="1" dirty="0">
                <a:solidFill>
                  <a:schemeClr val="tx1"/>
                </a:solidFill>
                <a:latin typeface="Curlz MT" panose="04040404050702020202" pitchFamily="82" charset="0"/>
              </a:rPr>
              <a:t> #9</a:t>
            </a:r>
            <a:endParaRPr lang="es-ES" sz="7200" b="1" dirty="0">
              <a:solidFill>
                <a:schemeClr val="tx1"/>
              </a:solidFill>
              <a:latin typeface="Curlz MT" panose="04040404050702020202" pitchFamily="8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98B274-8037-46B2-8907-0FF243849CE8}"/>
              </a:ext>
            </a:extLst>
          </p:cNvPr>
          <p:cNvSpPr txBox="1"/>
          <p:nvPr/>
        </p:nvSpPr>
        <p:spPr>
          <a:xfrm>
            <a:off x="287400" y="1989623"/>
            <a:ext cx="8569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Century" panose="02040604050505020304" pitchFamily="18" charset="0"/>
              </a:rPr>
              <a:t>Engine </a:t>
            </a:r>
            <a:r>
              <a:rPr lang="en-US" sz="4000" dirty="0" err="1">
                <a:latin typeface="Century" panose="02040604050505020304" pitchFamily="18" charset="0"/>
              </a:rPr>
              <a:t>Engine</a:t>
            </a:r>
            <a:r>
              <a:rPr lang="en-US" sz="4000" dirty="0">
                <a:latin typeface="Century" panose="02040604050505020304" pitchFamily="18" charset="0"/>
              </a:rPr>
              <a:t> Number 9,</a:t>
            </a:r>
          </a:p>
          <a:p>
            <a:pPr algn="ctr"/>
            <a:r>
              <a:rPr lang="en-US" sz="4000" dirty="0">
                <a:latin typeface="Century" panose="02040604050505020304" pitchFamily="18" charset="0"/>
              </a:rPr>
              <a:t>going down the railroad line.</a:t>
            </a:r>
          </a:p>
          <a:p>
            <a:pPr algn="ctr"/>
            <a:r>
              <a:rPr lang="en-US" sz="4000" dirty="0">
                <a:latin typeface="Century" panose="02040604050505020304" pitchFamily="18" charset="0"/>
              </a:rPr>
              <a:t>If the train goes off the tracks</a:t>
            </a:r>
          </a:p>
          <a:p>
            <a:pPr algn="ctr"/>
            <a:r>
              <a:rPr lang="en-US" sz="4000" dirty="0">
                <a:latin typeface="Century" panose="02040604050505020304" pitchFamily="18" charset="0"/>
              </a:rPr>
              <a:t>Will I get my money back?</a:t>
            </a:r>
            <a:endParaRPr lang="en-CA" sz="4000" dirty="0">
              <a:latin typeface="Century" panose="020406040505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7A6796-CAB9-42E5-989E-62849673391E}"/>
              </a:ext>
            </a:extLst>
          </p:cNvPr>
          <p:cNvSpPr txBox="1"/>
          <p:nvPr/>
        </p:nvSpPr>
        <p:spPr>
          <a:xfrm>
            <a:off x="108008" y="548680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Century" panose="02040604050505020304" pitchFamily="18" charset="0"/>
              </a:rPr>
              <a:t>2</a:t>
            </a:r>
            <a:endParaRPr lang="en-CA" sz="6000" dirty="0">
              <a:latin typeface="Century" panose="02040604050505020304" pitchFamily="18" charset="0"/>
            </a:endParaRPr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6265783A-E520-45CA-B365-0B0931858E71}"/>
              </a:ext>
            </a:extLst>
          </p:cNvPr>
          <p:cNvSpPr/>
          <p:nvPr/>
        </p:nvSpPr>
        <p:spPr>
          <a:xfrm>
            <a:off x="107504" y="1492335"/>
            <a:ext cx="648072" cy="648072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2A69331-43F9-4593-A543-88AD7DE668A2}"/>
              </a:ext>
            </a:extLst>
          </p:cNvPr>
          <p:cNvCxnSpPr/>
          <p:nvPr/>
        </p:nvCxnSpPr>
        <p:spPr>
          <a:xfrm>
            <a:off x="2831488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FA0B48E-0A4E-46DB-AB01-9A607C20C112}"/>
              </a:ext>
            </a:extLst>
          </p:cNvPr>
          <p:cNvCxnSpPr/>
          <p:nvPr/>
        </p:nvCxnSpPr>
        <p:spPr>
          <a:xfrm>
            <a:off x="493204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98D249B-1475-4971-83BB-1A62FF7344DD}"/>
              </a:ext>
            </a:extLst>
          </p:cNvPr>
          <p:cNvCxnSpPr/>
          <p:nvPr/>
        </p:nvCxnSpPr>
        <p:spPr>
          <a:xfrm>
            <a:off x="701435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7F806B9-B668-499C-90A7-A6E5268C9EA3}"/>
              </a:ext>
            </a:extLst>
          </p:cNvPr>
          <p:cNvCxnSpPr/>
          <p:nvPr/>
        </p:nvCxnSpPr>
        <p:spPr>
          <a:xfrm>
            <a:off x="9036496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BA1B90C-8C53-4773-ACC6-424107952C65}"/>
              </a:ext>
            </a:extLst>
          </p:cNvPr>
          <p:cNvCxnSpPr/>
          <p:nvPr/>
        </p:nvCxnSpPr>
        <p:spPr>
          <a:xfrm>
            <a:off x="2831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FE14501-3AA3-4DE9-AB56-718AC9F9551E}"/>
              </a:ext>
            </a:extLst>
          </p:cNvPr>
          <p:cNvCxnSpPr/>
          <p:nvPr/>
        </p:nvCxnSpPr>
        <p:spPr>
          <a:xfrm>
            <a:off x="493204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91F653B-DE93-4C78-B886-4656368BC1E7}"/>
              </a:ext>
            </a:extLst>
          </p:cNvPr>
          <p:cNvCxnSpPr/>
          <p:nvPr/>
        </p:nvCxnSpPr>
        <p:spPr>
          <a:xfrm>
            <a:off x="701435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DF619B1-0DFA-4F52-8347-6E3FA181B248}"/>
              </a:ext>
            </a:extLst>
          </p:cNvPr>
          <p:cNvCxnSpPr/>
          <p:nvPr/>
        </p:nvCxnSpPr>
        <p:spPr>
          <a:xfrm>
            <a:off x="8964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307C6F3-5EC2-4E8B-93E8-86EEB48D0475}"/>
              </a:ext>
            </a:extLst>
          </p:cNvPr>
          <p:cNvCxnSpPr/>
          <p:nvPr/>
        </p:nvCxnSpPr>
        <p:spPr>
          <a:xfrm>
            <a:off x="9050319" y="3284984"/>
            <a:ext cx="0" cy="207370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8" name="Picture 11" descr="Steam Train Clip Art ">
            <a:extLst>
              <a:ext uri="{FF2B5EF4-FFF2-40B4-BE49-F238E27FC236}">
                <a16:creationId xmlns:a16="http://schemas.microsoft.com/office/drawing/2014/main" id="{07D972DD-F7F8-4FF9-8A8C-826529DAA7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697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11" descr="Steam Train Clip Art ">
            <a:extLst>
              <a:ext uri="{FF2B5EF4-FFF2-40B4-BE49-F238E27FC236}">
                <a16:creationId xmlns:a16="http://schemas.microsoft.com/office/drawing/2014/main" id="{72CA0300-298B-4CF0-8262-3FC6D1A78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9" descr="Steam Train Clip Art ">
            <a:extLst>
              <a:ext uri="{FF2B5EF4-FFF2-40B4-BE49-F238E27FC236}">
                <a16:creationId xmlns:a16="http://schemas.microsoft.com/office/drawing/2014/main" id="{9F38C726-9071-4555-B1F9-645574C03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1" descr="Steam Train Clip Art ">
            <a:extLst>
              <a:ext uri="{FF2B5EF4-FFF2-40B4-BE49-F238E27FC236}">
                <a16:creationId xmlns:a16="http://schemas.microsoft.com/office/drawing/2014/main" id="{C9E42622-5DBA-48BB-B4C4-91EB8ED37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1" descr="Steam Train Clip Art ">
            <a:extLst>
              <a:ext uri="{FF2B5EF4-FFF2-40B4-BE49-F238E27FC236}">
                <a16:creationId xmlns:a16="http://schemas.microsoft.com/office/drawing/2014/main" id="{A16ADE07-A8AA-43DC-8D4B-9DED567AE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1" descr="Steam Train Clip Art ">
            <a:extLst>
              <a:ext uri="{FF2B5EF4-FFF2-40B4-BE49-F238E27FC236}">
                <a16:creationId xmlns:a16="http://schemas.microsoft.com/office/drawing/2014/main" id="{425B7808-35F2-400B-A2AE-F19A3C74FD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11" descr="Steam Train Clip Art ">
            <a:extLst>
              <a:ext uri="{FF2B5EF4-FFF2-40B4-BE49-F238E27FC236}">
                <a16:creationId xmlns:a16="http://schemas.microsoft.com/office/drawing/2014/main" id="{B83D5C00-750B-4CD5-847E-163BC8B1C1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269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11" descr="Steam Train Clip Art ">
            <a:extLst>
              <a:ext uri="{FF2B5EF4-FFF2-40B4-BE49-F238E27FC236}">
                <a16:creationId xmlns:a16="http://schemas.microsoft.com/office/drawing/2014/main" id="{A639995C-62B4-4ADF-8761-BF9D0D4210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9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11" descr="Steam Train Clip Art ">
            <a:extLst>
              <a:ext uri="{FF2B5EF4-FFF2-40B4-BE49-F238E27FC236}">
                <a16:creationId xmlns:a16="http://schemas.microsoft.com/office/drawing/2014/main" id="{61B4CC9B-3A4D-40F0-8CEC-81137392F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33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6" descr="Steam Train Clip Art ">
            <a:extLst>
              <a:ext uri="{FF2B5EF4-FFF2-40B4-BE49-F238E27FC236}">
                <a16:creationId xmlns:a16="http://schemas.microsoft.com/office/drawing/2014/main" id="{81013EEA-1388-4101-BFF6-CFFE3A9AB9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789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11" descr="Steam Train Clip Art ">
            <a:extLst>
              <a:ext uri="{FF2B5EF4-FFF2-40B4-BE49-F238E27FC236}">
                <a16:creationId xmlns:a16="http://schemas.microsoft.com/office/drawing/2014/main" id="{5A96C014-0A6C-4749-BFA7-5E17B531B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733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11" descr="Steam Train Clip Art ">
            <a:extLst>
              <a:ext uri="{FF2B5EF4-FFF2-40B4-BE49-F238E27FC236}">
                <a16:creationId xmlns:a16="http://schemas.microsoft.com/office/drawing/2014/main" id="{0860E0C8-D639-4F31-8EE8-F41B0A342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917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11" descr="Steam Train Clip Art ">
            <a:extLst>
              <a:ext uri="{FF2B5EF4-FFF2-40B4-BE49-F238E27FC236}">
                <a16:creationId xmlns:a16="http://schemas.microsoft.com/office/drawing/2014/main" id="{DDF4869C-6575-4188-A910-EEDF18B66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61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11" descr="Steam Train Clip Art ">
            <a:extLst>
              <a:ext uri="{FF2B5EF4-FFF2-40B4-BE49-F238E27FC236}">
                <a16:creationId xmlns:a16="http://schemas.microsoft.com/office/drawing/2014/main" id="{49933EA7-5CB6-4032-917E-DCBB93778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584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11" descr="Steam Train Clip Art ">
            <a:extLst>
              <a:ext uri="{FF2B5EF4-FFF2-40B4-BE49-F238E27FC236}">
                <a16:creationId xmlns:a16="http://schemas.microsoft.com/office/drawing/2014/main" id="{9F73E573-4375-4751-AE49-F8D7E28ADC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1" descr="Steam Train Clip Art ">
            <a:extLst>
              <a:ext uri="{FF2B5EF4-FFF2-40B4-BE49-F238E27FC236}">
                <a16:creationId xmlns:a16="http://schemas.microsoft.com/office/drawing/2014/main" id="{85514792-FEA8-4DB2-A4BF-951C86680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53" descr="Steam Train Clip Art ">
            <a:extLst>
              <a:ext uri="{FF2B5EF4-FFF2-40B4-BE49-F238E27FC236}">
                <a16:creationId xmlns:a16="http://schemas.microsoft.com/office/drawing/2014/main" id="{C28818D6-D6AD-4F8A-B3BC-37E5FD319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11" descr="Steam Train Clip Art ">
            <a:extLst>
              <a:ext uri="{FF2B5EF4-FFF2-40B4-BE49-F238E27FC236}">
                <a16:creationId xmlns:a16="http://schemas.microsoft.com/office/drawing/2014/main" id="{E8FDCA80-0918-477B-9E52-8C99F5A37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11" descr="Steam Train Clip Art ">
            <a:extLst>
              <a:ext uri="{FF2B5EF4-FFF2-40B4-BE49-F238E27FC236}">
                <a16:creationId xmlns:a16="http://schemas.microsoft.com/office/drawing/2014/main" id="{79AA8E8E-674A-41E3-8C36-994AFC498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11" descr="Steam Train Clip Art ">
            <a:extLst>
              <a:ext uri="{FF2B5EF4-FFF2-40B4-BE49-F238E27FC236}">
                <a16:creationId xmlns:a16="http://schemas.microsoft.com/office/drawing/2014/main" id="{D8CB6286-DBA9-44E7-8233-4599ABB3A3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11" descr="Steam Train Clip Art ">
            <a:extLst>
              <a:ext uri="{FF2B5EF4-FFF2-40B4-BE49-F238E27FC236}">
                <a16:creationId xmlns:a16="http://schemas.microsoft.com/office/drawing/2014/main" id="{B931D3C0-C243-47B9-9365-6F05FB397D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491" y="4236897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11" descr="Steam Train Clip Art ">
            <a:extLst>
              <a:ext uri="{FF2B5EF4-FFF2-40B4-BE49-F238E27FC236}">
                <a16:creationId xmlns:a16="http://schemas.microsoft.com/office/drawing/2014/main" id="{7D1A536E-1284-428C-B986-1D10B1B707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9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11" descr="Steam Train Clip Art ">
            <a:extLst>
              <a:ext uri="{FF2B5EF4-FFF2-40B4-BE49-F238E27FC236}">
                <a16:creationId xmlns:a16="http://schemas.microsoft.com/office/drawing/2014/main" id="{F86FAF96-4430-4770-A9A1-5F106BCBD2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33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60" descr="Steam Train Clip Art ">
            <a:extLst>
              <a:ext uri="{FF2B5EF4-FFF2-40B4-BE49-F238E27FC236}">
                <a16:creationId xmlns:a16="http://schemas.microsoft.com/office/drawing/2014/main" id="{F42DFA90-2898-463C-8954-76F5DD3CF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789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11" descr="Steam Train Clip Art ">
            <a:extLst>
              <a:ext uri="{FF2B5EF4-FFF2-40B4-BE49-F238E27FC236}">
                <a16:creationId xmlns:a16="http://schemas.microsoft.com/office/drawing/2014/main" id="{0E803B17-DD2C-4842-B36E-5567E7E548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733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11" descr="Steam Train Clip Art ">
            <a:extLst>
              <a:ext uri="{FF2B5EF4-FFF2-40B4-BE49-F238E27FC236}">
                <a16:creationId xmlns:a16="http://schemas.microsoft.com/office/drawing/2014/main" id="{9A36E94D-4036-42CF-83FE-6F53AE2952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917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11" descr="Steam Train Clip Art ">
            <a:extLst>
              <a:ext uri="{FF2B5EF4-FFF2-40B4-BE49-F238E27FC236}">
                <a16:creationId xmlns:a16="http://schemas.microsoft.com/office/drawing/2014/main" id="{B25AC0FB-56B8-4578-8B5D-BA5A634459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61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11" descr="Steam Train Clip Art ">
            <a:extLst>
              <a:ext uri="{FF2B5EF4-FFF2-40B4-BE49-F238E27FC236}">
                <a16:creationId xmlns:a16="http://schemas.microsoft.com/office/drawing/2014/main" id="{FDD1B8DA-074B-445C-95D6-DF0669BCE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584" y="4236897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D471BC3-6339-49A9-BCC1-8A02A29C1E7F}"/>
              </a:ext>
            </a:extLst>
          </p:cNvPr>
          <p:cNvCxnSpPr>
            <a:cxnSpLocks/>
          </p:cNvCxnSpPr>
          <p:nvPr/>
        </p:nvCxnSpPr>
        <p:spPr>
          <a:xfrm flipH="1">
            <a:off x="945944" y="1412776"/>
            <a:ext cx="809055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BD5A0234-6628-4A8E-BC91-061695E6DB17}"/>
              </a:ext>
            </a:extLst>
          </p:cNvPr>
          <p:cNvCxnSpPr>
            <a:cxnSpLocks/>
          </p:cNvCxnSpPr>
          <p:nvPr/>
        </p:nvCxnSpPr>
        <p:spPr>
          <a:xfrm flipH="1">
            <a:off x="963696" y="4236897"/>
            <a:ext cx="800079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017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7A6796-CAB9-42E5-989E-62849673391E}"/>
              </a:ext>
            </a:extLst>
          </p:cNvPr>
          <p:cNvSpPr txBox="1"/>
          <p:nvPr/>
        </p:nvSpPr>
        <p:spPr>
          <a:xfrm>
            <a:off x="108008" y="548680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Century" panose="02040604050505020304" pitchFamily="18" charset="0"/>
              </a:rPr>
              <a:t>2</a:t>
            </a:r>
            <a:endParaRPr lang="en-CA" sz="6000" dirty="0">
              <a:latin typeface="Century" panose="02040604050505020304" pitchFamily="18" charset="0"/>
            </a:endParaRPr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6265783A-E520-45CA-B365-0B0931858E71}"/>
              </a:ext>
            </a:extLst>
          </p:cNvPr>
          <p:cNvSpPr/>
          <p:nvPr/>
        </p:nvSpPr>
        <p:spPr>
          <a:xfrm>
            <a:off x="107504" y="1492335"/>
            <a:ext cx="648072" cy="648072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2A69331-43F9-4593-A543-88AD7DE668A2}"/>
              </a:ext>
            </a:extLst>
          </p:cNvPr>
          <p:cNvCxnSpPr/>
          <p:nvPr/>
        </p:nvCxnSpPr>
        <p:spPr>
          <a:xfrm>
            <a:off x="2831488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FA0B48E-0A4E-46DB-AB01-9A607C20C112}"/>
              </a:ext>
            </a:extLst>
          </p:cNvPr>
          <p:cNvCxnSpPr/>
          <p:nvPr/>
        </p:nvCxnSpPr>
        <p:spPr>
          <a:xfrm>
            <a:off x="493204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98D249B-1475-4971-83BB-1A62FF7344DD}"/>
              </a:ext>
            </a:extLst>
          </p:cNvPr>
          <p:cNvCxnSpPr/>
          <p:nvPr/>
        </p:nvCxnSpPr>
        <p:spPr>
          <a:xfrm>
            <a:off x="701435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7F806B9-B668-499C-90A7-A6E5268C9EA3}"/>
              </a:ext>
            </a:extLst>
          </p:cNvPr>
          <p:cNvCxnSpPr/>
          <p:nvPr/>
        </p:nvCxnSpPr>
        <p:spPr>
          <a:xfrm>
            <a:off x="9036496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BA1B90C-8C53-4773-ACC6-424107952C65}"/>
              </a:ext>
            </a:extLst>
          </p:cNvPr>
          <p:cNvCxnSpPr/>
          <p:nvPr/>
        </p:nvCxnSpPr>
        <p:spPr>
          <a:xfrm>
            <a:off x="2831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FE14501-3AA3-4DE9-AB56-718AC9F9551E}"/>
              </a:ext>
            </a:extLst>
          </p:cNvPr>
          <p:cNvCxnSpPr/>
          <p:nvPr/>
        </p:nvCxnSpPr>
        <p:spPr>
          <a:xfrm>
            <a:off x="493204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91F653B-DE93-4C78-B886-4656368BC1E7}"/>
              </a:ext>
            </a:extLst>
          </p:cNvPr>
          <p:cNvCxnSpPr/>
          <p:nvPr/>
        </p:nvCxnSpPr>
        <p:spPr>
          <a:xfrm>
            <a:off x="701435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DF619B1-0DFA-4F52-8347-6E3FA181B248}"/>
              </a:ext>
            </a:extLst>
          </p:cNvPr>
          <p:cNvCxnSpPr/>
          <p:nvPr/>
        </p:nvCxnSpPr>
        <p:spPr>
          <a:xfrm>
            <a:off x="8964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307C6F3-5EC2-4E8B-93E8-86EEB48D0475}"/>
              </a:ext>
            </a:extLst>
          </p:cNvPr>
          <p:cNvCxnSpPr/>
          <p:nvPr/>
        </p:nvCxnSpPr>
        <p:spPr>
          <a:xfrm>
            <a:off x="9050319" y="3284984"/>
            <a:ext cx="0" cy="207370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8" name="Picture 11" descr="Steam Train Clip Art ">
            <a:extLst>
              <a:ext uri="{FF2B5EF4-FFF2-40B4-BE49-F238E27FC236}">
                <a16:creationId xmlns:a16="http://schemas.microsoft.com/office/drawing/2014/main" id="{07D972DD-F7F8-4FF9-8A8C-826529DAA7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697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11" descr="Steam Train Clip Art ">
            <a:extLst>
              <a:ext uri="{FF2B5EF4-FFF2-40B4-BE49-F238E27FC236}">
                <a16:creationId xmlns:a16="http://schemas.microsoft.com/office/drawing/2014/main" id="{72CA0300-298B-4CF0-8262-3FC6D1A78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9" descr="Steam Train Clip Art ">
            <a:extLst>
              <a:ext uri="{FF2B5EF4-FFF2-40B4-BE49-F238E27FC236}">
                <a16:creationId xmlns:a16="http://schemas.microsoft.com/office/drawing/2014/main" id="{9F38C726-9071-4555-B1F9-645574C03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1" descr="Steam Train Clip Art ">
            <a:extLst>
              <a:ext uri="{FF2B5EF4-FFF2-40B4-BE49-F238E27FC236}">
                <a16:creationId xmlns:a16="http://schemas.microsoft.com/office/drawing/2014/main" id="{C9E42622-5DBA-48BB-B4C4-91EB8ED37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1" descr="Steam Train Clip Art ">
            <a:extLst>
              <a:ext uri="{FF2B5EF4-FFF2-40B4-BE49-F238E27FC236}">
                <a16:creationId xmlns:a16="http://schemas.microsoft.com/office/drawing/2014/main" id="{A16ADE07-A8AA-43DC-8D4B-9DED567AE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1" descr="Steam Train Clip Art ">
            <a:extLst>
              <a:ext uri="{FF2B5EF4-FFF2-40B4-BE49-F238E27FC236}">
                <a16:creationId xmlns:a16="http://schemas.microsoft.com/office/drawing/2014/main" id="{425B7808-35F2-400B-A2AE-F19A3C74FD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688090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11" descr="Steam Train Clip Art ">
            <a:extLst>
              <a:ext uri="{FF2B5EF4-FFF2-40B4-BE49-F238E27FC236}">
                <a16:creationId xmlns:a16="http://schemas.microsoft.com/office/drawing/2014/main" id="{B83D5C00-750B-4CD5-847E-163BC8B1C1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269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11" descr="Steam Train Clip Art ">
            <a:extLst>
              <a:ext uri="{FF2B5EF4-FFF2-40B4-BE49-F238E27FC236}">
                <a16:creationId xmlns:a16="http://schemas.microsoft.com/office/drawing/2014/main" id="{A639995C-62B4-4ADF-8761-BF9D0D4210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9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11" descr="Steam Train Clip Art ">
            <a:extLst>
              <a:ext uri="{FF2B5EF4-FFF2-40B4-BE49-F238E27FC236}">
                <a16:creationId xmlns:a16="http://schemas.microsoft.com/office/drawing/2014/main" id="{61B4CC9B-3A4D-40F0-8CEC-81137392F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33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6" descr="Steam Train Clip Art ">
            <a:extLst>
              <a:ext uri="{FF2B5EF4-FFF2-40B4-BE49-F238E27FC236}">
                <a16:creationId xmlns:a16="http://schemas.microsoft.com/office/drawing/2014/main" id="{81013EEA-1388-4101-BFF6-CFFE3A9AB9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789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11" descr="Steam Train Clip Art ">
            <a:extLst>
              <a:ext uri="{FF2B5EF4-FFF2-40B4-BE49-F238E27FC236}">
                <a16:creationId xmlns:a16="http://schemas.microsoft.com/office/drawing/2014/main" id="{5A96C014-0A6C-4749-BFA7-5E17B531B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733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11" descr="Steam Train Clip Art ">
            <a:extLst>
              <a:ext uri="{FF2B5EF4-FFF2-40B4-BE49-F238E27FC236}">
                <a16:creationId xmlns:a16="http://schemas.microsoft.com/office/drawing/2014/main" id="{0860E0C8-D639-4F31-8EE8-F41B0A342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917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11" descr="Steam Train Clip Art ">
            <a:extLst>
              <a:ext uri="{FF2B5EF4-FFF2-40B4-BE49-F238E27FC236}">
                <a16:creationId xmlns:a16="http://schemas.microsoft.com/office/drawing/2014/main" id="{DDF4869C-6575-4188-A910-EEDF18B66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61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11" descr="Steam Train Clip Art ">
            <a:extLst>
              <a:ext uri="{FF2B5EF4-FFF2-40B4-BE49-F238E27FC236}">
                <a16:creationId xmlns:a16="http://schemas.microsoft.com/office/drawing/2014/main" id="{49933EA7-5CB6-4032-917E-DCBB93778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584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11" descr="Steam Train Clip Art ">
            <a:extLst>
              <a:ext uri="{FF2B5EF4-FFF2-40B4-BE49-F238E27FC236}">
                <a16:creationId xmlns:a16="http://schemas.microsoft.com/office/drawing/2014/main" id="{9F73E573-4375-4751-AE49-F8D7E28ADC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1" descr="Steam Train Clip Art ">
            <a:extLst>
              <a:ext uri="{FF2B5EF4-FFF2-40B4-BE49-F238E27FC236}">
                <a16:creationId xmlns:a16="http://schemas.microsoft.com/office/drawing/2014/main" id="{85514792-FEA8-4DB2-A4BF-951C86680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53" descr="Steam Train Clip Art ">
            <a:extLst>
              <a:ext uri="{FF2B5EF4-FFF2-40B4-BE49-F238E27FC236}">
                <a16:creationId xmlns:a16="http://schemas.microsoft.com/office/drawing/2014/main" id="{C28818D6-D6AD-4F8A-B3BC-37E5FD319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11" descr="Steam Train Clip Art ">
            <a:extLst>
              <a:ext uri="{FF2B5EF4-FFF2-40B4-BE49-F238E27FC236}">
                <a16:creationId xmlns:a16="http://schemas.microsoft.com/office/drawing/2014/main" id="{E8FDCA80-0918-477B-9E52-8C99F5A37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11" descr="Steam Train Clip Art ">
            <a:extLst>
              <a:ext uri="{FF2B5EF4-FFF2-40B4-BE49-F238E27FC236}">
                <a16:creationId xmlns:a16="http://schemas.microsoft.com/office/drawing/2014/main" id="{79AA8E8E-674A-41E3-8C36-994AFC498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11" descr="Steam Train Clip Art ">
            <a:extLst>
              <a:ext uri="{FF2B5EF4-FFF2-40B4-BE49-F238E27FC236}">
                <a16:creationId xmlns:a16="http://schemas.microsoft.com/office/drawing/2014/main" id="{D8CB6286-DBA9-44E7-8233-4599ABB3A3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11" descr="Steam Train Clip Art ">
            <a:extLst>
              <a:ext uri="{FF2B5EF4-FFF2-40B4-BE49-F238E27FC236}">
                <a16:creationId xmlns:a16="http://schemas.microsoft.com/office/drawing/2014/main" id="{B931D3C0-C243-47B9-9365-6F05FB397D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491" y="4236897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11" descr="Steam Train Clip Art ">
            <a:extLst>
              <a:ext uri="{FF2B5EF4-FFF2-40B4-BE49-F238E27FC236}">
                <a16:creationId xmlns:a16="http://schemas.microsoft.com/office/drawing/2014/main" id="{7D1A536E-1284-428C-B986-1D10B1B707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9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11" descr="Steam Train Clip Art ">
            <a:extLst>
              <a:ext uri="{FF2B5EF4-FFF2-40B4-BE49-F238E27FC236}">
                <a16:creationId xmlns:a16="http://schemas.microsoft.com/office/drawing/2014/main" id="{F86FAF96-4430-4770-A9A1-5F106BCBD2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33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60" descr="Steam Train Clip Art ">
            <a:extLst>
              <a:ext uri="{FF2B5EF4-FFF2-40B4-BE49-F238E27FC236}">
                <a16:creationId xmlns:a16="http://schemas.microsoft.com/office/drawing/2014/main" id="{F42DFA90-2898-463C-8954-76F5DD3CF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789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11" descr="Steam Train Clip Art ">
            <a:extLst>
              <a:ext uri="{FF2B5EF4-FFF2-40B4-BE49-F238E27FC236}">
                <a16:creationId xmlns:a16="http://schemas.microsoft.com/office/drawing/2014/main" id="{0E803B17-DD2C-4842-B36E-5567E7E548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733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11" descr="Steam Train Clip Art ">
            <a:extLst>
              <a:ext uri="{FF2B5EF4-FFF2-40B4-BE49-F238E27FC236}">
                <a16:creationId xmlns:a16="http://schemas.microsoft.com/office/drawing/2014/main" id="{9A36E94D-4036-42CF-83FE-6F53AE2952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917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11" descr="Steam Train Clip Art ">
            <a:extLst>
              <a:ext uri="{FF2B5EF4-FFF2-40B4-BE49-F238E27FC236}">
                <a16:creationId xmlns:a16="http://schemas.microsoft.com/office/drawing/2014/main" id="{B25AC0FB-56B8-4578-8B5D-BA5A634459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61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11" descr="Steam Train Clip Art ">
            <a:extLst>
              <a:ext uri="{FF2B5EF4-FFF2-40B4-BE49-F238E27FC236}">
                <a16:creationId xmlns:a16="http://schemas.microsoft.com/office/drawing/2014/main" id="{FDD1B8DA-074B-445C-95D6-DF0669BCE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584" y="4236897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D471BC3-6339-49A9-BCC1-8A02A29C1E7F}"/>
              </a:ext>
            </a:extLst>
          </p:cNvPr>
          <p:cNvCxnSpPr>
            <a:cxnSpLocks/>
          </p:cNvCxnSpPr>
          <p:nvPr/>
        </p:nvCxnSpPr>
        <p:spPr>
          <a:xfrm flipH="1">
            <a:off x="945944" y="1412776"/>
            <a:ext cx="809055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BD5A0234-6628-4A8E-BC91-061695E6DB17}"/>
              </a:ext>
            </a:extLst>
          </p:cNvPr>
          <p:cNvCxnSpPr>
            <a:cxnSpLocks/>
          </p:cNvCxnSpPr>
          <p:nvPr/>
        </p:nvCxnSpPr>
        <p:spPr>
          <a:xfrm flipH="1">
            <a:off x="963696" y="4236897"/>
            <a:ext cx="800079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3186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7A6796-CAB9-42E5-989E-62849673391E}"/>
              </a:ext>
            </a:extLst>
          </p:cNvPr>
          <p:cNvSpPr txBox="1"/>
          <p:nvPr/>
        </p:nvSpPr>
        <p:spPr>
          <a:xfrm>
            <a:off x="108008" y="548680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Century" panose="02040604050505020304" pitchFamily="18" charset="0"/>
              </a:rPr>
              <a:t>2</a:t>
            </a:r>
            <a:endParaRPr lang="en-CA" sz="6000" dirty="0">
              <a:latin typeface="Century" panose="02040604050505020304" pitchFamily="18" charset="0"/>
            </a:endParaRPr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6265783A-E520-45CA-B365-0B0931858E71}"/>
              </a:ext>
            </a:extLst>
          </p:cNvPr>
          <p:cNvSpPr/>
          <p:nvPr/>
        </p:nvSpPr>
        <p:spPr>
          <a:xfrm>
            <a:off x="107504" y="1492335"/>
            <a:ext cx="648072" cy="648072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2A69331-43F9-4593-A543-88AD7DE668A2}"/>
              </a:ext>
            </a:extLst>
          </p:cNvPr>
          <p:cNvCxnSpPr/>
          <p:nvPr/>
        </p:nvCxnSpPr>
        <p:spPr>
          <a:xfrm>
            <a:off x="2831488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FA0B48E-0A4E-46DB-AB01-9A607C20C112}"/>
              </a:ext>
            </a:extLst>
          </p:cNvPr>
          <p:cNvCxnSpPr/>
          <p:nvPr/>
        </p:nvCxnSpPr>
        <p:spPr>
          <a:xfrm>
            <a:off x="493204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98D249B-1475-4971-83BB-1A62FF7344DD}"/>
              </a:ext>
            </a:extLst>
          </p:cNvPr>
          <p:cNvCxnSpPr/>
          <p:nvPr/>
        </p:nvCxnSpPr>
        <p:spPr>
          <a:xfrm>
            <a:off x="701435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7F806B9-B668-499C-90A7-A6E5268C9EA3}"/>
              </a:ext>
            </a:extLst>
          </p:cNvPr>
          <p:cNvCxnSpPr/>
          <p:nvPr/>
        </p:nvCxnSpPr>
        <p:spPr>
          <a:xfrm>
            <a:off x="9036496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BA1B90C-8C53-4773-ACC6-424107952C65}"/>
              </a:ext>
            </a:extLst>
          </p:cNvPr>
          <p:cNvCxnSpPr/>
          <p:nvPr/>
        </p:nvCxnSpPr>
        <p:spPr>
          <a:xfrm>
            <a:off x="2831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FE14501-3AA3-4DE9-AB56-718AC9F9551E}"/>
              </a:ext>
            </a:extLst>
          </p:cNvPr>
          <p:cNvCxnSpPr/>
          <p:nvPr/>
        </p:nvCxnSpPr>
        <p:spPr>
          <a:xfrm>
            <a:off x="493204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91F653B-DE93-4C78-B886-4656368BC1E7}"/>
              </a:ext>
            </a:extLst>
          </p:cNvPr>
          <p:cNvCxnSpPr/>
          <p:nvPr/>
        </p:nvCxnSpPr>
        <p:spPr>
          <a:xfrm>
            <a:off x="701435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DF619B1-0DFA-4F52-8347-6E3FA181B248}"/>
              </a:ext>
            </a:extLst>
          </p:cNvPr>
          <p:cNvCxnSpPr/>
          <p:nvPr/>
        </p:nvCxnSpPr>
        <p:spPr>
          <a:xfrm>
            <a:off x="8964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307C6F3-5EC2-4E8B-93E8-86EEB48D0475}"/>
              </a:ext>
            </a:extLst>
          </p:cNvPr>
          <p:cNvCxnSpPr/>
          <p:nvPr/>
        </p:nvCxnSpPr>
        <p:spPr>
          <a:xfrm>
            <a:off x="9050319" y="3284984"/>
            <a:ext cx="0" cy="207370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8" name="Picture 11" descr="Steam Train Clip Art ">
            <a:extLst>
              <a:ext uri="{FF2B5EF4-FFF2-40B4-BE49-F238E27FC236}">
                <a16:creationId xmlns:a16="http://schemas.microsoft.com/office/drawing/2014/main" id="{07D972DD-F7F8-4FF9-8A8C-826529DAA7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697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11" descr="Steam Train Clip Art ">
            <a:extLst>
              <a:ext uri="{FF2B5EF4-FFF2-40B4-BE49-F238E27FC236}">
                <a16:creationId xmlns:a16="http://schemas.microsoft.com/office/drawing/2014/main" id="{72CA0300-298B-4CF0-8262-3FC6D1A78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9" descr="Steam Train Clip Art ">
            <a:extLst>
              <a:ext uri="{FF2B5EF4-FFF2-40B4-BE49-F238E27FC236}">
                <a16:creationId xmlns:a16="http://schemas.microsoft.com/office/drawing/2014/main" id="{9F38C726-9071-4555-B1F9-645574C03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1" descr="Steam Train Clip Art ">
            <a:extLst>
              <a:ext uri="{FF2B5EF4-FFF2-40B4-BE49-F238E27FC236}">
                <a16:creationId xmlns:a16="http://schemas.microsoft.com/office/drawing/2014/main" id="{C9E42622-5DBA-48BB-B4C4-91EB8ED37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1" descr="Steam Train Clip Art ">
            <a:extLst>
              <a:ext uri="{FF2B5EF4-FFF2-40B4-BE49-F238E27FC236}">
                <a16:creationId xmlns:a16="http://schemas.microsoft.com/office/drawing/2014/main" id="{A16ADE07-A8AA-43DC-8D4B-9DED567AE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1" descr="Steam Train Clip Art ">
            <a:extLst>
              <a:ext uri="{FF2B5EF4-FFF2-40B4-BE49-F238E27FC236}">
                <a16:creationId xmlns:a16="http://schemas.microsoft.com/office/drawing/2014/main" id="{425B7808-35F2-400B-A2AE-F19A3C74FD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688090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11" descr="Steam Train Clip Art ">
            <a:extLst>
              <a:ext uri="{FF2B5EF4-FFF2-40B4-BE49-F238E27FC236}">
                <a16:creationId xmlns:a16="http://schemas.microsoft.com/office/drawing/2014/main" id="{B83D5C00-750B-4CD5-847E-163BC8B1C1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269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11" descr="Steam Train Clip Art ">
            <a:extLst>
              <a:ext uri="{FF2B5EF4-FFF2-40B4-BE49-F238E27FC236}">
                <a16:creationId xmlns:a16="http://schemas.microsoft.com/office/drawing/2014/main" id="{A639995C-62B4-4ADF-8761-BF9D0D4210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9" y="697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11" descr="Steam Train Clip Art ">
            <a:extLst>
              <a:ext uri="{FF2B5EF4-FFF2-40B4-BE49-F238E27FC236}">
                <a16:creationId xmlns:a16="http://schemas.microsoft.com/office/drawing/2014/main" id="{61B4CC9B-3A4D-40F0-8CEC-81137392F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33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6" descr="Steam Train Clip Art ">
            <a:extLst>
              <a:ext uri="{FF2B5EF4-FFF2-40B4-BE49-F238E27FC236}">
                <a16:creationId xmlns:a16="http://schemas.microsoft.com/office/drawing/2014/main" id="{81013EEA-1388-4101-BFF6-CFFE3A9AB9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789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11" descr="Steam Train Clip Art ">
            <a:extLst>
              <a:ext uri="{FF2B5EF4-FFF2-40B4-BE49-F238E27FC236}">
                <a16:creationId xmlns:a16="http://schemas.microsoft.com/office/drawing/2014/main" id="{5A96C014-0A6C-4749-BFA7-5E17B531B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733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11" descr="Steam Train Clip Art ">
            <a:extLst>
              <a:ext uri="{FF2B5EF4-FFF2-40B4-BE49-F238E27FC236}">
                <a16:creationId xmlns:a16="http://schemas.microsoft.com/office/drawing/2014/main" id="{0860E0C8-D639-4F31-8EE8-F41B0A342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917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11" descr="Steam Train Clip Art ">
            <a:extLst>
              <a:ext uri="{FF2B5EF4-FFF2-40B4-BE49-F238E27FC236}">
                <a16:creationId xmlns:a16="http://schemas.microsoft.com/office/drawing/2014/main" id="{DDF4869C-6575-4188-A910-EEDF18B66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61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11" descr="Steam Train Clip Art ">
            <a:extLst>
              <a:ext uri="{FF2B5EF4-FFF2-40B4-BE49-F238E27FC236}">
                <a16:creationId xmlns:a16="http://schemas.microsoft.com/office/drawing/2014/main" id="{49933EA7-5CB6-4032-917E-DCBB93778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584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11" descr="Steam Train Clip Art ">
            <a:extLst>
              <a:ext uri="{FF2B5EF4-FFF2-40B4-BE49-F238E27FC236}">
                <a16:creationId xmlns:a16="http://schemas.microsoft.com/office/drawing/2014/main" id="{9F73E573-4375-4751-AE49-F8D7E28ADC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1" descr="Steam Train Clip Art ">
            <a:extLst>
              <a:ext uri="{FF2B5EF4-FFF2-40B4-BE49-F238E27FC236}">
                <a16:creationId xmlns:a16="http://schemas.microsoft.com/office/drawing/2014/main" id="{85514792-FEA8-4DB2-A4BF-951C86680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53" descr="Steam Train Clip Art ">
            <a:extLst>
              <a:ext uri="{FF2B5EF4-FFF2-40B4-BE49-F238E27FC236}">
                <a16:creationId xmlns:a16="http://schemas.microsoft.com/office/drawing/2014/main" id="{C28818D6-D6AD-4F8A-B3BC-37E5FD319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11" descr="Steam Train Clip Art ">
            <a:extLst>
              <a:ext uri="{FF2B5EF4-FFF2-40B4-BE49-F238E27FC236}">
                <a16:creationId xmlns:a16="http://schemas.microsoft.com/office/drawing/2014/main" id="{E8FDCA80-0918-477B-9E52-8C99F5A37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11" descr="Steam Train Clip Art ">
            <a:extLst>
              <a:ext uri="{FF2B5EF4-FFF2-40B4-BE49-F238E27FC236}">
                <a16:creationId xmlns:a16="http://schemas.microsoft.com/office/drawing/2014/main" id="{79AA8E8E-674A-41E3-8C36-994AFC498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11" descr="Steam Train Clip Art ">
            <a:extLst>
              <a:ext uri="{FF2B5EF4-FFF2-40B4-BE49-F238E27FC236}">
                <a16:creationId xmlns:a16="http://schemas.microsoft.com/office/drawing/2014/main" id="{D8CB6286-DBA9-44E7-8233-4599ABB3A3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11" descr="Steam Train Clip Art ">
            <a:extLst>
              <a:ext uri="{FF2B5EF4-FFF2-40B4-BE49-F238E27FC236}">
                <a16:creationId xmlns:a16="http://schemas.microsoft.com/office/drawing/2014/main" id="{B931D3C0-C243-47B9-9365-6F05FB397D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491" y="4236897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11" descr="Steam Train Clip Art ">
            <a:extLst>
              <a:ext uri="{FF2B5EF4-FFF2-40B4-BE49-F238E27FC236}">
                <a16:creationId xmlns:a16="http://schemas.microsoft.com/office/drawing/2014/main" id="{7D1A536E-1284-428C-B986-1D10B1B707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9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11" descr="Steam Train Clip Art ">
            <a:extLst>
              <a:ext uri="{FF2B5EF4-FFF2-40B4-BE49-F238E27FC236}">
                <a16:creationId xmlns:a16="http://schemas.microsoft.com/office/drawing/2014/main" id="{F86FAF96-4430-4770-A9A1-5F106BCBD2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33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60" descr="Steam Train Clip Art ">
            <a:extLst>
              <a:ext uri="{FF2B5EF4-FFF2-40B4-BE49-F238E27FC236}">
                <a16:creationId xmlns:a16="http://schemas.microsoft.com/office/drawing/2014/main" id="{F42DFA90-2898-463C-8954-76F5DD3CF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789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11" descr="Steam Train Clip Art ">
            <a:extLst>
              <a:ext uri="{FF2B5EF4-FFF2-40B4-BE49-F238E27FC236}">
                <a16:creationId xmlns:a16="http://schemas.microsoft.com/office/drawing/2014/main" id="{0E803B17-DD2C-4842-B36E-5567E7E548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733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11" descr="Steam Train Clip Art ">
            <a:extLst>
              <a:ext uri="{FF2B5EF4-FFF2-40B4-BE49-F238E27FC236}">
                <a16:creationId xmlns:a16="http://schemas.microsoft.com/office/drawing/2014/main" id="{9A36E94D-4036-42CF-83FE-6F53AE2952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917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11" descr="Steam Train Clip Art ">
            <a:extLst>
              <a:ext uri="{FF2B5EF4-FFF2-40B4-BE49-F238E27FC236}">
                <a16:creationId xmlns:a16="http://schemas.microsoft.com/office/drawing/2014/main" id="{B25AC0FB-56B8-4578-8B5D-BA5A634459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61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11" descr="Steam Train Clip Art ">
            <a:extLst>
              <a:ext uri="{FF2B5EF4-FFF2-40B4-BE49-F238E27FC236}">
                <a16:creationId xmlns:a16="http://schemas.microsoft.com/office/drawing/2014/main" id="{FDD1B8DA-074B-445C-95D6-DF0669BCE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584" y="4236897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D471BC3-6339-49A9-BCC1-8A02A29C1E7F}"/>
              </a:ext>
            </a:extLst>
          </p:cNvPr>
          <p:cNvCxnSpPr>
            <a:cxnSpLocks/>
          </p:cNvCxnSpPr>
          <p:nvPr/>
        </p:nvCxnSpPr>
        <p:spPr>
          <a:xfrm flipH="1">
            <a:off x="945944" y="1412776"/>
            <a:ext cx="809055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BD5A0234-6628-4A8E-BC91-061695E6DB17}"/>
              </a:ext>
            </a:extLst>
          </p:cNvPr>
          <p:cNvCxnSpPr>
            <a:cxnSpLocks/>
          </p:cNvCxnSpPr>
          <p:nvPr/>
        </p:nvCxnSpPr>
        <p:spPr>
          <a:xfrm flipH="1">
            <a:off x="963696" y="4236897"/>
            <a:ext cx="800079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438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7A6796-CAB9-42E5-989E-62849673391E}"/>
              </a:ext>
            </a:extLst>
          </p:cNvPr>
          <p:cNvSpPr txBox="1"/>
          <p:nvPr/>
        </p:nvSpPr>
        <p:spPr>
          <a:xfrm>
            <a:off x="108008" y="548680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Century" panose="02040604050505020304" pitchFamily="18" charset="0"/>
              </a:rPr>
              <a:t>2</a:t>
            </a:r>
            <a:endParaRPr lang="en-CA" sz="6000" dirty="0">
              <a:latin typeface="Century" panose="02040604050505020304" pitchFamily="18" charset="0"/>
            </a:endParaRPr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6265783A-E520-45CA-B365-0B0931858E71}"/>
              </a:ext>
            </a:extLst>
          </p:cNvPr>
          <p:cNvSpPr/>
          <p:nvPr/>
        </p:nvSpPr>
        <p:spPr>
          <a:xfrm>
            <a:off x="107504" y="1492335"/>
            <a:ext cx="648072" cy="648072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2A69331-43F9-4593-A543-88AD7DE668A2}"/>
              </a:ext>
            </a:extLst>
          </p:cNvPr>
          <p:cNvCxnSpPr/>
          <p:nvPr/>
        </p:nvCxnSpPr>
        <p:spPr>
          <a:xfrm>
            <a:off x="2831488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FA0B48E-0A4E-46DB-AB01-9A607C20C112}"/>
              </a:ext>
            </a:extLst>
          </p:cNvPr>
          <p:cNvCxnSpPr/>
          <p:nvPr/>
        </p:nvCxnSpPr>
        <p:spPr>
          <a:xfrm>
            <a:off x="493204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98D249B-1475-4971-83BB-1A62FF7344DD}"/>
              </a:ext>
            </a:extLst>
          </p:cNvPr>
          <p:cNvCxnSpPr/>
          <p:nvPr/>
        </p:nvCxnSpPr>
        <p:spPr>
          <a:xfrm>
            <a:off x="701435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7F806B9-B668-499C-90A7-A6E5268C9EA3}"/>
              </a:ext>
            </a:extLst>
          </p:cNvPr>
          <p:cNvCxnSpPr/>
          <p:nvPr/>
        </p:nvCxnSpPr>
        <p:spPr>
          <a:xfrm>
            <a:off x="9036496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BA1B90C-8C53-4773-ACC6-424107952C65}"/>
              </a:ext>
            </a:extLst>
          </p:cNvPr>
          <p:cNvCxnSpPr/>
          <p:nvPr/>
        </p:nvCxnSpPr>
        <p:spPr>
          <a:xfrm>
            <a:off x="2831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FE14501-3AA3-4DE9-AB56-718AC9F9551E}"/>
              </a:ext>
            </a:extLst>
          </p:cNvPr>
          <p:cNvCxnSpPr/>
          <p:nvPr/>
        </p:nvCxnSpPr>
        <p:spPr>
          <a:xfrm>
            <a:off x="493204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91F653B-DE93-4C78-B886-4656368BC1E7}"/>
              </a:ext>
            </a:extLst>
          </p:cNvPr>
          <p:cNvCxnSpPr/>
          <p:nvPr/>
        </p:nvCxnSpPr>
        <p:spPr>
          <a:xfrm>
            <a:off x="701435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DF619B1-0DFA-4F52-8347-6E3FA181B248}"/>
              </a:ext>
            </a:extLst>
          </p:cNvPr>
          <p:cNvCxnSpPr/>
          <p:nvPr/>
        </p:nvCxnSpPr>
        <p:spPr>
          <a:xfrm>
            <a:off x="8964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307C6F3-5EC2-4E8B-93E8-86EEB48D0475}"/>
              </a:ext>
            </a:extLst>
          </p:cNvPr>
          <p:cNvCxnSpPr/>
          <p:nvPr/>
        </p:nvCxnSpPr>
        <p:spPr>
          <a:xfrm>
            <a:off x="9050319" y="3284984"/>
            <a:ext cx="0" cy="207370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8" name="Picture 11" descr="Steam Train Clip Art ">
            <a:extLst>
              <a:ext uri="{FF2B5EF4-FFF2-40B4-BE49-F238E27FC236}">
                <a16:creationId xmlns:a16="http://schemas.microsoft.com/office/drawing/2014/main" id="{07D972DD-F7F8-4FF9-8A8C-826529DAA7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697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11" descr="Steam Train Clip Art ">
            <a:extLst>
              <a:ext uri="{FF2B5EF4-FFF2-40B4-BE49-F238E27FC236}">
                <a16:creationId xmlns:a16="http://schemas.microsoft.com/office/drawing/2014/main" id="{72CA0300-298B-4CF0-8262-3FC6D1A78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9" descr="Steam Train Clip Art ">
            <a:extLst>
              <a:ext uri="{FF2B5EF4-FFF2-40B4-BE49-F238E27FC236}">
                <a16:creationId xmlns:a16="http://schemas.microsoft.com/office/drawing/2014/main" id="{9F38C726-9071-4555-B1F9-645574C03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1" descr="Steam Train Clip Art ">
            <a:extLst>
              <a:ext uri="{FF2B5EF4-FFF2-40B4-BE49-F238E27FC236}">
                <a16:creationId xmlns:a16="http://schemas.microsoft.com/office/drawing/2014/main" id="{C9E42622-5DBA-48BB-B4C4-91EB8ED37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1" descr="Steam Train Clip Art ">
            <a:extLst>
              <a:ext uri="{FF2B5EF4-FFF2-40B4-BE49-F238E27FC236}">
                <a16:creationId xmlns:a16="http://schemas.microsoft.com/office/drawing/2014/main" id="{A16ADE07-A8AA-43DC-8D4B-9DED567AE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1" descr="Steam Train Clip Art ">
            <a:extLst>
              <a:ext uri="{FF2B5EF4-FFF2-40B4-BE49-F238E27FC236}">
                <a16:creationId xmlns:a16="http://schemas.microsoft.com/office/drawing/2014/main" id="{425B7808-35F2-400B-A2AE-F19A3C74FD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688090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11" descr="Steam Train Clip Art ">
            <a:extLst>
              <a:ext uri="{FF2B5EF4-FFF2-40B4-BE49-F238E27FC236}">
                <a16:creationId xmlns:a16="http://schemas.microsoft.com/office/drawing/2014/main" id="{B83D5C00-750B-4CD5-847E-163BC8B1C1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269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11" descr="Steam Train Clip Art ">
            <a:extLst>
              <a:ext uri="{FF2B5EF4-FFF2-40B4-BE49-F238E27FC236}">
                <a16:creationId xmlns:a16="http://schemas.microsoft.com/office/drawing/2014/main" id="{A639995C-62B4-4ADF-8761-BF9D0D4210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9" y="697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11" descr="Steam Train Clip Art ">
            <a:extLst>
              <a:ext uri="{FF2B5EF4-FFF2-40B4-BE49-F238E27FC236}">
                <a16:creationId xmlns:a16="http://schemas.microsoft.com/office/drawing/2014/main" id="{61B4CC9B-3A4D-40F0-8CEC-81137392F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33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6" descr="Steam Train Clip Art ">
            <a:extLst>
              <a:ext uri="{FF2B5EF4-FFF2-40B4-BE49-F238E27FC236}">
                <a16:creationId xmlns:a16="http://schemas.microsoft.com/office/drawing/2014/main" id="{81013EEA-1388-4101-BFF6-CFFE3A9AB9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789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11" descr="Steam Train Clip Art ">
            <a:extLst>
              <a:ext uri="{FF2B5EF4-FFF2-40B4-BE49-F238E27FC236}">
                <a16:creationId xmlns:a16="http://schemas.microsoft.com/office/drawing/2014/main" id="{5A96C014-0A6C-4749-BFA7-5E17B531B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733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11" descr="Steam Train Clip Art ">
            <a:extLst>
              <a:ext uri="{FF2B5EF4-FFF2-40B4-BE49-F238E27FC236}">
                <a16:creationId xmlns:a16="http://schemas.microsoft.com/office/drawing/2014/main" id="{0860E0C8-D639-4F31-8EE8-F41B0A342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917" y="697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11" descr="Steam Train Clip Art ">
            <a:extLst>
              <a:ext uri="{FF2B5EF4-FFF2-40B4-BE49-F238E27FC236}">
                <a16:creationId xmlns:a16="http://schemas.microsoft.com/office/drawing/2014/main" id="{DDF4869C-6575-4188-A910-EEDF18B66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61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11" descr="Steam Train Clip Art ">
            <a:extLst>
              <a:ext uri="{FF2B5EF4-FFF2-40B4-BE49-F238E27FC236}">
                <a16:creationId xmlns:a16="http://schemas.microsoft.com/office/drawing/2014/main" id="{49933EA7-5CB6-4032-917E-DCBB93778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584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11" descr="Steam Train Clip Art ">
            <a:extLst>
              <a:ext uri="{FF2B5EF4-FFF2-40B4-BE49-F238E27FC236}">
                <a16:creationId xmlns:a16="http://schemas.microsoft.com/office/drawing/2014/main" id="{9F73E573-4375-4751-AE49-F8D7E28ADC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1" descr="Steam Train Clip Art ">
            <a:extLst>
              <a:ext uri="{FF2B5EF4-FFF2-40B4-BE49-F238E27FC236}">
                <a16:creationId xmlns:a16="http://schemas.microsoft.com/office/drawing/2014/main" id="{85514792-FEA8-4DB2-A4BF-951C86680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53" descr="Steam Train Clip Art ">
            <a:extLst>
              <a:ext uri="{FF2B5EF4-FFF2-40B4-BE49-F238E27FC236}">
                <a16:creationId xmlns:a16="http://schemas.microsoft.com/office/drawing/2014/main" id="{C28818D6-D6AD-4F8A-B3BC-37E5FD319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11" descr="Steam Train Clip Art ">
            <a:extLst>
              <a:ext uri="{FF2B5EF4-FFF2-40B4-BE49-F238E27FC236}">
                <a16:creationId xmlns:a16="http://schemas.microsoft.com/office/drawing/2014/main" id="{E8FDCA80-0918-477B-9E52-8C99F5A37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11" descr="Steam Train Clip Art ">
            <a:extLst>
              <a:ext uri="{FF2B5EF4-FFF2-40B4-BE49-F238E27FC236}">
                <a16:creationId xmlns:a16="http://schemas.microsoft.com/office/drawing/2014/main" id="{79AA8E8E-674A-41E3-8C36-994AFC498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11" descr="Steam Train Clip Art ">
            <a:extLst>
              <a:ext uri="{FF2B5EF4-FFF2-40B4-BE49-F238E27FC236}">
                <a16:creationId xmlns:a16="http://schemas.microsoft.com/office/drawing/2014/main" id="{D8CB6286-DBA9-44E7-8233-4599ABB3A3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11" descr="Steam Train Clip Art ">
            <a:extLst>
              <a:ext uri="{FF2B5EF4-FFF2-40B4-BE49-F238E27FC236}">
                <a16:creationId xmlns:a16="http://schemas.microsoft.com/office/drawing/2014/main" id="{B931D3C0-C243-47B9-9365-6F05FB397D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491" y="4236897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11" descr="Steam Train Clip Art ">
            <a:extLst>
              <a:ext uri="{FF2B5EF4-FFF2-40B4-BE49-F238E27FC236}">
                <a16:creationId xmlns:a16="http://schemas.microsoft.com/office/drawing/2014/main" id="{7D1A536E-1284-428C-B986-1D10B1B707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9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11" descr="Steam Train Clip Art ">
            <a:extLst>
              <a:ext uri="{FF2B5EF4-FFF2-40B4-BE49-F238E27FC236}">
                <a16:creationId xmlns:a16="http://schemas.microsoft.com/office/drawing/2014/main" id="{F86FAF96-4430-4770-A9A1-5F106BCBD2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33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60" descr="Steam Train Clip Art ">
            <a:extLst>
              <a:ext uri="{FF2B5EF4-FFF2-40B4-BE49-F238E27FC236}">
                <a16:creationId xmlns:a16="http://schemas.microsoft.com/office/drawing/2014/main" id="{F42DFA90-2898-463C-8954-76F5DD3CF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789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11" descr="Steam Train Clip Art ">
            <a:extLst>
              <a:ext uri="{FF2B5EF4-FFF2-40B4-BE49-F238E27FC236}">
                <a16:creationId xmlns:a16="http://schemas.microsoft.com/office/drawing/2014/main" id="{0E803B17-DD2C-4842-B36E-5567E7E548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733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11" descr="Steam Train Clip Art ">
            <a:extLst>
              <a:ext uri="{FF2B5EF4-FFF2-40B4-BE49-F238E27FC236}">
                <a16:creationId xmlns:a16="http://schemas.microsoft.com/office/drawing/2014/main" id="{9A36E94D-4036-42CF-83FE-6F53AE2952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917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11" descr="Steam Train Clip Art ">
            <a:extLst>
              <a:ext uri="{FF2B5EF4-FFF2-40B4-BE49-F238E27FC236}">
                <a16:creationId xmlns:a16="http://schemas.microsoft.com/office/drawing/2014/main" id="{B25AC0FB-56B8-4578-8B5D-BA5A634459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61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11" descr="Steam Train Clip Art ">
            <a:extLst>
              <a:ext uri="{FF2B5EF4-FFF2-40B4-BE49-F238E27FC236}">
                <a16:creationId xmlns:a16="http://schemas.microsoft.com/office/drawing/2014/main" id="{FDD1B8DA-074B-445C-95D6-DF0669BCE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584" y="4236897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D471BC3-6339-49A9-BCC1-8A02A29C1E7F}"/>
              </a:ext>
            </a:extLst>
          </p:cNvPr>
          <p:cNvCxnSpPr>
            <a:cxnSpLocks/>
          </p:cNvCxnSpPr>
          <p:nvPr/>
        </p:nvCxnSpPr>
        <p:spPr>
          <a:xfrm flipH="1">
            <a:off x="945944" y="1412776"/>
            <a:ext cx="809055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BD5A0234-6628-4A8E-BC91-061695E6DB17}"/>
              </a:ext>
            </a:extLst>
          </p:cNvPr>
          <p:cNvCxnSpPr>
            <a:cxnSpLocks/>
          </p:cNvCxnSpPr>
          <p:nvPr/>
        </p:nvCxnSpPr>
        <p:spPr>
          <a:xfrm flipH="1">
            <a:off x="963696" y="4236897"/>
            <a:ext cx="800079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4470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7A6796-CAB9-42E5-989E-62849673391E}"/>
              </a:ext>
            </a:extLst>
          </p:cNvPr>
          <p:cNvSpPr txBox="1"/>
          <p:nvPr/>
        </p:nvSpPr>
        <p:spPr>
          <a:xfrm>
            <a:off x="108008" y="548680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Century" panose="02040604050505020304" pitchFamily="18" charset="0"/>
              </a:rPr>
              <a:t>2</a:t>
            </a:r>
            <a:endParaRPr lang="en-CA" sz="6000" dirty="0">
              <a:latin typeface="Century" panose="02040604050505020304" pitchFamily="18" charset="0"/>
            </a:endParaRPr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6265783A-E520-45CA-B365-0B0931858E71}"/>
              </a:ext>
            </a:extLst>
          </p:cNvPr>
          <p:cNvSpPr/>
          <p:nvPr/>
        </p:nvSpPr>
        <p:spPr>
          <a:xfrm>
            <a:off x="107504" y="1492335"/>
            <a:ext cx="648072" cy="648072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2A69331-43F9-4593-A543-88AD7DE668A2}"/>
              </a:ext>
            </a:extLst>
          </p:cNvPr>
          <p:cNvCxnSpPr/>
          <p:nvPr/>
        </p:nvCxnSpPr>
        <p:spPr>
          <a:xfrm>
            <a:off x="2831488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FA0B48E-0A4E-46DB-AB01-9A607C20C112}"/>
              </a:ext>
            </a:extLst>
          </p:cNvPr>
          <p:cNvCxnSpPr/>
          <p:nvPr/>
        </p:nvCxnSpPr>
        <p:spPr>
          <a:xfrm>
            <a:off x="493204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98D249B-1475-4971-83BB-1A62FF7344DD}"/>
              </a:ext>
            </a:extLst>
          </p:cNvPr>
          <p:cNvCxnSpPr/>
          <p:nvPr/>
        </p:nvCxnSpPr>
        <p:spPr>
          <a:xfrm>
            <a:off x="701435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7F806B9-B668-499C-90A7-A6E5268C9EA3}"/>
              </a:ext>
            </a:extLst>
          </p:cNvPr>
          <p:cNvCxnSpPr/>
          <p:nvPr/>
        </p:nvCxnSpPr>
        <p:spPr>
          <a:xfrm>
            <a:off x="9036496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BA1B90C-8C53-4773-ACC6-424107952C65}"/>
              </a:ext>
            </a:extLst>
          </p:cNvPr>
          <p:cNvCxnSpPr/>
          <p:nvPr/>
        </p:nvCxnSpPr>
        <p:spPr>
          <a:xfrm>
            <a:off x="2831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FE14501-3AA3-4DE9-AB56-718AC9F9551E}"/>
              </a:ext>
            </a:extLst>
          </p:cNvPr>
          <p:cNvCxnSpPr/>
          <p:nvPr/>
        </p:nvCxnSpPr>
        <p:spPr>
          <a:xfrm>
            <a:off x="493204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91F653B-DE93-4C78-B886-4656368BC1E7}"/>
              </a:ext>
            </a:extLst>
          </p:cNvPr>
          <p:cNvCxnSpPr/>
          <p:nvPr/>
        </p:nvCxnSpPr>
        <p:spPr>
          <a:xfrm>
            <a:off x="701435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DF619B1-0DFA-4F52-8347-6E3FA181B248}"/>
              </a:ext>
            </a:extLst>
          </p:cNvPr>
          <p:cNvCxnSpPr/>
          <p:nvPr/>
        </p:nvCxnSpPr>
        <p:spPr>
          <a:xfrm>
            <a:off x="8964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307C6F3-5EC2-4E8B-93E8-86EEB48D0475}"/>
              </a:ext>
            </a:extLst>
          </p:cNvPr>
          <p:cNvCxnSpPr/>
          <p:nvPr/>
        </p:nvCxnSpPr>
        <p:spPr>
          <a:xfrm>
            <a:off x="9050319" y="3284984"/>
            <a:ext cx="0" cy="207370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8" name="Picture 11" descr="Steam Train Clip Art ">
            <a:extLst>
              <a:ext uri="{FF2B5EF4-FFF2-40B4-BE49-F238E27FC236}">
                <a16:creationId xmlns:a16="http://schemas.microsoft.com/office/drawing/2014/main" id="{07D972DD-F7F8-4FF9-8A8C-826529DAA7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697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11" descr="Steam Train Clip Art ">
            <a:extLst>
              <a:ext uri="{FF2B5EF4-FFF2-40B4-BE49-F238E27FC236}">
                <a16:creationId xmlns:a16="http://schemas.microsoft.com/office/drawing/2014/main" id="{72CA0300-298B-4CF0-8262-3FC6D1A78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9" descr="Steam Train Clip Art ">
            <a:extLst>
              <a:ext uri="{FF2B5EF4-FFF2-40B4-BE49-F238E27FC236}">
                <a16:creationId xmlns:a16="http://schemas.microsoft.com/office/drawing/2014/main" id="{9F38C726-9071-4555-B1F9-645574C03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1" descr="Steam Train Clip Art ">
            <a:extLst>
              <a:ext uri="{FF2B5EF4-FFF2-40B4-BE49-F238E27FC236}">
                <a16:creationId xmlns:a16="http://schemas.microsoft.com/office/drawing/2014/main" id="{C9E42622-5DBA-48BB-B4C4-91EB8ED37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1" descr="Steam Train Clip Art ">
            <a:extLst>
              <a:ext uri="{FF2B5EF4-FFF2-40B4-BE49-F238E27FC236}">
                <a16:creationId xmlns:a16="http://schemas.microsoft.com/office/drawing/2014/main" id="{A16ADE07-A8AA-43DC-8D4B-9DED567AE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1" descr="Steam Train Clip Art ">
            <a:extLst>
              <a:ext uri="{FF2B5EF4-FFF2-40B4-BE49-F238E27FC236}">
                <a16:creationId xmlns:a16="http://schemas.microsoft.com/office/drawing/2014/main" id="{425B7808-35F2-400B-A2AE-F19A3C74FD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688090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11" descr="Steam Train Clip Art ">
            <a:extLst>
              <a:ext uri="{FF2B5EF4-FFF2-40B4-BE49-F238E27FC236}">
                <a16:creationId xmlns:a16="http://schemas.microsoft.com/office/drawing/2014/main" id="{B83D5C00-750B-4CD5-847E-163BC8B1C1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269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11" descr="Steam Train Clip Art ">
            <a:extLst>
              <a:ext uri="{FF2B5EF4-FFF2-40B4-BE49-F238E27FC236}">
                <a16:creationId xmlns:a16="http://schemas.microsoft.com/office/drawing/2014/main" id="{A639995C-62B4-4ADF-8761-BF9D0D4210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9" y="697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11" descr="Steam Train Clip Art ">
            <a:extLst>
              <a:ext uri="{FF2B5EF4-FFF2-40B4-BE49-F238E27FC236}">
                <a16:creationId xmlns:a16="http://schemas.microsoft.com/office/drawing/2014/main" id="{61B4CC9B-3A4D-40F0-8CEC-81137392F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33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6" descr="Steam Train Clip Art ">
            <a:extLst>
              <a:ext uri="{FF2B5EF4-FFF2-40B4-BE49-F238E27FC236}">
                <a16:creationId xmlns:a16="http://schemas.microsoft.com/office/drawing/2014/main" id="{81013EEA-1388-4101-BFF6-CFFE3A9AB9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789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11" descr="Steam Train Clip Art ">
            <a:extLst>
              <a:ext uri="{FF2B5EF4-FFF2-40B4-BE49-F238E27FC236}">
                <a16:creationId xmlns:a16="http://schemas.microsoft.com/office/drawing/2014/main" id="{5A96C014-0A6C-4749-BFA7-5E17B531B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733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11" descr="Steam Train Clip Art ">
            <a:extLst>
              <a:ext uri="{FF2B5EF4-FFF2-40B4-BE49-F238E27FC236}">
                <a16:creationId xmlns:a16="http://schemas.microsoft.com/office/drawing/2014/main" id="{0860E0C8-D639-4F31-8EE8-F41B0A342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917" y="697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11" descr="Steam Train Clip Art ">
            <a:extLst>
              <a:ext uri="{FF2B5EF4-FFF2-40B4-BE49-F238E27FC236}">
                <a16:creationId xmlns:a16="http://schemas.microsoft.com/office/drawing/2014/main" id="{DDF4869C-6575-4188-A910-EEDF18B66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61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11" descr="Steam Train Clip Art ">
            <a:extLst>
              <a:ext uri="{FF2B5EF4-FFF2-40B4-BE49-F238E27FC236}">
                <a16:creationId xmlns:a16="http://schemas.microsoft.com/office/drawing/2014/main" id="{49933EA7-5CB6-4032-917E-DCBB93778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584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11" descr="Steam Train Clip Art ">
            <a:extLst>
              <a:ext uri="{FF2B5EF4-FFF2-40B4-BE49-F238E27FC236}">
                <a16:creationId xmlns:a16="http://schemas.microsoft.com/office/drawing/2014/main" id="{9F73E573-4375-4751-AE49-F8D7E28ADC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357762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1" descr="Steam Train Clip Art ">
            <a:extLst>
              <a:ext uri="{FF2B5EF4-FFF2-40B4-BE49-F238E27FC236}">
                <a16:creationId xmlns:a16="http://schemas.microsoft.com/office/drawing/2014/main" id="{85514792-FEA8-4DB2-A4BF-951C86680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57301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53" descr="Steam Train Clip Art ">
            <a:extLst>
              <a:ext uri="{FF2B5EF4-FFF2-40B4-BE49-F238E27FC236}">
                <a16:creationId xmlns:a16="http://schemas.microsoft.com/office/drawing/2014/main" id="{C28818D6-D6AD-4F8A-B3BC-37E5FD319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11" descr="Steam Train Clip Art ">
            <a:extLst>
              <a:ext uri="{FF2B5EF4-FFF2-40B4-BE49-F238E27FC236}">
                <a16:creationId xmlns:a16="http://schemas.microsoft.com/office/drawing/2014/main" id="{E8FDCA80-0918-477B-9E52-8C99F5A37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11" descr="Steam Train Clip Art ">
            <a:extLst>
              <a:ext uri="{FF2B5EF4-FFF2-40B4-BE49-F238E27FC236}">
                <a16:creationId xmlns:a16="http://schemas.microsoft.com/office/drawing/2014/main" id="{79AA8E8E-674A-41E3-8C36-994AFC498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11" descr="Steam Train Clip Art ">
            <a:extLst>
              <a:ext uri="{FF2B5EF4-FFF2-40B4-BE49-F238E27FC236}">
                <a16:creationId xmlns:a16="http://schemas.microsoft.com/office/drawing/2014/main" id="{D8CB6286-DBA9-44E7-8233-4599ABB3A3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11" descr="Steam Train Clip Art ">
            <a:extLst>
              <a:ext uri="{FF2B5EF4-FFF2-40B4-BE49-F238E27FC236}">
                <a16:creationId xmlns:a16="http://schemas.microsoft.com/office/drawing/2014/main" id="{B931D3C0-C243-47B9-9365-6F05FB397D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491" y="4236897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11" descr="Steam Train Clip Art ">
            <a:extLst>
              <a:ext uri="{FF2B5EF4-FFF2-40B4-BE49-F238E27FC236}">
                <a16:creationId xmlns:a16="http://schemas.microsoft.com/office/drawing/2014/main" id="{7D1A536E-1284-428C-B986-1D10B1B707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9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11" descr="Steam Train Clip Art ">
            <a:extLst>
              <a:ext uri="{FF2B5EF4-FFF2-40B4-BE49-F238E27FC236}">
                <a16:creationId xmlns:a16="http://schemas.microsoft.com/office/drawing/2014/main" id="{F86FAF96-4430-4770-A9A1-5F106BCBD2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33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60" descr="Steam Train Clip Art ">
            <a:extLst>
              <a:ext uri="{FF2B5EF4-FFF2-40B4-BE49-F238E27FC236}">
                <a16:creationId xmlns:a16="http://schemas.microsoft.com/office/drawing/2014/main" id="{F42DFA90-2898-463C-8954-76F5DD3CF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789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11" descr="Steam Train Clip Art ">
            <a:extLst>
              <a:ext uri="{FF2B5EF4-FFF2-40B4-BE49-F238E27FC236}">
                <a16:creationId xmlns:a16="http://schemas.microsoft.com/office/drawing/2014/main" id="{0E803B17-DD2C-4842-B36E-5567E7E548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733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11" descr="Steam Train Clip Art ">
            <a:extLst>
              <a:ext uri="{FF2B5EF4-FFF2-40B4-BE49-F238E27FC236}">
                <a16:creationId xmlns:a16="http://schemas.microsoft.com/office/drawing/2014/main" id="{9A36E94D-4036-42CF-83FE-6F53AE2952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917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11" descr="Steam Train Clip Art ">
            <a:extLst>
              <a:ext uri="{FF2B5EF4-FFF2-40B4-BE49-F238E27FC236}">
                <a16:creationId xmlns:a16="http://schemas.microsoft.com/office/drawing/2014/main" id="{B25AC0FB-56B8-4578-8B5D-BA5A634459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61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11" descr="Steam Train Clip Art ">
            <a:extLst>
              <a:ext uri="{FF2B5EF4-FFF2-40B4-BE49-F238E27FC236}">
                <a16:creationId xmlns:a16="http://schemas.microsoft.com/office/drawing/2014/main" id="{FDD1B8DA-074B-445C-95D6-DF0669BCE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584" y="4236897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D471BC3-6339-49A9-BCC1-8A02A29C1E7F}"/>
              </a:ext>
            </a:extLst>
          </p:cNvPr>
          <p:cNvCxnSpPr>
            <a:cxnSpLocks/>
          </p:cNvCxnSpPr>
          <p:nvPr/>
        </p:nvCxnSpPr>
        <p:spPr>
          <a:xfrm flipH="1">
            <a:off x="945944" y="1412776"/>
            <a:ext cx="809055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BD5A0234-6628-4A8E-BC91-061695E6DB17}"/>
              </a:ext>
            </a:extLst>
          </p:cNvPr>
          <p:cNvCxnSpPr>
            <a:cxnSpLocks/>
          </p:cNvCxnSpPr>
          <p:nvPr/>
        </p:nvCxnSpPr>
        <p:spPr>
          <a:xfrm flipH="1">
            <a:off x="963696" y="4236897"/>
            <a:ext cx="800079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82414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7A6796-CAB9-42E5-989E-62849673391E}"/>
              </a:ext>
            </a:extLst>
          </p:cNvPr>
          <p:cNvSpPr txBox="1"/>
          <p:nvPr/>
        </p:nvSpPr>
        <p:spPr>
          <a:xfrm>
            <a:off x="108008" y="548680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Century" panose="02040604050505020304" pitchFamily="18" charset="0"/>
              </a:rPr>
              <a:t>2</a:t>
            </a:r>
            <a:endParaRPr lang="en-CA" sz="6000" dirty="0">
              <a:latin typeface="Century" panose="02040604050505020304" pitchFamily="18" charset="0"/>
            </a:endParaRPr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6265783A-E520-45CA-B365-0B0931858E71}"/>
              </a:ext>
            </a:extLst>
          </p:cNvPr>
          <p:cNvSpPr/>
          <p:nvPr/>
        </p:nvSpPr>
        <p:spPr>
          <a:xfrm>
            <a:off x="107504" y="1492335"/>
            <a:ext cx="648072" cy="648072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2A69331-43F9-4593-A543-88AD7DE668A2}"/>
              </a:ext>
            </a:extLst>
          </p:cNvPr>
          <p:cNvCxnSpPr/>
          <p:nvPr/>
        </p:nvCxnSpPr>
        <p:spPr>
          <a:xfrm>
            <a:off x="2831488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FA0B48E-0A4E-46DB-AB01-9A607C20C112}"/>
              </a:ext>
            </a:extLst>
          </p:cNvPr>
          <p:cNvCxnSpPr/>
          <p:nvPr/>
        </p:nvCxnSpPr>
        <p:spPr>
          <a:xfrm>
            <a:off x="493204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98D249B-1475-4971-83BB-1A62FF7344DD}"/>
              </a:ext>
            </a:extLst>
          </p:cNvPr>
          <p:cNvCxnSpPr/>
          <p:nvPr/>
        </p:nvCxnSpPr>
        <p:spPr>
          <a:xfrm>
            <a:off x="701435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7F806B9-B668-499C-90A7-A6E5268C9EA3}"/>
              </a:ext>
            </a:extLst>
          </p:cNvPr>
          <p:cNvCxnSpPr/>
          <p:nvPr/>
        </p:nvCxnSpPr>
        <p:spPr>
          <a:xfrm>
            <a:off x="9036496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BA1B90C-8C53-4773-ACC6-424107952C65}"/>
              </a:ext>
            </a:extLst>
          </p:cNvPr>
          <p:cNvCxnSpPr/>
          <p:nvPr/>
        </p:nvCxnSpPr>
        <p:spPr>
          <a:xfrm>
            <a:off x="2831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FE14501-3AA3-4DE9-AB56-718AC9F9551E}"/>
              </a:ext>
            </a:extLst>
          </p:cNvPr>
          <p:cNvCxnSpPr/>
          <p:nvPr/>
        </p:nvCxnSpPr>
        <p:spPr>
          <a:xfrm>
            <a:off x="493204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91F653B-DE93-4C78-B886-4656368BC1E7}"/>
              </a:ext>
            </a:extLst>
          </p:cNvPr>
          <p:cNvCxnSpPr/>
          <p:nvPr/>
        </p:nvCxnSpPr>
        <p:spPr>
          <a:xfrm>
            <a:off x="701435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DF619B1-0DFA-4F52-8347-6E3FA181B248}"/>
              </a:ext>
            </a:extLst>
          </p:cNvPr>
          <p:cNvCxnSpPr/>
          <p:nvPr/>
        </p:nvCxnSpPr>
        <p:spPr>
          <a:xfrm>
            <a:off x="8964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307C6F3-5EC2-4E8B-93E8-86EEB48D0475}"/>
              </a:ext>
            </a:extLst>
          </p:cNvPr>
          <p:cNvCxnSpPr/>
          <p:nvPr/>
        </p:nvCxnSpPr>
        <p:spPr>
          <a:xfrm>
            <a:off x="9050319" y="3284984"/>
            <a:ext cx="0" cy="207370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8" name="Picture 11" descr="Steam Train Clip Art ">
            <a:extLst>
              <a:ext uri="{FF2B5EF4-FFF2-40B4-BE49-F238E27FC236}">
                <a16:creationId xmlns:a16="http://schemas.microsoft.com/office/drawing/2014/main" id="{07D972DD-F7F8-4FF9-8A8C-826529DAA7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697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11" descr="Steam Train Clip Art ">
            <a:extLst>
              <a:ext uri="{FF2B5EF4-FFF2-40B4-BE49-F238E27FC236}">
                <a16:creationId xmlns:a16="http://schemas.microsoft.com/office/drawing/2014/main" id="{72CA0300-298B-4CF0-8262-3FC6D1A78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9" descr="Steam Train Clip Art ">
            <a:extLst>
              <a:ext uri="{FF2B5EF4-FFF2-40B4-BE49-F238E27FC236}">
                <a16:creationId xmlns:a16="http://schemas.microsoft.com/office/drawing/2014/main" id="{9F38C726-9071-4555-B1F9-645574C03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1" descr="Steam Train Clip Art ">
            <a:extLst>
              <a:ext uri="{FF2B5EF4-FFF2-40B4-BE49-F238E27FC236}">
                <a16:creationId xmlns:a16="http://schemas.microsoft.com/office/drawing/2014/main" id="{C9E42622-5DBA-48BB-B4C4-91EB8ED37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1" descr="Steam Train Clip Art ">
            <a:extLst>
              <a:ext uri="{FF2B5EF4-FFF2-40B4-BE49-F238E27FC236}">
                <a16:creationId xmlns:a16="http://schemas.microsoft.com/office/drawing/2014/main" id="{A16ADE07-A8AA-43DC-8D4B-9DED567AE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1" descr="Steam Train Clip Art ">
            <a:extLst>
              <a:ext uri="{FF2B5EF4-FFF2-40B4-BE49-F238E27FC236}">
                <a16:creationId xmlns:a16="http://schemas.microsoft.com/office/drawing/2014/main" id="{425B7808-35F2-400B-A2AE-F19A3C74FD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688090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11" descr="Steam Train Clip Art ">
            <a:extLst>
              <a:ext uri="{FF2B5EF4-FFF2-40B4-BE49-F238E27FC236}">
                <a16:creationId xmlns:a16="http://schemas.microsoft.com/office/drawing/2014/main" id="{B83D5C00-750B-4CD5-847E-163BC8B1C1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269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11" descr="Steam Train Clip Art ">
            <a:extLst>
              <a:ext uri="{FF2B5EF4-FFF2-40B4-BE49-F238E27FC236}">
                <a16:creationId xmlns:a16="http://schemas.microsoft.com/office/drawing/2014/main" id="{A639995C-62B4-4ADF-8761-BF9D0D4210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9" y="697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11" descr="Steam Train Clip Art ">
            <a:extLst>
              <a:ext uri="{FF2B5EF4-FFF2-40B4-BE49-F238E27FC236}">
                <a16:creationId xmlns:a16="http://schemas.microsoft.com/office/drawing/2014/main" id="{61B4CC9B-3A4D-40F0-8CEC-81137392F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33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6" descr="Steam Train Clip Art ">
            <a:extLst>
              <a:ext uri="{FF2B5EF4-FFF2-40B4-BE49-F238E27FC236}">
                <a16:creationId xmlns:a16="http://schemas.microsoft.com/office/drawing/2014/main" id="{81013EEA-1388-4101-BFF6-CFFE3A9AB9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789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11" descr="Steam Train Clip Art ">
            <a:extLst>
              <a:ext uri="{FF2B5EF4-FFF2-40B4-BE49-F238E27FC236}">
                <a16:creationId xmlns:a16="http://schemas.microsoft.com/office/drawing/2014/main" id="{5A96C014-0A6C-4749-BFA7-5E17B531B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733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11" descr="Steam Train Clip Art ">
            <a:extLst>
              <a:ext uri="{FF2B5EF4-FFF2-40B4-BE49-F238E27FC236}">
                <a16:creationId xmlns:a16="http://schemas.microsoft.com/office/drawing/2014/main" id="{0860E0C8-D639-4F31-8EE8-F41B0A342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917" y="697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11" descr="Steam Train Clip Art ">
            <a:extLst>
              <a:ext uri="{FF2B5EF4-FFF2-40B4-BE49-F238E27FC236}">
                <a16:creationId xmlns:a16="http://schemas.microsoft.com/office/drawing/2014/main" id="{DDF4869C-6575-4188-A910-EEDF18B66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61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11" descr="Steam Train Clip Art ">
            <a:extLst>
              <a:ext uri="{FF2B5EF4-FFF2-40B4-BE49-F238E27FC236}">
                <a16:creationId xmlns:a16="http://schemas.microsoft.com/office/drawing/2014/main" id="{49933EA7-5CB6-4032-917E-DCBB93778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584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11" descr="Steam Train Clip Art ">
            <a:extLst>
              <a:ext uri="{FF2B5EF4-FFF2-40B4-BE49-F238E27FC236}">
                <a16:creationId xmlns:a16="http://schemas.microsoft.com/office/drawing/2014/main" id="{9F73E573-4375-4751-AE49-F8D7E28ADC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357762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1" descr="Steam Train Clip Art ">
            <a:extLst>
              <a:ext uri="{FF2B5EF4-FFF2-40B4-BE49-F238E27FC236}">
                <a16:creationId xmlns:a16="http://schemas.microsoft.com/office/drawing/2014/main" id="{85514792-FEA8-4DB2-A4BF-951C86680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57301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53" descr="Steam Train Clip Art ">
            <a:extLst>
              <a:ext uri="{FF2B5EF4-FFF2-40B4-BE49-F238E27FC236}">
                <a16:creationId xmlns:a16="http://schemas.microsoft.com/office/drawing/2014/main" id="{C28818D6-D6AD-4F8A-B3BC-37E5FD319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11" descr="Steam Train Clip Art ">
            <a:extLst>
              <a:ext uri="{FF2B5EF4-FFF2-40B4-BE49-F238E27FC236}">
                <a16:creationId xmlns:a16="http://schemas.microsoft.com/office/drawing/2014/main" id="{E8FDCA80-0918-477B-9E52-8C99F5A37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11" descr="Steam Train Clip Art ">
            <a:extLst>
              <a:ext uri="{FF2B5EF4-FFF2-40B4-BE49-F238E27FC236}">
                <a16:creationId xmlns:a16="http://schemas.microsoft.com/office/drawing/2014/main" id="{79AA8E8E-674A-41E3-8C36-994AFC498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57762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11" descr="Steam Train Clip Art ">
            <a:extLst>
              <a:ext uri="{FF2B5EF4-FFF2-40B4-BE49-F238E27FC236}">
                <a16:creationId xmlns:a16="http://schemas.microsoft.com/office/drawing/2014/main" id="{D8CB6286-DBA9-44E7-8233-4599ABB3A3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357301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11" descr="Steam Train Clip Art ">
            <a:extLst>
              <a:ext uri="{FF2B5EF4-FFF2-40B4-BE49-F238E27FC236}">
                <a16:creationId xmlns:a16="http://schemas.microsoft.com/office/drawing/2014/main" id="{B931D3C0-C243-47B9-9365-6F05FB397D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491" y="4236897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11" descr="Steam Train Clip Art ">
            <a:extLst>
              <a:ext uri="{FF2B5EF4-FFF2-40B4-BE49-F238E27FC236}">
                <a16:creationId xmlns:a16="http://schemas.microsoft.com/office/drawing/2014/main" id="{7D1A536E-1284-428C-B986-1D10B1B707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9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11" descr="Steam Train Clip Art ">
            <a:extLst>
              <a:ext uri="{FF2B5EF4-FFF2-40B4-BE49-F238E27FC236}">
                <a16:creationId xmlns:a16="http://schemas.microsoft.com/office/drawing/2014/main" id="{F86FAF96-4430-4770-A9A1-5F106BCBD2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33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60" descr="Steam Train Clip Art ">
            <a:extLst>
              <a:ext uri="{FF2B5EF4-FFF2-40B4-BE49-F238E27FC236}">
                <a16:creationId xmlns:a16="http://schemas.microsoft.com/office/drawing/2014/main" id="{F42DFA90-2898-463C-8954-76F5DD3CF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789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11" descr="Steam Train Clip Art ">
            <a:extLst>
              <a:ext uri="{FF2B5EF4-FFF2-40B4-BE49-F238E27FC236}">
                <a16:creationId xmlns:a16="http://schemas.microsoft.com/office/drawing/2014/main" id="{0E803B17-DD2C-4842-B36E-5567E7E548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733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11" descr="Steam Train Clip Art ">
            <a:extLst>
              <a:ext uri="{FF2B5EF4-FFF2-40B4-BE49-F238E27FC236}">
                <a16:creationId xmlns:a16="http://schemas.microsoft.com/office/drawing/2014/main" id="{9A36E94D-4036-42CF-83FE-6F53AE2952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917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11" descr="Steam Train Clip Art ">
            <a:extLst>
              <a:ext uri="{FF2B5EF4-FFF2-40B4-BE49-F238E27FC236}">
                <a16:creationId xmlns:a16="http://schemas.microsoft.com/office/drawing/2014/main" id="{B25AC0FB-56B8-4578-8B5D-BA5A634459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61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11" descr="Steam Train Clip Art ">
            <a:extLst>
              <a:ext uri="{FF2B5EF4-FFF2-40B4-BE49-F238E27FC236}">
                <a16:creationId xmlns:a16="http://schemas.microsoft.com/office/drawing/2014/main" id="{FDD1B8DA-074B-445C-95D6-DF0669BCE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584" y="4236897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D471BC3-6339-49A9-BCC1-8A02A29C1E7F}"/>
              </a:ext>
            </a:extLst>
          </p:cNvPr>
          <p:cNvCxnSpPr>
            <a:cxnSpLocks/>
          </p:cNvCxnSpPr>
          <p:nvPr/>
        </p:nvCxnSpPr>
        <p:spPr>
          <a:xfrm flipH="1">
            <a:off x="945944" y="1412776"/>
            <a:ext cx="809055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BD5A0234-6628-4A8E-BC91-061695E6DB17}"/>
              </a:ext>
            </a:extLst>
          </p:cNvPr>
          <p:cNvCxnSpPr>
            <a:cxnSpLocks/>
          </p:cNvCxnSpPr>
          <p:nvPr/>
        </p:nvCxnSpPr>
        <p:spPr>
          <a:xfrm flipH="1">
            <a:off x="963696" y="4236897"/>
            <a:ext cx="800079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20172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7A6796-CAB9-42E5-989E-62849673391E}"/>
              </a:ext>
            </a:extLst>
          </p:cNvPr>
          <p:cNvSpPr txBox="1"/>
          <p:nvPr/>
        </p:nvSpPr>
        <p:spPr>
          <a:xfrm>
            <a:off x="108008" y="548680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Century" panose="02040604050505020304" pitchFamily="18" charset="0"/>
              </a:rPr>
              <a:t>2</a:t>
            </a:r>
            <a:endParaRPr lang="en-CA" sz="6000" dirty="0">
              <a:latin typeface="Century" panose="02040604050505020304" pitchFamily="18" charset="0"/>
            </a:endParaRPr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6265783A-E520-45CA-B365-0B0931858E71}"/>
              </a:ext>
            </a:extLst>
          </p:cNvPr>
          <p:cNvSpPr/>
          <p:nvPr/>
        </p:nvSpPr>
        <p:spPr>
          <a:xfrm>
            <a:off x="107504" y="1492335"/>
            <a:ext cx="648072" cy="648072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2A69331-43F9-4593-A543-88AD7DE668A2}"/>
              </a:ext>
            </a:extLst>
          </p:cNvPr>
          <p:cNvCxnSpPr/>
          <p:nvPr/>
        </p:nvCxnSpPr>
        <p:spPr>
          <a:xfrm>
            <a:off x="2831488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FA0B48E-0A4E-46DB-AB01-9A607C20C112}"/>
              </a:ext>
            </a:extLst>
          </p:cNvPr>
          <p:cNvCxnSpPr/>
          <p:nvPr/>
        </p:nvCxnSpPr>
        <p:spPr>
          <a:xfrm>
            <a:off x="493204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98D249B-1475-4971-83BB-1A62FF7344DD}"/>
              </a:ext>
            </a:extLst>
          </p:cNvPr>
          <p:cNvCxnSpPr/>
          <p:nvPr/>
        </p:nvCxnSpPr>
        <p:spPr>
          <a:xfrm>
            <a:off x="701435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7F806B9-B668-499C-90A7-A6E5268C9EA3}"/>
              </a:ext>
            </a:extLst>
          </p:cNvPr>
          <p:cNvCxnSpPr/>
          <p:nvPr/>
        </p:nvCxnSpPr>
        <p:spPr>
          <a:xfrm>
            <a:off x="9036496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BA1B90C-8C53-4773-ACC6-424107952C65}"/>
              </a:ext>
            </a:extLst>
          </p:cNvPr>
          <p:cNvCxnSpPr/>
          <p:nvPr/>
        </p:nvCxnSpPr>
        <p:spPr>
          <a:xfrm>
            <a:off x="2831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FE14501-3AA3-4DE9-AB56-718AC9F9551E}"/>
              </a:ext>
            </a:extLst>
          </p:cNvPr>
          <p:cNvCxnSpPr/>
          <p:nvPr/>
        </p:nvCxnSpPr>
        <p:spPr>
          <a:xfrm>
            <a:off x="493204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91F653B-DE93-4C78-B886-4656368BC1E7}"/>
              </a:ext>
            </a:extLst>
          </p:cNvPr>
          <p:cNvCxnSpPr/>
          <p:nvPr/>
        </p:nvCxnSpPr>
        <p:spPr>
          <a:xfrm>
            <a:off x="701435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DF619B1-0DFA-4F52-8347-6E3FA181B248}"/>
              </a:ext>
            </a:extLst>
          </p:cNvPr>
          <p:cNvCxnSpPr/>
          <p:nvPr/>
        </p:nvCxnSpPr>
        <p:spPr>
          <a:xfrm>
            <a:off x="8964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307C6F3-5EC2-4E8B-93E8-86EEB48D0475}"/>
              </a:ext>
            </a:extLst>
          </p:cNvPr>
          <p:cNvCxnSpPr/>
          <p:nvPr/>
        </p:nvCxnSpPr>
        <p:spPr>
          <a:xfrm>
            <a:off x="9050319" y="3284984"/>
            <a:ext cx="0" cy="207370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8" name="Picture 11" descr="Steam Train Clip Art ">
            <a:extLst>
              <a:ext uri="{FF2B5EF4-FFF2-40B4-BE49-F238E27FC236}">
                <a16:creationId xmlns:a16="http://schemas.microsoft.com/office/drawing/2014/main" id="{07D972DD-F7F8-4FF9-8A8C-826529DAA7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697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11" descr="Steam Train Clip Art ">
            <a:extLst>
              <a:ext uri="{FF2B5EF4-FFF2-40B4-BE49-F238E27FC236}">
                <a16:creationId xmlns:a16="http://schemas.microsoft.com/office/drawing/2014/main" id="{72CA0300-298B-4CF0-8262-3FC6D1A78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9" descr="Steam Train Clip Art ">
            <a:extLst>
              <a:ext uri="{FF2B5EF4-FFF2-40B4-BE49-F238E27FC236}">
                <a16:creationId xmlns:a16="http://schemas.microsoft.com/office/drawing/2014/main" id="{9F38C726-9071-4555-B1F9-645574C03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1" descr="Steam Train Clip Art ">
            <a:extLst>
              <a:ext uri="{FF2B5EF4-FFF2-40B4-BE49-F238E27FC236}">
                <a16:creationId xmlns:a16="http://schemas.microsoft.com/office/drawing/2014/main" id="{C9E42622-5DBA-48BB-B4C4-91EB8ED37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1" descr="Steam Train Clip Art ">
            <a:extLst>
              <a:ext uri="{FF2B5EF4-FFF2-40B4-BE49-F238E27FC236}">
                <a16:creationId xmlns:a16="http://schemas.microsoft.com/office/drawing/2014/main" id="{A16ADE07-A8AA-43DC-8D4B-9DED567AE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1" descr="Steam Train Clip Art ">
            <a:extLst>
              <a:ext uri="{FF2B5EF4-FFF2-40B4-BE49-F238E27FC236}">
                <a16:creationId xmlns:a16="http://schemas.microsoft.com/office/drawing/2014/main" id="{425B7808-35F2-400B-A2AE-F19A3C74FD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688090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11" descr="Steam Train Clip Art ">
            <a:extLst>
              <a:ext uri="{FF2B5EF4-FFF2-40B4-BE49-F238E27FC236}">
                <a16:creationId xmlns:a16="http://schemas.microsoft.com/office/drawing/2014/main" id="{B83D5C00-750B-4CD5-847E-163BC8B1C1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269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11" descr="Steam Train Clip Art ">
            <a:extLst>
              <a:ext uri="{FF2B5EF4-FFF2-40B4-BE49-F238E27FC236}">
                <a16:creationId xmlns:a16="http://schemas.microsoft.com/office/drawing/2014/main" id="{A639995C-62B4-4ADF-8761-BF9D0D4210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9" y="697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11" descr="Steam Train Clip Art ">
            <a:extLst>
              <a:ext uri="{FF2B5EF4-FFF2-40B4-BE49-F238E27FC236}">
                <a16:creationId xmlns:a16="http://schemas.microsoft.com/office/drawing/2014/main" id="{61B4CC9B-3A4D-40F0-8CEC-81137392F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33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6" descr="Steam Train Clip Art ">
            <a:extLst>
              <a:ext uri="{FF2B5EF4-FFF2-40B4-BE49-F238E27FC236}">
                <a16:creationId xmlns:a16="http://schemas.microsoft.com/office/drawing/2014/main" id="{81013EEA-1388-4101-BFF6-CFFE3A9AB9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789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11" descr="Steam Train Clip Art ">
            <a:extLst>
              <a:ext uri="{FF2B5EF4-FFF2-40B4-BE49-F238E27FC236}">
                <a16:creationId xmlns:a16="http://schemas.microsoft.com/office/drawing/2014/main" id="{5A96C014-0A6C-4749-BFA7-5E17B531B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733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11" descr="Steam Train Clip Art ">
            <a:extLst>
              <a:ext uri="{FF2B5EF4-FFF2-40B4-BE49-F238E27FC236}">
                <a16:creationId xmlns:a16="http://schemas.microsoft.com/office/drawing/2014/main" id="{0860E0C8-D639-4F31-8EE8-F41B0A342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917" y="697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11" descr="Steam Train Clip Art ">
            <a:extLst>
              <a:ext uri="{FF2B5EF4-FFF2-40B4-BE49-F238E27FC236}">
                <a16:creationId xmlns:a16="http://schemas.microsoft.com/office/drawing/2014/main" id="{DDF4869C-6575-4188-A910-EEDF18B66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61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11" descr="Steam Train Clip Art ">
            <a:extLst>
              <a:ext uri="{FF2B5EF4-FFF2-40B4-BE49-F238E27FC236}">
                <a16:creationId xmlns:a16="http://schemas.microsoft.com/office/drawing/2014/main" id="{49933EA7-5CB6-4032-917E-DCBB93778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584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11" descr="Steam Train Clip Art ">
            <a:extLst>
              <a:ext uri="{FF2B5EF4-FFF2-40B4-BE49-F238E27FC236}">
                <a16:creationId xmlns:a16="http://schemas.microsoft.com/office/drawing/2014/main" id="{9F73E573-4375-4751-AE49-F8D7E28ADC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357762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1" descr="Steam Train Clip Art ">
            <a:extLst>
              <a:ext uri="{FF2B5EF4-FFF2-40B4-BE49-F238E27FC236}">
                <a16:creationId xmlns:a16="http://schemas.microsoft.com/office/drawing/2014/main" id="{85514792-FEA8-4DB2-A4BF-951C86680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57301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53" descr="Steam Train Clip Art ">
            <a:extLst>
              <a:ext uri="{FF2B5EF4-FFF2-40B4-BE49-F238E27FC236}">
                <a16:creationId xmlns:a16="http://schemas.microsoft.com/office/drawing/2014/main" id="{C28818D6-D6AD-4F8A-B3BC-37E5FD319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11" descr="Steam Train Clip Art ">
            <a:extLst>
              <a:ext uri="{FF2B5EF4-FFF2-40B4-BE49-F238E27FC236}">
                <a16:creationId xmlns:a16="http://schemas.microsoft.com/office/drawing/2014/main" id="{E8FDCA80-0918-477B-9E52-8C99F5A37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11" descr="Steam Train Clip Art ">
            <a:extLst>
              <a:ext uri="{FF2B5EF4-FFF2-40B4-BE49-F238E27FC236}">
                <a16:creationId xmlns:a16="http://schemas.microsoft.com/office/drawing/2014/main" id="{79AA8E8E-674A-41E3-8C36-994AFC498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57762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11" descr="Steam Train Clip Art ">
            <a:extLst>
              <a:ext uri="{FF2B5EF4-FFF2-40B4-BE49-F238E27FC236}">
                <a16:creationId xmlns:a16="http://schemas.microsoft.com/office/drawing/2014/main" id="{D8CB6286-DBA9-44E7-8233-4599ABB3A3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357301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11" descr="Steam Train Clip Art ">
            <a:extLst>
              <a:ext uri="{FF2B5EF4-FFF2-40B4-BE49-F238E27FC236}">
                <a16:creationId xmlns:a16="http://schemas.microsoft.com/office/drawing/2014/main" id="{B931D3C0-C243-47B9-9365-6F05FB397D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491" y="4236897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11" descr="Steam Train Clip Art ">
            <a:extLst>
              <a:ext uri="{FF2B5EF4-FFF2-40B4-BE49-F238E27FC236}">
                <a16:creationId xmlns:a16="http://schemas.microsoft.com/office/drawing/2014/main" id="{7D1A536E-1284-428C-B986-1D10B1B707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9" y="357762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11" descr="Steam Train Clip Art ">
            <a:extLst>
              <a:ext uri="{FF2B5EF4-FFF2-40B4-BE49-F238E27FC236}">
                <a16:creationId xmlns:a16="http://schemas.microsoft.com/office/drawing/2014/main" id="{F86FAF96-4430-4770-A9A1-5F106BCBD2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33" y="357301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60" descr="Steam Train Clip Art ">
            <a:extLst>
              <a:ext uri="{FF2B5EF4-FFF2-40B4-BE49-F238E27FC236}">
                <a16:creationId xmlns:a16="http://schemas.microsoft.com/office/drawing/2014/main" id="{F42DFA90-2898-463C-8954-76F5DD3CF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789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11" descr="Steam Train Clip Art ">
            <a:extLst>
              <a:ext uri="{FF2B5EF4-FFF2-40B4-BE49-F238E27FC236}">
                <a16:creationId xmlns:a16="http://schemas.microsoft.com/office/drawing/2014/main" id="{0E803B17-DD2C-4842-B36E-5567E7E548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733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11" descr="Steam Train Clip Art ">
            <a:extLst>
              <a:ext uri="{FF2B5EF4-FFF2-40B4-BE49-F238E27FC236}">
                <a16:creationId xmlns:a16="http://schemas.microsoft.com/office/drawing/2014/main" id="{9A36E94D-4036-42CF-83FE-6F53AE2952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917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11" descr="Steam Train Clip Art ">
            <a:extLst>
              <a:ext uri="{FF2B5EF4-FFF2-40B4-BE49-F238E27FC236}">
                <a16:creationId xmlns:a16="http://schemas.microsoft.com/office/drawing/2014/main" id="{B25AC0FB-56B8-4578-8B5D-BA5A634459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61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11" descr="Steam Train Clip Art ">
            <a:extLst>
              <a:ext uri="{FF2B5EF4-FFF2-40B4-BE49-F238E27FC236}">
                <a16:creationId xmlns:a16="http://schemas.microsoft.com/office/drawing/2014/main" id="{FDD1B8DA-074B-445C-95D6-DF0669BCE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584" y="4236897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D471BC3-6339-49A9-BCC1-8A02A29C1E7F}"/>
              </a:ext>
            </a:extLst>
          </p:cNvPr>
          <p:cNvCxnSpPr>
            <a:cxnSpLocks/>
          </p:cNvCxnSpPr>
          <p:nvPr/>
        </p:nvCxnSpPr>
        <p:spPr>
          <a:xfrm flipH="1">
            <a:off x="945944" y="1412776"/>
            <a:ext cx="809055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BD5A0234-6628-4A8E-BC91-061695E6DB17}"/>
              </a:ext>
            </a:extLst>
          </p:cNvPr>
          <p:cNvCxnSpPr>
            <a:cxnSpLocks/>
          </p:cNvCxnSpPr>
          <p:nvPr/>
        </p:nvCxnSpPr>
        <p:spPr>
          <a:xfrm flipH="1">
            <a:off x="963696" y="4236897"/>
            <a:ext cx="800079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44957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7A6796-CAB9-42E5-989E-62849673391E}"/>
              </a:ext>
            </a:extLst>
          </p:cNvPr>
          <p:cNvSpPr txBox="1"/>
          <p:nvPr/>
        </p:nvSpPr>
        <p:spPr>
          <a:xfrm>
            <a:off x="108008" y="548680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Century" panose="02040604050505020304" pitchFamily="18" charset="0"/>
              </a:rPr>
              <a:t>2</a:t>
            </a:r>
            <a:endParaRPr lang="en-CA" sz="6000" dirty="0">
              <a:latin typeface="Century" panose="02040604050505020304" pitchFamily="18" charset="0"/>
            </a:endParaRPr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6265783A-E520-45CA-B365-0B0931858E71}"/>
              </a:ext>
            </a:extLst>
          </p:cNvPr>
          <p:cNvSpPr/>
          <p:nvPr/>
        </p:nvSpPr>
        <p:spPr>
          <a:xfrm>
            <a:off x="107504" y="1492335"/>
            <a:ext cx="648072" cy="648072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2A69331-43F9-4593-A543-88AD7DE668A2}"/>
              </a:ext>
            </a:extLst>
          </p:cNvPr>
          <p:cNvCxnSpPr/>
          <p:nvPr/>
        </p:nvCxnSpPr>
        <p:spPr>
          <a:xfrm>
            <a:off x="2831488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FA0B48E-0A4E-46DB-AB01-9A607C20C112}"/>
              </a:ext>
            </a:extLst>
          </p:cNvPr>
          <p:cNvCxnSpPr/>
          <p:nvPr/>
        </p:nvCxnSpPr>
        <p:spPr>
          <a:xfrm>
            <a:off x="493204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98D249B-1475-4971-83BB-1A62FF7344DD}"/>
              </a:ext>
            </a:extLst>
          </p:cNvPr>
          <p:cNvCxnSpPr/>
          <p:nvPr/>
        </p:nvCxnSpPr>
        <p:spPr>
          <a:xfrm>
            <a:off x="701435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7F806B9-B668-499C-90A7-A6E5268C9EA3}"/>
              </a:ext>
            </a:extLst>
          </p:cNvPr>
          <p:cNvCxnSpPr/>
          <p:nvPr/>
        </p:nvCxnSpPr>
        <p:spPr>
          <a:xfrm>
            <a:off x="9036496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BA1B90C-8C53-4773-ACC6-424107952C65}"/>
              </a:ext>
            </a:extLst>
          </p:cNvPr>
          <p:cNvCxnSpPr/>
          <p:nvPr/>
        </p:nvCxnSpPr>
        <p:spPr>
          <a:xfrm>
            <a:off x="2831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FE14501-3AA3-4DE9-AB56-718AC9F9551E}"/>
              </a:ext>
            </a:extLst>
          </p:cNvPr>
          <p:cNvCxnSpPr/>
          <p:nvPr/>
        </p:nvCxnSpPr>
        <p:spPr>
          <a:xfrm>
            <a:off x="493204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91F653B-DE93-4C78-B886-4656368BC1E7}"/>
              </a:ext>
            </a:extLst>
          </p:cNvPr>
          <p:cNvCxnSpPr/>
          <p:nvPr/>
        </p:nvCxnSpPr>
        <p:spPr>
          <a:xfrm>
            <a:off x="701435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DF619B1-0DFA-4F52-8347-6E3FA181B248}"/>
              </a:ext>
            </a:extLst>
          </p:cNvPr>
          <p:cNvCxnSpPr/>
          <p:nvPr/>
        </p:nvCxnSpPr>
        <p:spPr>
          <a:xfrm>
            <a:off x="8964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307C6F3-5EC2-4E8B-93E8-86EEB48D0475}"/>
              </a:ext>
            </a:extLst>
          </p:cNvPr>
          <p:cNvCxnSpPr/>
          <p:nvPr/>
        </p:nvCxnSpPr>
        <p:spPr>
          <a:xfrm>
            <a:off x="9050319" y="3284984"/>
            <a:ext cx="0" cy="207370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8" name="Picture 11" descr="Steam Train Clip Art ">
            <a:extLst>
              <a:ext uri="{FF2B5EF4-FFF2-40B4-BE49-F238E27FC236}">
                <a16:creationId xmlns:a16="http://schemas.microsoft.com/office/drawing/2014/main" id="{07D972DD-F7F8-4FF9-8A8C-826529DAA7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697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11" descr="Steam Train Clip Art ">
            <a:extLst>
              <a:ext uri="{FF2B5EF4-FFF2-40B4-BE49-F238E27FC236}">
                <a16:creationId xmlns:a16="http://schemas.microsoft.com/office/drawing/2014/main" id="{72CA0300-298B-4CF0-8262-3FC6D1A78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9" descr="Steam Train Clip Art ">
            <a:extLst>
              <a:ext uri="{FF2B5EF4-FFF2-40B4-BE49-F238E27FC236}">
                <a16:creationId xmlns:a16="http://schemas.microsoft.com/office/drawing/2014/main" id="{9F38C726-9071-4555-B1F9-645574C03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1" descr="Steam Train Clip Art ">
            <a:extLst>
              <a:ext uri="{FF2B5EF4-FFF2-40B4-BE49-F238E27FC236}">
                <a16:creationId xmlns:a16="http://schemas.microsoft.com/office/drawing/2014/main" id="{C9E42622-5DBA-48BB-B4C4-91EB8ED37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1" descr="Steam Train Clip Art ">
            <a:extLst>
              <a:ext uri="{FF2B5EF4-FFF2-40B4-BE49-F238E27FC236}">
                <a16:creationId xmlns:a16="http://schemas.microsoft.com/office/drawing/2014/main" id="{A16ADE07-A8AA-43DC-8D4B-9DED567AE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1" descr="Steam Train Clip Art ">
            <a:extLst>
              <a:ext uri="{FF2B5EF4-FFF2-40B4-BE49-F238E27FC236}">
                <a16:creationId xmlns:a16="http://schemas.microsoft.com/office/drawing/2014/main" id="{425B7808-35F2-400B-A2AE-F19A3C74FD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688090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11" descr="Steam Train Clip Art ">
            <a:extLst>
              <a:ext uri="{FF2B5EF4-FFF2-40B4-BE49-F238E27FC236}">
                <a16:creationId xmlns:a16="http://schemas.microsoft.com/office/drawing/2014/main" id="{B83D5C00-750B-4CD5-847E-163BC8B1C1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269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11" descr="Steam Train Clip Art ">
            <a:extLst>
              <a:ext uri="{FF2B5EF4-FFF2-40B4-BE49-F238E27FC236}">
                <a16:creationId xmlns:a16="http://schemas.microsoft.com/office/drawing/2014/main" id="{A639995C-62B4-4ADF-8761-BF9D0D4210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9" y="697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11" descr="Steam Train Clip Art ">
            <a:extLst>
              <a:ext uri="{FF2B5EF4-FFF2-40B4-BE49-F238E27FC236}">
                <a16:creationId xmlns:a16="http://schemas.microsoft.com/office/drawing/2014/main" id="{61B4CC9B-3A4D-40F0-8CEC-81137392F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33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6" descr="Steam Train Clip Art ">
            <a:extLst>
              <a:ext uri="{FF2B5EF4-FFF2-40B4-BE49-F238E27FC236}">
                <a16:creationId xmlns:a16="http://schemas.microsoft.com/office/drawing/2014/main" id="{81013EEA-1388-4101-BFF6-CFFE3A9AB9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789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11" descr="Steam Train Clip Art ">
            <a:extLst>
              <a:ext uri="{FF2B5EF4-FFF2-40B4-BE49-F238E27FC236}">
                <a16:creationId xmlns:a16="http://schemas.microsoft.com/office/drawing/2014/main" id="{5A96C014-0A6C-4749-BFA7-5E17B531B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733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11" descr="Steam Train Clip Art ">
            <a:extLst>
              <a:ext uri="{FF2B5EF4-FFF2-40B4-BE49-F238E27FC236}">
                <a16:creationId xmlns:a16="http://schemas.microsoft.com/office/drawing/2014/main" id="{0860E0C8-D639-4F31-8EE8-F41B0A342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917" y="697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11" descr="Steam Train Clip Art ">
            <a:extLst>
              <a:ext uri="{FF2B5EF4-FFF2-40B4-BE49-F238E27FC236}">
                <a16:creationId xmlns:a16="http://schemas.microsoft.com/office/drawing/2014/main" id="{DDF4869C-6575-4188-A910-EEDF18B66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61" y="6926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11" descr="Steam Train Clip Art ">
            <a:extLst>
              <a:ext uri="{FF2B5EF4-FFF2-40B4-BE49-F238E27FC236}">
                <a16:creationId xmlns:a16="http://schemas.microsoft.com/office/drawing/2014/main" id="{49933EA7-5CB6-4032-917E-DCBB93778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584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11" descr="Steam Train Clip Art ">
            <a:extLst>
              <a:ext uri="{FF2B5EF4-FFF2-40B4-BE49-F238E27FC236}">
                <a16:creationId xmlns:a16="http://schemas.microsoft.com/office/drawing/2014/main" id="{9F73E573-4375-4751-AE49-F8D7E28ADC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357762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1" descr="Steam Train Clip Art ">
            <a:extLst>
              <a:ext uri="{FF2B5EF4-FFF2-40B4-BE49-F238E27FC236}">
                <a16:creationId xmlns:a16="http://schemas.microsoft.com/office/drawing/2014/main" id="{85514792-FEA8-4DB2-A4BF-951C86680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57301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53" descr="Steam Train Clip Art ">
            <a:extLst>
              <a:ext uri="{FF2B5EF4-FFF2-40B4-BE49-F238E27FC236}">
                <a16:creationId xmlns:a16="http://schemas.microsoft.com/office/drawing/2014/main" id="{C28818D6-D6AD-4F8A-B3BC-37E5FD319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11" descr="Steam Train Clip Art ">
            <a:extLst>
              <a:ext uri="{FF2B5EF4-FFF2-40B4-BE49-F238E27FC236}">
                <a16:creationId xmlns:a16="http://schemas.microsoft.com/office/drawing/2014/main" id="{E8FDCA80-0918-477B-9E52-8C99F5A37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11" descr="Steam Train Clip Art ">
            <a:extLst>
              <a:ext uri="{FF2B5EF4-FFF2-40B4-BE49-F238E27FC236}">
                <a16:creationId xmlns:a16="http://schemas.microsoft.com/office/drawing/2014/main" id="{79AA8E8E-674A-41E3-8C36-994AFC498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57762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11" descr="Steam Train Clip Art ">
            <a:extLst>
              <a:ext uri="{FF2B5EF4-FFF2-40B4-BE49-F238E27FC236}">
                <a16:creationId xmlns:a16="http://schemas.microsoft.com/office/drawing/2014/main" id="{D8CB6286-DBA9-44E7-8233-4599ABB3A3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357301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11" descr="Steam Train Clip Art ">
            <a:extLst>
              <a:ext uri="{FF2B5EF4-FFF2-40B4-BE49-F238E27FC236}">
                <a16:creationId xmlns:a16="http://schemas.microsoft.com/office/drawing/2014/main" id="{B931D3C0-C243-47B9-9365-6F05FB397D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491" y="4236897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11" descr="Steam Train Clip Art ">
            <a:extLst>
              <a:ext uri="{FF2B5EF4-FFF2-40B4-BE49-F238E27FC236}">
                <a16:creationId xmlns:a16="http://schemas.microsoft.com/office/drawing/2014/main" id="{7D1A536E-1284-428C-B986-1D10B1B707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9" y="357762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11" descr="Steam Train Clip Art ">
            <a:extLst>
              <a:ext uri="{FF2B5EF4-FFF2-40B4-BE49-F238E27FC236}">
                <a16:creationId xmlns:a16="http://schemas.microsoft.com/office/drawing/2014/main" id="{F86FAF96-4430-4770-A9A1-5F106BCBD2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33" y="357301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60" descr="Steam Train Clip Art ">
            <a:extLst>
              <a:ext uri="{FF2B5EF4-FFF2-40B4-BE49-F238E27FC236}">
                <a16:creationId xmlns:a16="http://schemas.microsoft.com/office/drawing/2014/main" id="{F42DFA90-2898-463C-8954-76F5DD3CF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789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11" descr="Steam Train Clip Art ">
            <a:extLst>
              <a:ext uri="{FF2B5EF4-FFF2-40B4-BE49-F238E27FC236}">
                <a16:creationId xmlns:a16="http://schemas.microsoft.com/office/drawing/2014/main" id="{0E803B17-DD2C-4842-B36E-5567E7E548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733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11" descr="Steam Train Clip Art ">
            <a:extLst>
              <a:ext uri="{FF2B5EF4-FFF2-40B4-BE49-F238E27FC236}">
                <a16:creationId xmlns:a16="http://schemas.microsoft.com/office/drawing/2014/main" id="{9A36E94D-4036-42CF-83FE-6F53AE2952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917" y="357762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11" descr="Steam Train Clip Art ">
            <a:extLst>
              <a:ext uri="{FF2B5EF4-FFF2-40B4-BE49-F238E27FC236}">
                <a16:creationId xmlns:a16="http://schemas.microsoft.com/office/drawing/2014/main" id="{B25AC0FB-56B8-4578-8B5D-BA5A634459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61" y="357301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11" descr="Steam Train Clip Art ">
            <a:extLst>
              <a:ext uri="{FF2B5EF4-FFF2-40B4-BE49-F238E27FC236}">
                <a16:creationId xmlns:a16="http://schemas.microsoft.com/office/drawing/2014/main" id="{FDD1B8DA-074B-445C-95D6-DF0669BCE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584" y="4236897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D471BC3-6339-49A9-BCC1-8A02A29C1E7F}"/>
              </a:ext>
            </a:extLst>
          </p:cNvPr>
          <p:cNvCxnSpPr>
            <a:cxnSpLocks/>
          </p:cNvCxnSpPr>
          <p:nvPr/>
        </p:nvCxnSpPr>
        <p:spPr>
          <a:xfrm flipH="1">
            <a:off x="945944" y="1412776"/>
            <a:ext cx="809055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BD5A0234-6628-4A8E-BC91-061695E6DB17}"/>
              </a:ext>
            </a:extLst>
          </p:cNvPr>
          <p:cNvCxnSpPr>
            <a:cxnSpLocks/>
          </p:cNvCxnSpPr>
          <p:nvPr/>
        </p:nvCxnSpPr>
        <p:spPr>
          <a:xfrm flipH="1">
            <a:off x="963696" y="4236897"/>
            <a:ext cx="800079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26153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>
            <a:extLst>
              <a:ext uri="{FF2B5EF4-FFF2-40B4-BE49-F238E27FC236}">
                <a16:creationId xmlns:a16="http://schemas.microsoft.com/office/drawing/2014/main" id="{C72BA8CC-D8F8-4C81-8A2A-3C323B9370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076" y="207004"/>
            <a:ext cx="4976928" cy="5562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5" name="Picture 9">
            <a:extLst>
              <a:ext uri="{FF2B5EF4-FFF2-40B4-BE49-F238E27FC236}">
                <a16:creationId xmlns:a16="http://schemas.microsoft.com/office/drawing/2014/main" id="{CDCBB5FD-D79F-4833-8E68-FC3F7B7FA8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889233"/>
            <a:ext cx="2664296" cy="1416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7" name="Picture 11">
            <a:extLst>
              <a:ext uri="{FF2B5EF4-FFF2-40B4-BE49-F238E27FC236}">
                <a16:creationId xmlns:a16="http://schemas.microsoft.com/office/drawing/2014/main" id="{FE61AC4F-E01B-492A-BCF1-CE80696FC7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284984"/>
            <a:ext cx="2664296" cy="131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E4C7867-01E3-4ACD-AA16-D2737A8AF956}"/>
              </a:ext>
            </a:extLst>
          </p:cNvPr>
          <p:cNvSpPr txBox="1"/>
          <p:nvPr/>
        </p:nvSpPr>
        <p:spPr>
          <a:xfrm>
            <a:off x="6507840" y="207004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entury" panose="02040604050505020304" pitchFamily="18" charset="0"/>
              </a:rPr>
              <a:t>Sol</a:t>
            </a:r>
            <a:endParaRPr lang="en-CA" sz="4000" dirty="0">
              <a:latin typeface="Century" panose="020406040505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9BCB06-60E2-42E9-AD84-BFE854D9A0E0}"/>
              </a:ext>
            </a:extLst>
          </p:cNvPr>
          <p:cNvSpPr txBox="1"/>
          <p:nvPr/>
        </p:nvSpPr>
        <p:spPr>
          <a:xfrm>
            <a:off x="6507840" y="2515543"/>
            <a:ext cx="13681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Century" panose="02040604050505020304" pitchFamily="18" charset="0"/>
              </a:rPr>
              <a:t>Mi</a:t>
            </a:r>
            <a:endParaRPr lang="en-CA" sz="4400" dirty="0">
              <a:latin typeface="Century" panose="020406040505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Heart 10">
            <a:extLst>
              <a:ext uri="{FF2B5EF4-FFF2-40B4-BE49-F238E27FC236}">
                <a16:creationId xmlns:a16="http://schemas.microsoft.com/office/drawing/2014/main" id="{03637DBB-DE5E-4E51-8ABA-500341C90811}"/>
              </a:ext>
            </a:extLst>
          </p:cNvPr>
          <p:cNvSpPr/>
          <p:nvPr/>
        </p:nvSpPr>
        <p:spPr>
          <a:xfrm>
            <a:off x="899592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Heart 11">
            <a:extLst>
              <a:ext uri="{FF2B5EF4-FFF2-40B4-BE49-F238E27FC236}">
                <a16:creationId xmlns:a16="http://schemas.microsoft.com/office/drawing/2014/main" id="{A2567622-9A62-4A97-94F3-F70EF0750976}"/>
              </a:ext>
            </a:extLst>
          </p:cNvPr>
          <p:cNvSpPr/>
          <p:nvPr/>
        </p:nvSpPr>
        <p:spPr>
          <a:xfrm>
            <a:off x="1916088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Heart 12">
            <a:extLst>
              <a:ext uri="{FF2B5EF4-FFF2-40B4-BE49-F238E27FC236}">
                <a16:creationId xmlns:a16="http://schemas.microsoft.com/office/drawing/2014/main" id="{94899F3C-F7F7-45DA-8D75-F6DBE7DC95A7}"/>
              </a:ext>
            </a:extLst>
          </p:cNvPr>
          <p:cNvSpPr/>
          <p:nvPr/>
        </p:nvSpPr>
        <p:spPr>
          <a:xfrm>
            <a:off x="2987824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Heart 13">
            <a:extLst>
              <a:ext uri="{FF2B5EF4-FFF2-40B4-BE49-F238E27FC236}">
                <a16:creationId xmlns:a16="http://schemas.microsoft.com/office/drawing/2014/main" id="{2A836173-35D6-4941-9EDE-3CB8D7E1A3DA}"/>
              </a:ext>
            </a:extLst>
          </p:cNvPr>
          <p:cNvSpPr/>
          <p:nvPr/>
        </p:nvSpPr>
        <p:spPr>
          <a:xfrm>
            <a:off x="3975709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Heart 14">
            <a:extLst>
              <a:ext uri="{FF2B5EF4-FFF2-40B4-BE49-F238E27FC236}">
                <a16:creationId xmlns:a16="http://schemas.microsoft.com/office/drawing/2014/main" id="{C8135072-03FF-48A7-B7C7-4F3C7580991E}"/>
              </a:ext>
            </a:extLst>
          </p:cNvPr>
          <p:cNvSpPr/>
          <p:nvPr/>
        </p:nvSpPr>
        <p:spPr>
          <a:xfrm>
            <a:off x="5076056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DF443C05-24F5-4B2A-9F4F-34D0ED09BF15}"/>
              </a:ext>
            </a:extLst>
          </p:cNvPr>
          <p:cNvSpPr/>
          <p:nvPr/>
        </p:nvSpPr>
        <p:spPr>
          <a:xfrm>
            <a:off x="6092552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CBCFA8AD-B042-4EEB-A222-6AAE03F43C51}"/>
              </a:ext>
            </a:extLst>
          </p:cNvPr>
          <p:cNvSpPr/>
          <p:nvPr/>
        </p:nvSpPr>
        <p:spPr>
          <a:xfrm>
            <a:off x="7164288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Heart 17">
            <a:extLst>
              <a:ext uri="{FF2B5EF4-FFF2-40B4-BE49-F238E27FC236}">
                <a16:creationId xmlns:a16="http://schemas.microsoft.com/office/drawing/2014/main" id="{E9AB4713-C077-45BD-B318-06C9E1F4863A}"/>
              </a:ext>
            </a:extLst>
          </p:cNvPr>
          <p:cNvSpPr/>
          <p:nvPr/>
        </p:nvSpPr>
        <p:spPr>
          <a:xfrm>
            <a:off x="8176833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Heart 20">
            <a:extLst>
              <a:ext uri="{FF2B5EF4-FFF2-40B4-BE49-F238E27FC236}">
                <a16:creationId xmlns:a16="http://schemas.microsoft.com/office/drawing/2014/main" id="{3CB48CE0-960F-4A30-A1D7-CA897860F67D}"/>
              </a:ext>
            </a:extLst>
          </p:cNvPr>
          <p:cNvSpPr/>
          <p:nvPr/>
        </p:nvSpPr>
        <p:spPr>
          <a:xfrm>
            <a:off x="971600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51A98A7A-1883-4A1F-A715-C1225F3C3628}"/>
              </a:ext>
            </a:extLst>
          </p:cNvPr>
          <p:cNvSpPr/>
          <p:nvPr/>
        </p:nvSpPr>
        <p:spPr>
          <a:xfrm>
            <a:off x="1988096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1C515932-B1E1-4E1E-8926-9F320C7872C3}"/>
              </a:ext>
            </a:extLst>
          </p:cNvPr>
          <p:cNvSpPr/>
          <p:nvPr/>
        </p:nvSpPr>
        <p:spPr>
          <a:xfrm>
            <a:off x="3039105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5588FEA4-B9FE-4E36-9CCB-82B9636BA4F5}"/>
              </a:ext>
            </a:extLst>
          </p:cNvPr>
          <p:cNvSpPr/>
          <p:nvPr/>
        </p:nvSpPr>
        <p:spPr>
          <a:xfrm>
            <a:off x="4047217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1AD1C099-D560-4209-A178-18AD2AF0CBC8}"/>
              </a:ext>
            </a:extLst>
          </p:cNvPr>
          <p:cNvSpPr/>
          <p:nvPr/>
        </p:nvSpPr>
        <p:spPr>
          <a:xfrm>
            <a:off x="5127337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70856760-5B61-4582-B850-58513CF929E0}"/>
              </a:ext>
            </a:extLst>
          </p:cNvPr>
          <p:cNvSpPr/>
          <p:nvPr/>
        </p:nvSpPr>
        <p:spPr>
          <a:xfrm>
            <a:off x="6063441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Heart 26">
            <a:extLst>
              <a:ext uri="{FF2B5EF4-FFF2-40B4-BE49-F238E27FC236}">
                <a16:creationId xmlns:a16="http://schemas.microsoft.com/office/drawing/2014/main" id="{A0B87C75-68B7-4E05-8C1C-968682DB2F94}"/>
              </a:ext>
            </a:extLst>
          </p:cNvPr>
          <p:cNvSpPr/>
          <p:nvPr/>
        </p:nvSpPr>
        <p:spPr>
          <a:xfrm>
            <a:off x="7143561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Heart 27">
            <a:extLst>
              <a:ext uri="{FF2B5EF4-FFF2-40B4-BE49-F238E27FC236}">
                <a16:creationId xmlns:a16="http://schemas.microsoft.com/office/drawing/2014/main" id="{99FA1C40-F889-4679-8DC4-4ADA5CF04582}"/>
              </a:ext>
            </a:extLst>
          </p:cNvPr>
          <p:cNvSpPr/>
          <p:nvPr/>
        </p:nvSpPr>
        <p:spPr>
          <a:xfrm>
            <a:off x="8136884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7A6796-CAB9-42E5-989E-62849673391E}"/>
              </a:ext>
            </a:extLst>
          </p:cNvPr>
          <p:cNvSpPr txBox="1"/>
          <p:nvPr/>
        </p:nvSpPr>
        <p:spPr>
          <a:xfrm>
            <a:off x="108008" y="1124744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Century" panose="02040604050505020304" pitchFamily="18" charset="0"/>
              </a:rPr>
              <a:t>2</a:t>
            </a:r>
            <a:endParaRPr lang="en-CA" sz="6000" dirty="0">
              <a:latin typeface="Century" panose="02040604050505020304" pitchFamily="18" charset="0"/>
            </a:endParaRPr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6265783A-E520-45CA-B365-0B0931858E71}"/>
              </a:ext>
            </a:extLst>
          </p:cNvPr>
          <p:cNvSpPr/>
          <p:nvPr/>
        </p:nvSpPr>
        <p:spPr>
          <a:xfrm>
            <a:off x="107504" y="2132856"/>
            <a:ext cx="648072" cy="648072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69847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Heart 10">
            <a:extLst>
              <a:ext uri="{FF2B5EF4-FFF2-40B4-BE49-F238E27FC236}">
                <a16:creationId xmlns:a16="http://schemas.microsoft.com/office/drawing/2014/main" id="{03637DBB-DE5E-4E51-8ABA-500341C90811}"/>
              </a:ext>
            </a:extLst>
          </p:cNvPr>
          <p:cNvSpPr/>
          <p:nvPr/>
        </p:nvSpPr>
        <p:spPr>
          <a:xfrm>
            <a:off x="950873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Heart 11">
            <a:extLst>
              <a:ext uri="{FF2B5EF4-FFF2-40B4-BE49-F238E27FC236}">
                <a16:creationId xmlns:a16="http://schemas.microsoft.com/office/drawing/2014/main" id="{A2567622-9A62-4A97-94F3-F70EF0750976}"/>
              </a:ext>
            </a:extLst>
          </p:cNvPr>
          <p:cNvSpPr/>
          <p:nvPr/>
        </p:nvSpPr>
        <p:spPr>
          <a:xfrm>
            <a:off x="1835696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Heart 12">
            <a:extLst>
              <a:ext uri="{FF2B5EF4-FFF2-40B4-BE49-F238E27FC236}">
                <a16:creationId xmlns:a16="http://schemas.microsoft.com/office/drawing/2014/main" id="{94899F3C-F7F7-45DA-8D75-F6DBE7DC95A7}"/>
              </a:ext>
            </a:extLst>
          </p:cNvPr>
          <p:cNvSpPr/>
          <p:nvPr/>
        </p:nvSpPr>
        <p:spPr>
          <a:xfrm>
            <a:off x="3039105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Heart 13">
            <a:extLst>
              <a:ext uri="{FF2B5EF4-FFF2-40B4-BE49-F238E27FC236}">
                <a16:creationId xmlns:a16="http://schemas.microsoft.com/office/drawing/2014/main" id="{2A836173-35D6-4941-9EDE-3CB8D7E1A3DA}"/>
              </a:ext>
            </a:extLst>
          </p:cNvPr>
          <p:cNvSpPr/>
          <p:nvPr/>
        </p:nvSpPr>
        <p:spPr>
          <a:xfrm>
            <a:off x="3923928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Heart 14">
            <a:extLst>
              <a:ext uri="{FF2B5EF4-FFF2-40B4-BE49-F238E27FC236}">
                <a16:creationId xmlns:a16="http://schemas.microsoft.com/office/drawing/2014/main" id="{C8135072-03FF-48A7-B7C7-4F3C7580991E}"/>
              </a:ext>
            </a:extLst>
          </p:cNvPr>
          <p:cNvSpPr/>
          <p:nvPr/>
        </p:nvSpPr>
        <p:spPr>
          <a:xfrm>
            <a:off x="5127337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DF443C05-24F5-4B2A-9F4F-34D0ED09BF15}"/>
              </a:ext>
            </a:extLst>
          </p:cNvPr>
          <p:cNvSpPr/>
          <p:nvPr/>
        </p:nvSpPr>
        <p:spPr>
          <a:xfrm>
            <a:off x="6012160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CBCFA8AD-B042-4EEB-A222-6AAE03F43C51}"/>
              </a:ext>
            </a:extLst>
          </p:cNvPr>
          <p:cNvSpPr/>
          <p:nvPr/>
        </p:nvSpPr>
        <p:spPr>
          <a:xfrm>
            <a:off x="7164288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Heart 17">
            <a:extLst>
              <a:ext uri="{FF2B5EF4-FFF2-40B4-BE49-F238E27FC236}">
                <a16:creationId xmlns:a16="http://schemas.microsoft.com/office/drawing/2014/main" id="{E9AB4713-C077-45BD-B318-06C9E1F4863A}"/>
              </a:ext>
            </a:extLst>
          </p:cNvPr>
          <p:cNvSpPr/>
          <p:nvPr/>
        </p:nvSpPr>
        <p:spPr>
          <a:xfrm>
            <a:off x="8028384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Heart 20">
            <a:extLst>
              <a:ext uri="{FF2B5EF4-FFF2-40B4-BE49-F238E27FC236}">
                <a16:creationId xmlns:a16="http://schemas.microsoft.com/office/drawing/2014/main" id="{3CB48CE0-960F-4A30-A1D7-CA897860F67D}"/>
              </a:ext>
            </a:extLst>
          </p:cNvPr>
          <p:cNvSpPr/>
          <p:nvPr/>
        </p:nvSpPr>
        <p:spPr>
          <a:xfrm>
            <a:off x="971600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51A98A7A-1883-4A1F-A715-C1225F3C3628}"/>
              </a:ext>
            </a:extLst>
          </p:cNvPr>
          <p:cNvSpPr/>
          <p:nvPr/>
        </p:nvSpPr>
        <p:spPr>
          <a:xfrm>
            <a:off x="1835696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1C515932-B1E1-4E1E-8926-9F320C7872C3}"/>
              </a:ext>
            </a:extLst>
          </p:cNvPr>
          <p:cNvSpPr/>
          <p:nvPr/>
        </p:nvSpPr>
        <p:spPr>
          <a:xfrm>
            <a:off x="3039105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5588FEA4-B9FE-4E36-9CCB-82B9636BA4F5}"/>
              </a:ext>
            </a:extLst>
          </p:cNvPr>
          <p:cNvSpPr/>
          <p:nvPr/>
        </p:nvSpPr>
        <p:spPr>
          <a:xfrm>
            <a:off x="3923928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1AD1C099-D560-4209-A178-18AD2AF0CBC8}"/>
              </a:ext>
            </a:extLst>
          </p:cNvPr>
          <p:cNvSpPr/>
          <p:nvPr/>
        </p:nvSpPr>
        <p:spPr>
          <a:xfrm>
            <a:off x="5127337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70856760-5B61-4582-B850-58513CF929E0}"/>
              </a:ext>
            </a:extLst>
          </p:cNvPr>
          <p:cNvSpPr/>
          <p:nvPr/>
        </p:nvSpPr>
        <p:spPr>
          <a:xfrm>
            <a:off x="6012160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Heart 26">
            <a:extLst>
              <a:ext uri="{FF2B5EF4-FFF2-40B4-BE49-F238E27FC236}">
                <a16:creationId xmlns:a16="http://schemas.microsoft.com/office/drawing/2014/main" id="{A0B87C75-68B7-4E05-8C1C-968682DB2F94}"/>
              </a:ext>
            </a:extLst>
          </p:cNvPr>
          <p:cNvSpPr/>
          <p:nvPr/>
        </p:nvSpPr>
        <p:spPr>
          <a:xfrm>
            <a:off x="7143561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Heart 27">
            <a:extLst>
              <a:ext uri="{FF2B5EF4-FFF2-40B4-BE49-F238E27FC236}">
                <a16:creationId xmlns:a16="http://schemas.microsoft.com/office/drawing/2014/main" id="{99FA1C40-F889-4679-8DC4-4ADA5CF04582}"/>
              </a:ext>
            </a:extLst>
          </p:cNvPr>
          <p:cNvSpPr/>
          <p:nvPr/>
        </p:nvSpPr>
        <p:spPr>
          <a:xfrm>
            <a:off x="8028384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7A6796-CAB9-42E5-989E-62849673391E}"/>
              </a:ext>
            </a:extLst>
          </p:cNvPr>
          <p:cNvSpPr txBox="1"/>
          <p:nvPr/>
        </p:nvSpPr>
        <p:spPr>
          <a:xfrm>
            <a:off x="108008" y="901169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Century" panose="02040604050505020304" pitchFamily="18" charset="0"/>
              </a:rPr>
              <a:t>2</a:t>
            </a:r>
            <a:endParaRPr lang="en-CA" sz="6000" dirty="0">
              <a:latin typeface="Century" panose="02040604050505020304" pitchFamily="18" charset="0"/>
            </a:endParaRPr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6265783A-E520-45CA-B365-0B0931858E71}"/>
              </a:ext>
            </a:extLst>
          </p:cNvPr>
          <p:cNvSpPr/>
          <p:nvPr/>
        </p:nvSpPr>
        <p:spPr>
          <a:xfrm>
            <a:off x="107504" y="1844824"/>
            <a:ext cx="648072" cy="648072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2A69331-43F9-4593-A543-88AD7DE668A2}"/>
              </a:ext>
            </a:extLst>
          </p:cNvPr>
          <p:cNvCxnSpPr/>
          <p:nvPr/>
        </p:nvCxnSpPr>
        <p:spPr>
          <a:xfrm>
            <a:off x="2831488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FA0B48E-0A4E-46DB-AB01-9A607C20C112}"/>
              </a:ext>
            </a:extLst>
          </p:cNvPr>
          <p:cNvCxnSpPr/>
          <p:nvPr/>
        </p:nvCxnSpPr>
        <p:spPr>
          <a:xfrm>
            <a:off x="493204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98D249B-1475-4971-83BB-1A62FF7344DD}"/>
              </a:ext>
            </a:extLst>
          </p:cNvPr>
          <p:cNvCxnSpPr/>
          <p:nvPr/>
        </p:nvCxnSpPr>
        <p:spPr>
          <a:xfrm>
            <a:off x="701435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7F806B9-B668-499C-90A7-A6E5268C9EA3}"/>
              </a:ext>
            </a:extLst>
          </p:cNvPr>
          <p:cNvCxnSpPr/>
          <p:nvPr/>
        </p:nvCxnSpPr>
        <p:spPr>
          <a:xfrm>
            <a:off x="9036496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BA1B90C-8C53-4773-ACC6-424107952C65}"/>
              </a:ext>
            </a:extLst>
          </p:cNvPr>
          <p:cNvCxnSpPr/>
          <p:nvPr/>
        </p:nvCxnSpPr>
        <p:spPr>
          <a:xfrm>
            <a:off x="2831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FE14501-3AA3-4DE9-AB56-718AC9F9551E}"/>
              </a:ext>
            </a:extLst>
          </p:cNvPr>
          <p:cNvCxnSpPr/>
          <p:nvPr/>
        </p:nvCxnSpPr>
        <p:spPr>
          <a:xfrm>
            <a:off x="493204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91F653B-DE93-4C78-B886-4656368BC1E7}"/>
              </a:ext>
            </a:extLst>
          </p:cNvPr>
          <p:cNvCxnSpPr/>
          <p:nvPr/>
        </p:nvCxnSpPr>
        <p:spPr>
          <a:xfrm>
            <a:off x="701435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DF619B1-0DFA-4F52-8347-6E3FA181B248}"/>
              </a:ext>
            </a:extLst>
          </p:cNvPr>
          <p:cNvCxnSpPr/>
          <p:nvPr/>
        </p:nvCxnSpPr>
        <p:spPr>
          <a:xfrm>
            <a:off x="8964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307C6F3-5EC2-4E8B-93E8-86EEB48D0475}"/>
              </a:ext>
            </a:extLst>
          </p:cNvPr>
          <p:cNvCxnSpPr/>
          <p:nvPr/>
        </p:nvCxnSpPr>
        <p:spPr>
          <a:xfrm>
            <a:off x="9050319" y="3284984"/>
            <a:ext cx="0" cy="207370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6496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Heart 10">
            <a:extLst>
              <a:ext uri="{FF2B5EF4-FFF2-40B4-BE49-F238E27FC236}">
                <a16:creationId xmlns:a16="http://schemas.microsoft.com/office/drawing/2014/main" id="{03637DBB-DE5E-4E51-8ABA-500341C90811}"/>
              </a:ext>
            </a:extLst>
          </p:cNvPr>
          <p:cNvSpPr/>
          <p:nvPr/>
        </p:nvSpPr>
        <p:spPr>
          <a:xfrm>
            <a:off x="950873" y="548680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Heart 11">
            <a:extLst>
              <a:ext uri="{FF2B5EF4-FFF2-40B4-BE49-F238E27FC236}">
                <a16:creationId xmlns:a16="http://schemas.microsoft.com/office/drawing/2014/main" id="{A2567622-9A62-4A97-94F3-F70EF0750976}"/>
              </a:ext>
            </a:extLst>
          </p:cNvPr>
          <p:cNvSpPr/>
          <p:nvPr/>
        </p:nvSpPr>
        <p:spPr>
          <a:xfrm>
            <a:off x="1835696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Heart 12">
            <a:extLst>
              <a:ext uri="{FF2B5EF4-FFF2-40B4-BE49-F238E27FC236}">
                <a16:creationId xmlns:a16="http://schemas.microsoft.com/office/drawing/2014/main" id="{94899F3C-F7F7-45DA-8D75-F6DBE7DC95A7}"/>
              </a:ext>
            </a:extLst>
          </p:cNvPr>
          <p:cNvSpPr/>
          <p:nvPr/>
        </p:nvSpPr>
        <p:spPr>
          <a:xfrm>
            <a:off x="3039105" y="548680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Heart 13">
            <a:extLst>
              <a:ext uri="{FF2B5EF4-FFF2-40B4-BE49-F238E27FC236}">
                <a16:creationId xmlns:a16="http://schemas.microsoft.com/office/drawing/2014/main" id="{2A836173-35D6-4941-9EDE-3CB8D7E1A3DA}"/>
              </a:ext>
            </a:extLst>
          </p:cNvPr>
          <p:cNvSpPr/>
          <p:nvPr/>
        </p:nvSpPr>
        <p:spPr>
          <a:xfrm>
            <a:off x="3923928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Heart 14">
            <a:extLst>
              <a:ext uri="{FF2B5EF4-FFF2-40B4-BE49-F238E27FC236}">
                <a16:creationId xmlns:a16="http://schemas.microsoft.com/office/drawing/2014/main" id="{C8135072-03FF-48A7-B7C7-4F3C7580991E}"/>
              </a:ext>
            </a:extLst>
          </p:cNvPr>
          <p:cNvSpPr/>
          <p:nvPr/>
        </p:nvSpPr>
        <p:spPr>
          <a:xfrm>
            <a:off x="5127337" y="548680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DF443C05-24F5-4B2A-9F4F-34D0ED09BF15}"/>
              </a:ext>
            </a:extLst>
          </p:cNvPr>
          <p:cNvSpPr/>
          <p:nvPr/>
        </p:nvSpPr>
        <p:spPr>
          <a:xfrm>
            <a:off x="6012160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CBCFA8AD-B042-4EEB-A222-6AAE03F43C51}"/>
              </a:ext>
            </a:extLst>
          </p:cNvPr>
          <p:cNvSpPr/>
          <p:nvPr/>
        </p:nvSpPr>
        <p:spPr>
          <a:xfrm>
            <a:off x="7164288" y="548680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Heart 17">
            <a:extLst>
              <a:ext uri="{FF2B5EF4-FFF2-40B4-BE49-F238E27FC236}">
                <a16:creationId xmlns:a16="http://schemas.microsoft.com/office/drawing/2014/main" id="{E9AB4713-C077-45BD-B318-06C9E1F4863A}"/>
              </a:ext>
            </a:extLst>
          </p:cNvPr>
          <p:cNvSpPr/>
          <p:nvPr/>
        </p:nvSpPr>
        <p:spPr>
          <a:xfrm>
            <a:off x="8028384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Heart 20">
            <a:extLst>
              <a:ext uri="{FF2B5EF4-FFF2-40B4-BE49-F238E27FC236}">
                <a16:creationId xmlns:a16="http://schemas.microsoft.com/office/drawing/2014/main" id="{3CB48CE0-960F-4A30-A1D7-CA897860F67D}"/>
              </a:ext>
            </a:extLst>
          </p:cNvPr>
          <p:cNvSpPr/>
          <p:nvPr/>
        </p:nvSpPr>
        <p:spPr>
          <a:xfrm>
            <a:off x="971600" y="3284984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51A98A7A-1883-4A1F-A715-C1225F3C3628}"/>
              </a:ext>
            </a:extLst>
          </p:cNvPr>
          <p:cNvSpPr/>
          <p:nvPr/>
        </p:nvSpPr>
        <p:spPr>
          <a:xfrm>
            <a:off x="1835696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1C515932-B1E1-4E1E-8926-9F320C7872C3}"/>
              </a:ext>
            </a:extLst>
          </p:cNvPr>
          <p:cNvSpPr/>
          <p:nvPr/>
        </p:nvSpPr>
        <p:spPr>
          <a:xfrm>
            <a:off x="3039105" y="3284984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5588FEA4-B9FE-4E36-9CCB-82B9636BA4F5}"/>
              </a:ext>
            </a:extLst>
          </p:cNvPr>
          <p:cNvSpPr/>
          <p:nvPr/>
        </p:nvSpPr>
        <p:spPr>
          <a:xfrm>
            <a:off x="3923928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1AD1C099-D560-4209-A178-18AD2AF0CBC8}"/>
              </a:ext>
            </a:extLst>
          </p:cNvPr>
          <p:cNvSpPr/>
          <p:nvPr/>
        </p:nvSpPr>
        <p:spPr>
          <a:xfrm>
            <a:off x="5127337" y="3284984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70856760-5B61-4582-B850-58513CF929E0}"/>
              </a:ext>
            </a:extLst>
          </p:cNvPr>
          <p:cNvSpPr/>
          <p:nvPr/>
        </p:nvSpPr>
        <p:spPr>
          <a:xfrm>
            <a:off x="6012160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Heart 26">
            <a:extLst>
              <a:ext uri="{FF2B5EF4-FFF2-40B4-BE49-F238E27FC236}">
                <a16:creationId xmlns:a16="http://schemas.microsoft.com/office/drawing/2014/main" id="{A0B87C75-68B7-4E05-8C1C-968682DB2F94}"/>
              </a:ext>
            </a:extLst>
          </p:cNvPr>
          <p:cNvSpPr/>
          <p:nvPr/>
        </p:nvSpPr>
        <p:spPr>
          <a:xfrm>
            <a:off x="7143561" y="3284984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Heart 27">
            <a:extLst>
              <a:ext uri="{FF2B5EF4-FFF2-40B4-BE49-F238E27FC236}">
                <a16:creationId xmlns:a16="http://schemas.microsoft.com/office/drawing/2014/main" id="{99FA1C40-F889-4679-8DC4-4ADA5CF04582}"/>
              </a:ext>
            </a:extLst>
          </p:cNvPr>
          <p:cNvSpPr/>
          <p:nvPr/>
        </p:nvSpPr>
        <p:spPr>
          <a:xfrm>
            <a:off x="8028384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7A6796-CAB9-42E5-989E-62849673391E}"/>
              </a:ext>
            </a:extLst>
          </p:cNvPr>
          <p:cNvSpPr txBox="1"/>
          <p:nvPr/>
        </p:nvSpPr>
        <p:spPr>
          <a:xfrm>
            <a:off x="108008" y="901169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Century" panose="02040604050505020304" pitchFamily="18" charset="0"/>
              </a:rPr>
              <a:t>2</a:t>
            </a:r>
            <a:endParaRPr lang="en-CA" sz="6000" dirty="0">
              <a:latin typeface="Century" panose="02040604050505020304" pitchFamily="18" charset="0"/>
            </a:endParaRPr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6265783A-E520-45CA-B365-0B0931858E71}"/>
              </a:ext>
            </a:extLst>
          </p:cNvPr>
          <p:cNvSpPr/>
          <p:nvPr/>
        </p:nvSpPr>
        <p:spPr>
          <a:xfrm>
            <a:off x="107504" y="1844824"/>
            <a:ext cx="648072" cy="648072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2A69331-43F9-4593-A543-88AD7DE668A2}"/>
              </a:ext>
            </a:extLst>
          </p:cNvPr>
          <p:cNvCxnSpPr/>
          <p:nvPr/>
        </p:nvCxnSpPr>
        <p:spPr>
          <a:xfrm>
            <a:off x="2831488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FA0B48E-0A4E-46DB-AB01-9A607C20C112}"/>
              </a:ext>
            </a:extLst>
          </p:cNvPr>
          <p:cNvCxnSpPr/>
          <p:nvPr/>
        </p:nvCxnSpPr>
        <p:spPr>
          <a:xfrm>
            <a:off x="493204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98D249B-1475-4971-83BB-1A62FF7344DD}"/>
              </a:ext>
            </a:extLst>
          </p:cNvPr>
          <p:cNvCxnSpPr/>
          <p:nvPr/>
        </p:nvCxnSpPr>
        <p:spPr>
          <a:xfrm>
            <a:off x="701435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7F806B9-B668-499C-90A7-A6E5268C9EA3}"/>
              </a:ext>
            </a:extLst>
          </p:cNvPr>
          <p:cNvCxnSpPr/>
          <p:nvPr/>
        </p:nvCxnSpPr>
        <p:spPr>
          <a:xfrm>
            <a:off x="9036496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BA1B90C-8C53-4773-ACC6-424107952C65}"/>
              </a:ext>
            </a:extLst>
          </p:cNvPr>
          <p:cNvCxnSpPr/>
          <p:nvPr/>
        </p:nvCxnSpPr>
        <p:spPr>
          <a:xfrm>
            <a:off x="2831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FE14501-3AA3-4DE9-AB56-718AC9F9551E}"/>
              </a:ext>
            </a:extLst>
          </p:cNvPr>
          <p:cNvCxnSpPr/>
          <p:nvPr/>
        </p:nvCxnSpPr>
        <p:spPr>
          <a:xfrm>
            <a:off x="493204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91F653B-DE93-4C78-B886-4656368BC1E7}"/>
              </a:ext>
            </a:extLst>
          </p:cNvPr>
          <p:cNvCxnSpPr/>
          <p:nvPr/>
        </p:nvCxnSpPr>
        <p:spPr>
          <a:xfrm>
            <a:off x="701435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DF619B1-0DFA-4F52-8347-6E3FA181B248}"/>
              </a:ext>
            </a:extLst>
          </p:cNvPr>
          <p:cNvCxnSpPr/>
          <p:nvPr/>
        </p:nvCxnSpPr>
        <p:spPr>
          <a:xfrm>
            <a:off x="8964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307C6F3-5EC2-4E8B-93E8-86EEB48D0475}"/>
              </a:ext>
            </a:extLst>
          </p:cNvPr>
          <p:cNvCxnSpPr/>
          <p:nvPr/>
        </p:nvCxnSpPr>
        <p:spPr>
          <a:xfrm>
            <a:off x="9050319" y="3284984"/>
            <a:ext cx="0" cy="207370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7549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Heart 10">
            <a:extLst>
              <a:ext uri="{FF2B5EF4-FFF2-40B4-BE49-F238E27FC236}">
                <a16:creationId xmlns:a16="http://schemas.microsoft.com/office/drawing/2014/main" id="{03637DBB-DE5E-4E51-8ABA-500341C90811}"/>
              </a:ext>
            </a:extLst>
          </p:cNvPr>
          <p:cNvSpPr/>
          <p:nvPr/>
        </p:nvSpPr>
        <p:spPr>
          <a:xfrm>
            <a:off x="950873" y="548680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Heart 11">
            <a:extLst>
              <a:ext uri="{FF2B5EF4-FFF2-40B4-BE49-F238E27FC236}">
                <a16:creationId xmlns:a16="http://schemas.microsoft.com/office/drawing/2014/main" id="{A2567622-9A62-4A97-94F3-F70EF0750976}"/>
              </a:ext>
            </a:extLst>
          </p:cNvPr>
          <p:cNvSpPr/>
          <p:nvPr/>
        </p:nvSpPr>
        <p:spPr>
          <a:xfrm>
            <a:off x="1835696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Heart 12">
            <a:extLst>
              <a:ext uri="{FF2B5EF4-FFF2-40B4-BE49-F238E27FC236}">
                <a16:creationId xmlns:a16="http://schemas.microsoft.com/office/drawing/2014/main" id="{94899F3C-F7F7-45DA-8D75-F6DBE7DC95A7}"/>
              </a:ext>
            </a:extLst>
          </p:cNvPr>
          <p:cNvSpPr/>
          <p:nvPr/>
        </p:nvSpPr>
        <p:spPr>
          <a:xfrm>
            <a:off x="3039105" y="548680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Heart 13">
            <a:extLst>
              <a:ext uri="{FF2B5EF4-FFF2-40B4-BE49-F238E27FC236}">
                <a16:creationId xmlns:a16="http://schemas.microsoft.com/office/drawing/2014/main" id="{2A836173-35D6-4941-9EDE-3CB8D7E1A3DA}"/>
              </a:ext>
            </a:extLst>
          </p:cNvPr>
          <p:cNvSpPr/>
          <p:nvPr/>
        </p:nvSpPr>
        <p:spPr>
          <a:xfrm>
            <a:off x="3923928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Heart 14">
            <a:extLst>
              <a:ext uri="{FF2B5EF4-FFF2-40B4-BE49-F238E27FC236}">
                <a16:creationId xmlns:a16="http://schemas.microsoft.com/office/drawing/2014/main" id="{C8135072-03FF-48A7-B7C7-4F3C7580991E}"/>
              </a:ext>
            </a:extLst>
          </p:cNvPr>
          <p:cNvSpPr/>
          <p:nvPr/>
        </p:nvSpPr>
        <p:spPr>
          <a:xfrm>
            <a:off x="5127337" y="548680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DF443C05-24F5-4B2A-9F4F-34D0ED09BF15}"/>
              </a:ext>
            </a:extLst>
          </p:cNvPr>
          <p:cNvSpPr/>
          <p:nvPr/>
        </p:nvSpPr>
        <p:spPr>
          <a:xfrm>
            <a:off x="6012160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CBCFA8AD-B042-4EEB-A222-6AAE03F43C51}"/>
              </a:ext>
            </a:extLst>
          </p:cNvPr>
          <p:cNvSpPr/>
          <p:nvPr/>
        </p:nvSpPr>
        <p:spPr>
          <a:xfrm>
            <a:off x="7164288" y="548680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Heart 17">
            <a:extLst>
              <a:ext uri="{FF2B5EF4-FFF2-40B4-BE49-F238E27FC236}">
                <a16:creationId xmlns:a16="http://schemas.microsoft.com/office/drawing/2014/main" id="{E9AB4713-C077-45BD-B318-06C9E1F4863A}"/>
              </a:ext>
            </a:extLst>
          </p:cNvPr>
          <p:cNvSpPr/>
          <p:nvPr/>
        </p:nvSpPr>
        <p:spPr>
          <a:xfrm>
            <a:off x="8028384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Heart 20">
            <a:extLst>
              <a:ext uri="{FF2B5EF4-FFF2-40B4-BE49-F238E27FC236}">
                <a16:creationId xmlns:a16="http://schemas.microsoft.com/office/drawing/2014/main" id="{3CB48CE0-960F-4A30-A1D7-CA897860F67D}"/>
              </a:ext>
            </a:extLst>
          </p:cNvPr>
          <p:cNvSpPr/>
          <p:nvPr/>
        </p:nvSpPr>
        <p:spPr>
          <a:xfrm>
            <a:off x="971600" y="3284984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51A98A7A-1883-4A1F-A715-C1225F3C3628}"/>
              </a:ext>
            </a:extLst>
          </p:cNvPr>
          <p:cNvSpPr/>
          <p:nvPr/>
        </p:nvSpPr>
        <p:spPr>
          <a:xfrm>
            <a:off x="1835696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1C515932-B1E1-4E1E-8926-9F320C7872C3}"/>
              </a:ext>
            </a:extLst>
          </p:cNvPr>
          <p:cNvSpPr/>
          <p:nvPr/>
        </p:nvSpPr>
        <p:spPr>
          <a:xfrm>
            <a:off x="3039105" y="3284984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5588FEA4-B9FE-4E36-9CCB-82B9636BA4F5}"/>
              </a:ext>
            </a:extLst>
          </p:cNvPr>
          <p:cNvSpPr/>
          <p:nvPr/>
        </p:nvSpPr>
        <p:spPr>
          <a:xfrm>
            <a:off x="3923928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1AD1C099-D560-4209-A178-18AD2AF0CBC8}"/>
              </a:ext>
            </a:extLst>
          </p:cNvPr>
          <p:cNvSpPr/>
          <p:nvPr/>
        </p:nvSpPr>
        <p:spPr>
          <a:xfrm>
            <a:off x="5127337" y="3284984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70856760-5B61-4582-B850-58513CF929E0}"/>
              </a:ext>
            </a:extLst>
          </p:cNvPr>
          <p:cNvSpPr/>
          <p:nvPr/>
        </p:nvSpPr>
        <p:spPr>
          <a:xfrm>
            <a:off x="6012160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Heart 26">
            <a:extLst>
              <a:ext uri="{FF2B5EF4-FFF2-40B4-BE49-F238E27FC236}">
                <a16:creationId xmlns:a16="http://schemas.microsoft.com/office/drawing/2014/main" id="{A0B87C75-68B7-4E05-8C1C-968682DB2F94}"/>
              </a:ext>
            </a:extLst>
          </p:cNvPr>
          <p:cNvSpPr/>
          <p:nvPr/>
        </p:nvSpPr>
        <p:spPr>
          <a:xfrm>
            <a:off x="7143561" y="3284984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Heart 27">
            <a:extLst>
              <a:ext uri="{FF2B5EF4-FFF2-40B4-BE49-F238E27FC236}">
                <a16:creationId xmlns:a16="http://schemas.microsoft.com/office/drawing/2014/main" id="{99FA1C40-F889-4679-8DC4-4ADA5CF04582}"/>
              </a:ext>
            </a:extLst>
          </p:cNvPr>
          <p:cNvSpPr/>
          <p:nvPr/>
        </p:nvSpPr>
        <p:spPr>
          <a:xfrm>
            <a:off x="8028384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7A6796-CAB9-42E5-989E-62849673391E}"/>
              </a:ext>
            </a:extLst>
          </p:cNvPr>
          <p:cNvSpPr txBox="1"/>
          <p:nvPr/>
        </p:nvSpPr>
        <p:spPr>
          <a:xfrm>
            <a:off x="108008" y="901169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Century" panose="02040604050505020304" pitchFamily="18" charset="0"/>
              </a:rPr>
              <a:t>2</a:t>
            </a:r>
            <a:endParaRPr lang="en-CA" sz="6000" dirty="0">
              <a:latin typeface="Century" panose="02040604050505020304" pitchFamily="18" charset="0"/>
            </a:endParaRPr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6265783A-E520-45CA-B365-0B0931858E71}"/>
              </a:ext>
            </a:extLst>
          </p:cNvPr>
          <p:cNvSpPr/>
          <p:nvPr/>
        </p:nvSpPr>
        <p:spPr>
          <a:xfrm>
            <a:off x="107504" y="1844824"/>
            <a:ext cx="648072" cy="648072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2A69331-43F9-4593-A543-88AD7DE668A2}"/>
              </a:ext>
            </a:extLst>
          </p:cNvPr>
          <p:cNvCxnSpPr/>
          <p:nvPr/>
        </p:nvCxnSpPr>
        <p:spPr>
          <a:xfrm>
            <a:off x="2831488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FA0B48E-0A4E-46DB-AB01-9A607C20C112}"/>
              </a:ext>
            </a:extLst>
          </p:cNvPr>
          <p:cNvCxnSpPr/>
          <p:nvPr/>
        </p:nvCxnSpPr>
        <p:spPr>
          <a:xfrm>
            <a:off x="493204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98D249B-1475-4971-83BB-1A62FF7344DD}"/>
              </a:ext>
            </a:extLst>
          </p:cNvPr>
          <p:cNvCxnSpPr/>
          <p:nvPr/>
        </p:nvCxnSpPr>
        <p:spPr>
          <a:xfrm>
            <a:off x="701435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7F806B9-B668-499C-90A7-A6E5268C9EA3}"/>
              </a:ext>
            </a:extLst>
          </p:cNvPr>
          <p:cNvCxnSpPr/>
          <p:nvPr/>
        </p:nvCxnSpPr>
        <p:spPr>
          <a:xfrm>
            <a:off x="9036496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BA1B90C-8C53-4773-ACC6-424107952C65}"/>
              </a:ext>
            </a:extLst>
          </p:cNvPr>
          <p:cNvCxnSpPr/>
          <p:nvPr/>
        </p:nvCxnSpPr>
        <p:spPr>
          <a:xfrm>
            <a:off x="2831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FE14501-3AA3-4DE9-AB56-718AC9F9551E}"/>
              </a:ext>
            </a:extLst>
          </p:cNvPr>
          <p:cNvCxnSpPr/>
          <p:nvPr/>
        </p:nvCxnSpPr>
        <p:spPr>
          <a:xfrm>
            <a:off x="493204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91F653B-DE93-4C78-B886-4656368BC1E7}"/>
              </a:ext>
            </a:extLst>
          </p:cNvPr>
          <p:cNvCxnSpPr/>
          <p:nvPr/>
        </p:nvCxnSpPr>
        <p:spPr>
          <a:xfrm>
            <a:off x="701435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DF619B1-0DFA-4F52-8347-6E3FA181B248}"/>
              </a:ext>
            </a:extLst>
          </p:cNvPr>
          <p:cNvCxnSpPr/>
          <p:nvPr/>
        </p:nvCxnSpPr>
        <p:spPr>
          <a:xfrm>
            <a:off x="8964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307C6F3-5EC2-4E8B-93E8-86EEB48D0475}"/>
              </a:ext>
            </a:extLst>
          </p:cNvPr>
          <p:cNvCxnSpPr/>
          <p:nvPr/>
        </p:nvCxnSpPr>
        <p:spPr>
          <a:xfrm>
            <a:off x="9050319" y="3284984"/>
            <a:ext cx="0" cy="207370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8" name="Picture 11" descr="Steam Train Clip Art ">
            <a:extLst>
              <a:ext uri="{FF2B5EF4-FFF2-40B4-BE49-F238E27FC236}">
                <a16:creationId xmlns:a16="http://schemas.microsoft.com/office/drawing/2014/main" id="{07D972DD-F7F8-4FF9-8A8C-826529DAA7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11" descr="Steam Train Clip Art ">
            <a:extLst>
              <a:ext uri="{FF2B5EF4-FFF2-40B4-BE49-F238E27FC236}">
                <a16:creationId xmlns:a16="http://schemas.microsoft.com/office/drawing/2014/main" id="{72CA0300-298B-4CF0-8262-3FC6D1A78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9" descr="Steam Train Clip Art ">
            <a:extLst>
              <a:ext uri="{FF2B5EF4-FFF2-40B4-BE49-F238E27FC236}">
                <a16:creationId xmlns:a16="http://schemas.microsoft.com/office/drawing/2014/main" id="{9F38C726-9071-4555-B1F9-645574C03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1" descr="Steam Train Clip Art ">
            <a:extLst>
              <a:ext uri="{FF2B5EF4-FFF2-40B4-BE49-F238E27FC236}">
                <a16:creationId xmlns:a16="http://schemas.microsoft.com/office/drawing/2014/main" id="{C9E42622-5DBA-48BB-B4C4-91EB8ED37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1" descr="Steam Train Clip Art ">
            <a:extLst>
              <a:ext uri="{FF2B5EF4-FFF2-40B4-BE49-F238E27FC236}">
                <a16:creationId xmlns:a16="http://schemas.microsoft.com/office/drawing/2014/main" id="{A16ADE07-A8AA-43DC-8D4B-9DED567AE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1" descr="Steam Train Clip Art ">
            <a:extLst>
              <a:ext uri="{FF2B5EF4-FFF2-40B4-BE49-F238E27FC236}">
                <a16:creationId xmlns:a16="http://schemas.microsoft.com/office/drawing/2014/main" id="{425B7808-35F2-400B-A2AE-F19A3C74FD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11" descr="Steam Train Clip Art ">
            <a:extLst>
              <a:ext uri="{FF2B5EF4-FFF2-40B4-BE49-F238E27FC236}">
                <a16:creationId xmlns:a16="http://schemas.microsoft.com/office/drawing/2014/main" id="{B83D5C00-750B-4CD5-847E-163BC8B1C1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269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351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Heart 10">
            <a:extLst>
              <a:ext uri="{FF2B5EF4-FFF2-40B4-BE49-F238E27FC236}">
                <a16:creationId xmlns:a16="http://schemas.microsoft.com/office/drawing/2014/main" id="{03637DBB-DE5E-4E51-8ABA-500341C90811}"/>
              </a:ext>
            </a:extLst>
          </p:cNvPr>
          <p:cNvSpPr/>
          <p:nvPr/>
        </p:nvSpPr>
        <p:spPr>
          <a:xfrm>
            <a:off x="950873" y="548680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Heart 11">
            <a:extLst>
              <a:ext uri="{FF2B5EF4-FFF2-40B4-BE49-F238E27FC236}">
                <a16:creationId xmlns:a16="http://schemas.microsoft.com/office/drawing/2014/main" id="{A2567622-9A62-4A97-94F3-F70EF0750976}"/>
              </a:ext>
            </a:extLst>
          </p:cNvPr>
          <p:cNvSpPr/>
          <p:nvPr/>
        </p:nvSpPr>
        <p:spPr>
          <a:xfrm>
            <a:off x="1835696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Heart 12">
            <a:extLst>
              <a:ext uri="{FF2B5EF4-FFF2-40B4-BE49-F238E27FC236}">
                <a16:creationId xmlns:a16="http://schemas.microsoft.com/office/drawing/2014/main" id="{94899F3C-F7F7-45DA-8D75-F6DBE7DC95A7}"/>
              </a:ext>
            </a:extLst>
          </p:cNvPr>
          <p:cNvSpPr/>
          <p:nvPr/>
        </p:nvSpPr>
        <p:spPr>
          <a:xfrm>
            <a:off x="3039105" y="548680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Heart 13">
            <a:extLst>
              <a:ext uri="{FF2B5EF4-FFF2-40B4-BE49-F238E27FC236}">
                <a16:creationId xmlns:a16="http://schemas.microsoft.com/office/drawing/2014/main" id="{2A836173-35D6-4941-9EDE-3CB8D7E1A3DA}"/>
              </a:ext>
            </a:extLst>
          </p:cNvPr>
          <p:cNvSpPr/>
          <p:nvPr/>
        </p:nvSpPr>
        <p:spPr>
          <a:xfrm>
            <a:off x="3923928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Heart 14">
            <a:extLst>
              <a:ext uri="{FF2B5EF4-FFF2-40B4-BE49-F238E27FC236}">
                <a16:creationId xmlns:a16="http://schemas.microsoft.com/office/drawing/2014/main" id="{C8135072-03FF-48A7-B7C7-4F3C7580991E}"/>
              </a:ext>
            </a:extLst>
          </p:cNvPr>
          <p:cNvSpPr/>
          <p:nvPr/>
        </p:nvSpPr>
        <p:spPr>
          <a:xfrm>
            <a:off x="5127337" y="548680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DF443C05-24F5-4B2A-9F4F-34D0ED09BF15}"/>
              </a:ext>
            </a:extLst>
          </p:cNvPr>
          <p:cNvSpPr/>
          <p:nvPr/>
        </p:nvSpPr>
        <p:spPr>
          <a:xfrm>
            <a:off x="6012160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CBCFA8AD-B042-4EEB-A222-6AAE03F43C51}"/>
              </a:ext>
            </a:extLst>
          </p:cNvPr>
          <p:cNvSpPr/>
          <p:nvPr/>
        </p:nvSpPr>
        <p:spPr>
          <a:xfrm>
            <a:off x="7164288" y="548680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Heart 17">
            <a:extLst>
              <a:ext uri="{FF2B5EF4-FFF2-40B4-BE49-F238E27FC236}">
                <a16:creationId xmlns:a16="http://schemas.microsoft.com/office/drawing/2014/main" id="{E9AB4713-C077-45BD-B318-06C9E1F4863A}"/>
              </a:ext>
            </a:extLst>
          </p:cNvPr>
          <p:cNvSpPr/>
          <p:nvPr/>
        </p:nvSpPr>
        <p:spPr>
          <a:xfrm>
            <a:off x="8028384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Heart 20">
            <a:extLst>
              <a:ext uri="{FF2B5EF4-FFF2-40B4-BE49-F238E27FC236}">
                <a16:creationId xmlns:a16="http://schemas.microsoft.com/office/drawing/2014/main" id="{3CB48CE0-960F-4A30-A1D7-CA897860F67D}"/>
              </a:ext>
            </a:extLst>
          </p:cNvPr>
          <p:cNvSpPr/>
          <p:nvPr/>
        </p:nvSpPr>
        <p:spPr>
          <a:xfrm>
            <a:off x="971600" y="3284984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51A98A7A-1883-4A1F-A715-C1225F3C3628}"/>
              </a:ext>
            </a:extLst>
          </p:cNvPr>
          <p:cNvSpPr/>
          <p:nvPr/>
        </p:nvSpPr>
        <p:spPr>
          <a:xfrm>
            <a:off x="1835696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1C515932-B1E1-4E1E-8926-9F320C7872C3}"/>
              </a:ext>
            </a:extLst>
          </p:cNvPr>
          <p:cNvSpPr/>
          <p:nvPr/>
        </p:nvSpPr>
        <p:spPr>
          <a:xfrm>
            <a:off x="3039105" y="3284984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5588FEA4-B9FE-4E36-9CCB-82B9636BA4F5}"/>
              </a:ext>
            </a:extLst>
          </p:cNvPr>
          <p:cNvSpPr/>
          <p:nvPr/>
        </p:nvSpPr>
        <p:spPr>
          <a:xfrm>
            <a:off x="3923928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1AD1C099-D560-4209-A178-18AD2AF0CBC8}"/>
              </a:ext>
            </a:extLst>
          </p:cNvPr>
          <p:cNvSpPr/>
          <p:nvPr/>
        </p:nvSpPr>
        <p:spPr>
          <a:xfrm>
            <a:off x="5127337" y="3284984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70856760-5B61-4582-B850-58513CF929E0}"/>
              </a:ext>
            </a:extLst>
          </p:cNvPr>
          <p:cNvSpPr/>
          <p:nvPr/>
        </p:nvSpPr>
        <p:spPr>
          <a:xfrm>
            <a:off x="6012160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Heart 26">
            <a:extLst>
              <a:ext uri="{FF2B5EF4-FFF2-40B4-BE49-F238E27FC236}">
                <a16:creationId xmlns:a16="http://schemas.microsoft.com/office/drawing/2014/main" id="{A0B87C75-68B7-4E05-8C1C-968682DB2F94}"/>
              </a:ext>
            </a:extLst>
          </p:cNvPr>
          <p:cNvSpPr/>
          <p:nvPr/>
        </p:nvSpPr>
        <p:spPr>
          <a:xfrm>
            <a:off x="7143561" y="3284984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Heart 27">
            <a:extLst>
              <a:ext uri="{FF2B5EF4-FFF2-40B4-BE49-F238E27FC236}">
                <a16:creationId xmlns:a16="http://schemas.microsoft.com/office/drawing/2014/main" id="{99FA1C40-F889-4679-8DC4-4ADA5CF04582}"/>
              </a:ext>
            </a:extLst>
          </p:cNvPr>
          <p:cNvSpPr/>
          <p:nvPr/>
        </p:nvSpPr>
        <p:spPr>
          <a:xfrm>
            <a:off x="8028384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7A6796-CAB9-42E5-989E-62849673391E}"/>
              </a:ext>
            </a:extLst>
          </p:cNvPr>
          <p:cNvSpPr txBox="1"/>
          <p:nvPr/>
        </p:nvSpPr>
        <p:spPr>
          <a:xfrm>
            <a:off x="108008" y="901169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Century" panose="02040604050505020304" pitchFamily="18" charset="0"/>
              </a:rPr>
              <a:t>2</a:t>
            </a:r>
            <a:endParaRPr lang="en-CA" sz="6000" dirty="0">
              <a:latin typeface="Century" panose="02040604050505020304" pitchFamily="18" charset="0"/>
            </a:endParaRPr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6265783A-E520-45CA-B365-0B0931858E71}"/>
              </a:ext>
            </a:extLst>
          </p:cNvPr>
          <p:cNvSpPr/>
          <p:nvPr/>
        </p:nvSpPr>
        <p:spPr>
          <a:xfrm>
            <a:off x="107504" y="1844824"/>
            <a:ext cx="648072" cy="648072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2A69331-43F9-4593-A543-88AD7DE668A2}"/>
              </a:ext>
            </a:extLst>
          </p:cNvPr>
          <p:cNvCxnSpPr/>
          <p:nvPr/>
        </p:nvCxnSpPr>
        <p:spPr>
          <a:xfrm>
            <a:off x="2831488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FA0B48E-0A4E-46DB-AB01-9A607C20C112}"/>
              </a:ext>
            </a:extLst>
          </p:cNvPr>
          <p:cNvCxnSpPr/>
          <p:nvPr/>
        </p:nvCxnSpPr>
        <p:spPr>
          <a:xfrm>
            <a:off x="493204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98D249B-1475-4971-83BB-1A62FF7344DD}"/>
              </a:ext>
            </a:extLst>
          </p:cNvPr>
          <p:cNvCxnSpPr/>
          <p:nvPr/>
        </p:nvCxnSpPr>
        <p:spPr>
          <a:xfrm>
            <a:off x="701435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7F806B9-B668-499C-90A7-A6E5268C9EA3}"/>
              </a:ext>
            </a:extLst>
          </p:cNvPr>
          <p:cNvCxnSpPr/>
          <p:nvPr/>
        </p:nvCxnSpPr>
        <p:spPr>
          <a:xfrm>
            <a:off x="9036496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BA1B90C-8C53-4773-ACC6-424107952C65}"/>
              </a:ext>
            </a:extLst>
          </p:cNvPr>
          <p:cNvCxnSpPr/>
          <p:nvPr/>
        </p:nvCxnSpPr>
        <p:spPr>
          <a:xfrm>
            <a:off x="2831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FE14501-3AA3-4DE9-AB56-718AC9F9551E}"/>
              </a:ext>
            </a:extLst>
          </p:cNvPr>
          <p:cNvCxnSpPr/>
          <p:nvPr/>
        </p:nvCxnSpPr>
        <p:spPr>
          <a:xfrm>
            <a:off x="493204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91F653B-DE93-4C78-B886-4656368BC1E7}"/>
              </a:ext>
            </a:extLst>
          </p:cNvPr>
          <p:cNvCxnSpPr/>
          <p:nvPr/>
        </p:nvCxnSpPr>
        <p:spPr>
          <a:xfrm>
            <a:off x="701435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DF619B1-0DFA-4F52-8347-6E3FA181B248}"/>
              </a:ext>
            </a:extLst>
          </p:cNvPr>
          <p:cNvCxnSpPr/>
          <p:nvPr/>
        </p:nvCxnSpPr>
        <p:spPr>
          <a:xfrm>
            <a:off x="8964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307C6F3-5EC2-4E8B-93E8-86EEB48D0475}"/>
              </a:ext>
            </a:extLst>
          </p:cNvPr>
          <p:cNvCxnSpPr/>
          <p:nvPr/>
        </p:nvCxnSpPr>
        <p:spPr>
          <a:xfrm>
            <a:off x="9050319" y="3284984"/>
            <a:ext cx="0" cy="207370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8" name="Picture 11" descr="Steam Train Clip Art ">
            <a:extLst>
              <a:ext uri="{FF2B5EF4-FFF2-40B4-BE49-F238E27FC236}">
                <a16:creationId xmlns:a16="http://schemas.microsoft.com/office/drawing/2014/main" id="{07D972DD-F7F8-4FF9-8A8C-826529DAA7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11" descr="Steam Train Clip Art ">
            <a:extLst>
              <a:ext uri="{FF2B5EF4-FFF2-40B4-BE49-F238E27FC236}">
                <a16:creationId xmlns:a16="http://schemas.microsoft.com/office/drawing/2014/main" id="{72CA0300-298B-4CF0-8262-3FC6D1A78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9" descr="Steam Train Clip Art ">
            <a:extLst>
              <a:ext uri="{FF2B5EF4-FFF2-40B4-BE49-F238E27FC236}">
                <a16:creationId xmlns:a16="http://schemas.microsoft.com/office/drawing/2014/main" id="{9F38C726-9071-4555-B1F9-645574C03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1" descr="Steam Train Clip Art ">
            <a:extLst>
              <a:ext uri="{FF2B5EF4-FFF2-40B4-BE49-F238E27FC236}">
                <a16:creationId xmlns:a16="http://schemas.microsoft.com/office/drawing/2014/main" id="{C9E42622-5DBA-48BB-B4C4-91EB8ED37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1" descr="Steam Train Clip Art ">
            <a:extLst>
              <a:ext uri="{FF2B5EF4-FFF2-40B4-BE49-F238E27FC236}">
                <a16:creationId xmlns:a16="http://schemas.microsoft.com/office/drawing/2014/main" id="{A16ADE07-A8AA-43DC-8D4B-9DED567AE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1" descr="Steam Train Clip Art ">
            <a:extLst>
              <a:ext uri="{FF2B5EF4-FFF2-40B4-BE49-F238E27FC236}">
                <a16:creationId xmlns:a16="http://schemas.microsoft.com/office/drawing/2014/main" id="{425B7808-35F2-400B-A2AE-F19A3C74FD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11" descr="Steam Train Clip Art ">
            <a:extLst>
              <a:ext uri="{FF2B5EF4-FFF2-40B4-BE49-F238E27FC236}">
                <a16:creationId xmlns:a16="http://schemas.microsoft.com/office/drawing/2014/main" id="{B83D5C00-750B-4CD5-847E-163BC8B1C1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269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11" descr="Steam Train Clip Art ">
            <a:extLst>
              <a:ext uri="{FF2B5EF4-FFF2-40B4-BE49-F238E27FC236}">
                <a16:creationId xmlns:a16="http://schemas.microsoft.com/office/drawing/2014/main" id="{A639995C-62B4-4ADF-8761-BF9D0D4210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9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11" descr="Steam Train Clip Art ">
            <a:extLst>
              <a:ext uri="{FF2B5EF4-FFF2-40B4-BE49-F238E27FC236}">
                <a16:creationId xmlns:a16="http://schemas.microsoft.com/office/drawing/2014/main" id="{61B4CC9B-3A4D-40F0-8CEC-81137392F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33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6" descr="Steam Train Clip Art ">
            <a:extLst>
              <a:ext uri="{FF2B5EF4-FFF2-40B4-BE49-F238E27FC236}">
                <a16:creationId xmlns:a16="http://schemas.microsoft.com/office/drawing/2014/main" id="{81013EEA-1388-4101-BFF6-CFFE3A9AB9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789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11" descr="Steam Train Clip Art ">
            <a:extLst>
              <a:ext uri="{FF2B5EF4-FFF2-40B4-BE49-F238E27FC236}">
                <a16:creationId xmlns:a16="http://schemas.microsoft.com/office/drawing/2014/main" id="{5A96C014-0A6C-4749-BFA7-5E17B531B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733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11" descr="Steam Train Clip Art ">
            <a:extLst>
              <a:ext uri="{FF2B5EF4-FFF2-40B4-BE49-F238E27FC236}">
                <a16:creationId xmlns:a16="http://schemas.microsoft.com/office/drawing/2014/main" id="{0860E0C8-D639-4F31-8EE8-F41B0A342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917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11" descr="Steam Train Clip Art ">
            <a:extLst>
              <a:ext uri="{FF2B5EF4-FFF2-40B4-BE49-F238E27FC236}">
                <a16:creationId xmlns:a16="http://schemas.microsoft.com/office/drawing/2014/main" id="{DDF4869C-6575-4188-A910-EEDF18B66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61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11" descr="Steam Train Clip Art ">
            <a:extLst>
              <a:ext uri="{FF2B5EF4-FFF2-40B4-BE49-F238E27FC236}">
                <a16:creationId xmlns:a16="http://schemas.microsoft.com/office/drawing/2014/main" id="{49933EA7-5CB6-4032-917E-DCBB93778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584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944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Heart 10">
            <a:extLst>
              <a:ext uri="{FF2B5EF4-FFF2-40B4-BE49-F238E27FC236}">
                <a16:creationId xmlns:a16="http://schemas.microsoft.com/office/drawing/2014/main" id="{03637DBB-DE5E-4E51-8ABA-500341C90811}"/>
              </a:ext>
            </a:extLst>
          </p:cNvPr>
          <p:cNvSpPr/>
          <p:nvPr/>
        </p:nvSpPr>
        <p:spPr>
          <a:xfrm>
            <a:off x="950873" y="548680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Heart 11">
            <a:extLst>
              <a:ext uri="{FF2B5EF4-FFF2-40B4-BE49-F238E27FC236}">
                <a16:creationId xmlns:a16="http://schemas.microsoft.com/office/drawing/2014/main" id="{A2567622-9A62-4A97-94F3-F70EF0750976}"/>
              </a:ext>
            </a:extLst>
          </p:cNvPr>
          <p:cNvSpPr/>
          <p:nvPr/>
        </p:nvSpPr>
        <p:spPr>
          <a:xfrm>
            <a:off x="1835696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Heart 12">
            <a:extLst>
              <a:ext uri="{FF2B5EF4-FFF2-40B4-BE49-F238E27FC236}">
                <a16:creationId xmlns:a16="http://schemas.microsoft.com/office/drawing/2014/main" id="{94899F3C-F7F7-45DA-8D75-F6DBE7DC95A7}"/>
              </a:ext>
            </a:extLst>
          </p:cNvPr>
          <p:cNvSpPr/>
          <p:nvPr/>
        </p:nvSpPr>
        <p:spPr>
          <a:xfrm>
            <a:off x="3039105" y="548680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Heart 13">
            <a:extLst>
              <a:ext uri="{FF2B5EF4-FFF2-40B4-BE49-F238E27FC236}">
                <a16:creationId xmlns:a16="http://schemas.microsoft.com/office/drawing/2014/main" id="{2A836173-35D6-4941-9EDE-3CB8D7E1A3DA}"/>
              </a:ext>
            </a:extLst>
          </p:cNvPr>
          <p:cNvSpPr/>
          <p:nvPr/>
        </p:nvSpPr>
        <p:spPr>
          <a:xfrm>
            <a:off x="3923928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Heart 14">
            <a:extLst>
              <a:ext uri="{FF2B5EF4-FFF2-40B4-BE49-F238E27FC236}">
                <a16:creationId xmlns:a16="http://schemas.microsoft.com/office/drawing/2014/main" id="{C8135072-03FF-48A7-B7C7-4F3C7580991E}"/>
              </a:ext>
            </a:extLst>
          </p:cNvPr>
          <p:cNvSpPr/>
          <p:nvPr/>
        </p:nvSpPr>
        <p:spPr>
          <a:xfrm>
            <a:off x="5127337" y="548680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DF443C05-24F5-4B2A-9F4F-34D0ED09BF15}"/>
              </a:ext>
            </a:extLst>
          </p:cNvPr>
          <p:cNvSpPr/>
          <p:nvPr/>
        </p:nvSpPr>
        <p:spPr>
          <a:xfrm>
            <a:off x="6012160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CBCFA8AD-B042-4EEB-A222-6AAE03F43C51}"/>
              </a:ext>
            </a:extLst>
          </p:cNvPr>
          <p:cNvSpPr/>
          <p:nvPr/>
        </p:nvSpPr>
        <p:spPr>
          <a:xfrm>
            <a:off x="7164288" y="548680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Heart 17">
            <a:extLst>
              <a:ext uri="{FF2B5EF4-FFF2-40B4-BE49-F238E27FC236}">
                <a16:creationId xmlns:a16="http://schemas.microsoft.com/office/drawing/2014/main" id="{E9AB4713-C077-45BD-B318-06C9E1F4863A}"/>
              </a:ext>
            </a:extLst>
          </p:cNvPr>
          <p:cNvSpPr/>
          <p:nvPr/>
        </p:nvSpPr>
        <p:spPr>
          <a:xfrm>
            <a:off x="8028384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Heart 20">
            <a:extLst>
              <a:ext uri="{FF2B5EF4-FFF2-40B4-BE49-F238E27FC236}">
                <a16:creationId xmlns:a16="http://schemas.microsoft.com/office/drawing/2014/main" id="{3CB48CE0-960F-4A30-A1D7-CA897860F67D}"/>
              </a:ext>
            </a:extLst>
          </p:cNvPr>
          <p:cNvSpPr/>
          <p:nvPr/>
        </p:nvSpPr>
        <p:spPr>
          <a:xfrm>
            <a:off x="971600" y="3284984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51A98A7A-1883-4A1F-A715-C1225F3C3628}"/>
              </a:ext>
            </a:extLst>
          </p:cNvPr>
          <p:cNvSpPr/>
          <p:nvPr/>
        </p:nvSpPr>
        <p:spPr>
          <a:xfrm>
            <a:off x="1835696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1C515932-B1E1-4E1E-8926-9F320C7872C3}"/>
              </a:ext>
            </a:extLst>
          </p:cNvPr>
          <p:cNvSpPr/>
          <p:nvPr/>
        </p:nvSpPr>
        <p:spPr>
          <a:xfrm>
            <a:off x="3039105" y="3284984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5588FEA4-B9FE-4E36-9CCB-82B9636BA4F5}"/>
              </a:ext>
            </a:extLst>
          </p:cNvPr>
          <p:cNvSpPr/>
          <p:nvPr/>
        </p:nvSpPr>
        <p:spPr>
          <a:xfrm>
            <a:off x="3923928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1AD1C099-D560-4209-A178-18AD2AF0CBC8}"/>
              </a:ext>
            </a:extLst>
          </p:cNvPr>
          <p:cNvSpPr/>
          <p:nvPr/>
        </p:nvSpPr>
        <p:spPr>
          <a:xfrm>
            <a:off x="5127337" y="3284984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70856760-5B61-4582-B850-58513CF929E0}"/>
              </a:ext>
            </a:extLst>
          </p:cNvPr>
          <p:cNvSpPr/>
          <p:nvPr/>
        </p:nvSpPr>
        <p:spPr>
          <a:xfrm>
            <a:off x="6012160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Heart 26">
            <a:extLst>
              <a:ext uri="{FF2B5EF4-FFF2-40B4-BE49-F238E27FC236}">
                <a16:creationId xmlns:a16="http://schemas.microsoft.com/office/drawing/2014/main" id="{A0B87C75-68B7-4E05-8C1C-968682DB2F94}"/>
              </a:ext>
            </a:extLst>
          </p:cNvPr>
          <p:cNvSpPr/>
          <p:nvPr/>
        </p:nvSpPr>
        <p:spPr>
          <a:xfrm>
            <a:off x="7143561" y="3284984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Heart 27">
            <a:extLst>
              <a:ext uri="{FF2B5EF4-FFF2-40B4-BE49-F238E27FC236}">
                <a16:creationId xmlns:a16="http://schemas.microsoft.com/office/drawing/2014/main" id="{99FA1C40-F889-4679-8DC4-4ADA5CF04582}"/>
              </a:ext>
            </a:extLst>
          </p:cNvPr>
          <p:cNvSpPr/>
          <p:nvPr/>
        </p:nvSpPr>
        <p:spPr>
          <a:xfrm>
            <a:off x="8028384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7A6796-CAB9-42E5-989E-62849673391E}"/>
              </a:ext>
            </a:extLst>
          </p:cNvPr>
          <p:cNvSpPr txBox="1"/>
          <p:nvPr/>
        </p:nvSpPr>
        <p:spPr>
          <a:xfrm>
            <a:off x="108008" y="901169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Century" panose="02040604050505020304" pitchFamily="18" charset="0"/>
              </a:rPr>
              <a:t>2</a:t>
            </a:r>
            <a:endParaRPr lang="en-CA" sz="6000" dirty="0">
              <a:latin typeface="Century" panose="02040604050505020304" pitchFamily="18" charset="0"/>
            </a:endParaRPr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6265783A-E520-45CA-B365-0B0931858E71}"/>
              </a:ext>
            </a:extLst>
          </p:cNvPr>
          <p:cNvSpPr/>
          <p:nvPr/>
        </p:nvSpPr>
        <p:spPr>
          <a:xfrm>
            <a:off x="107504" y="1844824"/>
            <a:ext cx="648072" cy="648072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2A69331-43F9-4593-A543-88AD7DE668A2}"/>
              </a:ext>
            </a:extLst>
          </p:cNvPr>
          <p:cNvCxnSpPr/>
          <p:nvPr/>
        </p:nvCxnSpPr>
        <p:spPr>
          <a:xfrm>
            <a:off x="2831488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FA0B48E-0A4E-46DB-AB01-9A607C20C112}"/>
              </a:ext>
            </a:extLst>
          </p:cNvPr>
          <p:cNvCxnSpPr/>
          <p:nvPr/>
        </p:nvCxnSpPr>
        <p:spPr>
          <a:xfrm>
            <a:off x="493204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98D249B-1475-4971-83BB-1A62FF7344DD}"/>
              </a:ext>
            </a:extLst>
          </p:cNvPr>
          <p:cNvCxnSpPr/>
          <p:nvPr/>
        </p:nvCxnSpPr>
        <p:spPr>
          <a:xfrm>
            <a:off x="701435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7F806B9-B668-499C-90A7-A6E5268C9EA3}"/>
              </a:ext>
            </a:extLst>
          </p:cNvPr>
          <p:cNvCxnSpPr/>
          <p:nvPr/>
        </p:nvCxnSpPr>
        <p:spPr>
          <a:xfrm>
            <a:off x="9036496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BA1B90C-8C53-4773-ACC6-424107952C65}"/>
              </a:ext>
            </a:extLst>
          </p:cNvPr>
          <p:cNvCxnSpPr/>
          <p:nvPr/>
        </p:nvCxnSpPr>
        <p:spPr>
          <a:xfrm>
            <a:off x="2831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FE14501-3AA3-4DE9-AB56-718AC9F9551E}"/>
              </a:ext>
            </a:extLst>
          </p:cNvPr>
          <p:cNvCxnSpPr/>
          <p:nvPr/>
        </p:nvCxnSpPr>
        <p:spPr>
          <a:xfrm>
            <a:off x="493204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91F653B-DE93-4C78-B886-4656368BC1E7}"/>
              </a:ext>
            </a:extLst>
          </p:cNvPr>
          <p:cNvCxnSpPr/>
          <p:nvPr/>
        </p:nvCxnSpPr>
        <p:spPr>
          <a:xfrm>
            <a:off x="701435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DF619B1-0DFA-4F52-8347-6E3FA181B248}"/>
              </a:ext>
            </a:extLst>
          </p:cNvPr>
          <p:cNvCxnSpPr/>
          <p:nvPr/>
        </p:nvCxnSpPr>
        <p:spPr>
          <a:xfrm>
            <a:off x="8964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307C6F3-5EC2-4E8B-93E8-86EEB48D0475}"/>
              </a:ext>
            </a:extLst>
          </p:cNvPr>
          <p:cNvCxnSpPr/>
          <p:nvPr/>
        </p:nvCxnSpPr>
        <p:spPr>
          <a:xfrm>
            <a:off x="9050319" y="3284984"/>
            <a:ext cx="0" cy="207370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8" name="Picture 11" descr="Steam Train Clip Art ">
            <a:extLst>
              <a:ext uri="{FF2B5EF4-FFF2-40B4-BE49-F238E27FC236}">
                <a16:creationId xmlns:a16="http://schemas.microsoft.com/office/drawing/2014/main" id="{07D972DD-F7F8-4FF9-8A8C-826529DAA7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11" descr="Steam Train Clip Art ">
            <a:extLst>
              <a:ext uri="{FF2B5EF4-FFF2-40B4-BE49-F238E27FC236}">
                <a16:creationId xmlns:a16="http://schemas.microsoft.com/office/drawing/2014/main" id="{72CA0300-298B-4CF0-8262-3FC6D1A78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9" descr="Steam Train Clip Art ">
            <a:extLst>
              <a:ext uri="{FF2B5EF4-FFF2-40B4-BE49-F238E27FC236}">
                <a16:creationId xmlns:a16="http://schemas.microsoft.com/office/drawing/2014/main" id="{9F38C726-9071-4555-B1F9-645574C03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1" descr="Steam Train Clip Art ">
            <a:extLst>
              <a:ext uri="{FF2B5EF4-FFF2-40B4-BE49-F238E27FC236}">
                <a16:creationId xmlns:a16="http://schemas.microsoft.com/office/drawing/2014/main" id="{C9E42622-5DBA-48BB-B4C4-91EB8ED37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1" descr="Steam Train Clip Art ">
            <a:extLst>
              <a:ext uri="{FF2B5EF4-FFF2-40B4-BE49-F238E27FC236}">
                <a16:creationId xmlns:a16="http://schemas.microsoft.com/office/drawing/2014/main" id="{A16ADE07-A8AA-43DC-8D4B-9DED567AE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1" descr="Steam Train Clip Art ">
            <a:extLst>
              <a:ext uri="{FF2B5EF4-FFF2-40B4-BE49-F238E27FC236}">
                <a16:creationId xmlns:a16="http://schemas.microsoft.com/office/drawing/2014/main" id="{425B7808-35F2-400B-A2AE-F19A3C74FD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11" descr="Steam Train Clip Art ">
            <a:extLst>
              <a:ext uri="{FF2B5EF4-FFF2-40B4-BE49-F238E27FC236}">
                <a16:creationId xmlns:a16="http://schemas.microsoft.com/office/drawing/2014/main" id="{B83D5C00-750B-4CD5-847E-163BC8B1C1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269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11" descr="Steam Train Clip Art ">
            <a:extLst>
              <a:ext uri="{FF2B5EF4-FFF2-40B4-BE49-F238E27FC236}">
                <a16:creationId xmlns:a16="http://schemas.microsoft.com/office/drawing/2014/main" id="{A639995C-62B4-4ADF-8761-BF9D0D4210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9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11" descr="Steam Train Clip Art ">
            <a:extLst>
              <a:ext uri="{FF2B5EF4-FFF2-40B4-BE49-F238E27FC236}">
                <a16:creationId xmlns:a16="http://schemas.microsoft.com/office/drawing/2014/main" id="{61B4CC9B-3A4D-40F0-8CEC-81137392F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33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6" descr="Steam Train Clip Art ">
            <a:extLst>
              <a:ext uri="{FF2B5EF4-FFF2-40B4-BE49-F238E27FC236}">
                <a16:creationId xmlns:a16="http://schemas.microsoft.com/office/drawing/2014/main" id="{81013EEA-1388-4101-BFF6-CFFE3A9AB9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789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11" descr="Steam Train Clip Art ">
            <a:extLst>
              <a:ext uri="{FF2B5EF4-FFF2-40B4-BE49-F238E27FC236}">
                <a16:creationId xmlns:a16="http://schemas.microsoft.com/office/drawing/2014/main" id="{5A96C014-0A6C-4749-BFA7-5E17B531B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733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11" descr="Steam Train Clip Art ">
            <a:extLst>
              <a:ext uri="{FF2B5EF4-FFF2-40B4-BE49-F238E27FC236}">
                <a16:creationId xmlns:a16="http://schemas.microsoft.com/office/drawing/2014/main" id="{0860E0C8-D639-4F31-8EE8-F41B0A342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917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11" descr="Steam Train Clip Art ">
            <a:extLst>
              <a:ext uri="{FF2B5EF4-FFF2-40B4-BE49-F238E27FC236}">
                <a16:creationId xmlns:a16="http://schemas.microsoft.com/office/drawing/2014/main" id="{DDF4869C-6575-4188-A910-EEDF18B66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61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11" descr="Steam Train Clip Art ">
            <a:extLst>
              <a:ext uri="{FF2B5EF4-FFF2-40B4-BE49-F238E27FC236}">
                <a16:creationId xmlns:a16="http://schemas.microsoft.com/office/drawing/2014/main" id="{49933EA7-5CB6-4032-917E-DCBB93778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584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11" descr="Steam Train Clip Art ">
            <a:extLst>
              <a:ext uri="{FF2B5EF4-FFF2-40B4-BE49-F238E27FC236}">
                <a16:creationId xmlns:a16="http://schemas.microsoft.com/office/drawing/2014/main" id="{9F73E573-4375-4751-AE49-F8D7E28ADC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1" descr="Steam Train Clip Art ">
            <a:extLst>
              <a:ext uri="{FF2B5EF4-FFF2-40B4-BE49-F238E27FC236}">
                <a16:creationId xmlns:a16="http://schemas.microsoft.com/office/drawing/2014/main" id="{85514792-FEA8-4DB2-A4BF-951C86680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53" descr="Steam Train Clip Art ">
            <a:extLst>
              <a:ext uri="{FF2B5EF4-FFF2-40B4-BE49-F238E27FC236}">
                <a16:creationId xmlns:a16="http://schemas.microsoft.com/office/drawing/2014/main" id="{C28818D6-D6AD-4F8A-B3BC-37E5FD319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11" descr="Steam Train Clip Art ">
            <a:extLst>
              <a:ext uri="{FF2B5EF4-FFF2-40B4-BE49-F238E27FC236}">
                <a16:creationId xmlns:a16="http://schemas.microsoft.com/office/drawing/2014/main" id="{E8FDCA80-0918-477B-9E52-8C99F5A37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11" descr="Steam Train Clip Art ">
            <a:extLst>
              <a:ext uri="{FF2B5EF4-FFF2-40B4-BE49-F238E27FC236}">
                <a16:creationId xmlns:a16="http://schemas.microsoft.com/office/drawing/2014/main" id="{79AA8E8E-674A-41E3-8C36-994AFC498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11" descr="Steam Train Clip Art ">
            <a:extLst>
              <a:ext uri="{FF2B5EF4-FFF2-40B4-BE49-F238E27FC236}">
                <a16:creationId xmlns:a16="http://schemas.microsoft.com/office/drawing/2014/main" id="{D8CB6286-DBA9-44E7-8233-4599ABB3A3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11" descr="Steam Train Clip Art ">
            <a:extLst>
              <a:ext uri="{FF2B5EF4-FFF2-40B4-BE49-F238E27FC236}">
                <a16:creationId xmlns:a16="http://schemas.microsoft.com/office/drawing/2014/main" id="{B931D3C0-C243-47B9-9365-6F05FB397D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491" y="4236897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1660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Heart 10">
            <a:extLst>
              <a:ext uri="{FF2B5EF4-FFF2-40B4-BE49-F238E27FC236}">
                <a16:creationId xmlns:a16="http://schemas.microsoft.com/office/drawing/2014/main" id="{03637DBB-DE5E-4E51-8ABA-500341C90811}"/>
              </a:ext>
            </a:extLst>
          </p:cNvPr>
          <p:cNvSpPr/>
          <p:nvPr/>
        </p:nvSpPr>
        <p:spPr>
          <a:xfrm>
            <a:off x="950873" y="548680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Heart 11">
            <a:extLst>
              <a:ext uri="{FF2B5EF4-FFF2-40B4-BE49-F238E27FC236}">
                <a16:creationId xmlns:a16="http://schemas.microsoft.com/office/drawing/2014/main" id="{A2567622-9A62-4A97-94F3-F70EF0750976}"/>
              </a:ext>
            </a:extLst>
          </p:cNvPr>
          <p:cNvSpPr/>
          <p:nvPr/>
        </p:nvSpPr>
        <p:spPr>
          <a:xfrm>
            <a:off x="1835696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Heart 12">
            <a:extLst>
              <a:ext uri="{FF2B5EF4-FFF2-40B4-BE49-F238E27FC236}">
                <a16:creationId xmlns:a16="http://schemas.microsoft.com/office/drawing/2014/main" id="{94899F3C-F7F7-45DA-8D75-F6DBE7DC95A7}"/>
              </a:ext>
            </a:extLst>
          </p:cNvPr>
          <p:cNvSpPr/>
          <p:nvPr/>
        </p:nvSpPr>
        <p:spPr>
          <a:xfrm>
            <a:off x="3039105" y="548680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Heart 13">
            <a:extLst>
              <a:ext uri="{FF2B5EF4-FFF2-40B4-BE49-F238E27FC236}">
                <a16:creationId xmlns:a16="http://schemas.microsoft.com/office/drawing/2014/main" id="{2A836173-35D6-4941-9EDE-3CB8D7E1A3DA}"/>
              </a:ext>
            </a:extLst>
          </p:cNvPr>
          <p:cNvSpPr/>
          <p:nvPr/>
        </p:nvSpPr>
        <p:spPr>
          <a:xfrm>
            <a:off x="3923928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Heart 14">
            <a:extLst>
              <a:ext uri="{FF2B5EF4-FFF2-40B4-BE49-F238E27FC236}">
                <a16:creationId xmlns:a16="http://schemas.microsoft.com/office/drawing/2014/main" id="{C8135072-03FF-48A7-B7C7-4F3C7580991E}"/>
              </a:ext>
            </a:extLst>
          </p:cNvPr>
          <p:cNvSpPr/>
          <p:nvPr/>
        </p:nvSpPr>
        <p:spPr>
          <a:xfrm>
            <a:off x="5127337" y="548680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DF443C05-24F5-4B2A-9F4F-34D0ED09BF15}"/>
              </a:ext>
            </a:extLst>
          </p:cNvPr>
          <p:cNvSpPr/>
          <p:nvPr/>
        </p:nvSpPr>
        <p:spPr>
          <a:xfrm>
            <a:off x="6012160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Heart 16">
            <a:extLst>
              <a:ext uri="{FF2B5EF4-FFF2-40B4-BE49-F238E27FC236}">
                <a16:creationId xmlns:a16="http://schemas.microsoft.com/office/drawing/2014/main" id="{CBCFA8AD-B042-4EEB-A222-6AAE03F43C51}"/>
              </a:ext>
            </a:extLst>
          </p:cNvPr>
          <p:cNvSpPr/>
          <p:nvPr/>
        </p:nvSpPr>
        <p:spPr>
          <a:xfrm>
            <a:off x="7164288" y="548680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Heart 17">
            <a:extLst>
              <a:ext uri="{FF2B5EF4-FFF2-40B4-BE49-F238E27FC236}">
                <a16:creationId xmlns:a16="http://schemas.microsoft.com/office/drawing/2014/main" id="{E9AB4713-C077-45BD-B318-06C9E1F4863A}"/>
              </a:ext>
            </a:extLst>
          </p:cNvPr>
          <p:cNvSpPr/>
          <p:nvPr/>
        </p:nvSpPr>
        <p:spPr>
          <a:xfrm>
            <a:off x="8028384" y="548680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Heart 20">
            <a:extLst>
              <a:ext uri="{FF2B5EF4-FFF2-40B4-BE49-F238E27FC236}">
                <a16:creationId xmlns:a16="http://schemas.microsoft.com/office/drawing/2014/main" id="{3CB48CE0-960F-4A30-A1D7-CA897860F67D}"/>
              </a:ext>
            </a:extLst>
          </p:cNvPr>
          <p:cNvSpPr/>
          <p:nvPr/>
        </p:nvSpPr>
        <p:spPr>
          <a:xfrm>
            <a:off x="971600" y="3284984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Heart 21">
            <a:extLst>
              <a:ext uri="{FF2B5EF4-FFF2-40B4-BE49-F238E27FC236}">
                <a16:creationId xmlns:a16="http://schemas.microsoft.com/office/drawing/2014/main" id="{51A98A7A-1883-4A1F-A715-C1225F3C3628}"/>
              </a:ext>
            </a:extLst>
          </p:cNvPr>
          <p:cNvSpPr/>
          <p:nvPr/>
        </p:nvSpPr>
        <p:spPr>
          <a:xfrm>
            <a:off x="1835696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Heart 22">
            <a:extLst>
              <a:ext uri="{FF2B5EF4-FFF2-40B4-BE49-F238E27FC236}">
                <a16:creationId xmlns:a16="http://schemas.microsoft.com/office/drawing/2014/main" id="{1C515932-B1E1-4E1E-8926-9F320C7872C3}"/>
              </a:ext>
            </a:extLst>
          </p:cNvPr>
          <p:cNvSpPr/>
          <p:nvPr/>
        </p:nvSpPr>
        <p:spPr>
          <a:xfrm>
            <a:off x="3039105" y="3284984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5588FEA4-B9FE-4E36-9CCB-82B9636BA4F5}"/>
              </a:ext>
            </a:extLst>
          </p:cNvPr>
          <p:cNvSpPr/>
          <p:nvPr/>
        </p:nvSpPr>
        <p:spPr>
          <a:xfrm>
            <a:off x="3923928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1AD1C099-D560-4209-A178-18AD2AF0CBC8}"/>
              </a:ext>
            </a:extLst>
          </p:cNvPr>
          <p:cNvSpPr/>
          <p:nvPr/>
        </p:nvSpPr>
        <p:spPr>
          <a:xfrm>
            <a:off x="5127337" y="3284984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70856760-5B61-4582-B850-58513CF929E0}"/>
              </a:ext>
            </a:extLst>
          </p:cNvPr>
          <p:cNvSpPr/>
          <p:nvPr/>
        </p:nvSpPr>
        <p:spPr>
          <a:xfrm>
            <a:off x="6012160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Heart 26">
            <a:extLst>
              <a:ext uri="{FF2B5EF4-FFF2-40B4-BE49-F238E27FC236}">
                <a16:creationId xmlns:a16="http://schemas.microsoft.com/office/drawing/2014/main" id="{A0B87C75-68B7-4E05-8C1C-968682DB2F94}"/>
              </a:ext>
            </a:extLst>
          </p:cNvPr>
          <p:cNvSpPr/>
          <p:nvPr/>
        </p:nvSpPr>
        <p:spPr>
          <a:xfrm>
            <a:off x="7143561" y="3284984"/>
            <a:ext cx="812815" cy="792088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Heart 27">
            <a:extLst>
              <a:ext uri="{FF2B5EF4-FFF2-40B4-BE49-F238E27FC236}">
                <a16:creationId xmlns:a16="http://schemas.microsoft.com/office/drawing/2014/main" id="{99FA1C40-F889-4679-8DC4-4ADA5CF04582}"/>
              </a:ext>
            </a:extLst>
          </p:cNvPr>
          <p:cNvSpPr/>
          <p:nvPr/>
        </p:nvSpPr>
        <p:spPr>
          <a:xfrm>
            <a:off x="8028384" y="3284984"/>
            <a:ext cx="812815" cy="792088"/>
          </a:xfrm>
          <a:prstGeom prst="hear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7A6796-CAB9-42E5-989E-62849673391E}"/>
              </a:ext>
            </a:extLst>
          </p:cNvPr>
          <p:cNvSpPr txBox="1"/>
          <p:nvPr/>
        </p:nvSpPr>
        <p:spPr>
          <a:xfrm>
            <a:off x="108008" y="901169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Century" panose="02040604050505020304" pitchFamily="18" charset="0"/>
              </a:rPr>
              <a:t>2</a:t>
            </a:r>
            <a:endParaRPr lang="en-CA" sz="6000" dirty="0">
              <a:latin typeface="Century" panose="02040604050505020304" pitchFamily="18" charset="0"/>
            </a:endParaRPr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6265783A-E520-45CA-B365-0B0931858E71}"/>
              </a:ext>
            </a:extLst>
          </p:cNvPr>
          <p:cNvSpPr/>
          <p:nvPr/>
        </p:nvSpPr>
        <p:spPr>
          <a:xfrm>
            <a:off x="107504" y="1844824"/>
            <a:ext cx="648072" cy="648072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2A69331-43F9-4593-A543-88AD7DE668A2}"/>
              </a:ext>
            </a:extLst>
          </p:cNvPr>
          <p:cNvCxnSpPr/>
          <p:nvPr/>
        </p:nvCxnSpPr>
        <p:spPr>
          <a:xfrm>
            <a:off x="2831488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FA0B48E-0A4E-46DB-AB01-9A607C20C112}"/>
              </a:ext>
            </a:extLst>
          </p:cNvPr>
          <p:cNvCxnSpPr/>
          <p:nvPr/>
        </p:nvCxnSpPr>
        <p:spPr>
          <a:xfrm>
            <a:off x="493204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98D249B-1475-4971-83BB-1A62FF7344DD}"/>
              </a:ext>
            </a:extLst>
          </p:cNvPr>
          <p:cNvCxnSpPr/>
          <p:nvPr/>
        </p:nvCxnSpPr>
        <p:spPr>
          <a:xfrm>
            <a:off x="701435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7F806B9-B668-499C-90A7-A6E5268C9EA3}"/>
              </a:ext>
            </a:extLst>
          </p:cNvPr>
          <p:cNvCxnSpPr/>
          <p:nvPr/>
        </p:nvCxnSpPr>
        <p:spPr>
          <a:xfrm>
            <a:off x="9036496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BA1B90C-8C53-4773-ACC6-424107952C65}"/>
              </a:ext>
            </a:extLst>
          </p:cNvPr>
          <p:cNvCxnSpPr/>
          <p:nvPr/>
        </p:nvCxnSpPr>
        <p:spPr>
          <a:xfrm>
            <a:off x="2831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FE14501-3AA3-4DE9-AB56-718AC9F9551E}"/>
              </a:ext>
            </a:extLst>
          </p:cNvPr>
          <p:cNvCxnSpPr/>
          <p:nvPr/>
        </p:nvCxnSpPr>
        <p:spPr>
          <a:xfrm>
            <a:off x="493204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91F653B-DE93-4C78-B886-4656368BC1E7}"/>
              </a:ext>
            </a:extLst>
          </p:cNvPr>
          <p:cNvCxnSpPr/>
          <p:nvPr/>
        </p:nvCxnSpPr>
        <p:spPr>
          <a:xfrm>
            <a:off x="701435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DF619B1-0DFA-4F52-8347-6E3FA181B248}"/>
              </a:ext>
            </a:extLst>
          </p:cNvPr>
          <p:cNvCxnSpPr/>
          <p:nvPr/>
        </p:nvCxnSpPr>
        <p:spPr>
          <a:xfrm>
            <a:off x="8964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307C6F3-5EC2-4E8B-93E8-86EEB48D0475}"/>
              </a:ext>
            </a:extLst>
          </p:cNvPr>
          <p:cNvCxnSpPr/>
          <p:nvPr/>
        </p:nvCxnSpPr>
        <p:spPr>
          <a:xfrm>
            <a:off x="9050319" y="3284984"/>
            <a:ext cx="0" cy="207370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8" name="Picture 11" descr="Steam Train Clip Art ">
            <a:extLst>
              <a:ext uri="{FF2B5EF4-FFF2-40B4-BE49-F238E27FC236}">
                <a16:creationId xmlns:a16="http://schemas.microsoft.com/office/drawing/2014/main" id="{07D972DD-F7F8-4FF9-8A8C-826529DAA7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11" descr="Steam Train Clip Art ">
            <a:extLst>
              <a:ext uri="{FF2B5EF4-FFF2-40B4-BE49-F238E27FC236}">
                <a16:creationId xmlns:a16="http://schemas.microsoft.com/office/drawing/2014/main" id="{72CA0300-298B-4CF0-8262-3FC6D1A78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9" descr="Steam Train Clip Art ">
            <a:extLst>
              <a:ext uri="{FF2B5EF4-FFF2-40B4-BE49-F238E27FC236}">
                <a16:creationId xmlns:a16="http://schemas.microsoft.com/office/drawing/2014/main" id="{9F38C726-9071-4555-B1F9-645574C03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1" descr="Steam Train Clip Art ">
            <a:extLst>
              <a:ext uri="{FF2B5EF4-FFF2-40B4-BE49-F238E27FC236}">
                <a16:creationId xmlns:a16="http://schemas.microsoft.com/office/drawing/2014/main" id="{C9E42622-5DBA-48BB-B4C4-91EB8ED37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1" descr="Steam Train Clip Art ">
            <a:extLst>
              <a:ext uri="{FF2B5EF4-FFF2-40B4-BE49-F238E27FC236}">
                <a16:creationId xmlns:a16="http://schemas.microsoft.com/office/drawing/2014/main" id="{A16ADE07-A8AA-43DC-8D4B-9DED567AE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1" descr="Steam Train Clip Art ">
            <a:extLst>
              <a:ext uri="{FF2B5EF4-FFF2-40B4-BE49-F238E27FC236}">
                <a16:creationId xmlns:a16="http://schemas.microsoft.com/office/drawing/2014/main" id="{425B7808-35F2-400B-A2AE-F19A3C74FD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11" descr="Steam Train Clip Art ">
            <a:extLst>
              <a:ext uri="{FF2B5EF4-FFF2-40B4-BE49-F238E27FC236}">
                <a16:creationId xmlns:a16="http://schemas.microsoft.com/office/drawing/2014/main" id="{B83D5C00-750B-4CD5-847E-163BC8B1C1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269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11" descr="Steam Train Clip Art ">
            <a:extLst>
              <a:ext uri="{FF2B5EF4-FFF2-40B4-BE49-F238E27FC236}">
                <a16:creationId xmlns:a16="http://schemas.microsoft.com/office/drawing/2014/main" id="{A639995C-62B4-4ADF-8761-BF9D0D4210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9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11" descr="Steam Train Clip Art ">
            <a:extLst>
              <a:ext uri="{FF2B5EF4-FFF2-40B4-BE49-F238E27FC236}">
                <a16:creationId xmlns:a16="http://schemas.microsoft.com/office/drawing/2014/main" id="{61B4CC9B-3A4D-40F0-8CEC-81137392F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33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6" descr="Steam Train Clip Art ">
            <a:extLst>
              <a:ext uri="{FF2B5EF4-FFF2-40B4-BE49-F238E27FC236}">
                <a16:creationId xmlns:a16="http://schemas.microsoft.com/office/drawing/2014/main" id="{81013EEA-1388-4101-BFF6-CFFE3A9AB9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789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11" descr="Steam Train Clip Art ">
            <a:extLst>
              <a:ext uri="{FF2B5EF4-FFF2-40B4-BE49-F238E27FC236}">
                <a16:creationId xmlns:a16="http://schemas.microsoft.com/office/drawing/2014/main" id="{5A96C014-0A6C-4749-BFA7-5E17B531B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733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11" descr="Steam Train Clip Art ">
            <a:extLst>
              <a:ext uri="{FF2B5EF4-FFF2-40B4-BE49-F238E27FC236}">
                <a16:creationId xmlns:a16="http://schemas.microsoft.com/office/drawing/2014/main" id="{0860E0C8-D639-4F31-8EE8-F41B0A342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917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11" descr="Steam Train Clip Art ">
            <a:extLst>
              <a:ext uri="{FF2B5EF4-FFF2-40B4-BE49-F238E27FC236}">
                <a16:creationId xmlns:a16="http://schemas.microsoft.com/office/drawing/2014/main" id="{DDF4869C-6575-4188-A910-EEDF18B66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61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11" descr="Steam Train Clip Art ">
            <a:extLst>
              <a:ext uri="{FF2B5EF4-FFF2-40B4-BE49-F238E27FC236}">
                <a16:creationId xmlns:a16="http://schemas.microsoft.com/office/drawing/2014/main" id="{49933EA7-5CB6-4032-917E-DCBB93778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584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11" descr="Steam Train Clip Art ">
            <a:extLst>
              <a:ext uri="{FF2B5EF4-FFF2-40B4-BE49-F238E27FC236}">
                <a16:creationId xmlns:a16="http://schemas.microsoft.com/office/drawing/2014/main" id="{9F73E573-4375-4751-AE49-F8D7E28ADC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1" descr="Steam Train Clip Art ">
            <a:extLst>
              <a:ext uri="{FF2B5EF4-FFF2-40B4-BE49-F238E27FC236}">
                <a16:creationId xmlns:a16="http://schemas.microsoft.com/office/drawing/2014/main" id="{85514792-FEA8-4DB2-A4BF-951C86680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53" descr="Steam Train Clip Art ">
            <a:extLst>
              <a:ext uri="{FF2B5EF4-FFF2-40B4-BE49-F238E27FC236}">
                <a16:creationId xmlns:a16="http://schemas.microsoft.com/office/drawing/2014/main" id="{C28818D6-D6AD-4F8A-B3BC-37E5FD319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11" descr="Steam Train Clip Art ">
            <a:extLst>
              <a:ext uri="{FF2B5EF4-FFF2-40B4-BE49-F238E27FC236}">
                <a16:creationId xmlns:a16="http://schemas.microsoft.com/office/drawing/2014/main" id="{E8FDCA80-0918-477B-9E52-8C99F5A37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11" descr="Steam Train Clip Art ">
            <a:extLst>
              <a:ext uri="{FF2B5EF4-FFF2-40B4-BE49-F238E27FC236}">
                <a16:creationId xmlns:a16="http://schemas.microsoft.com/office/drawing/2014/main" id="{79AA8E8E-674A-41E3-8C36-994AFC498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11" descr="Steam Train Clip Art ">
            <a:extLst>
              <a:ext uri="{FF2B5EF4-FFF2-40B4-BE49-F238E27FC236}">
                <a16:creationId xmlns:a16="http://schemas.microsoft.com/office/drawing/2014/main" id="{D8CB6286-DBA9-44E7-8233-4599ABB3A3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11" descr="Steam Train Clip Art ">
            <a:extLst>
              <a:ext uri="{FF2B5EF4-FFF2-40B4-BE49-F238E27FC236}">
                <a16:creationId xmlns:a16="http://schemas.microsoft.com/office/drawing/2014/main" id="{B931D3C0-C243-47B9-9365-6F05FB397D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491" y="4236897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11" descr="Steam Train Clip Art ">
            <a:extLst>
              <a:ext uri="{FF2B5EF4-FFF2-40B4-BE49-F238E27FC236}">
                <a16:creationId xmlns:a16="http://schemas.microsoft.com/office/drawing/2014/main" id="{7D1A536E-1284-428C-B986-1D10B1B707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9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11" descr="Steam Train Clip Art ">
            <a:extLst>
              <a:ext uri="{FF2B5EF4-FFF2-40B4-BE49-F238E27FC236}">
                <a16:creationId xmlns:a16="http://schemas.microsoft.com/office/drawing/2014/main" id="{F86FAF96-4430-4770-A9A1-5F106BCBD2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33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60" descr="Steam Train Clip Art ">
            <a:extLst>
              <a:ext uri="{FF2B5EF4-FFF2-40B4-BE49-F238E27FC236}">
                <a16:creationId xmlns:a16="http://schemas.microsoft.com/office/drawing/2014/main" id="{F42DFA90-2898-463C-8954-76F5DD3CF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789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11" descr="Steam Train Clip Art ">
            <a:extLst>
              <a:ext uri="{FF2B5EF4-FFF2-40B4-BE49-F238E27FC236}">
                <a16:creationId xmlns:a16="http://schemas.microsoft.com/office/drawing/2014/main" id="{0E803B17-DD2C-4842-B36E-5567E7E548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733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11" descr="Steam Train Clip Art ">
            <a:extLst>
              <a:ext uri="{FF2B5EF4-FFF2-40B4-BE49-F238E27FC236}">
                <a16:creationId xmlns:a16="http://schemas.microsoft.com/office/drawing/2014/main" id="{9A36E94D-4036-42CF-83FE-6F53AE2952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917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11" descr="Steam Train Clip Art ">
            <a:extLst>
              <a:ext uri="{FF2B5EF4-FFF2-40B4-BE49-F238E27FC236}">
                <a16:creationId xmlns:a16="http://schemas.microsoft.com/office/drawing/2014/main" id="{B25AC0FB-56B8-4578-8B5D-BA5A634459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61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11" descr="Steam Train Clip Art ">
            <a:extLst>
              <a:ext uri="{FF2B5EF4-FFF2-40B4-BE49-F238E27FC236}">
                <a16:creationId xmlns:a16="http://schemas.microsoft.com/office/drawing/2014/main" id="{FDD1B8DA-074B-445C-95D6-DF0669BCE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584" y="4236897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8315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7A6796-CAB9-42E5-989E-62849673391E}"/>
              </a:ext>
            </a:extLst>
          </p:cNvPr>
          <p:cNvSpPr txBox="1"/>
          <p:nvPr/>
        </p:nvSpPr>
        <p:spPr>
          <a:xfrm>
            <a:off x="108008" y="548680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Century" panose="02040604050505020304" pitchFamily="18" charset="0"/>
              </a:rPr>
              <a:t>2</a:t>
            </a:r>
            <a:endParaRPr lang="en-CA" sz="6000" dirty="0">
              <a:latin typeface="Century" panose="02040604050505020304" pitchFamily="18" charset="0"/>
            </a:endParaRPr>
          </a:p>
        </p:txBody>
      </p:sp>
      <p:sp>
        <p:nvSpPr>
          <p:cNvPr id="20" name="Heart 19">
            <a:extLst>
              <a:ext uri="{FF2B5EF4-FFF2-40B4-BE49-F238E27FC236}">
                <a16:creationId xmlns:a16="http://schemas.microsoft.com/office/drawing/2014/main" id="{6265783A-E520-45CA-B365-0B0931858E71}"/>
              </a:ext>
            </a:extLst>
          </p:cNvPr>
          <p:cNvSpPr/>
          <p:nvPr/>
        </p:nvSpPr>
        <p:spPr>
          <a:xfrm>
            <a:off x="107504" y="1492335"/>
            <a:ext cx="648072" cy="648072"/>
          </a:xfrm>
          <a:prstGeom prst="hear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2A69331-43F9-4593-A543-88AD7DE668A2}"/>
              </a:ext>
            </a:extLst>
          </p:cNvPr>
          <p:cNvCxnSpPr/>
          <p:nvPr/>
        </p:nvCxnSpPr>
        <p:spPr>
          <a:xfrm>
            <a:off x="2831488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FA0B48E-0A4E-46DB-AB01-9A607C20C112}"/>
              </a:ext>
            </a:extLst>
          </p:cNvPr>
          <p:cNvCxnSpPr/>
          <p:nvPr/>
        </p:nvCxnSpPr>
        <p:spPr>
          <a:xfrm>
            <a:off x="493204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98D249B-1475-4971-83BB-1A62FF7344DD}"/>
              </a:ext>
            </a:extLst>
          </p:cNvPr>
          <p:cNvCxnSpPr/>
          <p:nvPr/>
        </p:nvCxnSpPr>
        <p:spPr>
          <a:xfrm>
            <a:off x="7014350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7F806B9-B668-499C-90A7-A6E5268C9EA3}"/>
              </a:ext>
            </a:extLst>
          </p:cNvPr>
          <p:cNvCxnSpPr/>
          <p:nvPr/>
        </p:nvCxnSpPr>
        <p:spPr>
          <a:xfrm>
            <a:off x="9036496" y="40466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BA1B90C-8C53-4773-ACC6-424107952C65}"/>
              </a:ext>
            </a:extLst>
          </p:cNvPr>
          <p:cNvCxnSpPr/>
          <p:nvPr/>
        </p:nvCxnSpPr>
        <p:spPr>
          <a:xfrm>
            <a:off x="2831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FE14501-3AA3-4DE9-AB56-718AC9F9551E}"/>
              </a:ext>
            </a:extLst>
          </p:cNvPr>
          <p:cNvCxnSpPr/>
          <p:nvPr/>
        </p:nvCxnSpPr>
        <p:spPr>
          <a:xfrm>
            <a:off x="493204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91F653B-DE93-4C78-B886-4656368BC1E7}"/>
              </a:ext>
            </a:extLst>
          </p:cNvPr>
          <p:cNvCxnSpPr/>
          <p:nvPr/>
        </p:nvCxnSpPr>
        <p:spPr>
          <a:xfrm>
            <a:off x="7014350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DF619B1-0DFA-4F52-8347-6E3FA181B248}"/>
              </a:ext>
            </a:extLst>
          </p:cNvPr>
          <p:cNvCxnSpPr/>
          <p:nvPr/>
        </p:nvCxnSpPr>
        <p:spPr>
          <a:xfrm>
            <a:off x="8964488" y="3284984"/>
            <a:ext cx="0" cy="20737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307C6F3-5EC2-4E8B-93E8-86EEB48D0475}"/>
              </a:ext>
            </a:extLst>
          </p:cNvPr>
          <p:cNvCxnSpPr/>
          <p:nvPr/>
        </p:nvCxnSpPr>
        <p:spPr>
          <a:xfrm>
            <a:off x="9050319" y="3284984"/>
            <a:ext cx="0" cy="207370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8" name="Picture 11" descr="Steam Train Clip Art ">
            <a:extLst>
              <a:ext uri="{FF2B5EF4-FFF2-40B4-BE49-F238E27FC236}">
                <a16:creationId xmlns:a16="http://schemas.microsoft.com/office/drawing/2014/main" id="{07D972DD-F7F8-4FF9-8A8C-826529DAA7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11" descr="Steam Train Clip Art ">
            <a:extLst>
              <a:ext uri="{FF2B5EF4-FFF2-40B4-BE49-F238E27FC236}">
                <a16:creationId xmlns:a16="http://schemas.microsoft.com/office/drawing/2014/main" id="{72CA0300-298B-4CF0-8262-3FC6D1A78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9" descr="Steam Train Clip Art ">
            <a:extLst>
              <a:ext uri="{FF2B5EF4-FFF2-40B4-BE49-F238E27FC236}">
                <a16:creationId xmlns:a16="http://schemas.microsoft.com/office/drawing/2014/main" id="{9F38C726-9071-4555-B1F9-645574C03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1" descr="Steam Train Clip Art ">
            <a:extLst>
              <a:ext uri="{FF2B5EF4-FFF2-40B4-BE49-F238E27FC236}">
                <a16:creationId xmlns:a16="http://schemas.microsoft.com/office/drawing/2014/main" id="{C9E42622-5DBA-48BB-B4C4-91EB8ED37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1" descr="Steam Train Clip Art ">
            <a:extLst>
              <a:ext uri="{FF2B5EF4-FFF2-40B4-BE49-F238E27FC236}">
                <a16:creationId xmlns:a16="http://schemas.microsoft.com/office/drawing/2014/main" id="{A16ADE07-A8AA-43DC-8D4B-9DED567AE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1" descr="Steam Train Clip Art ">
            <a:extLst>
              <a:ext uri="{FF2B5EF4-FFF2-40B4-BE49-F238E27FC236}">
                <a16:creationId xmlns:a16="http://schemas.microsoft.com/office/drawing/2014/main" id="{425B7808-35F2-400B-A2AE-F19A3C74FD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11" descr="Steam Train Clip Art ">
            <a:extLst>
              <a:ext uri="{FF2B5EF4-FFF2-40B4-BE49-F238E27FC236}">
                <a16:creationId xmlns:a16="http://schemas.microsoft.com/office/drawing/2014/main" id="{B83D5C00-750B-4CD5-847E-163BC8B1C1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269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11" descr="Steam Train Clip Art ">
            <a:extLst>
              <a:ext uri="{FF2B5EF4-FFF2-40B4-BE49-F238E27FC236}">
                <a16:creationId xmlns:a16="http://schemas.microsoft.com/office/drawing/2014/main" id="{A639995C-62B4-4ADF-8761-BF9D0D4210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9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11" descr="Steam Train Clip Art ">
            <a:extLst>
              <a:ext uri="{FF2B5EF4-FFF2-40B4-BE49-F238E27FC236}">
                <a16:creationId xmlns:a16="http://schemas.microsoft.com/office/drawing/2014/main" id="{61B4CC9B-3A4D-40F0-8CEC-81137392F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33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6" descr="Steam Train Clip Art ">
            <a:extLst>
              <a:ext uri="{FF2B5EF4-FFF2-40B4-BE49-F238E27FC236}">
                <a16:creationId xmlns:a16="http://schemas.microsoft.com/office/drawing/2014/main" id="{81013EEA-1388-4101-BFF6-CFFE3A9AB9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789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11" descr="Steam Train Clip Art ">
            <a:extLst>
              <a:ext uri="{FF2B5EF4-FFF2-40B4-BE49-F238E27FC236}">
                <a16:creationId xmlns:a16="http://schemas.microsoft.com/office/drawing/2014/main" id="{5A96C014-0A6C-4749-BFA7-5E17B531B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733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11" descr="Steam Train Clip Art ">
            <a:extLst>
              <a:ext uri="{FF2B5EF4-FFF2-40B4-BE49-F238E27FC236}">
                <a16:creationId xmlns:a16="http://schemas.microsoft.com/office/drawing/2014/main" id="{0860E0C8-D639-4F31-8EE8-F41B0A342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917" y="172890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11" descr="Steam Train Clip Art ">
            <a:extLst>
              <a:ext uri="{FF2B5EF4-FFF2-40B4-BE49-F238E27FC236}">
                <a16:creationId xmlns:a16="http://schemas.microsoft.com/office/drawing/2014/main" id="{DDF4869C-6575-4188-A910-EEDF18B66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61" y="172430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11" descr="Steam Train Clip Art ">
            <a:extLst>
              <a:ext uri="{FF2B5EF4-FFF2-40B4-BE49-F238E27FC236}">
                <a16:creationId xmlns:a16="http://schemas.microsoft.com/office/drawing/2014/main" id="{49933EA7-5CB6-4032-917E-DCBB937787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584" y="1484784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11" descr="Steam Train Clip Art ">
            <a:extLst>
              <a:ext uri="{FF2B5EF4-FFF2-40B4-BE49-F238E27FC236}">
                <a16:creationId xmlns:a16="http://schemas.microsoft.com/office/drawing/2014/main" id="{9F73E573-4375-4751-AE49-F8D7E28ADC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96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1" descr="Steam Train Clip Art ">
            <a:extLst>
              <a:ext uri="{FF2B5EF4-FFF2-40B4-BE49-F238E27FC236}">
                <a16:creationId xmlns:a16="http://schemas.microsoft.com/office/drawing/2014/main" id="{85514792-FEA8-4DB2-A4BF-951C86680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53" descr="Steam Train Clip Art ">
            <a:extLst>
              <a:ext uri="{FF2B5EF4-FFF2-40B4-BE49-F238E27FC236}">
                <a16:creationId xmlns:a16="http://schemas.microsoft.com/office/drawing/2014/main" id="{C28818D6-D6AD-4F8A-B3BC-37E5FD319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11" descr="Steam Train Clip Art ">
            <a:extLst>
              <a:ext uri="{FF2B5EF4-FFF2-40B4-BE49-F238E27FC236}">
                <a16:creationId xmlns:a16="http://schemas.microsoft.com/office/drawing/2014/main" id="{E8FDCA80-0918-477B-9E52-8C99F5A37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640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11" descr="Steam Train Clip Art ">
            <a:extLst>
              <a:ext uri="{FF2B5EF4-FFF2-40B4-BE49-F238E27FC236}">
                <a16:creationId xmlns:a16="http://schemas.microsoft.com/office/drawing/2014/main" id="{79AA8E8E-674A-41E3-8C36-994AFC498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11" descr="Steam Train Clip Art ">
            <a:extLst>
              <a:ext uri="{FF2B5EF4-FFF2-40B4-BE49-F238E27FC236}">
                <a16:creationId xmlns:a16="http://schemas.microsoft.com/office/drawing/2014/main" id="{D8CB6286-DBA9-44E7-8233-4599ABB3A3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768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11" descr="Steam Train Clip Art ">
            <a:extLst>
              <a:ext uri="{FF2B5EF4-FFF2-40B4-BE49-F238E27FC236}">
                <a16:creationId xmlns:a16="http://schemas.microsoft.com/office/drawing/2014/main" id="{B931D3C0-C243-47B9-9365-6F05FB397D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491" y="4236897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11" descr="Steam Train Clip Art ">
            <a:extLst>
              <a:ext uri="{FF2B5EF4-FFF2-40B4-BE49-F238E27FC236}">
                <a16:creationId xmlns:a16="http://schemas.microsoft.com/office/drawing/2014/main" id="{7D1A536E-1284-428C-B986-1D10B1B707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789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11" descr="Steam Train Clip Art ">
            <a:extLst>
              <a:ext uri="{FF2B5EF4-FFF2-40B4-BE49-F238E27FC236}">
                <a16:creationId xmlns:a16="http://schemas.microsoft.com/office/drawing/2014/main" id="{F86FAF96-4430-4770-A9A1-5F106BCBD2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733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60" descr="Steam Train Clip Art ">
            <a:extLst>
              <a:ext uri="{FF2B5EF4-FFF2-40B4-BE49-F238E27FC236}">
                <a16:creationId xmlns:a16="http://schemas.microsoft.com/office/drawing/2014/main" id="{F42DFA90-2898-463C-8954-76F5DD3CF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789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11" descr="Steam Train Clip Art ">
            <a:extLst>
              <a:ext uri="{FF2B5EF4-FFF2-40B4-BE49-F238E27FC236}">
                <a16:creationId xmlns:a16="http://schemas.microsoft.com/office/drawing/2014/main" id="{0E803B17-DD2C-4842-B36E-5567E7E548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733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11" descr="Steam Train Clip Art ">
            <a:extLst>
              <a:ext uri="{FF2B5EF4-FFF2-40B4-BE49-F238E27FC236}">
                <a16:creationId xmlns:a16="http://schemas.microsoft.com/office/drawing/2014/main" id="{9A36E94D-4036-42CF-83FE-6F53AE2952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917" y="4481021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11" descr="Steam Train Clip Art ">
            <a:extLst>
              <a:ext uri="{FF2B5EF4-FFF2-40B4-BE49-F238E27FC236}">
                <a16:creationId xmlns:a16="http://schemas.microsoft.com/office/drawing/2014/main" id="{B25AC0FB-56B8-4578-8B5D-BA5A634459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61" y="4476415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11" descr="Steam Train Clip Art ">
            <a:extLst>
              <a:ext uri="{FF2B5EF4-FFF2-40B4-BE49-F238E27FC236}">
                <a16:creationId xmlns:a16="http://schemas.microsoft.com/office/drawing/2014/main" id="{FDD1B8DA-074B-445C-95D6-DF0669BCE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4584" y="4236897"/>
            <a:ext cx="735888" cy="73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D471BC3-6339-49A9-BCC1-8A02A29C1E7F}"/>
              </a:ext>
            </a:extLst>
          </p:cNvPr>
          <p:cNvCxnSpPr>
            <a:cxnSpLocks/>
          </p:cNvCxnSpPr>
          <p:nvPr/>
        </p:nvCxnSpPr>
        <p:spPr>
          <a:xfrm flipH="1">
            <a:off x="945944" y="1412776"/>
            <a:ext cx="809055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BD5A0234-6628-4A8E-BC91-061695E6DB17}"/>
              </a:ext>
            </a:extLst>
          </p:cNvPr>
          <p:cNvCxnSpPr>
            <a:cxnSpLocks/>
          </p:cNvCxnSpPr>
          <p:nvPr/>
        </p:nvCxnSpPr>
        <p:spPr>
          <a:xfrm flipH="1">
            <a:off x="963696" y="4236897"/>
            <a:ext cx="800079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163294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BCC1D7AB61D146A6566415FBD49CE6" ma:contentTypeVersion="13" ma:contentTypeDescription="Create a new document." ma:contentTypeScope="" ma:versionID="3b06645c4839c688bc316f973c5bb66f">
  <xsd:schema xmlns:xsd="http://www.w3.org/2001/XMLSchema" xmlns:xs="http://www.w3.org/2001/XMLSchema" xmlns:p="http://schemas.microsoft.com/office/2006/metadata/properties" xmlns:ns3="2dfdbd87-feb3-4b3a-b11d-aaad4bfbe884" xmlns:ns4="c17d24db-1525-423a-a246-76d2fc38ff69" targetNamespace="http://schemas.microsoft.com/office/2006/metadata/properties" ma:root="true" ma:fieldsID="bca0245041b858c9b6edd8fd836c945b" ns3:_="" ns4:_="">
    <xsd:import namespace="2dfdbd87-feb3-4b3a-b11d-aaad4bfbe884"/>
    <xsd:import namespace="c17d24db-1525-423a-a246-76d2fc38ff6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fdbd87-feb3-4b3a-b11d-aaad4bfbe88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7d24db-1525-423a-a246-76d2fc38ff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CDD17E9-D284-408C-AC2B-99FB0AF15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fdbd87-feb3-4b3a-b11d-aaad4bfbe884"/>
    <ds:schemaRef ds:uri="c17d24db-1525-423a-a246-76d2fc38ff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9F0127E-263E-4DFB-BAEF-C226B009C7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309175-24DF-4B15-89EA-89C8F108513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18136</TotalTime>
  <Words>47</Words>
  <Application>Microsoft Office PowerPoint</Application>
  <PresentationFormat>On-screen Show (4:3)</PresentationFormat>
  <Paragraphs>23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Century</vt:lpstr>
      <vt:lpstr>Curlz MT</vt:lpstr>
      <vt:lpstr>Diseño predeterminado</vt:lpstr>
      <vt:lpstr>Engine Engine #9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Owen Sheedy</cp:lastModifiedBy>
  <cp:revision>765</cp:revision>
  <dcterms:created xsi:type="dcterms:W3CDTF">2010-05-23T14:28:12Z</dcterms:created>
  <dcterms:modified xsi:type="dcterms:W3CDTF">2020-12-03T17:29:21Z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0x01010044BCC1D7AB61D146A6566415FBD49CE6</vt:lpwstr>
  </property>
</Properties>
</file>