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5F52610-4151-46A6-ADD3-F2D42B7204A3}" v="15" dt="2020-11-18T17:22:28.04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72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18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Owen Sheedy" userId="b1c9949c-efb5-4f8f-8e1c-29dbcaf5146f" providerId="ADAL" clId="{B5F52610-4151-46A6-ADD3-F2D42B7204A3}"/>
    <pc:docChg chg="undo custSel mod addSld modSld sldOrd">
      <pc:chgData name="Owen Sheedy" userId="b1c9949c-efb5-4f8f-8e1c-29dbcaf5146f" providerId="ADAL" clId="{B5F52610-4151-46A6-ADD3-F2D42B7204A3}" dt="2020-11-18T18:12:06.980" v="242" actId="403"/>
      <pc:docMkLst>
        <pc:docMk/>
      </pc:docMkLst>
      <pc:sldChg chg="addSp delSp modSp mod setBg">
        <pc:chgData name="Owen Sheedy" userId="b1c9949c-efb5-4f8f-8e1c-29dbcaf5146f" providerId="ADAL" clId="{B5F52610-4151-46A6-ADD3-F2D42B7204A3}" dt="2020-11-18T17:12:44.710" v="58" actId="1076"/>
        <pc:sldMkLst>
          <pc:docMk/>
          <pc:sldMk cId="109857222" sldId="256"/>
        </pc:sldMkLst>
        <pc:spChg chg="del mod">
          <ac:chgData name="Owen Sheedy" userId="b1c9949c-efb5-4f8f-8e1c-29dbcaf5146f" providerId="ADAL" clId="{B5F52610-4151-46A6-ADD3-F2D42B7204A3}" dt="2020-11-18T17:09:32.055" v="24" actId="478"/>
          <ac:spMkLst>
            <pc:docMk/>
            <pc:sldMk cId="109857222" sldId="256"/>
            <ac:spMk id="2" creationId="{00000000-0000-0000-0000-000000000000}"/>
          </ac:spMkLst>
        </pc:spChg>
        <pc:spChg chg="mod">
          <ac:chgData name="Owen Sheedy" userId="b1c9949c-efb5-4f8f-8e1c-29dbcaf5146f" providerId="ADAL" clId="{B5F52610-4151-46A6-ADD3-F2D42B7204A3}" dt="2020-11-18T17:12:44.710" v="58" actId="1076"/>
          <ac:spMkLst>
            <pc:docMk/>
            <pc:sldMk cId="109857222" sldId="256"/>
            <ac:spMk id="3" creationId="{00000000-0000-0000-0000-000000000000}"/>
          </ac:spMkLst>
        </pc:spChg>
        <pc:spChg chg="add">
          <ac:chgData name="Owen Sheedy" userId="b1c9949c-efb5-4f8f-8e1c-29dbcaf5146f" providerId="ADAL" clId="{B5F52610-4151-46A6-ADD3-F2D42B7204A3}" dt="2020-11-18T16:26:38.844" v="3" actId="26606"/>
          <ac:spMkLst>
            <pc:docMk/>
            <pc:sldMk cId="109857222" sldId="256"/>
            <ac:spMk id="10" creationId="{5A92BC41-5AE1-432E-87C7-12BF9E03D928}"/>
          </ac:spMkLst>
        </pc:spChg>
        <pc:picChg chg="add mod">
          <ac:chgData name="Owen Sheedy" userId="b1c9949c-efb5-4f8f-8e1c-29dbcaf5146f" providerId="ADAL" clId="{B5F52610-4151-46A6-ADD3-F2D42B7204A3}" dt="2020-11-18T16:26:38.844" v="3" actId="26606"/>
          <ac:picMkLst>
            <pc:docMk/>
            <pc:sldMk cId="109857222" sldId="256"/>
            <ac:picMk id="5" creationId="{A7E8B059-2332-466E-B7BB-D180496C11C6}"/>
          </ac:picMkLst>
        </pc:picChg>
        <pc:picChg chg="add del mod">
          <ac:chgData name="Owen Sheedy" userId="b1c9949c-efb5-4f8f-8e1c-29dbcaf5146f" providerId="ADAL" clId="{B5F52610-4151-46A6-ADD3-F2D42B7204A3}" dt="2020-11-18T17:07:53.823" v="22" actId="478"/>
          <ac:picMkLst>
            <pc:docMk/>
            <pc:sldMk cId="109857222" sldId="256"/>
            <ac:picMk id="6" creationId="{3AA2C7F2-1D9A-4007-931A-369BAE3CF64B}"/>
          </ac:picMkLst>
        </pc:picChg>
        <pc:picChg chg="add del mod">
          <ac:chgData name="Owen Sheedy" userId="b1c9949c-efb5-4f8f-8e1c-29dbcaf5146f" providerId="ADAL" clId="{B5F52610-4151-46A6-ADD3-F2D42B7204A3}" dt="2020-11-18T17:11:03.768" v="42" actId="478"/>
          <ac:picMkLst>
            <pc:docMk/>
            <pc:sldMk cId="109857222" sldId="256"/>
            <ac:picMk id="7" creationId="{499DFDFA-32A8-42F1-B92F-396658A76D63}"/>
          </ac:picMkLst>
        </pc:picChg>
        <pc:picChg chg="add del mod">
          <ac:chgData name="Owen Sheedy" userId="b1c9949c-efb5-4f8f-8e1c-29dbcaf5146f" providerId="ADAL" clId="{B5F52610-4151-46A6-ADD3-F2D42B7204A3}" dt="2020-11-18T17:11:59.318" v="50" actId="478"/>
          <ac:picMkLst>
            <pc:docMk/>
            <pc:sldMk cId="109857222" sldId="256"/>
            <ac:picMk id="8" creationId="{88EEF0A9-9DB0-4B67-9D71-810465C247EC}"/>
          </ac:picMkLst>
        </pc:picChg>
        <pc:picChg chg="add mod">
          <ac:chgData name="Owen Sheedy" userId="b1c9949c-efb5-4f8f-8e1c-29dbcaf5146f" providerId="ADAL" clId="{B5F52610-4151-46A6-ADD3-F2D42B7204A3}" dt="2020-11-18T17:12:29.358" v="55" actId="1076"/>
          <ac:picMkLst>
            <pc:docMk/>
            <pc:sldMk cId="109857222" sldId="256"/>
            <ac:picMk id="9" creationId="{54129E15-55F0-4CB8-A9D5-59646BB0EA8C}"/>
          </ac:picMkLst>
        </pc:picChg>
        <pc:cxnChg chg="add">
          <ac:chgData name="Owen Sheedy" userId="b1c9949c-efb5-4f8f-8e1c-29dbcaf5146f" providerId="ADAL" clId="{B5F52610-4151-46A6-ADD3-F2D42B7204A3}" dt="2020-11-18T16:26:38.844" v="3" actId="26606"/>
          <ac:cxnSpMkLst>
            <pc:docMk/>
            <pc:sldMk cId="109857222" sldId="256"/>
            <ac:cxnSpMk id="12" creationId="{DC0E1208-0B30-4396-AE7C-AEBFFAEE66DB}"/>
          </ac:cxnSpMkLst>
        </pc:cxnChg>
      </pc:sldChg>
      <pc:sldChg chg="addSp delSp modSp add mod">
        <pc:chgData name="Owen Sheedy" userId="b1c9949c-efb5-4f8f-8e1c-29dbcaf5146f" providerId="ADAL" clId="{B5F52610-4151-46A6-ADD3-F2D42B7204A3}" dt="2020-11-18T17:17:02.377" v="78" actId="1076"/>
        <pc:sldMkLst>
          <pc:docMk/>
          <pc:sldMk cId="2801401702" sldId="257"/>
        </pc:sldMkLst>
        <pc:spChg chg="del">
          <ac:chgData name="Owen Sheedy" userId="b1c9949c-efb5-4f8f-8e1c-29dbcaf5146f" providerId="ADAL" clId="{B5F52610-4151-46A6-ADD3-F2D42B7204A3}" dt="2020-11-18T17:15:34.100" v="60" actId="478"/>
          <ac:spMkLst>
            <pc:docMk/>
            <pc:sldMk cId="2801401702" sldId="257"/>
            <ac:spMk id="2" creationId="{00000000-0000-0000-0000-000000000000}"/>
          </ac:spMkLst>
        </pc:spChg>
        <pc:spChg chg="mod">
          <ac:chgData name="Owen Sheedy" userId="b1c9949c-efb5-4f8f-8e1c-29dbcaf5146f" providerId="ADAL" clId="{B5F52610-4151-46A6-ADD3-F2D42B7204A3}" dt="2020-11-18T17:17:02.377" v="78" actId="1076"/>
          <ac:spMkLst>
            <pc:docMk/>
            <pc:sldMk cId="2801401702" sldId="257"/>
            <ac:spMk id="3" creationId="{00000000-0000-0000-0000-000000000000}"/>
          </ac:spMkLst>
        </pc:spChg>
        <pc:spChg chg="del">
          <ac:chgData name="Owen Sheedy" userId="b1c9949c-efb5-4f8f-8e1c-29dbcaf5146f" providerId="ADAL" clId="{B5F52610-4151-46A6-ADD3-F2D42B7204A3}" dt="2020-11-18T16:26:58.850" v="9" actId="26606"/>
          <ac:spMkLst>
            <pc:docMk/>
            <pc:sldMk cId="2801401702" sldId="257"/>
            <ac:spMk id="10" creationId="{5A92BC41-5AE1-432E-87C7-12BF9E03D928}"/>
          </ac:spMkLst>
        </pc:spChg>
        <pc:spChg chg="add">
          <ac:chgData name="Owen Sheedy" userId="b1c9949c-efb5-4f8f-8e1c-29dbcaf5146f" providerId="ADAL" clId="{B5F52610-4151-46A6-ADD3-F2D42B7204A3}" dt="2020-11-18T16:26:58.850" v="9" actId="26606"/>
          <ac:spMkLst>
            <pc:docMk/>
            <pc:sldMk cId="2801401702" sldId="257"/>
            <ac:spMk id="17" creationId="{5A92BC41-5AE1-432E-87C7-12BF9E03D928}"/>
          </ac:spMkLst>
        </pc:spChg>
        <pc:picChg chg="del">
          <ac:chgData name="Owen Sheedy" userId="b1c9949c-efb5-4f8f-8e1c-29dbcaf5146f" providerId="ADAL" clId="{B5F52610-4151-46A6-ADD3-F2D42B7204A3}" dt="2020-11-18T16:26:44.901" v="5" actId="478"/>
          <ac:picMkLst>
            <pc:docMk/>
            <pc:sldMk cId="2801401702" sldId="257"/>
            <ac:picMk id="5" creationId="{A7E8B059-2332-466E-B7BB-D180496C11C6}"/>
          </ac:picMkLst>
        </pc:picChg>
        <pc:picChg chg="add mod">
          <ac:chgData name="Owen Sheedy" userId="b1c9949c-efb5-4f8f-8e1c-29dbcaf5146f" providerId="ADAL" clId="{B5F52610-4151-46A6-ADD3-F2D42B7204A3}" dt="2020-11-18T16:26:58.850" v="9" actId="26606"/>
          <ac:picMkLst>
            <pc:docMk/>
            <pc:sldMk cId="2801401702" sldId="257"/>
            <ac:picMk id="6" creationId="{7E0900A4-EA43-4C6E-9E71-B9DF052B8652}"/>
          </ac:picMkLst>
        </pc:picChg>
        <pc:picChg chg="add mod">
          <ac:chgData name="Owen Sheedy" userId="b1c9949c-efb5-4f8f-8e1c-29dbcaf5146f" providerId="ADAL" clId="{B5F52610-4151-46A6-ADD3-F2D42B7204A3}" dt="2020-11-18T17:16:43.001" v="74" actId="1076"/>
          <ac:picMkLst>
            <pc:docMk/>
            <pc:sldMk cId="2801401702" sldId="257"/>
            <ac:picMk id="7" creationId="{F8D2B795-CA6D-4EA9-9CE9-B9ED5571A8FE}"/>
          </ac:picMkLst>
        </pc:picChg>
        <pc:cxnChg chg="del">
          <ac:chgData name="Owen Sheedy" userId="b1c9949c-efb5-4f8f-8e1c-29dbcaf5146f" providerId="ADAL" clId="{B5F52610-4151-46A6-ADD3-F2D42B7204A3}" dt="2020-11-18T16:26:58.850" v="9" actId="26606"/>
          <ac:cxnSpMkLst>
            <pc:docMk/>
            <pc:sldMk cId="2801401702" sldId="257"/>
            <ac:cxnSpMk id="12" creationId="{DC0E1208-0B30-4396-AE7C-AEBFFAEE66DB}"/>
          </ac:cxnSpMkLst>
        </pc:cxnChg>
        <pc:cxnChg chg="add">
          <ac:chgData name="Owen Sheedy" userId="b1c9949c-efb5-4f8f-8e1c-29dbcaf5146f" providerId="ADAL" clId="{B5F52610-4151-46A6-ADD3-F2D42B7204A3}" dt="2020-11-18T16:26:58.850" v="9" actId="26606"/>
          <ac:cxnSpMkLst>
            <pc:docMk/>
            <pc:sldMk cId="2801401702" sldId="257"/>
            <ac:cxnSpMk id="19" creationId="{DC0E1208-0B30-4396-AE7C-AEBFFAEE66DB}"/>
          </ac:cxnSpMkLst>
        </pc:cxnChg>
      </pc:sldChg>
      <pc:sldChg chg="addSp delSp modSp add mod">
        <pc:chgData name="Owen Sheedy" userId="b1c9949c-efb5-4f8f-8e1c-29dbcaf5146f" providerId="ADAL" clId="{B5F52610-4151-46A6-ADD3-F2D42B7204A3}" dt="2020-11-18T17:20:13.829" v="108" actId="1036"/>
        <pc:sldMkLst>
          <pc:docMk/>
          <pc:sldMk cId="1574417481" sldId="258"/>
        </pc:sldMkLst>
        <pc:spChg chg="del">
          <ac:chgData name="Owen Sheedy" userId="b1c9949c-efb5-4f8f-8e1c-29dbcaf5146f" providerId="ADAL" clId="{B5F52610-4151-46A6-ADD3-F2D42B7204A3}" dt="2020-11-18T17:19:23.166" v="80" actId="478"/>
          <ac:spMkLst>
            <pc:docMk/>
            <pc:sldMk cId="1574417481" sldId="258"/>
            <ac:spMk id="2" creationId="{00000000-0000-0000-0000-000000000000}"/>
          </ac:spMkLst>
        </pc:spChg>
        <pc:spChg chg="mod">
          <ac:chgData name="Owen Sheedy" userId="b1c9949c-efb5-4f8f-8e1c-29dbcaf5146f" providerId="ADAL" clId="{B5F52610-4151-46A6-ADD3-F2D42B7204A3}" dt="2020-11-18T17:20:13.829" v="108" actId="1036"/>
          <ac:spMkLst>
            <pc:docMk/>
            <pc:sldMk cId="1574417481" sldId="258"/>
            <ac:spMk id="3" creationId="{00000000-0000-0000-0000-000000000000}"/>
          </ac:spMkLst>
        </pc:spChg>
        <pc:spChg chg="del">
          <ac:chgData name="Owen Sheedy" userId="b1c9949c-efb5-4f8f-8e1c-29dbcaf5146f" providerId="ADAL" clId="{B5F52610-4151-46A6-ADD3-F2D42B7204A3}" dt="2020-11-18T16:27:20.238" v="15" actId="26606"/>
          <ac:spMkLst>
            <pc:docMk/>
            <pc:sldMk cId="1574417481" sldId="258"/>
            <ac:spMk id="17" creationId="{5A92BC41-5AE1-432E-87C7-12BF9E03D928}"/>
          </ac:spMkLst>
        </pc:spChg>
        <pc:spChg chg="add">
          <ac:chgData name="Owen Sheedy" userId="b1c9949c-efb5-4f8f-8e1c-29dbcaf5146f" providerId="ADAL" clId="{B5F52610-4151-46A6-ADD3-F2D42B7204A3}" dt="2020-11-18T16:27:20.238" v="15" actId="26606"/>
          <ac:spMkLst>
            <pc:docMk/>
            <pc:sldMk cId="1574417481" sldId="258"/>
            <ac:spMk id="24" creationId="{5A92BC41-5AE1-432E-87C7-12BF9E03D928}"/>
          </ac:spMkLst>
        </pc:spChg>
        <pc:picChg chg="add mod">
          <ac:chgData name="Owen Sheedy" userId="b1c9949c-efb5-4f8f-8e1c-29dbcaf5146f" providerId="ADAL" clId="{B5F52610-4151-46A6-ADD3-F2D42B7204A3}" dt="2020-11-18T16:27:20.238" v="15" actId="26606"/>
          <ac:picMkLst>
            <pc:docMk/>
            <pc:sldMk cId="1574417481" sldId="258"/>
            <ac:picMk id="5" creationId="{C6303E95-504F-4F8C-BEA2-56DF4869CB8B}"/>
          </ac:picMkLst>
        </pc:picChg>
        <pc:picChg chg="del">
          <ac:chgData name="Owen Sheedy" userId="b1c9949c-efb5-4f8f-8e1c-29dbcaf5146f" providerId="ADAL" clId="{B5F52610-4151-46A6-ADD3-F2D42B7204A3}" dt="2020-11-18T16:27:05.960" v="11" actId="478"/>
          <ac:picMkLst>
            <pc:docMk/>
            <pc:sldMk cId="1574417481" sldId="258"/>
            <ac:picMk id="6" creationId="{7E0900A4-EA43-4C6E-9E71-B9DF052B8652}"/>
          </ac:picMkLst>
        </pc:picChg>
        <pc:picChg chg="add mod">
          <ac:chgData name="Owen Sheedy" userId="b1c9949c-efb5-4f8f-8e1c-29dbcaf5146f" providerId="ADAL" clId="{B5F52610-4151-46A6-ADD3-F2D42B7204A3}" dt="2020-11-18T17:20:03.971" v="105" actId="1076"/>
          <ac:picMkLst>
            <pc:docMk/>
            <pc:sldMk cId="1574417481" sldId="258"/>
            <ac:picMk id="7" creationId="{6F055A8F-EB4B-4172-8B35-02BD1FE731F7}"/>
          </ac:picMkLst>
        </pc:picChg>
        <pc:cxnChg chg="del">
          <ac:chgData name="Owen Sheedy" userId="b1c9949c-efb5-4f8f-8e1c-29dbcaf5146f" providerId="ADAL" clId="{B5F52610-4151-46A6-ADD3-F2D42B7204A3}" dt="2020-11-18T16:27:20.238" v="15" actId="26606"/>
          <ac:cxnSpMkLst>
            <pc:docMk/>
            <pc:sldMk cId="1574417481" sldId="258"/>
            <ac:cxnSpMk id="19" creationId="{DC0E1208-0B30-4396-AE7C-AEBFFAEE66DB}"/>
          </ac:cxnSpMkLst>
        </pc:cxnChg>
        <pc:cxnChg chg="add">
          <ac:chgData name="Owen Sheedy" userId="b1c9949c-efb5-4f8f-8e1c-29dbcaf5146f" providerId="ADAL" clId="{B5F52610-4151-46A6-ADD3-F2D42B7204A3}" dt="2020-11-18T16:27:20.238" v="15" actId="26606"/>
          <ac:cxnSpMkLst>
            <pc:docMk/>
            <pc:sldMk cId="1574417481" sldId="258"/>
            <ac:cxnSpMk id="26" creationId="{DC0E1208-0B30-4396-AE7C-AEBFFAEE66DB}"/>
          </ac:cxnSpMkLst>
        </pc:cxnChg>
      </pc:sldChg>
      <pc:sldChg chg="addSp delSp modSp add mod setBg setClrOvrMap">
        <pc:chgData name="Owen Sheedy" userId="b1c9949c-efb5-4f8f-8e1c-29dbcaf5146f" providerId="ADAL" clId="{B5F52610-4151-46A6-ADD3-F2D42B7204A3}" dt="2020-11-18T17:25:47.694" v="170" actId="1036"/>
        <pc:sldMkLst>
          <pc:docMk/>
          <pc:sldMk cId="1997477129" sldId="259"/>
        </pc:sldMkLst>
        <pc:spChg chg="del mod">
          <ac:chgData name="Owen Sheedy" userId="b1c9949c-efb5-4f8f-8e1c-29dbcaf5146f" providerId="ADAL" clId="{B5F52610-4151-46A6-ADD3-F2D42B7204A3}" dt="2020-11-18T17:21:31.648" v="109" actId="478"/>
          <ac:spMkLst>
            <pc:docMk/>
            <pc:sldMk cId="1997477129" sldId="259"/>
            <ac:spMk id="2" creationId="{00000000-0000-0000-0000-000000000000}"/>
          </ac:spMkLst>
        </pc:spChg>
        <pc:spChg chg="del mod">
          <ac:chgData name="Owen Sheedy" userId="b1c9949c-efb5-4f8f-8e1c-29dbcaf5146f" providerId="ADAL" clId="{B5F52610-4151-46A6-ADD3-F2D42B7204A3}" dt="2020-11-18T17:21:33.655" v="110" actId="478"/>
          <ac:spMkLst>
            <pc:docMk/>
            <pc:sldMk cId="1997477129" sldId="259"/>
            <ac:spMk id="3" creationId="{00000000-0000-0000-0000-000000000000}"/>
          </ac:spMkLst>
        </pc:spChg>
        <pc:spChg chg="del">
          <ac:chgData name="Owen Sheedy" userId="b1c9949c-efb5-4f8f-8e1c-29dbcaf5146f" providerId="ADAL" clId="{B5F52610-4151-46A6-ADD3-F2D42B7204A3}" dt="2020-11-18T16:27:31.753" v="18" actId="26606"/>
          <ac:spMkLst>
            <pc:docMk/>
            <pc:sldMk cId="1997477129" sldId="259"/>
            <ac:spMk id="24" creationId="{5A92BC41-5AE1-432E-87C7-12BF9E03D928}"/>
          </ac:spMkLst>
        </pc:spChg>
        <pc:spChg chg="add">
          <ac:chgData name="Owen Sheedy" userId="b1c9949c-efb5-4f8f-8e1c-29dbcaf5146f" providerId="ADAL" clId="{B5F52610-4151-46A6-ADD3-F2D42B7204A3}" dt="2020-11-18T16:27:31.753" v="18" actId="26606"/>
          <ac:spMkLst>
            <pc:docMk/>
            <pc:sldMk cId="1997477129" sldId="259"/>
            <ac:spMk id="31" creationId="{2A8AA5BC-4F7A-4226-8F99-6D824B226A97}"/>
          </ac:spMkLst>
        </pc:spChg>
        <pc:spChg chg="add">
          <ac:chgData name="Owen Sheedy" userId="b1c9949c-efb5-4f8f-8e1c-29dbcaf5146f" providerId="ADAL" clId="{B5F52610-4151-46A6-ADD3-F2D42B7204A3}" dt="2020-11-18T16:27:31.753" v="18" actId="26606"/>
          <ac:spMkLst>
            <pc:docMk/>
            <pc:sldMk cId="1997477129" sldId="259"/>
            <ac:spMk id="33" creationId="{3E5445C6-DD42-4979-86FF-03730E8C6DB0}"/>
          </ac:spMkLst>
        </pc:spChg>
        <pc:picChg chg="del">
          <ac:chgData name="Owen Sheedy" userId="b1c9949c-efb5-4f8f-8e1c-29dbcaf5146f" providerId="ADAL" clId="{B5F52610-4151-46A6-ADD3-F2D42B7204A3}" dt="2020-11-18T16:27:29.642" v="17" actId="478"/>
          <ac:picMkLst>
            <pc:docMk/>
            <pc:sldMk cId="1997477129" sldId="259"/>
            <ac:picMk id="5" creationId="{C6303E95-504F-4F8C-BEA2-56DF4869CB8B}"/>
          </ac:picMkLst>
        </pc:picChg>
        <pc:picChg chg="add mod">
          <ac:chgData name="Owen Sheedy" userId="b1c9949c-efb5-4f8f-8e1c-29dbcaf5146f" providerId="ADAL" clId="{B5F52610-4151-46A6-ADD3-F2D42B7204A3}" dt="2020-11-18T17:23:18.348" v="150" actId="1076"/>
          <ac:picMkLst>
            <pc:docMk/>
            <pc:sldMk cId="1997477129" sldId="259"/>
            <ac:picMk id="10" creationId="{528193C4-A4FC-4600-ADED-EB09D3F1C136}"/>
          </ac:picMkLst>
        </pc:picChg>
        <pc:picChg chg="add mod">
          <ac:chgData name="Owen Sheedy" userId="b1c9949c-efb5-4f8f-8e1c-29dbcaf5146f" providerId="ADAL" clId="{B5F52610-4151-46A6-ADD3-F2D42B7204A3}" dt="2020-11-18T17:24:30.750" v="157" actId="1076"/>
          <ac:picMkLst>
            <pc:docMk/>
            <pc:sldMk cId="1997477129" sldId="259"/>
            <ac:picMk id="11" creationId="{E387D510-CDB8-42AE-8A90-DFD6C9AEEE22}"/>
          </ac:picMkLst>
        </pc:picChg>
        <pc:picChg chg="add mod">
          <ac:chgData name="Owen Sheedy" userId="b1c9949c-efb5-4f8f-8e1c-29dbcaf5146f" providerId="ADAL" clId="{B5F52610-4151-46A6-ADD3-F2D42B7204A3}" dt="2020-11-18T17:23:25.549" v="152" actId="1076"/>
          <ac:picMkLst>
            <pc:docMk/>
            <pc:sldMk cId="1997477129" sldId="259"/>
            <ac:picMk id="12" creationId="{7FA1DC45-0802-4C33-B54E-92992CFCC055}"/>
          </ac:picMkLst>
        </pc:picChg>
        <pc:picChg chg="add mod modCrop">
          <ac:chgData name="Owen Sheedy" userId="b1c9949c-efb5-4f8f-8e1c-29dbcaf5146f" providerId="ADAL" clId="{B5F52610-4151-46A6-ADD3-F2D42B7204A3}" dt="2020-11-18T17:25:45.037" v="167" actId="1035"/>
          <ac:picMkLst>
            <pc:docMk/>
            <pc:sldMk cId="1997477129" sldId="259"/>
            <ac:picMk id="13" creationId="{8390C0A3-607B-444B-BE20-B31B996D7162}"/>
          </ac:picMkLst>
        </pc:picChg>
        <pc:picChg chg="add mod">
          <ac:chgData name="Owen Sheedy" userId="b1c9949c-efb5-4f8f-8e1c-29dbcaf5146f" providerId="ADAL" clId="{B5F52610-4151-46A6-ADD3-F2D42B7204A3}" dt="2020-11-18T17:25:38.800" v="161" actId="1036"/>
          <ac:picMkLst>
            <pc:docMk/>
            <pc:sldMk cId="1997477129" sldId="259"/>
            <ac:picMk id="14" creationId="{A6741E1D-F407-48B0-93C4-A3670C4CA8CD}"/>
          </ac:picMkLst>
        </pc:picChg>
        <pc:picChg chg="add mod modCrop">
          <ac:chgData name="Owen Sheedy" userId="b1c9949c-efb5-4f8f-8e1c-29dbcaf5146f" providerId="ADAL" clId="{B5F52610-4151-46A6-ADD3-F2D42B7204A3}" dt="2020-11-18T17:25:47.694" v="170" actId="1036"/>
          <ac:picMkLst>
            <pc:docMk/>
            <pc:sldMk cId="1997477129" sldId="259"/>
            <ac:picMk id="15" creationId="{C0BCC5B9-4078-4BED-8DFB-BFBF0688C9F1}"/>
          </ac:picMkLst>
        </pc:picChg>
        <pc:cxnChg chg="del">
          <ac:chgData name="Owen Sheedy" userId="b1c9949c-efb5-4f8f-8e1c-29dbcaf5146f" providerId="ADAL" clId="{B5F52610-4151-46A6-ADD3-F2D42B7204A3}" dt="2020-11-18T16:27:31.753" v="18" actId="26606"/>
          <ac:cxnSpMkLst>
            <pc:docMk/>
            <pc:sldMk cId="1997477129" sldId="259"/>
            <ac:cxnSpMk id="26" creationId="{DC0E1208-0B30-4396-AE7C-AEBFFAEE66DB}"/>
          </ac:cxnSpMkLst>
        </pc:cxnChg>
        <pc:cxnChg chg="add">
          <ac:chgData name="Owen Sheedy" userId="b1c9949c-efb5-4f8f-8e1c-29dbcaf5146f" providerId="ADAL" clId="{B5F52610-4151-46A6-ADD3-F2D42B7204A3}" dt="2020-11-18T16:27:31.753" v="18" actId="26606"/>
          <ac:cxnSpMkLst>
            <pc:docMk/>
            <pc:sldMk cId="1997477129" sldId="259"/>
            <ac:cxnSpMk id="35" creationId="{45000665-DFC7-417E-8FD7-516A0F15C975}"/>
          </ac:cxnSpMkLst>
        </pc:cxnChg>
      </pc:sldChg>
      <pc:sldChg chg="modSp add mod ord">
        <pc:chgData name="Owen Sheedy" userId="b1c9949c-efb5-4f8f-8e1c-29dbcaf5146f" providerId="ADAL" clId="{B5F52610-4151-46A6-ADD3-F2D42B7204A3}" dt="2020-11-18T18:09:43.955" v="204" actId="790"/>
        <pc:sldMkLst>
          <pc:docMk/>
          <pc:sldMk cId="1010323278" sldId="260"/>
        </pc:sldMkLst>
        <pc:spChg chg="mod">
          <ac:chgData name="Owen Sheedy" userId="b1c9949c-efb5-4f8f-8e1c-29dbcaf5146f" providerId="ADAL" clId="{B5F52610-4151-46A6-ADD3-F2D42B7204A3}" dt="2020-11-18T18:09:43.955" v="204" actId="790"/>
          <ac:spMkLst>
            <pc:docMk/>
            <pc:sldMk cId="1010323278" sldId="260"/>
            <ac:spMk id="3" creationId="{00000000-0000-0000-0000-000000000000}"/>
          </ac:spMkLst>
        </pc:spChg>
      </pc:sldChg>
      <pc:sldChg chg="modSp add mod ord replId">
        <pc:chgData name="Owen Sheedy" userId="b1c9949c-efb5-4f8f-8e1c-29dbcaf5146f" providerId="ADAL" clId="{B5F52610-4151-46A6-ADD3-F2D42B7204A3}" dt="2020-11-18T18:09:25.199" v="202" actId="790"/>
        <pc:sldMkLst>
          <pc:docMk/>
          <pc:sldMk cId="2855499274" sldId="261"/>
        </pc:sldMkLst>
        <pc:spChg chg="mod">
          <ac:chgData name="Owen Sheedy" userId="b1c9949c-efb5-4f8f-8e1c-29dbcaf5146f" providerId="ADAL" clId="{B5F52610-4151-46A6-ADD3-F2D42B7204A3}" dt="2020-11-18T18:09:25.199" v="202" actId="790"/>
          <ac:spMkLst>
            <pc:docMk/>
            <pc:sldMk cId="2855499274" sldId="261"/>
            <ac:spMk id="3" creationId="{00000000-0000-0000-0000-000000000000}"/>
          </ac:spMkLst>
        </pc:spChg>
      </pc:sldChg>
      <pc:sldChg chg="modSp add mod ord replId">
        <pc:chgData name="Owen Sheedy" userId="b1c9949c-efb5-4f8f-8e1c-29dbcaf5146f" providerId="ADAL" clId="{B5F52610-4151-46A6-ADD3-F2D42B7204A3}" dt="2020-11-18T18:12:06.980" v="242" actId="403"/>
        <pc:sldMkLst>
          <pc:docMk/>
          <pc:sldMk cId="3978676815" sldId="262"/>
        </pc:sldMkLst>
        <pc:spChg chg="mod">
          <ac:chgData name="Owen Sheedy" userId="b1c9949c-efb5-4f8f-8e1c-29dbcaf5146f" providerId="ADAL" clId="{B5F52610-4151-46A6-ADD3-F2D42B7204A3}" dt="2020-11-18T18:12:06.980" v="242" actId="403"/>
          <ac:spMkLst>
            <pc:docMk/>
            <pc:sldMk cId="3978676815" sldId="262"/>
            <ac:spMk id="3" creationId="{00000000-0000-0000-0000-000000000000}"/>
          </ac:spMkLst>
        </pc:spChg>
      </pc:sldChg>
      <pc:sldChg chg="add ord">
        <pc:chgData name="Owen Sheedy" userId="b1c9949c-efb5-4f8f-8e1c-29dbcaf5146f" providerId="ADAL" clId="{B5F52610-4151-46A6-ADD3-F2D42B7204A3}" dt="2020-11-18T18:07:48.861" v="176"/>
        <pc:sldMkLst>
          <pc:docMk/>
          <pc:sldMk cId="969917482" sldId="263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11/18/2020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11/18/2020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11/18/2020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11/18/2020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11/18/2020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11/18/2020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11/18/2020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11/18/2020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11/18/2020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11/18/2020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11/18/2020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11/18/2020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7" Type="http://schemas.openxmlformats.org/officeDocument/2006/relationships/image" Target="../media/image5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image" Target="../media/image6.jp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7" Type="http://schemas.openxmlformats.org/officeDocument/2006/relationships/image" Target="../media/image5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image" Target="../media/image6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5A92BC41-5AE1-432E-87C7-12BF9E03D9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01415" y="476778"/>
            <a:ext cx="7212450" cy="5920653"/>
          </a:xfrm>
          <a:prstGeom prst="rect">
            <a:avLst/>
          </a:prstGeom>
          <a:solidFill>
            <a:srgbClr val="795B57">
              <a:alpha val="95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278840" y="1075931"/>
            <a:ext cx="3657600" cy="1247274"/>
          </a:xfrm>
        </p:spPr>
        <p:txBody>
          <a:bodyPr>
            <a:normAutofit/>
          </a:bodyPr>
          <a:lstStyle/>
          <a:p>
            <a:r>
              <a:rPr lang="en-US" sz="8000" dirty="0">
                <a:solidFill>
                  <a:srgbClr val="FFFFFF"/>
                </a:solidFill>
                <a:latin typeface="Arial Black" panose="020B0A04020102020204" pitchFamily="34" charset="0"/>
              </a:rPr>
              <a:t>Pat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DC0E1208-0B30-4396-AE7C-AEBFFAEE66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287478" y="4713662"/>
            <a:ext cx="3657600" cy="0"/>
          </a:xfrm>
          <a:prstGeom prst="line">
            <a:avLst/>
          </a:prstGeom>
          <a:ln w="19050">
            <a:solidFill>
              <a:srgbClr val="FFFFFF">
                <a:alpha val="8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Picture 4" descr="Logo&#10;&#10;Description automatically generated">
            <a:extLst>
              <a:ext uri="{FF2B5EF4-FFF2-40B4-BE49-F238E27FC236}">
                <a16:creationId xmlns:a16="http://schemas.microsoft.com/office/drawing/2014/main" id="{A7E8B059-2332-466E-B7BB-D180496C11C6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949" r="-1" b="761"/>
          <a:stretch/>
        </p:blipFill>
        <p:spPr>
          <a:xfrm>
            <a:off x="475488" y="476777"/>
            <a:ext cx="3864383" cy="5920653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54129E15-55F0-4CB8-A9D5-59646BB0EA8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70427" y="3535782"/>
            <a:ext cx="6474426" cy="12201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id="{5A92BC41-5AE1-432E-87C7-12BF9E03D9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01415" y="476778"/>
            <a:ext cx="7212450" cy="5920653"/>
          </a:xfrm>
          <a:prstGeom prst="rect">
            <a:avLst/>
          </a:prstGeom>
          <a:solidFill>
            <a:srgbClr val="2E475B">
              <a:alpha val="95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F8D2B795-CA6D-4EA9-9CE9-B9ED5571A8F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80970" y="3659903"/>
            <a:ext cx="6853339" cy="1053759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577956" y="1064092"/>
            <a:ext cx="5956353" cy="1247274"/>
          </a:xfrm>
        </p:spPr>
        <p:txBody>
          <a:bodyPr>
            <a:normAutofit/>
          </a:bodyPr>
          <a:lstStyle/>
          <a:p>
            <a:pPr algn="l"/>
            <a:r>
              <a:rPr lang="en-US" sz="8000" dirty="0">
                <a:solidFill>
                  <a:srgbClr val="FFFFFF"/>
                </a:solidFill>
                <a:latin typeface="Arial Black" panose="020B0A04020102020204" pitchFamily="34" charset="0"/>
              </a:rPr>
              <a:t>Snap/Pat</a:t>
            </a:r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DC0E1208-0B30-4396-AE7C-AEBFFAEE66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287478" y="4713662"/>
            <a:ext cx="3657600" cy="0"/>
          </a:xfrm>
          <a:prstGeom prst="line">
            <a:avLst/>
          </a:prstGeom>
          <a:ln w="19050">
            <a:solidFill>
              <a:srgbClr val="FFFFFF">
                <a:alpha val="8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5" descr="Logo&#10;&#10;Description automatically generated">
            <a:extLst>
              <a:ext uri="{FF2B5EF4-FFF2-40B4-BE49-F238E27FC236}">
                <a16:creationId xmlns:a16="http://schemas.microsoft.com/office/drawing/2014/main" id="{7E0900A4-EA43-4C6E-9E71-B9DF052B8652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50" r="-1" b="2060"/>
          <a:stretch/>
        </p:blipFill>
        <p:spPr>
          <a:xfrm>
            <a:off x="475488" y="476777"/>
            <a:ext cx="3864383" cy="59206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14017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>
            <a:extLst>
              <a:ext uri="{FF2B5EF4-FFF2-40B4-BE49-F238E27FC236}">
                <a16:creationId xmlns:a16="http://schemas.microsoft.com/office/drawing/2014/main" id="{5A92BC41-5AE1-432E-87C7-12BF9E03D9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01415" y="476778"/>
            <a:ext cx="7212450" cy="5920653"/>
          </a:xfrm>
          <a:prstGeom prst="rect">
            <a:avLst/>
          </a:prstGeom>
          <a:solidFill>
            <a:srgbClr val="62604E">
              <a:alpha val="95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6F055A8F-EB4B-4172-8B35-02BD1FE731F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29463" y="3652614"/>
            <a:ext cx="5956354" cy="1070225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287478" y="917441"/>
            <a:ext cx="5956353" cy="1247274"/>
          </a:xfrm>
        </p:spPr>
        <p:txBody>
          <a:bodyPr>
            <a:normAutofit/>
          </a:bodyPr>
          <a:lstStyle/>
          <a:p>
            <a:pPr algn="l"/>
            <a:r>
              <a:rPr lang="en-US" sz="8000" dirty="0">
                <a:solidFill>
                  <a:srgbClr val="FFFFFF"/>
                </a:solidFill>
                <a:latin typeface="Arial Black" panose="020B0A04020102020204" pitchFamily="34" charset="0"/>
              </a:rPr>
              <a:t>Clap/Snap</a:t>
            </a:r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DC0E1208-0B30-4396-AE7C-AEBFFAEE66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287478" y="4713662"/>
            <a:ext cx="3657600" cy="0"/>
          </a:xfrm>
          <a:prstGeom prst="line">
            <a:avLst/>
          </a:prstGeom>
          <a:ln w="19050">
            <a:solidFill>
              <a:srgbClr val="FFFFFF">
                <a:alpha val="8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Picture 4" descr="Logo&#10;&#10;Description automatically generated">
            <a:extLst>
              <a:ext uri="{FF2B5EF4-FFF2-40B4-BE49-F238E27FC236}">
                <a16:creationId xmlns:a16="http://schemas.microsoft.com/office/drawing/2014/main" id="{C6303E95-504F-4F8C-BEA2-56DF4869CB8B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71" r="2021" b="2"/>
          <a:stretch/>
        </p:blipFill>
        <p:spPr>
          <a:xfrm>
            <a:off x="475488" y="476777"/>
            <a:ext cx="3864383" cy="59206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44174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ectangle 30">
            <a:extLst>
              <a:ext uri="{FF2B5EF4-FFF2-40B4-BE49-F238E27FC236}">
                <a16:creationId xmlns:a16="http://schemas.microsoft.com/office/drawing/2014/main" id="{2A8AA5BC-4F7A-4226-8F99-6D824B226A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3324"/>
            <a:ext cx="12192000" cy="6861324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3E5445C6-DD42-4979-86FF-03730E8C6DB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321734" y="321733"/>
            <a:ext cx="11573488" cy="6214534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127000" cap="sq" cmpd="thinThick">
            <a:solidFill>
              <a:schemeClr val="bg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45000665-DFC7-417E-8FD7-516A0F15C9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724400" y="4109417"/>
            <a:ext cx="2743200" cy="0"/>
          </a:xfrm>
          <a:prstGeom prst="line">
            <a:avLst/>
          </a:prstGeom>
          <a:ln w="12700">
            <a:solidFill>
              <a:schemeClr val="tx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 descr="Logo&#10;&#10;Description automatically generated">
            <a:extLst>
              <a:ext uri="{FF2B5EF4-FFF2-40B4-BE49-F238E27FC236}">
                <a16:creationId xmlns:a16="http://schemas.microsoft.com/office/drawing/2014/main" id="{528193C4-A4FC-4600-ADED-EB09D3F1C136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949" r="-1" b="761"/>
          <a:stretch/>
        </p:blipFill>
        <p:spPr>
          <a:xfrm>
            <a:off x="1894154" y="560964"/>
            <a:ext cx="1003116" cy="1536882"/>
          </a:xfrm>
          <a:prstGeom prst="rect">
            <a:avLst/>
          </a:prstGeom>
        </p:spPr>
      </p:pic>
      <p:pic>
        <p:nvPicPr>
          <p:cNvPr id="11" name="Picture 10" descr="Logo&#10;&#10;Description automatically generated">
            <a:extLst>
              <a:ext uri="{FF2B5EF4-FFF2-40B4-BE49-F238E27FC236}">
                <a16:creationId xmlns:a16="http://schemas.microsoft.com/office/drawing/2014/main" id="{E387D510-CDB8-42AE-8A90-DFD6C9AEEE22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50" r="-1" b="2060"/>
          <a:stretch/>
        </p:blipFill>
        <p:spPr>
          <a:xfrm>
            <a:off x="1891558" y="2658896"/>
            <a:ext cx="1003116" cy="1536883"/>
          </a:xfrm>
          <a:prstGeom prst="rect">
            <a:avLst/>
          </a:prstGeom>
        </p:spPr>
      </p:pic>
      <p:pic>
        <p:nvPicPr>
          <p:cNvPr id="12" name="Picture 11" descr="Logo&#10;&#10;Description automatically generated">
            <a:extLst>
              <a:ext uri="{FF2B5EF4-FFF2-40B4-BE49-F238E27FC236}">
                <a16:creationId xmlns:a16="http://schemas.microsoft.com/office/drawing/2014/main" id="{7FA1DC45-0802-4C33-B54E-92992CFCC055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71" r="2021" b="2"/>
          <a:stretch/>
        </p:blipFill>
        <p:spPr>
          <a:xfrm>
            <a:off x="1891558" y="4684789"/>
            <a:ext cx="1003116" cy="1536883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8390C0A3-607B-444B-BE20-B31B996D7162}"/>
              </a:ext>
            </a:extLst>
          </p:cNvPr>
          <p:cNvPicPr>
            <a:picLocks noChangeAspect="1"/>
          </p:cNvPicPr>
          <p:nvPr/>
        </p:nvPicPr>
        <p:blipFill rotWithShape="1">
          <a:blip r:embed="rId5"/>
          <a:srcRect b="10552"/>
          <a:stretch/>
        </p:blipFill>
        <p:spPr>
          <a:xfrm>
            <a:off x="3444507" y="894777"/>
            <a:ext cx="6848146" cy="1154429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A6741E1D-F407-48B0-93C4-A3670C4CA8CD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444507" y="3065386"/>
            <a:ext cx="6853339" cy="1053759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C0BCC5B9-4078-4BED-8DFB-BFBF0688C9F1}"/>
              </a:ext>
            </a:extLst>
          </p:cNvPr>
          <p:cNvPicPr>
            <a:picLocks noChangeAspect="1"/>
          </p:cNvPicPr>
          <p:nvPr/>
        </p:nvPicPr>
        <p:blipFill rotWithShape="1">
          <a:blip r:embed="rId7"/>
          <a:srcRect b="6855"/>
          <a:stretch/>
        </p:blipFill>
        <p:spPr>
          <a:xfrm>
            <a:off x="3447103" y="4972158"/>
            <a:ext cx="6850743" cy="11465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747712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5A92BC41-5AE1-432E-87C7-12BF9E03D9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01415" y="476778"/>
            <a:ext cx="7212450" cy="5920653"/>
          </a:xfrm>
          <a:prstGeom prst="rect">
            <a:avLst/>
          </a:prstGeom>
          <a:solidFill>
            <a:srgbClr val="795B57">
              <a:alpha val="95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278840" y="1075931"/>
            <a:ext cx="3657600" cy="1247274"/>
          </a:xfrm>
        </p:spPr>
        <p:txBody>
          <a:bodyPr>
            <a:normAutofit/>
          </a:bodyPr>
          <a:lstStyle/>
          <a:p>
            <a:r>
              <a:rPr lang="fr-CA" sz="8000" dirty="0">
                <a:solidFill>
                  <a:srgbClr val="FFFFFF"/>
                </a:solidFill>
                <a:latin typeface="Arial Black" panose="020B0A04020102020204" pitchFamily="34" charset="0"/>
              </a:rPr>
              <a:t>Taper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DC0E1208-0B30-4396-AE7C-AEBFFAEE66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287478" y="4713662"/>
            <a:ext cx="3657600" cy="0"/>
          </a:xfrm>
          <a:prstGeom prst="line">
            <a:avLst/>
          </a:prstGeom>
          <a:ln w="19050">
            <a:solidFill>
              <a:srgbClr val="FFFFFF">
                <a:alpha val="8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Picture 4" descr="Logo&#10;&#10;Description automatically generated">
            <a:extLst>
              <a:ext uri="{FF2B5EF4-FFF2-40B4-BE49-F238E27FC236}">
                <a16:creationId xmlns:a16="http://schemas.microsoft.com/office/drawing/2014/main" id="{A7E8B059-2332-466E-B7BB-D180496C11C6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949" r="-1" b="761"/>
          <a:stretch/>
        </p:blipFill>
        <p:spPr>
          <a:xfrm>
            <a:off x="475488" y="476777"/>
            <a:ext cx="3864383" cy="5920653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54129E15-55F0-4CB8-A9D5-59646BB0EA8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70427" y="3535782"/>
            <a:ext cx="6474426" cy="12201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03232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id="{5A92BC41-5AE1-432E-87C7-12BF9E03D9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01415" y="476778"/>
            <a:ext cx="7212450" cy="5920653"/>
          </a:xfrm>
          <a:prstGeom prst="rect">
            <a:avLst/>
          </a:prstGeom>
          <a:solidFill>
            <a:srgbClr val="2E475B">
              <a:alpha val="95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F8D2B795-CA6D-4EA9-9CE9-B9ED5571A8F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80970" y="3659903"/>
            <a:ext cx="6853339" cy="1053759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577956" y="1064092"/>
            <a:ext cx="5956353" cy="1247274"/>
          </a:xfrm>
        </p:spPr>
        <p:txBody>
          <a:bodyPr>
            <a:normAutofit fontScale="70000" lnSpcReduction="20000"/>
          </a:bodyPr>
          <a:lstStyle/>
          <a:p>
            <a:pPr algn="l"/>
            <a:r>
              <a:rPr lang="fr-CA" sz="8000" dirty="0">
                <a:solidFill>
                  <a:srgbClr val="FFFFFF"/>
                </a:solidFill>
                <a:latin typeface="Arial Black" panose="020B0A04020102020204" pitchFamily="34" charset="0"/>
              </a:rPr>
              <a:t>Claquer/Taper</a:t>
            </a:r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DC0E1208-0B30-4396-AE7C-AEBFFAEE66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287478" y="4713662"/>
            <a:ext cx="3657600" cy="0"/>
          </a:xfrm>
          <a:prstGeom prst="line">
            <a:avLst/>
          </a:prstGeom>
          <a:ln w="19050">
            <a:solidFill>
              <a:srgbClr val="FFFFFF">
                <a:alpha val="8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5" descr="Logo&#10;&#10;Description automatically generated">
            <a:extLst>
              <a:ext uri="{FF2B5EF4-FFF2-40B4-BE49-F238E27FC236}">
                <a16:creationId xmlns:a16="http://schemas.microsoft.com/office/drawing/2014/main" id="{7E0900A4-EA43-4C6E-9E71-B9DF052B8652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50" r="-1" b="2060"/>
          <a:stretch/>
        </p:blipFill>
        <p:spPr>
          <a:xfrm>
            <a:off x="475488" y="476777"/>
            <a:ext cx="3864383" cy="59206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54992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>
            <a:extLst>
              <a:ext uri="{FF2B5EF4-FFF2-40B4-BE49-F238E27FC236}">
                <a16:creationId xmlns:a16="http://schemas.microsoft.com/office/drawing/2014/main" id="{5A92BC41-5AE1-432E-87C7-12BF9E03D9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01415" y="476778"/>
            <a:ext cx="7212450" cy="5920653"/>
          </a:xfrm>
          <a:prstGeom prst="rect">
            <a:avLst/>
          </a:prstGeom>
          <a:solidFill>
            <a:srgbClr val="62604E">
              <a:alpha val="95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6F055A8F-EB4B-4172-8B35-02BD1FE731F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29463" y="3652614"/>
            <a:ext cx="5956354" cy="1070225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129462" y="917440"/>
            <a:ext cx="6304731" cy="1582479"/>
          </a:xfrm>
        </p:spPr>
        <p:txBody>
          <a:bodyPr>
            <a:normAutofit/>
          </a:bodyPr>
          <a:lstStyle/>
          <a:p>
            <a:pPr algn="l"/>
            <a:r>
              <a:rPr lang="fr-CA" sz="5400" dirty="0">
                <a:solidFill>
                  <a:srgbClr val="FFFFFF"/>
                </a:solidFill>
                <a:latin typeface="Arial Black" panose="020B0A04020102020204" pitchFamily="34" charset="0"/>
              </a:rPr>
              <a:t>Frapper/Claquer</a:t>
            </a:r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DC0E1208-0B30-4396-AE7C-AEBFFAEE66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287478" y="4713662"/>
            <a:ext cx="3657600" cy="0"/>
          </a:xfrm>
          <a:prstGeom prst="line">
            <a:avLst/>
          </a:prstGeom>
          <a:ln w="19050">
            <a:solidFill>
              <a:srgbClr val="FFFFFF">
                <a:alpha val="8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Picture 4" descr="Logo&#10;&#10;Description automatically generated">
            <a:extLst>
              <a:ext uri="{FF2B5EF4-FFF2-40B4-BE49-F238E27FC236}">
                <a16:creationId xmlns:a16="http://schemas.microsoft.com/office/drawing/2014/main" id="{C6303E95-504F-4F8C-BEA2-56DF4869CB8B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71" r="2021" b="2"/>
          <a:stretch/>
        </p:blipFill>
        <p:spPr>
          <a:xfrm>
            <a:off x="475488" y="476777"/>
            <a:ext cx="3864383" cy="59206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867681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ectangle 30">
            <a:extLst>
              <a:ext uri="{FF2B5EF4-FFF2-40B4-BE49-F238E27FC236}">
                <a16:creationId xmlns:a16="http://schemas.microsoft.com/office/drawing/2014/main" id="{2A8AA5BC-4F7A-4226-8F99-6D824B226A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3324"/>
            <a:ext cx="12192000" cy="6861324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3E5445C6-DD42-4979-86FF-03730E8C6DB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321734" y="321733"/>
            <a:ext cx="11573488" cy="6214534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127000" cap="sq" cmpd="thinThick">
            <a:solidFill>
              <a:schemeClr val="bg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45000665-DFC7-417E-8FD7-516A0F15C9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724400" y="4109417"/>
            <a:ext cx="2743200" cy="0"/>
          </a:xfrm>
          <a:prstGeom prst="line">
            <a:avLst/>
          </a:prstGeom>
          <a:ln w="12700">
            <a:solidFill>
              <a:schemeClr val="tx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 descr="Logo&#10;&#10;Description automatically generated">
            <a:extLst>
              <a:ext uri="{FF2B5EF4-FFF2-40B4-BE49-F238E27FC236}">
                <a16:creationId xmlns:a16="http://schemas.microsoft.com/office/drawing/2014/main" id="{528193C4-A4FC-4600-ADED-EB09D3F1C136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949" r="-1" b="761"/>
          <a:stretch/>
        </p:blipFill>
        <p:spPr>
          <a:xfrm>
            <a:off x="1894154" y="560964"/>
            <a:ext cx="1003116" cy="1536882"/>
          </a:xfrm>
          <a:prstGeom prst="rect">
            <a:avLst/>
          </a:prstGeom>
        </p:spPr>
      </p:pic>
      <p:pic>
        <p:nvPicPr>
          <p:cNvPr id="11" name="Picture 10" descr="Logo&#10;&#10;Description automatically generated">
            <a:extLst>
              <a:ext uri="{FF2B5EF4-FFF2-40B4-BE49-F238E27FC236}">
                <a16:creationId xmlns:a16="http://schemas.microsoft.com/office/drawing/2014/main" id="{E387D510-CDB8-42AE-8A90-DFD6C9AEEE22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50" r="-1" b="2060"/>
          <a:stretch/>
        </p:blipFill>
        <p:spPr>
          <a:xfrm>
            <a:off x="1891558" y="2658896"/>
            <a:ext cx="1003116" cy="1536883"/>
          </a:xfrm>
          <a:prstGeom prst="rect">
            <a:avLst/>
          </a:prstGeom>
        </p:spPr>
      </p:pic>
      <p:pic>
        <p:nvPicPr>
          <p:cNvPr id="12" name="Picture 11" descr="Logo&#10;&#10;Description automatically generated">
            <a:extLst>
              <a:ext uri="{FF2B5EF4-FFF2-40B4-BE49-F238E27FC236}">
                <a16:creationId xmlns:a16="http://schemas.microsoft.com/office/drawing/2014/main" id="{7FA1DC45-0802-4C33-B54E-92992CFCC055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71" r="2021" b="2"/>
          <a:stretch/>
        </p:blipFill>
        <p:spPr>
          <a:xfrm>
            <a:off x="1891558" y="4684789"/>
            <a:ext cx="1003116" cy="1536883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8390C0A3-607B-444B-BE20-B31B996D7162}"/>
              </a:ext>
            </a:extLst>
          </p:cNvPr>
          <p:cNvPicPr>
            <a:picLocks noChangeAspect="1"/>
          </p:cNvPicPr>
          <p:nvPr/>
        </p:nvPicPr>
        <p:blipFill rotWithShape="1">
          <a:blip r:embed="rId5"/>
          <a:srcRect b="10552"/>
          <a:stretch/>
        </p:blipFill>
        <p:spPr>
          <a:xfrm>
            <a:off x="3444507" y="894777"/>
            <a:ext cx="6848146" cy="1154429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A6741E1D-F407-48B0-93C4-A3670C4CA8CD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444507" y="3065386"/>
            <a:ext cx="6853339" cy="1053759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C0BCC5B9-4078-4BED-8DFB-BFBF0688C9F1}"/>
              </a:ext>
            </a:extLst>
          </p:cNvPr>
          <p:cNvPicPr>
            <a:picLocks noChangeAspect="1"/>
          </p:cNvPicPr>
          <p:nvPr/>
        </p:nvPicPr>
        <p:blipFill rotWithShape="1">
          <a:blip r:embed="rId7"/>
          <a:srcRect b="6855"/>
          <a:stretch/>
        </p:blipFill>
        <p:spPr>
          <a:xfrm>
            <a:off x="3447103" y="4972158"/>
            <a:ext cx="6850743" cy="11465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991748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105</TotalTime>
  <Words>14</Words>
  <Application>Microsoft Office PowerPoint</Application>
  <PresentationFormat>Widescreen</PresentationFormat>
  <Paragraphs>6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Arial Black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Owen Sheedy</dc:creator>
  <cp:lastModifiedBy>Owen Sheedy</cp:lastModifiedBy>
  <cp:revision>1</cp:revision>
  <dcterms:created xsi:type="dcterms:W3CDTF">2020-11-18T16:26:38Z</dcterms:created>
  <dcterms:modified xsi:type="dcterms:W3CDTF">2020-11-18T18:12:10Z</dcterms:modified>
</cp:coreProperties>
</file>