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4CE21E-6CA8-4D8E-8F62-D085EF56F7EA}" v="16" dt="2020-11-28T23:04:20.106"/>
    <p1510:client id="{690D229A-497B-BEDD-4EDE-14AE666AFA2C}" v="931" dt="2020-11-28T23:13:41.7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S::owen.sheedy@lethsd.ab.ca::b1c9949c-efb5-4f8f-8e1c-29dbcaf5146f" providerId="AD" clId="Web-{690D229A-497B-BEDD-4EDE-14AE666AFA2C}"/>
    <pc:docChg chg="addSld delSld modSld sldOrd">
      <pc:chgData name="Owen Sheedy" userId="S::owen.sheedy@lethsd.ab.ca::b1c9949c-efb5-4f8f-8e1c-29dbcaf5146f" providerId="AD" clId="Web-{690D229A-497B-BEDD-4EDE-14AE666AFA2C}" dt="2020-11-28T23:13:41.769" v="930" actId="20577"/>
      <pc:docMkLst>
        <pc:docMk/>
      </pc:docMkLst>
      <pc:sldChg chg="modSp add del replId">
        <pc:chgData name="Owen Sheedy" userId="S::owen.sheedy@lethsd.ab.ca::b1c9949c-efb5-4f8f-8e1c-29dbcaf5146f" providerId="AD" clId="Web-{690D229A-497B-BEDD-4EDE-14AE666AFA2C}" dt="2020-11-28T23:06:39.234" v="3"/>
        <pc:sldMkLst>
          <pc:docMk/>
          <pc:sldMk cId="3674099040" sldId="257"/>
        </pc:sldMkLst>
        <pc:spChg chg="mod">
          <ac:chgData name="Owen Sheedy" userId="S::owen.sheedy@lethsd.ab.ca::b1c9949c-efb5-4f8f-8e1c-29dbcaf5146f" providerId="AD" clId="Web-{690D229A-497B-BEDD-4EDE-14AE666AFA2C}" dt="2020-11-28T23:06:33.499" v="1" actId="20577"/>
          <ac:spMkLst>
            <pc:docMk/>
            <pc:sldMk cId="3674099040" sldId="257"/>
            <ac:spMk id="2" creationId="{00000000-0000-0000-0000-000000000000}"/>
          </ac:spMkLst>
        </pc:spChg>
      </pc:sldChg>
      <pc:sldChg chg="new del">
        <pc:chgData name="Owen Sheedy" userId="S::owen.sheedy@lethsd.ab.ca::b1c9949c-efb5-4f8f-8e1c-29dbcaf5146f" providerId="AD" clId="Web-{690D229A-497B-BEDD-4EDE-14AE666AFA2C}" dt="2020-11-28T23:06:49.140" v="5"/>
        <pc:sldMkLst>
          <pc:docMk/>
          <pc:sldMk cId="526797958" sldId="258"/>
        </pc:sldMkLst>
      </pc:sldChg>
      <pc:sldChg chg="modSp new">
        <pc:chgData name="Owen Sheedy" userId="S::owen.sheedy@lethsd.ab.ca::b1c9949c-efb5-4f8f-8e1c-29dbcaf5146f" providerId="AD" clId="Web-{690D229A-497B-BEDD-4EDE-14AE666AFA2C}" dt="2020-11-28T23:07:45.936" v="67" actId="20577"/>
        <pc:sldMkLst>
          <pc:docMk/>
          <pc:sldMk cId="1902406071" sldId="259"/>
        </pc:sldMkLst>
        <pc:spChg chg="mod">
          <ac:chgData name="Owen Sheedy" userId="S::owen.sheedy@lethsd.ab.ca::b1c9949c-efb5-4f8f-8e1c-29dbcaf5146f" providerId="AD" clId="Web-{690D229A-497B-BEDD-4EDE-14AE666AFA2C}" dt="2020-11-28T23:07:45.936" v="67" actId="20577"/>
          <ac:spMkLst>
            <pc:docMk/>
            <pc:sldMk cId="1902406071" sldId="259"/>
            <ac:spMk id="2" creationId="{117F7672-A336-4F47-8A15-E6A84ADDF0E3}"/>
          </ac:spMkLst>
        </pc:spChg>
      </pc:sldChg>
      <pc:sldChg chg="modSp add replId">
        <pc:chgData name="Owen Sheedy" userId="S::owen.sheedy@lethsd.ab.ca::b1c9949c-efb5-4f8f-8e1c-29dbcaf5146f" providerId="AD" clId="Web-{690D229A-497B-BEDD-4EDE-14AE666AFA2C}" dt="2020-11-28T23:08:01.530" v="146" actId="20577"/>
        <pc:sldMkLst>
          <pc:docMk/>
          <pc:sldMk cId="4009575507" sldId="260"/>
        </pc:sldMkLst>
        <pc:spChg chg="mod">
          <ac:chgData name="Owen Sheedy" userId="S::owen.sheedy@lethsd.ab.ca::b1c9949c-efb5-4f8f-8e1c-29dbcaf5146f" providerId="AD" clId="Web-{690D229A-497B-BEDD-4EDE-14AE666AFA2C}" dt="2020-11-28T23:08:01.530" v="146" actId="20577"/>
          <ac:spMkLst>
            <pc:docMk/>
            <pc:sldMk cId="4009575507" sldId="260"/>
            <ac:spMk id="2" creationId="{117F7672-A336-4F47-8A15-E6A84ADDF0E3}"/>
          </ac:spMkLst>
        </pc:spChg>
      </pc:sldChg>
      <pc:sldChg chg="modSp add replId">
        <pc:chgData name="Owen Sheedy" userId="S::owen.sheedy@lethsd.ab.ca::b1c9949c-efb5-4f8f-8e1c-29dbcaf5146f" providerId="AD" clId="Web-{690D229A-497B-BEDD-4EDE-14AE666AFA2C}" dt="2020-11-28T23:08:25.061" v="246" actId="20577"/>
        <pc:sldMkLst>
          <pc:docMk/>
          <pc:sldMk cId="3546554095" sldId="261"/>
        </pc:sldMkLst>
        <pc:spChg chg="mod">
          <ac:chgData name="Owen Sheedy" userId="S::owen.sheedy@lethsd.ab.ca::b1c9949c-efb5-4f8f-8e1c-29dbcaf5146f" providerId="AD" clId="Web-{690D229A-497B-BEDD-4EDE-14AE666AFA2C}" dt="2020-11-28T23:08:25.061" v="246" actId="20577"/>
          <ac:spMkLst>
            <pc:docMk/>
            <pc:sldMk cId="3546554095" sldId="261"/>
            <ac:spMk id="2" creationId="{117F7672-A336-4F47-8A15-E6A84ADDF0E3}"/>
          </ac:spMkLst>
        </pc:spChg>
      </pc:sldChg>
      <pc:sldChg chg="modSp add replId">
        <pc:chgData name="Owen Sheedy" userId="S::owen.sheedy@lethsd.ab.ca::b1c9949c-efb5-4f8f-8e1c-29dbcaf5146f" providerId="AD" clId="Web-{690D229A-497B-BEDD-4EDE-14AE666AFA2C}" dt="2020-11-28T23:08:54.717" v="340" actId="20577"/>
        <pc:sldMkLst>
          <pc:docMk/>
          <pc:sldMk cId="2783804065" sldId="262"/>
        </pc:sldMkLst>
        <pc:spChg chg="mod">
          <ac:chgData name="Owen Sheedy" userId="S::owen.sheedy@lethsd.ab.ca::b1c9949c-efb5-4f8f-8e1c-29dbcaf5146f" providerId="AD" clId="Web-{690D229A-497B-BEDD-4EDE-14AE666AFA2C}" dt="2020-11-28T23:08:54.717" v="340" actId="20577"/>
          <ac:spMkLst>
            <pc:docMk/>
            <pc:sldMk cId="2783804065" sldId="262"/>
            <ac:spMk id="2" creationId="{117F7672-A336-4F47-8A15-E6A84ADDF0E3}"/>
          </ac:spMkLst>
        </pc:spChg>
      </pc:sldChg>
      <pc:sldChg chg="modSp add ord replId">
        <pc:chgData name="Owen Sheedy" userId="S::owen.sheedy@lethsd.ab.ca::b1c9949c-efb5-4f8f-8e1c-29dbcaf5146f" providerId="AD" clId="Web-{690D229A-497B-BEDD-4EDE-14AE666AFA2C}" dt="2020-11-28T23:09:12.452" v="381" actId="20577"/>
        <pc:sldMkLst>
          <pc:docMk/>
          <pc:sldMk cId="46048575" sldId="263"/>
        </pc:sldMkLst>
        <pc:spChg chg="mod">
          <ac:chgData name="Owen Sheedy" userId="S::owen.sheedy@lethsd.ab.ca::b1c9949c-efb5-4f8f-8e1c-29dbcaf5146f" providerId="AD" clId="Web-{690D229A-497B-BEDD-4EDE-14AE666AFA2C}" dt="2020-11-28T23:09:12.452" v="381" actId="20577"/>
          <ac:spMkLst>
            <pc:docMk/>
            <pc:sldMk cId="46048575" sldId="263"/>
            <ac:spMk id="2" creationId="{117F7672-A336-4F47-8A15-E6A84ADDF0E3}"/>
          </ac:spMkLst>
        </pc:spChg>
      </pc:sldChg>
      <pc:sldChg chg="modSp add replId">
        <pc:chgData name="Owen Sheedy" userId="S::owen.sheedy@lethsd.ab.ca::b1c9949c-efb5-4f8f-8e1c-29dbcaf5146f" providerId="AD" clId="Web-{690D229A-497B-BEDD-4EDE-14AE666AFA2C}" dt="2020-11-28T23:09:30.623" v="479" actId="20577"/>
        <pc:sldMkLst>
          <pc:docMk/>
          <pc:sldMk cId="4040298996" sldId="264"/>
        </pc:sldMkLst>
        <pc:spChg chg="mod">
          <ac:chgData name="Owen Sheedy" userId="S::owen.sheedy@lethsd.ab.ca::b1c9949c-efb5-4f8f-8e1c-29dbcaf5146f" providerId="AD" clId="Web-{690D229A-497B-BEDD-4EDE-14AE666AFA2C}" dt="2020-11-28T23:09:30.623" v="479" actId="20577"/>
          <ac:spMkLst>
            <pc:docMk/>
            <pc:sldMk cId="4040298996" sldId="264"/>
            <ac:spMk id="2" creationId="{117F7672-A336-4F47-8A15-E6A84ADDF0E3}"/>
          </ac:spMkLst>
        </pc:spChg>
      </pc:sldChg>
      <pc:sldChg chg="modSp add replId">
        <pc:chgData name="Owen Sheedy" userId="S::owen.sheedy@lethsd.ab.ca::b1c9949c-efb5-4f8f-8e1c-29dbcaf5146f" providerId="AD" clId="Web-{690D229A-497B-BEDD-4EDE-14AE666AFA2C}" dt="2020-11-28T23:10:07.420" v="537" actId="20577"/>
        <pc:sldMkLst>
          <pc:docMk/>
          <pc:sldMk cId="2700032949" sldId="265"/>
        </pc:sldMkLst>
        <pc:spChg chg="mod">
          <ac:chgData name="Owen Sheedy" userId="S::owen.sheedy@lethsd.ab.ca::b1c9949c-efb5-4f8f-8e1c-29dbcaf5146f" providerId="AD" clId="Web-{690D229A-497B-BEDD-4EDE-14AE666AFA2C}" dt="2020-11-28T23:10:07.420" v="537" actId="20577"/>
          <ac:spMkLst>
            <pc:docMk/>
            <pc:sldMk cId="2700032949" sldId="265"/>
            <ac:spMk id="2" creationId="{117F7672-A336-4F47-8A15-E6A84ADDF0E3}"/>
          </ac:spMkLst>
        </pc:spChg>
      </pc:sldChg>
      <pc:sldChg chg="modSp add replId">
        <pc:chgData name="Owen Sheedy" userId="S::owen.sheedy@lethsd.ab.ca::b1c9949c-efb5-4f8f-8e1c-29dbcaf5146f" providerId="AD" clId="Web-{690D229A-497B-BEDD-4EDE-14AE666AFA2C}" dt="2020-11-28T23:10:39.764" v="622" actId="20577"/>
        <pc:sldMkLst>
          <pc:docMk/>
          <pc:sldMk cId="2251359160" sldId="266"/>
        </pc:sldMkLst>
        <pc:spChg chg="mod">
          <ac:chgData name="Owen Sheedy" userId="S::owen.sheedy@lethsd.ab.ca::b1c9949c-efb5-4f8f-8e1c-29dbcaf5146f" providerId="AD" clId="Web-{690D229A-497B-BEDD-4EDE-14AE666AFA2C}" dt="2020-11-28T23:10:39.764" v="622" actId="20577"/>
          <ac:spMkLst>
            <pc:docMk/>
            <pc:sldMk cId="2251359160" sldId="266"/>
            <ac:spMk id="2" creationId="{117F7672-A336-4F47-8A15-E6A84ADDF0E3}"/>
          </ac:spMkLst>
        </pc:spChg>
      </pc:sldChg>
      <pc:sldChg chg="modSp add replId">
        <pc:chgData name="Owen Sheedy" userId="S::owen.sheedy@lethsd.ab.ca::b1c9949c-efb5-4f8f-8e1c-29dbcaf5146f" providerId="AD" clId="Web-{690D229A-497B-BEDD-4EDE-14AE666AFA2C}" dt="2020-11-28T23:11:11.763" v="696" actId="20577"/>
        <pc:sldMkLst>
          <pc:docMk/>
          <pc:sldMk cId="2782756200" sldId="267"/>
        </pc:sldMkLst>
        <pc:spChg chg="mod">
          <ac:chgData name="Owen Sheedy" userId="S::owen.sheedy@lethsd.ab.ca::b1c9949c-efb5-4f8f-8e1c-29dbcaf5146f" providerId="AD" clId="Web-{690D229A-497B-BEDD-4EDE-14AE666AFA2C}" dt="2020-11-28T23:11:11.763" v="696" actId="20577"/>
          <ac:spMkLst>
            <pc:docMk/>
            <pc:sldMk cId="2782756200" sldId="267"/>
            <ac:spMk id="2" creationId="{117F7672-A336-4F47-8A15-E6A84ADDF0E3}"/>
          </ac:spMkLst>
        </pc:spChg>
      </pc:sldChg>
      <pc:sldChg chg="modSp add replId">
        <pc:chgData name="Owen Sheedy" userId="S::owen.sheedy@lethsd.ab.ca::b1c9949c-efb5-4f8f-8e1c-29dbcaf5146f" providerId="AD" clId="Web-{690D229A-497B-BEDD-4EDE-14AE666AFA2C}" dt="2020-11-28T23:11:26.576" v="762" actId="20577"/>
        <pc:sldMkLst>
          <pc:docMk/>
          <pc:sldMk cId="2610260600" sldId="268"/>
        </pc:sldMkLst>
        <pc:spChg chg="mod">
          <ac:chgData name="Owen Sheedy" userId="S::owen.sheedy@lethsd.ab.ca::b1c9949c-efb5-4f8f-8e1c-29dbcaf5146f" providerId="AD" clId="Web-{690D229A-497B-BEDD-4EDE-14AE666AFA2C}" dt="2020-11-28T23:11:26.576" v="762" actId="20577"/>
          <ac:spMkLst>
            <pc:docMk/>
            <pc:sldMk cId="2610260600" sldId="268"/>
            <ac:spMk id="2" creationId="{117F7672-A336-4F47-8A15-E6A84ADDF0E3}"/>
          </ac:spMkLst>
        </pc:spChg>
      </pc:sldChg>
      <pc:sldChg chg="modSp add replId">
        <pc:chgData name="Owen Sheedy" userId="S::owen.sheedy@lethsd.ab.ca::b1c9949c-efb5-4f8f-8e1c-29dbcaf5146f" providerId="AD" clId="Web-{690D229A-497B-BEDD-4EDE-14AE666AFA2C}" dt="2020-11-28T23:12:06.732" v="848" actId="20577"/>
        <pc:sldMkLst>
          <pc:docMk/>
          <pc:sldMk cId="2433998808" sldId="269"/>
        </pc:sldMkLst>
        <pc:spChg chg="mod">
          <ac:chgData name="Owen Sheedy" userId="S::owen.sheedy@lethsd.ab.ca::b1c9949c-efb5-4f8f-8e1c-29dbcaf5146f" providerId="AD" clId="Web-{690D229A-497B-BEDD-4EDE-14AE666AFA2C}" dt="2020-11-28T23:12:06.732" v="848" actId="20577"/>
          <ac:spMkLst>
            <pc:docMk/>
            <pc:sldMk cId="2433998808" sldId="269"/>
            <ac:spMk id="2" creationId="{117F7672-A336-4F47-8A15-E6A84ADDF0E3}"/>
          </ac:spMkLst>
        </pc:spChg>
      </pc:sldChg>
      <pc:sldChg chg="modSp add replId">
        <pc:chgData name="Owen Sheedy" userId="S::owen.sheedy@lethsd.ab.ca::b1c9949c-efb5-4f8f-8e1c-29dbcaf5146f" providerId="AD" clId="Web-{690D229A-497B-BEDD-4EDE-14AE666AFA2C}" dt="2020-11-28T23:12:41.950" v="904" actId="20577"/>
        <pc:sldMkLst>
          <pc:docMk/>
          <pc:sldMk cId="656980654" sldId="270"/>
        </pc:sldMkLst>
        <pc:spChg chg="mod">
          <ac:chgData name="Owen Sheedy" userId="S::owen.sheedy@lethsd.ab.ca::b1c9949c-efb5-4f8f-8e1c-29dbcaf5146f" providerId="AD" clId="Web-{690D229A-497B-BEDD-4EDE-14AE666AFA2C}" dt="2020-11-28T23:12:41.950" v="904" actId="20577"/>
          <ac:spMkLst>
            <pc:docMk/>
            <pc:sldMk cId="656980654" sldId="270"/>
            <ac:spMk id="2" creationId="{117F7672-A336-4F47-8A15-E6A84ADDF0E3}"/>
          </ac:spMkLst>
        </pc:spChg>
      </pc:sldChg>
      <pc:sldChg chg="modSp add replId">
        <pc:chgData name="Owen Sheedy" userId="S::owen.sheedy@lethsd.ab.ca::b1c9949c-efb5-4f8f-8e1c-29dbcaf5146f" providerId="AD" clId="Web-{690D229A-497B-BEDD-4EDE-14AE666AFA2C}" dt="2020-11-28T23:12:53.341" v="924" actId="20577"/>
        <pc:sldMkLst>
          <pc:docMk/>
          <pc:sldMk cId="1551653367" sldId="271"/>
        </pc:sldMkLst>
        <pc:spChg chg="mod">
          <ac:chgData name="Owen Sheedy" userId="S::owen.sheedy@lethsd.ab.ca::b1c9949c-efb5-4f8f-8e1c-29dbcaf5146f" providerId="AD" clId="Web-{690D229A-497B-BEDD-4EDE-14AE666AFA2C}" dt="2020-11-28T23:12:53.341" v="924" actId="20577"/>
          <ac:spMkLst>
            <pc:docMk/>
            <pc:sldMk cId="1551653367" sldId="271"/>
            <ac:spMk id="2" creationId="{117F7672-A336-4F47-8A15-E6A84ADDF0E3}"/>
          </ac:spMkLst>
        </pc:spChg>
      </pc:sldChg>
    </pc:docChg>
  </pc:docChgLst>
  <pc:docChgLst>
    <pc:chgData name="Owen Sheedy" userId="S::owen.sheedy@lethsd.ab.ca::b1c9949c-efb5-4f8f-8e1c-29dbcaf5146f" providerId="AD" clId="Web-{3A4CE21E-6CA8-4D8E-8F62-D085EF56F7EA}"/>
    <pc:docChg chg="modSld">
      <pc:chgData name="Owen Sheedy" userId="S::owen.sheedy@lethsd.ab.ca::b1c9949c-efb5-4f8f-8e1c-29dbcaf5146f" providerId="AD" clId="Web-{3A4CE21E-6CA8-4D8E-8F62-D085EF56F7EA}" dt="2020-11-28T23:04:20.106" v="15" actId="20577"/>
      <pc:docMkLst>
        <pc:docMk/>
      </pc:docMkLst>
      <pc:sldChg chg="delSp modSp">
        <pc:chgData name="Owen Sheedy" userId="S::owen.sheedy@lethsd.ab.ca::b1c9949c-efb5-4f8f-8e1c-29dbcaf5146f" providerId="AD" clId="Web-{3A4CE21E-6CA8-4D8E-8F62-D085EF56F7EA}" dt="2020-11-28T23:04:20.106" v="15" actId="20577"/>
        <pc:sldMkLst>
          <pc:docMk/>
          <pc:sldMk cId="1627197603" sldId="256"/>
        </pc:sldMkLst>
        <pc:spChg chg="mod">
          <ac:chgData name="Owen Sheedy" userId="S::owen.sheedy@lethsd.ab.ca::b1c9949c-efb5-4f8f-8e1c-29dbcaf5146f" providerId="AD" clId="Web-{3A4CE21E-6CA8-4D8E-8F62-D085EF56F7EA}" dt="2020-11-28T23:04:20.106" v="15" actId="20577"/>
          <ac:spMkLst>
            <pc:docMk/>
            <pc:sldMk cId="1627197603" sldId="256"/>
            <ac:spMk id="2" creationId="{00000000-0000-0000-0000-000000000000}"/>
          </ac:spMkLst>
        </pc:spChg>
        <pc:spChg chg="del">
          <ac:chgData name="Owen Sheedy" userId="S::owen.sheedy@lethsd.ab.ca::b1c9949c-efb5-4f8f-8e1c-29dbcaf5146f" providerId="AD" clId="Web-{3A4CE21E-6CA8-4D8E-8F62-D085EF56F7EA}" dt="2020-11-28T23:03:56.590" v="14"/>
          <ac:spMkLst>
            <pc:docMk/>
            <pc:sldMk cId="1627197603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11/28/2020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/>
              <a:t>I am freezing</a:t>
            </a:r>
            <a:br>
              <a:rPr lang="en-US"/>
            </a:br>
            <a:r>
              <a:rPr lang="en-US" sz="2000"/>
              <a:t>By Jack Prelutsky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97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/>
              <a:t>I am freezing!</a:t>
            </a:r>
            <a:br>
              <a:rPr lang="en-US" sz="6600"/>
            </a:br>
            <a:r>
              <a:rPr lang="en-US" sz="6600"/>
              <a:t>I am freezing!</a:t>
            </a:r>
            <a:br>
              <a:rPr lang="en-US" sz="6600"/>
            </a:br>
            <a:r>
              <a:rPr lang="en-US" sz="6600"/>
              <a:t>Inside out and outside in.</a:t>
            </a:r>
          </a:p>
        </p:txBody>
      </p:sp>
    </p:spTree>
    <p:extLst>
      <p:ext uri="{BB962C8B-B14F-4D97-AF65-F5344CB8AC3E}">
        <p14:creationId xmlns:p14="http://schemas.microsoft.com/office/powerpoint/2010/main" val="2782756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/>
              <a:t>Every bit of me is chilly, ever single inch of skin.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60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/>
              <a:t>I have icicles inside me and my lips are turning blue.</a:t>
            </a:r>
          </a:p>
        </p:txBody>
      </p:sp>
    </p:spTree>
    <p:extLst>
      <p:ext uri="{BB962C8B-B14F-4D97-AF65-F5344CB8AC3E}">
        <p14:creationId xmlns:p14="http://schemas.microsoft.com/office/powerpoint/2010/main" val="2433998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/>
              <a:t>And I'm sneezing as I'm freezing, for I've caught a cold...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80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/>
              <a:t>ACHOOOOO!!</a:t>
            </a:r>
          </a:p>
        </p:txBody>
      </p:sp>
    </p:spTree>
    <p:extLst>
      <p:ext uri="{BB962C8B-B14F-4D97-AF65-F5344CB8AC3E}">
        <p14:creationId xmlns:p14="http://schemas.microsoft.com/office/powerpoint/2010/main" val="1551653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/>
              <a:t>I am freezing!</a:t>
            </a:r>
            <a:br>
              <a:rPr lang="en-US" sz="6600"/>
            </a:br>
            <a:r>
              <a:rPr lang="en-US" sz="6600"/>
              <a:t>I am freezing!</a:t>
            </a:r>
            <a:br>
              <a:rPr lang="en-US" sz="6600"/>
            </a:br>
            <a:r>
              <a:rPr lang="en-US" sz="6600"/>
              <a:t>I am absolutely cold.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06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I am</a:t>
            </a:r>
            <a:r>
              <a:rPr lang="en-US" sz="6600"/>
              <a:t> shivering and shaking like a pudding in a mold.</a:t>
            </a:r>
          </a:p>
        </p:txBody>
      </p:sp>
    </p:spTree>
    <p:extLst>
      <p:ext uri="{BB962C8B-B14F-4D97-AF65-F5344CB8AC3E}">
        <p14:creationId xmlns:p14="http://schemas.microsoft.com/office/powerpoint/2010/main" val="4009575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/>
              <a:t>There are glaciers in my stomach, there is sleet inside my bones.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54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/>
              <a:t>I am colder than the contents of a million ice cream cones.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804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I am freezing!</a:t>
            </a:r>
            <a:br>
              <a:rPr lang="en-US" sz="6600" dirty="0"/>
            </a:br>
            <a:r>
              <a:rPr lang="en-US" sz="6600" dirty="0"/>
              <a:t>I am freezing!</a:t>
            </a:r>
            <a:br>
              <a:rPr lang="en-US" sz="6600" dirty="0"/>
            </a:br>
            <a:r>
              <a:rPr lang="en-US" sz="6600"/>
              <a:t>From my bottom to my top.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48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/>
              <a:t>All my teeth are clacking madly and I cannot make them stop!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8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/>
              <a:t>Oh I cannot feel my fingers, and I cannot feel my toes.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032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F7672-A336-4F47-8A15-E6A84ADDF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60372"/>
          </a:xfrm>
        </p:spPr>
        <p:txBody>
          <a:bodyPr>
            <a:normAutofit/>
          </a:bodyPr>
          <a:lstStyle/>
          <a:p>
            <a:pPr algn="ctr"/>
            <a:r>
              <a:rPr lang="en-US" sz="6600"/>
              <a:t>Now my cheeks are frozen solid and I think I've lost my nose!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591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0</TotalTime>
  <Words>0</Words>
  <Application>Microsoft Office PowerPoint</Application>
  <PresentationFormat>Widescreen</PresentationFormat>
  <Paragraphs>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Savon</vt:lpstr>
      <vt:lpstr>I am freezing By Jack Prelutsky</vt:lpstr>
      <vt:lpstr>I am freezing! I am freezing! I am absolutely cold.</vt:lpstr>
      <vt:lpstr>I am shivering and shaking like a pudding in a mold.</vt:lpstr>
      <vt:lpstr>There are glaciers in my stomach, there is sleet inside my bones.</vt:lpstr>
      <vt:lpstr>I am colder than the contents of a million ice cream cones.</vt:lpstr>
      <vt:lpstr>I am freezing! I am freezing! From my bottom to my top.</vt:lpstr>
      <vt:lpstr>All my teeth are clacking madly and I cannot make them stop!</vt:lpstr>
      <vt:lpstr>Oh I cannot feel my fingers, and I cannot feel my toes.</vt:lpstr>
      <vt:lpstr>Now my cheeks are frozen solid and I think I've lost my nose!</vt:lpstr>
      <vt:lpstr>I am freezing! I am freezing! Inside out and outside in.</vt:lpstr>
      <vt:lpstr>Every bit of me is chilly, ever single inch of skin.</vt:lpstr>
      <vt:lpstr>I have icicles inside me and my lips are turning blue.</vt:lpstr>
      <vt:lpstr>And I'm sneezing as I'm freezing, for I've caught a cold...</vt:lpstr>
      <vt:lpstr>ACHOOOOO!!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83</cp:revision>
  <dcterms:created xsi:type="dcterms:W3CDTF">2020-11-28T23:03:28Z</dcterms:created>
  <dcterms:modified xsi:type="dcterms:W3CDTF">2020-11-28T23:13:45Z</dcterms:modified>
</cp:coreProperties>
</file>