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513F70-14D2-41D3-8E96-BF3DAE65B166}" v="450" dt="2020-11-28T22:54:48.2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S::owen.sheedy@lethsd.ab.ca::b1c9949c-efb5-4f8f-8e1c-29dbcaf5146f" providerId="AD" clId="Web-{E4513F70-14D2-41D3-8E96-BF3DAE65B166}"/>
    <pc:docChg chg="addSld modSld">
      <pc:chgData name="Owen Sheedy" userId="S::owen.sheedy@lethsd.ab.ca::b1c9949c-efb5-4f8f-8e1c-29dbcaf5146f" providerId="AD" clId="Web-{E4513F70-14D2-41D3-8E96-BF3DAE65B166}" dt="2020-11-28T22:54:48.289" v="448" actId="20577"/>
      <pc:docMkLst>
        <pc:docMk/>
      </pc:docMkLst>
      <pc:sldChg chg="delSp modSp">
        <pc:chgData name="Owen Sheedy" userId="S::owen.sheedy@lethsd.ab.ca::b1c9949c-efb5-4f8f-8e1c-29dbcaf5146f" providerId="AD" clId="Web-{E4513F70-14D2-41D3-8E96-BF3DAE65B166}" dt="2020-11-28T22:50:28.081" v="155" actId="20577"/>
        <pc:sldMkLst>
          <pc:docMk/>
          <pc:sldMk cId="1627197603" sldId="256"/>
        </pc:sldMkLst>
        <pc:spChg chg="mod">
          <ac:chgData name="Owen Sheedy" userId="S::owen.sheedy@lethsd.ab.ca::b1c9949c-efb5-4f8f-8e1c-29dbcaf5146f" providerId="AD" clId="Web-{E4513F70-14D2-41D3-8E96-BF3DAE65B166}" dt="2020-11-28T22:50:28.081" v="155" actId="20577"/>
          <ac:spMkLst>
            <pc:docMk/>
            <pc:sldMk cId="1627197603" sldId="256"/>
            <ac:spMk id="2" creationId="{00000000-0000-0000-0000-000000000000}"/>
          </ac:spMkLst>
        </pc:spChg>
        <pc:spChg chg="del">
          <ac:chgData name="Owen Sheedy" userId="S::owen.sheedy@lethsd.ab.ca::b1c9949c-efb5-4f8f-8e1c-29dbcaf5146f" providerId="AD" clId="Web-{E4513F70-14D2-41D3-8E96-BF3DAE65B166}" dt="2020-11-28T22:43:41.924" v="10"/>
          <ac:spMkLst>
            <pc:docMk/>
            <pc:sldMk cId="1627197603" sldId="256"/>
            <ac:spMk id="3" creationId="{00000000-0000-0000-0000-000000000000}"/>
          </ac:spMkLst>
        </pc:spChg>
      </pc:sldChg>
      <pc:sldChg chg="addSp delSp modSp new mod setBg">
        <pc:chgData name="Owen Sheedy" userId="S::owen.sheedy@lethsd.ab.ca::b1c9949c-efb5-4f8f-8e1c-29dbcaf5146f" providerId="AD" clId="Web-{E4513F70-14D2-41D3-8E96-BF3DAE65B166}" dt="2020-11-28T22:47:39.440" v="112" actId="20577"/>
        <pc:sldMkLst>
          <pc:docMk/>
          <pc:sldMk cId="3221549093" sldId="257"/>
        </pc:sldMkLst>
        <pc:spChg chg="mod">
          <ac:chgData name="Owen Sheedy" userId="S::owen.sheedy@lethsd.ab.ca::b1c9949c-efb5-4f8f-8e1c-29dbcaf5146f" providerId="AD" clId="Web-{E4513F70-14D2-41D3-8E96-BF3DAE65B166}" dt="2020-11-28T22:47:39.440" v="112" actId="20577"/>
          <ac:spMkLst>
            <pc:docMk/>
            <pc:sldMk cId="3221549093" sldId="257"/>
            <ac:spMk id="2" creationId="{7EEBE61D-808D-426C-ABEC-3426F5BE2115}"/>
          </ac:spMkLst>
        </pc:spChg>
        <pc:spChg chg="add del">
          <ac:chgData name="Owen Sheedy" userId="S::owen.sheedy@lethsd.ab.ca::b1c9949c-efb5-4f8f-8e1c-29dbcaf5146f" providerId="AD" clId="Web-{E4513F70-14D2-41D3-8E96-BF3DAE65B166}" dt="2020-11-28T22:45:05.377" v="44"/>
          <ac:spMkLst>
            <pc:docMk/>
            <pc:sldMk cId="3221549093" sldId="257"/>
            <ac:spMk id="7" creationId="{B32F73EB-B46F-4F77-B3DC-7C374906F3B4}"/>
          </ac:spMkLst>
        </pc:spChg>
        <pc:spChg chg="add del">
          <ac:chgData name="Owen Sheedy" userId="S::owen.sheedy@lethsd.ab.ca::b1c9949c-efb5-4f8f-8e1c-29dbcaf5146f" providerId="AD" clId="Web-{E4513F70-14D2-41D3-8E96-BF3DAE65B166}" dt="2020-11-28T22:45:05.377" v="44"/>
          <ac:spMkLst>
            <pc:docMk/>
            <pc:sldMk cId="3221549093" sldId="257"/>
            <ac:spMk id="9" creationId="{ADDB10B3-CF45-4294-8994-0E8AD1FC6ECB}"/>
          </ac:spMkLst>
        </pc:spChg>
        <pc:spChg chg="add del">
          <ac:chgData name="Owen Sheedy" userId="S::owen.sheedy@lethsd.ab.ca::b1c9949c-efb5-4f8f-8e1c-29dbcaf5146f" providerId="AD" clId="Web-{E4513F70-14D2-41D3-8E96-BF3DAE65B166}" dt="2020-11-28T22:45:05.377" v="44"/>
          <ac:spMkLst>
            <pc:docMk/>
            <pc:sldMk cId="3221549093" sldId="257"/>
            <ac:spMk id="11" creationId="{5145417F-1D1B-48A7-B4DA-BAD73B02C815}"/>
          </ac:spMkLst>
        </pc:spChg>
        <pc:spChg chg="add del">
          <ac:chgData name="Owen Sheedy" userId="S::owen.sheedy@lethsd.ab.ca::b1c9949c-efb5-4f8f-8e1c-29dbcaf5146f" providerId="AD" clId="Web-{E4513F70-14D2-41D3-8E96-BF3DAE65B166}" dt="2020-11-28T22:45:05.377" v="44"/>
          <ac:spMkLst>
            <pc:docMk/>
            <pc:sldMk cId="3221549093" sldId="257"/>
            <ac:spMk id="13" creationId="{13CF9D9F-1672-4D0C-934E-CD9EE1BE54BA}"/>
          </ac:spMkLst>
        </pc:spChg>
        <pc:spChg chg="add del">
          <ac:chgData name="Owen Sheedy" userId="S::owen.sheedy@lethsd.ab.ca::b1c9949c-efb5-4f8f-8e1c-29dbcaf5146f" providerId="AD" clId="Web-{E4513F70-14D2-41D3-8E96-BF3DAE65B166}" dt="2020-11-28T22:45:05.377" v="44"/>
          <ac:spMkLst>
            <pc:docMk/>
            <pc:sldMk cId="3221549093" sldId="257"/>
            <ac:spMk id="20" creationId="{6995F625-BE4F-4433-8290-5DF0E8589F50}"/>
          </ac:spMkLst>
        </pc:spChg>
        <pc:spChg chg="add del">
          <ac:chgData name="Owen Sheedy" userId="S::owen.sheedy@lethsd.ab.ca::b1c9949c-efb5-4f8f-8e1c-29dbcaf5146f" providerId="AD" clId="Web-{E4513F70-14D2-41D3-8E96-BF3DAE65B166}" dt="2020-11-28T22:45:05.377" v="44"/>
          <ac:spMkLst>
            <pc:docMk/>
            <pc:sldMk cId="3221549093" sldId="257"/>
            <ac:spMk id="22" creationId="{80102662-1FA4-4C7A-B144-19699DF43508}"/>
          </ac:spMkLst>
        </pc:spChg>
        <pc:spChg chg="add del">
          <ac:chgData name="Owen Sheedy" userId="S::owen.sheedy@lethsd.ab.ca::b1c9949c-efb5-4f8f-8e1c-29dbcaf5146f" providerId="AD" clId="Web-{E4513F70-14D2-41D3-8E96-BF3DAE65B166}" dt="2020-11-28T22:45:05.377" v="44"/>
          <ac:spMkLst>
            <pc:docMk/>
            <pc:sldMk cId="3221549093" sldId="257"/>
            <ac:spMk id="24" creationId="{655E224A-5F26-423E-949C-07A720F39A44}"/>
          </ac:spMkLst>
        </pc:spChg>
        <pc:spChg chg="add del">
          <ac:chgData name="Owen Sheedy" userId="S::owen.sheedy@lethsd.ab.ca::b1c9949c-efb5-4f8f-8e1c-29dbcaf5146f" providerId="AD" clId="Web-{E4513F70-14D2-41D3-8E96-BF3DAE65B166}" dt="2020-11-28T22:45:05.377" v="44"/>
          <ac:spMkLst>
            <pc:docMk/>
            <pc:sldMk cId="3221549093" sldId="257"/>
            <ac:spMk id="26" creationId="{A6F1DA18-4CA4-40CF-9ACA-105D8373B672}"/>
          </ac:spMkLst>
        </pc:spChg>
        <pc:spChg chg="add del">
          <ac:chgData name="Owen Sheedy" userId="S::owen.sheedy@lethsd.ab.ca::b1c9949c-efb5-4f8f-8e1c-29dbcaf5146f" providerId="AD" clId="Web-{E4513F70-14D2-41D3-8E96-BF3DAE65B166}" dt="2020-11-28T22:45:05.377" v="44"/>
          <ac:spMkLst>
            <pc:docMk/>
            <pc:sldMk cId="3221549093" sldId="257"/>
            <ac:spMk id="28" creationId="{7C6D1B74-744B-4231-97DB-86B4C9C5E2D3}"/>
          </ac:spMkLst>
        </pc:spChg>
        <pc:grpChg chg="add del">
          <ac:chgData name="Owen Sheedy" userId="S::owen.sheedy@lethsd.ab.ca::b1c9949c-efb5-4f8f-8e1c-29dbcaf5146f" providerId="AD" clId="Web-{E4513F70-14D2-41D3-8E96-BF3DAE65B166}" dt="2020-11-28T22:45:05.377" v="44"/>
          <ac:grpSpMkLst>
            <pc:docMk/>
            <pc:sldMk cId="3221549093" sldId="257"/>
            <ac:grpSpMk id="15" creationId="{1558C702-CA14-4264-B8FC-A5120F75DE0A}"/>
          </ac:grpSpMkLst>
        </pc:grpChg>
        <pc:cxnChg chg="add del">
          <ac:chgData name="Owen Sheedy" userId="S::owen.sheedy@lethsd.ab.ca::b1c9949c-efb5-4f8f-8e1c-29dbcaf5146f" providerId="AD" clId="Web-{E4513F70-14D2-41D3-8E96-BF3DAE65B166}" dt="2020-11-28T22:45:05.377" v="44"/>
          <ac:cxnSpMkLst>
            <pc:docMk/>
            <pc:sldMk cId="3221549093" sldId="257"/>
            <ac:cxnSpMk id="30" creationId="{ABC98C72-9EDD-4426-B45A-84E06A7CD22F}"/>
          </ac:cxnSpMkLst>
        </pc:cxnChg>
        <pc:cxnChg chg="add del">
          <ac:chgData name="Owen Sheedy" userId="S::owen.sheedy@lethsd.ab.ca::b1c9949c-efb5-4f8f-8e1c-29dbcaf5146f" providerId="AD" clId="Web-{E4513F70-14D2-41D3-8E96-BF3DAE65B166}" dt="2020-11-28T22:45:05.377" v="44"/>
          <ac:cxnSpMkLst>
            <pc:docMk/>
            <pc:sldMk cId="3221549093" sldId="257"/>
            <ac:cxnSpMk id="32" creationId="{44887186-EE44-4AD3-BEFE-3478B4537191}"/>
          </ac:cxnSpMkLst>
        </pc:cxnChg>
        <pc:cxnChg chg="add del">
          <ac:chgData name="Owen Sheedy" userId="S::owen.sheedy@lethsd.ab.ca::b1c9949c-efb5-4f8f-8e1c-29dbcaf5146f" providerId="AD" clId="Web-{E4513F70-14D2-41D3-8E96-BF3DAE65B166}" dt="2020-11-28T22:45:05.377" v="44"/>
          <ac:cxnSpMkLst>
            <pc:docMk/>
            <pc:sldMk cId="3221549093" sldId="257"/>
            <ac:cxnSpMk id="34" creationId="{58EECC4E-F1C0-4C09-A7FD-4D623DACCC4F}"/>
          </ac:cxnSpMkLst>
        </pc:cxnChg>
      </pc:sldChg>
      <pc:sldChg chg="modSp add replId">
        <pc:chgData name="Owen Sheedy" userId="S::owen.sheedy@lethsd.ab.ca::b1c9949c-efb5-4f8f-8e1c-29dbcaf5146f" providerId="AD" clId="Web-{E4513F70-14D2-41D3-8E96-BF3DAE65B166}" dt="2020-11-28T22:50:42.784" v="164" actId="20577"/>
        <pc:sldMkLst>
          <pc:docMk/>
          <pc:sldMk cId="341418044" sldId="258"/>
        </pc:sldMkLst>
        <pc:spChg chg="mod">
          <ac:chgData name="Owen Sheedy" userId="S::owen.sheedy@lethsd.ab.ca::b1c9949c-efb5-4f8f-8e1c-29dbcaf5146f" providerId="AD" clId="Web-{E4513F70-14D2-41D3-8E96-BF3DAE65B166}" dt="2020-11-28T22:50:42.784" v="164" actId="20577"/>
          <ac:spMkLst>
            <pc:docMk/>
            <pc:sldMk cId="341418044" sldId="258"/>
            <ac:spMk id="2" creationId="{7EEBE61D-808D-426C-ABEC-3426F5BE2115}"/>
          </ac:spMkLst>
        </pc:spChg>
      </pc:sldChg>
      <pc:sldChg chg="modSp add replId">
        <pc:chgData name="Owen Sheedy" userId="S::owen.sheedy@lethsd.ab.ca::b1c9949c-efb5-4f8f-8e1c-29dbcaf5146f" providerId="AD" clId="Web-{E4513F70-14D2-41D3-8E96-BF3DAE65B166}" dt="2020-11-28T22:51:09.222" v="211" actId="20577"/>
        <pc:sldMkLst>
          <pc:docMk/>
          <pc:sldMk cId="3896420015" sldId="259"/>
        </pc:sldMkLst>
        <pc:spChg chg="mod">
          <ac:chgData name="Owen Sheedy" userId="S::owen.sheedy@lethsd.ab.ca::b1c9949c-efb5-4f8f-8e1c-29dbcaf5146f" providerId="AD" clId="Web-{E4513F70-14D2-41D3-8E96-BF3DAE65B166}" dt="2020-11-28T22:51:09.222" v="211" actId="20577"/>
          <ac:spMkLst>
            <pc:docMk/>
            <pc:sldMk cId="3896420015" sldId="259"/>
            <ac:spMk id="2" creationId="{7EEBE61D-808D-426C-ABEC-3426F5BE2115}"/>
          </ac:spMkLst>
        </pc:spChg>
      </pc:sldChg>
      <pc:sldChg chg="modSp add replId">
        <pc:chgData name="Owen Sheedy" userId="S::owen.sheedy@lethsd.ab.ca::b1c9949c-efb5-4f8f-8e1c-29dbcaf5146f" providerId="AD" clId="Web-{E4513F70-14D2-41D3-8E96-BF3DAE65B166}" dt="2020-11-28T22:51:31.394" v="247" actId="20577"/>
        <pc:sldMkLst>
          <pc:docMk/>
          <pc:sldMk cId="127587379" sldId="260"/>
        </pc:sldMkLst>
        <pc:spChg chg="mod">
          <ac:chgData name="Owen Sheedy" userId="S::owen.sheedy@lethsd.ab.ca::b1c9949c-efb5-4f8f-8e1c-29dbcaf5146f" providerId="AD" clId="Web-{E4513F70-14D2-41D3-8E96-BF3DAE65B166}" dt="2020-11-28T22:51:31.394" v="247" actId="20577"/>
          <ac:spMkLst>
            <pc:docMk/>
            <pc:sldMk cId="127587379" sldId="260"/>
            <ac:spMk id="2" creationId="{7EEBE61D-808D-426C-ABEC-3426F5BE2115}"/>
          </ac:spMkLst>
        </pc:spChg>
      </pc:sldChg>
      <pc:sldChg chg="modSp add replId">
        <pc:chgData name="Owen Sheedy" userId="S::owen.sheedy@lethsd.ab.ca::b1c9949c-efb5-4f8f-8e1c-29dbcaf5146f" providerId="AD" clId="Web-{E4513F70-14D2-41D3-8E96-BF3DAE65B166}" dt="2020-11-28T22:52:24.941" v="292" actId="20577"/>
        <pc:sldMkLst>
          <pc:docMk/>
          <pc:sldMk cId="3813657631" sldId="261"/>
        </pc:sldMkLst>
        <pc:spChg chg="mod">
          <ac:chgData name="Owen Sheedy" userId="S::owen.sheedy@lethsd.ab.ca::b1c9949c-efb5-4f8f-8e1c-29dbcaf5146f" providerId="AD" clId="Web-{E4513F70-14D2-41D3-8E96-BF3DAE65B166}" dt="2020-11-28T22:52:24.941" v="292" actId="20577"/>
          <ac:spMkLst>
            <pc:docMk/>
            <pc:sldMk cId="3813657631" sldId="261"/>
            <ac:spMk id="2" creationId="{7EEBE61D-808D-426C-ABEC-3426F5BE2115}"/>
          </ac:spMkLst>
        </pc:spChg>
      </pc:sldChg>
      <pc:sldChg chg="modSp add replId">
        <pc:chgData name="Owen Sheedy" userId="S::owen.sheedy@lethsd.ab.ca::b1c9949c-efb5-4f8f-8e1c-29dbcaf5146f" providerId="AD" clId="Web-{E4513F70-14D2-41D3-8E96-BF3DAE65B166}" dt="2020-11-28T22:52:20.691" v="285" actId="20577"/>
        <pc:sldMkLst>
          <pc:docMk/>
          <pc:sldMk cId="4204227930" sldId="262"/>
        </pc:sldMkLst>
        <pc:spChg chg="mod">
          <ac:chgData name="Owen Sheedy" userId="S::owen.sheedy@lethsd.ab.ca::b1c9949c-efb5-4f8f-8e1c-29dbcaf5146f" providerId="AD" clId="Web-{E4513F70-14D2-41D3-8E96-BF3DAE65B166}" dt="2020-11-28T22:52:20.691" v="285" actId="20577"/>
          <ac:spMkLst>
            <pc:docMk/>
            <pc:sldMk cId="4204227930" sldId="262"/>
            <ac:spMk id="2" creationId="{7EEBE61D-808D-426C-ABEC-3426F5BE2115}"/>
          </ac:spMkLst>
        </pc:spChg>
      </pc:sldChg>
      <pc:sldChg chg="modSp add replId">
        <pc:chgData name="Owen Sheedy" userId="S::owen.sheedy@lethsd.ab.ca::b1c9949c-efb5-4f8f-8e1c-29dbcaf5146f" providerId="AD" clId="Web-{E4513F70-14D2-41D3-8E96-BF3DAE65B166}" dt="2020-11-28T22:52:51.258" v="332" actId="20577"/>
        <pc:sldMkLst>
          <pc:docMk/>
          <pc:sldMk cId="3763064035" sldId="263"/>
        </pc:sldMkLst>
        <pc:spChg chg="mod">
          <ac:chgData name="Owen Sheedy" userId="S::owen.sheedy@lethsd.ab.ca::b1c9949c-efb5-4f8f-8e1c-29dbcaf5146f" providerId="AD" clId="Web-{E4513F70-14D2-41D3-8E96-BF3DAE65B166}" dt="2020-11-28T22:52:51.258" v="332" actId="20577"/>
          <ac:spMkLst>
            <pc:docMk/>
            <pc:sldMk cId="3763064035" sldId="263"/>
            <ac:spMk id="2" creationId="{7EEBE61D-808D-426C-ABEC-3426F5BE2115}"/>
          </ac:spMkLst>
        </pc:spChg>
      </pc:sldChg>
      <pc:sldChg chg="modSp add replId">
        <pc:chgData name="Owen Sheedy" userId="S::owen.sheedy@lethsd.ab.ca::b1c9949c-efb5-4f8f-8e1c-29dbcaf5146f" providerId="AD" clId="Web-{E4513F70-14D2-41D3-8E96-BF3DAE65B166}" dt="2020-11-28T22:53:25.273" v="366" actId="20577"/>
        <pc:sldMkLst>
          <pc:docMk/>
          <pc:sldMk cId="1762693411" sldId="264"/>
        </pc:sldMkLst>
        <pc:spChg chg="mod">
          <ac:chgData name="Owen Sheedy" userId="S::owen.sheedy@lethsd.ab.ca::b1c9949c-efb5-4f8f-8e1c-29dbcaf5146f" providerId="AD" clId="Web-{E4513F70-14D2-41D3-8E96-BF3DAE65B166}" dt="2020-11-28T22:53:25.273" v="366" actId="20577"/>
          <ac:spMkLst>
            <pc:docMk/>
            <pc:sldMk cId="1762693411" sldId="264"/>
            <ac:spMk id="2" creationId="{7EEBE61D-808D-426C-ABEC-3426F5BE2115}"/>
          </ac:spMkLst>
        </pc:spChg>
      </pc:sldChg>
      <pc:sldChg chg="add replId">
        <pc:chgData name="Owen Sheedy" userId="S::owen.sheedy@lethsd.ab.ca::b1c9949c-efb5-4f8f-8e1c-29dbcaf5146f" providerId="AD" clId="Web-{E4513F70-14D2-41D3-8E96-BF3DAE65B166}" dt="2020-11-28T22:53:41.492" v="369"/>
        <pc:sldMkLst>
          <pc:docMk/>
          <pc:sldMk cId="1293520228" sldId="265"/>
        </pc:sldMkLst>
      </pc:sldChg>
      <pc:sldChg chg="add replId">
        <pc:chgData name="Owen Sheedy" userId="S::owen.sheedy@lethsd.ab.ca::b1c9949c-efb5-4f8f-8e1c-29dbcaf5146f" providerId="AD" clId="Web-{E4513F70-14D2-41D3-8E96-BF3DAE65B166}" dt="2020-11-28T22:53:48.086" v="370"/>
        <pc:sldMkLst>
          <pc:docMk/>
          <pc:sldMk cId="3090648884" sldId="266"/>
        </pc:sldMkLst>
      </pc:sldChg>
      <pc:sldChg chg="modSp add replId">
        <pc:chgData name="Owen Sheedy" userId="S::owen.sheedy@lethsd.ab.ca::b1c9949c-efb5-4f8f-8e1c-29dbcaf5146f" providerId="AD" clId="Web-{E4513F70-14D2-41D3-8E96-BF3DAE65B166}" dt="2020-11-28T22:54:21.633" v="412" actId="20577"/>
        <pc:sldMkLst>
          <pc:docMk/>
          <pc:sldMk cId="1409095287" sldId="267"/>
        </pc:sldMkLst>
        <pc:spChg chg="mod">
          <ac:chgData name="Owen Sheedy" userId="S::owen.sheedy@lethsd.ab.ca::b1c9949c-efb5-4f8f-8e1c-29dbcaf5146f" providerId="AD" clId="Web-{E4513F70-14D2-41D3-8E96-BF3DAE65B166}" dt="2020-11-28T22:54:21.633" v="412" actId="20577"/>
          <ac:spMkLst>
            <pc:docMk/>
            <pc:sldMk cId="1409095287" sldId="267"/>
            <ac:spMk id="2" creationId="{7EEBE61D-808D-426C-ABEC-3426F5BE2115}"/>
          </ac:spMkLst>
        </pc:spChg>
      </pc:sldChg>
      <pc:sldChg chg="modSp add replId">
        <pc:chgData name="Owen Sheedy" userId="S::owen.sheedy@lethsd.ab.ca::b1c9949c-efb5-4f8f-8e1c-29dbcaf5146f" providerId="AD" clId="Web-{E4513F70-14D2-41D3-8E96-BF3DAE65B166}" dt="2020-11-28T22:54:45.429" v="446" actId="20577"/>
        <pc:sldMkLst>
          <pc:docMk/>
          <pc:sldMk cId="3808193968" sldId="268"/>
        </pc:sldMkLst>
        <pc:spChg chg="mod">
          <ac:chgData name="Owen Sheedy" userId="S::owen.sheedy@lethsd.ab.ca::b1c9949c-efb5-4f8f-8e1c-29dbcaf5146f" providerId="AD" clId="Web-{E4513F70-14D2-41D3-8E96-BF3DAE65B166}" dt="2020-11-28T22:54:45.429" v="446" actId="20577"/>
          <ac:spMkLst>
            <pc:docMk/>
            <pc:sldMk cId="3808193968" sldId="268"/>
            <ac:spMk id="2" creationId="{7EEBE61D-808D-426C-ABEC-3426F5BE21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CA"/>
              <a:t>Le Petit Flocon</a:t>
            </a:r>
            <a:br>
              <a:rPr lang="fr-CA"/>
            </a:br>
            <a:r>
              <a:rPr lang="fr-CA" sz="2000"/>
              <a:t>Origine Inconnue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97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605453"/>
          </a:xfrm>
        </p:spPr>
        <p:txBody>
          <a:bodyPr/>
          <a:lstStyle/>
          <a:p>
            <a:pPr algn="ctr"/>
            <a:r>
              <a:rPr lang="fr-CA" sz="6600"/>
              <a:t>Je suis un petit flocon.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93520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Tout menu, tout blanc, tout rond.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90648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Qui aime beaucoup s'amuser...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95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Dans le vent, </a:t>
            </a:r>
            <a:br>
              <a:rPr lang="fr-CA" sz="6600"/>
            </a:br>
            <a:r>
              <a:rPr lang="fr-CA" sz="6600"/>
              <a:t>et sur ton nez!</a:t>
            </a:r>
            <a:endParaRPr lang="fr-CA" sz="6600" dirty="0"/>
          </a:p>
        </p:txBody>
      </p:sp>
    </p:spTree>
    <p:extLst>
      <p:ext uri="{BB962C8B-B14F-4D97-AF65-F5344CB8AC3E}">
        <p14:creationId xmlns:p14="http://schemas.microsoft.com/office/powerpoint/2010/main" val="3808193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605453"/>
          </a:xfrm>
        </p:spPr>
        <p:txBody>
          <a:bodyPr/>
          <a:lstStyle/>
          <a:p>
            <a:pPr algn="ctr"/>
            <a:r>
              <a:rPr lang="fr-CA" sz="6600"/>
              <a:t>Je suis un petit flocon.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21549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Tout menu, tout blanc, tout rond.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1418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Je voltige dans l'air léger.</a:t>
            </a:r>
          </a:p>
        </p:txBody>
      </p:sp>
    </p:spTree>
    <p:extLst>
      <p:ext uri="{BB962C8B-B14F-4D97-AF65-F5344CB8AC3E}">
        <p14:creationId xmlns:p14="http://schemas.microsoft.com/office/powerpoint/2010/main" val="3896420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Je me balance au bout des branches.</a:t>
            </a:r>
          </a:p>
        </p:txBody>
      </p:sp>
    </p:spTree>
    <p:extLst>
      <p:ext uri="{BB962C8B-B14F-4D97-AF65-F5344CB8AC3E}">
        <p14:creationId xmlns:p14="http://schemas.microsoft.com/office/powerpoint/2010/main" val="127587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Et puis, je viens me percher.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57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Au bout de ton petit nez.</a:t>
            </a:r>
            <a:endParaRPr lang="fr-CA" sz="6600" dirty="0"/>
          </a:p>
        </p:txBody>
      </p:sp>
    </p:spTree>
    <p:extLst>
      <p:ext uri="{BB962C8B-B14F-4D97-AF65-F5344CB8AC3E}">
        <p14:creationId xmlns:p14="http://schemas.microsoft.com/office/powerpoint/2010/main" val="4204227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Je suis un peu froid, </a:t>
            </a:r>
            <a:br>
              <a:rPr lang="fr-CA" sz="6600"/>
            </a:br>
            <a:r>
              <a:rPr lang="fr-CA" sz="6600"/>
              <a:t>tu crois?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64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E61D-808D-426C-ABEC-3426F5B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735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CA" sz="6600"/>
              <a:t>C'est tant pis pour toi,</a:t>
            </a:r>
            <a:br>
              <a:rPr lang="fr-CA" sz="6600"/>
            </a:br>
            <a:r>
              <a:rPr lang="fr-CA" sz="6600"/>
              <a:t>voilà!</a:t>
            </a:r>
          </a:p>
        </p:txBody>
      </p:sp>
    </p:spTree>
    <p:extLst>
      <p:ext uri="{BB962C8B-B14F-4D97-AF65-F5344CB8AC3E}">
        <p14:creationId xmlns:p14="http://schemas.microsoft.com/office/powerpoint/2010/main" val="1762693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0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Savon</vt:lpstr>
      <vt:lpstr>Le Petit Flocon Origine Inconnue</vt:lpstr>
      <vt:lpstr>Je suis un petit flocon.</vt:lpstr>
      <vt:lpstr>Tout menu, tout blanc, tout rond.</vt:lpstr>
      <vt:lpstr>Je voltige dans l'air léger.</vt:lpstr>
      <vt:lpstr>Je me balance au bout des branches.</vt:lpstr>
      <vt:lpstr>Et puis, je viens me percher.</vt:lpstr>
      <vt:lpstr>Au bout de ton petit nez.</vt:lpstr>
      <vt:lpstr>Je suis un peu froid,  tu crois?</vt:lpstr>
      <vt:lpstr>C'est tant pis pour toi, voilà!</vt:lpstr>
      <vt:lpstr>Je suis un petit flocon.</vt:lpstr>
      <vt:lpstr>Tout menu, tout blanc, tout rond.</vt:lpstr>
      <vt:lpstr>Qui aime beaucoup s'amuser...</vt:lpstr>
      <vt:lpstr>Dans le vent,  et sur ton nez!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88</cp:revision>
  <dcterms:created xsi:type="dcterms:W3CDTF">2020-11-28T22:43:27Z</dcterms:created>
  <dcterms:modified xsi:type="dcterms:W3CDTF">2020-11-28T22:54:48Z</dcterms:modified>
</cp:coreProperties>
</file>