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7"/>
  </p:notesMasterIdLst>
  <p:sldIdLst>
    <p:sldId id="256" r:id="rId5"/>
    <p:sldId id="257" r:id="rId6"/>
    <p:sldId id="261" r:id="rId7"/>
    <p:sldId id="262" r:id="rId8"/>
    <p:sldId id="259" r:id="rId9"/>
    <p:sldId id="269" r:id="rId10"/>
    <p:sldId id="263" r:id="rId11"/>
    <p:sldId id="265" r:id="rId12"/>
    <p:sldId id="264" r:id="rId13"/>
    <p:sldId id="266" r:id="rId14"/>
    <p:sldId id="267" r:id="rId15"/>
    <p:sldId id="268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D9F0"/>
    <a:srgbClr val="003635"/>
    <a:srgbClr val="5DD5FF"/>
    <a:srgbClr val="00217E"/>
    <a:srgbClr val="600000"/>
    <a:srgbClr val="FF8225"/>
    <a:srgbClr val="FF2549"/>
    <a:srgbClr val="FF0D97"/>
    <a:srgbClr val="0000CC"/>
    <a:srgbClr val="9EFF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8DE656-8D9D-4577-A373-F883A2061861}" v="2" dt="2020-11-25T16:24:02.3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00549" y="1533832"/>
            <a:ext cx="7860890" cy="1467464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672" y="3019737"/>
            <a:ext cx="7853515" cy="678426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3" y="224337"/>
            <a:ext cx="8259098" cy="763526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445" y="1622323"/>
            <a:ext cx="8244349" cy="3126658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425" y="399163"/>
            <a:ext cx="6498123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2259" y="1172496"/>
            <a:ext cx="6474543" cy="3508626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7" y="205275"/>
            <a:ext cx="8093365" cy="763525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91361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386012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91361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86012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7665" y="894230"/>
            <a:ext cx="4296335" cy="3133164"/>
          </a:xfrm>
        </p:spPr>
        <p:txBody>
          <a:bodyPr>
            <a:noAutofit/>
          </a:bodyPr>
          <a:lstStyle/>
          <a:p>
            <a:pPr algn="ctr"/>
            <a:r>
              <a:rPr lang="en-US" sz="4800" dirty="0">
                <a:latin typeface="Bodoni MT Black" panose="02070A03080606020203" pitchFamily="18" charset="0"/>
              </a:rPr>
              <a:t>See the </a:t>
            </a:r>
            <a:br>
              <a:rPr lang="en-US" sz="4800" dirty="0">
                <a:latin typeface="Bodoni MT Black" panose="02070A03080606020203" pitchFamily="18" charset="0"/>
              </a:rPr>
            </a:br>
            <a:r>
              <a:rPr lang="en-US" sz="4800" dirty="0">
                <a:latin typeface="Bodoni MT Black" panose="02070A03080606020203" pitchFamily="18" charset="0"/>
              </a:rPr>
              <a:t>Little Snowflakes</a:t>
            </a: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9CB525-6954-4DC0-AE34-DB08A2F3409D}"/>
              </a:ext>
            </a:extLst>
          </p:cNvPr>
          <p:cNvSpPr txBox="1"/>
          <p:nvPr/>
        </p:nvSpPr>
        <p:spPr>
          <a:xfrm>
            <a:off x="47064" y="2154600"/>
            <a:ext cx="909693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3200" dirty="0">
                <a:solidFill>
                  <a:schemeClr val="bg2"/>
                </a:solidFill>
                <a:latin typeface="Bodoni MT Black" panose="02070A03080606020203" pitchFamily="18" charset="0"/>
              </a:rPr>
              <a:t>Jolis flocons de neige, </a:t>
            </a:r>
            <a:r>
              <a:rPr lang="fr-CA" sz="3200" u="sng" dirty="0">
                <a:solidFill>
                  <a:schemeClr val="bg2"/>
                </a:solidFill>
                <a:latin typeface="Bodoni MT Black" panose="02070A03080606020203" pitchFamily="18" charset="0"/>
              </a:rPr>
              <a:t>			</a:t>
            </a:r>
            <a:r>
              <a:rPr lang="fr-CA" sz="3200" dirty="0">
                <a:solidFill>
                  <a:schemeClr val="bg2"/>
                </a:solidFill>
                <a:latin typeface="Bodoni MT Black" panose="02070A03080606020203" pitchFamily="18" charset="0"/>
              </a:rPr>
              <a:t>, </a:t>
            </a:r>
          </a:p>
          <a:p>
            <a:pPr algn="ctr"/>
            <a:r>
              <a:rPr lang="fr-CA" sz="3200" u="sng" dirty="0">
                <a:solidFill>
                  <a:schemeClr val="bg2"/>
                </a:solidFill>
                <a:latin typeface="Bodoni MT Black" panose="02070A03080606020203" pitchFamily="18" charset="0"/>
              </a:rPr>
              <a:t>		    </a:t>
            </a:r>
            <a:r>
              <a:rPr lang="fr-CA" sz="3200" dirty="0">
                <a:solidFill>
                  <a:schemeClr val="bg2"/>
                </a:solidFill>
                <a:latin typeface="Bodoni MT Black" panose="02070A03080606020203" pitchFamily="18" charset="0"/>
              </a:rPr>
              <a:t>.</a:t>
            </a:r>
          </a:p>
          <a:p>
            <a:pPr algn="ctr"/>
            <a:endParaRPr lang="fr-CA" sz="3200" dirty="0">
              <a:solidFill>
                <a:schemeClr val="bg2"/>
              </a:solidFill>
              <a:latin typeface="Bodoni MT Black" panose="02070A03080606020203" pitchFamily="18" charset="0"/>
            </a:endParaRPr>
          </a:p>
          <a:p>
            <a:pPr algn="ctr"/>
            <a:r>
              <a:rPr lang="fr-CA" sz="3200" dirty="0">
                <a:solidFill>
                  <a:schemeClr val="bg2"/>
                </a:solidFill>
                <a:latin typeface="Bodoni MT Black" panose="02070A03080606020203" pitchFamily="18" charset="0"/>
              </a:rPr>
              <a:t>Jolis flocons de neige, </a:t>
            </a:r>
            <a:r>
              <a:rPr lang="fr-CA" sz="3200" u="sng" dirty="0">
                <a:solidFill>
                  <a:schemeClr val="bg2"/>
                </a:solidFill>
                <a:latin typeface="Bodoni MT Black" panose="02070A03080606020203" pitchFamily="18" charset="0"/>
              </a:rPr>
              <a:t>			</a:t>
            </a:r>
            <a:r>
              <a:rPr lang="fr-CA" sz="3200" dirty="0">
                <a:solidFill>
                  <a:schemeClr val="bg2"/>
                </a:solidFill>
                <a:latin typeface="Bodoni MT Black" panose="02070A03080606020203" pitchFamily="18" charset="0"/>
              </a:rPr>
              <a:t>,</a:t>
            </a:r>
            <a:endParaRPr lang="fr-CA" sz="3200" u="sng" dirty="0">
              <a:solidFill>
                <a:schemeClr val="bg2"/>
              </a:solidFill>
              <a:latin typeface="Bodoni MT Black" panose="02070A03080606020203" pitchFamily="18" charset="0"/>
            </a:endParaRPr>
          </a:p>
          <a:p>
            <a:pPr algn="ctr"/>
            <a:r>
              <a:rPr lang="fr-CA" sz="3200" u="sng" dirty="0">
                <a:solidFill>
                  <a:schemeClr val="bg2"/>
                </a:solidFill>
                <a:latin typeface="Bodoni MT Black" panose="02070A03080606020203" pitchFamily="18" charset="0"/>
              </a:rPr>
              <a:t>			</a:t>
            </a:r>
            <a:r>
              <a:rPr lang="fr-CA" sz="3200" dirty="0">
                <a:solidFill>
                  <a:schemeClr val="bg2"/>
                </a:solidFill>
                <a:latin typeface="Bodoni MT Black" panose="02070A030806060202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9033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48572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7789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9CB525-6954-4DC0-AE34-DB08A2F3409D}"/>
              </a:ext>
            </a:extLst>
          </p:cNvPr>
          <p:cNvSpPr txBox="1"/>
          <p:nvPr/>
        </p:nvSpPr>
        <p:spPr>
          <a:xfrm>
            <a:off x="249963" y="2154600"/>
            <a:ext cx="874731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2"/>
                </a:solidFill>
                <a:latin typeface="Bodoni MT Black" panose="02070A03080606020203" pitchFamily="18" charset="0"/>
              </a:rPr>
              <a:t>See the little snowflakes falling, falling.</a:t>
            </a:r>
          </a:p>
          <a:p>
            <a:pPr algn="ctr"/>
            <a:endParaRPr lang="en-US" sz="3200" dirty="0">
              <a:solidFill>
                <a:schemeClr val="bg2"/>
              </a:solidFill>
              <a:latin typeface="Bodoni MT Black" panose="02070A03080606020203" pitchFamily="18" charset="0"/>
            </a:endParaRPr>
          </a:p>
          <a:p>
            <a:pPr algn="ctr"/>
            <a:r>
              <a:rPr lang="en-US" sz="3200" dirty="0">
                <a:solidFill>
                  <a:schemeClr val="bg2"/>
                </a:solidFill>
                <a:latin typeface="Bodoni MT Black" panose="02070A03080606020203" pitchFamily="18" charset="0"/>
              </a:rPr>
              <a:t>See the little snowflakes falling to the ground.</a:t>
            </a:r>
            <a:endParaRPr lang="en-CA" sz="3200" dirty="0">
              <a:solidFill>
                <a:schemeClr val="bg2"/>
              </a:solidFill>
              <a:latin typeface="Bodoni MT Black" panose="02070A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9CB525-6954-4DC0-AE34-DB08A2F3409D}"/>
              </a:ext>
            </a:extLst>
          </p:cNvPr>
          <p:cNvSpPr txBox="1"/>
          <p:nvPr/>
        </p:nvSpPr>
        <p:spPr>
          <a:xfrm>
            <a:off x="249963" y="2154600"/>
            <a:ext cx="87473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2"/>
                </a:solidFill>
                <a:latin typeface="Bodoni MT Black" panose="02070A03080606020203" pitchFamily="18" charset="0"/>
              </a:rPr>
              <a:t>See the little snowflakes whirling, whirling.</a:t>
            </a:r>
          </a:p>
          <a:p>
            <a:pPr algn="ctr"/>
            <a:endParaRPr lang="en-US" sz="3200" dirty="0">
              <a:solidFill>
                <a:schemeClr val="bg2"/>
              </a:solidFill>
              <a:latin typeface="Bodoni MT Black" panose="02070A03080606020203" pitchFamily="18" charset="0"/>
            </a:endParaRPr>
          </a:p>
          <a:p>
            <a:pPr algn="ctr"/>
            <a:r>
              <a:rPr lang="en-US" sz="3200" dirty="0">
                <a:solidFill>
                  <a:schemeClr val="bg2"/>
                </a:solidFill>
                <a:latin typeface="Bodoni MT Black" panose="02070A03080606020203" pitchFamily="18" charset="0"/>
              </a:rPr>
              <a:t>See the little snowflakes whirling all around.</a:t>
            </a:r>
            <a:endParaRPr lang="en-CA" sz="3200" dirty="0">
              <a:solidFill>
                <a:schemeClr val="bg2"/>
              </a:solidFill>
              <a:latin typeface="Bodoni MT Black" panose="02070A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028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9CB525-6954-4DC0-AE34-DB08A2F3409D}"/>
              </a:ext>
            </a:extLst>
          </p:cNvPr>
          <p:cNvSpPr txBox="1"/>
          <p:nvPr/>
        </p:nvSpPr>
        <p:spPr>
          <a:xfrm>
            <a:off x="47064" y="2154600"/>
            <a:ext cx="909693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2"/>
                </a:solidFill>
                <a:latin typeface="Bodoni MT Black" panose="02070A03080606020203" pitchFamily="18" charset="0"/>
              </a:rPr>
              <a:t>See the little snowflakes, </a:t>
            </a:r>
            <a:r>
              <a:rPr lang="en-US" sz="3200" u="sng" dirty="0">
                <a:solidFill>
                  <a:schemeClr val="bg2"/>
                </a:solidFill>
                <a:latin typeface="Bodoni MT Black" panose="02070A03080606020203" pitchFamily="18" charset="0"/>
              </a:rPr>
              <a:t>			</a:t>
            </a:r>
            <a:r>
              <a:rPr lang="en-US" sz="3200" dirty="0">
                <a:solidFill>
                  <a:schemeClr val="bg2"/>
                </a:solidFill>
                <a:latin typeface="Bodoni MT Black" panose="02070A03080606020203" pitchFamily="18" charset="0"/>
              </a:rPr>
              <a:t>, </a:t>
            </a:r>
          </a:p>
          <a:p>
            <a:pPr algn="ctr"/>
            <a:r>
              <a:rPr lang="en-US" sz="3200" u="sng" dirty="0">
                <a:solidFill>
                  <a:schemeClr val="bg2"/>
                </a:solidFill>
                <a:latin typeface="Bodoni MT Black" panose="02070A03080606020203" pitchFamily="18" charset="0"/>
              </a:rPr>
              <a:t>		  </a:t>
            </a:r>
            <a:r>
              <a:rPr lang="en-US" sz="3200" dirty="0">
                <a:solidFill>
                  <a:schemeClr val="bg2"/>
                </a:solidFill>
                <a:latin typeface="Bodoni MT Black" panose="02070A03080606020203" pitchFamily="18" charset="0"/>
              </a:rPr>
              <a:t>.</a:t>
            </a:r>
          </a:p>
          <a:p>
            <a:pPr algn="ctr"/>
            <a:endParaRPr lang="en-US" sz="3200" dirty="0">
              <a:solidFill>
                <a:schemeClr val="bg2"/>
              </a:solidFill>
              <a:latin typeface="Bodoni MT Black" panose="02070A03080606020203" pitchFamily="18" charset="0"/>
            </a:endParaRPr>
          </a:p>
          <a:p>
            <a:pPr algn="ctr"/>
            <a:r>
              <a:rPr lang="en-US" sz="3200" dirty="0">
                <a:solidFill>
                  <a:schemeClr val="bg2"/>
                </a:solidFill>
                <a:latin typeface="Bodoni MT Black" panose="02070A03080606020203" pitchFamily="18" charset="0"/>
              </a:rPr>
              <a:t>See the little snowflakes </a:t>
            </a:r>
            <a:r>
              <a:rPr lang="en-US" sz="3200" u="sng" dirty="0">
                <a:solidFill>
                  <a:schemeClr val="bg2"/>
                </a:solidFill>
                <a:latin typeface="Bodoni MT Black" panose="02070A03080606020203" pitchFamily="18" charset="0"/>
              </a:rPr>
              <a:t>				</a:t>
            </a:r>
            <a:r>
              <a:rPr lang="en-US" sz="3200" dirty="0">
                <a:solidFill>
                  <a:schemeClr val="bg2"/>
                </a:solidFill>
                <a:latin typeface="Bodoni MT Black" panose="02070A03080606020203" pitchFamily="18" charset="0"/>
              </a:rPr>
              <a:t>,</a:t>
            </a:r>
            <a:endParaRPr lang="en-US" sz="3200" u="sng" dirty="0">
              <a:solidFill>
                <a:schemeClr val="bg2"/>
              </a:solidFill>
              <a:latin typeface="Bodoni MT Black" panose="02070A03080606020203" pitchFamily="18" charset="0"/>
            </a:endParaRPr>
          </a:p>
          <a:p>
            <a:pPr algn="ctr"/>
            <a:r>
              <a:rPr lang="en-US" sz="3200" u="sng" dirty="0">
                <a:solidFill>
                  <a:schemeClr val="bg2"/>
                </a:solidFill>
                <a:latin typeface="Bodoni MT Black" panose="02070A03080606020203" pitchFamily="18" charset="0"/>
              </a:rPr>
              <a:t>			</a:t>
            </a:r>
            <a:r>
              <a:rPr lang="en-US" sz="3200" dirty="0">
                <a:solidFill>
                  <a:schemeClr val="bg2"/>
                </a:solidFill>
                <a:latin typeface="Bodoni MT Black" panose="02070A03080606020203" pitchFamily="18" charset="0"/>
              </a:rPr>
              <a:t>.</a:t>
            </a:r>
            <a:endParaRPr lang="en-CA" sz="3200" dirty="0">
              <a:solidFill>
                <a:schemeClr val="bg2"/>
              </a:solidFill>
              <a:latin typeface="Bodoni MT Black" panose="02070A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357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2430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7665" y="894230"/>
            <a:ext cx="4296335" cy="3133164"/>
          </a:xfrm>
        </p:spPr>
        <p:txBody>
          <a:bodyPr>
            <a:noAutofit/>
          </a:bodyPr>
          <a:lstStyle/>
          <a:p>
            <a:pPr algn="ctr"/>
            <a:r>
              <a:rPr lang="fr-CA" sz="4800" dirty="0">
                <a:latin typeface="Bodoni MT Black" panose="02070A03080606020203" pitchFamily="18" charset="0"/>
              </a:rPr>
              <a:t>Les flocons de neige</a:t>
            </a:r>
          </a:p>
        </p:txBody>
      </p:sp>
    </p:spTree>
    <p:extLst>
      <p:ext uri="{BB962C8B-B14F-4D97-AF65-F5344CB8AC3E}">
        <p14:creationId xmlns:p14="http://schemas.microsoft.com/office/powerpoint/2010/main" val="2457541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9CB525-6954-4DC0-AE34-DB08A2F3409D}"/>
              </a:ext>
            </a:extLst>
          </p:cNvPr>
          <p:cNvSpPr txBox="1"/>
          <p:nvPr/>
        </p:nvSpPr>
        <p:spPr>
          <a:xfrm>
            <a:off x="249963" y="2154600"/>
            <a:ext cx="87473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3200" dirty="0">
                <a:solidFill>
                  <a:schemeClr val="bg2"/>
                </a:solidFill>
                <a:latin typeface="Bodoni MT Black" panose="02070A03080606020203" pitchFamily="18" charset="0"/>
              </a:rPr>
              <a:t>Jolis flocons de neige tombent, tombent.</a:t>
            </a:r>
          </a:p>
          <a:p>
            <a:pPr algn="ctr"/>
            <a:endParaRPr lang="fr-CA" sz="3200" dirty="0">
              <a:solidFill>
                <a:schemeClr val="bg2"/>
              </a:solidFill>
              <a:latin typeface="Bodoni MT Black" panose="02070A03080606020203" pitchFamily="18" charset="0"/>
            </a:endParaRPr>
          </a:p>
          <a:p>
            <a:pPr algn="ctr"/>
            <a:r>
              <a:rPr lang="fr-CA" sz="3200" dirty="0">
                <a:solidFill>
                  <a:schemeClr val="bg2"/>
                </a:solidFill>
                <a:latin typeface="Bodoni MT Black" panose="02070A03080606020203" pitchFamily="18" charset="0"/>
              </a:rPr>
              <a:t>Jolis flocons de neige tombent sur le sol.</a:t>
            </a:r>
          </a:p>
        </p:txBody>
      </p:sp>
    </p:spTree>
    <p:extLst>
      <p:ext uri="{BB962C8B-B14F-4D97-AF65-F5344CB8AC3E}">
        <p14:creationId xmlns:p14="http://schemas.microsoft.com/office/powerpoint/2010/main" val="1516875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9CB525-6954-4DC0-AE34-DB08A2F3409D}"/>
              </a:ext>
            </a:extLst>
          </p:cNvPr>
          <p:cNvSpPr txBox="1"/>
          <p:nvPr/>
        </p:nvSpPr>
        <p:spPr>
          <a:xfrm>
            <a:off x="249963" y="2154600"/>
            <a:ext cx="874731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3200" dirty="0">
                <a:solidFill>
                  <a:schemeClr val="bg2"/>
                </a:solidFill>
                <a:latin typeface="Bodoni MT Black" panose="02070A03080606020203" pitchFamily="18" charset="0"/>
              </a:rPr>
              <a:t>Jolis flocons de neige tournent, tournent.</a:t>
            </a:r>
          </a:p>
          <a:p>
            <a:pPr algn="ctr"/>
            <a:endParaRPr lang="fr-CA" sz="3200" dirty="0">
              <a:solidFill>
                <a:schemeClr val="bg2"/>
              </a:solidFill>
              <a:latin typeface="Bodoni MT Black" panose="02070A03080606020203" pitchFamily="18" charset="0"/>
            </a:endParaRPr>
          </a:p>
          <a:p>
            <a:pPr algn="ctr"/>
            <a:r>
              <a:rPr lang="fr-CA" sz="3200" dirty="0">
                <a:solidFill>
                  <a:schemeClr val="bg2"/>
                </a:solidFill>
                <a:latin typeface="Bodoni MT Black" panose="02070A03080606020203" pitchFamily="18" charset="0"/>
              </a:rPr>
              <a:t>Jolis flocons de neige tournent tout en rond.</a:t>
            </a:r>
          </a:p>
        </p:txBody>
      </p:sp>
    </p:spTree>
    <p:extLst>
      <p:ext uri="{BB962C8B-B14F-4D97-AF65-F5344CB8AC3E}">
        <p14:creationId xmlns:p14="http://schemas.microsoft.com/office/powerpoint/2010/main" val="2806615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BCC1D7AB61D146A6566415FBD49CE6" ma:contentTypeVersion="13" ma:contentTypeDescription="Create a new document." ma:contentTypeScope="" ma:versionID="3b06645c4839c688bc316f973c5bb66f">
  <xsd:schema xmlns:xsd="http://www.w3.org/2001/XMLSchema" xmlns:xs="http://www.w3.org/2001/XMLSchema" xmlns:p="http://schemas.microsoft.com/office/2006/metadata/properties" xmlns:ns3="2dfdbd87-feb3-4b3a-b11d-aaad4bfbe884" xmlns:ns4="c17d24db-1525-423a-a246-76d2fc38ff69" targetNamespace="http://schemas.microsoft.com/office/2006/metadata/properties" ma:root="true" ma:fieldsID="bca0245041b858c9b6edd8fd836c945b" ns3:_="" ns4:_="">
    <xsd:import namespace="2dfdbd87-feb3-4b3a-b11d-aaad4bfbe884"/>
    <xsd:import namespace="c17d24db-1525-423a-a246-76d2fc38ff6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fdbd87-feb3-4b3a-b11d-aaad4bfbe88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7d24db-1525-423a-a246-76d2fc38ff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045DB39-BA89-4076-A6B4-96D8DFA41C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fdbd87-feb3-4b3a-b11d-aaad4bfbe884"/>
    <ds:schemaRef ds:uri="c17d24db-1525-423a-a246-76d2fc38ff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3BD9FBF-F171-4B09-9AD8-BC9F785B50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870280-D907-4709-91E7-538BBBB9D8AA}">
  <ds:schemaRefs>
    <ds:schemaRef ds:uri="http://purl.org/dc/terms/"/>
    <ds:schemaRef ds:uri="http://purl.org/dc/dcmitype/"/>
    <ds:schemaRef ds:uri="http://www.w3.org/XML/1998/namespace"/>
    <ds:schemaRef ds:uri="http://purl.org/dc/elements/1.1/"/>
    <ds:schemaRef ds:uri="c17d24db-1525-423a-a246-76d2fc38ff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2dfdbd87-feb3-4b3a-b11d-aaad4bfbe884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Microsoft Office PowerPoint</Application>
  <PresentationFormat>On-screen Show (16:9)</PresentationFormat>
  <Paragraphs>24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Bodoni MT Black</vt:lpstr>
      <vt:lpstr>Calibri</vt:lpstr>
      <vt:lpstr>Office Theme</vt:lpstr>
      <vt:lpstr>See the  Little Snowflakes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Les flocons de neige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2020-11-25T22:36:39Z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0x01010044BCC1D7AB61D146A6566415FBD49CE6</vt:lpwstr>
  </property>
</Properties>
</file>