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9" r:id="rId4"/>
    <p:sldId id="270" r:id="rId5"/>
    <p:sldId id="271" r:id="rId6"/>
    <p:sldId id="263" r:id="rId7"/>
    <p:sldId id="272" r:id="rId8"/>
    <p:sldId id="273" r:id="rId9"/>
    <p:sldId id="267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9D0723-14F5-8AB2-4400-79500B9A12A6}" v="103" dt="2020-11-16T18:00:08.823"/>
    <p1510:client id="{91D74E92-AFF7-4146-8A2C-054C7AE99F12}" v="294" dt="2020-11-03T00:47:08.6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S::owen.sheedy@lethsd.ab.ca::b1c9949c-efb5-4f8f-8e1c-29dbcaf5146f" providerId="AD" clId="Web-{369D0723-14F5-8AB2-4400-79500B9A12A6}"/>
    <pc:docChg chg="modSld">
      <pc:chgData name="Owen Sheedy" userId="S::owen.sheedy@lethsd.ab.ca::b1c9949c-efb5-4f8f-8e1c-29dbcaf5146f" providerId="AD" clId="Web-{369D0723-14F5-8AB2-4400-79500B9A12A6}" dt="2020-11-16T18:00:06.120" v="98" actId="20577"/>
      <pc:docMkLst>
        <pc:docMk/>
      </pc:docMkLst>
      <pc:sldChg chg="modSp">
        <pc:chgData name="Owen Sheedy" userId="S::owen.sheedy@lethsd.ab.ca::b1c9949c-efb5-4f8f-8e1c-29dbcaf5146f" providerId="AD" clId="Web-{369D0723-14F5-8AB2-4400-79500B9A12A6}" dt="2020-11-16T18:00:04.667" v="96" actId="20577"/>
        <pc:sldMkLst>
          <pc:docMk/>
          <pc:sldMk cId="966407940" sldId="257"/>
        </pc:sldMkLst>
        <pc:spChg chg="mod">
          <ac:chgData name="Owen Sheedy" userId="S::owen.sheedy@lethsd.ab.ca::b1c9949c-efb5-4f8f-8e1c-29dbcaf5146f" providerId="AD" clId="Web-{369D0723-14F5-8AB2-4400-79500B9A12A6}" dt="2020-11-16T18:00:04.667" v="96" actId="20577"/>
          <ac:spMkLst>
            <pc:docMk/>
            <pc:sldMk cId="966407940" sldId="257"/>
            <ac:spMk id="3" creationId="{6D986980-7505-493D-B0F7-CE636E5E17ED}"/>
          </ac:spMkLst>
        </pc:spChg>
      </pc:sldChg>
      <pc:sldChg chg="modSp">
        <pc:chgData name="Owen Sheedy" userId="S::owen.sheedy@lethsd.ab.ca::b1c9949c-efb5-4f8f-8e1c-29dbcaf5146f" providerId="AD" clId="Web-{369D0723-14F5-8AB2-4400-79500B9A12A6}" dt="2020-11-16T18:00:00.370" v="92" actId="20577"/>
        <pc:sldMkLst>
          <pc:docMk/>
          <pc:sldMk cId="1360391981" sldId="258"/>
        </pc:sldMkLst>
        <pc:spChg chg="mod">
          <ac:chgData name="Owen Sheedy" userId="S::owen.sheedy@lethsd.ab.ca::b1c9949c-efb5-4f8f-8e1c-29dbcaf5146f" providerId="AD" clId="Web-{369D0723-14F5-8AB2-4400-79500B9A12A6}" dt="2020-11-16T18:00:00.370" v="92" actId="20577"/>
          <ac:spMkLst>
            <pc:docMk/>
            <pc:sldMk cId="1360391981" sldId="258"/>
            <ac:spMk id="3" creationId="{6D986980-7505-493D-B0F7-CE636E5E17ED}"/>
          </ac:spMkLst>
        </pc:spChg>
      </pc:sldChg>
    </pc:docChg>
  </pc:docChgLst>
  <pc:docChgLst>
    <pc:chgData name="Owen Sheedy" userId="S::owen.sheedy@lethsd.ab.ca::b1c9949c-efb5-4f8f-8e1c-29dbcaf5146f" providerId="AD" clId="Web-{8E7991FC-D4BA-FA05-98C6-87CAAC345F39}"/>
    <pc:docChg chg="delSld">
      <pc:chgData name="Owen Sheedy" userId="S::owen.sheedy@lethsd.ab.ca::b1c9949c-efb5-4f8f-8e1c-29dbcaf5146f" providerId="AD" clId="Web-{8E7991FC-D4BA-FA05-98C6-87CAAC345F39}" dt="2020-10-21T22:39:19.591" v="0"/>
      <pc:docMkLst>
        <pc:docMk/>
      </pc:docMkLst>
      <pc:sldChg chg="del">
        <pc:chgData name="Owen Sheedy" userId="S::owen.sheedy@lethsd.ab.ca::b1c9949c-efb5-4f8f-8e1c-29dbcaf5146f" providerId="AD" clId="Web-{8E7991FC-D4BA-FA05-98C6-87CAAC345F39}" dt="2020-10-21T22:39:19.591" v="0"/>
        <pc:sldMkLst>
          <pc:docMk/>
          <pc:sldMk cId="3287122276" sldId="266"/>
        </pc:sldMkLst>
      </pc:sldChg>
    </pc:docChg>
  </pc:docChgLst>
  <pc:docChgLst>
    <pc:chgData name="Owen Sheedy" userId="S::owen.sheedy@lethsd.ab.ca::b1c9949c-efb5-4f8f-8e1c-29dbcaf5146f" providerId="AD" clId="Web-{13819F6F-5BA7-4E47-90E8-DC746C431FED}"/>
    <pc:docChg chg="addSld">
      <pc:chgData name="Owen Sheedy" userId="S::owen.sheedy@lethsd.ab.ca::b1c9949c-efb5-4f8f-8e1c-29dbcaf5146f" providerId="AD" clId="Web-{13819F6F-5BA7-4E47-90E8-DC746C431FED}" dt="2020-10-21T22:16:38.656" v="0"/>
      <pc:docMkLst>
        <pc:docMk/>
      </pc:docMkLst>
      <pc:sldChg chg="new">
        <pc:chgData name="Owen Sheedy" userId="S::owen.sheedy@lethsd.ab.ca::b1c9949c-efb5-4f8f-8e1c-29dbcaf5146f" providerId="AD" clId="Web-{13819F6F-5BA7-4E47-90E8-DC746C431FED}" dt="2020-10-21T22:16:38.656" v="0"/>
        <pc:sldMkLst>
          <pc:docMk/>
          <pc:sldMk cId="966407940" sldId="257"/>
        </pc:sldMkLst>
      </pc:sldChg>
    </pc:docChg>
  </pc:docChgLst>
  <pc:docChgLst>
    <pc:chgData name="Owen Sheedy" userId="b1c9949c-efb5-4f8f-8e1c-29dbcaf5146f" providerId="ADAL" clId="{91D74E92-AFF7-4146-8A2C-054C7AE99F12}"/>
    <pc:docChg chg="undo custSel addSld delSld modSld sldOrd">
      <pc:chgData name="Owen Sheedy" userId="b1c9949c-efb5-4f8f-8e1c-29dbcaf5146f" providerId="ADAL" clId="{91D74E92-AFF7-4146-8A2C-054C7AE99F12}" dt="2020-11-05T17:58:43.882" v="594" actId="207"/>
      <pc:docMkLst>
        <pc:docMk/>
      </pc:docMkLst>
      <pc:sldChg chg="del">
        <pc:chgData name="Owen Sheedy" userId="b1c9949c-efb5-4f8f-8e1c-29dbcaf5146f" providerId="ADAL" clId="{91D74E92-AFF7-4146-8A2C-054C7AE99F12}" dt="2020-10-21T22:17:36.106" v="0" actId="47"/>
        <pc:sldMkLst>
          <pc:docMk/>
          <pc:sldMk cId="1664967805" sldId="256"/>
        </pc:sldMkLst>
      </pc:sldChg>
      <pc:sldChg chg="addSp modSp mod">
        <pc:chgData name="Owen Sheedy" userId="b1c9949c-efb5-4f8f-8e1c-29dbcaf5146f" providerId="ADAL" clId="{91D74E92-AFF7-4146-8A2C-054C7AE99F12}" dt="2020-11-05T17:58:19.962" v="587" actId="113"/>
        <pc:sldMkLst>
          <pc:docMk/>
          <pc:sldMk cId="966407940" sldId="257"/>
        </pc:sldMkLst>
        <pc:spChg chg="add mod">
          <ac:chgData name="Owen Sheedy" userId="b1c9949c-efb5-4f8f-8e1c-29dbcaf5146f" providerId="ADAL" clId="{91D74E92-AFF7-4146-8A2C-054C7AE99F12}" dt="2020-10-21T22:17:47.833" v="2" actId="1076"/>
          <ac:spMkLst>
            <pc:docMk/>
            <pc:sldMk cId="966407940" sldId="257"/>
            <ac:spMk id="2" creationId="{8A938254-D7E4-41EE-9F00-A68999087EE5}"/>
          </ac:spMkLst>
        </pc:spChg>
        <pc:spChg chg="add mod">
          <ac:chgData name="Owen Sheedy" userId="b1c9949c-efb5-4f8f-8e1c-29dbcaf5146f" providerId="ADAL" clId="{91D74E92-AFF7-4146-8A2C-054C7AE99F12}" dt="2020-11-05T17:58:19.962" v="587" actId="113"/>
          <ac:spMkLst>
            <pc:docMk/>
            <pc:sldMk cId="966407940" sldId="257"/>
            <ac:spMk id="3" creationId="{6D986980-7505-493D-B0F7-CE636E5E17ED}"/>
          </ac:spMkLst>
        </pc:spChg>
      </pc:sldChg>
      <pc:sldChg chg="addSp delSp modSp add mod">
        <pc:chgData name="Owen Sheedy" userId="b1c9949c-efb5-4f8f-8e1c-29dbcaf5146f" providerId="ADAL" clId="{91D74E92-AFF7-4146-8A2C-054C7AE99F12}" dt="2020-11-05T17:58:43.882" v="594" actId="207"/>
        <pc:sldMkLst>
          <pc:docMk/>
          <pc:sldMk cId="1360391981" sldId="258"/>
        </pc:sldMkLst>
        <pc:spChg chg="add del mod">
          <ac:chgData name="Owen Sheedy" userId="b1c9949c-efb5-4f8f-8e1c-29dbcaf5146f" providerId="ADAL" clId="{91D74E92-AFF7-4146-8A2C-054C7AE99F12}" dt="2020-11-05T17:58:43.882" v="594" actId="207"/>
          <ac:spMkLst>
            <pc:docMk/>
            <pc:sldMk cId="1360391981" sldId="258"/>
            <ac:spMk id="3" creationId="{6D986980-7505-493D-B0F7-CE636E5E17ED}"/>
          </ac:spMkLst>
        </pc:spChg>
      </pc:sldChg>
      <pc:sldChg chg="addSp delSp modSp add del mod">
        <pc:chgData name="Owen Sheedy" userId="b1c9949c-efb5-4f8f-8e1c-29dbcaf5146f" providerId="ADAL" clId="{91D74E92-AFF7-4146-8A2C-054C7AE99F12}" dt="2020-10-21T22:27:27.204" v="161" actId="47"/>
        <pc:sldMkLst>
          <pc:docMk/>
          <pc:sldMk cId="1528154234" sldId="259"/>
        </pc:sldMkLst>
        <pc:spChg chg="del">
          <ac:chgData name="Owen Sheedy" userId="b1c9949c-efb5-4f8f-8e1c-29dbcaf5146f" providerId="ADAL" clId="{91D74E92-AFF7-4146-8A2C-054C7AE99F12}" dt="2020-10-21T22:22:45.964" v="114" actId="478"/>
          <ac:spMkLst>
            <pc:docMk/>
            <pc:sldMk cId="1528154234" sldId="259"/>
            <ac:spMk id="2" creationId="{8A938254-D7E4-41EE-9F00-A68999087EE5}"/>
          </ac:spMkLst>
        </pc:spChg>
        <pc:spChg chg="del mod">
          <ac:chgData name="Owen Sheedy" userId="b1c9949c-efb5-4f8f-8e1c-29dbcaf5146f" providerId="ADAL" clId="{91D74E92-AFF7-4146-8A2C-054C7AE99F12}" dt="2020-10-21T22:23:00.174" v="120"/>
          <ac:spMkLst>
            <pc:docMk/>
            <pc:sldMk cId="1528154234" sldId="259"/>
            <ac:spMk id="3" creationId="{6D986980-7505-493D-B0F7-CE636E5E17ED}"/>
          </ac:spMkLst>
        </pc:spChg>
        <pc:spChg chg="add mod ord">
          <ac:chgData name="Owen Sheedy" userId="b1c9949c-efb5-4f8f-8e1c-29dbcaf5146f" providerId="ADAL" clId="{91D74E92-AFF7-4146-8A2C-054C7AE99F12}" dt="2020-10-21T22:23:58.573" v="129" actId="207"/>
          <ac:spMkLst>
            <pc:docMk/>
            <pc:sldMk cId="1528154234" sldId="259"/>
            <ac:spMk id="7" creationId="{95DF2F13-2771-44DD-B5A1-38919D534F36}"/>
          </ac:spMkLst>
        </pc:spChg>
        <pc:picChg chg="add mod">
          <ac:chgData name="Owen Sheedy" userId="b1c9949c-efb5-4f8f-8e1c-29dbcaf5146f" providerId="ADAL" clId="{91D74E92-AFF7-4146-8A2C-054C7AE99F12}" dt="2020-10-21T22:23:45.273" v="128" actId="1076"/>
          <ac:picMkLst>
            <pc:docMk/>
            <pc:sldMk cId="1528154234" sldId="259"/>
            <ac:picMk id="4" creationId="{0803DB9D-2DBE-457E-94CD-D90C02379308}"/>
          </ac:picMkLst>
        </pc:picChg>
        <pc:picChg chg="add mod">
          <ac:chgData name="Owen Sheedy" userId="b1c9949c-efb5-4f8f-8e1c-29dbcaf5146f" providerId="ADAL" clId="{91D74E92-AFF7-4146-8A2C-054C7AE99F12}" dt="2020-10-21T22:23:45.273" v="128" actId="1076"/>
          <ac:picMkLst>
            <pc:docMk/>
            <pc:sldMk cId="1528154234" sldId="259"/>
            <ac:picMk id="5" creationId="{D3672DCC-427A-4C35-8E1A-C9A2BEACDEAF}"/>
          </ac:picMkLst>
        </pc:picChg>
        <pc:cxnChg chg="add mod">
          <ac:chgData name="Owen Sheedy" userId="b1c9949c-efb5-4f8f-8e1c-29dbcaf5146f" providerId="ADAL" clId="{91D74E92-AFF7-4146-8A2C-054C7AE99F12}" dt="2020-10-21T22:23:45.273" v="128" actId="1076"/>
          <ac:cxnSpMkLst>
            <pc:docMk/>
            <pc:sldMk cId="1528154234" sldId="259"/>
            <ac:cxnSpMk id="6" creationId="{C1B34E64-370F-44EB-8713-5CC3543172D3}"/>
          </ac:cxnSpMkLst>
        </pc:cxnChg>
      </pc:sldChg>
      <pc:sldChg chg="addSp modSp add del mod">
        <pc:chgData name="Owen Sheedy" userId="b1c9949c-efb5-4f8f-8e1c-29dbcaf5146f" providerId="ADAL" clId="{91D74E92-AFF7-4146-8A2C-054C7AE99F12}" dt="2020-11-03T00:44:05.285" v="372" actId="47"/>
        <pc:sldMkLst>
          <pc:docMk/>
          <pc:sldMk cId="2188276078" sldId="260"/>
        </pc:sldMkLst>
        <pc:spChg chg="mod">
          <ac:chgData name="Owen Sheedy" userId="b1c9949c-efb5-4f8f-8e1c-29dbcaf5146f" providerId="ADAL" clId="{91D74E92-AFF7-4146-8A2C-054C7AE99F12}" dt="2020-10-21T22:26:50.726" v="149" actId="14100"/>
          <ac:spMkLst>
            <pc:docMk/>
            <pc:sldMk cId="2188276078" sldId="260"/>
            <ac:spMk id="7" creationId="{95DF2F13-2771-44DD-B5A1-38919D534F36}"/>
          </ac:spMkLst>
        </pc:spChg>
        <pc:picChg chg="mod">
          <ac:chgData name="Owen Sheedy" userId="b1c9949c-efb5-4f8f-8e1c-29dbcaf5146f" providerId="ADAL" clId="{91D74E92-AFF7-4146-8A2C-054C7AE99F12}" dt="2020-10-21T22:25:48.563" v="136" actId="14100"/>
          <ac:picMkLst>
            <pc:docMk/>
            <pc:sldMk cId="2188276078" sldId="260"/>
            <ac:picMk id="4" creationId="{0803DB9D-2DBE-457E-94CD-D90C02379308}"/>
          </ac:picMkLst>
        </pc:picChg>
        <pc:picChg chg="mod">
          <ac:chgData name="Owen Sheedy" userId="b1c9949c-efb5-4f8f-8e1c-29dbcaf5146f" providerId="ADAL" clId="{91D74E92-AFF7-4146-8A2C-054C7AE99F12}" dt="2020-10-21T22:25:53.027" v="138" actId="14100"/>
          <ac:picMkLst>
            <pc:docMk/>
            <pc:sldMk cId="2188276078" sldId="260"/>
            <ac:picMk id="5" creationId="{D3672DCC-427A-4C35-8E1A-C9A2BEACDEAF}"/>
          </ac:picMkLst>
        </pc:picChg>
        <pc:picChg chg="add mod">
          <ac:chgData name="Owen Sheedy" userId="b1c9949c-efb5-4f8f-8e1c-29dbcaf5146f" providerId="ADAL" clId="{91D74E92-AFF7-4146-8A2C-054C7AE99F12}" dt="2020-10-21T22:26:15.548" v="146" actId="1076"/>
          <ac:picMkLst>
            <pc:docMk/>
            <pc:sldMk cId="2188276078" sldId="260"/>
            <ac:picMk id="8" creationId="{B4101122-1EF5-425E-9CFF-B37CD23F7CC5}"/>
          </ac:picMkLst>
        </pc:picChg>
        <pc:picChg chg="add mod">
          <ac:chgData name="Owen Sheedy" userId="b1c9949c-efb5-4f8f-8e1c-29dbcaf5146f" providerId="ADAL" clId="{91D74E92-AFF7-4146-8A2C-054C7AE99F12}" dt="2020-10-21T22:27:07.229" v="155" actId="1076"/>
          <ac:picMkLst>
            <pc:docMk/>
            <pc:sldMk cId="2188276078" sldId="260"/>
            <ac:picMk id="9" creationId="{8384689E-D423-4902-A931-B706FA489593}"/>
          </ac:picMkLst>
        </pc:picChg>
        <pc:picChg chg="add mod">
          <ac:chgData name="Owen Sheedy" userId="b1c9949c-efb5-4f8f-8e1c-29dbcaf5146f" providerId="ADAL" clId="{91D74E92-AFF7-4146-8A2C-054C7AE99F12}" dt="2020-10-21T22:26:08.844" v="144" actId="1076"/>
          <ac:picMkLst>
            <pc:docMk/>
            <pc:sldMk cId="2188276078" sldId="260"/>
            <ac:picMk id="1026" creationId="{FB85DD9A-1BB3-44A7-96F3-AF8CD7C0D3D9}"/>
          </ac:picMkLst>
        </pc:picChg>
        <pc:picChg chg="add mod">
          <ac:chgData name="Owen Sheedy" userId="b1c9949c-efb5-4f8f-8e1c-29dbcaf5146f" providerId="ADAL" clId="{91D74E92-AFF7-4146-8A2C-054C7AE99F12}" dt="2020-10-21T22:27:00.542" v="153" actId="1076"/>
          <ac:picMkLst>
            <pc:docMk/>
            <pc:sldMk cId="2188276078" sldId="260"/>
            <ac:picMk id="1028" creationId="{9C8D7EE4-32EF-4A4B-8EE1-FBF5A99597C6}"/>
          </ac:picMkLst>
        </pc:picChg>
        <pc:cxnChg chg="mod">
          <ac:chgData name="Owen Sheedy" userId="b1c9949c-efb5-4f8f-8e1c-29dbcaf5146f" providerId="ADAL" clId="{91D74E92-AFF7-4146-8A2C-054C7AE99F12}" dt="2020-10-21T22:27:16.909" v="157" actId="1076"/>
          <ac:cxnSpMkLst>
            <pc:docMk/>
            <pc:sldMk cId="2188276078" sldId="260"/>
            <ac:cxnSpMk id="6" creationId="{C1B34E64-370F-44EB-8713-5CC3543172D3}"/>
          </ac:cxnSpMkLst>
        </pc:cxnChg>
      </pc:sldChg>
      <pc:sldChg chg="addSp delSp modSp add del mod ord">
        <pc:chgData name="Owen Sheedy" userId="b1c9949c-efb5-4f8f-8e1c-29dbcaf5146f" providerId="ADAL" clId="{91D74E92-AFF7-4146-8A2C-054C7AE99F12}" dt="2020-11-03T00:43:57.795" v="370" actId="47"/>
        <pc:sldMkLst>
          <pc:docMk/>
          <pc:sldMk cId="2530959737" sldId="261"/>
        </pc:sldMkLst>
        <pc:spChg chg="mod">
          <ac:chgData name="Owen Sheedy" userId="b1c9949c-efb5-4f8f-8e1c-29dbcaf5146f" providerId="ADAL" clId="{91D74E92-AFF7-4146-8A2C-054C7AE99F12}" dt="2020-11-03T00:40:56.368" v="325" actId="1076"/>
          <ac:spMkLst>
            <pc:docMk/>
            <pc:sldMk cId="2530959737" sldId="261"/>
            <ac:spMk id="7" creationId="{95DF2F13-2771-44DD-B5A1-38919D534F36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8" creationId="{BBC447DA-AE79-4B3C-AECD-0D3F5FE498A2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9" creationId="{A071D66F-BCA0-49DC-98CE-0F3CD9CCBD22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10" creationId="{80450CCE-AB98-4E8C-881F-00C7DC7011A1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11" creationId="{BBFB8C5F-0C48-40DA-8FD4-C5A8F18F828A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12" creationId="{16136F5E-F021-4354-9E99-A642C1E994A6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13" creationId="{56C39EA9-7461-4F79-809D-43CBFC6C0C96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14" creationId="{9A8980B7-31C4-432B-9D97-9EDEE2BD695E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15" creationId="{EDD561B7-D156-473C-A992-CFA536670328}"/>
          </ac:spMkLst>
        </pc:spChg>
        <pc:spChg chg="add del mod">
          <ac:chgData name="Owen Sheedy" userId="b1c9949c-efb5-4f8f-8e1c-29dbcaf5146f" providerId="ADAL" clId="{91D74E92-AFF7-4146-8A2C-054C7AE99F12}" dt="2020-11-03T00:40:19.031" v="319" actId="478"/>
          <ac:spMkLst>
            <pc:docMk/>
            <pc:sldMk cId="2530959737" sldId="261"/>
            <ac:spMk id="16" creationId="{CBFA49EA-02B0-405B-8391-5513CEDB9495}"/>
          </ac:spMkLst>
        </pc:spChg>
        <pc:spChg chg="add del mod">
          <ac:chgData name="Owen Sheedy" userId="b1c9949c-efb5-4f8f-8e1c-29dbcaf5146f" providerId="ADAL" clId="{91D74E92-AFF7-4146-8A2C-054C7AE99F12}" dt="2020-11-03T00:40:19.031" v="319" actId="478"/>
          <ac:spMkLst>
            <pc:docMk/>
            <pc:sldMk cId="2530959737" sldId="261"/>
            <ac:spMk id="17" creationId="{4E351239-642F-454F-96F3-589CA04E3099}"/>
          </ac:spMkLst>
        </pc:spChg>
        <pc:spChg chg="add del mod">
          <ac:chgData name="Owen Sheedy" userId="b1c9949c-efb5-4f8f-8e1c-29dbcaf5146f" providerId="ADAL" clId="{91D74E92-AFF7-4146-8A2C-054C7AE99F12}" dt="2020-11-03T00:40:19.031" v="319" actId="478"/>
          <ac:spMkLst>
            <pc:docMk/>
            <pc:sldMk cId="2530959737" sldId="261"/>
            <ac:spMk id="18" creationId="{BBD275DA-800A-4232-9414-DC386EE6279F}"/>
          </ac:spMkLst>
        </pc:spChg>
        <pc:spChg chg="add del mod">
          <ac:chgData name="Owen Sheedy" userId="b1c9949c-efb5-4f8f-8e1c-29dbcaf5146f" providerId="ADAL" clId="{91D74E92-AFF7-4146-8A2C-054C7AE99F12}" dt="2020-11-03T00:40:19.031" v="319" actId="478"/>
          <ac:spMkLst>
            <pc:docMk/>
            <pc:sldMk cId="2530959737" sldId="261"/>
            <ac:spMk id="19" creationId="{3743569C-DCB5-4D41-8652-1056C322454C}"/>
          </ac:spMkLst>
        </pc:spChg>
        <pc:spChg chg="add del mod">
          <ac:chgData name="Owen Sheedy" userId="b1c9949c-efb5-4f8f-8e1c-29dbcaf5146f" providerId="ADAL" clId="{91D74E92-AFF7-4146-8A2C-054C7AE99F12}" dt="2020-11-03T00:40:19.031" v="319" actId="478"/>
          <ac:spMkLst>
            <pc:docMk/>
            <pc:sldMk cId="2530959737" sldId="261"/>
            <ac:spMk id="20" creationId="{54BBFAC2-D03D-431C-91B8-EB36EE9D174A}"/>
          </ac:spMkLst>
        </pc:spChg>
        <pc:spChg chg="add del mod">
          <ac:chgData name="Owen Sheedy" userId="b1c9949c-efb5-4f8f-8e1c-29dbcaf5146f" providerId="ADAL" clId="{91D74E92-AFF7-4146-8A2C-054C7AE99F12}" dt="2020-11-03T00:40:19.031" v="319" actId="478"/>
          <ac:spMkLst>
            <pc:docMk/>
            <pc:sldMk cId="2530959737" sldId="261"/>
            <ac:spMk id="21" creationId="{33B0DAAB-8E87-4A92-B436-8746EC249054}"/>
          </ac:spMkLst>
        </pc:spChg>
        <pc:spChg chg="add del mod">
          <ac:chgData name="Owen Sheedy" userId="b1c9949c-efb5-4f8f-8e1c-29dbcaf5146f" providerId="ADAL" clId="{91D74E92-AFF7-4146-8A2C-054C7AE99F12}" dt="2020-11-03T00:40:19.031" v="319" actId="478"/>
          <ac:spMkLst>
            <pc:docMk/>
            <pc:sldMk cId="2530959737" sldId="261"/>
            <ac:spMk id="22" creationId="{1B67BEE2-A2F9-46FC-AAF1-65A84A63BCBB}"/>
          </ac:spMkLst>
        </pc:spChg>
        <pc:spChg chg="add del mod">
          <ac:chgData name="Owen Sheedy" userId="b1c9949c-efb5-4f8f-8e1c-29dbcaf5146f" providerId="ADAL" clId="{91D74E92-AFF7-4146-8A2C-054C7AE99F12}" dt="2020-11-03T00:40:19.031" v="319" actId="478"/>
          <ac:spMkLst>
            <pc:docMk/>
            <pc:sldMk cId="2530959737" sldId="261"/>
            <ac:spMk id="23" creationId="{1F8E23CA-3884-43E9-8157-2AE8B835A0D0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29" creationId="{F5CE2BE5-0809-4B3D-BF9C-AA627F4FA8AB}"/>
          </ac:spMkLst>
        </pc:spChg>
        <pc:spChg chg="add mod">
          <ac:chgData name="Owen Sheedy" userId="b1c9949c-efb5-4f8f-8e1c-29dbcaf5146f" providerId="ADAL" clId="{91D74E92-AFF7-4146-8A2C-054C7AE99F12}" dt="2020-11-03T00:41:26.636" v="326" actId="1076"/>
          <ac:spMkLst>
            <pc:docMk/>
            <pc:sldMk cId="2530959737" sldId="261"/>
            <ac:spMk id="30" creationId="{09B7648F-A9F4-4324-9DF6-5CF9164790F6}"/>
          </ac:spMkLst>
        </pc:spChg>
        <pc:picChg chg="del">
          <ac:chgData name="Owen Sheedy" userId="b1c9949c-efb5-4f8f-8e1c-29dbcaf5146f" providerId="ADAL" clId="{91D74E92-AFF7-4146-8A2C-054C7AE99F12}" dt="2020-11-03T00:40:10.840" v="316" actId="478"/>
          <ac:picMkLst>
            <pc:docMk/>
            <pc:sldMk cId="2530959737" sldId="261"/>
            <ac:picMk id="4" creationId="{0803DB9D-2DBE-457E-94CD-D90C02379308}"/>
          </ac:picMkLst>
        </pc:picChg>
        <pc:picChg chg="del">
          <ac:chgData name="Owen Sheedy" userId="b1c9949c-efb5-4f8f-8e1c-29dbcaf5146f" providerId="ADAL" clId="{91D74E92-AFF7-4146-8A2C-054C7AE99F12}" dt="2020-11-03T00:40:11.586" v="317" actId="478"/>
          <ac:picMkLst>
            <pc:docMk/>
            <pc:sldMk cId="2530959737" sldId="261"/>
            <ac:picMk id="5" creationId="{D3672DCC-427A-4C35-8E1A-C9A2BEACDEAF}"/>
          </ac:picMkLst>
        </pc:picChg>
        <pc:picChg chg="del">
          <ac:chgData name="Owen Sheedy" userId="b1c9949c-efb5-4f8f-8e1c-29dbcaf5146f" providerId="ADAL" clId="{91D74E92-AFF7-4146-8A2C-054C7AE99F12}" dt="2020-10-21T22:27:30.337" v="163" actId="478"/>
          <ac:picMkLst>
            <pc:docMk/>
            <pc:sldMk cId="2530959737" sldId="261"/>
            <ac:picMk id="8" creationId="{B4101122-1EF5-425E-9CFF-B37CD23F7CC5}"/>
          </ac:picMkLst>
        </pc:picChg>
        <pc:picChg chg="del">
          <ac:chgData name="Owen Sheedy" userId="b1c9949c-efb5-4f8f-8e1c-29dbcaf5146f" providerId="ADAL" clId="{91D74E92-AFF7-4146-8A2C-054C7AE99F12}" dt="2020-10-21T22:27:31.173" v="165" actId="478"/>
          <ac:picMkLst>
            <pc:docMk/>
            <pc:sldMk cId="2530959737" sldId="261"/>
            <ac:picMk id="9" creationId="{8384689E-D423-4902-A931-B706FA489593}"/>
          </ac:picMkLst>
        </pc:picChg>
        <pc:picChg chg="del">
          <ac:chgData name="Owen Sheedy" userId="b1c9949c-efb5-4f8f-8e1c-29dbcaf5146f" providerId="ADAL" clId="{91D74E92-AFF7-4146-8A2C-054C7AE99F12}" dt="2020-10-21T22:27:29.895" v="162" actId="478"/>
          <ac:picMkLst>
            <pc:docMk/>
            <pc:sldMk cId="2530959737" sldId="261"/>
            <ac:picMk id="1026" creationId="{FB85DD9A-1BB3-44A7-96F3-AF8CD7C0D3D9}"/>
          </ac:picMkLst>
        </pc:picChg>
        <pc:picChg chg="del">
          <ac:chgData name="Owen Sheedy" userId="b1c9949c-efb5-4f8f-8e1c-29dbcaf5146f" providerId="ADAL" clId="{91D74E92-AFF7-4146-8A2C-054C7AE99F12}" dt="2020-10-21T22:27:30.745" v="164" actId="478"/>
          <ac:picMkLst>
            <pc:docMk/>
            <pc:sldMk cId="2530959737" sldId="261"/>
            <ac:picMk id="1028" creationId="{9C8D7EE4-32EF-4A4B-8EE1-FBF5A99597C6}"/>
          </ac:picMkLst>
        </pc:picChg>
        <pc:cxnChg chg="del">
          <ac:chgData name="Owen Sheedy" userId="b1c9949c-efb5-4f8f-8e1c-29dbcaf5146f" providerId="ADAL" clId="{91D74E92-AFF7-4146-8A2C-054C7AE99F12}" dt="2020-11-03T00:40:21.750" v="320" actId="478"/>
          <ac:cxnSpMkLst>
            <pc:docMk/>
            <pc:sldMk cId="2530959737" sldId="261"/>
            <ac:cxnSpMk id="6" creationId="{C1B34E64-370F-44EB-8713-5CC3543172D3}"/>
          </ac:cxnSpMkLst>
        </pc:cxnChg>
        <pc:cxnChg chg="add mod">
          <ac:chgData name="Owen Sheedy" userId="b1c9949c-efb5-4f8f-8e1c-29dbcaf5146f" providerId="ADAL" clId="{91D74E92-AFF7-4146-8A2C-054C7AE99F12}" dt="2020-11-03T00:41:26.636" v="326" actId="1076"/>
          <ac:cxnSpMkLst>
            <pc:docMk/>
            <pc:sldMk cId="2530959737" sldId="261"/>
            <ac:cxnSpMk id="24" creationId="{7EFB49F0-8364-4B79-9BFB-4A250F4F44A4}"/>
          </ac:cxnSpMkLst>
        </pc:cxnChg>
        <pc:cxnChg chg="add del mod">
          <ac:chgData name="Owen Sheedy" userId="b1c9949c-efb5-4f8f-8e1c-29dbcaf5146f" providerId="ADAL" clId="{91D74E92-AFF7-4146-8A2C-054C7AE99F12}" dt="2020-11-03T00:40:46.693" v="322" actId="478"/>
          <ac:cxnSpMkLst>
            <pc:docMk/>
            <pc:sldMk cId="2530959737" sldId="261"/>
            <ac:cxnSpMk id="25" creationId="{ABC336F6-D90D-4535-B681-21218CCA5EFA}"/>
          </ac:cxnSpMkLst>
        </pc:cxnChg>
        <pc:cxnChg chg="add del mod">
          <ac:chgData name="Owen Sheedy" userId="b1c9949c-efb5-4f8f-8e1c-29dbcaf5146f" providerId="ADAL" clId="{91D74E92-AFF7-4146-8A2C-054C7AE99F12}" dt="2020-11-03T00:40:19.031" v="319" actId="478"/>
          <ac:cxnSpMkLst>
            <pc:docMk/>
            <pc:sldMk cId="2530959737" sldId="261"/>
            <ac:cxnSpMk id="26" creationId="{7651BAEF-096F-48FD-89F3-B503743C2C70}"/>
          </ac:cxnSpMkLst>
        </pc:cxnChg>
        <pc:cxnChg chg="add del mod">
          <ac:chgData name="Owen Sheedy" userId="b1c9949c-efb5-4f8f-8e1c-29dbcaf5146f" providerId="ADAL" clId="{91D74E92-AFF7-4146-8A2C-054C7AE99F12}" dt="2020-11-03T00:40:19.031" v="319" actId="478"/>
          <ac:cxnSpMkLst>
            <pc:docMk/>
            <pc:sldMk cId="2530959737" sldId="261"/>
            <ac:cxnSpMk id="27" creationId="{DD7D0E21-9545-494E-8642-556F96026E78}"/>
          </ac:cxnSpMkLst>
        </pc:cxnChg>
        <pc:cxnChg chg="add del mod">
          <ac:chgData name="Owen Sheedy" userId="b1c9949c-efb5-4f8f-8e1c-29dbcaf5146f" providerId="ADAL" clId="{91D74E92-AFF7-4146-8A2C-054C7AE99F12}" dt="2020-11-03T00:40:19.031" v="319" actId="478"/>
          <ac:cxnSpMkLst>
            <pc:docMk/>
            <pc:sldMk cId="2530959737" sldId="261"/>
            <ac:cxnSpMk id="28" creationId="{0FF0F69D-7E97-4886-B989-9211E88AD615}"/>
          </ac:cxnSpMkLst>
        </pc:cxnChg>
        <pc:cxnChg chg="add mod">
          <ac:chgData name="Owen Sheedy" userId="b1c9949c-efb5-4f8f-8e1c-29dbcaf5146f" providerId="ADAL" clId="{91D74E92-AFF7-4146-8A2C-054C7AE99F12}" dt="2020-11-03T00:41:26.636" v="326" actId="1076"/>
          <ac:cxnSpMkLst>
            <pc:docMk/>
            <pc:sldMk cId="2530959737" sldId="261"/>
            <ac:cxnSpMk id="31" creationId="{8301256B-9351-4289-BCAF-094FFB7277F1}"/>
          </ac:cxnSpMkLst>
        </pc:cxnChg>
        <pc:cxnChg chg="add mod">
          <ac:chgData name="Owen Sheedy" userId="b1c9949c-efb5-4f8f-8e1c-29dbcaf5146f" providerId="ADAL" clId="{91D74E92-AFF7-4146-8A2C-054C7AE99F12}" dt="2020-11-03T00:41:26.636" v="326" actId="1076"/>
          <ac:cxnSpMkLst>
            <pc:docMk/>
            <pc:sldMk cId="2530959737" sldId="261"/>
            <ac:cxnSpMk id="32" creationId="{97E533C3-F6C6-4105-8323-7E1974395038}"/>
          </ac:cxnSpMkLst>
        </pc:cxnChg>
      </pc:sldChg>
      <pc:sldChg chg="addSp modSp add del">
        <pc:chgData name="Owen Sheedy" userId="b1c9949c-efb5-4f8f-8e1c-29dbcaf5146f" providerId="ADAL" clId="{91D74E92-AFF7-4146-8A2C-054C7AE99F12}" dt="2020-11-03T00:44:15.247" v="374" actId="47"/>
        <pc:sldMkLst>
          <pc:docMk/>
          <pc:sldMk cId="3821595828" sldId="262"/>
        </pc:sldMkLst>
        <pc:picChg chg="add mod">
          <ac:chgData name="Owen Sheedy" userId="b1c9949c-efb5-4f8f-8e1c-29dbcaf5146f" providerId="ADAL" clId="{91D74E92-AFF7-4146-8A2C-054C7AE99F12}" dt="2020-10-21T22:27:42.319" v="168" actId="1076"/>
          <ac:picMkLst>
            <pc:docMk/>
            <pc:sldMk cId="3821595828" sldId="262"/>
            <ac:picMk id="10" creationId="{D1CF4213-2B77-4111-8450-A4EFDD09288C}"/>
          </ac:picMkLst>
        </pc:picChg>
        <pc:picChg chg="add mod">
          <ac:chgData name="Owen Sheedy" userId="b1c9949c-efb5-4f8f-8e1c-29dbcaf5146f" providerId="ADAL" clId="{91D74E92-AFF7-4146-8A2C-054C7AE99F12}" dt="2020-10-21T22:27:42.319" v="168" actId="1076"/>
          <ac:picMkLst>
            <pc:docMk/>
            <pc:sldMk cId="3821595828" sldId="262"/>
            <ac:picMk id="11" creationId="{2719AE15-68E0-4545-A401-08095C904808}"/>
          </ac:picMkLst>
        </pc:picChg>
        <pc:picChg chg="add mod">
          <ac:chgData name="Owen Sheedy" userId="b1c9949c-efb5-4f8f-8e1c-29dbcaf5146f" providerId="ADAL" clId="{91D74E92-AFF7-4146-8A2C-054C7AE99F12}" dt="2020-10-21T22:27:42.319" v="168" actId="1076"/>
          <ac:picMkLst>
            <pc:docMk/>
            <pc:sldMk cId="3821595828" sldId="262"/>
            <ac:picMk id="12" creationId="{3E892CA3-3A31-421F-A15B-068FC183E3C6}"/>
          </ac:picMkLst>
        </pc:picChg>
        <pc:picChg chg="add mod">
          <ac:chgData name="Owen Sheedy" userId="b1c9949c-efb5-4f8f-8e1c-29dbcaf5146f" providerId="ADAL" clId="{91D74E92-AFF7-4146-8A2C-054C7AE99F12}" dt="2020-10-21T22:27:42.319" v="168" actId="1076"/>
          <ac:picMkLst>
            <pc:docMk/>
            <pc:sldMk cId="3821595828" sldId="262"/>
            <ac:picMk id="13" creationId="{DB643CAC-C4B4-4BD4-8EF2-64DC2734380B}"/>
          </ac:picMkLst>
        </pc:picChg>
      </pc:sldChg>
      <pc:sldChg chg="addSp delSp modSp add mod">
        <pc:chgData name="Owen Sheedy" userId="b1c9949c-efb5-4f8f-8e1c-29dbcaf5146f" providerId="ADAL" clId="{91D74E92-AFF7-4146-8A2C-054C7AE99F12}" dt="2020-11-03T00:45:58.339" v="397" actId="1076"/>
        <pc:sldMkLst>
          <pc:docMk/>
          <pc:sldMk cId="3172388245" sldId="263"/>
        </pc:sldMkLst>
        <pc:spChg chg="mod">
          <ac:chgData name="Owen Sheedy" userId="b1c9949c-efb5-4f8f-8e1c-29dbcaf5146f" providerId="ADAL" clId="{91D74E92-AFF7-4146-8A2C-054C7AE99F12}" dt="2020-11-03T00:44:56.541" v="385" actId="1076"/>
          <ac:spMkLst>
            <pc:docMk/>
            <pc:sldMk cId="3172388245" sldId="263"/>
            <ac:spMk id="7" creationId="{95DF2F13-2771-44DD-B5A1-38919D534F36}"/>
          </ac:spMkLst>
        </pc:spChg>
        <pc:spChg chg="add mod">
          <ac:chgData name="Owen Sheedy" userId="b1c9949c-efb5-4f8f-8e1c-29dbcaf5146f" providerId="ADAL" clId="{91D74E92-AFF7-4146-8A2C-054C7AE99F12}" dt="2020-11-03T00:45:25.171" v="388" actId="1076"/>
          <ac:spMkLst>
            <pc:docMk/>
            <pc:sldMk cId="3172388245" sldId="263"/>
            <ac:spMk id="15" creationId="{CB0D4100-3A4D-4312-B95C-39ADACE837B4}"/>
          </ac:spMkLst>
        </pc:spChg>
        <pc:spChg chg="add mod">
          <ac:chgData name="Owen Sheedy" userId="b1c9949c-efb5-4f8f-8e1c-29dbcaf5146f" providerId="ADAL" clId="{91D74E92-AFF7-4146-8A2C-054C7AE99F12}" dt="2020-11-03T00:45:30.779" v="389" actId="1076"/>
          <ac:spMkLst>
            <pc:docMk/>
            <pc:sldMk cId="3172388245" sldId="263"/>
            <ac:spMk id="16" creationId="{EFE24F62-2AA7-4F4C-8414-DDFF4D9092EB}"/>
          </ac:spMkLst>
        </pc:spChg>
        <pc:spChg chg="add mod">
          <ac:chgData name="Owen Sheedy" userId="b1c9949c-efb5-4f8f-8e1c-29dbcaf5146f" providerId="ADAL" clId="{91D74E92-AFF7-4146-8A2C-054C7AE99F12}" dt="2020-11-03T00:45:32.179" v="390" actId="1076"/>
          <ac:spMkLst>
            <pc:docMk/>
            <pc:sldMk cId="3172388245" sldId="263"/>
            <ac:spMk id="17" creationId="{10B71A61-DA7F-450C-9E22-F90849FF248E}"/>
          </ac:spMkLst>
        </pc:spChg>
        <pc:spChg chg="add mod">
          <ac:chgData name="Owen Sheedy" userId="b1c9949c-efb5-4f8f-8e1c-29dbcaf5146f" providerId="ADAL" clId="{91D74E92-AFF7-4146-8A2C-054C7AE99F12}" dt="2020-11-03T00:45:37.028" v="391" actId="1076"/>
          <ac:spMkLst>
            <pc:docMk/>
            <pc:sldMk cId="3172388245" sldId="263"/>
            <ac:spMk id="18" creationId="{FB10272C-ED56-42A0-9354-BF5CA52F698C}"/>
          </ac:spMkLst>
        </pc:spChg>
        <pc:spChg chg="add mod">
          <ac:chgData name="Owen Sheedy" userId="b1c9949c-efb5-4f8f-8e1c-29dbcaf5146f" providerId="ADAL" clId="{91D74E92-AFF7-4146-8A2C-054C7AE99F12}" dt="2020-11-03T00:45:42.404" v="392" actId="1076"/>
          <ac:spMkLst>
            <pc:docMk/>
            <pc:sldMk cId="3172388245" sldId="263"/>
            <ac:spMk id="19" creationId="{A02359B7-16DD-43D7-840B-A3698D2ADAC8}"/>
          </ac:spMkLst>
        </pc:spChg>
        <pc:spChg chg="add mod">
          <ac:chgData name="Owen Sheedy" userId="b1c9949c-efb5-4f8f-8e1c-29dbcaf5146f" providerId="ADAL" clId="{91D74E92-AFF7-4146-8A2C-054C7AE99F12}" dt="2020-11-03T00:45:58.339" v="397" actId="1076"/>
          <ac:spMkLst>
            <pc:docMk/>
            <pc:sldMk cId="3172388245" sldId="263"/>
            <ac:spMk id="20" creationId="{9D4A7588-1A16-4108-9646-99F5FDB87986}"/>
          </ac:spMkLst>
        </pc:spChg>
        <pc:spChg chg="add mod">
          <ac:chgData name="Owen Sheedy" userId="b1c9949c-efb5-4f8f-8e1c-29dbcaf5146f" providerId="ADAL" clId="{91D74E92-AFF7-4146-8A2C-054C7AE99F12}" dt="2020-11-03T00:45:54.788" v="396" actId="1076"/>
          <ac:spMkLst>
            <pc:docMk/>
            <pc:sldMk cId="3172388245" sldId="263"/>
            <ac:spMk id="21" creationId="{AD6A98BF-5C5C-49ED-A4BA-E6F9D207E861}"/>
          </ac:spMkLst>
        </pc:spChg>
        <pc:spChg chg="add mod">
          <ac:chgData name="Owen Sheedy" userId="b1c9949c-efb5-4f8f-8e1c-29dbcaf5146f" providerId="ADAL" clId="{91D74E92-AFF7-4146-8A2C-054C7AE99F12}" dt="2020-11-03T00:45:52.292" v="395" actId="1076"/>
          <ac:spMkLst>
            <pc:docMk/>
            <pc:sldMk cId="3172388245" sldId="263"/>
            <ac:spMk id="22" creationId="{AB53D85D-1ED0-4F1F-9476-4BDBA664FCF0}"/>
          </ac:spMkLst>
        </pc:spChg>
        <pc:picChg chg="del mod">
          <ac:chgData name="Owen Sheedy" userId="b1c9949c-efb5-4f8f-8e1c-29dbcaf5146f" providerId="ADAL" clId="{91D74E92-AFF7-4146-8A2C-054C7AE99F12}" dt="2020-11-03T00:44:42.222" v="377" actId="478"/>
          <ac:picMkLst>
            <pc:docMk/>
            <pc:sldMk cId="3172388245" sldId="263"/>
            <ac:picMk id="4" creationId="{0803DB9D-2DBE-457E-94CD-D90C02379308}"/>
          </ac:picMkLst>
        </pc:picChg>
        <pc:picChg chg="del mod">
          <ac:chgData name="Owen Sheedy" userId="b1c9949c-efb5-4f8f-8e1c-29dbcaf5146f" providerId="ADAL" clId="{91D74E92-AFF7-4146-8A2C-054C7AE99F12}" dt="2020-11-03T00:44:42.687" v="378" actId="478"/>
          <ac:picMkLst>
            <pc:docMk/>
            <pc:sldMk cId="3172388245" sldId="263"/>
            <ac:picMk id="5" creationId="{D3672DCC-427A-4C35-8E1A-C9A2BEACDEAF}"/>
          </ac:picMkLst>
        </pc:picChg>
        <pc:picChg chg="mod">
          <ac:chgData name="Owen Sheedy" userId="b1c9949c-efb5-4f8f-8e1c-29dbcaf5146f" providerId="ADAL" clId="{91D74E92-AFF7-4146-8A2C-054C7AE99F12}" dt="2020-10-21T22:29:19.465" v="181" actId="1076"/>
          <ac:picMkLst>
            <pc:docMk/>
            <pc:sldMk cId="3172388245" sldId="263"/>
            <ac:picMk id="8" creationId="{B4101122-1EF5-425E-9CFF-B37CD23F7CC5}"/>
          </ac:picMkLst>
        </pc:picChg>
        <pc:picChg chg="mod">
          <ac:chgData name="Owen Sheedy" userId="b1c9949c-efb5-4f8f-8e1c-29dbcaf5146f" providerId="ADAL" clId="{91D74E92-AFF7-4146-8A2C-054C7AE99F12}" dt="2020-10-21T22:29:19.465" v="181" actId="1076"/>
          <ac:picMkLst>
            <pc:docMk/>
            <pc:sldMk cId="3172388245" sldId="263"/>
            <ac:picMk id="9" creationId="{8384689E-D423-4902-A931-B706FA489593}"/>
          </ac:picMkLst>
        </pc:picChg>
        <pc:picChg chg="mod">
          <ac:chgData name="Owen Sheedy" userId="b1c9949c-efb5-4f8f-8e1c-29dbcaf5146f" providerId="ADAL" clId="{91D74E92-AFF7-4146-8A2C-054C7AE99F12}" dt="2020-10-21T22:29:19.465" v="181" actId="1076"/>
          <ac:picMkLst>
            <pc:docMk/>
            <pc:sldMk cId="3172388245" sldId="263"/>
            <ac:picMk id="10" creationId="{D1CF4213-2B77-4111-8450-A4EFDD09288C}"/>
          </ac:picMkLst>
        </pc:picChg>
        <pc:picChg chg="mod">
          <ac:chgData name="Owen Sheedy" userId="b1c9949c-efb5-4f8f-8e1c-29dbcaf5146f" providerId="ADAL" clId="{91D74E92-AFF7-4146-8A2C-054C7AE99F12}" dt="2020-10-21T22:29:19.465" v="181" actId="1076"/>
          <ac:picMkLst>
            <pc:docMk/>
            <pc:sldMk cId="3172388245" sldId="263"/>
            <ac:picMk id="11" creationId="{2719AE15-68E0-4545-A401-08095C904808}"/>
          </ac:picMkLst>
        </pc:picChg>
        <pc:picChg chg="mod">
          <ac:chgData name="Owen Sheedy" userId="b1c9949c-efb5-4f8f-8e1c-29dbcaf5146f" providerId="ADAL" clId="{91D74E92-AFF7-4146-8A2C-054C7AE99F12}" dt="2020-10-21T22:29:19.465" v="181" actId="1076"/>
          <ac:picMkLst>
            <pc:docMk/>
            <pc:sldMk cId="3172388245" sldId="263"/>
            <ac:picMk id="12" creationId="{3E892CA3-3A31-421F-A15B-068FC183E3C6}"/>
          </ac:picMkLst>
        </pc:picChg>
        <pc:picChg chg="mod">
          <ac:chgData name="Owen Sheedy" userId="b1c9949c-efb5-4f8f-8e1c-29dbcaf5146f" providerId="ADAL" clId="{91D74E92-AFF7-4146-8A2C-054C7AE99F12}" dt="2020-10-21T22:29:19.465" v="181" actId="1076"/>
          <ac:picMkLst>
            <pc:docMk/>
            <pc:sldMk cId="3172388245" sldId="263"/>
            <ac:picMk id="13" creationId="{DB643CAC-C4B4-4BD4-8EF2-64DC2734380B}"/>
          </ac:picMkLst>
        </pc:picChg>
        <pc:picChg chg="mod">
          <ac:chgData name="Owen Sheedy" userId="b1c9949c-efb5-4f8f-8e1c-29dbcaf5146f" providerId="ADAL" clId="{91D74E92-AFF7-4146-8A2C-054C7AE99F12}" dt="2020-10-21T22:29:19.465" v="181" actId="1076"/>
          <ac:picMkLst>
            <pc:docMk/>
            <pc:sldMk cId="3172388245" sldId="263"/>
            <ac:picMk id="1026" creationId="{FB85DD9A-1BB3-44A7-96F3-AF8CD7C0D3D9}"/>
          </ac:picMkLst>
        </pc:picChg>
        <pc:picChg chg="mod">
          <ac:chgData name="Owen Sheedy" userId="b1c9949c-efb5-4f8f-8e1c-29dbcaf5146f" providerId="ADAL" clId="{91D74E92-AFF7-4146-8A2C-054C7AE99F12}" dt="2020-10-21T22:29:19.465" v="181" actId="1076"/>
          <ac:picMkLst>
            <pc:docMk/>
            <pc:sldMk cId="3172388245" sldId="263"/>
            <ac:picMk id="1028" creationId="{9C8D7EE4-32EF-4A4B-8EE1-FBF5A99597C6}"/>
          </ac:picMkLst>
        </pc:picChg>
        <pc:cxnChg chg="mod">
          <ac:chgData name="Owen Sheedy" userId="b1c9949c-efb5-4f8f-8e1c-29dbcaf5146f" providerId="ADAL" clId="{91D74E92-AFF7-4146-8A2C-054C7AE99F12}" dt="2020-10-21T22:29:19.465" v="181" actId="1076"/>
          <ac:cxnSpMkLst>
            <pc:docMk/>
            <pc:sldMk cId="3172388245" sldId="263"/>
            <ac:cxnSpMk id="6" creationId="{C1B34E64-370F-44EB-8713-5CC3543172D3}"/>
          </ac:cxnSpMkLst>
        </pc:cxnChg>
        <pc:cxnChg chg="add mod">
          <ac:chgData name="Owen Sheedy" userId="b1c9949c-efb5-4f8f-8e1c-29dbcaf5146f" providerId="ADAL" clId="{91D74E92-AFF7-4146-8A2C-054C7AE99F12}" dt="2020-10-21T22:29:19.465" v="181" actId="1076"/>
          <ac:cxnSpMkLst>
            <pc:docMk/>
            <pc:sldMk cId="3172388245" sldId="263"/>
            <ac:cxnSpMk id="14" creationId="{FCE95714-5F0D-4C17-811E-7223AADB3B3A}"/>
          </ac:cxnSpMkLst>
        </pc:cxnChg>
      </pc:sldChg>
      <pc:sldChg chg="modSp add del">
        <pc:chgData name="Owen Sheedy" userId="b1c9949c-efb5-4f8f-8e1c-29dbcaf5146f" providerId="ADAL" clId="{91D74E92-AFF7-4146-8A2C-054C7AE99F12}" dt="2020-11-03T00:46:26.111" v="480" actId="47"/>
        <pc:sldMkLst>
          <pc:docMk/>
          <pc:sldMk cId="2646396604" sldId="264"/>
        </pc:sldMkLst>
        <pc:picChg chg="mod">
          <ac:chgData name="Owen Sheedy" userId="b1c9949c-efb5-4f8f-8e1c-29dbcaf5146f" providerId="ADAL" clId="{91D74E92-AFF7-4146-8A2C-054C7AE99F12}" dt="2020-10-21T22:29:38.666" v="186" actId="1076"/>
          <ac:picMkLst>
            <pc:docMk/>
            <pc:sldMk cId="2646396604" sldId="264"/>
            <ac:picMk id="10" creationId="{D1CF4213-2B77-4111-8450-A4EFDD09288C}"/>
          </ac:picMkLst>
        </pc:picChg>
        <pc:picChg chg="mod">
          <ac:chgData name="Owen Sheedy" userId="b1c9949c-efb5-4f8f-8e1c-29dbcaf5146f" providerId="ADAL" clId="{91D74E92-AFF7-4146-8A2C-054C7AE99F12}" dt="2020-10-21T22:29:30.191" v="183" actId="1076"/>
          <ac:picMkLst>
            <pc:docMk/>
            <pc:sldMk cId="2646396604" sldId="264"/>
            <ac:picMk id="1026" creationId="{FB85DD9A-1BB3-44A7-96F3-AF8CD7C0D3D9}"/>
          </ac:picMkLst>
        </pc:picChg>
        <pc:picChg chg="mod">
          <ac:chgData name="Owen Sheedy" userId="b1c9949c-efb5-4f8f-8e1c-29dbcaf5146f" providerId="ADAL" clId="{91D74E92-AFF7-4146-8A2C-054C7AE99F12}" dt="2020-10-21T22:29:32.272" v="184" actId="1076"/>
          <ac:picMkLst>
            <pc:docMk/>
            <pc:sldMk cId="2646396604" sldId="264"/>
            <ac:picMk id="1028" creationId="{9C8D7EE4-32EF-4A4B-8EE1-FBF5A99597C6}"/>
          </ac:picMkLst>
        </pc:picChg>
      </pc:sldChg>
      <pc:sldChg chg="modSp add del">
        <pc:chgData name="Owen Sheedy" userId="b1c9949c-efb5-4f8f-8e1c-29dbcaf5146f" providerId="ADAL" clId="{91D74E92-AFF7-4146-8A2C-054C7AE99F12}" dt="2020-11-03T00:46:53.677" v="577" actId="47"/>
        <pc:sldMkLst>
          <pc:docMk/>
          <pc:sldMk cId="1207033274" sldId="265"/>
        </pc:sldMkLst>
        <pc:picChg chg="mod">
          <ac:chgData name="Owen Sheedy" userId="b1c9949c-efb5-4f8f-8e1c-29dbcaf5146f" providerId="ADAL" clId="{91D74E92-AFF7-4146-8A2C-054C7AE99F12}" dt="2020-10-21T22:29:48.232" v="188" actId="1076"/>
          <ac:picMkLst>
            <pc:docMk/>
            <pc:sldMk cId="1207033274" sldId="265"/>
            <ac:picMk id="10" creationId="{D1CF4213-2B77-4111-8450-A4EFDD09288C}"/>
          </ac:picMkLst>
        </pc:picChg>
        <pc:picChg chg="mod">
          <ac:chgData name="Owen Sheedy" userId="b1c9949c-efb5-4f8f-8e1c-29dbcaf5146f" providerId="ADAL" clId="{91D74E92-AFF7-4146-8A2C-054C7AE99F12}" dt="2020-10-21T22:29:50.200" v="189" actId="1076"/>
          <ac:picMkLst>
            <pc:docMk/>
            <pc:sldMk cId="1207033274" sldId="265"/>
            <ac:picMk id="12" creationId="{3E892CA3-3A31-421F-A15B-068FC183E3C6}"/>
          </ac:picMkLst>
        </pc:picChg>
      </pc:sldChg>
      <pc:sldChg chg="add del">
        <pc:chgData name="Owen Sheedy" userId="b1c9949c-efb5-4f8f-8e1c-29dbcaf5146f" providerId="ADAL" clId="{91D74E92-AFF7-4146-8A2C-054C7AE99F12}" dt="2020-10-21T22:31:04.425" v="191" actId="47"/>
        <pc:sldMkLst>
          <pc:docMk/>
          <pc:sldMk cId="2795114198" sldId="266"/>
        </pc:sldMkLst>
      </pc:sldChg>
      <pc:sldChg chg="addSp delSp modSp add mod ord">
        <pc:chgData name="Owen Sheedy" userId="b1c9949c-efb5-4f8f-8e1c-29dbcaf5146f" providerId="ADAL" clId="{91D74E92-AFF7-4146-8A2C-054C7AE99F12}" dt="2020-10-21T22:31:43.254" v="217" actId="20578"/>
        <pc:sldMkLst>
          <pc:docMk/>
          <pc:sldMk cId="3287122276" sldId="266"/>
        </pc:sldMkLst>
        <pc:spChg chg="add del">
          <ac:chgData name="Owen Sheedy" userId="b1c9949c-efb5-4f8f-8e1c-29dbcaf5146f" providerId="ADAL" clId="{91D74E92-AFF7-4146-8A2C-054C7AE99F12}" dt="2020-10-21T22:31:42.030" v="216" actId="478"/>
          <ac:spMkLst>
            <pc:docMk/>
            <pc:sldMk cId="3287122276" sldId="266"/>
            <ac:spMk id="2" creationId="{8A938254-D7E4-41EE-9F00-A68999087EE5}"/>
          </ac:spMkLst>
        </pc:spChg>
        <pc:spChg chg="add del">
          <ac:chgData name="Owen Sheedy" userId="b1c9949c-efb5-4f8f-8e1c-29dbcaf5146f" providerId="ADAL" clId="{91D74E92-AFF7-4146-8A2C-054C7AE99F12}" dt="2020-10-21T22:31:41.428" v="215" actId="478"/>
          <ac:spMkLst>
            <pc:docMk/>
            <pc:sldMk cId="3287122276" sldId="266"/>
            <ac:spMk id="3" creationId="{6D986980-7505-493D-B0F7-CE636E5E17ED}"/>
          </ac:spMkLst>
        </pc:spChg>
        <pc:picChg chg="add del mod">
          <ac:chgData name="Owen Sheedy" userId="b1c9949c-efb5-4f8f-8e1c-29dbcaf5146f" providerId="ADAL" clId="{91D74E92-AFF7-4146-8A2C-054C7AE99F12}" dt="2020-10-21T22:31:40.888" v="214"/>
          <ac:picMkLst>
            <pc:docMk/>
            <pc:sldMk cId="3287122276" sldId="266"/>
            <ac:picMk id="2050" creationId="{2A2F9E6C-C6DE-4408-B79A-0EB2C1FE3066}"/>
          </ac:picMkLst>
        </pc:picChg>
        <pc:picChg chg="add del mod">
          <ac:chgData name="Owen Sheedy" userId="b1c9949c-efb5-4f8f-8e1c-29dbcaf5146f" providerId="ADAL" clId="{91D74E92-AFF7-4146-8A2C-054C7AE99F12}" dt="2020-10-21T22:31:40.888" v="214"/>
          <ac:picMkLst>
            <pc:docMk/>
            <pc:sldMk cId="3287122276" sldId="266"/>
            <ac:picMk id="2051" creationId="{73E21978-8743-4256-AAD7-50633FECAE8A}"/>
          </ac:picMkLst>
        </pc:picChg>
        <pc:picChg chg="add del mod">
          <ac:chgData name="Owen Sheedy" userId="b1c9949c-efb5-4f8f-8e1c-29dbcaf5146f" providerId="ADAL" clId="{91D74E92-AFF7-4146-8A2C-054C7AE99F12}" dt="2020-10-21T22:31:40.888" v="214"/>
          <ac:picMkLst>
            <pc:docMk/>
            <pc:sldMk cId="3287122276" sldId="266"/>
            <ac:picMk id="2052" creationId="{8A965F97-F5CF-4D1F-9BF6-98F6FC2B39E7}"/>
          </ac:picMkLst>
        </pc:picChg>
      </pc:sldChg>
      <pc:sldChg chg="addSp delSp modSp add mod ord">
        <pc:chgData name="Owen Sheedy" userId="b1c9949c-efb5-4f8f-8e1c-29dbcaf5146f" providerId="ADAL" clId="{91D74E92-AFF7-4146-8A2C-054C7AE99F12}" dt="2020-10-21T22:34:37.564" v="260" actId="1076"/>
        <pc:sldMkLst>
          <pc:docMk/>
          <pc:sldMk cId="560157663" sldId="267"/>
        </pc:sldMkLst>
        <pc:spChg chg="del">
          <ac:chgData name="Owen Sheedy" userId="b1c9949c-efb5-4f8f-8e1c-29dbcaf5146f" providerId="ADAL" clId="{91D74E92-AFF7-4146-8A2C-054C7AE99F12}" dt="2020-10-21T22:31:52.548" v="222" actId="478"/>
          <ac:spMkLst>
            <pc:docMk/>
            <pc:sldMk cId="560157663" sldId="267"/>
            <ac:spMk id="2" creationId="{8A938254-D7E4-41EE-9F00-A68999087EE5}"/>
          </ac:spMkLst>
        </pc:spChg>
        <pc:spChg chg="del">
          <ac:chgData name="Owen Sheedy" userId="b1c9949c-efb5-4f8f-8e1c-29dbcaf5146f" providerId="ADAL" clId="{91D74E92-AFF7-4146-8A2C-054C7AE99F12}" dt="2020-10-21T22:31:52.084" v="221" actId="478"/>
          <ac:spMkLst>
            <pc:docMk/>
            <pc:sldMk cId="560157663" sldId="267"/>
            <ac:spMk id="3" creationId="{6D986980-7505-493D-B0F7-CE636E5E17ED}"/>
          </ac:spMkLst>
        </pc:spChg>
        <pc:spChg chg="add del">
          <ac:chgData name="Owen Sheedy" userId="b1c9949c-efb5-4f8f-8e1c-29dbcaf5146f" providerId="ADAL" clId="{91D74E92-AFF7-4146-8A2C-054C7AE99F12}" dt="2020-10-21T22:33:24.501" v="245" actId="478"/>
          <ac:spMkLst>
            <pc:docMk/>
            <pc:sldMk cId="560157663" sldId="267"/>
            <ac:spMk id="4" creationId="{AF388855-84F9-4E8B-96C2-2CB4132D9198}"/>
          </ac:spMkLst>
        </pc:spChg>
        <pc:spChg chg="add mod">
          <ac:chgData name="Owen Sheedy" userId="b1c9949c-efb5-4f8f-8e1c-29dbcaf5146f" providerId="ADAL" clId="{91D74E92-AFF7-4146-8A2C-054C7AE99F12}" dt="2020-10-21T22:34:09.557" v="253" actId="1076"/>
          <ac:spMkLst>
            <pc:docMk/>
            <pc:sldMk cId="560157663" sldId="267"/>
            <ac:spMk id="5" creationId="{29D9AE8C-EF7E-4A3B-96F4-73291321774D}"/>
          </ac:spMkLst>
        </pc:spChg>
        <pc:spChg chg="add mod">
          <ac:chgData name="Owen Sheedy" userId="b1c9949c-efb5-4f8f-8e1c-29dbcaf5146f" providerId="ADAL" clId="{91D74E92-AFF7-4146-8A2C-054C7AE99F12}" dt="2020-10-21T22:34:33.717" v="259" actId="1076"/>
          <ac:spMkLst>
            <pc:docMk/>
            <pc:sldMk cId="560157663" sldId="267"/>
            <ac:spMk id="6" creationId="{1C760C44-3EFB-4465-BD8A-4736EECA7D40}"/>
          </ac:spMkLst>
        </pc:spChg>
        <pc:picChg chg="add mod">
          <ac:chgData name="Owen Sheedy" userId="b1c9949c-efb5-4f8f-8e1c-29dbcaf5146f" providerId="ADAL" clId="{91D74E92-AFF7-4146-8A2C-054C7AE99F12}" dt="2020-10-21T22:34:37.564" v="260" actId="1076"/>
          <ac:picMkLst>
            <pc:docMk/>
            <pc:sldMk cId="560157663" sldId="267"/>
            <ac:picMk id="3074" creationId="{4C4D6856-E7B3-4F39-B4D4-B0D252410840}"/>
          </ac:picMkLst>
        </pc:picChg>
        <pc:picChg chg="add mod">
          <ac:chgData name="Owen Sheedy" userId="b1c9949c-efb5-4f8f-8e1c-29dbcaf5146f" providerId="ADAL" clId="{91D74E92-AFF7-4146-8A2C-054C7AE99F12}" dt="2020-10-21T22:33:13.556" v="243" actId="1076"/>
          <ac:picMkLst>
            <pc:docMk/>
            <pc:sldMk cId="560157663" sldId="267"/>
            <ac:picMk id="3076" creationId="{0E6C43C2-D08F-435D-BAA9-3F7436545FCD}"/>
          </ac:picMkLst>
        </pc:picChg>
        <pc:picChg chg="add mod">
          <ac:chgData name="Owen Sheedy" userId="b1c9949c-efb5-4f8f-8e1c-29dbcaf5146f" providerId="ADAL" clId="{91D74E92-AFF7-4146-8A2C-054C7AE99F12}" dt="2020-10-21T22:33:11.171" v="242" actId="1076"/>
          <ac:picMkLst>
            <pc:docMk/>
            <pc:sldMk cId="560157663" sldId="267"/>
            <ac:picMk id="3077" creationId="{ADC9AE4E-D07B-4BC9-812C-C6BABAC771ED}"/>
          </ac:picMkLst>
        </pc:picChg>
      </pc:sldChg>
      <pc:sldChg chg="addSp modSp add del mod ord">
        <pc:chgData name="Owen Sheedy" userId="b1c9949c-efb5-4f8f-8e1c-29dbcaf5146f" providerId="ADAL" clId="{91D74E92-AFF7-4146-8A2C-054C7AE99F12}" dt="2020-11-03T00:47:12.780" v="583" actId="47"/>
        <pc:sldMkLst>
          <pc:docMk/>
          <pc:sldMk cId="4245597864" sldId="268"/>
        </pc:sldMkLst>
        <pc:spChg chg="add mod">
          <ac:chgData name="Owen Sheedy" userId="b1c9949c-efb5-4f8f-8e1c-29dbcaf5146f" providerId="ADAL" clId="{91D74E92-AFF7-4146-8A2C-054C7AE99F12}" dt="2020-10-21T22:35:56.782" v="309" actId="20577"/>
          <ac:spMkLst>
            <pc:docMk/>
            <pc:sldMk cId="4245597864" sldId="268"/>
            <ac:spMk id="2" creationId="{ED554F0F-E5B1-4739-9893-C0AADF5BED0D}"/>
          </ac:spMkLst>
        </pc:spChg>
        <pc:spChg chg="add mod">
          <ac:chgData name="Owen Sheedy" userId="b1c9949c-efb5-4f8f-8e1c-29dbcaf5146f" providerId="ADAL" clId="{91D74E92-AFF7-4146-8A2C-054C7AE99F12}" dt="2020-10-21T22:36:12.979" v="313" actId="20577"/>
          <ac:spMkLst>
            <pc:docMk/>
            <pc:sldMk cId="4245597864" sldId="268"/>
            <ac:spMk id="16" creationId="{764CD90D-370F-4307-B7A9-45C2C716183E}"/>
          </ac:spMkLst>
        </pc:spChg>
      </pc:sldChg>
      <pc:sldChg chg="addSp delSp modSp add mod">
        <pc:chgData name="Owen Sheedy" userId="b1c9949c-efb5-4f8f-8e1c-29dbcaf5146f" providerId="ADAL" clId="{91D74E92-AFF7-4146-8A2C-054C7AE99F12}" dt="2020-11-03T00:44:00.925" v="371" actId="478"/>
        <pc:sldMkLst>
          <pc:docMk/>
          <pc:sldMk cId="19944034" sldId="269"/>
        </pc:sldMkLst>
        <pc:spChg chg="add del">
          <ac:chgData name="Owen Sheedy" userId="b1c9949c-efb5-4f8f-8e1c-29dbcaf5146f" providerId="ADAL" clId="{91D74E92-AFF7-4146-8A2C-054C7AE99F12}" dt="2020-11-03T00:42:35.753" v="349" actId="478"/>
          <ac:spMkLst>
            <pc:docMk/>
            <pc:sldMk cId="19944034" sldId="269"/>
            <ac:spMk id="7" creationId="{95DF2F13-2771-44DD-B5A1-38919D534F36}"/>
          </ac:spMkLst>
        </pc:spChg>
        <pc:spChg chg="mod">
          <ac:chgData name="Owen Sheedy" userId="b1c9949c-efb5-4f8f-8e1c-29dbcaf5146f" providerId="ADAL" clId="{91D74E92-AFF7-4146-8A2C-054C7AE99F12}" dt="2020-11-03T00:43:35.283" v="362" actId="1076"/>
          <ac:spMkLst>
            <pc:docMk/>
            <pc:sldMk cId="19944034" sldId="269"/>
            <ac:spMk id="8" creationId="{BBC447DA-AE79-4B3C-AECD-0D3F5FE498A2}"/>
          </ac:spMkLst>
        </pc:spChg>
        <pc:spChg chg="mod">
          <ac:chgData name="Owen Sheedy" userId="b1c9949c-efb5-4f8f-8e1c-29dbcaf5146f" providerId="ADAL" clId="{91D74E92-AFF7-4146-8A2C-054C7AE99F12}" dt="2020-11-03T00:43:32.178" v="361" actId="1076"/>
          <ac:spMkLst>
            <pc:docMk/>
            <pc:sldMk cId="19944034" sldId="269"/>
            <ac:spMk id="9" creationId="{A071D66F-BCA0-49DC-98CE-0F3CD9CCBD22}"/>
          </ac:spMkLst>
        </pc:spChg>
        <pc:spChg chg="mod">
          <ac:chgData name="Owen Sheedy" userId="b1c9949c-efb5-4f8f-8e1c-29dbcaf5146f" providerId="ADAL" clId="{91D74E92-AFF7-4146-8A2C-054C7AE99F12}" dt="2020-11-03T00:43:29.211" v="360" actId="1076"/>
          <ac:spMkLst>
            <pc:docMk/>
            <pc:sldMk cId="19944034" sldId="269"/>
            <ac:spMk id="10" creationId="{80450CCE-AB98-4E8C-881F-00C7DC7011A1}"/>
          </ac:spMkLst>
        </pc:spChg>
        <pc:spChg chg="mod">
          <ac:chgData name="Owen Sheedy" userId="b1c9949c-efb5-4f8f-8e1c-29dbcaf5146f" providerId="ADAL" clId="{91D74E92-AFF7-4146-8A2C-054C7AE99F12}" dt="2020-11-03T00:43:21.315" v="359" actId="1076"/>
          <ac:spMkLst>
            <pc:docMk/>
            <pc:sldMk cId="19944034" sldId="269"/>
            <ac:spMk id="11" creationId="{BBFB8C5F-0C48-40DA-8FD4-C5A8F18F828A}"/>
          </ac:spMkLst>
        </pc:spChg>
        <pc:spChg chg="add del mod">
          <ac:chgData name="Owen Sheedy" userId="b1c9949c-efb5-4f8f-8e1c-29dbcaf5146f" providerId="ADAL" clId="{91D74E92-AFF7-4146-8A2C-054C7AE99F12}" dt="2020-11-03T00:42:38.638" v="350" actId="478"/>
          <ac:spMkLst>
            <pc:docMk/>
            <pc:sldMk cId="19944034" sldId="269"/>
            <ac:spMk id="12" creationId="{16136F5E-F021-4354-9E99-A642C1E994A6}"/>
          </ac:spMkLst>
        </pc:spChg>
        <pc:spChg chg="add del mod">
          <ac:chgData name="Owen Sheedy" userId="b1c9949c-efb5-4f8f-8e1c-29dbcaf5146f" providerId="ADAL" clId="{91D74E92-AFF7-4146-8A2C-054C7AE99F12}" dt="2020-11-03T00:42:38.638" v="350" actId="478"/>
          <ac:spMkLst>
            <pc:docMk/>
            <pc:sldMk cId="19944034" sldId="269"/>
            <ac:spMk id="13" creationId="{56C39EA9-7461-4F79-809D-43CBFC6C0C96}"/>
          </ac:spMkLst>
        </pc:spChg>
        <pc:spChg chg="add del">
          <ac:chgData name="Owen Sheedy" userId="b1c9949c-efb5-4f8f-8e1c-29dbcaf5146f" providerId="ADAL" clId="{91D74E92-AFF7-4146-8A2C-054C7AE99F12}" dt="2020-11-03T00:42:38.638" v="350" actId="478"/>
          <ac:spMkLst>
            <pc:docMk/>
            <pc:sldMk cId="19944034" sldId="269"/>
            <ac:spMk id="14" creationId="{9A8980B7-31C4-432B-9D97-9EDEE2BD695E}"/>
          </ac:spMkLst>
        </pc:spChg>
        <pc:spChg chg="add del">
          <ac:chgData name="Owen Sheedy" userId="b1c9949c-efb5-4f8f-8e1c-29dbcaf5146f" providerId="ADAL" clId="{91D74E92-AFF7-4146-8A2C-054C7AE99F12}" dt="2020-11-03T00:42:38.638" v="350" actId="478"/>
          <ac:spMkLst>
            <pc:docMk/>
            <pc:sldMk cId="19944034" sldId="269"/>
            <ac:spMk id="15" creationId="{EDD561B7-D156-473C-A992-CFA536670328}"/>
          </ac:spMkLst>
        </pc:spChg>
        <pc:spChg chg="add del mod">
          <ac:chgData name="Owen Sheedy" userId="b1c9949c-efb5-4f8f-8e1c-29dbcaf5146f" providerId="ADAL" clId="{91D74E92-AFF7-4146-8A2C-054C7AE99F12}" dt="2020-11-03T00:43:48.804" v="367" actId="478"/>
          <ac:spMkLst>
            <pc:docMk/>
            <pc:sldMk cId="19944034" sldId="269"/>
            <ac:spMk id="20" creationId="{02FAD28C-72B2-4038-8A39-4357648AE7B3}"/>
          </ac:spMkLst>
        </pc:spChg>
        <pc:spChg chg="add del mod">
          <ac:chgData name="Owen Sheedy" userId="b1c9949c-efb5-4f8f-8e1c-29dbcaf5146f" providerId="ADAL" clId="{91D74E92-AFF7-4146-8A2C-054C7AE99F12}" dt="2020-11-03T00:43:48.804" v="367" actId="478"/>
          <ac:spMkLst>
            <pc:docMk/>
            <pc:sldMk cId="19944034" sldId="269"/>
            <ac:spMk id="21" creationId="{42DF0EBD-BB61-472D-9860-E998E6E328A5}"/>
          </ac:spMkLst>
        </pc:spChg>
        <pc:spChg chg="add del mod">
          <ac:chgData name="Owen Sheedy" userId="b1c9949c-efb5-4f8f-8e1c-29dbcaf5146f" providerId="ADAL" clId="{91D74E92-AFF7-4146-8A2C-054C7AE99F12}" dt="2020-11-03T00:43:48.804" v="367" actId="478"/>
          <ac:spMkLst>
            <pc:docMk/>
            <pc:sldMk cId="19944034" sldId="269"/>
            <ac:spMk id="22" creationId="{7BBCE2E7-C875-4D0B-A632-3D766F1F5802}"/>
          </ac:spMkLst>
        </pc:spChg>
        <pc:spChg chg="add del mod">
          <ac:chgData name="Owen Sheedy" userId="b1c9949c-efb5-4f8f-8e1c-29dbcaf5146f" providerId="ADAL" clId="{91D74E92-AFF7-4146-8A2C-054C7AE99F12}" dt="2020-11-03T00:43:48.804" v="367" actId="478"/>
          <ac:spMkLst>
            <pc:docMk/>
            <pc:sldMk cId="19944034" sldId="269"/>
            <ac:spMk id="23" creationId="{E96D3CF5-B0BE-4B41-9443-1B6FEB744F5F}"/>
          </ac:spMkLst>
        </pc:spChg>
        <pc:spChg chg="add del">
          <ac:chgData name="Owen Sheedy" userId="b1c9949c-efb5-4f8f-8e1c-29dbcaf5146f" providerId="ADAL" clId="{91D74E92-AFF7-4146-8A2C-054C7AE99F12}" dt="2020-11-03T00:43:42.332" v="364"/>
          <ac:spMkLst>
            <pc:docMk/>
            <pc:sldMk cId="19944034" sldId="269"/>
            <ac:spMk id="25" creationId="{19833051-86ED-4C66-967E-8F4DA55DB879}"/>
          </ac:spMkLst>
        </pc:spChg>
        <pc:spChg chg="add del">
          <ac:chgData name="Owen Sheedy" userId="b1c9949c-efb5-4f8f-8e1c-29dbcaf5146f" providerId="ADAL" clId="{91D74E92-AFF7-4146-8A2C-054C7AE99F12}" dt="2020-11-03T00:43:42.332" v="364"/>
          <ac:spMkLst>
            <pc:docMk/>
            <pc:sldMk cId="19944034" sldId="269"/>
            <ac:spMk id="26" creationId="{F220A022-F6F9-4ED3-860F-C715843E25CC}"/>
          </ac:spMkLst>
        </pc:spChg>
        <pc:spChg chg="add del">
          <ac:chgData name="Owen Sheedy" userId="b1c9949c-efb5-4f8f-8e1c-29dbcaf5146f" providerId="ADAL" clId="{91D74E92-AFF7-4146-8A2C-054C7AE99F12}" dt="2020-11-03T00:43:42.332" v="364"/>
          <ac:spMkLst>
            <pc:docMk/>
            <pc:sldMk cId="19944034" sldId="269"/>
            <ac:spMk id="27" creationId="{B646D180-436B-4674-8124-70E5F97A2A93}"/>
          </ac:spMkLst>
        </pc:spChg>
        <pc:spChg chg="add del">
          <ac:chgData name="Owen Sheedy" userId="b1c9949c-efb5-4f8f-8e1c-29dbcaf5146f" providerId="ADAL" clId="{91D74E92-AFF7-4146-8A2C-054C7AE99F12}" dt="2020-11-03T00:43:42.332" v="364"/>
          <ac:spMkLst>
            <pc:docMk/>
            <pc:sldMk cId="19944034" sldId="269"/>
            <ac:spMk id="28" creationId="{7544F461-D6BE-44AF-A137-0F7E9433B25E}"/>
          </ac:spMkLst>
        </pc:spChg>
        <pc:spChg chg="mod">
          <ac:chgData name="Owen Sheedy" userId="b1c9949c-efb5-4f8f-8e1c-29dbcaf5146f" providerId="ADAL" clId="{91D74E92-AFF7-4146-8A2C-054C7AE99F12}" dt="2020-11-03T00:42:03.411" v="338" actId="1076"/>
          <ac:spMkLst>
            <pc:docMk/>
            <pc:sldMk cId="19944034" sldId="269"/>
            <ac:spMk id="29" creationId="{F5CE2BE5-0809-4B3D-BF9C-AA627F4FA8AB}"/>
          </ac:spMkLst>
        </pc:spChg>
        <pc:spChg chg="mod">
          <ac:chgData name="Owen Sheedy" userId="b1c9949c-efb5-4f8f-8e1c-29dbcaf5146f" providerId="ADAL" clId="{91D74E92-AFF7-4146-8A2C-054C7AE99F12}" dt="2020-11-03T00:42:03.411" v="338" actId="1076"/>
          <ac:spMkLst>
            <pc:docMk/>
            <pc:sldMk cId="19944034" sldId="269"/>
            <ac:spMk id="30" creationId="{09B7648F-A9F4-4324-9DF6-5CF9164790F6}"/>
          </ac:spMkLst>
        </pc:spChg>
        <pc:spChg chg="add del">
          <ac:chgData name="Owen Sheedy" userId="b1c9949c-efb5-4f8f-8e1c-29dbcaf5146f" providerId="ADAL" clId="{91D74E92-AFF7-4146-8A2C-054C7AE99F12}" dt="2020-11-03T00:43:42.332" v="364"/>
          <ac:spMkLst>
            <pc:docMk/>
            <pc:sldMk cId="19944034" sldId="269"/>
            <ac:spMk id="33" creationId="{0E147D46-13BD-4217-966C-035DBDB6C62E}"/>
          </ac:spMkLst>
        </pc:spChg>
        <pc:spChg chg="add mod">
          <ac:chgData name="Owen Sheedy" userId="b1c9949c-efb5-4f8f-8e1c-29dbcaf5146f" providerId="ADAL" clId="{91D74E92-AFF7-4146-8A2C-054C7AE99F12}" dt="2020-11-03T00:43:52.804" v="368" actId="1076"/>
          <ac:spMkLst>
            <pc:docMk/>
            <pc:sldMk cId="19944034" sldId="269"/>
            <ac:spMk id="34" creationId="{0EE55275-2E22-4F2C-BD02-3A74706C1523}"/>
          </ac:spMkLst>
        </pc:spChg>
        <pc:spChg chg="add mod">
          <ac:chgData name="Owen Sheedy" userId="b1c9949c-efb5-4f8f-8e1c-29dbcaf5146f" providerId="ADAL" clId="{91D74E92-AFF7-4146-8A2C-054C7AE99F12}" dt="2020-11-03T00:43:52.804" v="368" actId="1076"/>
          <ac:spMkLst>
            <pc:docMk/>
            <pc:sldMk cId="19944034" sldId="269"/>
            <ac:spMk id="35" creationId="{6370151A-3395-4B12-B5B9-A788FCB81CC4}"/>
          </ac:spMkLst>
        </pc:spChg>
        <pc:spChg chg="add mod">
          <ac:chgData name="Owen Sheedy" userId="b1c9949c-efb5-4f8f-8e1c-29dbcaf5146f" providerId="ADAL" clId="{91D74E92-AFF7-4146-8A2C-054C7AE99F12}" dt="2020-11-03T00:43:52.804" v="368" actId="1076"/>
          <ac:spMkLst>
            <pc:docMk/>
            <pc:sldMk cId="19944034" sldId="269"/>
            <ac:spMk id="36" creationId="{FCA99F31-79D9-4AD6-8E93-C616EE7FC1DF}"/>
          </ac:spMkLst>
        </pc:spChg>
        <pc:spChg chg="add mod">
          <ac:chgData name="Owen Sheedy" userId="b1c9949c-efb5-4f8f-8e1c-29dbcaf5146f" providerId="ADAL" clId="{91D74E92-AFF7-4146-8A2C-054C7AE99F12}" dt="2020-11-03T00:43:52.804" v="368" actId="1076"/>
          <ac:spMkLst>
            <pc:docMk/>
            <pc:sldMk cId="19944034" sldId="269"/>
            <ac:spMk id="37" creationId="{B8D97963-A8C5-4407-B953-1A61182AD2C1}"/>
          </ac:spMkLst>
        </pc:spChg>
        <pc:picChg chg="add del mod">
          <ac:chgData name="Owen Sheedy" userId="b1c9949c-efb5-4f8f-8e1c-29dbcaf5146f" providerId="ADAL" clId="{91D74E92-AFF7-4146-8A2C-054C7AE99F12}" dt="2020-11-03T00:44:00.925" v="371" actId="478"/>
          <ac:picMkLst>
            <pc:docMk/>
            <pc:sldMk cId="19944034" sldId="269"/>
            <ac:picMk id="16" creationId="{679D5E81-8A45-475E-B574-20C090CB37DE}"/>
          </ac:picMkLst>
        </pc:picChg>
        <pc:picChg chg="add del mod">
          <ac:chgData name="Owen Sheedy" userId="b1c9949c-efb5-4f8f-8e1c-29dbcaf5146f" providerId="ADAL" clId="{91D74E92-AFF7-4146-8A2C-054C7AE99F12}" dt="2020-11-03T00:44:00.925" v="371" actId="478"/>
          <ac:picMkLst>
            <pc:docMk/>
            <pc:sldMk cId="19944034" sldId="269"/>
            <ac:picMk id="17" creationId="{AE905B82-4553-4E4E-A5BE-47DF13A14F31}"/>
          </ac:picMkLst>
        </pc:picChg>
        <pc:picChg chg="add del mod">
          <ac:chgData name="Owen Sheedy" userId="b1c9949c-efb5-4f8f-8e1c-29dbcaf5146f" providerId="ADAL" clId="{91D74E92-AFF7-4146-8A2C-054C7AE99F12}" dt="2020-11-03T00:44:00.925" v="371" actId="478"/>
          <ac:picMkLst>
            <pc:docMk/>
            <pc:sldMk cId="19944034" sldId="269"/>
            <ac:picMk id="18" creationId="{4B6C3C50-7F11-4B64-B6AB-D8A0D22F6370}"/>
          </ac:picMkLst>
        </pc:picChg>
        <pc:picChg chg="add del mod">
          <ac:chgData name="Owen Sheedy" userId="b1c9949c-efb5-4f8f-8e1c-29dbcaf5146f" providerId="ADAL" clId="{91D74E92-AFF7-4146-8A2C-054C7AE99F12}" dt="2020-11-03T00:44:00.925" v="371" actId="478"/>
          <ac:picMkLst>
            <pc:docMk/>
            <pc:sldMk cId="19944034" sldId="269"/>
            <ac:picMk id="19" creationId="{2117CF8F-A232-4970-A9F0-CCFB67D719BC}"/>
          </ac:picMkLst>
        </pc:picChg>
        <pc:cxnChg chg="mod">
          <ac:chgData name="Owen Sheedy" userId="b1c9949c-efb5-4f8f-8e1c-29dbcaf5146f" providerId="ADAL" clId="{91D74E92-AFF7-4146-8A2C-054C7AE99F12}" dt="2020-11-03T00:42:53.027" v="353" actId="1076"/>
          <ac:cxnSpMkLst>
            <pc:docMk/>
            <pc:sldMk cId="19944034" sldId="269"/>
            <ac:cxnSpMk id="24" creationId="{7EFB49F0-8364-4B79-9BFB-4A250F4F44A4}"/>
          </ac:cxnSpMkLst>
        </pc:cxnChg>
        <pc:cxnChg chg="mod">
          <ac:chgData name="Owen Sheedy" userId="b1c9949c-efb5-4f8f-8e1c-29dbcaf5146f" providerId="ADAL" clId="{91D74E92-AFF7-4146-8A2C-054C7AE99F12}" dt="2020-11-03T00:42:26.571" v="345" actId="1076"/>
          <ac:cxnSpMkLst>
            <pc:docMk/>
            <pc:sldMk cId="19944034" sldId="269"/>
            <ac:cxnSpMk id="31" creationId="{8301256B-9351-4289-BCAF-094FFB7277F1}"/>
          </ac:cxnSpMkLst>
        </pc:cxnChg>
        <pc:cxnChg chg="mod">
          <ac:chgData name="Owen Sheedy" userId="b1c9949c-efb5-4f8f-8e1c-29dbcaf5146f" providerId="ADAL" clId="{91D74E92-AFF7-4146-8A2C-054C7AE99F12}" dt="2020-11-03T00:42:26.571" v="345" actId="1076"/>
          <ac:cxnSpMkLst>
            <pc:docMk/>
            <pc:sldMk cId="19944034" sldId="269"/>
            <ac:cxnSpMk id="32" creationId="{97E533C3-F6C6-4105-8323-7E1974395038}"/>
          </ac:cxnSpMkLst>
        </pc:cxnChg>
      </pc:sldChg>
      <pc:sldChg chg="add">
        <pc:chgData name="Owen Sheedy" userId="b1c9949c-efb5-4f8f-8e1c-29dbcaf5146f" providerId="ADAL" clId="{91D74E92-AFF7-4146-8A2C-054C7AE99F12}" dt="2020-11-03T00:43:55.611" v="369" actId="2890"/>
        <pc:sldMkLst>
          <pc:docMk/>
          <pc:sldMk cId="2421337309" sldId="270"/>
        </pc:sldMkLst>
      </pc:sldChg>
      <pc:sldChg chg="addSp modSp add">
        <pc:chgData name="Owen Sheedy" userId="b1c9949c-efb5-4f8f-8e1c-29dbcaf5146f" providerId="ADAL" clId="{91D74E92-AFF7-4146-8A2C-054C7AE99F12}" dt="2020-11-03T00:44:27.091" v="376" actId="1076"/>
        <pc:sldMkLst>
          <pc:docMk/>
          <pc:sldMk cId="2635565758" sldId="271"/>
        </pc:sldMkLst>
        <pc:picChg chg="add mod">
          <ac:chgData name="Owen Sheedy" userId="b1c9949c-efb5-4f8f-8e1c-29dbcaf5146f" providerId="ADAL" clId="{91D74E92-AFF7-4146-8A2C-054C7AE99F12}" dt="2020-11-03T00:44:27.091" v="376" actId="1076"/>
          <ac:picMkLst>
            <pc:docMk/>
            <pc:sldMk cId="2635565758" sldId="271"/>
            <ac:picMk id="20" creationId="{1BBD8947-90D1-49E8-AF18-007C70F839E7}"/>
          </ac:picMkLst>
        </pc:picChg>
        <pc:picChg chg="add mod">
          <ac:chgData name="Owen Sheedy" userId="b1c9949c-efb5-4f8f-8e1c-29dbcaf5146f" providerId="ADAL" clId="{91D74E92-AFF7-4146-8A2C-054C7AE99F12}" dt="2020-11-03T00:44:27.091" v="376" actId="1076"/>
          <ac:picMkLst>
            <pc:docMk/>
            <pc:sldMk cId="2635565758" sldId="271"/>
            <ac:picMk id="21" creationId="{5B62959F-4035-42A4-8510-63FCA83E2D1F}"/>
          </ac:picMkLst>
        </pc:picChg>
        <pc:picChg chg="add mod">
          <ac:chgData name="Owen Sheedy" userId="b1c9949c-efb5-4f8f-8e1c-29dbcaf5146f" providerId="ADAL" clId="{91D74E92-AFF7-4146-8A2C-054C7AE99F12}" dt="2020-11-03T00:44:27.091" v="376" actId="1076"/>
          <ac:picMkLst>
            <pc:docMk/>
            <pc:sldMk cId="2635565758" sldId="271"/>
            <ac:picMk id="22" creationId="{8A1E113A-0969-456C-8BDB-CDF660677B94}"/>
          </ac:picMkLst>
        </pc:picChg>
        <pc:picChg chg="add mod">
          <ac:chgData name="Owen Sheedy" userId="b1c9949c-efb5-4f8f-8e1c-29dbcaf5146f" providerId="ADAL" clId="{91D74E92-AFF7-4146-8A2C-054C7AE99F12}" dt="2020-11-03T00:44:27.091" v="376" actId="1076"/>
          <ac:picMkLst>
            <pc:docMk/>
            <pc:sldMk cId="2635565758" sldId="271"/>
            <ac:picMk id="23" creationId="{A7BEDE10-3974-4DC9-9EA1-67909F74ABE9}"/>
          </ac:picMkLst>
        </pc:picChg>
      </pc:sldChg>
      <pc:sldChg chg="modSp add">
        <pc:chgData name="Owen Sheedy" userId="b1c9949c-efb5-4f8f-8e1c-29dbcaf5146f" providerId="ADAL" clId="{91D74E92-AFF7-4146-8A2C-054C7AE99F12}" dt="2020-11-03T00:46:22.700" v="479" actId="1036"/>
        <pc:sldMkLst>
          <pc:docMk/>
          <pc:sldMk cId="2326919877" sldId="272"/>
        </pc:sldMkLst>
        <pc:picChg chg="mod">
          <ac:chgData name="Owen Sheedy" userId="b1c9949c-efb5-4f8f-8e1c-29dbcaf5146f" providerId="ADAL" clId="{91D74E92-AFF7-4146-8A2C-054C7AE99F12}" dt="2020-11-03T00:46:16.044" v="430" actId="1035"/>
          <ac:picMkLst>
            <pc:docMk/>
            <pc:sldMk cId="2326919877" sldId="272"/>
            <ac:picMk id="1026" creationId="{FB85DD9A-1BB3-44A7-96F3-AF8CD7C0D3D9}"/>
          </ac:picMkLst>
        </pc:picChg>
        <pc:picChg chg="mod">
          <ac:chgData name="Owen Sheedy" userId="b1c9949c-efb5-4f8f-8e1c-29dbcaf5146f" providerId="ADAL" clId="{91D74E92-AFF7-4146-8A2C-054C7AE99F12}" dt="2020-11-03T00:46:22.700" v="479" actId="1036"/>
          <ac:picMkLst>
            <pc:docMk/>
            <pc:sldMk cId="2326919877" sldId="272"/>
            <ac:picMk id="1028" creationId="{9C8D7EE4-32EF-4A4B-8EE1-FBF5A99597C6}"/>
          </ac:picMkLst>
        </pc:picChg>
      </pc:sldChg>
      <pc:sldChg chg="modSp add">
        <pc:chgData name="Owen Sheedy" userId="b1c9949c-efb5-4f8f-8e1c-29dbcaf5146f" providerId="ADAL" clId="{91D74E92-AFF7-4146-8A2C-054C7AE99F12}" dt="2020-11-03T00:46:50.271" v="576" actId="1036"/>
        <pc:sldMkLst>
          <pc:docMk/>
          <pc:sldMk cId="3576144131" sldId="273"/>
        </pc:sldMkLst>
        <pc:picChg chg="mod">
          <ac:chgData name="Owen Sheedy" userId="b1c9949c-efb5-4f8f-8e1c-29dbcaf5146f" providerId="ADAL" clId="{91D74E92-AFF7-4146-8A2C-054C7AE99F12}" dt="2020-11-03T00:46:43.174" v="525" actId="1035"/>
          <ac:picMkLst>
            <pc:docMk/>
            <pc:sldMk cId="3576144131" sldId="273"/>
            <ac:picMk id="10" creationId="{D1CF4213-2B77-4111-8450-A4EFDD09288C}"/>
          </ac:picMkLst>
        </pc:picChg>
        <pc:picChg chg="mod">
          <ac:chgData name="Owen Sheedy" userId="b1c9949c-efb5-4f8f-8e1c-29dbcaf5146f" providerId="ADAL" clId="{91D74E92-AFF7-4146-8A2C-054C7AE99F12}" dt="2020-11-03T00:46:50.271" v="576" actId="1036"/>
          <ac:picMkLst>
            <pc:docMk/>
            <pc:sldMk cId="3576144131" sldId="273"/>
            <ac:picMk id="12" creationId="{3E892CA3-3A31-421F-A15B-068FC183E3C6}"/>
          </ac:picMkLst>
        </pc:picChg>
      </pc:sldChg>
      <pc:sldChg chg="addSp add ord">
        <pc:chgData name="Owen Sheedy" userId="b1c9949c-efb5-4f8f-8e1c-29dbcaf5146f" providerId="ADAL" clId="{91D74E92-AFF7-4146-8A2C-054C7AE99F12}" dt="2020-11-03T00:47:08.668" v="582"/>
        <pc:sldMkLst>
          <pc:docMk/>
          <pc:sldMk cId="255384035" sldId="274"/>
        </pc:sldMkLst>
        <pc:spChg chg="add">
          <ac:chgData name="Owen Sheedy" userId="b1c9949c-efb5-4f8f-8e1c-29dbcaf5146f" providerId="ADAL" clId="{91D74E92-AFF7-4146-8A2C-054C7AE99F12}" dt="2020-11-03T00:47:04.562" v="581"/>
          <ac:spMkLst>
            <pc:docMk/>
            <pc:sldMk cId="255384035" sldId="274"/>
            <ac:spMk id="23" creationId="{1EC64BF5-1F72-4376-93A8-6D5CF7C9C6ED}"/>
          </ac:spMkLst>
        </pc:spChg>
        <pc:spChg chg="add">
          <ac:chgData name="Owen Sheedy" userId="b1c9949c-efb5-4f8f-8e1c-29dbcaf5146f" providerId="ADAL" clId="{91D74E92-AFF7-4146-8A2C-054C7AE99F12}" dt="2020-11-03T00:47:08.668" v="582"/>
          <ac:spMkLst>
            <pc:docMk/>
            <pc:sldMk cId="255384035" sldId="274"/>
            <ac:spMk id="24" creationId="{A9738322-6F7B-46F8-86AC-82DF26765FA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938254-D7E4-41EE-9F00-A68999087EE5}"/>
              </a:ext>
            </a:extLst>
          </p:cNvPr>
          <p:cNvSpPr/>
          <p:nvPr/>
        </p:nvSpPr>
        <p:spPr>
          <a:xfrm>
            <a:off x="3397541" y="906011"/>
            <a:ext cx="7986319" cy="5276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986980-7505-493D-B0F7-CE636E5E17ED}"/>
              </a:ext>
            </a:extLst>
          </p:cNvPr>
          <p:cNvSpPr txBox="1"/>
          <p:nvPr/>
        </p:nvSpPr>
        <p:spPr>
          <a:xfrm>
            <a:off x="4462942" y="1680716"/>
            <a:ext cx="5855515" cy="3477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Bradley Hand ITC" panose="03070402050302030203" pitchFamily="66" charset="0"/>
              </a:rPr>
              <a:t>Cuckoo, where are you?</a:t>
            </a:r>
          </a:p>
          <a:p>
            <a:pPr algn="ctr"/>
            <a:endParaRPr lang="en-US" sz="4400" b="1" dirty="0">
              <a:solidFill>
                <a:schemeClr val="accent5">
                  <a:lumMod val="20000"/>
                  <a:lumOff val="8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r>
              <a:rPr lang="en-US" sz="44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Bradley Hand ITC" panose="03070402050302030203" pitchFamily="66" charset="0"/>
              </a:rPr>
              <a:t>Cuckoo, where are you?</a:t>
            </a:r>
          </a:p>
          <a:p>
            <a:pPr algn="ctr"/>
            <a:endParaRPr lang="en-US" sz="4400" dirty="0">
              <a:solidFill>
                <a:schemeClr val="accent5">
                  <a:lumMod val="20000"/>
                  <a:lumOff val="8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r>
              <a:rPr lang="en-US" sz="4400" b="1" dirty="0">
                <a:solidFill>
                  <a:schemeClr val="bg2">
                    <a:lumMod val="75000"/>
                  </a:schemeClr>
                </a:solidFill>
                <a:latin typeface="Berlin Sans FB Demi"/>
              </a:rPr>
              <a:t>Sol – Mi! Sol – Mi!</a:t>
            </a:r>
            <a:endParaRPr lang="en-CA" sz="4400" b="1" dirty="0">
              <a:solidFill>
                <a:schemeClr val="bg2">
                  <a:lumMod val="75000"/>
                </a:schemeClr>
              </a:solidFill>
              <a:latin typeface="Berlin Sans FB Demi"/>
            </a:endParaRPr>
          </a:p>
        </p:txBody>
      </p:sp>
    </p:spTree>
    <p:extLst>
      <p:ext uri="{BB962C8B-B14F-4D97-AF65-F5344CB8AC3E}">
        <p14:creationId xmlns:p14="http://schemas.microsoft.com/office/powerpoint/2010/main" val="966407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DF2F13-2771-44DD-B5A1-38919D534F36}"/>
              </a:ext>
            </a:extLst>
          </p:cNvPr>
          <p:cNvSpPr/>
          <p:nvPr/>
        </p:nvSpPr>
        <p:spPr>
          <a:xfrm>
            <a:off x="522349" y="251670"/>
            <a:ext cx="11216081" cy="63588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1B34E64-370F-44EB-8713-5CC3543172D3}"/>
              </a:ext>
            </a:extLst>
          </p:cNvPr>
          <p:cNvCxnSpPr>
            <a:cxnSpLocks/>
          </p:cNvCxnSpPr>
          <p:nvPr/>
        </p:nvCxnSpPr>
        <p:spPr>
          <a:xfrm>
            <a:off x="5976198" y="2055302"/>
            <a:ext cx="0" cy="2399251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FB85DD9A-1BB3-44A7-96F3-AF8CD7C0D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10" y="2235357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B4101122-1EF5-425E-9CFF-B37CD23F7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988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C8D7EE4-32EF-4A4B-8EE1-FBF5A9959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182" y="2307495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384689E-D423-4902-A931-B706FA489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749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1CF4213-2B77-4111-8450-A4EFDD092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46" y="2243746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2719AE15-68E0-4545-A401-08095C904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324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3E892CA3-3A31-421F-A15B-068FC183E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4518" y="2307495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DB643CAC-C4B4-4BD4-8EF2-64DC27343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085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E95714-5F0D-4C17-811E-7223AADB3B3A}"/>
              </a:ext>
            </a:extLst>
          </p:cNvPr>
          <p:cNvCxnSpPr>
            <a:cxnSpLocks/>
          </p:cNvCxnSpPr>
          <p:nvPr/>
        </p:nvCxnSpPr>
        <p:spPr>
          <a:xfrm>
            <a:off x="587229" y="3254927"/>
            <a:ext cx="10880521" cy="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Heart 14">
            <a:extLst>
              <a:ext uri="{FF2B5EF4-FFF2-40B4-BE49-F238E27FC236}">
                <a16:creationId xmlns:a16="http://schemas.microsoft.com/office/drawing/2014/main" id="{CB0D4100-3A4D-4312-B95C-39ADACE837B4}"/>
              </a:ext>
            </a:extLst>
          </p:cNvPr>
          <p:cNvSpPr/>
          <p:nvPr/>
        </p:nvSpPr>
        <p:spPr>
          <a:xfrm>
            <a:off x="1123637" y="855677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EFE24F62-2AA7-4F4C-8414-DDFF4D9092EB}"/>
              </a:ext>
            </a:extLst>
          </p:cNvPr>
          <p:cNvSpPr/>
          <p:nvPr/>
        </p:nvSpPr>
        <p:spPr>
          <a:xfrm>
            <a:off x="2207215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10B71A61-DA7F-450C-9E22-F90849FF248E}"/>
              </a:ext>
            </a:extLst>
          </p:cNvPr>
          <p:cNvSpPr/>
          <p:nvPr/>
        </p:nvSpPr>
        <p:spPr>
          <a:xfrm>
            <a:off x="3498184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FB10272C-ED56-42A0-9354-BF5CA52F698C}"/>
              </a:ext>
            </a:extLst>
          </p:cNvPr>
          <p:cNvSpPr/>
          <p:nvPr/>
        </p:nvSpPr>
        <p:spPr>
          <a:xfrm>
            <a:off x="4674976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A02359B7-16DD-43D7-840B-A3698D2ADAC8}"/>
              </a:ext>
            </a:extLst>
          </p:cNvPr>
          <p:cNvSpPr/>
          <p:nvPr/>
        </p:nvSpPr>
        <p:spPr>
          <a:xfrm>
            <a:off x="6523973" y="855677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9D4A7588-1A16-4108-9646-99F5FDB87986}"/>
              </a:ext>
            </a:extLst>
          </p:cNvPr>
          <p:cNvSpPr/>
          <p:nvPr/>
        </p:nvSpPr>
        <p:spPr>
          <a:xfrm>
            <a:off x="7605029" y="85567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AD6A98BF-5C5C-49ED-A4BA-E6F9D207E861}"/>
              </a:ext>
            </a:extLst>
          </p:cNvPr>
          <p:cNvSpPr/>
          <p:nvPr/>
        </p:nvSpPr>
        <p:spPr>
          <a:xfrm>
            <a:off x="8907563" y="85567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B53D85D-1ED0-4F1F-9476-4BDBA664FCF0}"/>
              </a:ext>
            </a:extLst>
          </p:cNvPr>
          <p:cNvSpPr/>
          <p:nvPr/>
        </p:nvSpPr>
        <p:spPr>
          <a:xfrm>
            <a:off x="10071987" y="855676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EC64BF5-1F72-4376-93A8-6D5CF7C9C6ED}"/>
              </a:ext>
            </a:extLst>
          </p:cNvPr>
          <p:cNvSpPr txBox="1"/>
          <p:nvPr/>
        </p:nvSpPr>
        <p:spPr>
          <a:xfrm>
            <a:off x="1068606" y="4840448"/>
            <a:ext cx="4907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Bradley Hand ITC" panose="03070402050302030203" pitchFamily="66" charset="0"/>
              </a:rPr>
              <a:t>Sol	  Mi	    Sol-Sol    Mi</a:t>
            </a:r>
            <a:endParaRPr lang="en-CA" sz="2800" b="1" dirty="0">
              <a:latin typeface="Bradley Hand ITC" panose="03070402050302030203" pitchFamily="66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9738322-6F7B-46F8-86AC-82DF26765FAB}"/>
              </a:ext>
            </a:extLst>
          </p:cNvPr>
          <p:cNvSpPr txBox="1"/>
          <p:nvPr/>
        </p:nvSpPr>
        <p:spPr>
          <a:xfrm>
            <a:off x="6377235" y="4840448"/>
            <a:ext cx="4907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Bradley Hand ITC" panose="03070402050302030203" pitchFamily="66" charset="0"/>
              </a:rPr>
              <a:t>Sol	    Mi	    Sol-Sol    Mi</a:t>
            </a:r>
            <a:endParaRPr lang="en-CA" sz="28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84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938254-D7E4-41EE-9F00-A68999087EE5}"/>
              </a:ext>
            </a:extLst>
          </p:cNvPr>
          <p:cNvSpPr/>
          <p:nvPr/>
        </p:nvSpPr>
        <p:spPr>
          <a:xfrm>
            <a:off x="3397541" y="906011"/>
            <a:ext cx="7986319" cy="5276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986980-7505-493D-B0F7-CE636E5E17ED}"/>
              </a:ext>
            </a:extLst>
          </p:cNvPr>
          <p:cNvSpPr txBox="1"/>
          <p:nvPr/>
        </p:nvSpPr>
        <p:spPr>
          <a:xfrm>
            <a:off x="4462942" y="1680716"/>
            <a:ext cx="5855515" cy="3477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CA" sz="4400" b="1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Bradley Hand ITC"/>
              </a:rPr>
              <a:t>Cuckoo</a:t>
            </a:r>
            <a:r>
              <a:rPr lang="fr-CA" sz="44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Bradley Hand ITC"/>
              </a:rPr>
              <a:t>, où es tu?</a:t>
            </a:r>
          </a:p>
          <a:p>
            <a:pPr algn="ctr"/>
            <a:endParaRPr lang="fr-CA" sz="4400" b="1" dirty="0">
              <a:solidFill>
                <a:schemeClr val="accent5">
                  <a:lumMod val="20000"/>
                  <a:lumOff val="8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r>
              <a:rPr lang="fr-CA" sz="4400" b="1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Bradley Hand ITC"/>
              </a:rPr>
              <a:t>Cuckoo</a:t>
            </a:r>
            <a:r>
              <a:rPr lang="fr-CA" sz="44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Bradley Hand ITC"/>
              </a:rPr>
              <a:t>, où es tu?</a:t>
            </a:r>
          </a:p>
          <a:p>
            <a:pPr algn="ctr"/>
            <a:endParaRPr lang="fr-CA" sz="4400" dirty="0">
              <a:solidFill>
                <a:schemeClr val="accent5">
                  <a:lumMod val="20000"/>
                  <a:lumOff val="80000"/>
                </a:schemeClr>
              </a:solidFill>
              <a:latin typeface="Bradley Hand ITC" panose="03070402050302030203" pitchFamily="66" charset="0"/>
            </a:endParaRPr>
          </a:p>
          <a:p>
            <a:pPr algn="ctr"/>
            <a:r>
              <a:rPr lang="fr-CA" sz="4400" dirty="0">
                <a:solidFill>
                  <a:schemeClr val="bg2">
                    <a:lumMod val="75000"/>
                  </a:schemeClr>
                </a:solidFill>
                <a:latin typeface="Berlin Sans FB Demi"/>
              </a:rPr>
              <a:t>Sol – Mi ! Sol – Mi! </a:t>
            </a:r>
          </a:p>
        </p:txBody>
      </p:sp>
    </p:spTree>
    <p:extLst>
      <p:ext uri="{BB962C8B-B14F-4D97-AF65-F5344CB8AC3E}">
        <p14:creationId xmlns:p14="http://schemas.microsoft.com/office/powerpoint/2010/main" val="1360391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DF2F13-2771-44DD-B5A1-38919D534F36}"/>
              </a:ext>
            </a:extLst>
          </p:cNvPr>
          <p:cNvSpPr/>
          <p:nvPr/>
        </p:nvSpPr>
        <p:spPr>
          <a:xfrm>
            <a:off x="469783" y="251670"/>
            <a:ext cx="11216081" cy="63588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BBC447DA-AE79-4B3C-AECD-0D3F5FE498A2}"/>
              </a:ext>
            </a:extLst>
          </p:cNvPr>
          <p:cNvSpPr/>
          <p:nvPr/>
        </p:nvSpPr>
        <p:spPr>
          <a:xfrm>
            <a:off x="1899644" y="2208295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A071D66F-BCA0-49DC-98CE-0F3CD9CCBD22}"/>
              </a:ext>
            </a:extLst>
          </p:cNvPr>
          <p:cNvSpPr/>
          <p:nvPr/>
        </p:nvSpPr>
        <p:spPr>
          <a:xfrm>
            <a:off x="2992660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80450CCE-AB98-4E8C-881F-00C7DC7011A1}"/>
              </a:ext>
            </a:extLst>
          </p:cNvPr>
          <p:cNvSpPr/>
          <p:nvPr/>
        </p:nvSpPr>
        <p:spPr>
          <a:xfrm>
            <a:off x="4088539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BBFB8C5F-0C48-40DA-8FD4-C5A8F18F828A}"/>
              </a:ext>
            </a:extLst>
          </p:cNvPr>
          <p:cNvSpPr/>
          <p:nvPr/>
        </p:nvSpPr>
        <p:spPr>
          <a:xfrm>
            <a:off x="5236519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EFB49F0-8364-4B79-9BFB-4A250F4F44A4}"/>
              </a:ext>
            </a:extLst>
          </p:cNvPr>
          <p:cNvCxnSpPr>
            <a:cxnSpLocks/>
          </p:cNvCxnSpPr>
          <p:nvPr/>
        </p:nvCxnSpPr>
        <p:spPr>
          <a:xfrm>
            <a:off x="6198778" y="220829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5CE2BE5-0809-4B3D-BF9C-AA627F4FA8AB}"/>
              </a:ext>
            </a:extLst>
          </p:cNvPr>
          <p:cNvSpPr txBox="1"/>
          <p:nvPr/>
        </p:nvSpPr>
        <p:spPr>
          <a:xfrm>
            <a:off x="811522" y="2759380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09B7648F-A9F4-4324-9DF6-5CF9164790F6}"/>
              </a:ext>
            </a:extLst>
          </p:cNvPr>
          <p:cNvSpPr/>
          <p:nvPr/>
        </p:nvSpPr>
        <p:spPr>
          <a:xfrm>
            <a:off x="744016" y="3452231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301256B-9351-4289-BCAF-094FFB7277F1}"/>
              </a:ext>
            </a:extLst>
          </p:cNvPr>
          <p:cNvCxnSpPr/>
          <p:nvPr/>
        </p:nvCxnSpPr>
        <p:spPr>
          <a:xfrm>
            <a:off x="11086622" y="2208296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7E533C3-F6C6-4105-8323-7E1974395038}"/>
              </a:ext>
            </a:extLst>
          </p:cNvPr>
          <p:cNvCxnSpPr/>
          <p:nvPr/>
        </p:nvCxnSpPr>
        <p:spPr>
          <a:xfrm>
            <a:off x="11193154" y="2208296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Heart 33">
            <a:extLst>
              <a:ext uri="{FF2B5EF4-FFF2-40B4-BE49-F238E27FC236}">
                <a16:creationId xmlns:a16="http://schemas.microsoft.com/office/drawing/2014/main" id="{0EE55275-2E22-4F2C-BD02-3A74706C1523}"/>
              </a:ext>
            </a:extLst>
          </p:cNvPr>
          <p:cNvSpPr/>
          <p:nvPr/>
        </p:nvSpPr>
        <p:spPr>
          <a:xfrm>
            <a:off x="6615753" y="2208295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370151A-3395-4B12-B5B9-A788FCB81CC4}"/>
              </a:ext>
            </a:extLst>
          </p:cNvPr>
          <p:cNvSpPr/>
          <p:nvPr/>
        </p:nvSpPr>
        <p:spPr>
          <a:xfrm>
            <a:off x="7708769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FCA99F31-79D9-4AD6-8E93-C616EE7FC1DF}"/>
              </a:ext>
            </a:extLst>
          </p:cNvPr>
          <p:cNvSpPr/>
          <p:nvPr/>
        </p:nvSpPr>
        <p:spPr>
          <a:xfrm>
            <a:off x="8804648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B8D97963-A8C5-4407-B953-1A61182AD2C1}"/>
              </a:ext>
            </a:extLst>
          </p:cNvPr>
          <p:cNvSpPr/>
          <p:nvPr/>
        </p:nvSpPr>
        <p:spPr>
          <a:xfrm>
            <a:off x="9952628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44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DF2F13-2771-44DD-B5A1-38919D534F36}"/>
              </a:ext>
            </a:extLst>
          </p:cNvPr>
          <p:cNvSpPr/>
          <p:nvPr/>
        </p:nvSpPr>
        <p:spPr>
          <a:xfrm>
            <a:off x="469783" y="251670"/>
            <a:ext cx="11216081" cy="63588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BBC447DA-AE79-4B3C-AECD-0D3F5FE498A2}"/>
              </a:ext>
            </a:extLst>
          </p:cNvPr>
          <p:cNvSpPr/>
          <p:nvPr/>
        </p:nvSpPr>
        <p:spPr>
          <a:xfrm>
            <a:off x="1899644" y="2208295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A071D66F-BCA0-49DC-98CE-0F3CD9CCBD22}"/>
              </a:ext>
            </a:extLst>
          </p:cNvPr>
          <p:cNvSpPr/>
          <p:nvPr/>
        </p:nvSpPr>
        <p:spPr>
          <a:xfrm>
            <a:off x="2992660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80450CCE-AB98-4E8C-881F-00C7DC7011A1}"/>
              </a:ext>
            </a:extLst>
          </p:cNvPr>
          <p:cNvSpPr/>
          <p:nvPr/>
        </p:nvSpPr>
        <p:spPr>
          <a:xfrm>
            <a:off x="4088539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BBFB8C5F-0C48-40DA-8FD4-C5A8F18F828A}"/>
              </a:ext>
            </a:extLst>
          </p:cNvPr>
          <p:cNvSpPr/>
          <p:nvPr/>
        </p:nvSpPr>
        <p:spPr>
          <a:xfrm>
            <a:off x="5236519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EFB49F0-8364-4B79-9BFB-4A250F4F44A4}"/>
              </a:ext>
            </a:extLst>
          </p:cNvPr>
          <p:cNvCxnSpPr>
            <a:cxnSpLocks/>
          </p:cNvCxnSpPr>
          <p:nvPr/>
        </p:nvCxnSpPr>
        <p:spPr>
          <a:xfrm>
            <a:off x="6198778" y="220829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5CE2BE5-0809-4B3D-BF9C-AA627F4FA8AB}"/>
              </a:ext>
            </a:extLst>
          </p:cNvPr>
          <p:cNvSpPr txBox="1"/>
          <p:nvPr/>
        </p:nvSpPr>
        <p:spPr>
          <a:xfrm>
            <a:off x="811522" y="2759380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09B7648F-A9F4-4324-9DF6-5CF9164790F6}"/>
              </a:ext>
            </a:extLst>
          </p:cNvPr>
          <p:cNvSpPr/>
          <p:nvPr/>
        </p:nvSpPr>
        <p:spPr>
          <a:xfrm>
            <a:off x="744016" y="3452231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301256B-9351-4289-BCAF-094FFB7277F1}"/>
              </a:ext>
            </a:extLst>
          </p:cNvPr>
          <p:cNvCxnSpPr/>
          <p:nvPr/>
        </p:nvCxnSpPr>
        <p:spPr>
          <a:xfrm>
            <a:off x="11086622" y="2208296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7E533C3-F6C6-4105-8323-7E1974395038}"/>
              </a:ext>
            </a:extLst>
          </p:cNvPr>
          <p:cNvCxnSpPr/>
          <p:nvPr/>
        </p:nvCxnSpPr>
        <p:spPr>
          <a:xfrm>
            <a:off x="11193154" y="2208296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2">
            <a:extLst>
              <a:ext uri="{FF2B5EF4-FFF2-40B4-BE49-F238E27FC236}">
                <a16:creationId xmlns:a16="http://schemas.microsoft.com/office/drawing/2014/main" id="{679D5E81-8A45-475E-B574-20C090CB3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026" y="3239393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AE905B82-4553-4E4E-A5BE-47DF13A14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255" y="3239393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>
            <a:extLst>
              <a:ext uri="{FF2B5EF4-FFF2-40B4-BE49-F238E27FC236}">
                <a16:creationId xmlns:a16="http://schemas.microsoft.com/office/drawing/2014/main" id="{4B6C3C50-7F11-4B64-B6AB-D8A0D22F6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111" y="3319920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2117CF8F-A232-4970-A9F0-CCFB67D719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292" y="3279656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Heart 33">
            <a:extLst>
              <a:ext uri="{FF2B5EF4-FFF2-40B4-BE49-F238E27FC236}">
                <a16:creationId xmlns:a16="http://schemas.microsoft.com/office/drawing/2014/main" id="{0EE55275-2E22-4F2C-BD02-3A74706C1523}"/>
              </a:ext>
            </a:extLst>
          </p:cNvPr>
          <p:cNvSpPr/>
          <p:nvPr/>
        </p:nvSpPr>
        <p:spPr>
          <a:xfrm>
            <a:off x="6615753" y="2208295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370151A-3395-4B12-B5B9-A788FCB81CC4}"/>
              </a:ext>
            </a:extLst>
          </p:cNvPr>
          <p:cNvSpPr/>
          <p:nvPr/>
        </p:nvSpPr>
        <p:spPr>
          <a:xfrm>
            <a:off x="7708769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FCA99F31-79D9-4AD6-8E93-C616EE7FC1DF}"/>
              </a:ext>
            </a:extLst>
          </p:cNvPr>
          <p:cNvSpPr/>
          <p:nvPr/>
        </p:nvSpPr>
        <p:spPr>
          <a:xfrm>
            <a:off x="8804648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B8D97963-A8C5-4407-B953-1A61182AD2C1}"/>
              </a:ext>
            </a:extLst>
          </p:cNvPr>
          <p:cNvSpPr/>
          <p:nvPr/>
        </p:nvSpPr>
        <p:spPr>
          <a:xfrm>
            <a:off x="9952628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1337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DF2F13-2771-44DD-B5A1-38919D534F36}"/>
              </a:ext>
            </a:extLst>
          </p:cNvPr>
          <p:cNvSpPr/>
          <p:nvPr/>
        </p:nvSpPr>
        <p:spPr>
          <a:xfrm>
            <a:off x="469783" y="251670"/>
            <a:ext cx="11216081" cy="63588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BBC447DA-AE79-4B3C-AECD-0D3F5FE498A2}"/>
              </a:ext>
            </a:extLst>
          </p:cNvPr>
          <p:cNvSpPr/>
          <p:nvPr/>
        </p:nvSpPr>
        <p:spPr>
          <a:xfrm>
            <a:off x="1899644" y="2208295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A071D66F-BCA0-49DC-98CE-0F3CD9CCBD22}"/>
              </a:ext>
            </a:extLst>
          </p:cNvPr>
          <p:cNvSpPr/>
          <p:nvPr/>
        </p:nvSpPr>
        <p:spPr>
          <a:xfrm>
            <a:off x="2992660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80450CCE-AB98-4E8C-881F-00C7DC7011A1}"/>
              </a:ext>
            </a:extLst>
          </p:cNvPr>
          <p:cNvSpPr/>
          <p:nvPr/>
        </p:nvSpPr>
        <p:spPr>
          <a:xfrm>
            <a:off x="4088539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BBFB8C5F-0C48-40DA-8FD4-C5A8F18F828A}"/>
              </a:ext>
            </a:extLst>
          </p:cNvPr>
          <p:cNvSpPr/>
          <p:nvPr/>
        </p:nvSpPr>
        <p:spPr>
          <a:xfrm>
            <a:off x="5236519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EFB49F0-8364-4B79-9BFB-4A250F4F44A4}"/>
              </a:ext>
            </a:extLst>
          </p:cNvPr>
          <p:cNvCxnSpPr>
            <a:cxnSpLocks/>
          </p:cNvCxnSpPr>
          <p:nvPr/>
        </p:nvCxnSpPr>
        <p:spPr>
          <a:xfrm>
            <a:off x="6198778" y="2208296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5CE2BE5-0809-4B3D-BF9C-AA627F4FA8AB}"/>
              </a:ext>
            </a:extLst>
          </p:cNvPr>
          <p:cNvSpPr txBox="1"/>
          <p:nvPr/>
        </p:nvSpPr>
        <p:spPr>
          <a:xfrm>
            <a:off x="811522" y="2759380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09B7648F-A9F4-4324-9DF6-5CF9164790F6}"/>
              </a:ext>
            </a:extLst>
          </p:cNvPr>
          <p:cNvSpPr/>
          <p:nvPr/>
        </p:nvSpPr>
        <p:spPr>
          <a:xfrm>
            <a:off x="744016" y="3452231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301256B-9351-4289-BCAF-094FFB7277F1}"/>
              </a:ext>
            </a:extLst>
          </p:cNvPr>
          <p:cNvCxnSpPr/>
          <p:nvPr/>
        </p:nvCxnSpPr>
        <p:spPr>
          <a:xfrm>
            <a:off x="11086622" y="2208296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7E533C3-F6C6-4105-8323-7E1974395038}"/>
              </a:ext>
            </a:extLst>
          </p:cNvPr>
          <p:cNvCxnSpPr/>
          <p:nvPr/>
        </p:nvCxnSpPr>
        <p:spPr>
          <a:xfrm>
            <a:off x="11193154" y="2208296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2">
            <a:extLst>
              <a:ext uri="{FF2B5EF4-FFF2-40B4-BE49-F238E27FC236}">
                <a16:creationId xmlns:a16="http://schemas.microsoft.com/office/drawing/2014/main" id="{679D5E81-8A45-475E-B574-20C090CB3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026" y="3239393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AE905B82-4553-4E4E-A5BE-47DF13A14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255" y="3239393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>
            <a:extLst>
              <a:ext uri="{FF2B5EF4-FFF2-40B4-BE49-F238E27FC236}">
                <a16:creationId xmlns:a16="http://schemas.microsoft.com/office/drawing/2014/main" id="{4B6C3C50-7F11-4B64-B6AB-D8A0D22F6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111" y="3319920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2117CF8F-A232-4970-A9F0-CCFB67D719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292" y="3279656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Heart 33">
            <a:extLst>
              <a:ext uri="{FF2B5EF4-FFF2-40B4-BE49-F238E27FC236}">
                <a16:creationId xmlns:a16="http://schemas.microsoft.com/office/drawing/2014/main" id="{0EE55275-2E22-4F2C-BD02-3A74706C1523}"/>
              </a:ext>
            </a:extLst>
          </p:cNvPr>
          <p:cNvSpPr/>
          <p:nvPr/>
        </p:nvSpPr>
        <p:spPr>
          <a:xfrm>
            <a:off x="6615753" y="2208295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6370151A-3395-4B12-B5B9-A788FCB81CC4}"/>
              </a:ext>
            </a:extLst>
          </p:cNvPr>
          <p:cNvSpPr/>
          <p:nvPr/>
        </p:nvSpPr>
        <p:spPr>
          <a:xfrm>
            <a:off x="7708769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FCA99F31-79D9-4AD6-8E93-C616EE7FC1DF}"/>
              </a:ext>
            </a:extLst>
          </p:cNvPr>
          <p:cNvSpPr/>
          <p:nvPr/>
        </p:nvSpPr>
        <p:spPr>
          <a:xfrm>
            <a:off x="8804648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B8D97963-A8C5-4407-B953-1A61182AD2C1}"/>
              </a:ext>
            </a:extLst>
          </p:cNvPr>
          <p:cNvSpPr/>
          <p:nvPr/>
        </p:nvSpPr>
        <p:spPr>
          <a:xfrm>
            <a:off x="9952628" y="220829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id="{1BBD8947-90D1-49E8-AF18-007C70F83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376" y="3239393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5B62959F-4035-42A4-8510-63FCA83E2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605" y="3239393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>
            <a:extLst>
              <a:ext uri="{FF2B5EF4-FFF2-40B4-BE49-F238E27FC236}">
                <a16:creationId xmlns:a16="http://schemas.microsoft.com/office/drawing/2014/main" id="{8A1E113A-0969-456C-8BDB-CDF660677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4461" y="3319920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A7BEDE10-3974-4DC9-9EA1-67909F74A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642" y="3279656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565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DF2F13-2771-44DD-B5A1-38919D534F36}"/>
              </a:ext>
            </a:extLst>
          </p:cNvPr>
          <p:cNvSpPr/>
          <p:nvPr/>
        </p:nvSpPr>
        <p:spPr>
          <a:xfrm>
            <a:off x="522349" y="251670"/>
            <a:ext cx="11216081" cy="63588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1B34E64-370F-44EB-8713-5CC3543172D3}"/>
              </a:ext>
            </a:extLst>
          </p:cNvPr>
          <p:cNvCxnSpPr>
            <a:cxnSpLocks/>
          </p:cNvCxnSpPr>
          <p:nvPr/>
        </p:nvCxnSpPr>
        <p:spPr>
          <a:xfrm>
            <a:off x="5976198" y="2055302"/>
            <a:ext cx="0" cy="2399251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FB85DD9A-1BB3-44A7-96F3-AF8CD7C0D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10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B4101122-1EF5-425E-9CFF-B37CD23F7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988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C8D7EE4-32EF-4A4B-8EE1-FBF5A9959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182" y="3641346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384689E-D423-4902-A931-B706FA489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749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1CF4213-2B77-4111-8450-A4EFDD092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46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2719AE15-68E0-4545-A401-08095C904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324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3E892CA3-3A31-421F-A15B-068FC183E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4518" y="3641346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DB643CAC-C4B4-4BD4-8EF2-64DC27343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085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E95714-5F0D-4C17-811E-7223AADB3B3A}"/>
              </a:ext>
            </a:extLst>
          </p:cNvPr>
          <p:cNvCxnSpPr>
            <a:cxnSpLocks/>
          </p:cNvCxnSpPr>
          <p:nvPr/>
        </p:nvCxnSpPr>
        <p:spPr>
          <a:xfrm>
            <a:off x="587229" y="3254927"/>
            <a:ext cx="10880521" cy="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Heart 14">
            <a:extLst>
              <a:ext uri="{FF2B5EF4-FFF2-40B4-BE49-F238E27FC236}">
                <a16:creationId xmlns:a16="http://schemas.microsoft.com/office/drawing/2014/main" id="{CB0D4100-3A4D-4312-B95C-39ADACE837B4}"/>
              </a:ext>
            </a:extLst>
          </p:cNvPr>
          <p:cNvSpPr/>
          <p:nvPr/>
        </p:nvSpPr>
        <p:spPr>
          <a:xfrm>
            <a:off x="1123637" y="855677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EFE24F62-2AA7-4F4C-8414-DDFF4D9092EB}"/>
              </a:ext>
            </a:extLst>
          </p:cNvPr>
          <p:cNvSpPr/>
          <p:nvPr/>
        </p:nvSpPr>
        <p:spPr>
          <a:xfrm>
            <a:off x="2207215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10B71A61-DA7F-450C-9E22-F90849FF248E}"/>
              </a:ext>
            </a:extLst>
          </p:cNvPr>
          <p:cNvSpPr/>
          <p:nvPr/>
        </p:nvSpPr>
        <p:spPr>
          <a:xfrm>
            <a:off x="3498184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FB10272C-ED56-42A0-9354-BF5CA52F698C}"/>
              </a:ext>
            </a:extLst>
          </p:cNvPr>
          <p:cNvSpPr/>
          <p:nvPr/>
        </p:nvSpPr>
        <p:spPr>
          <a:xfrm>
            <a:off x="4674976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A02359B7-16DD-43D7-840B-A3698D2ADAC8}"/>
              </a:ext>
            </a:extLst>
          </p:cNvPr>
          <p:cNvSpPr/>
          <p:nvPr/>
        </p:nvSpPr>
        <p:spPr>
          <a:xfrm>
            <a:off x="6523973" y="855677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9D4A7588-1A16-4108-9646-99F5FDB87986}"/>
              </a:ext>
            </a:extLst>
          </p:cNvPr>
          <p:cNvSpPr/>
          <p:nvPr/>
        </p:nvSpPr>
        <p:spPr>
          <a:xfrm>
            <a:off x="7605029" y="85567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AD6A98BF-5C5C-49ED-A4BA-E6F9D207E861}"/>
              </a:ext>
            </a:extLst>
          </p:cNvPr>
          <p:cNvSpPr/>
          <p:nvPr/>
        </p:nvSpPr>
        <p:spPr>
          <a:xfrm>
            <a:off x="8907563" y="85567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B53D85D-1ED0-4F1F-9476-4BDBA664FCF0}"/>
              </a:ext>
            </a:extLst>
          </p:cNvPr>
          <p:cNvSpPr/>
          <p:nvPr/>
        </p:nvSpPr>
        <p:spPr>
          <a:xfrm>
            <a:off x="10071987" y="855676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2388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DF2F13-2771-44DD-B5A1-38919D534F36}"/>
              </a:ext>
            </a:extLst>
          </p:cNvPr>
          <p:cNvSpPr/>
          <p:nvPr/>
        </p:nvSpPr>
        <p:spPr>
          <a:xfrm>
            <a:off x="522349" y="251670"/>
            <a:ext cx="11216081" cy="63588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1B34E64-370F-44EB-8713-5CC3543172D3}"/>
              </a:ext>
            </a:extLst>
          </p:cNvPr>
          <p:cNvCxnSpPr>
            <a:cxnSpLocks/>
          </p:cNvCxnSpPr>
          <p:nvPr/>
        </p:nvCxnSpPr>
        <p:spPr>
          <a:xfrm>
            <a:off x="5976198" y="2055302"/>
            <a:ext cx="0" cy="2399251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FB85DD9A-1BB3-44A7-96F3-AF8CD7C0D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10" y="2235357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B4101122-1EF5-425E-9CFF-B37CD23F7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988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C8D7EE4-32EF-4A4B-8EE1-FBF5A9959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182" y="2307495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384689E-D423-4902-A931-B706FA489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749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1CF4213-2B77-4111-8450-A4EFDD092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46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2719AE15-68E0-4545-A401-08095C904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324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3E892CA3-3A31-421F-A15B-068FC183E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4518" y="3641346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DB643CAC-C4B4-4BD4-8EF2-64DC27343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085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E95714-5F0D-4C17-811E-7223AADB3B3A}"/>
              </a:ext>
            </a:extLst>
          </p:cNvPr>
          <p:cNvCxnSpPr>
            <a:cxnSpLocks/>
          </p:cNvCxnSpPr>
          <p:nvPr/>
        </p:nvCxnSpPr>
        <p:spPr>
          <a:xfrm>
            <a:off x="587229" y="3254927"/>
            <a:ext cx="10880521" cy="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Heart 14">
            <a:extLst>
              <a:ext uri="{FF2B5EF4-FFF2-40B4-BE49-F238E27FC236}">
                <a16:creationId xmlns:a16="http://schemas.microsoft.com/office/drawing/2014/main" id="{CB0D4100-3A4D-4312-B95C-39ADACE837B4}"/>
              </a:ext>
            </a:extLst>
          </p:cNvPr>
          <p:cNvSpPr/>
          <p:nvPr/>
        </p:nvSpPr>
        <p:spPr>
          <a:xfrm>
            <a:off x="1123637" y="855677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EFE24F62-2AA7-4F4C-8414-DDFF4D9092EB}"/>
              </a:ext>
            </a:extLst>
          </p:cNvPr>
          <p:cNvSpPr/>
          <p:nvPr/>
        </p:nvSpPr>
        <p:spPr>
          <a:xfrm>
            <a:off x="2207215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10B71A61-DA7F-450C-9E22-F90849FF248E}"/>
              </a:ext>
            </a:extLst>
          </p:cNvPr>
          <p:cNvSpPr/>
          <p:nvPr/>
        </p:nvSpPr>
        <p:spPr>
          <a:xfrm>
            <a:off x="3498184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FB10272C-ED56-42A0-9354-BF5CA52F698C}"/>
              </a:ext>
            </a:extLst>
          </p:cNvPr>
          <p:cNvSpPr/>
          <p:nvPr/>
        </p:nvSpPr>
        <p:spPr>
          <a:xfrm>
            <a:off x="4674976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A02359B7-16DD-43D7-840B-A3698D2ADAC8}"/>
              </a:ext>
            </a:extLst>
          </p:cNvPr>
          <p:cNvSpPr/>
          <p:nvPr/>
        </p:nvSpPr>
        <p:spPr>
          <a:xfrm>
            <a:off x="6523973" y="855677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9D4A7588-1A16-4108-9646-99F5FDB87986}"/>
              </a:ext>
            </a:extLst>
          </p:cNvPr>
          <p:cNvSpPr/>
          <p:nvPr/>
        </p:nvSpPr>
        <p:spPr>
          <a:xfrm>
            <a:off x="7605029" y="85567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AD6A98BF-5C5C-49ED-A4BA-E6F9D207E861}"/>
              </a:ext>
            </a:extLst>
          </p:cNvPr>
          <p:cNvSpPr/>
          <p:nvPr/>
        </p:nvSpPr>
        <p:spPr>
          <a:xfrm>
            <a:off x="8907563" y="85567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B53D85D-1ED0-4F1F-9476-4BDBA664FCF0}"/>
              </a:ext>
            </a:extLst>
          </p:cNvPr>
          <p:cNvSpPr/>
          <p:nvPr/>
        </p:nvSpPr>
        <p:spPr>
          <a:xfrm>
            <a:off x="10071987" y="855676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691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DF2F13-2771-44DD-B5A1-38919D534F36}"/>
              </a:ext>
            </a:extLst>
          </p:cNvPr>
          <p:cNvSpPr/>
          <p:nvPr/>
        </p:nvSpPr>
        <p:spPr>
          <a:xfrm>
            <a:off x="522349" y="251670"/>
            <a:ext cx="11216081" cy="63588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1B34E64-370F-44EB-8713-5CC3543172D3}"/>
              </a:ext>
            </a:extLst>
          </p:cNvPr>
          <p:cNvCxnSpPr>
            <a:cxnSpLocks/>
          </p:cNvCxnSpPr>
          <p:nvPr/>
        </p:nvCxnSpPr>
        <p:spPr>
          <a:xfrm>
            <a:off x="5976198" y="2055302"/>
            <a:ext cx="0" cy="2399251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FB85DD9A-1BB3-44A7-96F3-AF8CD7C0D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10" y="2235357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B4101122-1EF5-425E-9CFF-B37CD23F7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988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C8D7EE4-32EF-4A4B-8EE1-FBF5A9959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182" y="2307495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384689E-D423-4902-A931-B706FA489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749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1CF4213-2B77-4111-8450-A4EFDD092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46" y="2243746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2719AE15-68E0-4545-A401-08095C904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324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3E892CA3-3A31-421F-A15B-068FC183E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4518" y="2307495"/>
            <a:ext cx="1031309" cy="708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DB643CAC-C4B4-4BD4-8EF2-64DC27343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085" y="3560819"/>
            <a:ext cx="901727" cy="78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E95714-5F0D-4C17-811E-7223AADB3B3A}"/>
              </a:ext>
            </a:extLst>
          </p:cNvPr>
          <p:cNvCxnSpPr>
            <a:cxnSpLocks/>
          </p:cNvCxnSpPr>
          <p:nvPr/>
        </p:nvCxnSpPr>
        <p:spPr>
          <a:xfrm>
            <a:off x="587229" y="3254927"/>
            <a:ext cx="10880521" cy="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Heart 14">
            <a:extLst>
              <a:ext uri="{FF2B5EF4-FFF2-40B4-BE49-F238E27FC236}">
                <a16:creationId xmlns:a16="http://schemas.microsoft.com/office/drawing/2014/main" id="{CB0D4100-3A4D-4312-B95C-39ADACE837B4}"/>
              </a:ext>
            </a:extLst>
          </p:cNvPr>
          <p:cNvSpPr/>
          <p:nvPr/>
        </p:nvSpPr>
        <p:spPr>
          <a:xfrm>
            <a:off x="1123637" y="855677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EFE24F62-2AA7-4F4C-8414-DDFF4D9092EB}"/>
              </a:ext>
            </a:extLst>
          </p:cNvPr>
          <p:cNvSpPr/>
          <p:nvPr/>
        </p:nvSpPr>
        <p:spPr>
          <a:xfrm>
            <a:off x="2207215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10B71A61-DA7F-450C-9E22-F90849FF248E}"/>
              </a:ext>
            </a:extLst>
          </p:cNvPr>
          <p:cNvSpPr/>
          <p:nvPr/>
        </p:nvSpPr>
        <p:spPr>
          <a:xfrm>
            <a:off x="3498184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FB10272C-ED56-42A0-9354-BF5CA52F698C}"/>
              </a:ext>
            </a:extLst>
          </p:cNvPr>
          <p:cNvSpPr/>
          <p:nvPr/>
        </p:nvSpPr>
        <p:spPr>
          <a:xfrm>
            <a:off x="4674976" y="855677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A02359B7-16DD-43D7-840B-A3698D2ADAC8}"/>
              </a:ext>
            </a:extLst>
          </p:cNvPr>
          <p:cNvSpPr/>
          <p:nvPr/>
        </p:nvSpPr>
        <p:spPr>
          <a:xfrm>
            <a:off x="6523973" y="855677"/>
            <a:ext cx="655271" cy="6214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9D4A7588-1A16-4108-9646-99F5FDB87986}"/>
              </a:ext>
            </a:extLst>
          </p:cNvPr>
          <p:cNvSpPr/>
          <p:nvPr/>
        </p:nvSpPr>
        <p:spPr>
          <a:xfrm>
            <a:off x="7605029" y="85567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AD6A98BF-5C5C-49ED-A4BA-E6F9D207E861}"/>
              </a:ext>
            </a:extLst>
          </p:cNvPr>
          <p:cNvSpPr/>
          <p:nvPr/>
        </p:nvSpPr>
        <p:spPr>
          <a:xfrm>
            <a:off x="8907563" y="855675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B53D85D-1ED0-4F1F-9476-4BDBA664FCF0}"/>
              </a:ext>
            </a:extLst>
          </p:cNvPr>
          <p:cNvSpPr/>
          <p:nvPr/>
        </p:nvSpPr>
        <p:spPr>
          <a:xfrm>
            <a:off x="10071987" y="855676"/>
            <a:ext cx="655271" cy="62143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6144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4C4D6856-E7B3-4F39-B4D4-B0D252410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094" y="336245"/>
            <a:ext cx="5534025" cy="61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0E6C43C2-D08F-435D-BAA9-3F7436545F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92" y="1061904"/>
            <a:ext cx="2808287" cy="150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>
            <a:extLst>
              <a:ext uri="{FF2B5EF4-FFF2-40B4-BE49-F238E27FC236}">
                <a16:creationId xmlns:a16="http://schemas.microsoft.com/office/drawing/2014/main" id="{ADC9AE4E-D07B-4BC9-812C-C6BABAC77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32" y="4005129"/>
            <a:ext cx="3029112" cy="1500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9D9AE8C-EF7E-4A3B-96F4-73291321774D}"/>
              </a:ext>
            </a:extLst>
          </p:cNvPr>
          <p:cNvSpPr txBox="1"/>
          <p:nvPr/>
        </p:nvSpPr>
        <p:spPr>
          <a:xfrm>
            <a:off x="3752850" y="1304434"/>
            <a:ext cx="13144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Bradley Hand ITC" panose="03070402050302030203" pitchFamily="66" charset="0"/>
                <a:ea typeface="Dotum" panose="020B0503020000020004" pitchFamily="34" charset="-127"/>
              </a:rPr>
              <a:t>Sol</a:t>
            </a:r>
            <a:endParaRPr lang="en-CA" sz="6000" dirty="0">
              <a:latin typeface="Bradley Hand ITC" panose="03070402050302030203" pitchFamily="66" charset="0"/>
              <a:ea typeface="Dotum" panose="020B0503020000020004" pitchFamily="34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760C44-3EFB-4465-BD8A-4736EECA7D40}"/>
              </a:ext>
            </a:extLst>
          </p:cNvPr>
          <p:cNvSpPr txBox="1"/>
          <p:nvPr/>
        </p:nvSpPr>
        <p:spPr>
          <a:xfrm>
            <a:off x="3918194" y="4229100"/>
            <a:ext cx="1485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Bradley Hand ITC" panose="03070402050302030203" pitchFamily="66" charset="0"/>
              </a:rPr>
              <a:t>Mi</a:t>
            </a:r>
            <a:endParaRPr lang="en-CA" sz="6000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157663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TF10001027</Template>
  <TotalTime>32</TotalTime>
  <Words>53</Words>
  <Application>Microsoft Office PowerPoint</Application>
  <PresentationFormat>Widescreen</PresentationFormat>
  <Paragraphs>17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Feathered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Owen Sheedy</cp:lastModifiedBy>
  <cp:revision>16</cp:revision>
  <dcterms:created xsi:type="dcterms:W3CDTF">2020-10-21T22:16:06Z</dcterms:created>
  <dcterms:modified xsi:type="dcterms:W3CDTF">2020-11-16T18:00:09Z</dcterms:modified>
</cp:coreProperties>
</file>