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0" r:id="rId8"/>
    <p:sldId id="261" r:id="rId9"/>
    <p:sldId id="277" r:id="rId10"/>
    <p:sldId id="278" r:id="rId11"/>
    <p:sldId id="279" r:id="rId12"/>
    <p:sldId id="265" r:id="rId13"/>
    <p:sldId id="266" r:id="rId14"/>
    <p:sldId id="280" r:id="rId15"/>
    <p:sldId id="276" r:id="rId16"/>
    <p:sldId id="286" r:id="rId17"/>
    <p:sldId id="287" r:id="rId18"/>
    <p:sldId id="281" r:id="rId19"/>
    <p:sldId id="282" r:id="rId20"/>
    <p:sldId id="283" r:id="rId21"/>
    <p:sldId id="284" r:id="rId22"/>
    <p:sldId id="285" r:id="rId2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FB8BF-105D-AD14-21B4-A2541EE7AF75}" v="2" dt="2020-11-13T22:14:50.673"/>
    <p1510:client id="{7A0FFFA5-7F25-4C92-BC24-EE309EE2B2B4}" v="288" dt="2020-11-03T23:22:32.0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3" autoAdjust="0"/>
    <p:restoredTop sz="94652" autoAdjust="0"/>
  </p:normalViewPr>
  <p:slideViewPr>
    <p:cSldViewPr>
      <p:cViewPr varScale="1">
        <p:scale>
          <a:sx n="108" d="100"/>
          <a:sy n="108" d="100"/>
        </p:scale>
        <p:origin x="18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B5A0275C-208B-43FF-B670-0CDA4C4E9D77}"/>
    <pc:docChg chg="undo custSel addSld delSld modSld sldOrd">
      <pc:chgData name="Owen Sheedy" userId="b1c9949c-efb5-4f8f-8e1c-29dbcaf5146f" providerId="ADAL" clId="{B5A0275C-208B-43FF-B670-0CDA4C4E9D77}" dt="2020-11-03T23:22:41.141" v="743" actId="1037"/>
      <pc:docMkLst>
        <pc:docMk/>
      </pc:docMkLst>
      <pc:sldChg chg="modSp mod">
        <pc:chgData name="Owen Sheedy" userId="b1c9949c-efb5-4f8f-8e1c-29dbcaf5146f" providerId="ADAL" clId="{B5A0275C-208B-43FF-B670-0CDA4C4E9D77}" dt="2020-11-03T18:55:30.180" v="127" actId="20577"/>
        <pc:sldMkLst>
          <pc:docMk/>
          <pc:sldMk cId="0" sldId="256"/>
        </pc:sldMkLst>
        <pc:spChg chg="mod">
          <ac:chgData name="Owen Sheedy" userId="b1c9949c-efb5-4f8f-8e1c-29dbcaf5146f" providerId="ADAL" clId="{B5A0275C-208B-43FF-B670-0CDA4C4E9D77}" dt="2020-11-03T18:55:30.180" v="127" actId="20577"/>
          <ac:spMkLst>
            <pc:docMk/>
            <pc:sldMk cId="0" sldId="256"/>
            <ac:spMk id="2073" creationId="{27C1CA6F-939E-403E-96BE-868D571D9D26}"/>
          </ac:spMkLst>
        </pc:spChg>
      </pc:sldChg>
      <pc:sldChg chg="modSp mod">
        <pc:chgData name="Owen Sheedy" userId="b1c9949c-efb5-4f8f-8e1c-29dbcaf5146f" providerId="ADAL" clId="{B5A0275C-208B-43FF-B670-0CDA4C4E9D77}" dt="2020-11-03T18:55:49.434" v="130" actId="1076"/>
        <pc:sldMkLst>
          <pc:docMk/>
          <pc:sldMk cId="0" sldId="258"/>
        </pc:sldMkLst>
        <pc:spChg chg="mod">
          <ac:chgData name="Owen Sheedy" userId="b1c9949c-efb5-4f8f-8e1c-29dbcaf5146f" providerId="ADAL" clId="{B5A0275C-208B-43FF-B670-0CDA4C4E9D77}" dt="2020-11-03T18:55:46.731" v="129" actId="1076"/>
          <ac:spMkLst>
            <pc:docMk/>
            <pc:sldMk cId="0" sldId="258"/>
            <ac:spMk id="37" creationId="{9CEB943E-24CC-43F7-945B-63731FA9F153}"/>
          </ac:spMkLst>
        </pc:spChg>
        <pc:spChg chg="mod">
          <ac:chgData name="Owen Sheedy" userId="b1c9949c-efb5-4f8f-8e1c-29dbcaf5146f" providerId="ADAL" clId="{B5A0275C-208B-43FF-B670-0CDA4C4E9D77}" dt="2020-11-03T18:55:49.434" v="130" actId="1076"/>
          <ac:spMkLst>
            <pc:docMk/>
            <pc:sldMk cId="0" sldId="258"/>
            <ac:spMk id="38" creationId="{C377CE4B-AF6E-403A-9B25-D16613857ACC}"/>
          </ac:spMkLst>
        </pc:spChg>
      </pc:sldChg>
      <pc:sldChg chg="addSp delSp modSp">
        <pc:chgData name="Owen Sheedy" userId="b1c9949c-efb5-4f8f-8e1c-29dbcaf5146f" providerId="ADAL" clId="{B5A0275C-208B-43FF-B670-0CDA4C4E9D77}" dt="2020-11-03T18:57:52.877" v="143" actId="1076"/>
        <pc:sldMkLst>
          <pc:docMk/>
          <pc:sldMk cId="2979905071" sldId="261"/>
        </pc:sldMkLst>
        <pc:picChg chg="del">
          <ac:chgData name="Owen Sheedy" userId="b1c9949c-efb5-4f8f-8e1c-29dbcaf5146f" providerId="ADAL" clId="{B5A0275C-208B-43FF-B670-0CDA4C4E9D77}" dt="2020-11-03T18:57:17.567" v="132" actId="478"/>
          <ac:picMkLst>
            <pc:docMk/>
            <pc:sldMk cId="2979905071" sldId="261"/>
            <ac:picMk id="39" creationId="{F1286609-BBFB-42E3-B224-2844A4AD37F3}"/>
          </ac:picMkLst>
        </pc:picChg>
        <pc:picChg chg="add del mod">
          <ac:chgData name="Owen Sheedy" userId="b1c9949c-efb5-4f8f-8e1c-29dbcaf5146f" providerId="ADAL" clId="{B5A0275C-208B-43FF-B670-0CDA4C4E9D77}" dt="2020-11-03T18:57:52.877" v="143" actId="1076"/>
          <ac:picMkLst>
            <pc:docMk/>
            <pc:sldMk cId="2979905071" sldId="261"/>
            <ac:picMk id="40" creationId="{C7B0A0FE-4AF0-4D10-BB03-D5FD7840AC92}"/>
          </ac:picMkLst>
        </pc:picChg>
        <pc:picChg chg="add mod">
          <ac:chgData name="Owen Sheedy" userId="b1c9949c-efb5-4f8f-8e1c-29dbcaf5146f" providerId="ADAL" clId="{B5A0275C-208B-43FF-B670-0CDA4C4E9D77}" dt="2020-11-03T18:57:29.773" v="137" actId="1076"/>
          <ac:picMkLst>
            <pc:docMk/>
            <pc:sldMk cId="2979905071" sldId="261"/>
            <ac:picMk id="41" creationId="{3D84DAC1-B862-4B7E-BECA-08820823AD00}"/>
          </ac:picMkLst>
        </pc:picChg>
        <pc:picChg chg="add mod">
          <ac:chgData name="Owen Sheedy" userId="b1c9949c-efb5-4f8f-8e1c-29dbcaf5146f" providerId="ADAL" clId="{B5A0275C-208B-43FF-B670-0CDA4C4E9D77}" dt="2020-11-03T18:57:29.773" v="137" actId="1076"/>
          <ac:picMkLst>
            <pc:docMk/>
            <pc:sldMk cId="2979905071" sldId="261"/>
            <ac:picMk id="42" creationId="{A60946CF-4DB2-4D8B-BC96-11E0A52B4238}"/>
          </ac:picMkLst>
        </pc:picChg>
        <pc:picChg chg="add mod">
          <ac:chgData name="Owen Sheedy" userId="b1c9949c-efb5-4f8f-8e1c-29dbcaf5146f" providerId="ADAL" clId="{B5A0275C-208B-43FF-B670-0CDA4C4E9D77}" dt="2020-11-03T18:57:38.517" v="139" actId="1076"/>
          <ac:picMkLst>
            <pc:docMk/>
            <pc:sldMk cId="2979905071" sldId="261"/>
            <ac:picMk id="43" creationId="{E25A8264-47E3-4443-8428-BCDB843FF585}"/>
          </ac:picMkLst>
        </pc:picChg>
        <pc:picChg chg="add mod">
          <ac:chgData name="Owen Sheedy" userId="b1c9949c-efb5-4f8f-8e1c-29dbcaf5146f" providerId="ADAL" clId="{B5A0275C-208B-43FF-B670-0CDA4C4E9D77}" dt="2020-11-03T18:57:38.517" v="139" actId="1076"/>
          <ac:picMkLst>
            <pc:docMk/>
            <pc:sldMk cId="2979905071" sldId="261"/>
            <ac:picMk id="44" creationId="{AE694EDC-D13D-432F-8EC4-00F7C774BB65}"/>
          </ac:picMkLst>
        </pc:picChg>
        <pc:picChg chg="add mod">
          <ac:chgData name="Owen Sheedy" userId="b1c9949c-efb5-4f8f-8e1c-29dbcaf5146f" providerId="ADAL" clId="{B5A0275C-208B-43FF-B670-0CDA4C4E9D77}" dt="2020-11-03T18:57:45.685" v="141" actId="1076"/>
          <ac:picMkLst>
            <pc:docMk/>
            <pc:sldMk cId="2979905071" sldId="261"/>
            <ac:picMk id="45" creationId="{D2B87DC6-A99C-4FE6-A38C-2AC9C22BA69D}"/>
          </ac:picMkLst>
        </pc:picChg>
        <pc:picChg chg="add mod">
          <ac:chgData name="Owen Sheedy" userId="b1c9949c-efb5-4f8f-8e1c-29dbcaf5146f" providerId="ADAL" clId="{B5A0275C-208B-43FF-B670-0CDA4C4E9D77}" dt="2020-11-03T18:57:45.685" v="141" actId="1076"/>
          <ac:picMkLst>
            <pc:docMk/>
            <pc:sldMk cId="2979905071" sldId="261"/>
            <ac:picMk id="46" creationId="{D9D68B2A-BC92-444D-86CE-732297057CF8}"/>
          </ac:picMkLst>
        </pc:picChg>
        <pc:picChg chg="del">
          <ac:chgData name="Owen Sheedy" userId="b1c9949c-efb5-4f8f-8e1c-29dbcaf5146f" providerId="ADAL" clId="{B5A0275C-208B-43FF-B670-0CDA4C4E9D77}" dt="2020-11-03T18:57:16.914" v="131" actId="478"/>
          <ac:picMkLst>
            <pc:docMk/>
            <pc:sldMk cId="2979905071" sldId="261"/>
            <ac:picMk id="64514" creationId="{582AC0F5-C6BB-4F93-A99C-D3E6CD01EA42}"/>
          </ac:picMkLst>
        </pc:picChg>
        <pc:picChg chg="del">
          <ac:chgData name="Owen Sheedy" userId="b1c9949c-efb5-4f8f-8e1c-29dbcaf5146f" providerId="ADAL" clId="{B5A0275C-208B-43FF-B670-0CDA4C4E9D77}" dt="2020-11-03T18:57:46.767" v="142" actId="478"/>
          <ac:picMkLst>
            <pc:docMk/>
            <pc:sldMk cId="2979905071" sldId="261"/>
            <ac:picMk id="64516" creationId="{8D67D33F-8BAA-42B6-A17A-A9117269FC93}"/>
          </ac:picMkLst>
        </pc:picChg>
      </pc:sldChg>
      <pc:sldChg chg="del">
        <pc:chgData name="Owen Sheedy" userId="b1c9949c-efb5-4f8f-8e1c-29dbcaf5146f" providerId="ADAL" clId="{B5A0275C-208B-43FF-B670-0CDA4C4E9D77}" dt="2020-11-03T18:57:59.324" v="145" actId="47"/>
        <pc:sldMkLst>
          <pc:docMk/>
          <pc:sldMk cId="2878865362" sldId="262"/>
        </pc:sldMkLst>
      </pc:sldChg>
      <pc:sldChg chg="del">
        <pc:chgData name="Owen Sheedy" userId="b1c9949c-efb5-4f8f-8e1c-29dbcaf5146f" providerId="ADAL" clId="{B5A0275C-208B-43FF-B670-0CDA4C4E9D77}" dt="2020-11-03T18:58:46.668" v="149" actId="47"/>
        <pc:sldMkLst>
          <pc:docMk/>
          <pc:sldMk cId="1943746716" sldId="263"/>
        </pc:sldMkLst>
      </pc:sldChg>
      <pc:sldChg chg="del">
        <pc:chgData name="Owen Sheedy" userId="b1c9949c-efb5-4f8f-8e1c-29dbcaf5146f" providerId="ADAL" clId="{B5A0275C-208B-43FF-B670-0CDA4C4E9D77}" dt="2020-11-03T19:03:26.891" v="172" actId="47"/>
        <pc:sldMkLst>
          <pc:docMk/>
          <pc:sldMk cId="672542697" sldId="264"/>
        </pc:sldMkLst>
      </pc:sldChg>
      <pc:sldChg chg="addSp delSp modSp">
        <pc:chgData name="Owen Sheedy" userId="b1c9949c-efb5-4f8f-8e1c-29dbcaf5146f" providerId="ADAL" clId="{B5A0275C-208B-43FF-B670-0CDA4C4E9D77}" dt="2020-11-03T19:05:25.188" v="191" actId="1076"/>
        <pc:sldMkLst>
          <pc:docMk/>
          <pc:sldMk cId="3091524836" sldId="265"/>
        </pc:sldMkLst>
        <pc:spChg chg="add del">
          <ac:chgData name="Owen Sheedy" userId="b1c9949c-efb5-4f8f-8e1c-29dbcaf5146f" providerId="ADAL" clId="{B5A0275C-208B-43FF-B670-0CDA4C4E9D77}" dt="2020-11-03T19:04:44.791" v="182" actId="478"/>
          <ac:spMkLst>
            <pc:docMk/>
            <pc:sldMk cId="3091524836" sldId="265"/>
            <ac:spMk id="2" creationId="{020DA7F9-0A24-4ED7-AB27-69827E5EC310}"/>
          </ac:spMkLst>
        </pc:spChg>
        <pc:picChg chg="add mod">
          <ac:chgData name="Owen Sheedy" userId="b1c9949c-efb5-4f8f-8e1c-29dbcaf5146f" providerId="ADAL" clId="{B5A0275C-208B-43FF-B670-0CDA4C4E9D77}" dt="2020-11-03T19:04:20.259" v="177" actId="1076"/>
          <ac:picMkLst>
            <pc:docMk/>
            <pc:sldMk cId="3091524836" sldId="265"/>
            <ac:picMk id="42" creationId="{E400A5BF-2737-42D9-A8BB-F3549A218270}"/>
          </ac:picMkLst>
        </pc:picChg>
        <pc:picChg chg="add mod">
          <ac:chgData name="Owen Sheedy" userId="b1c9949c-efb5-4f8f-8e1c-29dbcaf5146f" providerId="ADAL" clId="{B5A0275C-208B-43FF-B670-0CDA4C4E9D77}" dt="2020-11-03T19:04:20.259" v="177" actId="1076"/>
          <ac:picMkLst>
            <pc:docMk/>
            <pc:sldMk cId="3091524836" sldId="265"/>
            <ac:picMk id="43" creationId="{CFBCA5DC-373F-4345-AB60-01E6B5FB9A53}"/>
          </ac:picMkLst>
        </pc:picChg>
        <pc:picChg chg="add mod">
          <ac:chgData name="Owen Sheedy" userId="b1c9949c-efb5-4f8f-8e1c-29dbcaf5146f" providerId="ADAL" clId="{B5A0275C-208B-43FF-B670-0CDA4C4E9D77}" dt="2020-11-03T19:04:20.259" v="177" actId="1076"/>
          <ac:picMkLst>
            <pc:docMk/>
            <pc:sldMk cId="3091524836" sldId="265"/>
            <ac:picMk id="44" creationId="{9411F37E-0422-4E96-8712-2812CC30D14E}"/>
          </ac:picMkLst>
        </pc:picChg>
        <pc:picChg chg="add mod">
          <ac:chgData name="Owen Sheedy" userId="b1c9949c-efb5-4f8f-8e1c-29dbcaf5146f" providerId="ADAL" clId="{B5A0275C-208B-43FF-B670-0CDA4C4E9D77}" dt="2020-11-03T19:04:20.259" v="177" actId="1076"/>
          <ac:picMkLst>
            <pc:docMk/>
            <pc:sldMk cId="3091524836" sldId="265"/>
            <ac:picMk id="45" creationId="{051F010D-B60F-46A4-9513-94E7ECD0D779}"/>
          </ac:picMkLst>
        </pc:picChg>
        <pc:picChg chg="add mod">
          <ac:chgData name="Owen Sheedy" userId="b1c9949c-efb5-4f8f-8e1c-29dbcaf5146f" providerId="ADAL" clId="{B5A0275C-208B-43FF-B670-0CDA4C4E9D77}" dt="2020-11-03T19:04:36.492" v="180" actId="1076"/>
          <ac:picMkLst>
            <pc:docMk/>
            <pc:sldMk cId="3091524836" sldId="265"/>
            <ac:picMk id="46" creationId="{48F7E902-7305-4987-A520-E250757D80DB}"/>
          </ac:picMkLst>
        </pc:picChg>
        <pc:picChg chg="add mod">
          <ac:chgData name="Owen Sheedy" userId="b1c9949c-efb5-4f8f-8e1c-29dbcaf5146f" providerId="ADAL" clId="{B5A0275C-208B-43FF-B670-0CDA4C4E9D77}" dt="2020-11-03T19:04:36.492" v="180" actId="1076"/>
          <ac:picMkLst>
            <pc:docMk/>
            <pc:sldMk cId="3091524836" sldId="265"/>
            <ac:picMk id="47" creationId="{7BB79B85-5215-41AA-B02F-5236B96689D1}"/>
          </ac:picMkLst>
        </pc:picChg>
        <pc:picChg chg="add mod">
          <ac:chgData name="Owen Sheedy" userId="b1c9949c-efb5-4f8f-8e1c-29dbcaf5146f" providerId="ADAL" clId="{B5A0275C-208B-43FF-B670-0CDA4C4E9D77}" dt="2020-11-03T19:04:36.492" v="180" actId="1076"/>
          <ac:picMkLst>
            <pc:docMk/>
            <pc:sldMk cId="3091524836" sldId="265"/>
            <ac:picMk id="48" creationId="{B17BE569-7B53-4B8E-9BE6-E653360183B2}"/>
          </ac:picMkLst>
        </pc:picChg>
        <pc:picChg chg="add mod">
          <ac:chgData name="Owen Sheedy" userId="b1c9949c-efb5-4f8f-8e1c-29dbcaf5146f" providerId="ADAL" clId="{B5A0275C-208B-43FF-B670-0CDA4C4E9D77}" dt="2020-11-03T19:04:36.492" v="180" actId="1076"/>
          <ac:picMkLst>
            <pc:docMk/>
            <pc:sldMk cId="3091524836" sldId="265"/>
            <ac:picMk id="49" creationId="{43BDB5EA-3596-432E-885F-6A37C92473C8}"/>
          </ac:picMkLst>
        </pc:picChg>
        <pc:picChg chg="add mod">
          <ac:chgData name="Owen Sheedy" userId="b1c9949c-efb5-4f8f-8e1c-29dbcaf5146f" providerId="ADAL" clId="{B5A0275C-208B-43FF-B670-0CDA4C4E9D77}" dt="2020-11-03T19:05:02.068" v="186" actId="1076"/>
          <ac:picMkLst>
            <pc:docMk/>
            <pc:sldMk cId="3091524836" sldId="265"/>
            <ac:picMk id="50" creationId="{6A094A65-2BE5-45A9-9C9E-990A8E97684C}"/>
          </ac:picMkLst>
        </pc:picChg>
        <pc:picChg chg="add mod">
          <ac:chgData name="Owen Sheedy" userId="b1c9949c-efb5-4f8f-8e1c-29dbcaf5146f" providerId="ADAL" clId="{B5A0275C-208B-43FF-B670-0CDA4C4E9D77}" dt="2020-11-03T19:05:09.660" v="188" actId="1076"/>
          <ac:picMkLst>
            <pc:docMk/>
            <pc:sldMk cId="3091524836" sldId="265"/>
            <ac:picMk id="51" creationId="{5001786F-1296-4653-BDA1-9947828D51BA}"/>
          </ac:picMkLst>
        </pc:picChg>
        <pc:picChg chg="add mod">
          <ac:chgData name="Owen Sheedy" userId="b1c9949c-efb5-4f8f-8e1c-29dbcaf5146f" providerId="ADAL" clId="{B5A0275C-208B-43FF-B670-0CDA4C4E9D77}" dt="2020-11-03T19:05:25.188" v="191" actId="1076"/>
          <ac:picMkLst>
            <pc:docMk/>
            <pc:sldMk cId="3091524836" sldId="265"/>
            <ac:picMk id="52" creationId="{B9169215-287B-49D5-82E4-29A63F3FAEFB}"/>
          </ac:picMkLst>
        </pc:picChg>
        <pc:picChg chg="add mod">
          <ac:chgData name="Owen Sheedy" userId="b1c9949c-efb5-4f8f-8e1c-29dbcaf5146f" providerId="ADAL" clId="{B5A0275C-208B-43FF-B670-0CDA4C4E9D77}" dt="2020-11-03T19:05:25.188" v="191" actId="1076"/>
          <ac:picMkLst>
            <pc:docMk/>
            <pc:sldMk cId="3091524836" sldId="265"/>
            <ac:picMk id="53" creationId="{75F8773D-20CA-448A-A369-A3959DB145E4}"/>
          </ac:picMkLst>
        </pc:picChg>
        <pc:picChg chg="add mod">
          <ac:chgData name="Owen Sheedy" userId="b1c9949c-efb5-4f8f-8e1c-29dbcaf5146f" providerId="ADAL" clId="{B5A0275C-208B-43FF-B670-0CDA4C4E9D77}" dt="2020-11-03T19:05:25.188" v="191" actId="1076"/>
          <ac:picMkLst>
            <pc:docMk/>
            <pc:sldMk cId="3091524836" sldId="265"/>
            <ac:picMk id="54" creationId="{B3F40C2E-4233-40D5-B36D-F7053EA3A1BE}"/>
          </ac:picMkLst>
        </pc:picChg>
        <pc:picChg chg="add mod">
          <ac:chgData name="Owen Sheedy" userId="b1c9949c-efb5-4f8f-8e1c-29dbcaf5146f" providerId="ADAL" clId="{B5A0275C-208B-43FF-B670-0CDA4C4E9D77}" dt="2020-11-03T19:05:25.188" v="191" actId="1076"/>
          <ac:picMkLst>
            <pc:docMk/>
            <pc:sldMk cId="3091524836" sldId="265"/>
            <ac:picMk id="55" creationId="{B5D995E5-C100-4CDA-BA74-7A99695B1410}"/>
          </ac:picMkLst>
        </pc:picChg>
        <pc:picChg chg="del">
          <ac:chgData name="Owen Sheedy" userId="b1c9949c-efb5-4f8f-8e1c-29dbcaf5146f" providerId="ADAL" clId="{B5A0275C-208B-43FF-B670-0CDA4C4E9D77}" dt="2020-11-03T19:04:09.415" v="175" actId="478"/>
          <ac:picMkLst>
            <pc:docMk/>
            <pc:sldMk cId="3091524836" sldId="265"/>
            <ac:picMk id="57" creationId="{88817CD1-FC61-4959-8157-4CDE60B000AE}"/>
          </ac:picMkLst>
        </pc:picChg>
        <pc:picChg chg="del">
          <ac:chgData name="Owen Sheedy" userId="b1c9949c-efb5-4f8f-8e1c-29dbcaf5146f" providerId="ADAL" clId="{B5A0275C-208B-43FF-B670-0CDA4C4E9D77}" dt="2020-11-03T19:04:09.415" v="175" actId="478"/>
          <ac:picMkLst>
            <pc:docMk/>
            <pc:sldMk cId="3091524836" sldId="265"/>
            <ac:picMk id="58" creationId="{F583CD91-89E5-4990-A182-60F08DE27C78}"/>
          </ac:picMkLst>
        </pc:picChg>
        <pc:picChg chg="del">
          <ac:chgData name="Owen Sheedy" userId="b1c9949c-efb5-4f8f-8e1c-29dbcaf5146f" providerId="ADAL" clId="{B5A0275C-208B-43FF-B670-0CDA4C4E9D77}" dt="2020-11-03T19:04:09.415" v="175" actId="478"/>
          <ac:picMkLst>
            <pc:docMk/>
            <pc:sldMk cId="3091524836" sldId="265"/>
            <ac:picMk id="59" creationId="{DE6A6EC2-80AE-49EC-838A-15516B64C6F8}"/>
          </ac:picMkLst>
        </pc:picChg>
        <pc:picChg chg="del">
          <ac:chgData name="Owen Sheedy" userId="b1c9949c-efb5-4f8f-8e1c-29dbcaf5146f" providerId="ADAL" clId="{B5A0275C-208B-43FF-B670-0CDA4C4E9D77}" dt="2020-11-03T19:04:09.415" v="175" actId="478"/>
          <ac:picMkLst>
            <pc:docMk/>
            <pc:sldMk cId="3091524836" sldId="265"/>
            <ac:picMk id="60" creationId="{3A77C704-F85A-427B-910E-5C4246BDF5BD}"/>
          </ac:picMkLst>
        </pc:picChg>
        <pc:picChg chg="del">
          <ac:chgData name="Owen Sheedy" userId="b1c9949c-efb5-4f8f-8e1c-29dbcaf5146f" providerId="ADAL" clId="{B5A0275C-208B-43FF-B670-0CDA4C4E9D77}" dt="2020-11-03T19:04:26.142" v="178" actId="478"/>
          <ac:picMkLst>
            <pc:docMk/>
            <pc:sldMk cId="3091524836" sldId="265"/>
            <ac:picMk id="61" creationId="{A3E6AC0A-21C3-4564-B51F-52C7993665E4}"/>
          </ac:picMkLst>
        </pc:picChg>
        <pc:picChg chg="del">
          <ac:chgData name="Owen Sheedy" userId="b1c9949c-efb5-4f8f-8e1c-29dbcaf5146f" providerId="ADAL" clId="{B5A0275C-208B-43FF-B670-0CDA4C4E9D77}" dt="2020-11-03T19:04:26.142" v="178" actId="478"/>
          <ac:picMkLst>
            <pc:docMk/>
            <pc:sldMk cId="3091524836" sldId="265"/>
            <ac:picMk id="62" creationId="{1069678E-FFBD-4FD1-834C-6DB14E717CED}"/>
          </ac:picMkLst>
        </pc:picChg>
        <pc:picChg chg="del">
          <ac:chgData name="Owen Sheedy" userId="b1c9949c-efb5-4f8f-8e1c-29dbcaf5146f" providerId="ADAL" clId="{B5A0275C-208B-43FF-B670-0CDA4C4E9D77}" dt="2020-11-03T19:04:26.142" v="178" actId="478"/>
          <ac:picMkLst>
            <pc:docMk/>
            <pc:sldMk cId="3091524836" sldId="265"/>
            <ac:picMk id="63" creationId="{81FC70A2-2795-4DCD-9CCA-1BE23F7F90F8}"/>
          </ac:picMkLst>
        </pc:picChg>
        <pc:picChg chg="del">
          <ac:chgData name="Owen Sheedy" userId="b1c9949c-efb5-4f8f-8e1c-29dbcaf5146f" providerId="ADAL" clId="{B5A0275C-208B-43FF-B670-0CDA4C4E9D77}" dt="2020-11-03T19:04:26.142" v="178" actId="478"/>
          <ac:picMkLst>
            <pc:docMk/>
            <pc:sldMk cId="3091524836" sldId="265"/>
            <ac:picMk id="64" creationId="{65C02273-B155-450A-B6B4-2F2A9BAB574E}"/>
          </ac:picMkLst>
        </pc:picChg>
        <pc:picChg chg="mod">
          <ac:chgData name="Owen Sheedy" userId="b1c9949c-efb5-4f8f-8e1c-29dbcaf5146f" providerId="ADAL" clId="{B5A0275C-208B-43FF-B670-0CDA4C4E9D77}" dt="2020-11-03T19:04:53.604" v="184" actId="1076"/>
          <ac:picMkLst>
            <pc:docMk/>
            <pc:sldMk cId="3091524836" sldId="265"/>
            <ac:picMk id="65" creationId="{DD5A5181-0DCA-4018-9DD2-345317D6FCB4}"/>
          </ac:picMkLst>
        </pc:picChg>
        <pc:picChg chg="del">
          <ac:chgData name="Owen Sheedy" userId="b1c9949c-efb5-4f8f-8e1c-29dbcaf5146f" providerId="ADAL" clId="{B5A0275C-208B-43FF-B670-0CDA4C4E9D77}" dt="2020-11-03T19:05:13.527" v="189" actId="478"/>
          <ac:picMkLst>
            <pc:docMk/>
            <pc:sldMk cId="3091524836" sldId="265"/>
            <ac:picMk id="66" creationId="{92A546C6-BA2E-4C8C-9A17-36011D736B21}"/>
          </ac:picMkLst>
        </pc:picChg>
        <pc:picChg chg="del">
          <ac:chgData name="Owen Sheedy" userId="b1c9949c-efb5-4f8f-8e1c-29dbcaf5146f" providerId="ADAL" clId="{B5A0275C-208B-43FF-B670-0CDA4C4E9D77}" dt="2020-11-03T19:05:13.527" v="189" actId="478"/>
          <ac:picMkLst>
            <pc:docMk/>
            <pc:sldMk cId="3091524836" sldId="265"/>
            <ac:picMk id="67" creationId="{1D571C2B-2FA6-4D49-A7E3-EA1736EAC674}"/>
          </ac:picMkLst>
        </pc:picChg>
        <pc:picChg chg="del">
          <ac:chgData name="Owen Sheedy" userId="b1c9949c-efb5-4f8f-8e1c-29dbcaf5146f" providerId="ADAL" clId="{B5A0275C-208B-43FF-B670-0CDA4C4E9D77}" dt="2020-11-03T19:05:13.527" v="189" actId="478"/>
          <ac:picMkLst>
            <pc:docMk/>
            <pc:sldMk cId="3091524836" sldId="265"/>
            <ac:picMk id="68" creationId="{391C897B-E245-470C-9874-165099A0FA7C}"/>
          </ac:picMkLst>
        </pc:picChg>
        <pc:picChg chg="add del">
          <ac:chgData name="Owen Sheedy" userId="b1c9949c-efb5-4f8f-8e1c-29dbcaf5146f" providerId="ADAL" clId="{B5A0275C-208B-43FF-B670-0CDA4C4E9D77}" dt="2020-11-03T19:04:46.878" v="183" actId="478"/>
          <ac:picMkLst>
            <pc:docMk/>
            <pc:sldMk cId="3091524836" sldId="265"/>
            <ac:picMk id="69" creationId="{FD87E6B2-A9C5-4EA0-9A72-35D6175D5EE1}"/>
          </ac:picMkLst>
        </pc:picChg>
        <pc:picChg chg="add del">
          <ac:chgData name="Owen Sheedy" userId="b1c9949c-efb5-4f8f-8e1c-29dbcaf5146f" providerId="ADAL" clId="{B5A0275C-208B-43FF-B670-0CDA4C4E9D77}" dt="2020-11-03T19:04:46.878" v="183" actId="478"/>
          <ac:picMkLst>
            <pc:docMk/>
            <pc:sldMk cId="3091524836" sldId="265"/>
            <ac:picMk id="70" creationId="{4A5CFA0A-379A-4EF2-8A9B-A933A6EB1238}"/>
          </ac:picMkLst>
        </pc:picChg>
        <pc:picChg chg="add del">
          <ac:chgData name="Owen Sheedy" userId="b1c9949c-efb5-4f8f-8e1c-29dbcaf5146f" providerId="ADAL" clId="{B5A0275C-208B-43FF-B670-0CDA4C4E9D77}" dt="2020-11-03T19:04:46.878" v="183" actId="478"/>
          <ac:picMkLst>
            <pc:docMk/>
            <pc:sldMk cId="3091524836" sldId="265"/>
            <ac:picMk id="71" creationId="{F748A1BF-7AD4-48F9-B3F1-1D2410BC7023}"/>
          </ac:picMkLst>
        </pc:picChg>
      </pc:sldChg>
      <pc:sldChg chg="addSp delSp modSp mod">
        <pc:chgData name="Owen Sheedy" userId="b1c9949c-efb5-4f8f-8e1c-29dbcaf5146f" providerId="ADAL" clId="{B5A0275C-208B-43FF-B670-0CDA4C4E9D77}" dt="2020-11-03T19:08:39.928" v="246" actId="1038"/>
        <pc:sldMkLst>
          <pc:docMk/>
          <pc:sldMk cId="411976510" sldId="266"/>
        </pc:sldMkLst>
        <pc:spChg chg="mod">
          <ac:chgData name="Owen Sheedy" userId="b1c9949c-efb5-4f8f-8e1c-29dbcaf5146f" providerId="ADAL" clId="{B5A0275C-208B-43FF-B670-0CDA4C4E9D77}" dt="2020-11-03T19:07:43.242" v="217" actId="20577"/>
          <ac:spMkLst>
            <pc:docMk/>
            <pc:sldMk cId="411976510" sldId="266"/>
            <ac:spMk id="2" creationId="{020DA7F9-0A24-4ED7-AB27-69827E5EC310}"/>
          </ac:spMkLst>
        </pc:sp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36" creationId="{36EB1FA5-C6EB-4970-BD61-9396D565468C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37" creationId="{C5D0BA3E-3AD6-4CCD-ACA3-8A7EAFC6BCEC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38" creationId="{9DB4E09A-6767-4213-9DF2-97E40C93E4FB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39" creationId="{2643C4EA-5BFB-4CB2-BA2E-0ADD47BF239F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40" creationId="{6CD4406A-1DF9-49F0-9BC3-E6E6C47FF589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41" creationId="{ADE9E061-4938-48BF-98DB-CE788354400F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42" creationId="{BC76FFA6-E84E-45E0-94FD-B133B8199C38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43" creationId="{9A5958A3-147F-43FC-BE2E-4E07EDC9195B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44" creationId="{B845F12E-2782-4181-A924-36E5FA38E483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45" creationId="{71A026A9-A3C2-437A-815B-43D9528FAF63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46" creationId="{7501C309-0D8C-47C9-AA58-33B23169E540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47" creationId="{C588B2DC-AD72-482F-868D-150D94785D94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49" creationId="{089249C1-1BA6-4021-8FC5-EE18C900EECF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50" creationId="{224183C4-A825-4524-86D5-CEA5043DC2C6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51" creationId="{E53F9EB8-6794-45D9-8C9B-CDEC4A645C1C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52" creationId="{776744FB-6BCE-4C2C-8C59-40AAB95B7366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53" creationId="{28298BA6-4991-4840-AAE2-80252707F0F5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54" creationId="{472D33D0-FBC6-4DEE-B547-09B8D727CBC9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55" creationId="{6891C0EF-295C-4B16-86C1-DE74F6CAEC44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56" creationId="{A0227543-CC7B-40F7-B856-8A16DBEB4AB0}"/>
          </ac:picMkLst>
        </pc:picChg>
        <pc:picChg chg="del">
          <ac:chgData name="Owen Sheedy" userId="b1c9949c-efb5-4f8f-8e1c-29dbcaf5146f" providerId="ADAL" clId="{B5A0275C-208B-43FF-B670-0CDA4C4E9D77}" dt="2020-11-03T19:06:10.832" v="192" actId="478"/>
          <ac:picMkLst>
            <pc:docMk/>
            <pc:sldMk cId="411976510" sldId="266"/>
            <ac:picMk id="57" creationId="{E13EFD0C-BEE7-4921-B5AC-4B058AAE6525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60" creationId="{89A7C4A0-F14E-4CE0-86BC-292957197751}"/>
          </ac:picMkLst>
        </pc:picChg>
        <pc:picChg chg="add mod">
          <ac:chgData name="Owen Sheedy" userId="b1c9949c-efb5-4f8f-8e1c-29dbcaf5146f" providerId="ADAL" clId="{B5A0275C-208B-43FF-B670-0CDA4C4E9D77}" dt="2020-11-03T19:07:40.099" v="216" actId="1035"/>
          <ac:picMkLst>
            <pc:docMk/>
            <pc:sldMk cId="411976510" sldId="266"/>
            <ac:picMk id="61" creationId="{FCDFB6D3-29C7-4E9E-84B3-82060693C408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69" creationId="{39566978-99FB-4E88-A36F-1AF1CE8D9425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75" creationId="{E181AAA1-5369-4BE6-B55E-60A1A0A2628F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77" creationId="{D8B592D5-E34A-4152-A94D-62B85D8C75C7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78" creationId="{F6FC414B-E78F-49E3-A98F-3FF888B510F2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79" creationId="{A0248E44-4E64-433F-947A-5DBCFFDAE341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80" creationId="{0DF3412C-FCFB-4621-AE6A-1871101A1458}"/>
          </ac:picMkLst>
        </pc:picChg>
        <pc:picChg chg="del mod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1" creationId="{085C4AD8-5DB8-4139-B767-AE28E981FE78}"/>
          </ac:picMkLst>
        </pc:picChg>
        <pc:picChg chg="del mod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2" creationId="{DED40EE0-FFB4-4334-93CD-BBB782F83677}"/>
          </ac:picMkLst>
        </pc:picChg>
        <pc:picChg chg="del mod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3" creationId="{CED9C303-802C-4722-9E0C-D39D2DAFFD34}"/>
          </ac:picMkLst>
        </pc:picChg>
        <pc:picChg chg="del mod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4" creationId="{0321C0DE-84A9-4BB2-8949-23EBB5DC2123}"/>
          </ac:picMkLst>
        </pc:picChg>
        <pc:picChg chg="del mod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5" creationId="{ED2C5F79-0E9D-427A-8BE6-E747E12873E4}"/>
          </ac:picMkLst>
        </pc:picChg>
        <pc:picChg chg="del mod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6" creationId="{BE3E2A66-CDD2-474B-9F08-0B72BFEE7CF3}"/>
          </ac:picMkLst>
        </pc:picChg>
        <pc:picChg chg="del mod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7" creationId="{646C3B29-5E6B-40E9-8EFD-180758A3184D}"/>
          </ac:picMkLst>
        </pc:picChg>
        <pc:picChg chg="del mod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8" creationId="{F56E49BF-D4AD-4EA2-891A-7380B3DF7DB3}"/>
          </ac:picMkLst>
        </pc:picChg>
        <pc:picChg chg="del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89" creationId="{3E45F442-5769-4F1F-B1FE-1FEE502E5D90}"/>
          </ac:picMkLst>
        </pc:picChg>
        <pc:picChg chg="del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90" creationId="{B4715B5E-5926-4EC3-A908-F3EC73F3D670}"/>
          </ac:picMkLst>
        </pc:picChg>
        <pc:picChg chg="del">
          <ac:chgData name="Owen Sheedy" userId="b1c9949c-efb5-4f8f-8e1c-29dbcaf5146f" providerId="ADAL" clId="{B5A0275C-208B-43FF-B670-0CDA4C4E9D77}" dt="2020-11-03T19:06:19.040" v="194" actId="478"/>
          <ac:picMkLst>
            <pc:docMk/>
            <pc:sldMk cId="411976510" sldId="266"/>
            <ac:picMk id="91" creationId="{B47F81AD-4147-4676-AFA7-9C2A6F39EDA7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92" creationId="{82E4CD08-0499-4ED0-8B42-922544160E20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93" creationId="{806DA732-732C-4990-8354-9D0CB77AEF71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94" creationId="{576B43C4-3B86-4F7B-9C5F-F1F268BC9B7A}"/>
          </ac:picMkLst>
        </pc:picChg>
        <pc:picChg chg="add mod">
          <ac:chgData name="Owen Sheedy" userId="b1c9949c-efb5-4f8f-8e1c-29dbcaf5146f" providerId="ADAL" clId="{B5A0275C-208B-43FF-B670-0CDA4C4E9D77}" dt="2020-11-03T19:08:39.928" v="246" actId="1038"/>
          <ac:picMkLst>
            <pc:docMk/>
            <pc:sldMk cId="411976510" sldId="266"/>
            <ac:picMk id="95" creationId="{8F937407-86ED-4B1A-A7B7-DD8F3FBF63DD}"/>
          </ac:picMkLst>
        </pc:picChg>
        <pc:cxnChg chg="del">
          <ac:chgData name="Owen Sheedy" userId="b1c9949c-efb5-4f8f-8e1c-29dbcaf5146f" providerId="ADAL" clId="{B5A0275C-208B-43FF-B670-0CDA4C4E9D77}" dt="2020-11-03T19:06:42.065" v="200" actId="478"/>
          <ac:cxnSpMkLst>
            <pc:docMk/>
            <pc:sldMk cId="411976510" sldId="266"/>
            <ac:cxnSpMk id="24" creationId="{B78617C0-EE3C-4FAF-9C35-941D1D33FA7E}"/>
          </ac:cxnSpMkLst>
        </pc:cxnChg>
        <pc:cxnChg chg="mod">
          <ac:chgData name="Owen Sheedy" userId="b1c9949c-efb5-4f8f-8e1c-29dbcaf5146f" providerId="ADAL" clId="{B5A0275C-208B-43FF-B670-0CDA4C4E9D77}" dt="2020-11-03T19:07:06.101" v="203" actId="1076"/>
          <ac:cxnSpMkLst>
            <pc:docMk/>
            <pc:sldMk cId="411976510" sldId="266"/>
            <ac:cxnSpMk id="25" creationId="{708708CA-C7EB-45C1-A493-80F447B56CCD}"/>
          </ac:cxnSpMkLst>
        </pc:cxnChg>
        <pc:cxnChg chg="mod">
          <ac:chgData name="Owen Sheedy" userId="b1c9949c-efb5-4f8f-8e1c-29dbcaf5146f" providerId="ADAL" clId="{B5A0275C-208B-43FF-B670-0CDA4C4E9D77}" dt="2020-11-03T19:06:57.173" v="201" actId="1076"/>
          <ac:cxnSpMkLst>
            <pc:docMk/>
            <pc:sldMk cId="411976510" sldId="266"/>
            <ac:cxnSpMk id="48" creationId="{2B6FD7F7-CA5A-4EB0-9F91-1C24F64AA696}"/>
          </ac:cxnSpMkLst>
        </pc:cxnChg>
        <pc:cxnChg chg="add del mod">
          <ac:chgData name="Owen Sheedy" userId="b1c9949c-efb5-4f8f-8e1c-29dbcaf5146f" providerId="ADAL" clId="{B5A0275C-208B-43FF-B670-0CDA4C4E9D77}" dt="2020-11-03T19:08:02.352" v="223"/>
          <ac:cxnSpMkLst>
            <pc:docMk/>
            <pc:sldMk cId="411976510" sldId="266"/>
            <ac:cxnSpMk id="62" creationId="{7AE3A777-0274-45BC-AD0C-9392D9F3116F}"/>
          </ac:cxnSpMkLst>
        </pc:cxnChg>
        <pc:cxnChg chg="del mod">
          <ac:chgData name="Owen Sheedy" userId="b1c9949c-efb5-4f8f-8e1c-29dbcaf5146f" providerId="ADAL" clId="{B5A0275C-208B-43FF-B670-0CDA4C4E9D77}" dt="2020-11-03T19:06:59.920" v="202" actId="478"/>
          <ac:cxnSpMkLst>
            <pc:docMk/>
            <pc:sldMk cId="411976510" sldId="266"/>
            <ac:cxnSpMk id="63" creationId="{DF8D1E23-D265-448B-89AA-9436B2C17E4B}"/>
          </ac:cxnSpMkLst>
        </pc:cxnChg>
        <pc:cxnChg chg="add del mod">
          <ac:chgData name="Owen Sheedy" userId="b1c9949c-efb5-4f8f-8e1c-29dbcaf5146f" providerId="ADAL" clId="{B5A0275C-208B-43FF-B670-0CDA4C4E9D77}" dt="2020-11-03T19:08:02.352" v="223"/>
          <ac:cxnSpMkLst>
            <pc:docMk/>
            <pc:sldMk cId="411976510" sldId="266"/>
            <ac:cxnSpMk id="64" creationId="{1F3D63BB-F64B-46A3-B960-A54951532888}"/>
          </ac:cxnSpMkLst>
        </pc:cxnChg>
        <pc:cxnChg chg="add del mod">
          <ac:chgData name="Owen Sheedy" userId="b1c9949c-efb5-4f8f-8e1c-29dbcaf5146f" providerId="ADAL" clId="{B5A0275C-208B-43FF-B670-0CDA4C4E9D77}" dt="2020-11-03T19:08:02.352" v="223"/>
          <ac:cxnSpMkLst>
            <pc:docMk/>
            <pc:sldMk cId="411976510" sldId="266"/>
            <ac:cxnSpMk id="65" creationId="{54F3D015-8B07-447D-B469-E93399C79162}"/>
          </ac:cxnSpMkLst>
        </pc:cxnChg>
        <pc:cxnChg chg="add mod">
          <ac:chgData name="Owen Sheedy" userId="b1c9949c-efb5-4f8f-8e1c-29dbcaf5146f" providerId="ADAL" clId="{B5A0275C-208B-43FF-B670-0CDA4C4E9D77}" dt="2020-11-03T19:08:14.622" v="229" actId="1076"/>
          <ac:cxnSpMkLst>
            <pc:docMk/>
            <pc:sldMk cId="411976510" sldId="266"/>
            <ac:cxnSpMk id="66" creationId="{E80665E2-8011-46F2-B3DA-51ED0A3BF7D7}"/>
          </ac:cxnSpMkLst>
        </pc:cxnChg>
        <pc:cxnChg chg="add mod">
          <ac:chgData name="Owen Sheedy" userId="b1c9949c-efb5-4f8f-8e1c-29dbcaf5146f" providerId="ADAL" clId="{B5A0275C-208B-43FF-B670-0CDA4C4E9D77}" dt="2020-11-03T19:08:14.622" v="229" actId="1076"/>
          <ac:cxnSpMkLst>
            <pc:docMk/>
            <pc:sldMk cId="411976510" sldId="266"/>
            <ac:cxnSpMk id="67" creationId="{CEA7BEB1-E920-48A7-8F41-7013096B6665}"/>
          </ac:cxnSpMkLst>
        </pc:cxnChg>
        <pc:cxnChg chg="add del mod">
          <ac:chgData name="Owen Sheedy" userId="b1c9949c-efb5-4f8f-8e1c-29dbcaf5146f" providerId="ADAL" clId="{B5A0275C-208B-43FF-B670-0CDA4C4E9D77}" dt="2020-11-03T19:08:17.410" v="230" actId="478"/>
          <ac:cxnSpMkLst>
            <pc:docMk/>
            <pc:sldMk cId="411976510" sldId="266"/>
            <ac:cxnSpMk id="68" creationId="{71FEBDFA-84E9-4FE0-8899-54357A964FB0}"/>
          </ac:cxnSpMkLst>
        </pc:cxnChg>
        <pc:cxnChg chg="del">
          <ac:chgData name="Owen Sheedy" userId="b1c9949c-efb5-4f8f-8e1c-29dbcaf5146f" providerId="ADAL" clId="{B5A0275C-208B-43FF-B670-0CDA4C4E9D77}" dt="2020-11-03T19:08:07.361" v="225" actId="478"/>
          <ac:cxnSpMkLst>
            <pc:docMk/>
            <pc:sldMk cId="411976510" sldId="266"/>
            <ac:cxnSpMk id="70" creationId="{C5E10A7C-0C61-463A-B6FA-9077F8670A85}"/>
          </ac:cxnSpMkLst>
        </pc:cxnChg>
        <pc:cxnChg chg="del">
          <ac:chgData name="Owen Sheedy" userId="b1c9949c-efb5-4f8f-8e1c-29dbcaf5146f" providerId="ADAL" clId="{B5A0275C-208B-43FF-B670-0CDA4C4E9D77}" dt="2020-11-03T19:08:08.497" v="227" actId="478"/>
          <ac:cxnSpMkLst>
            <pc:docMk/>
            <pc:sldMk cId="411976510" sldId="266"/>
            <ac:cxnSpMk id="71" creationId="{6E9B9E46-469C-4311-B800-F309CAD477E7}"/>
          </ac:cxnSpMkLst>
        </pc:cxnChg>
        <pc:cxnChg chg="del">
          <ac:chgData name="Owen Sheedy" userId="b1c9949c-efb5-4f8f-8e1c-29dbcaf5146f" providerId="ADAL" clId="{B5A0275C-208B-43FF-B670-0CDA4C4E9D77}" dt="2020-11-03T19:08:07.922" v="226" actId="478"/>
          <ac:cxnSpMkLst>
            <pc:docMk/>
            <pc:sldMk cId="411976510" sldId="266"/>
            <ac:cxnSpMk id="72" creationId="{545722E3-BE3C-4475-B426-83900793CB9A}"/>
          </ac:cxnSpMkLst>
        </pc:cxnChg>
        <pc:cxnChg chg="del">
          <ac:chgData name="Owen Sheedy" userId="b1c9949c-efb5-4f8f-8e1c-29dbcaf5146f" providerId="ADAL" clId="{B5A0275C-208B-43FF-B670-0CDA4C4E9D77}" dt="2020-11-03T19:08:06.553" v="224" actId="478"/>
          <ac:cxnSpMkLst>
            <pc:docMk/>
            <pc:sldMk cId="411976510" sldId="266"/>
            <ac:cxnSpMk id="74" creationId="{0F082C24-3D83-4E3C-ADAA-EBF561066DAC}"/>
          </ac:cxnSpMkLst>
        </pc:cxnChg>
      </pc:sldChg>
      <pc:sldChg chg="del">
        <pc:chgData name="Owen Sheedy" userId="b1c9949c-efb5-4f8f-8e1c-29dbcaf5146f" providerId="ADAL" clId="{B5A0275C-208B-43FF-B670-0CDA4C4E9D77}" dt="2020-11-03T19:08:59.378" v="248" actId="47"/>
        <pc:sldMkLst>
          <pc:docMk/>
          <pc:sldMk cId="1699237138" sldId="267"/>
        </pc:sldMkLst>
      </pc:sldChg>
      <pc:sldChg chg="del">
        <pc:chgData name="Owen Sheedy" userId="b1c9949c-efb5-4f8f-8e1c-29dbcaf5146f" providerId="ADAL" clId="{B5A0275C-208B-43FF-B670-0CDA4C4E9D77}" dt="2020-11-03T19:09:00.961" v="249" actId="47"/>
        <pc:sldMkLst>
          <pc:docMk/>
          <pc:sldMk cId="3849846364" sldId="268"/>
        </pc:sldMkLst>
      </pc:sldChg>
      <pc:sldChg chg="del">
        <pc:chgData name="Owen Sheedy" userId="b1c9949c-efb5-4f8f-8e1c-29dbcaf5146f" providerId="ADAL" clId="{B5A0275C-208B-43FF-B670-0CDA4C4E9D77}" dt="2020-11-03T19:09:02.383" v="250" actId="47"/>
        <pc:sldMkLst>
          <pc:docMk/>
          <pc:sldMk cId="3243564368" sldId="269"/>
        </pc:sldMkLst>
      </pc:sldChg>
      <pc:sldChg chg="del">
        <pc:chgData name="Owen Sheedy" userId="b1c9949c-efb5-4f8f-8e1c-29dbcaf5146f" providerId="ADAL" clId="{B5A0275C-208B-43FF-B670-0CDA4C4E9D77}" dt="2020-11-03T19:09:03.689" v="251" actId="47"/>
        <pc:sldMkLst>
          <pc:docMk/>
          <pc:sldMk cId="622317289" sldId="270"/>
        </pc:sldMkLst>
      </pc:sldChg>
      <pc:sldChg chg="delSp del mod">
        <pc:chgData name="Owen Sheedy" userId="b1c9949c-efb5-4f8f-8e1c-29dbcaf5146f" providerId="ADAL" clId="{B5A0275C-208B-43FF-B670-0CDA4C4E9D77}" dt="2020-11-03T20:20:59.992" v="371" actId="47"/>
        <pc:sldMkLst>
          <pc:docMk/>
          <pc:sldMk cId="4176630438" sldId="271"/>
        </pc:sldMkLst>
        <pc:cxnChg chg="del">
          <ac:chgData name="Owen Sheedy" userId="b1c9949c-efb5-4f8f-8e1c-29dbcaf5146f" providerId="ADAL" clId="{B5A0275C-208B-43FF-B670-0CDA4C4E9D77}" dt="2020-11-03T20:18:42.079" v="292" actId="478"/>
          <ac:cxnSpMkLst>
            <pc:docMk/>
            <pc:sldMk cId="4176630438" sldId="271"/>
            <ac:cxnSpMk id="63" creationId="{DF8D1E23-D265-448B-89AA-9436B2C17E4B}"/>
          </ac:cxnSpMkLst>
        </pc:cxnChg>
        <pc:cxnChg chg="del">
          <ac:chgData name="Owen Sheedy" userId="b1c9949c-efb5-4f8f-8e1c-29dbcaf5146f" providerId="ADAL" clId="{B5A0275C-208B-43FF-B670-0CDA4C4E9D77}" dt="2020-11-03T20:18:43.428" v="293" actId="478"/>
          <ac:cxnSpMkLst>
            <pc:docMk/>
            <pc:sldMk cId="4176630438" sldId="271"/>
            <ac:cxnSpMk id="74" creationId="{0F082C24-3D83-4E3C-ADAA-EBF561066DAC}"/>
          </ac:cxnSpMkLst>
        </pc:cxnChg>
      </pc:sldChg>
      <pc:sldChg chg="del">
        <pc:chgData name="Owen Sheedy" userId="b1c9949c-efb5-4f8f-8e1c-29dbcaf5146f" providerId="ADAL" clId="{B5A0275C-208B-43FF-B670-0CDA4C4E9D77}" dt="2020-11-03T20:21:02.644" v="373" actId="47"/>
        <pc:sldMkLst>
          <pc:docMk/>
          <pc:sldMk cId="1615767627" sldId="272"/>
        </pc:sldMkLst>
      </pc:sldChg>
      <pc:sldChg chg="del">
        <pc:chgData name="Owen Sheedy" userId="b1c9949c-efb5-4f8f-8e1c-29dbcaf5146f" providerId="ADAL" clId="{B5A0275C-208B-43FF-B670-0CDA4C4E9D77}" dt="2020-11-03T20:22:19.925" v="449" actId="47"/>
        <pc:sldMkLst>
          <pc:docMk/>
          <pc:sldMk cId="1892247390" sldId="273"/>
        </pc:sldMkLst>
      </pc:sldChg>
      <pc:sldChg chg="del">
        <pc:chgData name="Owen Sheedy" userId="b1c9949c-efb5-4f8f-8e1c-29dbcaf5146f" providerId="ADAL" clId="{B5A0275C-208B-43FF-B670-0CDA4C4E9D77}" dt="2020-11-03T20:21:01.324" v="372" actId="47"/>
        <pc:sldMkLst>
          <pc:docMk/>
          <pc:sldMk cId="1394905440" sldId="274"/>
        </pc:sldMkLst>
      </pc:sldChg>
      <pc:sldChg chg="del">
        <pc:chgData name="Owen Sheedy" userId="b1c9949c-efb5-4f8f-8e1c-29dbcaf5146f" providerId="ADAL" clId="{B5A0275C-208B-43FF-B670-0CDA4C4E9D77}" dt="2020-11-03T20:21:04.096" v="374" actId="47"/>
        <pc:sldMkLst>
          <pc:docMk/>
          <pc:sldMk cId="3018723727" sldId="275"/>
        </pc:sldMkLst>
      </pc:sldChg>
      <pc:sldChg chg="addSp delSp modSp mod ord">
        <pc:chgData name="Owen Sheedy" userId="b1c9949c-efb5-4f8f-8e1c-29dbcaf5146f" providerId="ADAL" clId="{B5A0275C-208B-43FF-B670-0CDA4C4E9D77}" dt="2020-11-03T20:27:42.685" v="700" actId="1076"/>
        <pc:sldMkLst>
          <pc:docMk/>
          <pc:sldMk cId="4112223752" sldId="276"/>
        </pc:sldMkLst>
        <pc:spChg chg="mod">
          <ac:chgData name="Owen Sheedy" userId="b1c9949c-efb5-4f8f-8e1c-29dbcaf5146f" providerId="ADAL" clId="{B5A0275C-208B-43FF-B670-0CDA4C4E9D77}" dt="2020-11-03T20:27:30.062" v="694" actId="1076"/>
          <ac:spMkLst>
            <pc:docMk/>
            <pc:sldMk cId="4112223752" sldId="276"/>
            <ac:spMk id="2" creationId="{020DA7F9-0A24-4ED7-AB27-69827E5EC310}"/>
          </ac:spMkLst>
        </pc:spChg>
        <pc:spChg chg="add mod">
          <ac:chgData name="Owen Sheedy" userId="b1c9949c-efb5-4f8f-8e1c-29dbcaf5146f" providerId="ADAL" clId="{B5A0275C-208B-43FF-B670-0CDA4C4E9D77}" dt="2020-11-03T20:27:36.009" v="699" actId="20577"/>
          <ac:spMkLst>
            <pc:docMk/>
            <pc:sldMk cId="4112223752" sldId="276"/>
            <ac:spMk id="4" creationId="{B92F6C32-2AE5-4AC5-939D-F5622C123DCB}"/>
          </ac:spMkLst>
        </pc:spChg>
        <pc:spChg chg="del">
          <ac:chgData name="Owen Sheedy" userId="b1c9949c-efb5-4f8f-8e1c-29dbcaf5146f" providerId="ADAL" clId="{B5A0275C-208B-43FF-B670-0CDA4C4E9D77}" dt="2020-11-03T20:26:46.506" v="597" actId="478"/>
          <ac:spMkLst>
            <pc:docMk/>
            <pc:sldMk cId="4112223752" sldId="276"/>
            <ac:spMk id="36" creationId="{F14F02BB-BA58-4B00-95FC-0026996AFEA0}"/>
          </ac:spMkLst>
        </pc:spChg>
        <pc:spChg chg="del">
          <ac:chgData name="Owen Sheedy" userId="b1c9949c-efb5-4f8f-8e1c-29dbcaf5146f" providerId="ADAL" clId="{B5A0275C-208B-43FF-B670-0CDA4C4E9D77}" dt="2020-11-03T20:26:48.049" v="599" actId="478"/>
          <ac:spMkLst>
            <pc:docMk/>
            <pc:sldMk cId="4112223752" sldId="276"/>
            <ac:spMk id="37" creationId="{E3B32536-1983-48DE-BC99-0FD00C9E55BF}"/>
          </ac:spMkLst>
        </pc:spChg>
        <pc:spChg chg="del">
          <ac:chgData name="Owen Sheedy" userId="b1c9949c-efb5-4f8f-8e1c-29dbcaf5146f" providerId="ADAL" clId="{B5A0275C-208B-43FF-B670-0CDA4C4E9D77}" dt="2020-11-03T20:26:51.753" v="601" actId="478"/>
          <ac:spMkLst>
            <pc:docMk/>
            <pc:sldMk cId="4112223752" sldId="276"/>
            <ac:spMk id="38" creationId="{F468DF6D-40BA-4E0E-887C-B5F9D1AD2B78}"/>
          </ac:spMkLst>
        </pc:spChg>
        <pc:spChg chg="del">
          <ac:chgData name="Owen Sheedy" userId="b1c9949c-efb5-4f8f-8e1c-29dbcaf5146f" providerId="ADAL" clId="{B5A0275C-208B-43FF-B670-0CDA4C4E9D77}" dt="2020-11-03T20:25:12.488" v="587" actId="478"/>
          <ac:spMkLst>
            <pc:docMk/>
            <pc:sldMk cId="4112223752" sldId="276"/>
            <ac:spMk id="39" creationId="{2572B57C-D4EB-464A-AD38-62FDF7AF343C}"/>
          </ac:spMkLst>
        </pc:spChg>
        <pc:spChg chg="del mod">
          <ac:chgData name="Owen Sheedy" userId="b1c9949c-efb5-4f8f-8e1c-29dbcaf5146f" providerId="ADAL" clId="{B5A0275C-208B-43FF-B670-0CDA4C4E9D77}" dt="2020-11-03T20:25:14.103" v="588" actId="478"/>
          <ac:spMkLst>
            <pc:docMk/>
            <pc:sldMk cId="4112223752" sldId="276"/>
            <ac:spMk id="40" creationId="{9E21BB72-B768-49F1-B581-D216A54F2857}"/>
          </ac:spMkLst>
        </pc:spChg>
        <pc:picChg chg="add mod">
          <ac:chgData name="Owen Sheedy" userId="b1c9949c-efb5-4f8f-8e1c-29dbcaf5146f" providerId="ADAL" clId="{B5A0275C-208B-43FF-B670-0CDA4C4E9D77}" dt="2020-11-03T20:27:42.685" v="700" actId="1076"/>
          <ac:picMkLst>
            <pc:docMk/>
            <pc:sldMk cId="4112223752" sldId="276"/>
            <ac:picMk id="3" creationId="{9B0E9D15-4959-4F4A-AE0B-7DB1892DABD3}"/>
          </ac:picMkLst>
        </pc:picChg>
        <pc:picChg chg="del">
          <ac:chgData name="Owen Sheedy" userId="b1c9949c-efb5-4f8f-8e1c-29dbcaf5146f" providerId="ADAL" clId="{B5A0275C-208B-43FF-B670-0CDA4C4E9D77}" dt="2020-11-03T20:25:14.863" v="589" actId="478"/>
          <ac:picMkLst>
            <pc:docMk/>
            <pc:sldMk cId="4112223752" sldId="276"/>
            <ac:picMk id="29" creationId="{B980BD79-09C1-4B9F-9085-831A1DD089A9}"/>
          </ac:picMkLst>
        </pc:picChg>
        <pc:picChg chg="del">
          <ac:chgData name="Owen Sheedy" userId="b1c9949c-efb5-4f8f-8e1c-29dbcaf5146f" providerId="ADAL" clId="{B5A0275C-208B-43FF-B670-0CDA4C4E9D77}" dt="2020-11-03T20:25:10.623" v="584" actId="478"/>
          <ac:picMkLst>
            <pc:docMk/>
            <pc:sldMk cId="4112223752" sldId="276"/>
            <ac:picMk id="30" creationId="{8877F469-1A0B-4E6C-89EC-D158F5F41FDD}"/>
          </ac:picMkLst>
        </pc:picChg>
        <pc:picChg chg="del">
          <ac:chgData name="Owen Sheedy" userId="b1c9949c-efb5-4f8f-8e1c-29dbcaf5146f" providerId="ADAL" clId="{B5A0275C-208B-43FF-B670-0CDA4C4E9D77}" dt="2020-11-03T20:25:10.949" v="585" actId="478"/>
          <ac:picMkLst>
            <pc:docMk/>
            <pc:sldMk cId="4112223752" sldId="276"/>
            <ac:picMk id="32" creationId="{6E2BA276-B7F0-4DB8-8F86-DDFE972E3463}"/>
          </ac:picMkLst>
        </pc:picChg>
        <pc:picChg chg="del">
          <ac:chgData name="Owen Sheedy" userId="b1c9949c-efb5-4f8f-8e1c-29dbcaf5146f" providerId="ADAL" clId="{B5A0275C-208B-43FF-B670-0CDA4C4E9D77}" dt="2020-11-03T20:26:46.949" v="598" actId="478"/>
          <ac:picMkLst>
            <pc:docMk/>
            <pc:sldMk cId="4112223752" sldId="276"/>
            <ac:picMk id="33" creationId="{0CC244C9-1483-4F27-8DEB-936FB6EEF70D}"/>
          </ac:picMkLst>
        </pc:picChg>
        <pc:picChg chg="del">
          <ac:chgData name="Owen Sheedy" userId="b1c9949c-efb5-4f8f-8e1c-29dbcaf5146f" providerId="ADAL" clId="{B5A0275C-208B-43FF-B670-0CDA4C4E9D77}" dt="2020-11-03T20:26:50.824" v="600" actId="478"/>
          <ac:picMkLst>
            <pc:docMk/>
            <pc:sldMk cId="4112223752" sldId="276"/>
            <ac:picMk id="34" creationId="{0E446243-148E-4E3E-8F6B-7693040AA165}"/>
          </ac:picMkLst>
        </pc:picChg>
        <pc:picChg chg="del">
          <ac:chgData name="Owen Sheedy" userId="b1c9949c-efb5-4f8f-8e1c-29dbcaf5146f" providerId="ADAL" clId="{B5A0275C-208B-43FF-B670-0CDA4C4E9D77}" dt="2020-11-03T20:26:45.559" v="596" actId="478"/>
          <ac:picMkLst>
            <pc:docMk/>
            <pc:sldMk cId="4112223752" sldId="276"/>
            <ac:picMk id="35" creationId="{F47BEC24-11D6-4DBD-81E9-B55186A44D66}"/>
          </ac:picMkLst>
        </pc:picChg>
      </pc:sldChg>
      <pc:sldChg chg="addSp modSp add">
        <pc:chgData name="Owen Sheedy" userId="b1c9949c-efb5-4f8f-8e1c-29dbcaf5146f" providerId="ADAL" clId="{B5A0275C-208B-43FF-B670-0CDA4C4E9D77}" dt="2020-11-03T18:58:36.374" v="147" actId="1076"/>
        <pc:sldMkLst>
          <pc:docMk/>
          <pc:sldMk cId="2599815724" sldId="277"/>
        </pc:sldMkLst>
        <pc:picChg chg="add mod">
          <ac:chgData name="Owen Sheedy" userId="b1c9949c-efb5-4f8f-8e1c-29dbcaf5146f" providerId="ADAL" clId="{B5A0275C-208B-43FF-B670-0CDA4C4E9D77}" dt="2020-11-03T18:58:36.374" v="147" actId="1076"/>
          <ac:picMkLst>
            <pc:docMk/>
            <pc:sldMk cId="2599815724" sldId="277"/>
            <ac:picMk id="39" creationId="{2578A1F4-D8CE-47F7-B168-2C8815D737F5}"/>
          </ac:picMkLst>
        </pc:picChg>
        <pc:picChg chg="add mod">
          <ac:chgData name="Owen Sheedy" userId="b1c9949c-efb5-4f8f-8e1c-29dbcaf5146f" providerId="ADAL" clId="{B5A0275C-208B-43FF-B670-0CDA4C4E9D77}" dt="2020-11-03T18:58:36.374" v="147" actId="1076"/>
          <ac:picMkLst>
            <pc:docMk/>
            <pc:sldMk cId="2599815724" sldId="277"/>
            <ac:picMk id="47" creationId="{DCED3CB9-8FE5-486D-80A9-6EFAB70740E9}"/>
          </ac:picMkLst>
        </pc:picChg>
        <pc:picChg chg="add mod">
          <ac:chgData name="Owen Sheedy" userId="b1c9949c-efb5-4f8f-8e1c-29dbcaf5146f" providerId="ADAL" clId="{B5A0275C-208B-43FF-B670-0CDA4C4E9D77}" dt="2020-11-03T18:58:36.374" v="147" actId="1076"/>
          <ac:picMkLst>
            <pc:docMk/>
            <pc:sldMk cId="2599815724" sldId="277"/>
            <ac:picMk id="48" creationId="{20B2BCD2-5A89-4AB2-A835-FEF5A836D45C}"/>
          </ac:picMkLst>
        </pc:picChg>
        <pc:picChg chg="add mod">
          <ac:chgData name="Owen Sheedy" userId="b1c9949c-efb5-4f8f-8e1c-29dbcaf5146f" providerId="ADAL" clId="{B5A0275C-208B-43FF-B670-0CDA4C4E9D77}" dt="2020-11-03T18:58:36.374" v="147" actId="1076"/>
          <ac:picMkLst>
            <pc:docMk/>
            <pc:sldMk cId="2599815724" sldId="277"/>
            <ac:picMk id="49" creationId="{F32A82CC-E915-4792-8FA6-7CCB93844598}"/>
          </ac:picMkLst>
        </pc:picChg>
        <pc:picChg chg="add mod">
          <ac:chgData name="Owen Sheedy" userId="b1c9949c-efb5-4f8f-8e1c-29dbcaf5146f" providerId="ADAL" clId="{B5A0275C-208B-43FF-B670-0CDA4C4E9D77}" dt="2020-11-03T18:58:36.374" v="147" actId="1076"/>
          <ac:picMkLst>
            <pc:docMk/>
            <pc:sldMk cId="2599815724" sldId="277"/>
            <ac:picMk id="50" creationId="{936B645E-2CDB-4143-B756-FB785489BCDA}"/>
          </ac:picMkLst>
        </pc:picChg>
        <pc:picChg chg="add mod">
          <ac:chgData name="Owen Sheedy" userId="b1c9949c-efb5-4f8f-8e1c-29dbcaf5146f" providerId="ADAL" clId="{B5A0275C-208B-43FF-B670-0CDA4C4E9D77}" dt="2020-11-03T18:58:36.374" v="147" actId="1076"/>
          <ac:picMkLst>
            <pc:docMk/>
            <pc:sldMk cId="2599815724" sldId="277"/>
            <ac:picMk id="51" creationId="{B022A617-2A30-49D5-A7FD-EF740E396783}"/>
          </ac:picMkLst>
        </pc:picChg>
        <pc:picChg chg="add mod">
          <ac:chgData name="Owen Sheedy" userId="b1c9949c-efb5-4f8f-8e1c-29dbcaf5146f" providerId="ADAL" clId="{B5A0275C-208B-43FF-B670-0CDA4C4E9D77}" dt="2020-11-03T18:58:36.374" v="147" actId="1076"/>
          <ac:picMkLst>
            <pc:docMk/>
            <pc:sldMk cId="2599815724" sldId="277"/>
            <ac:picMk id="52" creationId="{0427B0F5-2A95-4577-A682-E22689DCD8FE}"/>
          </ac:picMkLst>
        </pc:picChg>
      </pc:sldChg>
      <pc:sldChg chg="addSp delSp modSp add">
        <pc:chgData name="Owen Sheedy" userId="b1c9949c-efb5-4f8f-8e1c-29dbcaf5146f" providerId="ADAL" clId="{B5A0275C-208B-43FF-B670-0CDA4C4E9D77}" dt="2020-11-03T19:03:20.635" v="170" actId="1076"/>
        <pc:sldMkLst>
          <pc:docMk/>
          <pc:sldMk cId="2209508444" sldId="278"/>
        </pc:sldMkLst>
        <pc:picChg chg="add del mod">
          <ac:chgData name="Owen Sheedy" userId="b1c9949c-efb5-4f8f-8e1c-29dbcaf5146f" providerId="ADAL" clId="{B5A0275C-208B-43FF-B670-0CDA4C4E9D77}" dt="2020-11-03T19:02:41.432" v="162" actId="21"/>
          <ac:picMkLst>
            <pc:docMk/>
            <pc:sldMk cId="2209508444" sldId="278"/>
            <ac:picMk id="53" creationId="{0425420B-2C5C-4232-A641-89139245B0C9}"/>
          </ac:picMkLst>
        </pc:picChg>
        <pc:picChg chg="add del mod">
          <ac:chgData name="Owen Sheedy" userId="b1c9949c-efb5-4f8f-8e1c-29dbcaf5146f" providerId="ADAL" clId="{B5A0275C-208B-43FF-B670-0CDA4C4E9D77}" dt="2020-11-03T19:02:41.432" v="162" actId="21"/>
          <ac:picMkLst>
            <pc:docMk/>
            <pc:sldMk cId="2209508444" sldId="278"/>
            <ac:picMk id="54" creationId="{0CA00119-F2B0-45A3-BA6E-60AB385E1A0F}"/>
          </ac:picMkLst>
        </pc:picChg>
        <pc:picChg chg="add del mod">
          <ac:chgData name="Owen Sheedy" userId="b1c9949c-efb5-4f8f-8e1c-29dbcaf5146f" providerId="ADAL" clId="{B5A0275C-208B-43FF-B670-0CDA4C4E9D77}" dt="2020-11-03T19:02:41.432" v="162" actId="21"/>
          <ac:picMkLst>
            <pc:docMk/>
            <pc:sldMk cId="2209508444" sldId="278"/>
            <ac:picMk id="55" creationId="{6568E0F9-2E75-47A8-8B8A-AF58BA988F33}"/>
          </ac:picMkLst>
        </pc:picChg>
        <pc:picChg chg="add del mod">
          <ac:chgData name="Owen Sheedy" userId="b1c9949c-efb5-4f8f-8e1c-29dbcaf5146f" providerId="ADAL" clId="{B5A0275C-208B-43FF-B670-0CDA4C4E9D77}" dt="2020-11-03T19:02:41.432" v="162" actId="21"/>
          <ac:picMkLst>
            <pc:docMk/>
            <pc:sldMk cId="2209508444" sldId="278"/>
            <ac:picMk id="56" creationId="{B4DD7241-2499-4770-B40B-7548A7AD0BF3}"/>
          </ac:picMkLst>
        </pc:picChg>
        <pc:picChg chg="add del mod">
          <ac:chgData name="Owen Sheedy" userId="b1c9949c-efb5-4f8f-8e1c-29dbcaf5146f" providerId="ADAL" clId="{B5A0275C-208B-43FF-B670-0CDA4C4E9D77}" dt="2020-11-03T19:02:41.432" v="162" actId="21"/>
          <ac:picMkLst>
            <pc:docMk/>
            <pc:sldMk cId="2209508444" sldId="278"/>
            <ac:picMk id="57" creationId="{A174DA37-6BB7-4161-B524-BFB9B00ED38D}"/>
          </ac:picMkLst>
        </pc:picChg>
        <pc:picChg chg="add del mod">
          <ac:chgData name="Owen Sheedy" userId="b1c9949c-efb5-4f8f-8e1c-29dbcaf5146f" providerId="ADAL" clId="{B5A0275C-208B-43FF-B670-0CDA4C4E9D77}" dt="2020-11-03T19:02:41.428" v="161"/>
          <ac:picMkLst>
            <pc:docMk/>
            <pc:sldMk cId="2209508444" sldId="278"/>
            <ac:picMk id="58" creationId="{F2FDA8BA-C4C8-4444-98F2-8AB317F128E9}"/>
          </ac:picMkLst>
        </pc:picChg>
        <pc:picChg chg="add del mod">
          <ac:chgData name="Owen Sheedy" userId="b1c9949c-efb5-4f8f-8e1c-29dbcaf5146f" providerId="ADAL" clId="{B5A0275C-208B-43FF-B670-0CDA4C4E9D77}" dt="2020-11-03T19:02:41.428" v="161"/>
          <ac:picMkLst>
            <pc:docMk/>
            <pc:sldMk cId="2209508444" sldId="278"/>
            <ac:picMk id="59" creationId="{AD60F7DC-1723-40D8-9C8D-E3D29D05A938}"/>
          </ac:picMkLst>
        </pc:picChg>
        <pc:picChg chg="add del mod">
          <ac:chgData name="Owen Sheedy" userId="b1c9949c-efb5-4f8f-8e1c-29dbcaf5146f" providerId="ADAL" clId="{B5A0275C-208B-43FF-B670-0CDA4C4E9D77}" dt="2020-11-03T19:02:41.428" v="161"/>
          <ac:picMkLst>
            <pc:docMk/>
            <pc:sldMk cId="2209508444" sldId="278"/>
            <ac:picMk id="60" creationId="{79140857-7935-4DE3-89F6-56ECDAAC5092}"/>
          </ac:picMkLst>
        </pc:picChg>
        <pc:picChg chg="add del mod">
          <ac:chgData name="Owen Sheedy" userId="b1c9949c-efb5-4f8f-8e1c-29dbcaf5146f" providerId="ADAL" clId="{B5A0275C-208B-43FF-B670-0CDA4C4E9D77}" dt="2020-11-03T19:02:41.428" v="161"/>
          <ac:picMkLst>
            <pc:docMk/>
            <pc:sldMk cId="2209508444" sldId="278"/>
            <ac:picMk id="61" creationId="{480E3AD1-D4B2-4141-9099-F3563B341A4B}"/>
          </ac:picMkLst>
        </pc:picChg>
        <pc:picChg chg="add del mod">
          <ac:chgData name="Owen Sheedy" userId="b1c9949c-efb5-4f8f-8e1c-29dbcaf5146f" providerId="ADAL" clId="{B5A0275C-208B-43FF-B670-0CDA4C4E9D77}" dt="2020-11-03T19:02:41.428" v="161"/>
          <ac:picMkLst>
            <pc:docMk/>
            <pc:sldMk cId="2209508444" sldId="278"/>
            <ac:picMk id="62" creationId="{FCFFEC52-0E4A-4334-9D93-8D528A7DB905}"/>
          </ac:picMkLst>
        </pc:picChg>
        <pc:picChg chg="add mod">
          <ac:chgData name="Owen Sheedy" userId="b1c9949c-efb5-4f8f-8e1c-29dbcaf5146f" providerId="ADAL" clId="{B5A0275C-208B-43FF-B670-0CDA4C4E9D77}" dt="2020-11-03T19:02:59.714" v="164" actId="1076"/>
          <ac:picMkLst>
            <pc:docMk/>
            <pc:sldMk cId="2209508444" sldId="278"/>
            <ac:picMk id="63" creationId="{09EB9D1F-0A8B-4BDB-823E-5200FE56D28F}"/>
          </ac:picMkLst>
        </pc:picChg>
        <pc:picChg chg="add mod">
          <ac:chgData name="Owen Sheedy" userId="b1c9949c-efb5-4f8f-8e1c-29dbcaf5146f" providerId="ADAL" clId="{B5A0275C-208B-43FF-B670-0CDA4C4E9D77}" dt="2020-11-03T19:03:07.059" v="166" actId="1076"/>
          <ac:picMkLst>
            <pc:docMk/>
            <pc:sldMk cId="2209508444" sldId="278"/>
            <ac:picMk id="64" creationId="{C995FAA2-CE8D-41F9-A845-D6A686981E91}"/>
          </ac:picMkLst>
        </pc:picChg>
        <pc:picChg chg="add mod">
          <ac:chgData name="Owen Sheedy" userId="b1c9949c-efb5-4f8f-8e1c-29dbcaf5146f" providerId="ADAL" clId="{B5A0275C-208B-43FF-B670-0CDA4C4E9D77}" dt="2020-11-03T19:03:07.059" v="166" actId="1076"/>
          <ac:picMkLst>
            <pc:docMk/>
            <pc:sldMk cId="2209508444" sldId="278"/>
            <ac:picMk id="65" creationId="{A42EC34B-7B7A-425E-A6B8-3D2A912ACA33}"/>
          </ac:picMkLst>
        </pc:picChg>
        <pc:picChg chg="add mod">
          <ac:chgData name="Owen Sheedy" userId="b1c9949c-efb5-4f8f-8e1c-29dbcaf5146f" providerId="ADAL" clId="{B5A0275C-208B-43FF-B670-0CDA4C4E9D77}" dt="2020-11-03T19:03:11.658" v="168" actId="1076"/>
          <ac:picMkLst>
            <pc:docMk/>
            <pc:sldMk cId="2209508444" sldId="278"/>
            <ac:picMk id="66" creationId="{097D5DB6-693D-40B9-A010-2629B2A1A9AA}"/>
          </ac:picMkLst>
        </pc:picChg>
        <pc:picChg chg="add mod">
          <ac:chgData name="Owen Sheedy" userId="b1c9949c-efb5-4f8f-8e1c-29dbcaf5146f" providerId="ADAL" clId="{B5A0275C-208B-43FF-B670-0CDA4C4E9D77}" dt="2020-11-03T19:03:20.635" v="170" actId="1076"/>
          <ac:picMkLst>
            <pc:docMk/>
            <pc:sldMk cId="2209508444" sldId="278"/>
            <ac:picMk id="67" creationId="{A1E8034A-179D-49A3-9328-01DDD22CC2DE}"/>
          </ac:picMkLst>
        </pc:picChg>
      </pc:sldChg>
      <pc:sldChg chg="addSp modSp add">
        <pc:chgData name="Owen Sheedy" userId="b1c9949c-efb5-4f8f-8e1c-29dbcaf5146f" providerId="ADAL" clId="{B5A0275C-208B-43FF-B670-0CDA4C4E9D77}" dt="2020-11-03T19:03:46.435" v="174" actId="1076"/>
        <pc:sldMkLst>
          <pc:docMk/>
          <pc:sldMk cId="1453571546" sldId="279"/>
        </pc:sldMkLst>
        <pc:picChg chg="add mod">
          <ac:chgData name="Owen Sheedy" userId="b1c9949c-efb5-4f8f-8e1c-29dbcaf5146f" providerId="ADAL" clId="{B5A0275C-208B-43FF-B670-0CDA4C4E9D77}" dt="2020-11-03T19:03:46.435" v="174" actId="1076"/>
          <ac:picMkLst>
            <pc:docMk/>
            <pc:sldMk cId="1453571546" sldId="279"/>
            <ac:picMk id="53" creationId="{B2653A87-AE41-4D9B-B319-4568C1CEEAC8}"/>
          </ac:picMkLst>
        </pc:picChg>
        <pc:picChg chg="add mod">
          <ac:chgData name="Owen Sheedy" userId="b1c9949c-efb5-4f8f-8e1c-29dbcaf5146f" providerId="ADAL" clId="{B5A0275C-208B-43FF-B670-0CDA4C4E9D77}" dt="2020-11-03T19:03:46.435" v="174" actId="1076"/>
          <ac:picMkLst>
            <pc:docMk/>
            <pc:sldMk cId="1453571546" sldId="279"/>
            <ac:picMk id="54" creationId="{DC82F1A0-6D77-417A-9A62-D30A5A693F58}"/>
          </ac:picMkLst>
        </pc:picChg>
        <pc:picChg chg="add mod">
          <ac:chgData name="Owen Sheedy" userId="b1c9949c-efb5-4f8f-8e1c-29dbcaf5146f" providerId="ADAL" clId="{B5A0275C-208B-43FF-B670-0CDA4C4E9D77}" dt="2020-11-03T19:03:46.435" v="174" actId="1076"/>
          <ac:picMkLst>
            <pc:docMk/>
            <pc:sldMk cId="1453571546" sldId="279"/>
            <ac:picMk id="55" creationId="{BC22B434-58EF-40D0-B1A2-A9E086F7A7A1}"/>
          </ac:picMkLst>
        </pc:picChg>
        <pc:picChg chg="add mod">
          <ac:chgData name="Owen Sheedy" userId="b1c9949c-efb5-4f8f-8e1c-29dbcaf5146f" providerId="ADAL" clId="{B5A0275C-208B-43FF-B670-0CDA4C4E9D77}" dt="2020-11-03T19:03:46.435" v="174" actId="1076"/>
          <ac:picMkLst>
            <pc:docMk/>
            <pc:sldMk cId="1453571546" sldId="279"/>
            <ac:picMk id="56" creationId="{1A80FFA6-3CC6-4FB6-94FC-E881B5C81E20}"/>
          </ac:picMkLst>
        </pc:picChg>
        <pc:picChg chg="add mod">
          <ac:chgData name="Owen Sheedy" userId="b1c9949c-efb5-4f8f-8e1c-29dbcaf5146f" providerId="ADAL" clId="{B5A0275C-208B-43FF-B670-0CDA4C4E9D77}" dt="2020-11-03T19:03:46.435" v="174" actId="1076"/>
          <ac:picMkLst>
            <pc:docMk/>
            <pc:sldMk cId="1453571546" sldId="279"/>
            <ac:picMk id="57" creationId="{8F5864FC-0EB5-4E9A-BDB0-2DF174615EFC}"/>
          </ac:picMkLst>
        </pc:picChg>
      </pc:sldChg>
      <pc:sldChg chg="modSp add">
        <pc:chgData name="Owen Sheedy" userId="b1c9949c-efb5-4f8f-8e1c-29dbcaf5146f" providerId="ADAL" clId="{B5A0275C-208B-43FF-B670-0CDA4C4E9D77}" dt="2020-11-03T20:18:20.791" v="291" actId="1035"/>
        <pc:sldMkLst>
          <pc:docMk/>
          <pc:sldMk cId="1213773319" sldId="280"/>
        </pc:sldMkLst>
        <pc:picChg chg="mod">
          <ac:chgData name="Owen Sheedy" userId="b1c9949c-efb5-4f8f-8e1c-29dbcaf5146f" providerId="ADAL" clId="{B5A0275C-208B-43FF-B670-0CDA4C4E9D77}" dt="2020-11-03T19:09:14.112" v="269" actId="1035"/>
          <ac:picMkLst>
            <pc:docMk/>
            <pc:sldMk cId="1213773319" sldId="280"/>
            <ac:picMk id="37" creationId="{C5D0BA3E-3AD6-4CCD-ACA3-8A7EAFC6BCEC}"/>
          </ac:picMkLst>
        </pc:picChg>
        <pc:picChg chg="mod">
          <ac:chgData name="Owen Sheedy" userId="b1c9949c-efb5-4f8f-8e1c-29dbcaf5146f" providerId="ADAL" clId="{B5A0275C-208B-43FF-B670-0CDA4C4E9D77}" dt="2020-11-03T19:09:14.112" v="269" actId="1035"/>
          <ac:picMkLst>
            <pc:docMk/>
            <pc:sldMk cId="1213773319" sldId="280"/>
            <ac:picMk id="38" creationId="{9DB4E09A-6767-4213-9DF2-97E40C93E4FB}"/>
          </ac:picMkLst>
        </pc:picChg>
        <pc:picChg chg="mod">
          <ac:chgData name="Owen Sheedy" userId="b1c9949c-efb5-4f8f-8e1c-29dbcaf5146f" providerId="ADAL" clId="{B5A0275C-208B-43FF-B670-0CDA4C4E9D77}" dt="2020-11-03T20:18:20.791" v="291" actId="1035"/>
          <ac:picMkLst>
            <pc:docMk/>
            <pc:sldMk cId="1213773319" sldId="280"/>
            <ac:picMk id="41" creationId="{ADE9E061-4938-48BF-98DB-CE788354400F}"/>
          </ac:picMkLst>
        </pc:picChg>
        <pc:picChg chg="mod">
          <ac:chgData name="Owen Sheedy" userId="b1c9949c-efb5-4f8f-8e1c-29dbcaf5146f" providerId="ADAL" clId="{B5A0275C-208B-43FF-B670-0CDA4C4E9D77}" dt="2020-11-03T20:18:20.791" v="291" actId="1035"/>
          <ac:picMkLst>
            <pc:docMk/>
            <pc:sldMk cId="1213773319" sldId="280"/>
            <ac:picMk id="42" creationId="{BC76FFA6-E84E-45E0-94FD-B133B8199C38}"/>
          </ac:picMkLst>
        </pc:picChg>
      </pc:sldChg>
      <pc:sldChg chg="addSp modSp add mod">
        <pc:chgData name="Owen Sheedy" userId="b1c9949c-efb5-4f8f-8e1c-29dbcaf5146f" providerId="ADAL" clId="{B5A0275C-208B-43FF-B670-0CDA4C4E9D77}" dt="2020-11-03T20:20:30.786" v="369" actId="14100"/>
        <pc:sldMkLst>
          <pc:docMk/>
          <pc:sldMk cId="2723784040" sldId="281"/>
        </pc:sldMkLst>
        <pc:picChg chg="mod">
          <ac:chgData name="Owen Sheedy" userId="b1c9949c-efb5-4f8f-8e1c-29dbcaf5146f" providerId="ADAL" clId="{B5A0275C-208B-43FF-B670-0CDA4C4E9D77}" dt="2020-11-03T20:19:42.568" v="315" actId="1035"/>
          <ac:picMkLst>
            <pc:docMk/>
            <pc:sldMk cId="2723784040" sldId="281"/>
            <ac:picMk id="44" creationId="{B845F12E-2782-4181-A924-36E5FA38E483}"/>
          </ac:picMkLst>
        </pc:picChg>
        <pc:picChg chg="mod">
          <ac:chgData name="Owen Sheedy" userId="b1c9949c-efb5-4f8f-8e1c-29dbcaf5146f" providerId="ADAL" clId="{B5A0275C-208B-43FF-B670-0CDA4C4E9D77}" dt="2020-11-03T20:19:42.568" v="315" actId="1035"/>
          <ac:picMkLst>
            <pc:docMk/>
            <pc:sldMk cId="2723784040" sldId="281"/>
            <ac:picMk id="45" creationId="{71A026A9-A3C2-437A-815B-43D9528FAF63}"/>
          </ac:picMkLst>
        </pc:picChg>
        <pc:picChg chg="mod">
          <ac:chgData name="Owen Sheedy" userId="b1c9949c-efb5-4f8f-8e1c-29dbcaf5146f" providerId="ADAL" clId="{B5A0275C-208B-43FF-B670-0CDA4C4E9D77}" dt="2020-11-03T20:19:52.305" v="344" actId="166"/>
          <ac:picMkLst>
            <pc:docMk/>
            <pc:sldMk cId="2723784040" sldId="281"/>
            <ac:picMk id="47" creationId="{C588B2DC-AD72-482F-868D-150D94785D94}"/>
          </ac:picMkLst>
        </pc:picChg>
        <pc:picChg chg="mod">
          <ac:chgData name="Owen Sheedy" userId="b1c9949c-efb5-4f8f-8e1c-29dbcaf5146f" providerId="ADAL" clId="{B5A0275C-208B-43FF-B670-0CDA4C4E9D77}" dt="2020-11-03T20:20:00.792" v="364" actId="1036"/>
          <ac:picMkLst>
            <pc:docMk/>
            <pc:sldMk cId="2723784040" sldId="281"/>
            <ac:picMk id="60" creationId="{89A7C4A0-F14E-4CE0-86BC-292957197751}"/>
          </ac:picMkLst>
        </pc:picChg>
        <pc:picChg chg="mod">
          <ac:chgData name="Owen Sheedy" userId="b1c9949c-efb5-4f8f-8e1c-29dbcaf5146f" providerId="ADAL" clId="{B5A0275C-208B-43FF-B670-0CDA4C4E9D77}" dt="2020-11-03T20:20:00.792" v="364" actId="1036"/>
          <ac:picMkLst>
            <pc:docMk/>
            <pc:sldMk cId="2723784040" sldId="281"/>
            <ac:picMk id="61" creationId="{FCDFB6D3-29C7-4E9E-84B3-82060693C408}"/>
          </ac:picMkLst>
        </pc:picChg>
        <pc:cxnChg chg="mod">
          <ac:chgData name="Owen Sheedy" userId="b1c9949c-efb5-4f8f-8e1c-29dbcaf5146f" providerId="ADAL" clId="{B5A0275C-208B-43FF-B670-0CDA4C4E9D77}" dt="2020-11-03T20:19:31.089" v="297" actId="14100"/>
          <ac:cxnSpMkLst>
            <pc:docMk/>
            <pc:sldMk cId="2723784040" sldId="281"/>
            <ac:cxnSpMk id="23" creationId="{84B1FE9C-4F74-4089-8573-ACD527862FF7}"/>
          </ac:cxnSpMkLst>
        </pc:cxnChg>
        <pc:cxnChg chg="add mod">
          <ac:chgData name="Owen Sheedy" userId="b1c9949c-efb5-4f8f-8e1c-29dbcaf5146f" providerId="ADAL" clId="{B5A0275C-208B-43FF-B670-0CDA4C4E9D77}" dt="2020-11-03T20:19:28.131" v="296" actId="1076"/>
          <ac:cxnSpMkLst>
            <pc:docMk/>
            <pc:sldMk cId="2723784040" sldId="281"/>
            <ac:cxnSpMk id="49" creationId="{CD1880EB-C3F9-4D6C-A9C4-D85BB54E07FA}"/>
          </ac:cxnSpMkLst>
        </pc:cxnChg>
        <pc:cxnChg chg="add mod">
          <ac:chgData name="Owen Sheedy" userId="b1c9949c-efb5-4f8f-8e1c-29dbcaf5146f" providerId="ADAL" clId="{B5A0275C-208B-43FF-B670-0CDA4C4E9D77}" dt="2020-11-03T20:20:20.299" v="366" actId="1076"/>
          <ac:cxnSpMkLst>
            <pc:docMk/>
            <pc:sldMk cId="2723784040" sldId="281"/>
            <ac:cxnSpMk id="50" creationId="{F302856E-A322-4D47-8D13-1DD0B527B9E9}"/>
          </ac:cxnSpMkLst>
        </pc:cxnChg>
        <pc:cxnChg chg="mod">
          <ac:chgData name="Owen Sheedy" userId="b1c9949c-efb5-4f8f-8e1c-29dbcaf5146f" providerId="ADAL" clId="{B5A0275C-208B-43FF-B670-0CDA4C4E9D77}" dt="2020-11-03T20:20:30.786" v="369" actId="14100"/>
          <ac:cxnSpMkLst>
            <pc:docMk/>
            <pc:sldMk cId="2723784040" sldId="281"/>
            <ac:cxnSpMk id="73" creationId="{1BF534C0-3D3F-4979-A29E-FC8B5FBC8AA3}"/>
          </ac:cxnSpMkLst>
        </pc:cxnChg>
        <pc:cxnChg chg="mod">
          <ac:chgData name="Owen Sheedy" userId="b1c9949c-efb5-4f8f-8e1c-29dbcaf5146f" providerId="ADAL" clId="{B5A0275C-208B-43FF-B670-0CDA4C4E9D77}" dt="2020-11-03T20:20:25.028" v="367" actId="14100"/>
          <ac:cxnSpMkLst>
            <pc:docMk/>
            <pc:sldMk cId="2723784040" sldId="281"/>
            <ac:cxnSpMk id="76" creationId="{B944C1D2-1BC8-46A0-A019-F2ACAEAF4AB1}"/>
          </ac:cxnSpMkLst>
        </pc:cxnChg>
      </pc:sldChg>
      <pc:sldChg chg="modSp add">
        <pc:chgData name="Owen Sheedy" userId="b1c9949c-efb5-4f8f-8e1c-29dbcaf5146f" providerId="ADAL" clId="{B5A0275C-208B-43FF-B670-0CDA4C4E9D77}" dt="2020-11-03T20:21:32.441" v="435" actId="1035"/>
        <pc:sldMkLst>
          <pc:docMk/>
          <pc:sldMk cId="1597379535" sldId="282"/>
        </pc:sldMkLst>
        <pc:picChg chg="mod">
          <ac:chgData name="Owen Sheedy" userId="b1c9949c-efb5-4f8f-8e1c-29dbcaf5146f" providerId="ADAL" clId="{B5A0275C-208B-43FF-B670-0CDA4C4E9D77}" dt="2020-11-03T20:21:20.293" v="393" actId="1036"/>
          <ac:picMkLst>
            <pc:docMk/>
            <pc:sldMk cId="1597379535" sldId="282"/>
            <ac:picMk id="69" creationId="{39566978-99FB-4E88-A36F-1AF1CE8D9425}"/>
          </ac:picMkLst>
        </pc:picChg>
        <pc:picChg chg="mod">
          <ac:chgData name="Owen Sheedy" userId="b1c9949c-efb5-4f8f-8e1c-29dbcaf5146f" providerId="ADAL" clId="{B5A0275C-208B-43FF-B670-0CDA4C4E9D77}" dt="2020-11-03T20:21:29.120" v="419" actId="166"/>
          <ac:picMkLst>
            <pc:docMk/>
            <pc:sldMk cId="1597379535" sldId="282"/>
            <ac:picMk id="77" creationId="{D8B592D5-E34A-4152-A94D-62B85D8C75C7}"/>
          </ac:picMkLst>
        </pc:picChg>
        <pc:picChg chg="mod">
          <ac:chgData name="Owen Sheedy" userId="b1c9949c-efb5-4f8f-8e1c-29dbcaf5146f" providerId="ADAL" clId="{B5A0275C-208B-43FF-B670-0CDA4C4E9D77}" dt="2020-11-03T20:21:32.441" v="435" actId="1035"/>
          <ac:picMkLst>
            <pc:docMk/>
            <pc:sldMk cId="1597379535" sldId="282"/>
            <ac:picMk id="78" creationId="{F6FC414B-E78F-49E3-A98F-3FF888B510F2}"/>
          </ac:picMkLst>
        </pc:picChg>
      </pc:sldChg>
      <pc:sldChg chg="addSp delSp modSp add mod">
        <pc:chgData name="Owen Sheedy" userId="b1c9949c-efb5-4f8f-8e1c-29dbcaf5146f" providerId="ADAL" clId="{B5A0275C-208B-43FF-B670-0CDA4C4E9D77}" dt="2020-11-03T20:22:04.011" v="447" actId="1076"/>
        <pc:sldMkLst>
          <pc:docMk/>
          <pc:sldMk cId="4211984889" sldId="283"/>
        </pc:sldMkLst>
        <pc:spChg chg="add del">
          <ac:chgData name="Owen Sheedy" userId="b1c9949c-efb5-4f8f-8e1c-29dbcaf5146f" providerId="ADAL" clId="{B5A0275C-208B-43FF-B670-0CDA4C4E9D77}" dt="2020-11-03T20:21:48.919" v="441" actId="478"/>
          <ac:spMkLst>
            <pc:docMk/>
            <pc:sldMk cId="4211984889" sldId="283"/>
            <ac:spMk id="2" creationId="{020DA7F9-0A24-4ED7-AB27-69827E5EC310}"/>
          </ac:spMkLst>
        </pc:spChg>
        <pc:picChg chg="add mod">
          <ac:chgData name="Owen Sheedy" userId="b1c9949c-efb5-4f8f-8e1c-29dbcaf5146f" providerId="ADAL" clId="{B5A0275C-208B-43FF-B670-0CDA4C4E9D77}" dt="2020-11-03T20:22:04.011" v="447" actId="1076"/>
          <ac:picMkLst>
            <pc:docMk/>
            <pc:sldMk cId="4211984889" sldId="283"/>
            <ac:picMk id="51" creationId="{2F54A53A-1B1F-4977-AED3-C3E3ED9D8A35}"/>
          </ac:picMkLst>
        </pc:picChg>
        <pc:picChg chg="add mod">
          <ac:chgData name="Owen Sheedy" userId="b1c9949c-efb5-4f8f-8e1c-29dbcaf5146f" providerId="ADAL" clId="{B5A0275C-208B-43FF-B670-0CDA4C4E9D77}" dt="2020-11-03T20:22:04.011" v="447" actId="1076"/>
          <ac:picMkLst>
            <pc:docMk/>
            <pc:sldMk cId="4211984889" sldId="283"/>
            <ac:picMk id="52" creationId="{7078BE7D-0A44-4B6B-87DD-3F7B378D415A}"/>
          </ac:picMkLst>
        </pc:picChg>
        <pc:picChg chg="add mod">
          <ac:chgData name="Owen Sheedy" userId="b1c9949c-efb5-4f8f-8e1c-29dbcaf5146f" providerId="ADAL" clId="{B5A0275C-208B-43FF-B670-0CDA4C4E9D77}" dt="2020-11-03T20:22:04.011" v="447" actId="1076"/>
          <ac:picMkLst>
            <pc:docMk/>
            <pc:sldMk cId="4211984889" sldId="283"/>
            <ac:picMk id="53" creationId="{32D2EF94-1A64-489C-9E20-F68712BEA23B}"/>
          </ac:picMkLst>
        </pc:picChg>
        <pc:picChg chg="add mod">
          <ac:chgData name="Owen Sheedy" userId="b1c9949c-efb5-4f8f-8e1c-29dbcaf5146f" providerId="ADAL" clId="{B5A0275C-208B-43FF-B670-0CDA4C4E9D77}" dt="2020-11-03T20:22:04.011" v="447" actId="1076"/>
          <ac:picMkLst>
            <pc:docMk/>
            <pc:sldMk cId="4211984889" sldId="283"/>
            <ac:picMk id="54" creationId="{0081781F-E4EE-479C-BDAC-BCD67CE27A48}"/>
          </ac:picMkLst>
        </pc:picChg>
        <pc:picChg chg="add mod">
          <ac:chgData name="Owen Sheedy" userId="b1c9949c-efb5-4f8f-8e1c-29dbcaf5146f" providerId="ADAL" clId="{B5A0275C-208B-43FF-B670-0CDA4C4E9D77}" dt="2020-11-03T20:22:04.011" v="447" actId="1076"/>
          <ac:picMkLst>
            <pc:docMk/>
            <pc:sldMk cId="4211984889" sldId="283"/>
            <ac:picMk id="55" creationId="{DF413B06-EB9B-4464-9A17-DA358F65B193}"/>
          </ac:picMkLst>
        </pc:picChg>
        <pc:picChg chg="del mod">
          <ac:chgData name="Owen Sheedy" userId="b1c9949c-efb5-4f8f-8e1c-29dbcaf5146f" providerId="ADAL" clId="{B5A0275C-208B-43FF-B670-0CDA4C4E9D77}" dt="2020-11-03T20:21:46.678" v="439" actId="478"/>
          <ac:picMkLst>
            <pc:docMk/>
            <pc:sldMk cId="4211984889" sldId="283"/>
            <ac:picMk id="80" creationId="{0DF3412C-FCFB-4621-AE6A-1871101A1458}"/>
          </ac:picMkLst>
        </pc:picChg>
        <pc:picChg chg="del">
          <ac:chgData name="Owen Sheedy" userId="b1c9949c-efb5-4f8f-8e1c-29dbcaf5146f" providerId="ADAL" clId="{B5A0275C-208B-43FF-B670-0CDA4C4E9D77}" dt="2020-11-03T20:21:50.446" v="442" actId="478"/>
          <ac:picMkLst>
            <pc:docMk/>
            <pc:sldMk cId="4211984889" sldId="283"/>
            <ac:picMk id="92" creationId="{82E4CD08-0499-4ED0-8B42-922544160E20}"/>
          </ac:picMkLst>
        </pc:picChg>
        <pc:picChg chg="del">
          <ac:chgData name="Owen Sheedy" userId="b1c9949c-efb5-4f8f-8e1c-29dbcaf5146f" providerId="ADAL" clId="{B5A0275C-208B-43FF-B670-0CDA4C4E9D77}" dt="2020-11-03T20:21:51.158" v="443" actId="478"/>
          <ac:picMkLst>
            <pc:docMk/>
            <pc:sldMk cId="4211984889" sldId="283"/>
            <ac:picMk id="93" creationId="{806DA732-732C-4990-8354-9D0CB77AEF71}"/>
          </ac:picMkLst>
        </pc:picChg>
        <pc:picChg chg="del">
          <ac:chgData name="Owen Sheedy" userId="b1c9949c-efb5-4f8f-8e1c-29dbcaf5146f" providerId="ADAL" clId="{B5A0275C-208B-43FF-B670-0CDA4C4E9D77}" dt="2020-11-03T20:21:51.687" v="444" actId="478"/>
          <ac:picMkLst>
            <pc:docMk/>
            <pc:sldMk cId="4211984889" sldId="283"/>
            <ac:picMk id="94" creationId="{576B43C4-3B86-4F7B-9C5F-F1F268BC9B7A}"/>
          </ac:picMkLst>
        </pc:picChg>
        <pc:picChg chg="del">
          <ac:chgData name="Owen Sheedy" userId="b1c9949c-efb5-4f8f-8e1c-29dbcaf5146f" providerId="ADAL" clId="{B5A0275C-208B-43FF-B670-0CDA4C4E9D77}" dt="2020-11-03T20:21:52.174" v="445" actId="478"/>
          <ac:picMkLst>
            <pc:docMk/>
            <pc:sldMk cId="4211984889" sldId="283"/>
            <ac:picMk id="95" creationId="{8F937407-86ED-4B1A-A7B7-DD8F3FBF63DD}"/>
          </ac:picMkLst>
        </pc:picChg>
      </pc:sldChg>
      <pc:sldChg chg="addSp modSp add mod">
        <pc:chgData name="Owen Sheedy" userId="b1c9949c-efb5-4f8f-8e1c-29dbcaf5146f" providerId="ADAL" clId="{B5A0275C-208B-43FF-B670-0CDA4C4E9D77}" dt="2020-11-03T20:25:06.954" v="583" actId="20577"/>
        <pc:sldMkLst>
          <pc:docMk/>
          <pc:sldMk cId="543633350" sldId="284"/>
        </pc:sldMkLst>
        <pc:spChg chg="add mod">
          <ac:chgData name="Owen Sheedy" userId="b1c9949c-efb5-4f8f-8e1c-29dbcaf5146f" providerId="ADAL" clId="{B5A0275C-208B-43FF-B670-0CDA4C4E9D77}" dt="2020-11-03T20:24:12.873" v="554" actId="20577"/>
          <ac:spMkLst>
            <pc:docMk/>
            <pc:sldMk cId="543633350" sldId="284"/>
            <ac:spMk id="3" creationId="{811401A5-42B6-4C0B-836D-F6AF6D15B805}"/>
          </ac:spMkLst>
        </pc:spChg>
        <pc:spChg chg="add mod">
          <ac:chgData name="Owen Sheedy" userId="b1c9949c-efb5-4f8f-8e1c-29dbcaf5146f" providerId="ADAL" clId="{B5A0275C-208B-43FF-B670-0CDA4C4E9D77}" dt="2020-11-03T20:25:06.954" v="583" actId="20577"/>
          <ac:spMkLst>
            <pc:docMk/>
            <pc:sldMk cId="543633350" sldId="284"/>
            <ac:spMk id="56" creationId="{DB3C1105-2BA6-4678-BC2B-A75D9A8939D5}"/>
          </ac:spMkLst>
        </pc:spChg>
      </pc:sldChg>
      <pc:sldChg chg="addSp modSp add mod">
        <pc:chgData name="Owen Sheedy" userId="b1c9949c-efb5-4f8f-8e1c-29dbcaf5146f" providerId="ADAL" clId="{B5A0275C-208B-43FF-B670-0CDA4C4E9D77}" dt="2020-11-03T23:22:41.141" v="743" actId="1037"/>
        <pc:sldMkLst>
          <pc:docMk/>
          <pc:sldMk cId="1622388620" sldId="285"/>
        </pc:sldMkLst>
        <pc:spChg chg="mod">
          <ac:chgData name="Owen Sheedy" userId="b1c9949c-efb5-4f8f-8e1c-29dbcaf5146f" providerId="ADAL" clId="{B5A0275C-208B-43FF-B670-0CDA4C4E9D77}" dt="2020-11-03T23:22:41.141" v="743" actId="1037"/>
          <ac:spMkLst>
            <pc:docMk/>
            <pc:sldMk cId="1622388620" sldId="285"/>
            <ac:spMk id="2" creationId="{020DA7F9-0A24-4ED7-AB27-69827E5EC310}"/>
          </ac:spMkLst>
        </pc:spChg>
        <pc:spChg chg="mod">
          <ac:chgData name="Owen Sheedy" userId="b1c9949c-efb5-4f8f-8e1c-29dbcaf5146f" providerId="ADAL" clId="{B5A0275C-208B-43FF-B670-0CDA4C4E9D77}" dt="2020-11-03T23:22:32.039" v="738" actId="1036"/>
          <ac:spMkLst>
            <pc:docMk/>
            <pc:sldMk cId="1622388620" sldId="285"/>
            <ac:spMk id="36" creationId="{F14F02BB-BA58-4B00-95FC-0026996AFEA0}"/>
          </ac:spMkLst>
        </pc:spChg>
        <pc:spChg chg="mod">
          <ac:chgData name="Owen Sheedy" userId="b1c9949c-efb5-4f8f-8e1c-29dbcaf5146f" providerId="ADAL" clId="{B5A0275C-208B-43FF-B670-0CDA4C4E9D77}" dt="2020-11-03T23:22:32.039" v="738" actId="1036"/>
          <ac:spMkLst>
            <pc:docMk/>
            <pc:sldMk cId="1622388620" sldId="285"/>
            <ac:spMk id="37" creationId="{E3B32536-1983-48DE-BC99-0FD00C9E55BF}"/>
          </ac:spMkLst>
        </pc:spChg>
        <pc:spChg chg="mod">
          <ac:chgData name="Owen Sheedy" userId="b1c9949c-efb5-4f8f-8e1c-29dbcaf5146f" providerId="ADAL" clId="{B5A0275C-208B-43FF-B670-0CDA4C4E9D77}" dt="2020-11-03T23:22:32.039" v="738" actId="1036"/>
          <ac:spMkLst>
            <pc:docMk/>
            <pc:sldMk cId="1622388620" sldId="285"/>
            <ac:spMk id="38" creationId="{F468DF6D-40BA-4E0E-887C-B5F9D1AD2B78}"/>
          </ac:spMkLst>
        </pc:spChg>
        <pc:picChg chg="add mod">
          <ac:chgData name="Owen Sheedy" userId="b1c9949c-efb5-4f8f-8e1c-29dbcaf5146f" providerId="ADAL" clId="{B5A0275C-208B-43FF-B670-0CDA4C4E9D77}" dt="2020-11-03T23:22:24.639" v="732" actId="1076"/>
          <ac:picMkLst>
            <pc:docMk/>
            <pc:sldMk cId="1622388620" sldId="285"/>
            <ac:picMk id="9" creationId="{E2B493F3-FD10-4E6A-9950-1DCA519C8CE4}"/>
          </ac:picMkLst>
        </pc:picChg>
        <pc:picChg chg="mod">
          <ac:chgData name="Owen Sheedy" userId="b1c9949c-efb5-4f8f-8e1c-29dbcaf5146f" providerId="ADAL" clId="{B5A0275C-208B-43FF-B670-0CDA4C4E9D77}" dt="2020-11-03T23:22:32.039" v="738" actId="1036"/>
          <ac:picMkLst>
            <pc:docMk/>
            <pc:sldMk cId="1622388620" sldId="285"/>
            <ac:picMk id="33" creationId="{0CC244C9-1483-4F27-8DEB-936FB6EEF70D}"/>
          </ac:picMkLst>
        </pc:picChg>
        <pc:picChg chg="mod">
          <ac:chgData name="Owen Sheedy" userId="b1c9949c-efb5-4f8f-8e1c-29dbcaf5146f" providerId="ADAL" clId="{B5A0275C-208B-43FF-B670-0CDA4C4E9D77}" dt="2020-11-03T23:22:32.039" v="738" actId="1036"/>
          <ac:picMkLst>
            <pc:docMk/>
            <pc:sldMk cId="1622388620" sldId="285"/>
            <ac:picMk id="34" creationId="{0E446243-148E-4E3E-8F6B-7693040AA165}"/>
          </ac:picMkLst>
        </pc:picChg>
        <pc:picChg chg="mod">
          <ac:chgData name="Owen Sheedy" userId="b1c9949c-efb5-4f8f-8e1c-29dbcaf5146f" providerId="ADAL" clId="{B5A0275C-208B-43FF-B670-0CDA4C4E9D77}" dt="2020-11-03T23:22:32.039" v="738" actId="1036"/>
          <ac:picMkLst>
            <pc:docMk/>
            <pc:sldMk cId="1622388620" sldId="285"/>
            <ac:picMk id="35" creationId="{F47BEC24-11D6-4DBD-81E9-B55186A44D66}"/>
          </ac:picMkLst>
        </pc:picChg>
      </pc:sldChg>
      <pc:sldChg chg="addSp delSp modSp add mod">
        <pc:chgData name="Owen Sheedy" userId="b1c9949c-efb5-4f8f-8e1c-29dbcaf5146f" providerId="ADAL" clId="{B5A0275C-208B-43FF-B670-0CDA4C4E9D77}" dt="2020-11-03T20:28:40.710" v="730" actId="1076"/>
        <pc:sldMkLst>
          <pc:docMk/>
          <pc:sldMk cId="4286232908" sldId="286"/>
        </pc:sldMkLst>
        <pc:spChg chg="mod">
          <ac:chgData name="Owen Sheedy" userId="b1c9949c-efb5-4f8f-8e1c-29dbcaf5146f" providerId="ADAL" clId="{B5A0275C-208B-43FF-B670-0CDA4C4E9D77}" dt="2020-11-03T20:28:27.358" v="726" actId="1076"/>
          <ac:spMkLst>
            <pc:docMk/>
            <pc:sldMk cId="4286232908" sldId="286"/>
            <ac:spMk id="4" creationId="{B92F6C32-2AE5-4AC5-939D-F5622C123DCB}"/>
          </ac:spMkLst>
        </pc:spChg>
        <pc:picChg chg="del">
          <ac:chgData name="Owen Sheedy" userId="b1c9949c-efb5-4f8f-8e1c-29dbcaf5146f" providerId="ADAL" clId="{B5A0275C-208B-43FF-B670-0CDA4C4E9D77}" dt="2020-11-03T20:28:13.033" v="702" actId="478"/>
          <ac:picMkLst>
            <pc:docMk/>
            <pc:sldMk cId="4286232908" sldId="286"/>
            <ac:picMk id="3" creationId="{9B0E9D15-4959-4F4A-AE0B-7DB1892DABD3}"/>
          </ac:picMkLst>
        </pc:picChg>
        <pc:picChg chg="add mod">
          <ac:chgData name="Owen Sheedy" userId="b1c9949c-efb5-4f8f-8e1c-29dbcaf5146f" providerId="ADAL" clId="{B5A0275C-208B-43FF-B670-0CDA4C4E9D77}" dt="2020-11-03T20:28:19.190" v="705" actId="1076"/>
          <ac:picMkLst>
            <pc:docMk/>
            <pc:sldMk cId="4286232908" sldId="286"/>
            <ac:picMk id="5" creationId="{B9A1688B-DB76-4C33-8E4E-C5D251199191}"/>
          </ac:picMkLst>
        </pc:picChg>
        <pc:picChg chg="add mod">
          <ac:chgData name="Owen Sheedy" userId="b1c9949c-efb5-4f8f-8e1c-29dbcaf5146f" providerId="ADAL" clId="{B5A0275C-208B-43FF-B670-0CDA4C4E9D77}" dt="2020-11-03T20:28:40.710" v="730" actId="1076"/>
          <ac:picMkLst>
            <pc:docMk/>
            <pc:sldMk cId="4286232908" sldId="286"/>
            <ac:picMk id="6" creationId="{0810F488-4153-461B-8EF9-4B757058C218}"/>
          </ac:picMkLst>
        </pc:picChg>
      </pc:sldChg>
    </pc:docChg>
  </pc:docChgLst>
  <pc:docChgLst>
    <pc:chgData name="Owen Sheedy" userId="S::owen.sheedy@lethsd.ab.ca::b1c9949c-efb5-4f8f-8e1c-29dbcaf5146f" providerId="AD" clId="Web-{5DBFB8BF-105D-AD14-21B4-A2541EE7AF75}"/>
    <pc:docChg chg="addSld sldOrd">
      <pc:chgData name="Owen Sheedy" userId="S::owen.sheedy@lethsd.ab.ca::b1c9949c-efb5-4f8f-8e1c-29dbcaf5146f" providerId="AD" clId="Web-{5DBFB8BF-105D-AD14-21B4-A2541EE7AF75}" dt="2020-11-13T22:14:50.673" v="1"/>
      <pc:docMkLst>
        <pc:docMk/>
      </pc:docMkLst>
      <pc:sldChg chg="add ord replId">
        <pc:chgData name="Owen Sheedy" userId="S::owen.sheedy@lethsd.ab.ca::b1c9949c-efb5-4f8f-8e1c-29dbcaf5146f" providerId="AD" clId="Web-{5DBFB8BF-105D-AD14-21B4-A2541EE7AF75}" dt="2020-11-13T22:14:50.673" v="1"/>
        <pc:sldMkLst>
          <pc:docMk/>
          <pc:sldMk cId="207934226" sldId="2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6707B-9491-4B2A-B27D-2ED3F705A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CE696-E00A-422A-8FF7-F8BDCC352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3B5DB-7DCE-44E8-B2E6-D632816F7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0BB11-F38D-493C-9772-954B8EBBC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E5710-A7C8-45DF-A965-3F3AC913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5F043-1C96-4C6C-8573-9C0D67438DE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9807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13021-6544-4E10-8063-4F4FC3495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9B19C0-D1A4-4F69-9819-F6373679B1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D3013-CFFC-4244-8AD7-957A99C29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450FE-9C2A-478E-9F8F-751EEA601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2A5C9-0AD6-4A9A-B49F-CD6D14826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DDC95-6016-4754-9D57-9027DC7AFEF5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1372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733003-51B3-44BC-960F-085407D16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DD6F9-FA67-47D5-8DE6-15DCFBE4B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B8A7B-942B-4C8A-8E6C-A7AD45509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B9A44-2A9D-4047-9469-1E9AAEF91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EC127-D4BD-4636-8D05-AE491947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5E6B6-AEDE-475B-90C4-37A04617E78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3454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1A92C-0D4D-4480-A51F-069E972B9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C8336-AEB0-41AA-B41B-271A44A9E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1315D-730A-4F45-9CBE-8D6BF5136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CB83B-B201-4EAB-A83C-AFECD4E14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ADFCA-AF6F-471F-BECC-BA6537929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FBBEE-748C-4393-B5D7-799C5B66897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73272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11641-4D31-4001-A836-81C4E59A3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BD4524-E6C8-44E5-98B4-BB085183B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27130-228E-4DF1-AD1C-F6C501C9C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A09A9-6B21-45A6-8792-336F8AAEF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4190E-B828-4A56-9F14-8008D025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E3444-7E5F-4AAB-A55A-B82DEF652CEB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5258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54455-4C6B-4FE4-B90D-F275D8E8C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49A03-553D-417A-9EF1-8CDC8C47E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64E820-49E9-4471-ABEF-054437D718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51377-1C27-4C6F-8DBF-9038EDF24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77EE7-942C-4D0F-B77A-42575117A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06087-B79B-4EB5-8961-12CDC597E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37F70-3FF2-4F39-9479-5D2F7DA8A7E5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8745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1015C-219E-44BF-A817-88D7B9CBB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D0976-1FD2-4A62-BFE8-0633CF640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0679D-8532-4D63-8166-3515D8440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393F27-0D88-4296-ACF4-235528211E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19099E-30A0-4250-9432-6C4CB3A23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D200B5-B2C2-4538-95E9-AB869BF0C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C5FB30-9B59-4A74-903B-DBD9D3DA4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8DCD91-75CD-4507-82A5-8C72C6F6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61DDB-A687-4141-A329-C54F1086BD12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6900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A6D92-2F10-45CE-AE3A-FF53DC12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0305C-A8B2-4EA6-B6E4-C481629EA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C14E7E-1FA8-406F-8AFB-E43DB7349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0DE60F-CDDF-49B2-AC99-484486684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FA127-EAC9-4B2D-BE06-F8DCA57A2C7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38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B9A128-BFE5-41ED-91E7-47186DACC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F6786A-DE5E-4469-881F-AEE04639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CD42B-42EF-49B9-9A4D-9A19C6F5A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FB736-EA3B-4E1E-B3D8-94891BFFB55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4933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B377A-AF31-43AF-A913-A99498DFB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58193-786C-42FC-9229-7407053F7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37727C-44A9-4CC1-8BDE-F6B1A664B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57975E-CBAD-45A2-8C1E-C13A39359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07F7B-3969-4727-93B0-E9C1B8163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C55CE-D2D2-4AC1-BC7A-3FCC02BAB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796F2-403D-4243-AD72-DA42603EB3AA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098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4E2CE-1EAE-45DA-94B9-7023CA5DE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1AA1F2-BB44-44BE-91CA-FC9B38823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614EFA-992D-469E-9144-F3AF7698D3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5D26B-4F91-4C58-91B4-EFC4AE06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8E045D-4AAA-4C8A-BAA4-F066C321F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CA241-74DF-4479-A6B5-58A101D93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61B52B-803A-4250-9826-F42F147C8825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8832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140E17-AA7A-4123-A980-EB44EE9FDF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87A8B4B-0A0A-41B0-9DC7-14510B45A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D0659BC-75E9-46E5-85E4-EF61AC1F875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00163D-5FDA-48D4-9321-52D5624EA68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392BF67-31EF-443B-A05D-C62B5D0FD60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A2B0BE-87E7-4F28-B38C-A6653C862F2C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5">
            <a:extLst>
              <a:ext uri="{FF2B5EF4-FFF2-40B4-BE49-F238E27FC236}">
                <a16:creationId xmlns:a16="http://schemas.microsoft.com/office/drawing/2014/main" id="{27C1CA6F-939E-403E-96BE-868D571D9D2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1268413"/>
            <a:ext cx="9252520" cy="2520627"/>
          </a:xfrm>
        </p:spPr>
        <p:txBody>
          <a:bodyPr anchor="ctr"/>
          <a:lstStyle/>
          <a:p>
            <a:r>
              <a:rPr lang="en-CA" altLang="en-US" sz="36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Doggie, doggie where’s your bone?</a:t>
            </a:r>
            <a:br>
              <a:rPr lang="en-CA" altLang="en-US" sz="36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br>
              <a:rPr lang="en-CA" altLang="en-US" sz="36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r>
              <a:rPr lang="en-CA" altLang="en-US" sz="36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Someone stole it from your home!</a:t>
            </a:r>
            <a:br>
              <a:rPr lang="en-CA" altLang="en-US" sz="36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br>
              <a:rPr lang="en-CA" altLang="en-US" sz="36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r>
              <a:rPr lang="en-CA" altLang="en-US" sz="3600" b="1" dirty="0">
                <a:solidFill>
                  <a:srgbClr val="FF00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Who has my bone?</a:t>
            </a:r>
            <a:br>
              <a:rPr lang="en-CA" altLang="en-US" sz="3600" b="1" dirty="0">
                <a:solidFill>
                  <a:srgbClr val="FF00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br>
              <a:rPr lang="en-CA" altLang="en-US" sz="36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r>
              <a:rPr lang="en-CA" altLang="en-US" sz="3600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I have your bone!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B1FE9C-4F74-4089-8573-ACD527862FF7}"/>
              </a:ext>
            </a:extLst>
          </p:cNvPr>
          <p:cNvCxnSpPr>
            <a:cxnSpLocks/>
          </p:cNvCxnSpPr>
          <p:nvPr/>
        </p:nvCxnSpPr>
        <p:spPr>
          <a:xfrm>
            <a:off x="4703192" y="660493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08708CA-C7EB-45C1-A493-80F447B56CCD}"/>
              </a:ext>
            </a:extLst>
          </p:cNvPr>
          <p:cNvCxnSpPr>
            <a:cxnSpLocks/>
          </p:cNvCxnSpPr>
          <p:nvPr/>
        </p:nvCxnSpPr>
        <p:spPr>
          <a:xfrm>
            <a:off x="1187624" y="190463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6FD7F7-CA5A-4EB0-9F91-1C24F64AA696}"/>
              </a:ext>
            </a:extLst>
          </p:cNvPr>
          <p:cNvCxnSpPr>
            <a:cxnSpLocks/>
          </p:cNvCxnSpPr>
          <p:nvPr/>
        </p:nvCxnSpPr>
        <p:spPr>
          <a:xfrm>
            <a:off x="8748464" y="683937"/>
            <a:ext cx="0" cy="24872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B0BFB0FA-0C83-4592-B779-1C8EC5F571DF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59" name="Heart 58">
            <a:extLst>
              <a:ext uri="{FF2B5EF4-FFF2-40B4-BE49-F238E27FC236}">
                <a16:creationId xmlns:a16="http://schemas.microsoft.com/office/drawing/2014/main" id="{AB7134F0-2F1A-4377-8975-4CFFB5294951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BF534C0-3D3F-4979-A29E-FC8B5FBC8AA3}"/>
              </a:ext>
            </a:extLst>
          </p:cNvPr>
          <p:cNvCxnSpPr>
            <a:cxnSpLocks/>
          </p:cNvCxnSpPr>
          <p:nvPr/>
        </p:nvCxnSpPr>
        <p:spPr>
          <a:xfrm>
            <a:off x="8748464" y="3892799"/>
            <a:ext cx="0" cy="22663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944C1D2-1BC8-46A0-A019-F2ACAEAF4AB1}"/>
              </a:ext>
            </a:extLst>
          </p:cNvPr>
          <p:cNvCxnSpPr>
            <a:cxnSpLocks/>
          </p:cNvCxnSpPr>
          <p:nvPr/>
        </p:nvCxnSpPr>
        <p:spPr>
          <a:xfrm>
            <a:off x="8820472" y="3886625"/>
            <a:ext cx="0" cy="227250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" descr="Free Cartoon Dog Vector Clip Art">
            <a:extLst>
              <a:ext uri="{FF2B5EF4-FFF2-40B4-BE49-F238E27FC236}">
                <a16:creationId xmlns:a16="http://schemas.microsoft.com/office/drawing/2014/main" id="{36EB1FA5-C6EB-4970-BD61-9396D5654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448" y="213569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Free Cartoon Dog Vector Clip Art">
            <a:extLst>
              <a:ext uri="{FF2B5EF4-FFF2-40B4-BE49-F238E27FC236}">
                <a16:creationId xmlns:a16="http://schemas.microsoft.com/office/drawing/2014/main" id="{C5D0BA3E-3AD6-4CCD-ACA3-8A7EAFC6B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39" y="215369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Free Cartoon Dog Vector Clip Art">
            <a:extLst>
              <a:ext uri="{FF2B5EF4-FFF2-40B4-BE49-F238E27FC236}">
                <a16:creationId xmlns:a16="http://schemas.microsoft.com/office/drawing/2014/main" id="{9DB4E09A-6767-4213-9DF2-97E40C93E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384" y="242630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643C4EA-5BFB-4CB2-BA2E-0ADD47BF2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70" y="214839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6CD4406A-1DF9-49F0-9BC3-E6E6C47FF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15" y="242101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ADE9E061-4938-48BF-98DB-CE7883544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403" y="214839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BC76FFA6-E84E-45E0-94FD-B133B819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42101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9A5958A3-147F-43FC-BE2E-4E07EDC91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21328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B845F12E-2782-4181-A924-36E5FA38E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81" y="215085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71A026A9-A3C2-437A-815B-43D9528FA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126" y="242347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7501C309-0D8C-47C9-AA58-33B23169E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12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C588B2DC-AD72-482F-868D-150D94785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57" y="241817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ree Cartoon Dog Vector Clip Art">
            <a:extLst>
              <a:ext uri="{FF2B5EF4-FFF2-40B4-BE49-F238E27FC236}">
                <a16:creationId xmlns:a16="http://schemas.microsoft.com/office/drawing/2014/main" id="{89A7C4A0-F14E-4CE0-86BC-292957197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45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ree Cartoon Dog Vector Clip Art">
            <a:extLst>
              <a:ext uri="{FF2B5EF4-FFF2-40B4-BE49-F238E27FC236}">
                <a16:creationId xmlns:a16="http://schemas.microsoft.com/office/drawing/2014/main" id="{FCDFB6D3-29C7-4E9E-84B3-82060693C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590" y="241817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0665E2-8011-46F2-B3DA-51ED0A3BF7D7}"/>
              </a:ext>
            </a:extLst>
          </p:cNvPr>
          <p:cNvCxnSpPr>
            <a:cxnSpLocks/>
          </p:cNvCxnSpPr>
          <p:nvPr/>
        </p:nvCxnSpPr>
        <p:spPr>
          <a:xfrm>
            <a:off x="4703192" y="3625015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EA7BEB1-E920-48A7-8F41-7013096B6665}"/>
              </a:ext>
            </a:extLst>
          </p:cNvPr>
          <p:cNvCxnSpPr>
            <a:cxnSpLocks/>
          </p:cNvCxnSpPr>
          <p:nvPr/>
        </p:nvCxnSpPr>
        <p:spPr>
          <a:xfrm>
            <a:off x="1187624" y="4869160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Picture 2" descr="Free Cartoon Dog Vector Clip Art">
            <a:extLst>
              <a:ext uri="{FF2B5EF4-FFF2-40B4-BE49-F238E27FC236}">
                <a16:creationId xmlns:a16="http://schemas.microsoft.com/office/drawing/2014/main" id="{39566978-99FB-4E88-A36F-1AF1CE8D9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10" y="5156457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Free Cartoon Dog Vector Clip Art">
            <a:extLst>
              <a:ext uri="{FF2B5EF4-FFF2-40B4-BE49-F238E27FC236}">
                <a16:creationId xmlns:a16="http://schemas.microsoft.com/office/drawing/2014/main" id="{E181AAA1-5369-4BE6-B55E-60A1A0A26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9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" descr="Free Cartoon Dog Vector Clip Art">
            <a:extLst>
              <a:ext uri="{FF2B5EF4-FFF2-40B4-BE49-F238E27FC236}">
                <a16:creationId xmlns:a16="http://schemas.microsoft.com/office/drawing/2014/main" id="{D8B592D5-E34A-4152-A94D-62B85D8C7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44" y="540405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Free Cartoon Dog Vector Clip Art">
            <a:extLst>
              <a:ext uri="{FF2B5EF4-FFF2-40B4-BE49-F238E27FC236}">
                <a16:creationId xmlns:a16="http://schemas.microsoft.com/office/drawing/2014/main" id="{F6FC414B-E78F-49E3-A98F-3FF888B51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010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Free Cartoon Dog Vector Clip Art">
            <a:extLst>
              <a:ext uri="{FF2B5EF4-FFF2-40B4-BE49-F238E27FC236}">
                <a16:creationId xmlns:a16="http://schemas.microsoft.com/office/drawing/2014/main" id="{A0248E44-4E64-433F-947A-5DBCFFDAE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509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Free Cartoon Dog Vector Clip Art">
            <a:extLst>
              <a:ext uri="{FF2B5EF4-FFF2-40B4-BE49-F238E27FC236}">
                <a16:creationId xmlns:a16="http://schemas.microsoft.com/office/drawing/2014/main" id="{0DF3412C-FCFB-4621-AE6A-1871101A1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391" y="5121678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Free Cartoon Dog Vector Clip Art">
            <a:extLst>
              <a:ext uri="{FF2B5EF4-FFF2-40B4-BE49-F238E27FC236}">
                <a16:creationId xmlns:a16="http://schemas.microsoft.com/office/drawing/2014/main" id="{82E4CD08-0499-4ED0-8B42-922544160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180" y="509665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Free Cartoon Dog Vector Clip Art">
            <a:extLst>
              <a:ext uri="{FF2B5EF4-FFF2-40B4-BE49-F238E27FC236}">
                <a16:creationId xmlns:a16="http://schemas.microsoft.com/office/drawing/2014/main" id="{806DA732-732C-4990-8354-9D0CB77AE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625" y="536927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Free Cartoon Dog Vector Clip Art">
            <a:extLst>
              <a:ext uri="{FF2B5EF4-FFF2-40B4-BE49-F238E27FC236}">
                <a16:creationId xmlns:a16="http://schemas.microsoft.com/office/drawing/2014/main" id="{576B43C4-3B86-4F7B-9C5F-F1F268BC9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691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Free Cartoon Dog Vector Clip Art">
            <a:extLst>
              <a:ext uri="{FF2B5EF4-FFF2-40B4-BE49-F238E27FC236}">
                <a16:creationId xmlns:a16="http://schemas.microsoft.com/office/drawing/2014/main" id="{8F937407-86ED-4B1A-A7B7-DD8F3FBF6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76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B1FE9C-4F74-4089-8573-ACD527862FF7}"/>
              </a:ext>
            </a:extLst>
          </p:cNvPr>
          <p:cNvCxnSpPr>
            <a:cxnSpLocks/>
          </p:cNvCxnSpPr>
          <p:nvPr/>
        </p:nvCxnSpPr>
        <p:spPr>
          <a:xfrm>
            <a:off x="4703192" y="660493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08708CA-C7EB-45C1-A493-80F447B56CCD}"/>
              </a:ext>
            </a:extLst>
          </p:cNvPr>
          <p:cNvCxnSpPr>
            <a:cxnSpLocks/>
          </p:cNvCxnSpPr>
          <p:nvPr/>
        </p:nvCxnSpPr>
        <p:spPr>
          <a:xfrm>
            <a:off x="1187624" y="190463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6FD7F7-CA5A-4EB0-9F91-1C24F64AA696}"/>
              </a:ext>
            </a:extLst>
          </p:cNvPr>
          <p:cNvCxnSpPr>
            <a:cxnSpLocks/>
          </p:cNvCxnSpPr>
          <p:nvPr/>
        </p:nvCxnSpPr>
        <p:spPr>
          <a:xfrm>
            <a:off x="8748464" y="683937"/>
            <a:ext cx="0" cy="24872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B0BFB0FA-0C83-4592-B779-1C8EC5F571DF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59" name="Heart 58">
            <a:extLst>
              <a:ext uri="{FF2B5EF4-FFF2-40B4-BE49-F238E27FC236}">
                <a16:creationId xmlns:a16="http://schemas.microsoft.com/office/drawing/2014/main" id="{AB7134F0-2F1A-4377-8975-4CFFB5294951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BF534C0-3D3F-4979-A29E-FC8B5FBC8AA3}"/>
              </a:ext>
            </a:extLst>
          </p:cNvPr>
          <p:cNvCxnSpPr>
            <a:cxnSpLocks/>
          </p:cNvCxnSpPr>
          <p:nvPr/>
        </p:nvCxnSpPr>
        <p:spPr>
          <a:xfrm>
            <a:off x="8748464" y="3892799"/>
            <a:ext cx="0" cy="22663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944C1D2-1BC8-46A0-A019-F2ACAEAF4AB1}"/>
              </a:ext>
            </a:extLst>
          </p:cNvPr>
          <p:cNvCxnSpPr>
            <a:cxnSpLocks/>
          </p:cNvCxnSpPr>
          <p:nvPr/>
        </p:nvCxnSpPr>
        <p:spPr>
          <a:xfrm>
            <a:off x="8820472" y="3886625"/>
            <a:ext cx="0" cy="227250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" descr="Free Cartoon Dog Vector Clip Art">
            <a:extLst>
              <a:ext uri="{FF2B5EF4-FFF2-40B4-BE49-F238E27FC236}">
                <a16:creationId xmlns:a16="http://schemas.microsoft.com/office/drawing/2014/main" id="{36EB1FA5-C6EB-4970-BD61-9396D5654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448" y="213569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Free Cartoon Dog Vector Clip Art">
            <a:extLst>
              <a:ext uri="{FF2B5EF4-FFF2-40B4-BE49-F238E27FC236}">
                <a16:creationId xmlns:a16="http://schemas.microsoft.com/office/drawing/2014/main" id="{C5D0BA3E-3AD6-4CCD-ACA3-8A7EAFC6B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39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Free Cartoon Dog Vector Clip Art">
            <a:extLst>
              <a:ext uri="{FF2B5EF4-FFF2-40B4-BE49-F238E27FC236}">
                <a16:creationId xmlns:a16="http://schemas.microsoft.com/office/drawing/2014/main" id="{9DB4E09A-6767-4213-9DF2-97E40C93E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384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643C4EA-5BFB-4CB2-BA2E-0ADD47BF2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70" y="214839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6CD4406A-1DF9-49F0-9BC3-E6E6C47FF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15" y="242101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ADE9E061-4938-48BF-98DB-CE7883544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403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BC76FFA6-E84E-45E0-94FD-B133B819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9A5958A3-147F-43FC-BE2E-4E07EDC91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21328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B845F12E-2782-4181-A924-36E5FA38E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81" y="215085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71A026A9-A3C2-437A-815B-43D9528FA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126" y="242347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7501C309-0D8C-47C9-AA58-33B23169E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12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C588B2DC-AD72-482F-868D-150D94785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57" y="241817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ree Cartoon Dog Vector Clip Art">
            <a:extLst>
              <a:ext uri="{FF2B5EF4-FFF2-40B4-BE49-F238E27FC236}">
                <a16:creationId xmlns:a16="http://schemas.microsoft.com/office/drawing/2014/main" id="{89A7C4A0-F14E-4CE0-86BC-292957197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45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ree Cartoon Dog Vector Clip Art">
            <a:extLst>
              <a:ext uri="{FF2B5EF4-FFF2-40B4-BE49-F238E27FC236}">
                <a16:creationId xmlns:a16="http://schemas.microsoft.com/office/drawing/2014/main" id="{FCDFB6D3-29C7-4E9E-84B3-82060693C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590" y="241817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0665E2-8011-46F2-B3DA-51ED0A3BF7D7}"/>
              </a:ext>
            </a:extLst>
          </p:cNvPr>
          <p:cNvCxnSpPr>
            <a:cxnSpLocks/>
          </p:cNvCxnSpPr>
          <p:nvPr/>
        </p:nvCxnSpPr>
        <p:spPr>
          <a:xfrm>
            <a:off x="4703192" y="3625015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EA7BEB1-E920-48A7-8F41-7013096B6665}"/>
              </a:ext>
            </a:extLst>
          </p:cNvPr>
          <p:cNvCxnSpPr>
            <a:cxnSpLocks/>
          </p:cNvCxnSpPr>
          <p:nvPr/>
        </p:nvCxnSpPr>
        <p:spPr>
          <a:xfrm>
            <a:off x="1187624" y="4869160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Picture 2" descr="Free Cartoon Dog Vector Clip Art">
            <a:extLst>
              <a:ext uri="{FF2B5EF4-FFF2-40B4-BE49-F238E27FC236}">
                <a16:creationId xmlns:a16="http://schemas.microsoft.com/office/drawing/2014/main" id="{39566978-99FB-4E88-A36F-1AF1CE8D9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10" y="5156457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Free Cartoon Dog Vector Clip Art">
            <a:extLst>
              <a:ext uri="{FF2B5EF4-FFF2-40B4-BE49-F238E27FC236}">
                <a16:creationId xmlns:a16="http://schemas.microsoft.com/office/drawing/2014/main" id="{E181AAA1-5369-4BE6-B55E-60A1A0A26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9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" descr="Free Cartoon Dog Vector Clip Art">
            <a:extLst>
              <a:ext uri="{FF2B5EF4-FFF2-40B4-BE49-F238E27FC236}">
                <a16:creationId xmlns:a16="http://schemas.microsoft.com/office/drawing/2014/main" id="{D8B592D5-E34A-4152-A94D-62B85D8C7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44" y="540405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Free Cartoon Dog Vector Clip Art">
            <a:extLst>
              <a:ext uri="{FF2B5EF4-FFF2-40B4-BE49-F238E27FC236}">
                <a16:creationId xmlns:a16="http://schemas.microsoft.com/office/drawing/2014/main" id="{F6FC414B-E78F-49E3-A98F-3FF888B51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010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Free Cartoon Dog Vector Clip Art">
            <a:extLst>
              <a:ext uri="{FF2B5EF4-FFF2-40B4-BE49-F238E27FC236}">
                <a16:creationId xmlns:a16="http://schemas.microsoft.com/office/drawing/2014/main" id="{A0248E44-4E64-433F-947A-5DBCFFDAE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509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Free Cartoon Dog Vector Clip Art">
            <a:extLst>
              <a:ext uri="{FF2B5EF4-FFF2-40B4-BE49-F238E27FC236}">
                <a16:creationId xmlns:a16="http://schemas.microsoft.com/office/drawing/2014/main" id="{0DF3412C-FCFB-4621-AE6A-1871101A1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391" y="5121678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Free Cartoon Dog Vector Clip Art">
            <a:extLst>
              <a:ext uri="{FF2B5EF4-FFF2-40B4-BE49-F238E27FC236}">
                <a16:creationId xmlns:a16="http://schemas.microsoft.com/office/drawing/2014/main" id="{82E4CD08-0499-4ED0-8B42-922544160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180" y="509665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Free Cartoon Dog Vector Clip Art">
            <a:extLst>
              <a:ext uri="{FF2B5EF4-FFF2-40B4-BE49-F238E27FC236}">
                <a16:creationId xmlns:a16="http://schemas.microsoft.com/office/drawing/2014/main" id="{806DA732-732C-4990-8354-9D0CB77AE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625" y="536927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Free Cartoon Dog Vector Clip Art">
            <a:extLst>
              <a:ext uri="{FF2B5EF4-FFF2-40B4-BE49-F238E27FC236}">
                <a16:creationId xmlns:a16="http://schemas.microsoft.com/office/drawing/2014/main" id="{576B43C4-3B86-4F7B-9C5F-F1F268BC9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691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Free Cartoon Dog Vector Clip Art">
            <a:extLst>
              <a:ext uri="{FF2B5EF4-FFF2-40B4-BE49-F238E27FC236}">
                <a16:creationId xmlns:a16="http://schemas.microsoft.com/office/drawing/2014/main" id="{8F937407-86ED-4B1A-A7B7-DD8F3FBF6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773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0E9D15-4959-4F4A-AE0B-7DB1892DA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432" y="886408"/>
            <a:ext cx="4724258" cy="50851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2F6C32-2AE5-4AC5-939D-F5622C123DCB}"/>
              </a:ext>
            </a:extLst>
          </p:cNvPr>
          <p:cNvSpPr txBox="1"/>
          <p:nvPr/>
        </p:nvSpPr>
        <p:spPr>
          <a:xfrm>
            <a:off x="5072152" y="1992612"/>
            <a:ext cx="374441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Which new note on Melody Mountain are we using?</a:t>
            </a:r>
            <a:endParaRPr lang="en-CA" sz="4400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223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2F6C32-2AE5-4AC5-939D-F5622C123DCB}"/>
              </a:ext>
            </a:extLst>
          </p:cNvPr>
          <p:cNvSpPr txBox="1"/>
          <p:nvPr/>
        </p:nvSpPr>
        <p:spPr>
          <a:xfrm>
            <a:off x="5058353" y="1052736"/>
            <a:ext cx="37444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We are using ‘La’!</a:t>
            </a:r>
            <a:endParaRPr lang="en-CA" sz="4400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A1688B-DB76-4C33-8E4E-C5D251199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21" y="886407"/>
            <a:ext cx="4651007" cy="50131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10F488-4153-461B-8EF9-4B757058C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149657" y="2211383"/>
            <a:ext cx="1800201" cy="32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232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B1FE9C-4F74-4089-8573-ACD527862FF7}"/>
              </a:ext>
            </a:extLst>
          </p:cNvPr>
          <p:cNvCxnSpPr>
            <a:cxnSpLocks/>
          </p:cNvCxnSpPr>
          <p:nvPr/>
        </p:nvCxnSpPr>
        <p:spPr>
          <a:xfrm>
            <a:off x="4703192" y="660493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08708CA-C7EB-45C1-A493-80F447B56CCD}"/>
              </a:ext>
            </a:extLst>
          </p:cNvPr>
          <p:cNvCxnSpPr>
            <a:cxnSpLocks/>
          </p:cNvCxnSpPr>
          <p:nvPr/>
        </p:nvCxnSpPr>
        <p:spPr>
          <a:xfrm>
            <a:off x="1187624" y="190463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6FD7F7-CA5A-4EB0-9F91-1C24F64AA696}"/>
              </a:ext>
            </a:extLst>
          </p:cNvPr>
          <p:cNvCxnSpPr>
            <a:cxnSpLocks/>
          </p:cNvCxnSpPr>
          <p:nvPr/>
        </p:nvCxnSpPr>
        <p:spPr>
          <a:xfrm>
            <a:off x="8748464" y="683937"/>
            <a:ext cx="0" cy="24872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B0BFB0FA-0C83-4592-B779-1C8EC5F571DF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59" name="Heart 58">
            <a:extLst>
              <a:ext uri="{FF2B5EF4-FFF2-40B4-BE49-F238E27FC236}">
                <a16:creationId xmlns:a16="http://schemas.microsoft.com/office/drawing/2014/main" id="{AB7134F0-2F1A-4377-8975-4CFFB5294951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BF534C0-3D3F-4979-A29E-FC8B5FBC8AA3}"/>
              </a:ext>
            </a:extLst>
          </p:cNvPr>
          <p:cNvCxnSpPr>
            <a:cxnSpLocks/>
          </p:cNvCxnSpPr>
          <p:nvPr/>
        </p:nvCxnSpPr>
        <p:spPr>
          <a:xfrm>
            <a:off x="8748464" y="3892799"/>
            <a:ext cx="0" cy="22663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944C1D2-1BC8-46A0-A019-F2ACAEAF4AB1}"/>
              </a:ext>
            </a:extLst>
          </p:cNvPr>
          <p:cNvCxnSpPr>
            <a:cxnSpLocks/>
          </p:cNvCxnSpPr>
          <p:nvPr/>
        </p:nvCxnSpPr>
        <p:spPr>
          <a:xfrm>
            <a:off x="8820472" y="3886625"/>
            <a:ext cx="0" cy="227250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" descr="Free Cartoon Dog Vector Clip Art">
            <a:extLst>
              <a:ext uri="{FF2B5EF4-FFF2-40B4-BE49-F238E27FC236}">
                <a16:creationId xmlns:a16="http://schemas.microsoft.com/office/drawing/2014/main" id="{36EB1FA5-C6EB-4970-BD61-9396D5654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448" y="213569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Free Cartoon Dog Vector Clip Art">
            <a:extLst>
              <a:ext uri="{FF2B5EF4-FFF2-40B4-BE49-F238E27FC236}">
                <a16:creationId xmlns:a16="http://schemas.microsoft.com/office/drawing/2014/main" id="{C5D0BA3E-3AD6-4CCD-ACA3-8A7EAFC6B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39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Free Cartoon Dog Vector Clip Art">
            <a:extLst>
              <a:ext uri="{FF2B5EF4-FFF2-40B4-BE49-F238E27FC236}">
                <a16:creationId xmlns:a16="http://schemas.microsoft.com/office/drawing/2014/main" id="{9DB4E09A-6767-4213-9DF2-97E40C93E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384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643C4EA-5BFB-4CB2-BA2E-0ADD47BF2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70" y="214839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6CD4406A-1DF9-49F0-9BC3-E6E6C47FF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15" y="242101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ADE9E061-4938-48BF-98DB-CE7883544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403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BC76FFA6-E84E-45E0-94FD-B133B819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9A5958A3-147F-43FC-BE2E-4E07EDC91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21328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B845F12E-2782-4181-A924-36E5FA38E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81" y="215085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71A026A9-A3C2-437A-815B-43D9528FA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126" y="242347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7501C309-0D8C-47C9-AA58-33B23169E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12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C588B2DC-AD72-482F-868D-150D94785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57" y="241817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ree Cartoon Dog Vector Clip Art">
            <a:extLst>
              <a:ext uri="{FF2B5EF4-FFF2-40B4-BE49-F238E27FC236}">
                <a16:creationId xmlns:a16="http://schemas.microsoft.com/office/drawing/2014/main" id="{89A7C4A0-F14E-4CE0-86BC-292957197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45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ree Cartoon Dog Vector Clip Art">
            <a:extLst>
              <a:ext uri="{FF2B5EF4-FFF2-40B4-BE49-F238E27FC236}">
                <a16:creationId xmlns:a16="http://schemas.microsoft.com/office/drawing/2014/main" id="{FCDFB6D3-29C7-4E9E-84B3-82060693C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590" y="241817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0665E2-8011-46F2-B3DA-51ED0A3BF7D7}"/>
              </a:ext>
            </a:extLst>
          </p:cNvPr>
          <p:cNvCxnSpPr>
            <a:cxnSpLocks/>
          </p:cNvCxnSpPr>
          <p:nvPr/>
        </p:nvCxnSpPr>
        <p:spPr>
          <a:xfrm>
            <a:off x="4703192" y="3625015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EA7BEB1-E920-48A7-8F41-7013096B6665}"/>
              </a:ext>
            </a:extLst>
          </p:cNvPr>
          <p:cNvCxnSpPr>
            <a:cxnSpLocks/>
          </p:cNvCxnSpPr>
          <p:nvPr/>
        </p:nvCxnSpPr>
        <p:spPr>
          <a:xfrm>
            <a:off x="1187624" y="4869160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Picture 2" descr="Free Cartoon Dog Vector Clip Art">
            <a:extLst>
              <a:ext uri="{FF2B5EF4-FFF2-40B4-BE49-F238E27FC236}">
                <a16:creationId xmlns:a16="http://schemas.microsoft.com/office/drawing/2014/main" id="{39566978-99FB-4E88-A36F-1AF1CE8D9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10" y="5156457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Free Cartoon Dog Vector Clip Art">
            <a:extLst>
              <a:ext uri="{FF2B5EF4-FFF2-40B4-BE49-F238E27FC236}">
                <a16:creationId xmlns:a16="http://schemas.microsoft.com/office/drawing/2014/main" id="{E181AAA1-5369-4BE6-B55E-60A1A0A26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9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" descr="Free Cartoon Dog Vector Clip Art">
            <a:extLst>
              <a:ext uri="{FF2B5EF4-FFF2-40B4-BE49-F238E27FC236}">
                <a16:creationId xmlns:a16="http://schemas.microsoft.com/office/drawing/2014/main" id="{D8B592D5-E34A-4152-A94D-62B85D8C7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44" y="540405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Free Cartoon Dog Vector Clip Art">
            <a:extLst>
              <a:ext uri="{FF2B5EF4-FFF2-40B4-BE49-F238E27FC236}">
                <a16:creationId xmlns:a16="http://schemas.microsoft.com/office/drawing/2014/main" id="{F6FC414B-E78F-49E3-A98F-3FF888B51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010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Free Cartoon Dog Vector Clip Art">
            <a:extLst>
              <a:ext uri="{FF2B5EF4-FFF2-40B4-BE49-F238E27FC236}">
                <a16:creationId xmlns:a16="http://schemas.microsoft.com/office/drawing/2014/main" id="{A0248E44-4E64-433F-947A-5DBCFFDAE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509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Free Cartoon Dog Vector Clip Art">
            <a:extLst>
              <a:ext uri="{FF2B5EF4-FFF2-40B4-BE49-F238E27FC236}">
                <a16:creationId xmlns:a16="http://schemas.microsoft.com/office/drawing/2014/main" id="{0DF3412C-FCFB-4621-AE6A-1871101A1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391" y="5121678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Free Cartoon Dog Vector Clip Art">
            <a:extLst>
              <a:ext uri="{FF2B5EF4-FFF2-40B4-BE49-F238E27FC236}">
                <a16:creationId xmlns:a16="http://schemas.microsoft.com/office/drawing/2014/main" id="{82E4CD08-0499-4ED0-8B42-922544160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180" y="509665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Free Cartoon Dog Vector Clip Art">
            <a:extLst>
              <a:ext uri="{FF2B5EF4-FFF2-40B4-BE49-F238E27FC236}">
                <a16:creationId xmlns:a16="http://schemas.microsoft.com/office/drawing/2014/main" id="{806DA732-732C-4990-8354-9D0CB77AE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625" y="536927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Free Cartoon Dog Vector Clip Art">
            <a:extLst>
              <a:ext uri="{FF2B5EF4-FFF2-40B4-BE49-F238E27FC236}">
                <a16:creationId xmlns:a16="http://schemas.microsoft.com/office/drawing/2014/main" id="{576B43C4-3B86-4F7B-9C5F-F1F268BC9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691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Free Cartoon Dog Vector Clip Art">
            <a:extLst>
              <a:ext uri="{FF2B5EF4-FFF2-40B4-BE49-F238E27FC236}">
                <a16:creationId xmlns:a16="http://schemas.microsoft.com/office/drawing/2014/main" id="{8F937407-86ED-4B1A-A7B7-DD8F3FBF6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34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B1FE9C-4F74-4089-8573-ACD527862FF7}"/>
              </a:ext>
            </a:extLst>
          </p:cNvPr>
          <p:cNvCxnSpPr>
            <a:cxnSpLocks/>
          </p:cNvCxnSpPr>
          <p:nvPr/>
        </p:nvCxnSpPr>
        <p:spPr>
          <a:xfrm>
            <a:off x="4703192" y="332656"/>
            <a:ext cx="0" cy="29925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08708CA-C7EB-45C1-A493-80F447B56CCD}"/>
              </a:ext>
            </a:extLst>
          </p:cNvPr>
          <p:cNvCxnSpPr>
            <a:cxnSpLocks/>
          </p:cNvCxnSpPr>
          <p:nvPr/>
        </p:nvCxnSpPr>
        <p:spPr>
          <a:xfrm>
            <a:off x="1187624" y="190463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6FD7F7-CA5A-4EB0-9F91-1C24F64AA696}"/>
              </a:ext>
            </a:extLst>
          </p:cNvPr>
          <p:cNvCxnSpPr>
            <a:cxnSpLocks/>
          </p:cNvCxnSpPr>
          <p:nvPr/>
        </p:nvCxnSpPr>
        <p:spPr>
          <a:xfrm>
            <a:off x="8748464" y="683937"/>
            <a:ext cx="0" cy="24872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B0BFB0FA-0C83-4592-B779-1C8EC5F571DF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59" name="Heart 58">
            <a:extLst>
              <a:ext uri="{FF2B5EF4-FFF2-40B4-BE49-F238E27FC236}">
                <a16:creationId xmlns:a16="http://schemas.microsoft.com/office/drawing/2014/main" id="{AB7134F0-2F1A-4377-8975-4CFFB5294951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BF534C0-3D3F-4979-A29E-FC8B5FBC8AA3}"/>
              </a:ext>
            </a:extLst>
          </p:cNvPr>
          <p:cNvCxnSpPr>
            <a:cxnSpLocks/>
          </p:cNvCxnSpPr>
          <p:nvPr/>
        </p:nvCxnSpPr>
        <p:spPr>
          <a:xfrm>
            <a:off x="8748464" y="3625015"/>
            <a:ext cx="0" cy="25341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944C1D2-1BC8-46A0-A019-F2ACAEAF4AB1}"/>
              </a:ext>
            </a:extLst>
          </p:cNvPr>
          <p:cNvCxnSpPr>
            <a:cxnSpLocks/>
          </p:cNvCxnSpPr>
          <p:nvPr/>
        </p:nvCxnSpPr>
        <p:spPr>
          <a:xfrm>
            <a:off x="8820472" y="3625015"/>
            <a:ext cx="0" cy="253411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" descr="Free Cartoon Dog Vector Clip Art">
            <a:extLst>
              <a:ext uri="{FF2B5EF4-FFF2-40B4-BE49-F238E27FC236}">
                <a16:creationId xmlns:a16="http://schemas.microsoft.com/office/drawing/2014/main" id="{36EB1FA5-C6EB-4970-BD61-9396D5654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448" y="213569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Free Cartoon Dog Vector Clip Art">
            <a:extLst>
              <a:ext uri="{FF2B5EF4-FFF2-40B4-BE49-F238E27FC236}">
                <a16:creationId xmlns:a16="http://schemas.microsoft.com/office/drawing/2014/main" id="{C5D0BA3E-3AD6-4CCD-ACA3-8A7EAFC6B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39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Free Cartoon Dog Vector Clip Art">
            <a:extLst>
              <a:ext uri="{FF2B5EF4-FFF2-40B4-BE49-F238E27FC236}">
                <a16:creationId xmlns:a16="http://schemas.microsoft.com/office/drawing/2014/main" id="{9DB4E09A-6767-4213-9DF2-97E40C93E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384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643C4EA-5BFB-4CB2-BA2E-0ADD47BF2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70" y="214839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6CD4406A-1DF9-49F0-9BC3-E6E6C47FF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15" y="242101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ADE9E061-4938-48BF-98DB-CE7883544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403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BC76FFA6-E84E-45E0-94FD-B133B819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9A5958A3-147F-43FC-BE2E-4E07EDC91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21328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B845F12E-2782-4181-A924-36E5FA38E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81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71A026A9-A3C2-437A-815B-43D9528FA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126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7501C309-0D8C-47C9-AA58-33B23169E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12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ree Cartoon Dog Vector Clip Art">
            <a:extLst>
              <a:ext uri="{FF2B5EF4-FFF2-40B4-BE49-F238E27FC236}">
                <a16:creationId xmlns:a16="http://schemas.microsoft.com/office/drawing/2014/main" id="{89A7C4A0-F14E-4CE0-86BC-292957197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45" y="88296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ree Cartoon Dog Vector Clip Art">
            <a:extLst>
              <a:ext uri="{FF2B5EF4-FFF2-40B4-BE49-F238E27FC236}">
                <a16:creationId xmlns:a16="http://schemas.microsoft.com/office/drawing/2014/main" id="{FCDFB6D3-29C7-4E9E-84B3-82060693C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590" y="115557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0665E2-8011-46F2-B3DA-51ED0A3BF7D7}"/>
              </a:ext>
            </a:extLst>
          </p:cNvPr>
          <p:cNvCxnSpPr>
            <a:cxnSpLocks/>
          </p:cNvCxnSpPr>
          <p:nvPr/>
        </p:nvCxnSpPr>
        <p:spPr>
          <a:xfrm>
            <a:off x="4703192" y="3625015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EA7BEB1-E920-48A7-8F41-7013096B6665}"/>
              </a:ext>
            </a:extLst>
          </p:cNvPr>
          <p:cNvCxnSpPr>
            <a:cxnSpLocks/>
          </p:cNvCxnSpPr>
          <p:nvPr/>
        </p:nvCxnSpPr>
        <p:spPr>
          <a:xfrm>
            <a:off x="1187624" y="4869160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Picture 2" descr="Free Cartoon Dog Vector Clip Art">
            <a:extLst>
              <a:ext uri="{FF2B5EF4-FFF2-40B4-BE49-F238E27FC236}">
                <a16:creationId xmlns:a16="http://schemas.microsoft.com/office/drawing/2014/main" id="{39566978-99FB-4E88-A36F-1AF1CE8D9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10" y="5156457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Free Cartoon Dog Vector Clip Art">
            <a:extLst>
              <a:ext uri="{FF2B5EF4-FFF2-40B4-BE49-F238E27FC236}">
                <a16:creationId xmlns:a16="http://schemas.microsoft.com/office/drawing/2014/main" id="{E181AAA1-5369-4BE6-B55E-60A1A0A26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9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" descr="Free Cartoon Dog Vector Clip Art">
            <a:extLst>
              <a:ext uri="{FF2B5EF4-FFF2-40B4-BE49-F238E27FC236}">
                <a16:creationId xmlns:a16="http://schemas.microsoft.com/office/drawing/2014/main" id="{D8B592D5-E34A-4152-A94D-62B85D8C7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44" y="540405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Free Cartoon Dog Vector Clip Art">
            <a:extLst>
              <a:ext uri="{FF2B5EF4-FFF2-40B4-BE49-F238E27FC236}">
                <a16:creationId xmlns:a16="http://schemas.microsoft.com/office/drawing/2014/main" id="{F6FC414B-E78F-49E3-A98F-3FF888B51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010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Free Cartoon Dog Vector Clip Art">
            <a:extLst>
              <a:ext uri="{FF2B5EF4-FFF2-40B4-BE49-F238E27FC236}">
                <a16:creationId xmlns:a16="http://schemas.microsoft.com/office/drawing/2014/main" id="{A0248E44-4E64-433F-947A-5DBCFFDAE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509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Free Cartoon Dog Vector Clip Art">
            <a:extLst>
              <a:ext uri="{FF2B5EF4-FFF2-40B4-BE49-F238E27FC236}">
                <a16:creationId xmlns:a16="http://schemas.microsoft.com/office/drawing/2014/main" id="{0DF3412C-FCFB-4621-AE6A-1871101A1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391" y="5121678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Free Cartoon Dog Vector Clip Art">
            <a:extLst>
              <a:ext uri="{FF2B5EF4-FFF2-40B4-BE49-F238E27FC236}">
                <a16:creationId xmlns:a16="http://schemas.microsoft.com/office/drawing/2014/main" id="{82E4CD08-0499-4ED0-8B42-922544160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180" y="509665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Free Cartoon Dog Vector Clip Art">
            <a:extLst>
              <a:ext uri="{FF2B5EF4-FFF2-40B4-BE49-F238E27FC236}">
                <a16:creationId xmlns:a16="http://schemas.microsoft.com/office/drawing/2014/main" id="{806DA732-732C-4990-8354-9D0CB77AE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625" y="536927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Free Cartoon Dog Vector Clip Art">
            <a:extLst>
              <a:ext uri="{FF2B5EF4-FFF2-40B4-BE49-F238E27FC236}">
                <a16:creationId xmlns:a16="http://schemas.microsoft.com/office/drawing/2014/main" id="{576B43C4-3B86-4F7B-9C5F-F1F268BC9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691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Free Cartoon Dog Vector Clip Art">
            <a:extLst>
              <a:ext uri="{FF2B5EF4-FFF2-40B4-BE49-F238E27FC236}">
                <a16:creationId xmlns:a16="http://schemas.microsoft.com/office/drawing/2014/main" id="{8F937407-86ED-4B1A-A7B7-DD8F3FBF6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D1880EB-C3F9-4D6C-A9C4-D85BB54E07FA}"/>
              </a:ext>
            </a:extLst>
          </p:cNvPr>
          <p:cNvCxnSpPr>
            <a:cxnSpLocks/>
          </p:cNvCxnSpPr>
          <p:nvPr/>
        </p:nvCxnSpPr>
        <p:spPr>
          <a:xfrm>
            <a:off x="1187624" y="69502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C588B2DC-AD72-482F-868D-150D94785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57" y="40466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302856E-A322-4D47-8D13-1DD0B527B9E9}"/>
              </a:ext>
            </a:extLst>
          </p:cNvPr>
          <p:cNvCxnSpPr>
            <a:cxnSpLocks/>
          </p:cNvCxnSpPr>
          <p:nvPr/>
        </p:nvCxnSpPr>
        <p:spPr>
          <a:xfrm>
            <a:off x="1187624" y="3933056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784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B1FE9C-4F74-4089-8573-ACD527862FF7}"/>
              </a:ext>
            </a:extLst>
          </p:cNvPr>
          <p:cNvCxnSpPr>
            <a:cxnSpLocks/>
          </p:cNvCxnSpPr>
          <p:nvPr/>
        </p:nvCxnSpPr>
        <p:spPr>
          <a:xfrm>
            <a:off x="4703192" y="332656"/>
            <a:ext cx="0" cy="29925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08708CA-C7EB-45C1-A493-80F447B56CCD}"/>
              </a:ext>
            </a:extLst>
          </p:cNvPr>
          <p:cNvCxnSpPr>
            <a:cxnSpLocks/>
          </p:cNvCxnSpPr>
          <p:nvPr/>
        </p:nvCxnSpPr>
        <p:spPr>
          <a:xfrm>
            <a:off x="1187624" y="190463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6FD7F7-CA5A-4EB0-9F91-1C24F64AA696}"/>
              </a:ext>
            </a:extLst>
          </p:cNvPr>
          <p:cNvCxnSpPr>
            <a:cxnSpLocks/>
          </p:cNvCxnSpPr>
          <p:nvPr/>
        </p:nvCxnSpPr>
        <p:spPr>
          <a:xfrm>
            <a:off x="8748464" y="683937"/>
            <a:ext cx="0" cy="24872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B0BFB0FA-0C83-4592-B779-1C8EC5F571DF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59" name="Heart 58">
            <a:extLst>
              <a:ext uri="{FF2B5EF4-FFF2-40B4-BE49-F238E27FC236}">
                <a16:creationId xmlns:a16="http://schemas.microsoft.com/office/drawing/2014/main" id="{AB7134F0-2F1A-4377-8975-4CFFB5294951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BF534C0-3D3F-4979-A29E-FC8B5FBC8AA3}"/>
              </a:ext>
            </a:extLst>
          </p:cNvPr>
          <p:cNvCxnSpPr>
            <a:cxnSpLocks/>
          </p:cNvCxnSpPr>
          <p:nvPr/>
        </p:nvCxnSpPr>
        <p:spPr>
          <a:xfrm>
            <a:off x="8748464" y="3625015"/>
            <a:ext cx="0" cy="25341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944C1D2-1BC8-46A0-A019-F2ACAEAF4AB1}"/>
              </a:ext>
            </a:extLst>
          </p:cNvPr>
          <p:cNvCxnSpPr>
            <a:cxnSpLocks/>
          </p:cNvCxnSpPr>
          <p:nvPr/>
        </p:nvCxnSpPr>
        <p:spPr>
          <a:xfrm>
            <a:off x="8820472" y="3625015"/>
            <a:ext cx="0" cy="253411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" descr="Free Cartoon Dog Vector Clip Art">
            <a:extLst>
              <a:ext uri="{FF2B5EF4-FFF2-40B4-BE49-F238E27FC236}">
                <a16:creationId xmlns:a16="http://schemas.microsoft.com/office/drawing/2014/main" id="{36EB1FA5-C6EB-4970-BD61-9396D5654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448" y="213569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Free Cartoon Dog Vector Clip Art">
            <a:extLst>
              <a:ext uri="{FF2B5EF4-FFF2-40B4-BE49-F238E27FC236}">
                <a16:creationId xmlns:a16="http://schemas.microsoft.com/office/drawing/2014/main" id="{C5D0BA3E-3AD6-4CCD-ACA3-8A7EAFC6B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39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Free Cartoon Dog Vector Clip Art">
            <a:extLst>
              <a:ext uri="{FF2B5EF4-FFF2-40B4-BE49-F238E27FC236}">
                <a16:creationId xmlns:a16="http://schemas.microsoft.com/office/drawing/2014/main" id="{9DB4E09A-6767-4213-9DF2-97E40C93E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384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643C4EA-5BFB-4CB2-BA2E-0ADD47BF2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70" y="214839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6CD4406A-1DF9-49F0-9BC3-E6E6C47FF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15" y="242101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ADE9E061-4938-48BF-98DB-CE7883544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403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BC76FFA6-E84E-45E0-94FD-B133B819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9A5958A3-147F-43FC-BE2E-4E07EDC91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21328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B845F12E-2782-4181-A924-36E5FA38E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81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71A026A9-A3C2-437A-815B-43D9528FA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126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7501C309-0D8C-47C9-AA58-33B23169E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12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ree Cartoon Dog Vector Clip Art">
            <a:extLst>
              <a:ext uri="{FF2B5EF4-FFF2-40B4-BE49-F238E27FC236}">
                <a16:creationId xmlns:a16="http://schemas.microsoft.com/office/drawing/2014/main" id="{89A7C4A0-F14E-4CE0-86BC-292957197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45" y="88296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ree Cartoon Dog Vector Clip Art">
            <a:extLst>
              <a:ext uri="{FF2B5EF4-FFF2-40B4-BE49-F238E27FC236}">
                <a16:creationId xmlns:a16="http://schemas.microsoft.com/office/drawing/2014/main" id="{FCDFB6D3-29C7-4E9E-84B3-82060693C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590" y="115557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0665E2-8011-46F2-B3DA-51ED0A3BF7D7}"/>
              </a:ext>
            </a:extLst>
          </p:cNvPr>
          <p:cNvCxnSpPr>
            <a:cxnSpLocks/>
          </p:cNvCxnSpPr>
          <p:nvPr/>
        </p:nvCxnSpPr>
        <p:spPr>
          <a:xfrm>
            <a:off x="4703192" y="3625015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EA7BEB1-E920-48A7-8F41-7013096B6665}"/>
              </a:ext>
            </a:extLst>
          </p:cNvPr>
          <p:cNvCxnSpPr>
            <a:cxnSpLocks/>
          </p:cNvCxnSpPr>
          <p:nvPr/>
        </p:nvCxnSpPr>
        <p:spPr>
          <a:xfrm>
            <a:off x="1187624" y="4869160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Picture 2" descr="Free Cartoon Dog Vector Clip Art">
            <a:extLst>
              <a:ext uri="{FF2B5EF4-FFF2-40B4-BE49-F238E27FC236}">
                <a16:creationId xmlns:a16="http://schemas.microsoft.com/office/drawing/2014/main" id="{39566978-99FB-4E88-A36F-1AF1CE8D9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10" y="403614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Free Cartoon Dog Vector Clip Art">
            <a:extLst>
              <a:ext uri="{FF2B5EF4-FFF2-40B4-BE49-F238E27FC236}">
                <a16:creationId xmlns:a16="http://schemas.microsoft.com/office/drawing/2014/main" id="{E181AAA1-5369-4BE6-B55E-60A1A0A26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9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Free Cartoon Dog Vector Clip Art">
            <a:extLst>
              <a:ext uri="{FF2B5EF4-FFF2-40B4-BE49-F238E27FC236}">
                <a16:creationId xmlns:a16="http://schemas.microsoft.com/office/drawing/2014/main" id="{F6FC414B-E78F-49E3-A98F-3FF888B51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010" y="4005064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Free Cartoon Dog Vector Clip Art">
            <a:extLst>
              <a:ext uri="{FF2B5EF4-FFF2-40B4-BE49-F238E27FC236}">
                <a16:creationId xmlns:a16="http://schemas.microsoft.com/office/drawing/2014/main" id="{A0248E44-4E64-433F-947A-5DBCFFDAE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509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Free Cartoon Dog Vector Clip Art">
            <a:extLst>
              <a:ext uri="{FF2B5EF4-FFF2-40B4-BE49-F238E27FC236}">
                <a16:creationId xmlns:a16="http://schemas.microsoft.com/office/drawing/2014/main" id="{0DF3412C-FCFB-4621-AE6A-1871101A1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391" y="5121678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Free Cartoon Dog Vector Clip Art">
            <a:extLst>
              <a:ext uri="{FF2B5EF4-FFF2-40B4-BE49-F238E27FC236}">
                <a16:creationId xmlns:a16="http://schemas.microsoft.com/office/drawing/2014/main" id="{82E4CD08-0499-4ED0-8B42-922544160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180" y="509665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Free Cartoon Dog Vector Clip Art">
            <a:extLst>
              <a:ext uri="{FF2B5EF4-FFF2-40B4-BE49-F238E27FC236}">
                <a16:creationId xmlns:a16="http://schemas.microsoft.com/office/drawing/2014/main" id="{806DA732-732C-4990-8354-9D0CB77AE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625" y="536927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Free Cartoon Dog Vector Clip Art">
            <a:extLst>
              <a:ext uri="{FF2B5EF4-FFF2-40B4-BE49-F238E27FC236}">
                <a16:creationId xmlns:a16="http://schemas.microsoft.com/office/drawing/2014/main" id="{576B43C4-3B86-4F7B-9C5F-F1F268BC9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691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Free Cartoon Dog Vector Clip Art">
            <a:extLst>
              <a:ext uri="{FF2B5EF4-FFF2-40B4-BE49-F238E27FC236}">
                <a16:creationId xmlns:a16="http://schemas.microsoft.com/office/drawing/2014/main" id="{8F937407-86ED-4B1A-A7B7-DD8F3FBF6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50966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D1880EB-C3F9-4D6C-A9C4-D85BB54E07FA}"/>
              </a:ext>
            </a:extLst>
          </p:cNvPr>
          <p:cNvCxnSpPr>
            <a:cxnSpLocks/>
          </p:cNvCxnSpPr>
          <p:nvPr/>
        </p:nvCxnSpPr>
        <p:spPr>
          <a:xfrm>
            <a:off x="1187624" y="69502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C588B2DC-AD72-482F-868D-150D94785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57" y="40466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302856E-A322-4D47-8D13-1DD0B527B9E9}"/>
              </a:ext>
            </a:extLst>
          </p:cNvPr>
          <p:cNvCxnSpPr>
            <a:cxnSpLocks/>
          </p:cNvCxnSpPr>
          <p:nvPr/>
        </p:nvCxnSpPr>
        <p:spPr>
          <a:xfrm>
            <a:off x="1187624" y="3933056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7" name="Picture 2" descr="Free Cartoon Dog Vector Clip Art">
            <a:extLst>
              <a:ext uri="{FF2B5EF4-FFF2-40B4-BE49-F238E27FC236}">
                <a16:creationId xmlns:a16="http://schemas.microsoft.com/office/drawing/2014/main" id="{D8B592D5-E34A-4152-A94D-62B85D8C7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44" y="364502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379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B1FE9C-4F74-4089-8573-ACD527862FF7}"/>
              </a:ext>
            </a:extLst>
          </p:cNvPr>
          <p:cNvCxnSpPr>
            <a:cxnSpLocks/>
          </p:cNvCxnSpPr>
          <p:nvPr/>
        </p:nvCxnSpPr>
        <p:spPr>
          <a:xfrm>
            <a:off x="4703192" y="332656"/>
            <a:ext cx="0" cy="29925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08708CA-C7EB-45C1-A493-80F447B56CCD}"/>
              </a:ext>
            </a:extLst>
          </p:cNvPr>
          <p:cNvCxnSpPr>
            <a:cxnSpLocks/>
          </p:cNvCxnSpPr>
          <p:nvPr/>
        </p:nvCxnSpPr>
        <p:spPr>
          <a:xfrm>
            <a:off x="1187624" y="190463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6FD7F7-CA5A-4EB0-9F91-1C24F64AA696}"/>
              </a:ext>
            </a:extLst>
          </p:cNvPr>
          <p:cNvCxnSpPr>
            <a:cxnSpLocks/>
          </p:cNvCxnSpPr>
          <p:nvPr/>
        </p:nvCxnSpPr>
        <p:spPr>
          <a:xfrm>
            <a:off x="8748464" y="683937"/>
            <a:ext cx="0" cy="24872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B0BFB0FA-0C83-4592-B779-1C8EC5F571DF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59" name="Heart 58">
            <a:extLst>
              <a:ext uri="{FF2B5EF4-FFF2-40B4-BE49-F238E27FC236}">
                <a16:creationId xmlns:a16="http://schemas.microsoft.com/office/drawing/2014/main" id="{AB7134F0-2F1A-4377-8975-4CFFB5294951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BF534C0-3D3F-4979-A29E-FC8B5FBC8AA3}"/>
              </a:ext>
            </a:extLst>
          </p:cNvPr>
          <p:cNvCxnSpPr>
            <a:cxnSpLocks/>
          </p:cNvCxnSpPr>
          <p:nvPr/>
        </p:nvCxnSpPr>
        <p:spPr>
          <a:xfrm>
            <a:off x="8748464" y="3625015"/>
            <a:ext cx="0" cy="25341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944C1D2-1BC8-46A0-A019-F2ACAEAF4AB1}"/>
              </a:ext>
            </a:extLst>
          </p:cNvPr>
          <p:cNvCxnSpPr>
            <a:cxnSpLocks/>
          </p:cNvCxnSpPr>
          <p:nvPr/>
        </p:nvCxnSpPr>
        <p:spPr>
          <a:xfrm>
            <a:off x="8820472" y="3625015"/>
            <a:ext cx="0" cy="253411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" descr="Free Cartoon Dog Vector Clip Art">
            <a:extLst>
              <a:ext uri="{FF2B5EF4-FFF2-40B4-BE49-F238E27FC236}">
                <a16:creationId xmlns:a16="http://schemas.microsoft.com/office/drawing/2014/main" id="{36EB1FA5-C6EB-4970-BD61-9396D5654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448" y="213569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Free Cartoon Dog Vector Clip Art">
            <a:extLst>
              <a:ext uri="{FF2B5EF4-FFF2-40B4-BE49-F238E27FC236}">
                <a16:creationId xmlns:a16="http://schemas.microsoft.com/office/drawing/2014/main" id="{C5D0BA3E-3AD6-4CCD-ACA3-8A7EAFC6B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39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Free Cartoon Dog Vector Clip Art">
            <a:extLst>
              <a:ext uri="{FF2B5EF4-FFF2-40B4-BE49-F238E27FC236}">
                <a16:creationId xmlns:a16="http://schemas.microsoft.com/office/drawing/2014/main" id="{9DB4E09A-6767-4213-9DF2-97E40C93E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384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643C4EA-5BFB-4CB2-BA2E-0ADD47BF2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70" y="214839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6CD4406A-1DF9-49F0-9BC3-E6E6C47FF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15" y="242101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ADE9E061-4938-48BF-98DB-CE7883544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403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BC76FFA6-E84E-45E0-94FD-B133B819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9A5958A3-147F-43FC-BE2E-4E07EDC91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21328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B845F12E-2782-4181-A924-36E5FA38E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81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71A026A9-A3C2-437A-815B-43D9528FA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126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7501C309-0D8C-47C9-AA58-33B23169E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12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ree Cartoon Dog Vector Clip Art">
            <a:extLst>
              <a:ext uri="{FF2B5EF4-FFF2-40B4-BE49-F238E27FC236}">
                <a16:creationId xmlns:a16="http://schemas.microsoft.com/office/drawing/2014/main" id="{89A7C4A0-F14E-4CE0-86BC-292957197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45" y="88296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ree Cartoon Dog Vector Clip Art">
            <a:extLst>
              <a:ext uri="{FF2B5EF4-FFF2-40B4-BE49-F238E27FC236}">
                <a16:creationId xmlns:a16="http://schemas.microsoft.com/office/drawing/2014/main" id="{FCDFB6D3-29C7-4E9E-84B3-82060693C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590" y="115557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0665E2-8011-46F2-B3DA-51ED0A3BF7D7}"/>
              </a:ext>
            </a:extLst>
          </p:cNvPr>
          <p:cNvCxnSpPr>
            <a:cxnSpLocks/>
          </p:cNvCxnSpPr>
          <p:nvPr/>
        </p:nvCxnSpPr>
        <p:spPr>
          <a:xfrm>
            <a:off x="4703192" y="3625015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EA7BEB1-E920-48A7-8F41-7013096B6665}"/>
              </a:ext>
            </a:extLst>
          </p:cNvPr>
          <p:cNvCxnSpPr>
            <a:cxnSpLocks/>
          </p:cNvCxnSpPr>
          <p:nvPr/>
        </p:nvCxnSpPr>
        <p:spPr>
          <a:xfrm>
            <a:off x="1187624" y="4869160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Picture 2" descr="Free Cartoon Dog Vector Clip Art">
            <a:extLst>
              <a:ext uri="{FF2B5EF4-FFF2-40B4-BE49-F238E27FC236}">
                <a16:creationId xmlns:a16="http://schemas.microsoft.com/office/drawing/2014/main" id="{39566978-99FB-4E88-A36F-1AF1CE8D9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10" y="403614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Free Cartoon Dog Vector Clip Art">
            <a:extLst>
              <a:ext uri="{FF2B5EF4-FFF2-40B4-BE49-F238E27FC236}">
                <a16:creationId xmlns:a16="http://schemas.microsoft.com/office/drawing/2014/main" id="{E181AAA1-5369-4BE6-B55E-60A1A0A26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9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Free Cartoon Dog Vector Clip Art">
            <a:extLst>
              <a:ext uri="{FF2B5EF4-FFF2-40B4-BE49-F238E27FC236}">
                <a16:creationId xmlns:a16="http://schemas.microsoft.com/office/drawing/2014/main" id="{F6FC414B-E78F-49E3-A98F-3FF888B51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010" y="4005064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Free Cartoon Dog Vector Clip Art">
            <a:extLst>
              <a:ext uri="{FF2B5EF4-FFF2-40B4-BE49-F238E27FC236}">
                <a16:creationId xmlns:a16="http://schemas.microsoft.com/office/drawing/2014/main" id="{A0248E44-4E64-433F-947A-5DBCFFDAE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509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D1880EB-C3F9-4D6C-A9C4-D85BB54E07FA}"/>
              </a:ext>
            </a:extLst>
          </p:cNvPr>
          <p:cNvCxnSpPr>
            <a:cxnSpLocks/>
          </p:cNvCxnSpPr>
          <p:nvPr/>
        </p:nvCxnSpPr>
        <p:spPr>
          <a:xfrm>
            <a:off x="1187624" y="69502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C588B2DC-AD72-482F-868D-150D94785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57" y="40466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302856E-A322-4D47-8D13-1DD0B527B9E9}"/>
              </a:ext>
            </a:extLst>
          </p:cNvPr>
          <p:cNvCxnSpPr>
            <a:cxnSpLocks/>
          </p:cNvCxnSpPr>
          <p:nvPr/>
        </p:nvCxnSpPr>
        <p:spPr>
          <a:xfrm>
            <a:off x="1187624" y="3933056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7" name="Picture 2" descr="Free Cartoon Dog Vector Clip Art">
            <a:extLst>
              <a:ext uri="{FF2B5EF4-FFF2-40B4-BE49-F238E27FC236}">
                <a16:creationId xmlns:a16="http://schemas.microsoft.com/office/drawing/2014/main" id="{D8B592D5-E34A-4152-A94D-62B85D8C7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44" y="364502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Free Cartoon Dog Vector Clip Art">
            <a:extLst>
              <a:ext uri="{FF2B5EF4-FFF2-40B4-BE49-F238E27FC236}">
                <a16:creationId xmlns:a16="http://schemas.microsoft.com/office/drawing/2014/main" id="{2F54A53A-1B1F-4977-AED3-C3E3ED9D8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664" y="403614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Free Cartoon Dog Vector Clip Art">
            <a:extLst>
              <a:ext uri="{FF2B5EF4-FFF2-40B4-BE49-F238E27FC236}">
                <a16:creationId xmlns:a16="http://schemas.microsoft.com/office/drawing/2014/main" id="{7078BE7D-0A44-4B6B-87DD-3F7B378D4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453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Free Cartoon Dog Vector Clip Art">
            <a:extLst>
              <a:ext uri="{FF2B5EF4-FFF2-40B4-BE49-F238E27FC236}">
                <a16:creationId xmlns:a16="http://schemas.microsoft.com/office/drawing/2014/main" id="{32D2EF94-1A64-489C-9E20-F68712BEA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964" y="4005064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Free Cartoon Dog Vector Clip Art">
            <a:extLst>
              <a:ext uri="{FF2B5EF4-FFF2-40B4-BE49-F238E27FC236}">
                <a16:creationId xmlns:a16="http://schemas.microsoft.com/office/drawing/2014/main" id="{0081781F-E4EE-479C-BDAC-BCD67CE27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463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Free Cartoon Dog Vector Clip Art">
            <a:extLst>
              <a:ext uri="{FF2B5EF4-FFF2-40B4-BE49-F238E27FC236}">
                <a16:creationId xmlns:a16="http://schemas.microsoft.com/office/drawing/2014/main" id="{DF413B06-EB9B-4464-9A17-DA358F65B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898" y="364502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984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B1FE9C-4F74-4089-8573-ACD527862FF7}"/>
              </a:ext>
            </a:extLst>
          </p:cNvPr>
          <p:cNvCxnSpPr>
            <a:cxnSpLocks/>
          </p:cNvCxnSpPr>
          <p:nvPr/>
        </p:nvCxnSpPr>
        <p:spPr>
          <a:xfrm>
            <a:off x="4703192" y="332656"/>
            <a:ext cx="0" cy="29925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08708CA-C7EB-45C1-A493-80F447B56CCD}"/>
              </a:ext>
            </a:extLst>
          </p:cNvPr>
          <p:cNvCxnSpPr>
            <a:cxnSpLocks/>
          </p:cNvCxnSpPr>
          <p:nvPr/>
        </p:nvCxnSpPr>
        <p:spPr>
          <a:xfrm>
            <a:off x="1187624" y="190463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6FD7F7-CA5A-4EB0-9F91-1C24F64AA696}"/>
              </a:ext>
            </a:extLst>
          </p:cNvPr>
          <p:cNvCxnSpPr>
            <a:cxnSpLocks/>
          </p:cNvCxnSpPr>
          <p:nvPr/>
        </p:nvCxnSpPr>
        <p:spPr>
          <a:xfrm>
            <a:off x="8748464" y="683937"/>
            <a:ext cx="0" cy="24872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B0BFB0FA-0C83-4592-B779-1C8EC5F571DF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59" name="Heart 58">
            <a:extLst>
              <a:ext uri="{FF2B5EF4-FFF2-40B4-BE49-F238E27FC236}">
                <a16:creationId xmlns:a16="http://schemas.microsoft.com/office/drawing/2014/main" id="{AB7134F0-2F1A-4377-8975-4CFFB5294951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BF534C0-3D3F-4979-A29E-FC8B5FBC8AA3}"/>
              </a:ext>
            </a:extLst>
          </p:cNvPr>
          <p:cNvCxnSpPr>
            <a:cxnSpLocks/>
          </p:cNvCxnSpPr>
          <p:nvPr/>
        </p:nvCxnSpPr>
        <p:spPr>
          <a:xfrm>
            <a:off x="8748464" y="3625015"/>
            <a:ext cx="0" cy="25341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944C1D2-1BC8-46A0-A019-F2ACAEAF4AB1}"/>
              </a:ext>
            </a:extLst>
          </p:cNvPr>
          <p:cNvCxnSpPr>
            <a:cxnSpLocks/>
          </p:cNvCxnSpPr>
          <p:nvPr/>
        </p:nvCxnSpPr>
        <p:spPr>
          <a:xfrm>
            <a:off x="8820472" y="3625015"/>
            <a:ext cx="0" cy="253411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" descr="Free Cartoon Dog Vector Clip Art">
            <a:extLst>
              <a:ext uri="{FF2B5EF4-FFF2-40B4-BE49-F238E27FC236}">
                <a16:creationId xmlns:a16="http://schemas.microsoft.com/office/drawing/2014/main" id="{36EB1FA5-C6EB-4970-BD61-9396D5654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448" y="213569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Free Cartoon Dog Vector Clip Art">
            <a:extLst>
              <a:ext uri="{FF2B5EF4-FFF2-40B4-BE49-F238E27FC236}">
                <a16:creationId xmlns:a16="http://schemas.microsoft.com/office/drawing/2014/main" id="{C5D0BA3E-3AD6-4CCD-ACA3-8A7EAFC6B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39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Free Cartoon Dog Vector Clip Art">
            <a:extLst>
              <a:ext uri="{FF2B5EF4-FFF2-40B4-BE49-F238E27FC236}">
                <a16:creationId xmlns:a16="http://schemas.microsoft.com/office/drawing/2014/main" id="{9DB4E09A-6767-4213-9DF2-97E40C93E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384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643C4EA-5BFB-4CB2-BA2E-0ADD47BF2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70" y="214839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6CD4406A-1DF9-49F0-9BC3-E6E6C47FF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15" y="242101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ADE9E061-4938-48BF-98DB-CE7883544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403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BC76FFA6-E84E-45E0-94FD-B133B819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9A5958A3-147F-43FC-BE2E-4E07EDC91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190" y="2132856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B845F12E-2782-4181-A924-36E5FA38E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81" y="9087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71A026A9-A3C2-437A-815B-43D9528FA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126" y="11813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7501C309-0D8C-47C9-AA58-33B23169E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12" y="214556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ree Cartoon Dog Vector Clip Art">
            <a:extLst>
              <a:ext uri="{FF2B5EF4-FFF2-40B4-BE49-F238E27FC236}">
                <a16:creationId xmlns:a16="http://schemas.microsoft.com/office/drawing/2014/main" id="{89A7C4A0-F14E-4CE0-86BC-292957197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45" y="88296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ree Cartoon Dog Vector Clip Art">
            <a:extLst>
              <a:ext uri="{FF2B5EF4-FFF2-40B4-BE49-F238E27FC236}">
                <a16:creationId xmlns:a16="http://schemas.microsoft.com/office/drawing/2014/main" id="{FCDFB6D3-29C7-4E9E-84B3-82060693C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590" y="115557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0665E2-8011-46F2-B3DA-51ED0A3BF7D7}"/>
              </a:ext>
            </a:extLst>
          </p:cNvPr>
          <p:cNvCxnSpPr>
            <a:cxnSpLocks/>
          </p:cNvCxnSpPr>
          <p:nvPr/>
        </p:nvCxnSpPr>
        <p:spPr>
          <a:xfrm>
            <a:off x="4703192" y="3625015"/>
            <a:ext cx="0" cy="2664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EA7BEB1-E920-48A7-8F41-7013096B6665}"/>
              </a:ext>
            </a:extLst>
          </p:cNvPr>
          <p:cNvCxnSpPr>
            <a:cxnSpLocks/>
          </p:cNvCxnSpPr>
          <p:nvPr/>
        </p:nvCxnSpPr>
        <p:spPr>
          <a:xfrm>
            <a:off x="1187624" y="4869160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Picture 2" descr="Free Cartoon Dog Vector Clip Art">
            <a:extLst>
              <a:ext uri="{FF2B5EF4-FFF2-40B4-BE49-F238E27FC236}">
                <a16:creationId xmlns:a16="http://schemas.microsoft.com/office/drawing/2014/main" id="{39566978-99FB-4E88-A36F-1AF1CE8D9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10" y="403614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Free Cartoon Dog Vector Clip Art">
            <a:extLst>
              <a:ext uri="{FF2B5EF4-FFF2-40B4-BE49-F238E27FC236}">
                <a16:creationId xmlns:a16="http://schemas.microsoft.com/office/drawing/2014/main" id="{E181AAA1-5369-4BE6-B55E-60A1A0A26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9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Free Cartoon Dog Vector Clip Art">
            <a:extLst>
              <a:ext uri="{FF2B5EF4-FFF2-40B4-BE49-F238E27FC236}">
                <a16:creationId xmlns:a16="http://schemas.microsoft.com/office/drawing/2014/main" id="{F6FC414B-E78F-49E3-A98F-3FF888B51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010" y="4005064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Free Cartoon Dog Vector Clip Art">
            <a:extLst>
              <a:ext uri="{FF2B5EF4-FFF2-40B4-BE49-F238E27FC236}">
                <a16:creationId xmlns:a16="http://schemas.microsoft.com/office/drawing/2014/main" id="{A0248E44-4E64-433F-947A-5DBCFFDAE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509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D1880EB-C3F9-4D6C-A9C4-D85BB54E07FA}"/>
              </a:ext>
            </a:extLst>
          </p:cNvPr>
          <p:cNvCxnSpPr>
            <a:cxnSpLocks/>
          </p:cNvCxnSpPr>
          <p:nvPr/>
        </p:nvCxnSpPr>
        <p:spPr>
          <a:xfrm>
            <a:off x="1187624" y="695028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C588B2DC-AD72-482F-868D-150D94785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757" y="40466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302856E-A322-4D47-8D13-1DD0B527B9E9}"/>
              </a:ext>
            </a:extLst>
          </p:cNvPr>
          <p:cNvCxnSpPr>
            <a:cxnSpLocks/>
          </p:cNvCxnSpPr>
          <p:nvPr/>
        </p:nvCxnSpPr>
        <p:spPr>
          <a:xfrm>
            <a:off x="1187624" y="3933056"/>
            <a:ext cx="756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7" name="Picture 2" descr="Free Cartoon Dog Vector Clip Art">
            <a:extLst>
              <a:ext uri="{FF2B5EF4-FFF2-40B4-BE49-F238E27FC236}">
                <a16:creationId xmlns:a16="http://schemas.microsoft.com/office/drawing/2014/main" id="{D8B592D5-E34A-4152-A94D-62B85D8C7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44" y="364502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Free Cartoon Dog Vector Clip Art">
            <a:extLst>
              <a:ext uri="{FF2B5EF4-FFF2-40B4-BE49-F238E27FC236}">
                <a16:creationId xmlns:a16="http://schemas.microsoft.com/office/drawing/2014/main" id="{2F54A53A-1B1F-4977-AED3-C3E3ED9D8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664" y="403614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Free Cartoon Dog Vector Clip Art">
            <a:extLst>
              <a:ext uri="{FF2B5EF4-FFF2-40B4-BE49-F238E27FC236}">
                <a16:creationId xmlns:a16="http://schemas.microsoft.com/office/drawing/2014/main" id="{7078BE7D-0A44-4B6B-87DD-3F7B378D4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453" y="51314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Free Cartoon Dog Vector Clip Art">
            <a:extLst>
              <a:ext uri="{FF2B5EF4-FFF2-40B4-BE49-F238E27FC236}">
                <a16:creationId xmlns:a16="http://schemas.microsoft.com/office/drawing/2014/main" id="{32D2EF94-1A64-489C-9E20-F68712BEA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964" y="4005064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Free Cartoon Dog Vector Clip Art">
            <a:extLst>
              <a:ext uri="{FF2B5EF4-FFF2-40B4-BE49-F238E27FC236}">
                <a16:creationId xmlns:a16="http://schemas.microsoft.com/office/drawing/2014/main" id="{0081781F-E4EE-479C-BDAC-BCD67CE27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463" y="5131435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Free Cartoon Dog Vector Clip Art">
            <a:extLst>
              <a:ext uri="{FF2B5EF4-FFF2-40B4-BE49-F238E27FC236}">
                <a16:creationId xmlns:a16="http://schemas.microsoft.com/office/drawing/2014/main" id="{DF413B06-EB9B-4464-9A17-DA358F65B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898" y="3645024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1401A5-42B6-4C0B-836D-F6AF6D15B805}"/>
              </a:ext>
            </a:extLst>
          </p:cNvPr>
          <p:cNvSpPr txBox="1"/>
          <p:nvPr/>
        </p:nvSpPr>
        <p:spPr>
          <a:xfrm>
            <a:off x="1383931" y="2966241"/>
            <a:ext cx="7076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golian Baiti" panose="03000500000000000000" pitchFamily="66" charset="0"/>
                <a:cs typeface="Mongolian Baiti" panose="03000500000000000000" pitchFamily="66" charset="0"/>
              </a:rPr>
              <a:t>S-S       M-M        S-S           M	  S-S          M-L	 S-S          M</a:t>
            </a:r>
            <a:endParaRPr lang="en-CA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3C1105-2BA6-4678-BC2B-A75D9A8939D5}"/>
              </a:ext>
            </a:extLst>
          </p:cNvPr>
          <p:cNvSpPr txBox="1"/>
          <p:nvPr/>
        </p:nvSpPr>
        <p:spPr>
          <a:xfrm>
            <a:off x="1429798" y="6000307"/>
            <a:ext cx="7076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golian Baiti" panose="03000500000000000000" pitchFamily="66" charset="0"/>
                <a:cs typeface="Mongolian Baiti" panose="03000500000000000000" pitchFamily="66" charset="0"/>
              </a:rPr>
              <a:t>S           M-L          S             M	    S           M-L	   S           M</a:t>
            </a:r>
            <a:endParaRPr lang="en-CA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633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3974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3" name="Picture 4">
            <a:extLst>
              <a:ext uri="{FF2B5EF4-FFF2-40B4-BE49-F238E27FC236}">
                <a16:creationId xmlns:a16="http://schemas.microsoft.com/office/drawing/2014/main" id="{0CC244C9-1483-4F27-8DEB-936FB6EEF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9" y="2050165"/>
            <a:ext cx="1368884" cy="73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5">
            <a:extLst>
              <a:ext uri="{FF2B5EF4-FFF2-40B4-BE49-F238E27FC236}">
                <a16:creationId xmlns:a16="http://schemas.microsoft.com/office/drawing/2014/main" id="{0E446243-148E-4E3E-8F6B-7693040AA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9" y="3390338"/>
            <a:ext cx="1386128" cy="686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47BEC24-11D6-4DBD-81E9-B55186A44D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666748" y="938340"/>
            <a:ext cx="763564" cy="136888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F14F02BB-BA58-4B00-95FC-0026996AFEA0}"/>
              </a:ext>
            </a:extLst>
          </p:cNvPr>
          <p:cNvSpPr txBox="1"/>
          <p:nvPr/>
        </p:nvSpPr>
        <p:spPr>
          <a:xfrm>
            <a:off x="7279007" y="1302530"/>
            <a:ext cx="2346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Eras Bold ITC" panose="020B0907030504020204" pitchFamily="34" charset="0"/>
              </a:rPr>
              <a:t>La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3B32536-1983-48DE-BC99-0FD00C9E55BF}"/>
              </a:ext>
            </a:extLst>
          </p:cNvPr>
          <p:cNvSpPr txBox="1"/>
          <p:nvPr/>
        </p:nvSpPr>
        <p:spPr>
          <a:xfrm>
            <a:off x="7277469" y="2093909"/>
            <a:ext cx="1283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Eras Bold ITC" panose="020B0907030504020204" pitchFamily="34" charset="0"/>
              </a:rPr>
              <a:t>Sol</a:t>
            </a:r>
            <a:endParaRPr lang="en-CA" sz="3600" b="1" dirty="0">
              <a:latin typeface="Eras Bold ITC" panose="020B0907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468DF6D-40BA-4E0E-887C-B5F9D1AD2B78}"/>
              </a:ext>
            </a:extLst>
          </p:cNvPr>
          <p:cNvSpPr txBox="1"/>
          <p:nvPr/>
        </p:nvSpPr>
        <p:spPr>
          <a:xfrm>
            <a:off x="7318300" y="3407143"/>
            <a:ext cx="169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Eras Bold ITC" panose="020B0907030504020204" pitchFamily="34" charset="0"/>
              </a:rPr>
              <a:t>Mi</a:t>
            </a:r>
            <a:endParaRPr lang="en-CA" sz="3600" b="1" dirty="0">
              <a:latin typeface="Eras Bold ITC" panose="020B0907030504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2B493F3-FD10-4E6A-9950-1DCA519C8C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291" y="894418"/>
            <a:ext cx="4651007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388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88640"/>
            <a:ext cx="8928992" cy="6552728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AB877A-E563-4395-BBBD-88901EA4646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35759C4B-9A14-461B-A72A-CFBBBBEFC752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E631E39C-DA0F-4FC8-9111-2F03A956C3CC}"/>
              </a:ext>
            </a:extLst>
          </p:cNvPr>
          <p:cNvSpPr/>
          <p:nvPr/>
        </p:nvSpPr>
        <p:spPr>
          <a:xfrm>
            <a:off x="1531376" y="64159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3A485DE1-E7C2-422C-AB9D-C23A21014676}"/>
              </a:ext>
            </a:extLst>
          </p:cNvPr>
          <p:cNvSpPr/>
          <p:nvPr/>
        </p:nvSpPr>
        <p:spPr>
          <a:xfrm>
            <a:off x="2386383" y="64386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E92CE7E-086C-4427-84EE-79A3F01173F4}"/>
              </a:ext>
            </a:extLst>
          </p:cNvPr>
          <p:cNvSpPr/>
          <p:nvPr/>
        </p:nvSpPr>
        <p:spPr>
          <a:xfrm>
            <a:off x="3241390" y="67321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55786CBF-C72A-4C55-AE2E-B3A9E6BF4B53}"/>
              </a:ext>
            </a:extLst>
          </p:cNvPr>
          <p:cNvSpPr/>
          <p:nvPr/>
        </p:nvSpPr>
        <p:spPr>
          <a:xfrm>
            <a:off x="4096397" y="67321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5DD47095-7C5A-4026-B887-FE7F6AA4CCFB}"/>
              </a:ext>
            </a:extLst>
          </p:cNvPr>
          <p:cNvSpPr/>
          <p:nvPr/>
        </p:nvSpPr>
        <p:spPr>
          <a:xfrm>
            <a:off x="5050946" y="6882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DC0878F-FB92-4F00-88A8-4DEB2278C1B8}"/>
              </a:ext>
            </a:extLst>
          </p:cNvPr>
          <p:cNvSpPr/>
          <p:nvPr/>
        </p:nvSpPr>
        <p:spPr>
          <a:xfrm>
            <a:off x="5905953" y="69052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2686BD10-7E45-44D1-94F7-6E435C573D89}"/>
              </a:ext>
            </a:extLst>
          </p:cNvPr>
          <p:cNvSpPr/>
          <p:nvPr/>
        </p:nvSpPr>
        <p:spPr>
          <a:xfrm>
            <a:off x="6760960" y="71987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9CBB6757-F31A-4452-8F1F-41D59B625A5A}"/>
              </a:ext>
            </a:extLst>
          </p:cNvPr>
          <p:cNvSpPr/>
          <p:nvPr/>
        </p:nvSpPr>
        <p:spPr>
          <a:xfrm>
            <a:off x="7615967" y="71987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D6DB375C-B8CC-4B1D-BE27-900F5F86D63A}"/>
              </a:ext>
            </a:extLst>
          </p:cNvPr>
          <p:cNvSpPr/>
          <p:nvPr/>
        </p:nvSpPr>
        <p:spPr>
          <a:xfrm>
            <a:off x="1531376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DE961B6-6D39-484F-9FED-ACAD9F4A56A4}"/>
              </a:ext>
            </a:extLst>
          </p:cNvPr>
          <p:cNvSpPr/>
          <p:nvPr/>
        </p:nvSpPr>
        <p:spPr>
          <a:xfrm>
            <a:off x="2386383" y="3429000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018A7AF3-8A00-44D4-BF6D-5FB03AF007FE}"/>
              </a:ext>
            </a:extLst>
          </p:cNvPr>
          <p:cNvSpPr/>
          <p:nvPr/>
        </p:nvSpPr>
        <p:spPr>
          <a:xfrm>
            <a:off x="3241390" y="34583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F349D6DC-9C67-4296-B9D0-9FDC5865ADF5}"/>
              </a:ext>
            </a:extLst>
          </p:cNvPr>
          <p:cNvSpPr/>
          <p:nvPr/>
        </p:nvSpPr>
        <p:spPr>
          <a:xfrm>
            <a:off x="4096397" y="34583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25582D4-1045-473C-9AAA-390639129776}"/>
              </a:ext>
            </a:extLst>
          </p:cNvPr>
          <p:cNvSpPr/>
          <p:nvPr/>
        </p:nvSpPr>
        <p:spPr>
          <a:xfrm>
            <a:off x="5050946" y="347338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62121758-4F63-42DA-A3D1-CA5820E4753E}"/>
              </a:ext>
            </a:extLst>
          </p:cNvPr>
          <p:cNvSpPr/>
          <p:nvPr/>
        </p:nvSpPr>
        <p:spPr>
          <a:xfrm>
            <a:off x="5905953" y="3475660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9CEB943E-24CC-43F7-945B-63731FA9F153}"/>
              </a:ext>
            </a:extLst>
          </p:cNvPr>
          <p:cNvSpPr/>
          <p:nvPr/>
        </p:nvSpPr>
        <p:spPr>
          <a:xfrm>
            <a:off x="6760960" y="347560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C377CE4B-AF6E-403A-9B25-D16613857ACC}"/>
              </a:ext>
            </a:extLst>
          </p:cNvPr>
          <p:cNvSpPr/>
          <p:nvPr/>
        </p:nvSpPr>
        <p:spPr>
          <a:xfrm>
            <a:off x="7615967" y="347338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E631E39C-DA0F-4FC8-9111-2F03A956C3CC}"/>
              </a:ext>
            </a:extLst>
          </p:cNvPr>
          <p:cNvSpPr/>
          <p:nvPr/>
        </p:nvSpPr>
        <p:spPr>
          <a:xfrm>
            <a:off x="1531376" y="64159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3A485DE1-E7C2-422C-AB9D-C23A21014676}"/>
              </a:ext>
            </a:extLst>
          </p:cNvPr>
          <p:cNvSpPr/>
          <p:nvPr/>
        </p:nvSpPr>
        <p:spPr>
          <a:xfrm>
            <a:off x="2386383" y="64386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E92CE7E-086C-4427-84EE-79A3F01173F4}"/>
              </a:ext>
            </a:extLst>
          </p:cNvPr>
          <p:cNvSpPr/>
          <p:nvPr/>
        </p:nvSpPr>
        <p:spPr>
          <a:xfrm>
            <a:off x="3241390" y="67321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55786CBF-C72A-4C55-AE2E-B3A9E6BF4B53}"/>
              </a:ext>
            </a:extLst>
          </p:cNvPr>
          <p:cNvSpPr/>
          <p:nvPr/>
        </p:nvSpPr>
        <p:spPr>
          <a:xfrm>
            <a:off x="4096397" y="67321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5DD47095-7C5A-4026-B887-FE7F6AA4CCFB}"/>
              </a:ext>
            </a:extLst>
          </p:cNvPr>
          <p:cNvSpPr/>
          <p:nvPr/>
        </p:nvSpPr>
        <p:spPr>
          <a:xfrm>
            <a:off x="5119306" y="6566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DC0878F-FB92-4F00-88A8-4DEB2278C1B8}"/>
              </a:ext>
            </a:extLst>
          </p:cNvPr>
          <p:cNvSpPr/>
          <p:nvPr/>
        </p:nvSpPr>
        <p:spPr>
          <a:xfrm>
            <a:off x="5974313" y="658900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2686BD10-7E45-44D1-94F7-6E435C573D89}"/>
              </a:ext>
            </a:extLst>
          </p:cNvPr>
          <p:cNvSpPr/>
          <p:nvPr/>
        </p:nvSpPr>
        <p:spPr>
          <a:xfrm>
            <a:off x="6829320" y="6882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9CBB6757-F31A-4452-8F1F-41D59B625A5A}"/>
              </a:ext>
            </a:extLst>
          </p:cNvPr>
          <p:cNvSpPr/>
          <p:nvPr/>
        </p:nvSpPr>
        <p:spPr>
          <a:xfrm>
            <a:off x="7684327" y="6882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D6DB375C-B8CC-4B1D-BE27-900F5F86D63A}"/>
              </a:ext>
            </a:extLst>
          </p:cNvPr>
          <p:cNvSpPr/>
          <p:nvPr/>
        </p:nvSpPr>
        <p:spPr>
          <a:xfrm>
            <a:off x="1371430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DE961B6-6D39-484F-9FED-ACAD9F4A56A4}"/>
              </a:ext>
            </a:extLst>
          </p:cNvPr>
          <p:cNvSpPr/>
          <p:nvPr/>
        </p:nvSpPr>
        <p:spPr>
          <a:xfrm>
            <a:off x="2226437" y="3429000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018A7AF3-8A00-44D4-BF6D-5FB03AF007FE}"/>
              </a:ext>
            </a:extLst>
          </p:cNvPr>
          <p:cNvSpPr/>
          <p:nvPr/>
        </p:nvSpPr>
        <p:spPr>
          <a:xfrm>
            <a:off x="3081444" y="34583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F349D6DC-9C67-4296-B9D0-9FDC5865ADF5}"/>
              </a:ext>
            </a:extLst>
          </p:cNvPr>
          <p:cNvSpPr/>
          <p:nvPr/>
        </p:nvSpPr>
        <p:spPr>
          <a:xfrm>
            <a:off x="3936451" y="34583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25582D4-1045-473C-9AAA-390639129776}"/>
              </a:ext>
            </a:extLst>
          </p:cNvPr>
          <p:cNvSpPr/>
          <p:nvPr/>
        </p:nvSpPr>
        <p:spPr>
          <a:xfrm>
            <a:off x="5143806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62121758-4F63-42DA-A3D1-CA5820E4753E}"/>
              </a:ext>
            </a:extLst>
          </p:cNvPr>
          <p:cNvSpPr/>
          <p:nvPr/>
        </p:nvSpPr>
        <p:spPr>
          <a:xfrm>
            <a:off x="5998813" y="3429000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9CEB943E-24CC-43F7-945B-63731FA9F153}"/>
              </a:ext>
            </a:extLst>
          </p:cNvPr>
          <p:cNvSpPr/>
          <p:nvPr/>
        </p:nvSpPr>
        <p:spPr>
          <a:xfrm>
            <a:off x="6853820" y="34583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C377CE4B-AF6E-403A-9B25-D16613857ACC}"/>
              </a:ext>
            </a:extLst>
          </p:cNvPr>
          <p:cNvSpPr/>
          <p:nvPr/>
        </p:nvSpPr>
        <p:spPr>
          <a:xfrm>
            <a:off x="7708827" y="345835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8EF5C8D-E27E-4FB3-82F3-DD354D79CD59}"/>
              </a:ext>
            </a:extLst>
          </p:cNvPr>
          <p:cNvCxnSpPr>
            <a:cxnSpLocks/>
          </p:cNvCxnSpPr>
          <p:nvPr/>
        </p:nvCxnSpPr>
        <p:spPr>
          <a:xfrm>
            <a:off x="4932040" y="40466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185E11-4DBA-4273-B4D2-755557C53C3A}"/>
              </a:ext>
            </a:extLst>
          </p:cNvPr>
          <p:cNvCxnSpPr/>
          <p:nvPr/>
        </p:nvCxnSpPr>
        <p:spPr>
          <a:xfrm>
            <a:off x="8492863" y="40466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52374F-C19A-4030-86F6-5851EB946372}"/>
              </a:ext>
            </a:extLst>
          </p:cNvPr>
          <p:cNvCxnSpPr>
            <a:cxnSpLocks/>
          </p:cNvCxnSpPr>
          <p:nvPr/>
        </p:nvCxnSpPr>
        <p:spPr>
          <a:xfrm>
            <a:off x="4932040" y="328498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DDDCAA-C147-4282-A696-CD0AD47AAAE1}"/>
              </a:ext>
            </a:extLst>
          </p:cNvPr>
          <p:cNvCxnSpPr/>
          <p:nvPr/>
        </p:nvCxnSpPr>
        <p:spPr>
          <a:xfrm>
            <a:off x="8569924" y="328498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B0FEDA-6992-41A9-94ED-DD493BC6D084}"/>
              </a:ext>
            </a:extLst>
          </p:cNvPr>
          <p:cNvCxnSpPr/>
          <p:nvPr/>
        </p:nvCxnSpPr>
        <p:spPr>
          <a:xfrm>
            <a:off x="8676456" y="3284984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EDFBCCA-A6E9-4ED7-B833-8C766049902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2553AA49-E3C2-47D2-854A-F7A847DEDA6B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1080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E631E39C-DA0F-4FC8-9111-2F03A956C3CC}"/>
              </a:ext>
            </a:extLst>
          </p:cNvPr>
          <p:cNvSpPr/>
          <p:nvPr/>
        </p:nvSpPr>
        <p:spPr>
          <a:xfrm>
            <a:off x="1531376" y="64159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3A485DE1-E7C2-422C-AB9D-C23A21014676}"/>
              </a:ext>
            </a:extLst>
          </p:cNvPr>
          <p:cNvSpPr/>
          <p:nvPr/>
        </p:nvSpPr>
        <p:spPr>
          <a:xfrm>
            <a:off x="2386383" y="64386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E92CE7E-086C-4427-84EE-79A3F01173F4}"/>
              </a:ext>
            </a:extLst>
          </p:cNvPr>
          <p:cNvSpPr/>
          <p:nvPr/>
        </p:nvSpPr>
        <p:spPr>
          <a:xfrm>
            <a:off x="3241390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55786CBF-C72A-4C55-AE2E-B3A9E6BF4B53}"/>
              </a:ext>
            </a:extLst>
          </p:cNvPr>
          <p:cNvSpPr/>
          <p:nvPr/>
        </p:nvSpPr>
        <p:spPr>
          <a:xfrm>
            <a:off x="4096397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5DD47095-7C5A-4026-B887-FE7F6AA4CCFB}"/>
              </a:ext>
            </a:extLst>
          </p:cNvPr>
          <p:cNvSpPr/>
          <p:nvPr/>
        </p:nvSpPr>
        <p:spPr>
          <a:xfrm>
            <a:off x="5119306" y="6566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DC0878F-FB92-4F00-88A8-4DEB2278C1B8}"/>
              </a:ext>
            </a:extLst>
          </p:cNvPr>
          <p:cNvSpPr/>
          <p:nvPr/>
        </p:nvSpPr>
        <p:spPr>
          <a:xfrm>
            <a:off x="5974313" y="6589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2686BD10-7E45-44D1-94F7-6E435C573D89}"/>
              </a:ext>
            </a:extLst>
          </p:cNvPr>
          <p:cNvSpPr/>
          <p:nvPr/>
        </p:nvSpPr>
        <p:spPr>
          <a:xfrm>
            <a:off x="6829320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9CBB6757-F31A-4452-8F1F-41D59B625A5A}"/>
              </a:ext>
            </a:extLst>
          </p:cNvPr>
          <p:cNvSpPr/>
          <p:nvPr/>
        </p:nvSpPr>
        <p:spPr>
          <a:xfrm>
            <a:off x="7684327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D6DB375C-B8CC-4B1D-BE27-900F5F86D63A}"/>
              </a:ext>
            </a:extLst>
          </p:cNvPr>
          <p:cNvSpPr/>
          <p:nvPr/>
        </p:nvSpPr>
        <p:spPr>
          <a:xfrm>
            <a:off x="1371430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DE961B6-6D39-484F-9FED-ACAD9F4A56A4}"/>
              </a:ext>
            </a:extLst>
          </p:cNvPr>
          <p:cNvSpPr/>
          <p:nvPr/>
        </p:nvSpPr>
        <p:spPr>
          <a:xfrm>
            <a:off x="2226437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018A7AF3-8A00-44D4-BF6D-5FB03AF007FE}"/>
              </a:ext>
            </a:extLst>
          </p:cNvPr>
          <p:cNvSpPr/>
          <p:nvPr/>
        </p:nvSpPr>
        <p:spPr>
          <a:xfrm>
            <a:off x="3081444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F349D6DC-9C67-4296-B9D0-9FDC5865ADF5}"/>
              </a:ext>
            </a:extLst>
          </p:cNvPr>
          <p:cNvSpPr/>
          <p:nvPr/>
        </p:nvSpPr>
        <p:spPr>
          <a:xfrm>
            <a:off x="3936451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25582D4-1045-473C-9AAA-390639129776}"/>
              </a:ext>
            </a:extLst>
          </p:cNvPr>
          <p:cNvSpPr/>
          <p:nvPr/>
        </p:nvSpPr>
        <p:spPr>
          <a:xfrm>
            <a:off x="5143806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62121758-4F63-42DA-A3D1-CA5820E4753E}"/>
              </a:ext>
            </a:extLst>
          </p:cNvPr>
          <p:cNvSpPr/>
          <p:nvPr/>
        </p:nvSpPr>
        <p:spPr>
          <a:xfrm>
            <a:off x="5998813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9CEB943E-24CC-43F7-945B-63731FA9F153}"/>
              </a:ext>
            </a:extLst>
          </p:cNvPr>
          <p:cNvSpPr/>
          <p:nvPr/>
        </p:nvSpPr>
        <p:spPr>
          <a:xfrm>
            <a:off x="6853820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C377CE4B-AF6E-403A-9B25-D16613857ACC}"/>
              </a:ext>
            </a:extLst>
          </p:cNvPr>
          <p:cNvSpPr/>
          <p:nvPr/>
        </p:nvSpPr>
        <p:spPr>
          <a:xfrm>
            <a:off x="7708827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8EF5C8D-E27E-4FB3-82F3-DD354D79CD59}"/>
              </a:ext>
            </a:extLst>
          </p:cNvPr>
          <p:cNvCxnSpPr>
            <a:cxnSpLocks/>
          </p:cNvCxnSpPr>
          <p:nvPr/>
        </p:nvCxnSpPr>
        <p:spPr>
          <a:xfrm>
            <a:off x="4932040" y="40466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185E11-4DBA-4273-B4D2-755557C53C3A}"/>
              </a:ext>
            </a:extLst>
          </p:cNvPr>
          <p:cNvCxnSpPr/>
          <p:nvPr/>
        </p:nvCxnSpPr>
        <p:spPr>
          <a:xfrm>
            <a:off x="8492863" y="40466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52374F-C19A-4030-86F6-5851EB946372}"/>
              </a:ext>
            </a:extLst>
          </p:cNvPr>
          <p:cNvCxnSpPr>
            <a:cxnSpLocks/>
          </p:cNvCxnSpPr>
          <p:nvPr/>
        </p:nvCxnSpPr>
        <p:spPr>
          <a:xfrm>
            <a:off x="4932040" y="328498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DDDCAA-C147-4282-A696-CD0AD47AAAE1}"/>
              </a:ext>
            </a:extLst>
          </p:cNvPr>
          <p:cNvCxnSpPr/>
          <p:nvPr/>
        </p:nvCxnSpPr>
        <p:spPr>
          <a:xfrm>
            <a:off x="8569924" y="328498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B0FEDA-6992-41A9-94ED-DD493BC6D084}"/>
              </a:ext>
            </a:extLst>
          </p:cNvPr>
          <p:cNvCxnSpPr/>
          <p:nvPr/>
        </p:nvCxnSpPr>
        <p:spPr>
          <a:xfrm>
            <a:off x="8676456" y="3284984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EDFBCCA-A6E9-4ED7-B833-8C766049902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2553AA49-E3C2-47D2-854A-F7A847DEDA6B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74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E631E39C-DA0F-4FC8-9111-2F03A956C3CC}"/>
              </a:ext>
            </a:extLst>
          </p:cNvPr>
          <p:cNvSpPr/>
          <p:nvPr/>
        </p:nvSpPr>
        <p:spPr>
          <a:xfrm>
            <a:off x="1531376" y="64159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3A485DE1-E7C2-422C-AB9D-C23A21014676}"/>
              </a:ext>
            </a:extLst>
          </p:cNvPr>
          <p:cNvSpPr/>
          <p:nvPr/>
        </p:nvSpPr>
        <p:spPr>
          <a:xfrm>
            <a:off x="2386383" y="64386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E92CE7E-086C-4427-84EE-79A3F01173F4}"/>
              </a:ext>
            </a:extLst>
          </p:cNvPr>
          <p:cNvSpPr/>
          <p:nvPr/>
        </p:nvSpPr>
        <p:spPr>
          <a:xfrm>
            <a:off x="3241390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55786CBF-C72A-4C55-AE2E-B3A9E6BF4B53}"/>
              </a:ext>
            </a:extLst>
          </p:cNvPr>
          <p:cNvSpPr/>
          <p:nvPr/>
        </p:nvSpPr>
        <p:spPr>
          <a:xfrm>
            <a:off x="4096397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5DD47095-7C5A-4026-B887-FE7F6AA4CCFB}"/>
              </a:ext>
            </a:extLst>
          </p:cNvPr>
          <p:cNvSpPr/>
          <p:nvPr/>
        </p:nvSpPr>
        <p:spPr>
          <a:xfrm>
            <a:off x="5119306" y="6566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DC0878F-FB92-4F00-88A8-4DEB2278C1B8}"/>
              </a:ext>
            </a:extLst>
          </p:cNvPr>
          <p:cNvSpPr/>
          <p:nvPr/>
        </p:nvSpPr>
        <p:spPr>
          <a:xfrm>
            <a:off x="5974313" y="6589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2686BD10-7E45-44D1-94F7-6E435C573D89}"/>
              </a:ext>
            </a:extLst>
          </p:cNvPr>
          <p:cNvSpPr/>
          <p:nvPr/>
        </p:nvSpPr>
        <p:spPr>
          <a:xfrm>
            <a:off x="6829320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9CBB6757-F31A-4452-8F1F-41D59B625A5A}"/>
              </a:ext>
            </a:extLst>
          </p:cNvPr>
          <p:cNvSpPr/>
          <p:nvPr/>
        </p:nvSpPr>
        <p:spPr>
          <a:xfrm>
            <a:off x="7684327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D6DB375C-B8CC-4B1D-BE27-900F5F86D63A}"/>
              </a:ext>
            </a:extLst>
          </p:cNvPr>
          <p:cNvSpPr/>
          <p:nvPr/>
        </p:nvSpPr>
        <p:spPr>
          <a:xfrm>
            <a:off x="1371430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DE961B6-6D39-484F-9FED-ACAD9F4A56A4}"/>
              </a:ext>
            </a:extLst>
          </p:cNvPr>
          <p:cNvSpPr/>
          <p:nvPr/>
        </p:nvSpPr>
        <p:spPr>
          <a:xfrm>
            <a:off x="2226437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018A7AF3-8A00-44D4-BF6D-5FB03AF007FE}"/>
              </a:ext>
            </a:extLst>
          </p:cNvPr>
          <p:cNvSpPr/>
          <p:nvPr/>
        </p:nvSpPr>
        <p:spPr>
          <a:xfrm>
            <a:off x="3081444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F349D6DC-9C67-4296-B9D0-9FDC5865ADF5}"/>
              </a:ext>
            </a:extLst>
          </p:cNvPr>
          <p:cNvSpPr/>
          <p:nvPr/>
        </p:nvSpPr>
        <p:spPr>
          <a:xfrm>
            <a:off x="3936451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25582D4-1045-473C-9AAA-390639129776}"/>
              </a:ext>
            </a:extLst>
          </p:cNvPr>
          <p:cNvSpPr/>
          <p:nvPr/>
        </p:nvSpPr>
        <p:spPr>
          <a:xfrm>
            <a:off x="5143806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62121758-4F63-42DA-A3D1-CA5820E4753E}"/>
              </a:ext>
            </a:extLst>
          </p:cNvPr>
          <p:cNvSpPr/>
          <p:nvPr/>
        </p:nvSpPr>
        <p:spPr>
          <a:xfrm>
            <a:off x="5998813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9CEB943E-24CC-43F7-945B-63731FA9F153}"/>
              </a:ext>
            </a:extLst>
          </p:cNvPr>
          <p:cNvSpPr/>
          <p:nvPr/>
        </p:nvSpPr>
        <p:spPr>
          <a:xfrm>
            <a:off x="6853820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C377CE4B-AF6E-403A-9B25-D16613857ACC}"/>
              </a:ext>
            </a:extLst>
          </p:cNvPr>
          <p:cNvSpPr/>
          <p:nvPr/>
        </p:nvSpPr>
        <p:spPr>
          <a:xfrm>
            <a:off x="7708827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8EF5C8D-E27E-4FB3-82F3-DD354D79CD59}"/>
              </a:ext>
            </a:extLst>
          </p:cNvPr>
          <p:cNvCxnSpPr>
            <a:cxnSpLocks/>
          </p:cNvCxnSpPr>
          <p:nvPr/>
        </p:nvCxnSpPr>
        <p:spPr>
          <a:xfrm>
            <a:off x="4932040" y="40466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185E11-4DBA-4273-B4D2-755557C53C3A}"/>
              </a:ext>
            </a:extLst>
          </p:cNvPr>
          <p:cNvCxnSpPr/>
          <p:nvPr/>
        </p:nvCxnSpPr>
        <p:spPr>
          <a:xfrm>
            <a:off x="8492863" y="40466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52374F-C19A-4030-86F6-5851EB946372}"/>
              </a:ext>
            </a:extLst>
          </p:cNvPr>
          <p:cNvCxnSpPr>
            <a:cxnSpLocks/>
          </p:cNvCxnSpPr>
          <p:nvPr/>
        </p:nvCxnSpPr>
        <p:spPr>
          <a:xfrm>
            <a:off x="4932040" y="328498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DDDCAA-C147-4282-A696-CD0AD47AAAE1}"/>
              </a:ext>
            </a:extLst>
          </p:cNvPr>
          <p:cNvCxnSpPr/>
          <p:nvPr/>
        </p:nvCxnSpPr>
        <p:spPr>
          <a:xfrm>
            <a:off x="8569924" y="328498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B0FEDA-6992-41A9-94ED-DD493BC6D084}"/>
              </a:ext>
            </a:extLst>
          </p:cNvPr>
          <p:cNvCxnSpPr/>
          <p:nvPr/>
        </p:nvCxnSpPr>
        <p:spPr>
          <a:xfrm>
            <a:off x="8676456" y="3284984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EDFBCCA-A6E9-4ED7-B833-8C766049902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2553AA49-E3C2-47D2-854A-F7A847DEDA6B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C7B0A0FE-4AF0-4D10-BB03-D5FD7840A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176" y="150613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3D84DAC1-B862-4B7E-BECA-08820823A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667" y="152413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A60946CF-4DB2-4D8B-BC96-11E0A52B4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112" y="179674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E25A8264-47E3-4443-8428-BCDB843FF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298" y="151883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AE694EDC-D13D-432F-8EC4-00F7C774B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743" y="179145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D2B87DC6-A99C-4FE6-A38C-2AC9C22BA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131" y="151883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D9D68B2A-BC92-444D-86CE-732297057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76" y="179145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905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E631E39C-DA0F-4FC8-9111-2F03A956C3CC}"/>
              </a:ext>
            </a:extLst>
          </p:cNvPr>
          <p:cNvSpPr/>
          <p:nvPr/>
        </p:nvSpPr>
        <p:spPr>
          <a:xfrm>
            <a:off x="1531376" y="64159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3A485DE1-E7C2-422C-AB9D-C23A21014676}"/>
              </a:ext>
            </a:extLst>
          </p:cNvPr>
          <p:cNvSpPr/>
          <p:nvPr/>
        </p:nvSpPr>
        <p:spPr>
          <a:xfrm>
            <a:off x="2386383" y="64386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E92CE7E-086C-4427-84EE-79A3F01173F4}"/>
              </a:ext>
            </a:extLst>
          </p:cNvPr>
          <p:cNvSpPr/>
          <p:nvPr/>
        </p:nvSpPr>
        <p:spPr>
          <a:xfrm>
            <a:off x="3241390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55786CBF-C72A-4C55-AE2E-B3A9E6BF4B53}"/>
              </a:ext>
            </a:extLst>
          </p:cNvPr>
          <p:cNvSpPr/>
          <p:nvPr/>
        </p:nvSpPr>
        <p:spPr>
          <a:xfrm>
            <a:off x="4096397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5DD47095-7C5A-4026-B887-FE7F6AA4CCFB}"/>
              </a:ext>
            </a:extLst>
          </p:cNvPr>
          <p:cNvSpPr/>
          <p:nvPr/>
        </p:nvSpPr>
        <p:spPr>
          <a:xfrm>
            <a:off x="5119306" y="6566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DC0878F-FB92-4F00-88A8-4DEB2278C1B8}"/>
              </a:ext>
            </a:extLst>
          </p:cNvPr>
          <p:cNvSpPr/>
          <p:nvPr/>
        </p:nvSpPr>
        <p:spPr>
          <a:xfrm>
            <a:off x="5974313" y="6589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2686BD10-7E45-44D1-94F7-6E435C573D89}"/>
              </a:ext>
            </a:extLst>
          </p:cNvPr>
          <p:cNvSpPr/>
          <p:nvPr/>
        </p:nvSpPr>
        <p:spPr>
          <a:xfrm>
            <a:off x="6829320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9CBB6757-F31A-4452-8F1F-41D59B625A5A}"/>
              </a:ext>
            </a:extLst>
          </p:cNvPr>
          <p:cNvSpPr/>
          <p:nvPr/>
        </p:nvSpPr>
        <p:spPr>
          <a:xfrm>
            <a:off x="7684327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D6DB375C-B8CC-4B1D-BE27-900F5F86D63A}"/>
              </a:ext>
            </a:extLst>
          </p:cNvPr>
          <p:cNvSpPr/>
          <p:nvPr/>
        </p:nvSpPr>
        <p:spPr>
          <a:xfrm>
            <a:off x="1371430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DE961B6-6D39-484F-9FED-ACAD9F4A56A4}"/>
              </a:ext>
            </a:extLst>
          </p:cNvPr>
          <p:cNvSpPr/>
          <p:nvPr/>
        </p:nvSpPr>
        <p:spPr>
          <a:xfrm>
            <a:off x="2226437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018A7AF3-8A00-44D4-BF6D-5FB03AF007FE}"/>
              </a:ext>
            </a:extLst>
          </p:cNvPr>
          <p:cNvSpPr/>
          <p:nvPr/>
        </p:nvSpPr>
        <p:spPr>
          <a:xfrm>
            <a:off x="3081444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F349D6DC-9C67-4296-B9D0-9FDC5865ADF5}"/>
              </a:ext>
            </a:extLst>
          </p:cNvPr>
          <p:cNvSpPr/>
          <p:nvPr/>
        </p:nvSpPr>
        <p:spPr>
          <a:xfrm>
            <a:off x="3936451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25582D4-1045-473C-9AAA-390639129776}"/>
              </a:ext>
            </a:extLst>
          </p:cNvPr>
          <p:cNvSpPr/>
          <p:nvPr/>
        </p:nvSpPr>
        <p:spPr>
          <a:xfrm>
            <a:off x="5143806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62121758-4F63-42DA-A3D1-CA5820E4753E}"/>
              </a:ext>
            </a:extLst>
          </p:cNvPr>
          <p:cNvSpPr/>
          <p:nvPr/>
        </p:nvSpPr>
        <p:spPr>
          <a:xfrm>
            <a:off x="5998813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9CEB943E-24CC-43F7-945B-63731FA9F153}"/>
              </a:ext>
            </a:extLst>
          </p:cNvPr>
          <p:cNvSpPr/>
          <p:nvPr/>
        </p:nvSpPr>
        <p:spPr>
          <a:xfrm>
            <a:off x="6853820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C377CE4B-AF6E-403A-9B25-D16613857ACC}"/>
              </a:ext>
            </a:extLst>
          </p:cNvPr>
          <p:cNvSpPr/>
          <p:nvPr/>
        </p:nvSpPr>
        <p:spPr>
          <a:xfrm>
            <a:off x="7708827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8EF5C8D-E27E-4FB3-82F3-DD354D79CD59}"/>
              </a:ext>
            </a:extLst>
          </p:cNvPr>
          <p:cNvCxnSpPr>
            <a:cxnSpLocks/>
          </p:cNvCxnSpPr>
          <p:nvPr/>
        </p:nvCxnSpPr>
        <p:spPr>
          <a:xfrm>
            <a:off x="4932040" y="40466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185E11-4DBA-4273-B4D2-755557C53C3A}"/>
              </a:ext>
            </a:extLst>
          </p:cNvPr>
          <p:cNvCxnSpPr/>
          <p:nvPr/>
        </p:nvCxnSpPr>
        <p:spPr>
          <a:xfrm>
            <a:off x="8492863" y="40466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52374F-C19A-4030-86F6-5851EB946372}"/>
              </a:ext>
            </a:extLst>
          </p:cNvPr>
          <p:cNvCxnSpPr>
            <a:cxnSpLocks/>
          </p:cNvCxnSpPr>
          <p:nvPr/>
        </p:nvCxnSpPr>
        <p:spPr>
          <a:xfrm>
            <a:off x="4932040" y="328498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DDDCAA-C147-4282-A696-CD0AD47AAAE1}"/>
              </a:ext>
            </a:extLst>
          </p:cNvPr>
          <p:cNvCxnSpPr/>
          <p:nvPr/>
        </p:nvCxnSpPr>
        <p:spPr>
          <a:xfrm>
            <a:off x="8569924" y="328498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B0FEDA-6992-41A9-94ED-DD493BC6D084}"/>
              </a:ext>
            </a:extLst>
          </p:cNvPr>
          <p:cNvCxnSpPr/>
          <p:nvPr/>
        </p:nvCxnSpPr>
        <p:spPr>
          <a:xfrm>
            <a:off x="8676456" y="3284984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EDFBCCA-A6E9-4ED7-B833-8C766049902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2553AA49-E3C2-47D2-854A-F7A847DEDA6B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C7B0A0FE-4AF0-4D10-BB03-D5FD7840A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176" y="150613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3D84DAC1-B862-4B7E-BECA-08820823A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667" y="152413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A60946CF-4DB2-4D8B-BC96-11E0A52B4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112" y="179674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E25A8264-47E3-4443-8428-BCDB843FF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298" y="151883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AE694EDC-D13D-432F-8EC4-00F7C774B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743" y="179145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D2B87DC6-A99C-4FE6-A38C-2AC9C22BA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131" y="151883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D9D68B2A-BC92-444D-86CE-732297057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76" y="179145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578A1F4-D8CE-47F7-B168-2C8815D73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374" y="1503297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DCED3CB9-8FE5-486D-80A9-6EFAB7074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865" y="152129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Free Cartoon Dog Vector Clip Art">
            <a:extLst>
              <a:ext uri="{FF2B5EF4-FFF2-40B4-BE49-F238E27FC236}">
                <a16:creationId xmlns:a16="http://schemas.microsoft.com/office/drawing/2014/main" id="{20B2BCD2-5A89-4AB2-A835-FEF5A836D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310" y="179391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Free Cartoon Dog Vector Clip Art">
            <a:extLst>
              <a:ext uri="{FF2B5EF4-FFF2-40B4-BE49-F238E27FC236}">
                <a16:creationId xmlns:a16="http://schemas.microsoft.com/office/drawing/2014/main" id="{F32A82CC-E915-4792-8FA6-7CCB93844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496" y="151600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Free Cartoon Dog Vector Clip Art">
            <a:extLst>
              <a:ext uri="{FF2B5EF4-FFF2-40B4-BE49-F238E27FC236}">
                <a16:creationId xmlns:a16="http://schemas.microsoft.com/office/drawing/2014/main" id="{936B645E-2CDB-4143-B756-FB785489B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41" y="178861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Free Cartoon Dog Vector Clip Art">
            <a:extLst>
              <a:ext uri="{FF2B5EF4-FFF2-40B4-BE49-F238E27FC236}">
                <a16:creationId xmlns:a16="http://schemas.microsoft.com/office/drawing/2014/main" id="{B022A617-2A30-49D5-A7FD-EF740E396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29" y="151600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Free Cartoon Dog Vector Clip Art">
            <a:extLst>
              <a:ext uri="{FF2B5EF4-FFF2-40B4-BE49-F238E27FC236}">
                <a16:creationId xmlns:a16="http://schemas.microsoft.com/office/drawing/2014/main" id="{0427B0F5-2A95-4577-A682-E22689DCD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774" y="178861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815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E631E39C-DA0F-4FC8-9111-2F03A956C3CC}"/>
              </a:ext>
            </a:extLst>
          </p:cNvPr>
          <p:cNvSpPr/>
          <p:nvPr/>
        </p:nvSpPr>
        <p:spPr>
          <a:xfrm>
            <a:off x="1531376" y="64159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3A485DE1-E7C2-422C-AB9D-C23A21014676}"/>
              </a:ext>
            </a:extLst>
          </p:cNvPr>
          <p:cNvSpPr/>
          <p:nvPr/>
        </p:nvSpPr>
        <p:spPr>
          <a:xfrm>
            <a:off x="2386383" y="64386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E92CE7E-086C-4427-84EE-79A3F01173F4}"/>
              </a:ext>
            </a:extLst>
          </p:cNvPr>
          <p:cNvSpPr/>
          <p:nvPr/>
        </p:nvSpPr>
        <p:spPr>
          <a:xfrm>
            <a:off x="3241390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55786CBF-C72A-4C55-AE2E-B3A9E6BF4B53}"/>
              </a:ext>
            </a:extLst>
          </p:cNvPr>
          <p:cNvSpPr/>
          <p:nvPr/>
        </p:nvSpPr>
        <p:spPr>
          <a:xfrm>
            <a:off x="4096397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5DD47095-7C5A-4026-B887-FE7F6AA4CCFB}"/>
              </a:ext>
            </a:extLst>
          </p:cNvPr>
          <p:cNvSpPr/>
          <p:nvPr/>
        </p:nvSpPr>
        <p:spPr>
          <a:xfrm>
            <a:off x="5119306" y="6566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DC0878F-FB92-4F00-88A8-4DEB2278C1B8}"/>
              </a:ext>
            </a:extLst>
          </p:cNvPr>
          <p:cNvSpPr/>
          <p:nvPr/>
        </p:nvSpPr>
        <p:spPr>
          <a:xfrm>
            <a:off x="5974313" y="6589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2686BD10-7E45-44D1-94F7-6E435C573D89}"/>
              </a:ext>
            </a:extLst>
          </p:cNvPr>
          <p:cNvSpPr/>
          <p:nvPr/>
        </p:nvSpPr>
        <p:spPr>
          <a:xfrm>
            <a:off x="6829320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9CBB6757-F31A-4452-8F1F-41D59B625A5A}"/>
              </a:ext>
            </a:extLst>
          </p:cNvPr>
          <p:cNvSpPr/>
          <p:nvPr/>
        </p:nvSpPr>
        <p:spPr>
          <a:xfrm>
            <a:off x="7684327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D6DB375C-B8CC-4B1D-BE27-900F5F86D63A}"/>
              </a:ext>
            </a:extLst>
          </p:cNvPr>
          <p:cNvSpPr/>
          <p:nvPr/>
        </p:nvSpPr>
        <p:spPr>
          <a:xfrm>
            <a:off x="1371430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DE961B6-6D39-484F-9FED-ACAD9F4A56A4}"/>
              </a:ext>
            </a:extLst>
          </p:cNvPr>
          <p:cNvSpPr/>
          <p:nvPr/>
        </p:nvSpPr>
        <p:spPr>
          <a:xfrm>
            <a:off x="2226437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018A7AF3-8A00-44D4-BF6D-5FB03AF007FE}"/>
              </a:ext>
            </a:extLst>
          </p:cNvPr>
          <p:cNvSpPr/>
          <p:nvPr/>
        </p:nvSpPr>
        <p:spPr>
          <a:xfrm>
            <a:off x="3081444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F349D6DC-9C67-4296-B9D0-9FDC5865ADF5}"/>
              </a:ext>
            </a:extLst>
          </p:cNvPr>
          <p:cNvSpPr/>
          <p:nvPr/>
        </p:nvSpPr>
        <p:spPr>
          <a:xfrm>
            <a:off x="3936451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25582D4-1045-473C-9AAA-390639129776}"/>
              </a:ext>
            </a:extLst>
          </p:cNvPr>
          <p:cNvSpPr/>
          <p:nvPr/>
        </p:nvSpPr>
        <p:spPr>
          <a:xfrm>
            <a:off x="5143806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62121758-4F63-42DA-A3D1-CA5820E4753E}"/>
              </a:ext>
            </a:extLst>
          </p:cNvPr>
          <p:cNvSpPr/>
          <p:nvPr/>
        </p:nvSpPr>
        <p:spPr>
          <a:xfrm>
            <a:off x="5998813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9CEB943E-24CC-43F7-945B-63731FA9F153}"/>
              </a:ext>
            </a:extLst>
          </p:cNvPr>
          <p:cNvSpPr/>
          <p:nvPr/>
        </p:nvSpPr>
        <p:spPr>
          <a:xfrm>
            <a:off x="6853820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C377CE4B-AF6E-403A-9B25-D16613857ACC}"/>
              </a:ext>
            </a:extLst>
          </p:cNvPr>
          <p:cNvSpPr/>
          <p:nvPr/>
        </p:nvSpPr>
        <p:spPr>
          <a:xfrm>
            <a:off x="7708827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8EF5C8D-E27E-4FB3-82F3-DD354D79CD59}"/>
              </a:ext>
            </a:extLst>
          </p:cNvPr>
          <p:cNvCxnSpPr>
            <a:cxnSpLocks/>
          </p:cNvCxnSpPr>
          <p:nvPr/>
        </p:nvCxnSpPr>
        <p:spPr>
          <a:xfrm>
            <a:off x="4932040" y="40466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185E11-4DBA-4273-B4D2-755557C53C3A}"/>
              </a:ext>
            </a:extLst>
          </p:cNvPr>
          <p:cNvCxnSpPr/>
          <p:nvPr/>
        </p:nvCxnSpPr>
        <p:spPr>
          <a:xfrm>
            <a:off x="8492863" y="40466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52374F-C19A-4030-86F6-5851EB946372}"/>
              </a:ext>
            </a:extLst>
          </p:cNvPr>
          <p:cNvCxnSpPr>
            <a:cxnSpLocks/>
          </p:cNvCxnSpPr>
          <p:nvPr/>
        </p:nvCxnSpPr>
        <p:spPr>
          <a:xfrm>
            <a:off x="4932040" y="328498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DDDCAA-C147-4282-A696-CD0AD47AAAE1}"/>
              </a:ext>
            </a:extLst>
          </p:cNvPr>
          <p:cNvCxnSpPr/>
          <p:nvPr/>
        </p:nvCxnSpPr>
        <p:spPr>
          <a:xfrm>
            <a:off x="8569924" y="328498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B0FEDA-6992-41A9-94ED-DD493BC6D084}"/>
              </a:ext>
            </a:extLst>
          </p:cNvPr>
          <p:cNvCxnSpPr/>
          <p:nvPr/>
        </p:nvCxnSpPr>
        <p:spPr>
          <a:xfrm>
            <a:off x="8676456" y="3284984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EDFBCCA-A6E9-4ED7-B833-8C766049902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2553AA49-E3C2-47D2-854A-F7A847DEDA6B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C7B0A0FE-4AF0-4D10-BB03-D5FD7840A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176" y="150613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3D84DAC1-B862-4B7E-BECA-08820823A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667" y="152413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A60946CF-4DB2-4D8B-BC96-11E0A52B4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112" y="179674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E25A8264-47E3-4443-8428-BCDB843FF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298" y="151883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AE694EDC-D13D-432F-8EC4-00F7C774B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743" y="179145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D2B87DC6-A99C-4FE6-A38C-2AC9C22BA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131" y="151883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D9D68B2A-BC92-444D-86CE-732297057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76" y="179145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578A1F4-D8CE-47F7-B168-2C8815D73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374" y="1503297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DCED3CB9-8FE5-486D-80A9-6EFAB7074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865" y="152129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Free Cartoon Dog Vector Clip Art">
            <a:extLst>
              <a:ext uri="{FF2B5EF4-FFF2-40B4-BE49-F238E27FC236}">
                <a16:creationId xmlns:a16="http://schemas.microsoft.com/office/drawing/2014/main" id="{20B2BCD2-5A89-4AB2-A835-FEF5A836D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310" y="179391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Free Cartoon Dog Vector Clip Art">
            <a:extLst>
              <a:ext uri="{FF2B5EF4-FFF2-40B4-BE49-F238E27FC236}">
                <a16:creationId xmlns:a16="http://schemas.microsoft.com/office/drawing/2014/main" id="{F32A82CC-E915-4792-8FA6-7CCB93844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496" y="151600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Free Cartoon Dog Vector Clip Art">
            <a:extLst>
              <a:ext uri="{FF2B5EF4-FFF2-40B4-BE49-F238E27FC236}">
                <a16:creationId xmlns:a16="http://schemas.microsoft.com/office/drawing/2014/main" id="{936B645E-2CDB-4143-B756-FB785489B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41" y="178861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Free Cartoon Dog Vector Clip Art">
            <a:extLst>
              <a:ext uri="{FF2B5EF4-FFF2-40B4-BE49-F238E27FC236}">
                <a16:creationId xmlns:a16="http://schemas.microsoft.com/office/drawing/2014/main" id="{B022A617-2A30-49D5-A7FD-EF740E396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29" y="151600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Free Cartoon Dog Vector Clip Art">
            <a:extLst>
              <a:ext uri="{FF2B5EF4-FFF2-40B4-BE49-F238E27FC236}">
                <a16:creationId xmlns:a16="http://schemas.microsoft.com/office/drawing/2014/main" id="{0427B0F5-2A95-4577-A682-E22689DCD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774" y="178861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Free Cartoon Dog Vector Clip Art">
            <a:extLst>
              <a:ext uri="{FF2B5EF4-FFF2-40B4-BE49-F238E27FC236}">
                <a16:creationId xmlns:a16="http://schemas.microsoft.com/office/drawing/2014/main" id="{09EB9D1F-0A8B-4BDB-823E-5200FE56D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430" y="432934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Free Cartoon Dog Vector Clip Art">
            <a:extLst>
              <a:ext uri="{FF2B5EF4-FFF2-40B4-BE49-F238E27FC236}">
                <a16:creationId xmlns:a16="http://schemas.microsoft.com/office/drawing/2014/main" id="{C995FAA2-CE8D-41F9-A845-D6A686981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219" y="43043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Free Cartoon Dog Vector Clip Art">
            <a:extLst>
              <a:ext uri="{FF2B5EF4-FFF2-40B4-BE49-F238E27FC236}">
                <a16:creationId xmlns:a16="http://schemas.microsoft.com/office/drawing/2014/main" id="{A42EC34B-7B7A-425E-A6B8-3D2A912AC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64" y="45769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Free Cartoon Dog Vector Clip Art">
            <a:extLst>
              <a:ext uri="{FF2B5EF4-FFF2-40B4-BE49-F238E27FC236}">
                <a16:creationId xmlns:a16="http://schemas.microsoft.com/office/drawing/2014/main" id="{097D5DB6-693D-40B9-A010-2629B2A1A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730" y="4304320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Free Cartoon Dog Vector Clip Art">
            <a:extLst>
              <a:ext uri="{FF2B5EF4-FFF2-40B4-BE49-F238E27FC236}">
                <a16:creationId xmlns:a16="http://schemas.microsoft.com/office/drawing/2014/main" id="{A1E8034A-179D-49A3-9328-01DDD22CC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229" y="4304320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508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E631E39C-DA0F-4FC8-9111-2F03A956C3CC}"/>
              </a:ext>
            </a:extLst>
          </p:cNvPr>
          <p:cNvSpPr/>
          <p:nvPr/>
        </p:nvSpPr>
        <p:spPr>
          <a:xfrm>
            <a:off x="1531376" y="64159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3A485DE1-E7C2-422C-AB9D-C23A21014676}"/>
              </a:ext>
            </a:extLst>
          </p:cNvPr>
          <p:cNvSpPr/>
          <p:nvPr/>
        </p:nvSpPr>
        <p:spPr>
          <a:xfrm>
            <a:off x="2386383" y="64386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E92CE7E-086C-4427-84EE-79A3F01173F4}"/>
              </a:ext>
            </a:extLst>
          </p:cNvPr>
          <p:cNvSpPr/>
          <p:nvPr/>
        </p:nvSpPr>
        <p:spPr>
          <a:xfrm>
            <a:off x="3241390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55786CBF-C72A-4C55-AE2E-B3A9E6BF4B53}"/>
              </a:ext>
            </a:extLst>
          </p:cNvPr>
          <p:cNvSpPr/>
          <p:nvPr/>
        </p:nvSpPr>
        <p:spPr>
          <a:xfrm>
            <a:off x="4096397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5DD47095-7C5A-4026-B887-FE7F6AA4CCFB}"/>
              </a:ext>
            </a:extLst>
          </p:cNvPr>
          <p:cNvSpPr/>
          <p:nvPr/>
        </p:nvSpPr>
        <p:spPr>
          <a:xfrm>
            <a:off x="5119306" y="6566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DC0878F-FB92-4F00-88A8-4DEB2278C1B8}"/>
              </a:ext>
            </a:extLst>
          </p:cNvPr>
          <p:cNvSpPr/>
          <p:nvPr/>
        </p:nvSpPr>
        <p:spPr>
          <a:xfrm>
            <a:off x="5974313" y="6589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2686BD10-7E45-44D1-94F7-6E435C573D89}"/>
              </a:ext>
            </a:extLst>
          </p:cNvPr>
          <p:cNvSpPr/>
          <p:nvPr/>
        </p:nvSpPr>
        <p:spPr>
          <a:xfrm>
            <a:off x="6829320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9CBB6757-F31A-4452-8F1F-41D59B625A5A}"/>
              </a:ext>
            </a:extLst>
          </p:cNvPr>
          <p:cNvSpPr/>
          <p:nvPr/>
        </p:nvSpPr>
        <p:spPr>
          <a:xfrm>
            <a:off x="7684327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D6DB375C-B8CC-4B1D-BE27-900F5F86D63A}"/>
              </a:ext>
            </a:extLst>
          </p:cNvPr>
          <p:cNvSpPr/>
          <p:nvPr/>
        </p:nvSpPr>
        <p:spPr>
          <a:xfrm>
            <a:off x="1371430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DE961B6-6D39-484F-9FED-ACAD9F4A56A4}"/>
              </a:ext>
            </a:extLst>
          </p:cNvPr>
          <p:cNvSpPr/>
          <p:nvPr/>
        </p:nvSpPr>
        <p:spPr>
          <a:xfrm>
            <a:off x="2226437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018A7AF3-8A00-44D4-BF6D-5FB03AF007FE}"/>
              </a:ext>
            </a:extLst>
          </p:cNvPr>
          <p:cNvSpPr/>
          <p:nvPr/>
        </p:nvSpPr>
        <p:spPr>
          <a:xfrm>
            <a:off x="3081444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F349D6DC-9C67-4296-B9D0-9FDC5865ADF5}"/>
              </a:ext>
            </a:extLst>
          </p:cNvPr>
          <p:cNvSpPr/>
          <p:nvPr/>
        </p:nvSpPr>
        <p:spPr>
          <a:xfrm>
            <a:off x="3936451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25582D4-1045-473C-9AAA-390639129776}"/>
              </a:ext>
            </a:extLst>
          </p:cNvPr>
          <p:cNvSpPr/>
          <p:nvPr/>
        </p:nvSpPr>
        <p:spPr>
          <a:xfrm>
            <a:off x="5143806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62121758-4F63-42DA-A3D1-CA5820E4753E}"/>
              </a:ext>
            </a:extLst>
          </p:cNvPr>
          <p:cNvSpPr/>
          <p:nvPr/>
        </p:nvSpPr>
        <p:spPr>
          <a:xfrm>
            <a:off x="5998813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9CEB943E-24CC-43F7-945B-63731FA9F153}"/>
              </a:ext>
            </a:extLst>
          </p:cNvPr>
          <p:cNvSpPr/>
          <p:nvPr/>
        </p:nvSpPr>
        <p:spPr>
          <a:xfrm>
            <a:off x="6853820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C377CE4B-AF6E-403A-9B25-D16613857ACC}"/>
              </a:ext>
            </a:extLst>
          </p:cNvPr>
          <p:cNvSpPr/>
          <p:nvPr/>
        </p:nvSpPr>
        <p:spPr>
          <a:xfrm>
            <a:off x="7708827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8EF5C8D-E27E-4FB3-82F3-DD354D79CD59}"/>
              </a:ext>
            </a:extLst>
          </p:cNvPr>
          <p:cNvCxnSpPr>
            <a:cxnSpLocks/>
          </p:cNvCxnSpPr>
          <p:nvPr/>
        </p:nvCxnSpPr>
        <p:spPr>
          <a:xfrm>
            <a:off x="4932040" y="40466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185E11-4DBA-4273-B4D2-755557C53C3A}"/>
              </a:ext>
            </a:extLst>
          </p:cNvPr>
          <p:cNvCxnSpPr/>
          <p:nvPr/>
        </p:nvCxnSpPr>
        <p:spPr>
          <a:xfrm>
            <a:off x="8492863" y="40466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52374F-C19A-4030-86F6-5851EB946372}"/>
              </a:ext>
            </a:extLst>
          </p:cNvPr>
          <p:cNvCxnSpPr>
            <a:cxnSpLocks/>
          </p:cNvCxnSpPr>
          <p:nvPr/>
        </p:nvCxnSpPr>
        <p:spPr>
          <a:xfrm>
            <a:off x="4932040" y="328498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DDDCAA-C147-4282-A696-CD0AD47AAAE1}"/>
              </a:ext>
            </a:extLst>
          </p:cNvPr>
          <p:cNvCxnSpPr/>
          <p:nvPr/>
        </p:nvCxnSpPr>
        <p:spPr>
          <a:xfrm>
            <a:off x="8569924" y="328498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B0FEDA-6992-41A9-94ED-DD493BC6D084}"/>
              </a:ext>
            </a:extLst>
          </p:cNvPr>
          <p:cNvCxnSpPr/>
          <p:nvPr/>
        </p:nvCxnSpPr>
        <p:spPr>
          <a:xfrm>
            <a:off x="8676456" y="3284984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EDFBCCA-A6E9-4ED7-B833-8C766049902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2553AA49-E3C2-47D2-854A-F7A847DEDA6B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0" name="Picture 2" descr="Free Cartoon Dog Vector Clip Art">
            <a:extLst>
              <a:ext uri="{FF2B5EF4-FFF2-40B4-BE49-F238E27FC236}">
                <a16:creationId xmlns:a16="http://schemas.microsoft.com/office/drawing/2014/main" id="{C7B0A0FE-4AF0-4D10-BB03-D5FD7840A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176" y="150613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ree Cartoon Dog Vector Clip Art">
            <a:extLst>
              <a:ext uri="{FF2B5EF4-FFF2-40B4-BE49-F238E27FC236}">
                <a16:creationId xmlns:a16="http://schemas.microsoft.com/office/drawing/2014/main" id="{3D84DAC1-B862-4B7E-BECA-08820823A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667" y="152413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ree Cartoon Dog Vector Clip Art">
            <a:extLst>
              <a:ext uri="{FF2B5EF4-FFF2-40B4-BE49-F238E27FC236}">
                <a16:creationId xmlns:a16="http://schemas.microsoft.com/office/drawing/2014/main" id="{A60946CF-4DB2-4D8B-BC96-11E0A52B4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112" y="179674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Free Cartoon Dog Vector Clip Art">
            <a:extLst>
              <a:ext uri="{FF2B5EF4-FFF2-40B4-BE49-F238E27FC236}">
                <a16:creationId xmlns:a16="http://schemas.microsoft.com/office/drawing/2014/main" id="{E25A8264-47E3-4443-8428-BCDB843FF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298" y="151883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ree Cartoon Dog Vector Clip Art">
            <a:extLst>
              <a:ext uri="{FF2B5EF4-FFF2-40B4-BE49-F238E27FC236}">
                <a16:creationId xmlns:a16="http://schemas.microsoft.com/office/drawing/2014/main" id="{AE694EDC-D13D-432F-8EC4-00F7C774B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743" y="179145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Free Cartoon Dog Vector Clip Art">
            <a:extLst>
              <a:ext uri="{FF2B5EF4-FFF2-40B4-BE49-F238E27FC236}">
                <a16:creationId xmlns:a16="http://schemas.microsoft.com/office/drawing/2014/main" id="{D2B87DC6-A99C-4FE6-A38C-2AC9C22BA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131" y="151883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Free Cartoon Dog Vector Clip Art">
            <a:extLst>
              <a:ext uri="{FF2B5EF4-FFF2-40B4-BE49-F238E27FC236}">
                <a16:creationId xmlns:a16="http://schemas.microsoft.com/office/drawing/2014/main" id="{D9D68B2A-BC92-444D-86CE-732297057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76" y="179145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ree Cartoon Dog Vector Clip Art">
            <a:extLst>
              <a:ext uri="{FF2B5EF4-FFF2-40B4-BE49-F238E27FC236}">
                <a16:creationId xmlns:a16="http://schemas.microsoft.com/office/drawing/2014/main" id="{2578A1F4-D8CE-47F7-B168-2C8815D73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374" y="1503297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ree Cartoon Dog Vector Clip Art">
            <a:extLst>
              <a:ext uri="{FF2B5EF4-FFF2-40B4-BE49-F238E27FC236}">
                <a16:creationId xmlns:a16="http://schemas.microsoft.com/office/drawing/2014/main" id="{DCED3CB9-8FE5-486D-80A9-6EFAB7074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865" y="1521298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Free Cartoon Dog Vector Clip Art">
            <a:extLst>
              <a:ext uri="{FF2B5EF4-FFF2-40B4-BE49-F238E27FC236}">
                <a16:creationId xmlns:a16="http://schemas.microsoft.com/office/drawing/2014/main" id="{20B2BCD2-5A89-4AB2-A835-FEF5A836D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310" y="1793913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Free Cartoon Dog Vector Clip Art">
            <a:extLst>
              <a:ext uri="{FF2B5EF4-FFF2-40B4-BE49-F238E27FC236}">
                <a16:creationId xmlns:a16="http://schemas.microsoft.com/office/drawing/2014/main" id="{F32A82CC-E915-4792-8FA6-7CCB93844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496" y="151600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Free Cartoon Dog Vector Clip Art">
            <a:extLst>
              <a:ext uri="{FF2B5EF4-FFF2-40B4-BE49-F238E27FC236}">
                <a16:creationId xmlns:a16="http://schemas.microsoft.com/office/drawing/2014/main" id="{936B645E-2CDB-4143-B756-FB785489B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41" y="178861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Free Cartoon Dog Vector Clip Art">
            <a:extLst>
              <a:ext uri="{FF2B5EF4-FFF2-40B4-BE49-F238E27FC236}">
                <a16:creationId xmlns:a16="http://schemas.microsoft.com/office/drawing/2014/main" id="{B022A617-2A30-49D5-A7FD-EF740E396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29" y="1516002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Free Cartoon Dog Vector Clip Art">
            <a:extLst>
              <a:ext uri="{FF2B5EF4-FFF2-40B4-BE49-F238E27FC236}">
                <a16:creationId xmlns:a16="http://schemas.microsoft.com/office/drawing/2014/main" id="{0427B0F5-2A95-4577-A682-E22689DCD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774" y="1788617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Free Cartoon Dog Vector Clip Art">
            <a:extLst>
              <a:ext uri="{FF2B5EF4-FFF2-40B4-BE49-F238E27FC236}">
                <a16:creationId xmlns:a16="http://schemas.microsoft.com/office/drawing/2014/main" id="{09EB9D1F-0A8B-4BDB-823E-5200FE56D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430" y="4329342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Free Cartoon Dog Vector Clip Art">
            <a:extLst>
              <a:ext uri="{FF2B5EF4-FFF2-40B4-BE49-F238E27FC236}">
                <a16:creationId xmlns:a16="http://schemas.microsoft.com/office/drawing/2014/main" id="{C995FAA2-CE8D-41F9-A845-D6A686981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219" y="4304320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Free Cartoon Dog Vector Clip Art">
            <a:extLst>
              <a:ext uri="{FF2B5EF4-FFF2-40B4-BE49-F238E27FC236}">
                <a16:creationId xmlns:a16="http://schemas.microsoft.com/office/drawing/2014/main" id="{A42EC34B-7B7A-425E-A6B8-3D2A912AC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64" y="4576935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Free Cartoon Dog Vector Clip Art">
            <a:extLst>
              <a:ext uri="{FF2B5EF4-FFF2-40B4-BE49-F238E27FC236}">
                <a16:creationId xmlns:a16="http://schemas.microsoft.com/office/drawing/2014/main" id="{097D5DB6-693D-40B9-A010-2629B2A1A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730" y="4304320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Free Cartoon Dog Vector Clip Art">
            <a:extLst>
              <a:ext uri="{FF2B5EF4-FFF2-40B4-BE49-F238E27FC236}">
                <a16:creationId xmlns:a16="http://schemas.microsoft.com/office/drawing/2014/main" id="{A1E8034A-179D-49A3-9328-01DDD22CC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229" y="4304320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Free Cartoon Dog Vector Clip Art">
            <a:extLst>
              <a:ext uri="{FF2B5EF4-FFF2-40B4-BE49-F238E27FC236}">
                <a16:creationId xmlns:a16="http://schemas.microsoft.com/office/drawing/2014/main" id="{B2653A87-AE41-4D9B-B319-4568C1CEE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111" y="4294563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Free Cartoon Dog Vector Clip Art">
            <a:extLst>
              <a:ext uri="{FF2B5EF4-FFF2-40B4-BE49-F238E27FC236}">
                <a16:creationId xmlns:a16="http://schemas.microsoft.com/office/drawing/2014/main" id="{DC82F1A0-6D77-417A-9A62-D30A5A693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900" y="4269541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Free Cartoon Dog Vector Clip Art">
            <a:extLst>
              <a:ext uri="{FF2B5EF4-FFF2-40B4-BE49-F238E27FC236}">
                <a16:creationId xmlns:a16="http://schemas.microsoft.com/office/drawing/2014/main" id="{BC22B434-58EF-40D0-B1A2-A9E086F7A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345" y="4542156"/>
            <a:ext cx="481621" cy="54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Free Cartoon Dog Vector Clip Art">
            <a:extLst>
              <a:ext uri="{FF2B5EF4-FFF2-40B4-BE49-F238E27FC236}">
                <a16:creationId xmlns:a16="http://schemas.microsoft.com/office/drawing/2014/main" id="{1A80FFA6-3CC6-4FB6-94FC-E881B5C81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411" y="426954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Free Cartoon Dog Vector Clip Art">
            <a:extLst>
              <a:ext uri="{FF2B5EF4-FFF2-40B4-BE49-F238E27FC236}">
                <a16:creationId xmlns:a16="http://schemas.microsoft.com/office/drawing/2014/main" id="{8F5864FC-0EB5-4E9A-BDB0-2DF174615E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910" y="4269541"/>
            <a:ext cx="672226" cy="7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3571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20DA7F9-0A24-4ED7-AB27-69827E5EC310}"/>
              </a:ext>
            </a:extLst>
          </p:cNvPr>
          <p:cNvSpPr/>
          <p:nvPr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accent3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E631E39C-DA0F-4FC8-9111-2F03A956C3CC}"/>
              </a:ext>
            </a:extLst>
          </p:cNvPr>
          <p:cNvSpPr/>
          <p:nvPr/>
        </p:nvSpPr>
        <p:spPr>
          <a:xfrm>
            <a:off x="1531376" y="64159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3A485DE1-E7C2-422C-AB9D-C23A21014676}"/>
              </a:ext>
            </a:extLst>
          </p:cNvPr>
          <p:cNvSpPr/>
          <p:nvPr/>
        </p:nvSpPr>
        <p:spPr>
          <a:xfrm>
            <a:off x="2386383" y="64386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AE92CE7E-086C-4427-84EE-79A3F01173F4}"/>
              </a:ext>
            </a:extLst>
          </p:cNvPr>
          <p:cNvSpPr/>
          <p:nvPr/>
        </p:nvSpPr>
        <p:spPr>
          <a:xfrm>
            <a:off x="3241390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55786CBF-C72A-4C55-AE2E-B3A9E6BF4B53}"/>
              </a:ext>
            </a:extLst>
          </p:cNvPr>
          <p:cNvSpPr/>
          <p:nvPr/>
        </p:nvSpPr>
        <p:spPr>
          <a:xfrm>
            <a:off x="4096397" y="673218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5DD47095-7C5A-4026-B887-FE7F6AA4CCFB}"/>
              </a:ext>
            </a:extLst>
          </p:cNvPr>
          <p:cNvSpPr/>
          <p:nvPr/>
        </p:nvSpPr>
        <p:spPr>
          <a:xfrm>
            <a:off x="5119306" y="6566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6DC0878F-FB92-4F00-88A8-4DEB2278C1B8}"/>
              </a:ext>
            </a:extLst>
          </p:cNvPr>
          <p:cNvSpPr/>
          <p:nvPr/>
        </p:nvSpPr>
        <p:spPr>
          <a:xfrm>
            <a:off x="5974313" y="6589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2686BD10-7E45-44D1-94F7-6E435C573D89}"/>
              </a:ext>
            </a:extLst>
          </p:cNvPr>
          <p:cNvSpPr/>
          <p:nvPr/>
        </p:nvSpPr>
        <p:spPr>
          <a:xfrm>
            <a:off x="6829320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9CBB6757-F31A-4452-8F1F-41D59B625A5A}"/>
              </a:ext>
            </a:extLst>
          </p:cNvPr>
          <p:cNvSpPr/>
          <p:nvPr/>
        </p:nvSpPr>
        <p:spPr>
          <a:xfrm>
            <a:off x="7684327" y="6882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D6DB375C-B8CC-4B1D-BE27-900F5F86D63A}"/>
              </a:ext>
            </a:extLst>
          </p:cNvPr>
          <p:cNvSpPr/>
          <p:nvPr/>
        </p:nvSpPr>
        <p:spPr>
          <a:xfrm>
            <a:off x="1371430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CDE961B6-6D39-484F-9FED-ACAD9F4A56A4}"/>
              </a:ext>
            </a:extLst>
          </p:cNvPr>
          <p:cNvSpPr/>
          <p:nvPr/>
        </p:nvSpPr>
        <p:spPr>
          <a:xfrm>
            <a:off x="2226437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018A7AF3-8A00-44D4-BF6D-5FB03AF007FE}"/>
              </a:ext>
            </a:extLst>
          </p:cNvPr>
          <p:cNvSpPr/>
          <p:nvPr/>
        </p:nvSpPr>
        <p:spPr>
          <a:xfrm>
            <a:off x="3081444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F349D6DC-9C67-4296-B9D0-9FDC5865ADF5}"/>
              </a:ext>
            </a:extLst>
          </p:cNvPr>
          <p:cNvSpPr/>
          <p:nvPr/>
        </p:nvSpPr>
        <p:spPr>
          <a:xfrm>
            <a:off x="3936451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25582D4-1045-473C-9AAA-390639129776}"/>
              </a:ext>
            </a:extLst>
          </p:cNvPr>
          <p:cNvSpPr/>
          <p:nvPr/>
        </p:nvSpPr>
        <p:spPr>
          <a:xfrm>
            <a:off x="5143806" y="3426728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62121758-4F63-42DA-A3D1-CA5820E4753E}"/>
              </a:ext>
            </a:extLst>
          </p:cNvPr>
          <p:cNvSpPr/>
          <p:nvPr/>
        </p:nvSpPr>
        <p:spPr>
          <a:xfrm>
            <a:off x="5998813" y="3429000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9CEB943E-24CC-43F7-945B-63731FA9F153}"/>
              </a:ext>
            </a:extLst>
          </p:cNvPr>
          <p:cNvSpPr/>
          <p:nvPr/>
        </p:nvSpPr>
        <p:spPr>
          <a:xfrm>
            <a:off x="6853820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C377CE4B-AF6E-403A-9B25-D16613857ACC}"/>
              </a:ext>
            </a:extLst>
          </p:cNvPr>
          <p:cNvSpPr/>
          <p:nvPr/>
        </p:nvSpPr>
        <p:spPr>
          <a:xfrm>
            <a:off x="7708827" y="3458353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8EF5C8D-E27E-4FB3-82F3-DD354D79CD59}"/>
              </a:ext>
            </a:extLst>
          </p:cNvPr>
          <p:cNvCxnSpPr>
            <a:cxnSpLocks/>
          </p:cNvCxnSpPr>
          <p:nvPr/>
        </p:nvCxnSpPr>
        <p:spPr>
          <a:xfrm>
            <a:off x="4932040" y="40466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185E11-4DBA-4273-B4D2-755557C53C3A}"/>
              </a:ext>
            </a:extLst>
          </p:cNvPr>
          <p:cNvCxnSpPr/>
          <p:nvPr/>
        </p:nvCxnSpPr>
        <p:spPr>
          <a:xfrm>
            <a:off x="8492863" y="40466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52374F-C19A-4030-86F6-5851EB946372}"/>
              </a:ext>
            </a:extLst>
          </p:cNvPr>
          <p:cNvCxnSpPr>
            <a:cxnSpLocks/>
          </p:cNvCxnSpPr>
          <p:nvPr/>
        </p:nvCxnSpPr>
        <p:spPr>
          <a:xfrm>
            <a:off x="4932040" y="3284984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DDDCAA-C147-4282-A696-CD0AD47AAAE1}"/>
              </a:ext>
            </a:extLst>
          </p:cNvPr>
          <p:cNvCxnSpPr/>
          <p:nvPr/>
        </p:nvCxnSpPr>
        <p:spPr>
          <a:xfrm>
            <a:off x="8569924" y="3284984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B0FEDA-6992-41A9-94ED-DD493BC6D084}"/>
              </a:ext>
            </a:extLst>
          </p:cNvPr>
          <p:cNvCxnSpPr/>
          <p:nvPr/>
        </p:nvCxnSpPr>
        <p:spPr>
          <a:xfrm>
            <a:off x="8676456" y="3284984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EDFBCCA-A6E9-4ED7-B833-8C766049902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2553AA49-E3C2-47D2-854A-F7A847DEDA6B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65" name="Picture 2">
            <a:extLst>
              <a:ext uri="{FF2B5EF4-FFF2-40B4-BE49-F238E27FC236}">
                <a16:creationId xmlns:a16="http://schemas.microsoft.com/office/drawing/2014/main" id="{DD5A5181-0DCA-4018-9DD2-345317D6F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51" y="4209241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2">
            <a:extLst>
              <a:ext uri="{FF2B5EF4-FFF2-40B4-BE49-F238E27FC236}">
                <a16:creationId xmlns:a16="http://schemas.microsoft.com/office/drawing/2014/main" id="{CA3B03BE-9078-4B99-B584-98F1467DE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6034" y="4209360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">
            <a:extLst>
              <a:ext uri="{FF2B5EF4-FFF2-40B4-BE49-F238E27FC236}">
                <a16:creationId xmlns:a16="http://schemas.microsoft.com/office/drawing/2014/main" id="{E400A5BF-2737-42D9-A8BB-F3549A218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4" y="1561898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>
            <a:extLst>
              <a:ext uri="{FF2B5EF4-FFF2-40B4-BE49-F238E27FC236}">
                <a16:creationId xmlns:a16="http://schemas.microsoft.com/office/drawing/2014/main" id="{CFBCA5DC-373F-4345-AB60-01E6B5FB9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254" y="1561898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">
            <a:extLst>
              <a:ext uri="{FF2B5EF4-FFF2-40B4-BE49-F238E27FC236}">
                <a16:creationId xmlns:a16="http://schemas.microsoft.com/office/drawing/2014/main" id="{9411F37E-0422-4E96-8712-2812CC30D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907" y="1545368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>
            <a:extLst>
              <a:ext uri="{FF2B5EF4-FFF2-40B4-BE49-F238E27FC236}">
                <a16:creationId xmlns:a16="http://schemas.microsoft.com/office/drawing/2014/main" id="{051F010D-B60F-46A4-9513-94E7ECD0D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263" y="1508500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>
            <a:extLst>
              <a:ext uri="{FF2B5EF4-FFF2-40B4-BE49-F238E27FC236}">
                <a16:creationId xmlns:a16="http://schemas.microsoft.com/office/drawing/2014/main" id="{48F7E902-7305-4987-A520-E250757D8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767" y="1564303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">
            <a:extLst>
              <a:ext uri="{FF2B5EF4-FFF2-40B4-BE49-F238E27FC236}">
                <a16:creationId xmlns:a16="http://schemas.microsoft.com/office/drawing/2014/main" id="{7BB79B85-5215-41AA-B02F-5236B9668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577" y="1564303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>
            <a:extLst>
              <a:ext uri="{FF2B5EF4-FFF2-40B4-BE49-F238E27FC236}">
                <a16:creationId xmlns:a16="http://schemas.microsoft.com/office/drawing/2014/main" id="{B17BE569-7B53-4B8E-9BE6-E65336018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230" y="1547773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>
            <a:extLst>
              <a:ext uri="{FF2B5EF4-FFF2-40B4-BE49-F238E27FC236}">
                <a16:creationId xmlns:a16="http://schemas.microsoft.com/office/drawing/2014/main" id="{43BDB5EA-3596-432E-885F-6A37C9247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86" y="1510905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>
            <a:extLst>
              <a:ext uri="{FF2B5EF4-FFF2-40B4-BE49-F238E27FC236}">
                <a16:creationId xmlns:a16="http://schemas.microsoft.com/office/drawing/2014/main" id="{6A094A65-2BE5-45A9-9C9E-990A8E976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467" y="4305342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>
            <a:extLst>
              <a:ext uri="{FF2B5EF4-FFF2-40B4-BE49-F238E27FC236}">
                <a16:creationId xmlns:a16="http://schemas.microsoft.com/office/drawing/2014/main" id="{5001786F-1296-4653-BDA1-9947828D5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662" y="419830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>
            <a:extLst>
              <a:ext uri="{FF2B5EF4-FFF2-40B4-BE49-F238E27FC236}">
                <a16:creationId xmlns:a16="http://schemas.microsoft.com/office/drawing/2014/main" id="{B9169215-287B-49D5-82E4-29A63F3FAE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359" y="4220173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>
            <a:extLst>
              <a:ext uri="{FF2B5EF4-FFF2-40B4-BE49-F238E27FC236}">
                <a16:creationId xmlns:a16="http://schemas.microsoft.com/office/drawing/2014/main" id="{75F8773D-20CA-448A-A369-A3959DB14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242" y="4220292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>
            <a:extLst>
              <a:ext uri="{FF2B5EF4-FFF2-40B4-BE49-F238E27FC236}">
                <a16:creationId xmlns:a16="http://schemas.microsoft.com/office/drawing/2014/main" id="{B3F40C2E-4233-40D5-B36D-F7053EA3A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675" y="4316274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>
            <a:extLst>
              <a:ext uri="{FF2B5EF4-FFF2-40B4-BE49-F238E27FC236}">
                <a16:creationId xmlns:a16="http://schemas.microsoft.com/office/drawing/2014/main" id="{B5D995E5-C100-4CDA-BA74-7A99695B1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870" y="4209241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524836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3" ma:contentTypeDescription="Create a new document." ma:contentTypeScope="" ma:versionID="3b06645c4839c688bc316f973c5bb66f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bca0245041b858c9b6edd8fd836c945b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550838-D34F-4FA2-9F5D-FFF61229B3F0}">
  <ds:schemaRefs>
    <ds:schemaRef ds:uri="http://schemas.microsoft.com/office/infopath/2007/PartnerControls"/>
    <ds:schemaRef ds:uri="c17d24db-1525-423a-a246-76d2fc38ff69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2dfdbd87-feb3-4b3a-b11d-aaad4bfbe88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CE78926-E18F-4EE2-8491-FB886710F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0CB01F-9A3E-4945-B468-18A3CDB913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2295</TotalTime>
  <Words>87</Words>
  <Application>Microsoft Office PowerPoint</Application>
  <PresentationFormat>On-screen Show (4:3)</PresentationFormat>
  <Paragraphs>22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Diseño predeterminado</vt:lpstr>
      <vt:lpstr>Doggie, doggie where’s your bone?  Someone stole it from your home!  Who has my bone?  I have your bone!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Owen Sheedy</cp:lastModifiedBy>
  <cp:revision>269</cp:revision>
  <dcterms:created xsi:type="dcterms:W3CDTF">2010-05-23T14:28:12Z</dcterms:created>
  <dcterms:modified xsi:type="dcterms:W3CDTF">2020-11-13T22:14:53Z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