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66" r:id="rId4"/>
    <p:sldId id="267" r:id="rId5"/>
    <p:sldId id="268" r:id="rId6"/>
    <p:sldId id="257" r:id="rId7"/>
    <p:sldId id="263" r:id="rId8"/>
    <p:sldId id="259" r:id="rId9"/>
    <p:sldId id="269" r:id="rId10"/>
    <p:sldId id="256" r:id="rId11"/>
    <p:sldId id="271" r:id="rId12"/>
    <p:sldId id="260" r:id="rId13"/>
    <p:sldId id="261" r:id="rId14"/>
    <p:sldId id="299" r:id="rId15"/>
    <p:sldId id="272" r:id="rId16"/>
    <p:sldId id="286" r:id="rId17"/>
    <p:sldId id="273" r:id="rId18"/>
    <p:sldId id="287" r:id="rId19"/>
    <p:sldId id="274" r:id="rId20"/>
    <p:sldId id="288" r:id="rId21"/>
    <p:sldId id="275" r:id="rId22"/>
    <p:sldId id="289" r:id="rId23"/>
    <p:sldId id="276" r:id="rId24"/>
    <p:sldId id="290" r:id="rId25"/>
    <p:sldId id="277" r:id="rId26"/>
    <p:sldId id="291" r:id="rId27"/>
    <p:sldId id="278" r:id="rId28"/>
    <p:sldId id="292" r:id="rId29"/>
    <p:sldId id="279" r:id="rId30"/>
    <p:sldId id="293" r:id="rId31"/>
    <p:sldId id="280" r:id="rId32"/>
    <p:sldId id="294" r:id="rId33"/>
    <p:sldId id="281" r:id="rId34"/>
    <p:sldId id="295" r:id="rId35"/>
    <p:sldId id="283" r:id="rId36"/>
    <p:sldId id="296" r:id="rId37"/>
    <p:sldId id="284" r:id="rId38"/>
    <p:sldId id="297" r:id="rId39"/>
    <p:sldId id="285" r:id="rId40"/>
    <p:sldId id="298" r:id="rId41"/>
    <p:sldId id="264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37A31A-8B12-4DF4-BD6A-EA26D7DE7AE3}" v="45" dt="2020-11-05T17:47:52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B137A31A-8B12-4DF4-BD6A-EA26D7DE7AE3}"/>
    <pc:docChg chg="undo custSel addSld delSld modSld sldOrd">
      <pc:chgData name="Owen Sheedy" userId="b1c9949c-efb5-4f8f-8e1c-29dbcaf5146f" providerId="ADAL" clId="{B137A31A-8B12-4DF4-BD6A-EA26D7DE7AE3}" dt="2020-11-05T17:49:07.243" v="430" actId="478"/>
      <pc:docMkLst>
        <pc:docMk/>
      </pc:docMkLst>
      <pc:sldChg chg="addSp delSp modSp mod">
        <pc:chgData name="Owen Sheedy" userId="b1c9949c-efb5-4f8f-8e1c-29dbcaf5146f" providerId="ADAL" clId="{B137A31A-8B12-4DF4-BD6A-EA26D7DE7AE3}" dt="2020-11-02T20:05:59.230" v="127" actId="1076"/>
        <pc:sldMkLst>
          <pc:docMk/>
          <pc:sldMk cId="109857222" sldId="256"/>
        </pc:sldMkLst>
        <pc:spChg chg="add mod">
          <ac:chgData name="Owen Sheedy" userId="b1c9949c-efb5-4f8f-8e1c-29dbcaf5146f" providerId="ADAL" clId="{B137A31A-8B12-4DF4-BD6A-EA26D7DE7AE3}" dt="2020-11-02T18:08:59.196" v="14" actId="1582"/>
          <ac:spMkLst>
            <pc:docMk/>
            <pc:sldMk cId="109857222" sldId="256"/>
            <ac:spMk id="2" creationId="{2AD570A1-EC69-448C-9A5D-68E6453F12FA}"/>
          </ac:spMkLst>
        </pc:spChg>
        <pc:spChg chg="add mod">
          <ac:chgData name="Owen Sheedy" userId="b1c9949c-efb5-4f8f-8e1c-29dbcaf5146f" providerId="ADAL" clId="{B137A31A-8B12-4DF4-BD6A-EA26D7DE7AE3}" dt="2020-11-02T18:10:44.481" v="46" actId="1038"/>
          <ac:spMkLst>
            <pc:docMk/>
            <pc:sldMk cId="109857222" sldId="256"/>
            <ac:spMk id="3" creationId="{7F23FC1F-3860-4F5B-BF54-9A49FFE41204}"/>
          </ac:spMkLst>
        </pc:spChg>
        <pc:spChg chg="add mod">
          <ac:chgData name="Owen Sheedy" userId="b1c9949c-efb5-4f8f-8e1c-29dbcaf5146f" providerId="ADAL" clId="{B137A31A-8B12-4DF4-BD6A-EA26D7DE7AE3}" dt="2020-11-02T18:08:59.196" v="14" actId="1582"/>
          <ac:spMkLst>
            <pc:docMk/>
            <pc:sldMk cId="109857222" sldId="256"/>
            <ac:spMk id="8" creationId="{E03097EF-24C1-4FBA-AF15-374B239C8957}"/>
          </ac:spMkLst>
        </pc:spChg>
        <pc:spChg chg="add mod">
          <ac:chgData name="Owen Sheedy" userId="b1c9949c-efb5-4f8f-8e1c-29dbcaf5146f" providerId="ADAL" clId="{B137A31A-8B12-4DF4-BD6A-EA26D7DE7AE3}" dt="2020-11-02T18:08:59.196" v="14" actId="1582"/>
          <ac:spMkLst>
            <pc:docMk/>
            <pc:sldMk cId="109857222" sldId="256"/>
            <ac:spMk id="9" creationId="{43AA01E5-ABCB-4B2F-8B93-CB15EA1315A2}"/>
          </ac:spMkLst>
        </pc:spChg>
        <pc:spChg chg="add mod">
          <ac:chgData name="Owen Sheedy" userId="b1c9949c-efb5-4f8f-8e1c-29dbcaf5146f" providerId="ADAL" clId="{B137A31A-8B12-4DF4-BD6A-EA26D7DE7AE3}" dt="2020-11-02T18:08:59.196" v="14" actId="1582"/>
          <ac:spMkLst>
            <pc:docMk/>
            <pc:sldMk cId="109857222" sldId="256"/>
            <ac:spMk id="10" creationId="{CA7CAA4C-C536-40E8-81CF-060B2F8B9882}"/>
          </ac:spMkLst>
        </pc:spChg>
        <pc:spChg chg="add mod">
          <ac:chgData name="Owen Sheedy" userId="b1c9949c-efb5-4f8f-8e1c-29dbcaf5146f" providerId="ADAL" clId="{B137A31A-8B12-4DF4-BD6A-EA26D7DE7AE3}" dt="2020-11-02T18:10:11.762" v="33" actId="20577"/>
          <ac:spMkLst>
            <pc:docMk/>
            <pc:sldMk cId="109857222" sldId="256"/>
            <ac:spMk id="11" creationId="{9272ED6B-30F4-47F2-B2E3-2F9F27ACC89E}"/>
          </ac:spMkLst>
        </pc:spChg>
        <pc:spChg chg="add mod">
          <ac:chgData name="Owen Sheedy" userId="b1c9949c-efb5-4f8f-8e1c-29dbcaf5146f" providerId="ADAL" clId="{B137A31A-8B12-4DF4-BD6A-EA26D7DE7AE3}" dt="2020-11-02T18:10:41.482" v="45" actId="1038"/>
          <ac:spMkLst>
            <pc:docMk/>
            <pc:sldMk cId="109857222" sldId="256"/>
            <ac:spMk id="12" creationId="{A22F4932-1B73-41F8-87DC-0E0A212B4922}"/>
          </ac:spMkLst>
        </pc:spChg>
        <pc:spChg chg="add mod">
          <ac:chgData name="Owen Sheedy" userId="b1c9949c-efb5-4f8f-8e1c-29dbcaf5146f" providerId="ADAL" clId="{B137A31A-8B12-4DF4-BD6A-EA26D7DE7AE3}" dt="2020-11-02T18:10:37.487" v="44" actId="1038"/>
          <ac:spMkLst>
            <pc:docMk/>
            <pc:sldMk cId="109857222" sldId="256"/>
            <ac:spMk id="13" creationId="{CF03CAFC-00AB-4A8C-B3E1-D9CC7EDCD570}"/>
          </ac:spMkLst>
        </pc:spChg>
        <pc:picChg chg="mod">
          <ac:chgData name="Owen Sheedy" userId="b1c9949c-efb5-4f8f-8e1c-29dbcaf5146f" providerId="ADAL" clId="{B137A31A-8B12-4DF4-BD6A-EA26D7DE7AE3}" dt="2020-11-02T20:05:51.445" v="122" actId="1076"/>
          <ac:picMkLst>
            <pc:docMk/>
            <pc:sldMk cId="109857222" sldId="256"/>
            <ac:picMk id="4" creationId="{7813E47C-2A72-4F41-9A69-E26C3D624479}"/>
          </ac:picMkLst>
        </pc:picChg>
        <pc:picChg chg="mod">
          <ac:chgData name="Owen Sheedy" userId="b1c9949c-efb5-4f8f-8e1c-29dbcaf5146f" providerId="ADAL" clId="{B137A31A-8B12-4DF4-BD6A-EA26D7DE7AE3}" dt="2020-11-02T20:05:51.445" v="122" actId="1076"/>
          <ac:picMkLst>
            <pc:docMk/>
            <pc:sldMk cId="109857222" sldId="256"/>
            <ac:picMk id="5" creationId="{6D1E5F68-59F2-4659-9E4E-A99734304BB9}"/>
          </ac:picMkLst>
        </pc:picChg>
        <pc:picChg chg="del">
          <ac:chgData name="Owen Sheedy" userId="b1c9949c-efb5-4f8f-8e1c-29dbcaf5146f" providerId="ADAL" clId="{B137A31A-8B12-4DF4-BD6A-EA26D7DE7AE3}" dt="2020-11-02T20:05:47.495" v="121" actId="478"/>
          <ac:picMkLst>
            <pc:docMk/>
            <pc:sldMk cId="109857222" sldId="256"/>
            <ac:picMk id="6" creationId="{60AB0327-6D8D-4504-84DA-48906FFA92ED}"/>
          </ac:picMkLst>
        </pc:picChg>
        <pc:picChg chg="mod">
          <ac:chgData name="Owen Sheedy" userId="b1c9949c-efb5-4f8f-8e1c-29dbcaf5146f" providerId="ADAL" clId="{B137A31A-8B12-4DF4-BD6A-EA26D7DE7AE3}" dt="2020-11-02T20:05:53.461" v="123" actId="1076"/>
          <ac:picMkLst>
            <pc:docMk/>
            <pc:sldMk cId="109857222" sldId="256"/>
            <ac:picMk id="7" creationId="{E77848B8-91EB-4AB8-91D4-9E7DC4CA13D9}"/>
          </ac:picMkLst>
        </pc:picChg>
        <pc:picChg chg="add del">
          <ac:chgData name="Owen Sheedy" userId="b1c9949c-efb5-4f8f-8e1c-29dbcaf5146f" providerId="ADAL" clId="{B137A31A-8B12-4DF4-BD6A-EA26D7DE7AE3}" dt="2020-11-02T20:05:55.517" v="125"/>
          <ac:picMkLst>
            <pc:docMk/>
            <pc:sldMk cId="109857222" sldId="256"/>
            <ac:picMk id="14" creationId="{8E38E8D1-F8BF-4E62-AE70-E80408CB5CE0}"/>
          </ac:picMkLst>
        </pc:picChg>
        <pc:picChg chg="add mod">
          <ac:chgData name="Owen Sheedy" userId="b1c9949c-efb5-4f8f-8e1c-29dbcaf5146f" providerId="ADAL" clId="{B137A31A-8B12-4DF4-BD6A-EA26D7DE7AE3}" dt="2020-11-02T20:05:59.230" v="127" actId="1076"/>
          <ac:picMkLst>
            <pc:docMk/>
            <pc:sldMk cId="109857222" sldId="256"/>
            <ac:picMk id="15" creationId="{752482EE-C69F-4D0B-965B-85E33099826A}"/>
          </ac:picMkLst>
        </pc:picChg>
      </pc:sldChg>
      <pc:sldChg chg="addSp delSp modSp add mod ord">
        <pc:chgData name="Owen Sheedy" userId="b1c9949c-efb5-4f8f-8e1c-29dbcaf5146f" providerId="ADAL" clId="{B137A31A-8B12-4DF4-BD6A-EA26D7DE7AE3}" dt="2020-11-02T20:04:36.052" v="99"/>
        <pc:sldMkLst>
          <pc:docMk/>
          <pc:sldMk cId="4049920822" sldId="257"/>
        </pc:sldMkLst>
        <pc:picChg chg="del">
          <ac:chgData name="Owen Sheedy" userId="b1c9949c-efb5-4f8f-8e1c-29dbcaf5146f" providerId="ADAL" clId="{B137A31A-8B12-4DF4-BD6A-EA26D7DE7AE3}" dt="2020-11-02T20:00:14.475" v="53" actId="478"/>
          <ac:picMkLst>
            <pc:docMk/>
            <pc:sldMk cId="4049920822" sldId="257"/>
            <ac:picMk id="4" creationId="{7813E47C-2A72-4F41-9A69-E26C3D624479}"/>
          </ac:picMkLst>
        </pc:picChg>
        <pc:picChg chg="del">
          <ac:chgData name="Owen Sheedy" userId="b1c9949c-efb5-4f8f-8e1c-29dbcaf5146f" providerId="ADAL" clId="{B137A31A-8B12-4DF4-BD6A-EA26D7DE7AE3}" dt="2020-11-02T20:00:14.805" v="54" actId="478"/>
          <ac:picMkLst>
            <pc:docMk/>
            <pc:sldMk cId="4049920822" sldId="257"/>
            <ac:picMk id="5" creationId="{6D1E5F68-59F2-4659-9E4E-A99734304BB9}"/>
          </ac:picMkLst>
        </pc:picChg>
        <pc:picChg chg="del">
          <ac:chgData name="Owen Sheedy" userId="b1c9949c-efb5-4f8f-8e1c-29dbcaf5146f" providerId="ADAL" clId="{B137A31A-8B12-4DF4-BD6A-EA26D7DE7AE3}" dt="2020-11-02T20:00:15.168" v="55" actId="478"/>
          <ac:picMkLst>
            <pc:docMk/>
            <pc:sldMk cId="4049920822" sldId="257"/>
            <ac:picMk id="7" creationId="{E77848B8-91EB-4AB8-91D4-9E7DC4CA13D9}"/>
          </ac:picMkLst>
        </pc:picChg>
        <pc:picChg chg="add mod">
          <ac:chgData name="Owen Sheedy" userId="b1c9949c-efb5-4f8f-8e1c-29dbcaf5146f" providerId="ADAL" clId="{B137A31A-8B12-4DF4-BD6A-EA26D7DE7AE3}" dt="2020-11-02T20:00:20.206" v="57" actId="1076"/>
          <ac:picMkLst>
            <pc:docMk/>
            <pc:sldMk cId="4049920822" sldId="257"/>
            <ac:picMk id="14" creationId="{E9F0F3B3-B325-45EA-8239-C97A896284C6}"/>
          </ac:picMkLst>
        </pc:picChg>
        <pc:picChg chg="add mod">
          <ac:chgData name="Owen Sheedy" userId="b1c9949c-efb5-4f8f-8e1c-29dbcaf5146f" providerId="ADAL" clId="{B137A31A-8B12-4DF4-BD6A-EA26D7DE7AE3}" dt="2020-11-02T20:00:23.462" v="59" actId="1076"/>
          <ac:picMkLst>
            <pc:docMk/>
            <pc:sldMk cId="4049920822" sldId="257"/>
            <ac:picMk id="15" creationId="{A31BEF01-C037-42EF-B5DB-A4A2CC1ECB0C}"/>
          </ac:picMkLst>
        </pc:picChg>
        <pc:picChg chg="add mod">
          <ac:chgData name="Owen Sheedy" userId="b1c9949c-efb5-4f8f-8e1c-29dbcaf5146f" providerId="ADAL" clId="{B137A31A-8B12-4DF4-BD6A-EA26D7DE7AE3}" dt="2020-11-02T20:00:25.335" v="61" actId="1076"/>
          <ac:picMkLst>
            <pc:docMk/>
            <pc:sldMk cId="4049920822" sldId="257"/>
            <ac:picMk id="16" creationId="{A745313B-B83B-4F5A-99D9-60381AA7428F}"/>
          </ac:picMkLst>
        </pc:picChg>
      </pc:sldChg>
      <pc:sldChg chg="addSp delSp modSp add mod ord">
        <pc:chgData name="Owen Sheedy" userId="b1c9949c-efb5-4f8f-8e1c-29dbcaf5146f" providerId="ADAL" clId="{B137A31A-8B12-4DF4-BD6A-EA26D7DE7AE3}" dt="2020-11-02T20:03:23.603" v="83"/>
        <pc:sldMkLst>
          <pc:docMk/>
          <pc:sldMk cId="2350415021" sldId="258"/>
        </pc:sldMkLst>
        <pc:picChg chg="del">
          <ac:chgData name="Owen Sheedy" userId="b1c9949c-efb5-4f8f-8e1c-29dbcaf5146f" providerId="ADAL" clId="{B137A31A-8B12-4DF4-BD6A-EA26D7DE7AE3}" dt="2020-11-02T20:00:45.904" v="63" actId="478"/>
          <ac:picMkLst>
            <pc:docMk/>
            <pc:sldMk cId="2350415021" sldId="258"/>
            <ac:picMk id="5" creationId="{6D1E5F68-59F2-4659-9E4E-A99734304BB9}"/>
          </ac:picMkLst>
        </pc:picChg>
        <pc:picChg chg="del">
          <ac:chgData name="Owen Sheedy" userId="b1c9949c-efb5-4f8f-8e1c-29dbcaf5146f" providerId="ADAL" clId="{B137A31A-8B12-4DF4-BD6A-EA26D7DE7AE3}" dt="2020-11-02T20:00:44.361" v="62" actId="478"/>
          <ac:picMkLst>
            <pc:docMk/>
            <pc:sldMk cId="2350415021" sldId="258"/>
            <ac:picMk id="6" creationId="{60AB0327-6D8D-4504-84DA-48906FFA92ED}"/>
          </ac:picMkLst>
        </pc:picChg>
        <pc:picChg chg="add mod">
          <ac:chgData name="Owen Sheedy" userId="b1c9949c-efb5-4f8f-8e1c-29dbcaf5146f" providerId="ADAL" clId="{B137A31A-8B12-4DF4-BD6A-EA26D7DE7AE3}" dt="2020-11-02T20:00:55.326" v="65" actId="1076"/>
          <ac:picMkLst>
            <pc:docMk/>
            <pc:sldMk cId="2350415021" sldId="258"/>
            <ac:picMk id="14" creationId="{1E344042-E65B-4596-8181-58BBA76F1848}"/>
          </ac:picMkLst>
        </pc:picChg>
        <pc:picChg chg="add mod">
          <ac:chgData name="Owen Sheedy" userId="b1c9949c-efb5-4f8f-8e1c-29dbcaf5146f" providerId="ADAL" clId="{B137A31A-8B12-4DF4-BD6A-EA26D7DE7AE3}" dt="2020-11-02T20:00:55.326" v="65" actId="1076"/>
          <ac:picMkLst>
            <pc:docMk/>
            <pc:sldMk cId="2350415021" sldId="258"/>
            <ac:picMk id="15" creationId="{878F100B-C4D4-4D73-8694-C686395A3B42}"/>
          </ac:picMkLst>
        </pc:picChg>
      </pc:sldChg>
      <pc:sldChg chg="addSp delSp modSp add mod ord">
        <pc:chgData name="Owen Sheedy" userId="b1c9949c-efb5-4f8f-8e1c-29dbcaf5146f" providerId="ADAL" clId="{B137A31A-8B12-4DF4-BD6A-EA26D7DE7AE3}" dt="2020-11-02T20:05:02.702" v="110" actId="1076"/>
        <pc:sldMkLst>
          <pc:docMk/>
          <pc:sldMk cId="3686701037" sldId="259"/>
        </pc:sldMkLst>
        <pc:picChg chg="del">
          <ac:chgData name="Owen Sheedy" userId="b1c9949c-efb5-4f8f-8e1c-29dbcaf5146f" providerId="ADAL" clId="{B137A31A-8B12-4DF4-BD6A-EA26D7DE7AE3}" dt="2020-11-02T20:04:58.766" v="108" actId="478"/>
          <ac:picMkLst>
            <pc:docMk/>
            <pc:sldMk cId="3686701037" sldId="259"/>
            <ac:picMk id="5" creationId="{6D1E5F68-59F2-4659-9E4E-A99734304BB9}"/>
          </ac:picMkLst>
        </pc:picChg>
        <pc:picChg chg="add mod">
          <ac:chgData name="Owen Sheedy" userId="b1c9949c-efb5-4f8f-8e1c-29dbcaf5146f" providerId="ADAL" clId="{B137A31A-8B12-4DF4-BD6A-EA26D7DE7AE3}" dt="2020-11-02T20:05:02.702" v="110" actId="1076"/>
          <ac:picMkLst>
            <pc:docMk/>
            <pc:sldMk cId="3686701037" sldId="259"/>
            <ac:picMk id="14" creationId="{96620204-1DD9-420C-84BC-2B63D2B57EEE}"/>
          </ac:picMkLst>
        </pc:picChg>
      </pc:sldChg>
      <pc:sldChg chg="modSp add mod ord">
        <pc:chgData name="Owen Sheedy" userId="b1c9949c-efb5-4f8f-8e1c-29dbcaf5146f" providerId="ADAL" clId="{B137A31A-8B12-4DF4-BD6A-EA26D7DE7AE3}" dt="2020-11-02T20:06:52.503" v="142" actId="1076"/>
        <pc:sldMkLst>
          <pc:docMk/>
          <pc:sldMk cId="3037723290" sldId="260"/>
        </pc:sldMkLst>
        <pc:spChg chg="mod">
          <ac:chgData name="Owen Sheedy" userId="b1c9949c-efb5-4f8f-8e1c-29dbcaf5146f" providerId="ADAL" clId="{B137A31A-8B12-4DF4-BD6A-EA26D7DE7AE3}" dt="2020-11-02T20:06:39.328" v="138" actId="1076"/>
          <ac:spMkLst>
            <pc:docMk/>
            <pc:sldMk cId="3037723290" sldId="260"/>
            <ac:spMk id="10" creationId="{CA7CAA4C-C536-40E8-81CF-060B2F8B9882}"/>
          </ac:spMkLst>
        </pc:spChg>
        <pc:picChg chg="mod">
          <ac:chgData name="Owen Sheedy" userId="b1c9949c-efb5-4f8f-8e1c-29dbcaf5146f" providerId="ADAL" clId="{B137A31A-8B12-4DF4-BD6A-EA26D7DE7AE3}" dt="2020-11-02T20:06:37.838" v="136" actId="1076"/>
          <ac:picMkLst>
            <pc:docMk/>
            <pc:sldMk cId="3037723290" sldId="260"/>
            <ac:picMk id="4" creationId="{7813E47C-2A72-4F41-9A69-E26C3D624479}"/>
          </ac:picMkLst>
        </pc:picChg>
        <pc:picChg chg="mod">
          <ac:chgData name="Owen Sheedy" userId="b1c9949c-efb5-4f8f-8e1c-29dbcaf5146f" providerId="ADAL" clId="{B137A31A-8B12-4DF4-BD6A-EA26D7DE7AE3}" dt="2020-11-02T20:06:52.503" v="142" actId="1076"/>
          <ac:picMkLst>
            <pc:docMk/>
            <pc:sldMk cId="3037723290" sldId="260"/>
            <ac:picMk id="5" creationId="{6D1E5F68-59F2-4659-9E4E-A99734304BB9}"/>
          </ac:picMkLst>
        </pc:picChg>
        <pc:picChg chg="mod">
          <ac:chgData name="Owen Sheedy" userId="b1c9949c-efb5-4f8f-8e1c-29dbcaf5146f" providerId="ADAL" clId="{B137A31A-8B12-4DF4-BD6A-EA26D7DE7AE3}" dt="2020-11-02T20:06:43.408" v="139" actId="1076"/>
          <ac:picMkLst>
            <pc:docMk/>
            <pc:sldMk cId="3037723290" sldId="260"/>
            <ac:picMk id="6" creationId="{60AB0327-6D8D-4504-84DA-48906FFA92ED}"/>
          </ac:picMkLst>
        </pc:picChg>
        <pc:picChg chg="mod">
          <ac:chgData name="Owen Sheedy" userId="b1c9949c-efb5-4f8f-8e1c-29dbcaf5146f" providerId="ADAL" clId="{B137A31A-8B12-4DF4-BD6A-EA26D7DE7AE3}" dt="2020-11-02T20:06:48.966" v="141" actId="1076"/>
          <ac:picMkLst>
            <pc:docMk/>
            <pc:sldMk cId="3037723290" sldId="260"/>
            <ac:picMk id="7" creationId="{E77848B8-91EB-4AB8-91D4-9E7DC4CA13D9}"/>
          </ac:picMkLst>
        </pc:picChg>
      </pc:sldChg>
      <pc:sldChg chg="modSp add mod">
        <pc:chgData name="Owen Sheedy" userId="b1c9949c-efb5-4f8f-8e1c-29dbcaf5146f" providerId="ADAL" clId="{B137A31A-8B12-4DF4-BD6A-EA26D7DE7AE3}" dt="2020-11-02T20:07:31.336" v="148" actId="1076"/>
        <pc:sldMkLst>
          <pc:docMk/>
          <pc:sldMk cId="2443370625" sldId="261"/>
        </pc:sldMkLst>
        <pc:picChg chg="mod">
          <ac:chgData name="Owen Sheedy" userId="b1c9949c-efb5-4f8f-8e1c-29dbcaf5146f" providerId="ADAL" clId="{B137A31A-8B12-4DF4-BD6A-EA26D7DE7AE3}" dt="2020-11-02T20:07:29.135" v="147" actId="1076"/>
          <ac:picMkLst>
            <pc:docMk/>
            <pc:sldMk cId="2443370625" sldId="261"/>
            <ac:picMk id="4" creationId="{7813E47C-2A72-4F41-9A69-E26C3D624479}"/>
          </ac:picMkLst>
        </pc:picChg>
        <pc:picChg chg="mod">
          <ac:chgData name="Owen Sheedy" userId="b1c9949c-efb5-4f8f-8e1c-29dbcaf5146f" providerId="ADAL" clId="{B137A31A-8B12-4DF4-BD6A-EA26D7DE7AE3}" dt="2020-11-02T20:07:31.336" v="148" actId="1076"/>
          <ac:picMkLst>
            <pc:docMk/>
            <pc:sldMk cId="2443370625" sldId="261"/>
            <ac:picMk id="6" creationId="{60AB0327-6D8D-4504-84DA-48906FFA92ED}"/>
          </ac:picMkLst>
        </pc:picChg>
      </pc:sldChg>
      <pc:sldChg chg="add del">
        <pc:chgData name="Owen Sheedy" userId="b1c9949c-efb5-4f8f-8e1c-29dbcaf5146f" providerId="ADAL" clId="{B137A31A-8B12-4DF4-BD6A-EA26D7DE7AE3}" dt="2020-11-02T20:07:07.795" v="143" actId="47"/>
        <pc:sldMkLst>
          <pc:docMk/>
          <pc:sldMk cId="83943258" sldId="262"/>
        </pc:sldMkLst>
      </pc:sldChg>
      <pc:sldChg chg="addSp delSp modSp add mod ord">
        <pc:chgData name="Owen Sheedy" userId="b1c9949c-efb5-4f8f-8e1c-29dbcaf5146f" providerId="ADAL" clId="{B137A31A-8B12-4DF4-BD6A-EA26D7DE7AE3}" dt="2020-11-02T20:04:49.629" v="105" actId="1076"/>
        <pc:sldMkLst>
          <pc:docMk/>
          <pc:sldMk cId="1408509988" sldId="263"/>
        </pc:sldMkLst>
        <pc:picChg chg="mod">
          <ac:chgData name="Owen Sheedy" userId="b1c9949c-efb5-4f8f-8e1c-29dbcaf5146f" providerId="ADAL" clId="{B137A31A-8B12-4DF4-BD6A-EA26D7DE7AE3}" dt="2020-11-02T20:04:49.629" v="105" actId="1076"/>
          <ac:picMkLst>
            <pc:docMk/>
            <pc:sldMk cId="1408509988" sldId="263"/>
            <ac:picMk id="14" creationId="{E9F0F3B3-B325-45EA-8239-C97A896284C6}"/>
          </ac:picMkLst>
        </pc:picChg>
        <pc:picChg chg="del">
          <ac:chgData name="Owen Sheedy" userId="b1c9949c-efb5-4f8f-8e1c-29dbcaf5146f" providerId="ADAL" clId="{B137A31A-8B12-4DF4-BD6A-EA26D7DE7AE3}" dt="2020-11-02T20:01:16.441" v="70" actId="478"/>
          <ac:picMkLst>
            <pc:docMk/>
            <pc:sldMk cId="1408509988" sldId="263"/>
            <ac:picMk id="15" creationId="{A31BEF01-C037-42EF-B5DB-A4A2CC1ECB0C}"/>
          </ac:picMkLst>
        </pc:picChg>
        <pc:picChg chg="del">
          <ac:chgData name="Owen Sheedy" userId="b1c9949c-efb5-4f8f-8e1c-29dbcaf5146f" providerId="ADAL" clId="{B137A31A-8B12-4DF4-BD6A-EA26D7DE7AE3}" dt="2020-11-02T20:01:14.641" v="69" actId="478"/>
          <ac:picMkLst>
            <pc:docMk/>
            <pc:sldMk cId="1408509988" sldId="263"/>
            <ac:picMk id="16" creationId="{A745313B-B83B-4F5A-99D9-60381AA7428F}"/>
          </ac:picMkLst>
        </pc:picChg>
        <pc:picChg chg="add">
          <ac:chgData name="Owen Sheedy" userId="b1c9949c-efb5-4f8f-8e1c-29dbcaf5146f" providerId="ADAL" clId="{B137A31A-8B12-4DF4-BD6A-EA26D7DE7AE3}" dt="2020-11-02T20:01:20.057" v="71"/>
          <ac:picMkLst>
            <pc:docMk/>
            <pc:sldMk cId="1408509988" sldId="263"/>
            <ac:picMk id="17" creationId="{45057FC9-7AFD-46F2-990A-AFEBB9279270}"/>
          </ac:picMkLst>
        </pc:picChg>
        <pc:picChg chg="add mod">
          <ac:chgData name="Owen Sheedy" userId="b1c9949c-efb5-4f8f-8e1c-29dbcaf5146f" providerId="ADAL" clId="{B137A31A-8B12-4DF4-BD6A-EA26D7DE7AE3}" dt="2020-11-02T20:04:45.860" v="104" actId="1076"/>
          <ac:picMkLst>
            <pc:docMk/>
            <pc:sldMk cId="1408509988" sldId="263"/>
            <ac:picMk id="18" creationId="{25BEACE3-C19E-4B38-9DD2-60DC4DCE445E}"/>
          </ac:picMkLst>
        </pc:picChg>
      </pc:sldChg>
      <pc:sldChg chg="delSp modSp add mod ord">
        <pc:chgData name="Owen Sheedy" userId="b1c9949c-efb5-4f8f-8e1c-29dbcaf5146f" providerId="ADAL" clId="{B137A31A-8B12-4DF4-BD6A-EA26D7DE7AE3}" dt="2020-11-05T17:48:41.332" v="425" actId="478"/>
        <pc:sldMkLst>
          <pc:docMk/>
          <pc:sldMk cId="2666386290" sldId="264"/>
        </pc:sldMkLst>
        <pc:picChg chg="del mod">
          <ac:chgData name="Owen Sheedy" userId="b1c9949c-efb5-4f8f-8e1c-29dbcaf5146f" providerId="ADAL" clId="{B137A31A-8B12-4DF4-BD6A-EA26D7DE7AE3}" dt="2020-11-05T17:48:40.923" v="424" actId="478"/>
          <ac:picMkLst>
            <pc:docMk/>
            <pc:sldMk cId="2666386290" sldId="264"/>
            <ac:picMk id="6" creationId="{60AB0327-6D8D-4504-84DA-48906FFA92ED}"/>
          </ac:picMkLst>
        </pc:picChg>
        <pc:picChg chg="del mod">
          <ac:chgData name="Owen Sheedy" userId="b1c9949c-efb5-4f8f-8e1c-29dbcaf5146f" providerId="ADAL" clId="{B137A31A-8B12-4DF4-BD6A-EA26D7DE7AE3}" dt="2020-11-05T17:48:41.332" v="425" actId="478"/>
          <ac:picMkLst>
            <pc:docMk/>
            <pc:sldMk cId="2666386290" sldId="264"/>
            <ac:picMk id="14" creationId="{E9F0F3B3-B325-45EA-8239-C97A896284C6}"/>
          </ac:picMkLst>
        </pc:picChg>
        <pc:picChg chg="del mod">
          <ac:chgData name="Owen Sheedy" userId="b1c9949c-efb5-4f8f-8e1c-29dbcaf5146f" providerId="ADAL" clId="{B137A31A-8B12-4DF4-BD6A-EA26D7DE7AE3}" dt="2020-11-05T17:48:40.476" v="423" actId="478"/>
          <ac:picMkLst>
            <pc:docMk/>
            <pc:sldMk cId="2666386290" sldId="264"/>
            <ac:picMk id="17" creationId="{45057FC9-7AFD-46F2-990A-AFEBB9279270}"/>
          </ac:picMkLst>
        </pc:picChg>
        <pc:picChg chg="del mod">
          <ac:chgData name="Owen Sheedy" userId="b1c9949c-efb5-4f8f-8e1c-29dbcaf5146f" providerId="ADAL" clId="{B137A31A-8B12-4DF4-BD6A-EA26D7DE7AE3}" dt="2020-11-05T17:48:40.005" v="422" actId="478"/>
          <ac:picMkLst>
            <pc:docMk/>
            <pc:sldMk cId="2666386290" sldId="264"/>
            <ac:picMk id="18" creationId="{25BEACE3-C19E-4B38-9DD2-60DC4DCE445E}"/>
          </ac:picMkLst>
        </pc:picChg>
      </pc:sldChg>
      <pc:sldChg chg="addSp delSp modSp add mod ord">
        <pc:chgData name="Owen Sheedy" userId="b1c9949c-efb5-4f8f-8e1c-29dbcaf5146f" providerId="ADAL" clId="{B137A31A-8B12-4DF4-BD6A-EA26D7DE7AE3}" dt="2020-11-02T20:03:31.475" v="85"/>
        <pc:sldMkLst>
          <pc:docMk/>
          <pc:sldMk cId="1701102939" sldId="265"/>
        </pc:sldMkLst>
        <pc:picChg chg="del">
          <ac:chgData name="Owen Sheedy" userId="b1c9949c-efb5-4f8f-8e1c-29dbcaf5146f" providerId="ADAL" clId="{B137A31A-8B12-4DF4-BD6A-EA26D7DE7AE3}" dt="2020-11-02T20:02:05.346" v="79" actId="478"/>
          <ac:picMkLst>
            <pc:docMk/>
            <pc:sldMk cId="1701102939" sldId="265"/>
            <ac:picMk id="14" creationId="{E9F0F3B3-B325-45EA-8239-C97A896284C6}"/>
          </ac:picMkLst>
        </pc:picChg>
        <pc:picChg chg="add mod">
          <ac:chgData name="Owen Sheedy" userId="b1c9949c-efb5-4f8f-8e1c-29dbcaf5146f" providerId="ADAL" clId="{B137A31A-8B12-4DF4-BD6A-EA26D7DE7AE3}" dt="2020-11-02T20:02:10.274" v="81" actId="1076"/>
          <ac:picMkLst>
            <pc:docMk/>
            <pc:sldMk cId="1701102939" sldId="265"/>
            <ac:picMk id="15" creationId="{FDAF8EE4-141D-4F2A-AA45-830F50F6AF15}"/>
          </ac:picMkLst>
        </pc:picChg>
      </pc:sldChg>
      <pc:sldChg chg="modSp add mod">
        <pc:chgData name="Owen Sheedy" userId="b1c9949c-efb5-4f8f-8e1c-29dbcaf5146f" providerId="ADAL" clId="{B137A31A-8B12-4DF4-BD6A-EA26D7DE7AE3}" dt="2020-11-02T20:03:44.810" v="89" actId="1076"/>
        <pc:sldMkLst>
          <pc:docMk/>
          <pc:sldMk cId="2543839588" sldId="266"/>
        </pc:sldMkLst>
        <pc:picChg chg="mod">
          <ac:chgData name="Owen Sheedy" userId="b1c9949c-efb5-4f8f-8e1c-29dbcaf5146f" providerId="ADAL" clId="{B137A31A-8B12-4DF4-BD6A-EA26D7DE7AE3}" dt="2020-11-02T20:03:43.074" v="88" actId="1076"/>
          <ac:picMkLst>
            <pc:docMk/>
            <pc:sldMk cId="2543839588" sldId="266"/>
            <ac:picMk id="6" creationId="{60AB0327-6D8D-4504-84DA-48906FFA92ED}"/>
          </ac:picMkLst>
        </pc:picChg>
        <pc:picChg chg="mod">
          <ac:chgData name="Owen Sheedy" userId="b1c9949c-efb5-4f8f-8e1c-29dbcaf5146f" providerId="ADAL" clId="{B137A31A-8B12-4DF4-BD6A-EA26D7DE7AE3}" dt="2020-11-02T20:03:44.810" v="89" actId="1076"/>
          <ac:picMkLst>
            <pc:docMk/>
            <pc:sldMk cId="2543839588" sldId="266"/>
            <ac:picMk id="17" creationId="{45057FC9-7AFD-46F2-990A-AFEBB9279270}"/>
          </ac:picMkLst>
        </pc:picChg>
      </pc:sldChg>
      <pc:sldChg chg="addSp delSp modSp add mod">
        <pc:chgData name="Owen Sheedy" userId="b1c9949c-efb5-4f8f-8e1c-29dbcaf5146f" providerId="ADAL" clId="{B137A31A-8B12-4DF4-BD6A-EA26D7DE7AE3}" dt="2020-11-02T20:04:15.117" v="93" actId="1076"/>
        <pc:sldMkLst>
          <pc:docMk/>
          <pc:sldMk cId="4082411048" sldId="267"/>
        </pc:sldMkLst>
        <pc:picChg chg="add mod">
          <ac:chgData name="Owen Sheedy" userId="b1c9949c-efb5-4f8f-8e1c-29dbcaf5146f" providerId="ADAL" clId="{B137A31A-8B12-4DF4-BD6A-EA26D7DE7AE3}" dt="2020-11-02T20:04:15.117" v="93" actId="1076"/>
          <ac:picMkLst>
            <pc:docMk/>
            <pc:sldMk cId="4082411048" sldId="267"/>
            <ac:picMk id="14" creationId="{A77BE040-16BC-45E3-B226-D721869E32F1}"/>
          </ac:picMkLst>
        </pc:picChg>
        <pc:picChg chg="del">
          <ac:chgData name="Owen Sheedy" userId="b1c9949c-efb5-4f8f-8e1c-29dbcaf5146f" providerId="ADAL" clId="{B137A31A-8B12-4DF4-BD6A-EA26D7DE7AE3}" dt="2020-11-02T20:04:10.990" v="91" actId="478"/>
          <ac:picMkLst>
            <pc:docMk/>
            <pc:sldMk cId="4082411048" sldId="267"/>
            <ac:picMk id="18" creationId="{25BEACE3-C19E-4B38-9DD2-60DC4DCE445E}"/>
          </ac:picMkLst>
        </pc:picChg>
      </pc:sldChg>
      <pc:sldChg chg="addSp delSp modSp add mod">
        <pc:chgData name="Owen Sheedy" userId="b1c9949c-efb5-4f8f-8e1c-29dbcaf5146f" providerId="ADAL" clId="{B137A31A-8B12-4DF4-BD6A-EA26D7DE7AE3}" dt="2020-11-02T20:04:30.523" v="97" actId="1076"/>
        <pc:sldMkLst>
          <pc:docMk/>
          <pc:sldMk cId="1306997381" sldId="268"/>
        </pc:sldMkLst>
        <pc:picChg chg="add mod">
          <ac:chgData name="Owen Sheedy" userId="b1c9949c-efb5-4f8f-8e1c-29dbcaf5146f" providerId="ADAL" clId="{B137A31A-8B12-4DF4-BD6A-EA26D7DE7AE3}" dt="2020-11-02T20:04:30.523" v="97" actId="1076"/>
          <ac:picMkLst>
            <pc:docMk/>
            <pc:sldMk cId="1306997381" sldId="268"/>
            <ac:picMk id="16" creationId="{46F990FE-A5C9-4BF3-B491-8B6FAAF25131}"/>
          </ac:picMkLst>
        </pc:picChg>
        <pc:picChg chg="del">
          <ac:chgData name="Owen Sheedy" userId="b1c9949c-efb5-4f8f-8e1c-29dbcaf5146f" providerId="ADAL" clId="{B137A31A-8B12-4DF4-BD6A-EA26D7DE7AE3}" dt="2020-11-02T20:04:26.757" v="95" actId="478"/>
          <ac:picMkLst>
            <pc:docMk/>
            <pc:sldMk cId="1306997381" sldId="268"/>
            <ac:picMk id="17" creationId="{45057FC9-7AFD-46F2-990A-AFEBB9279270}"/>
          </ac:picMkLst>
        </pc:picChg>
      </pc:sldChg>
      <pc:sldChg chg="add del">
        <pc:chgData name="Owen Sheedy" userId="b1c9949c-efb5-4f8f-8e1c-29dbcaf5146f" providerId="ADAL" clId="{B137A31A-8B12-4DF4-BD6A-EA26D7DE7AE3}" dt="2020-11-02T20:05:24.562" v="112" actId="47"/>
        <pc:sldMkLst>
          <pc:docMk/>
          <pc:sldMk cId="718294160" sldId="269"/>
        </pc:sldMkLst>
      </pc:sldChg>
      <pc:sldChg chg="addSp delSp modSp add mod ord">
        <pc:chgData name="Owen Sheedy" userId="b1c9949c-efb5-4f8f-8e1c-29dbcaf5146f" providerId="ADAL" clId="{B137A31A-8B12-4DF4-BD6A-EA26D7DE7AE3}" dt="2020-11-02T20:05:40.151" v="120" actId="1076"/>
        <pc:sldMkLst>
          <pc:docMk/>
          <pc:sldMk cId="2426664249" sldId="269"/>
        </pc:sldMkLst>
        <pc:picChg chg="add mod">
          <ac:chgData name="Owen Sheedy" userId="b1c9949c-efb5-4f8f-8e1c-29dbcaf5146f" providerId="ADAL" clId="{B137A31A-8B12-4DF4-BD6A-EA26D7DE7AE3}" dt="2020-11-02T20:05:40.151" v="120" actId="1076"/>
          <ac:picMkLst>
            <pc:docMk/>
            <pc:sldMk cId="2426664249" sldId="269"/>
            <ac:picMk id="14" creationId="{74B06131-C9FF-4BDB-B4CD-188F03EF4020}"/>
          </ac:picMkLst>
        </pc:picChg>
        <pc:picChg chg="del">
          <ac:chgData name="Owen Sheedy" userId="b1c9949c-efb5-4f8f-8e1c-29dbcaf5146f" providerId="ADAL" clId="{B137A31A-8B12-4DF4-BD6A-EA26D7DE7AE3}" dt="2020-11-02T20:05:36.007" v="118" actId="478"/>
          <ac:picMkLst>
            <pc:docMk/>
            <pc:sldMk cId="2426664249" sldId="269"/>
            <ac:picMk id="17" creationId="{45057FC9-7AFD-46F2-990A-AFEBB9279270}"/>
          </ac:picMkLst>
        </pc:picChg>
      </pc:sldChg>
      <pc:sldChg chg="add del">
        <pc:chgData name="Owen Sheedy" userId="b1c9949c-efb5-4f8f-8e1c-29dbcaf5146f" providerId="ADAL" clId="{B137A31A-8B12-4DF4-BD6A-EA26D7DE7AE3}" dt="2020-11-05T17:46:43.580" v="403" actId="47"/>
        <pc:sldMkLst>
          <pc:docMk/>
          <pc:sldMk cId="1849514651" sldId="270"/>
        </pc:sldMkLst>
      </pc:sldChg>
      <pc:sldChg chg="addSp delSp modSp add mod">
        <pc:chgData name="Owen Sheedy" userId="b1c9949c-efb5-4f8f-8e1c-29dbcaf5146f" providerId="ADAL" clId="{B137A31A-8B12-4DF4-BD6A-EA26D7DE7AE3}" dt="2020-11-02T20:06:21.631" v="132" actId="1076"/>
        <pc:sldMkLst>
          <pc:docMk/>
          <pc:sldMk cId="3376002628" sldId="271"/>
        </pc:sldMkLst>
        <pc:picChg chg="del">
          <ac:chgData name="Owen Sheedy" userId="b1c9949c-efb5-4f8f-8e1c-29dbcaf5146f" providerId="ADAL" clId="{B137A31A-8B12-4DF4-BD6A-EA26D7DE7AE3}" dt="2020-11-02T20:06:16.809" v="130" actId="478"/>
          <ac:picMkLst>
            <pc:docMk/>
            <pc:sldMk cId="3376002628" sldId="271"/>
            <ac:picMk id="5" creationId="{6D1E5F68-59F2-4659-9E4E-A99734304BB9}"/>
          </ac:picMkLst>
        </pc:picChg>
        <pc:picChg chg="add mod">
          <ac:chgData name="Owen Sheedy" userId="b1c9949c-efb5-4f8f-8e1c-29dbcaf5146f" providerId="ADAL" clId="{B137A31A-8B12-4DF4-BD6A-EA26D7DE7AE3}" dt="2020-11-02T20:06:21.631" v="132" actId="1076"/>
          <ac:picMkLst>
            <pc:docMk/>
            <pc:sldMk cId="3376002628" sldId="271"/>
            <ac:picMk id="14" creationId="{44014C15-205A-4488-B3A3-6F0EFDA1C178}"/>
          </ac:picMkLst>
        </pc:picChg>
      </pc:sldChg>
      <pc:sldChg chg="addSp delSp modSp add mod">
        <pc:chgData name="Owen Sheedy" userId="b1c9949c-efb5-4f8f-8e1c-29dbcaf5146f" providerId="ADAL" clId="{B137A31A-8B12-4DF4-BD6A-EA26D7DE7AE3}" dt="2020-11-05T17:31:57.190" v="175" actId="14100"/>
        <pc:sldMkLst>
          <pc:docMk/>
          <pc:sldMk cId="3386930309" sldId="272"/>
        </pc:sldMkLst>
        <pc:picChg chg="add del">
          <ac:chgData name="Owen Sheedy" userId="b1c9949c-efb5-4f8f-8e1c-29dbcaf5146f" providerId="ADAL" clId="{B137A31A-8B12-4DF4-BD6A-EA26D7DE7AE3}" dt="2020-11-05T17:31:55.547" v="171" actId="478"/>
          <ac:picMkLst>
            <pc:docMk/>
            <pc:sldMk cId="3386930309" sldId="272"/>
            <ac:picMk id="4" creationId="{7813E47C-2A72-4F41-9A69-E26C3D624479}"/>
          </ac:picMkLst>
        </pc:picChg>
        <pc:picChg chg="add del">
          <ac:chgData name="Owen Sheedy" userId="b1c9949c-efb5-4f8f-8e1c-29dbcaf5146f" providerId="ADAL" clId="{B137A31A-8B12-4DF4-BD6A-EA26D7DE7AE3}" dt="2020-11-05T17:31:54.710" v="169" actId="478"/>
          <ac:picMkLst>
            <pc:docMk/>
            <pc:sldMk cId="3386930309" sldId="272"/>
            <ac:picMk id="7" creationId="{E77848B8-91EB-4AB8-91D4-9E7DC4CA13D9}"/>
          </ac:picMkLst>
        </pc:picChg>
        <pc:picChg chg="mod">
          <ac:chgData name="Owen Sheedy" userId="b1c9949c-efb5-4f8f-8e1c-29dbcaf5146f" providerId="ADAL" clId="{B137A31A-8B12-4DF4-BD6A-EA26D7DE7AE3}" dt="2020-11-05T17:31:57.190" v="175" actId="14100"/>
          <ac:picMkLst>
            <pc:docMk/>
            <pc:sldMk cId="3386930309" sldId="272"/>
            <ac:picMk id="14" creationId="{1E344042-E65B-4596-8181-58BBA76F1848}"/>
          </ac:picMkLst>
        </pc:picChg>
        <pc:picChg chg="add del">
          <ac:chgData name="Owen Sheedy" userId="b1c9949c-efb5-4f8f-8e1c-29dbcaf5146f" providerId="ADAL" clId="{B137A31A-8B12-4DF4-BD6A-EA26D7DE7AE3}" dt="2020-11-05T17:31:55.173" v="170" actId="478"/>
          <ac:picMkLst>
            <pc:docMk/>
            <pc:sldMk cId="3386930309" sldId="272"/>
            <ac:picMk id="15" creationId="{878F100B-C4D4-4D73-8694-C686395A3B42}"/>
          </ac:picMkLst>
        </pc:picChg>
        <pc:picChg chg="add del mod">
          <ac:chgData name="Owen Sheedy" userId="b1c9949c-efb5-4f8f-8e1c-29dbcaf5146f" providerId="ADAL" clId="{B137A31A-8B12-4DF4-BD6A-EA26D7DE7AE3}" dt="2020-11-05T17:31:54.325" v="168"/>
          <ac:picMkLst>
            <pc:docMk/>
            <pc:sldMk cId="3386930309" sldId="272"/>
            <ac:picMk id="16" creationId="{F6DDA64A-03B7-4C2A-B234-418A4CD44825}"/>
          </ac:picMkLst>
        </pc:picChg>
        <pc:picChg chg="add del mod">
          <ac:chgData name="Owen Sheedy" userId="b1c9949c-efb5-4f8f-8e1c-29dbcaf5146f" providerId="ADAL" clId="{B137A31A-8B12-4DF4-BD6A-EA26D7DE7AE3}" dt="2020-11-05T17:31:53.453" v="166"/>
          <ac:picMkLst>
            <pc:docMk/>
            <pc:sldMk cId="3386930309" sldId="272"/>
            <ac:picMk id="17" creationId="{FAFD7D20-E7EE-4683-AD6E-1BFA74201E03}"/>
          </ac:picMkLst>
        </pc:picChg>
        <pc:picChg chg="add del mod">
          <ac:chgData name="Owen Sheedy" userId="b1c9949c-efb5-4f8f-8e1c-29dbcaf5146f" providerId="ADAL" clId="{B137A31A-8B12-4DF4-BD6A-EA26D7DE7AE3}" dt="2020-11-05T17:31:52.653" v="164"/>
          <ac:picMkLst>
            <pc:docMk/>
            <pc:sldMk cId="3386930309" sldId="272"/>
            <ac:picMk id="18" creationId="{6973A2D9-81E9-43A8-885A-CF014DB71FAE}"/>
          </ac:picMkLst>
        </pc:picChg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2823068903" sldId="273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3991014897" sldId="274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872844796" sldId="275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3145419135" sldId="276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95688679" sldId="277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2603045873" sldId="278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3136924647" sldId="279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938003594" sldId="280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1579784811" sldId="281"/>
        </pc:sldMkLst>
      </pc:sldChg>
      <pc:sldChg chg="add del">
        <pc:chgData name="Owen Sheedy" userId="b1c9949c-efb5-4f8f-8e1c-29dbcaf5146f" providerId="ADAL" clId="{B137A31A-8B12-4DF4-BD6A-EA26D7DE7AE3}" dt="2020-11-05T17:46:54.658" v="404" actId="47"/>
        <pc:sldMkLst>
          <pc:docMk/>
          <pc:sldMk cId="3284039551" sldId="282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3286161693" sldId="283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1821054758" sldId="284"/>
        </pc:sldMkLst>
      </pc:sldChg>
      <pc:sldChg chg="add">
        <pc:chgData name="Owen Sheedy" userId="b1c9949c-efb5-4f8f-8e1c-29dbcaf5146f" providerId="ADAL" clId="{B137A31A-8B12-4DF4-BD6A-EA26D7DE7AE3}" dt="2020-11-05T17:31:06.736" v="149"/>
        <pc:sldMkLst>
          <pc:docMk/>
          <pc:sldMk cId="1342273989" sldId="285"/>
        </pc:sldMkLst>
      </pc:sldChg>
      <pc:sldChg chg="addSp delSp modSp add mod">
        <pc:chgData name="Owen Sheedy" userId="b1c9949c-efb5-4f8f-8e1c-29dbcaf5146f" providerId="ADAL" clId="{B137A31A-8B12-4DF4-BD6A-EA26D7DE7AE3}" dt="2020-11-05T17:33:28.322" v="205" actId="1076"/>
        <pc:sldMkLst>
          <pc:docMk/>
          <pc:sldMk cId="4231371547" sldId="286"/>
        </pc:sldMkLst>
        <pc:picChg chg="del">
          <ac:chgData name="Owen Sheedy" userId="b1c9949c-efb5-4f8f-8e1c-29dbcaf5146f" providerId="ADAL" clId="{B137A31A-8B12-4DF4-BD6A-EA26D7DE7AE3}" dt="2020-11-05T17:32:04.573" v="178" actId="478"/>
          <ac:picMkLst>
            <pc:docMk/>
            <pc:sldMk cId="4231371547" sldId="286"/>
            <ac:picMk id="4" creationId="{7813E47C-2A72-4F41-9A69-E26C3D624479}"/>
          </ac:picMkLst>
        </pc:picChg>
        <pc:picChg chg="del">
          <ac:chgData name="Owen Sheedy" userId="b1c9949c-efb5-4f8f-8e1c-29dbcaf5146f" providerId="ADAL" clId="{B137A31A-8B12-4DF4-BD6A-EA26D7DE7AE3}" dt="2020-11-05T17:32:05.282" v="180" actId="478"/>
          <ac:picMkLst>
            <pc:docMk/>
            <pc:sldMk cId="4231371547" sldId="286"/>
            <ac:picMk id="7" creationId="{E77848B8-91EB-4AB8-91D4-9E7DC4CA13D9}"/>
          </ac:picMkLst>
        </pc:picChg>
        <pc:picChg chg="del">
          <ac:chgData name="Owen Sheedy" userId="b1c9949c-efb5-4f8f-8e1c-29dbcaf5146f" providerId="ADAL" clId="{B137A31A-8B12-4DF4-BD6A-EA26D7DE7AE3}" dt="2020-11-05T17:32:04.170" v="177" actId="478"/>
          <ac:picMkLst>
            <pc:docMk/>
            <pc:sldMk cId="4231371547" sldId="286"/>
            <ac:picMk id="14" creationId="{1E344042-E65B-4596-8181-58BBA76F1848}"/>
          </ac:picMkLst>
        </pc:picChg>
        <pc:picChg chg="del">
          <ac:chgData name="Owen Sheedy" userId="b1c9949c-efb5-4f8f-8e1c-29dbcaf5146f" providerId="ADAL" clId="{B137A31A-8B12-4DF4-BD6A-EA26D7DE7AE3}" dt="2020-11-05T17:32:04.945" v="179" actId="478"/>
          <ac:picMkLst>
            <pc:docMk/>
            <pc:sldMk cId="4231371547" sldId="286"/>
            <ac:picMk id="15" creationId="{878F100B-C4D4-4D73-8694-C686395A3B42}"/>
          </ac:picMkLst>
        </pc:picChg>
        <pc:cxnChg chg="add mod">
          <ac:chgData name="Owen Sheedy" userId="b1c9949c-efb5-4f8f-8e1c-29dbcaf5146f" providerId="ADAL" clId="{B137A31A-8B12-4DF4-BD6A-EA26D7DE7AE3}" dt="2020-11-05T17:32:34.373" v="192" actId="1038"/>
          <ac:cxnSpMkLst>
            <pc:docMk/>
            <pc:sldMk cId="4231371547" sldId="286"/>
            <ac:cxnSpMk id="6" creationId="{41B0D4B0-9111-477F-B6AD-165602905AFB}"/>
          </ac:cxnSpMkLst>
        </pc:cxnChg>
        <pc:cxnChg chg="add mod">
          <ac:chgData name="Owen Sheedy" userId="b1c9949c-efb5-4f8f-8e1c-29dbcaf5146f" providerId="ADAL" clId="{B137A31A-8B12-4DF4-BD6A-EA26D7DE7AE3}" dt="2020-11-05T17:32:55.027" v="194" actId="1076"/>
          <ac:cxnSpMkLst>
            <pc:docMk/>
            <pc:sldMk cId="4231371547" sldId="286"/>
            <ac:cxnSpMk id="16" creationId="{45A84539-A75E-432C-9C61-51D89C5A2CC5}"/>
          </ac:cxnSpMkLst>
        </pc:cxnChg>
        <pc:cxnChg chg="add del">
          <ac:chgData name="Owen Sheedy" userId="b1c9949c-efb5-4f8f-8e1c-29dbcaf5146f" providerId="ADAL" clId="{B137A31A-8B12-4DF4-BD6A-EA26D7DE7AE3}" dt="2020-11-05T17:32:57.550" v="196" actId="478"/>
          <ac:cxnSpMkLst>
            <pc:docMk/>
            <pc:sldMk cId="4231371547" sldId="286"/>
            <ac:cxnSpMk id="17" creationId="{2229ABF0-EC8F-4482-943F-3C4B4A7C00E9}"/>
          </ac:cxnSpMkLst>
        </pc:cxnChg>
        <pc:cxnChg chg="add mod">
          <ac:chgData name="Owen Sheedy" userId="b1c9949c-efb5-4f8f-8e1c-29dbcaf5146f" providerId="ADAL" clId="{B137A31A-8B12-4DF4-BD6A-EA26D7DE7AE3}" dt="2020-11-05T17:33:08.950" v="200" actId="1038"/>
          <ac:cxnSpMkLst>
            <pc:docMk/>
            <pc:sldMk cId="4231371547" sldId="286"/>
            <ac:cxnSpMk id="18" creationId="{C0A11276-CA17-4A2A-95E2-295AC4C178CD}"/>
          </ac:cxnSpMkLst>
        </pc:cxnChg>
        <pc:cxnChg chg="add mod">
          <ac:chgData name="Owen Sheedy" userId="b1c9949c-efb5-4f8f-8e1c-29dbcaf5146f" providerId="ADAL" clId="{B137A31A-8B12-4DF4-BD6A-EA26D7DE7AE3}" dt="2020-11-05T17:33:28.322" v="205" actId="1076"/>
          <ac:cxnSpMkLst>
            <pc:docMk/>
            <pc:sldMk cId="4231371547" sldId="286"/>
            <ac:cxnSpMk id="19" creationId="{EF25FB66-A65E-4516-B69C-954C4CB47F61}"/>
          </ac:cxnSpMkLst>
        </pc:cxnChg>
      </pc:sldChg>
      <pc:sldChg chg="addSp delSp modSp add mod">
        <pc:chgData name="Owen Sheedy" userId="b1c9949c-efb5-4f8f-8e1c-29dbcaf5146f" providerId="ADAL" clId="{B137A31A-8B12-4DF4-BD6A-EA26D7DE7AE3}" dt="2020-11-05T17:34:38.622" v="226" actId="1035"/>
        <pc:sldMkLst>
          <pc:docMk/>
          <pc:sldMk cId="433232818" sldId="287"/>
        </pc:sldMkLst>
        <pc:picChg chg="del">
          <ac:chgData name="Owen Sheedy" userId="b1c9949c-efb5-4f8f-8e1c-29dbcaf5146f" providerId="ADAL" clId="{B137A31A-8B12-4DF4-BD6A-EA26D7DE7AE3}" dt="2020-11-05T17:33:47.461" v="209" actId="478"/>
          <ac:picMkLst>
            <pc:docMk/>
            <pc:sldMk cId="433232818" sldId="287"/>
            <ac:picMk id="6" creationId="{60AB0327-6D8D-4504-84DA-48906FFA92ED}"/>
          </ac:picMkLst>
        </pc:picChg>
        <pc:picChg chg="del">
          <ac:chgData name="Owen Sheedy" userId="b1c9949c-efb5-4f8f-8e1c-29dbcaf5146f" providerId="ADAL" clId="{B137A31A-8B12-4DF4-BD6A-EA26D7DE7AE3}" dt="2020-11-05T17:33:47.855" v="210" actId="478"/>
          <ac:picMkLst>
            <pc:docMk/>
            <pc:sldMk cId="433232818" sldId="287"/>
            <ac:picMk id="15" creationId="{FDAF8EE4-141D-4F2A-AA45-830F50F6AF15}"/>
          </ac:picMkLst>
        </pc:picChg>
        <pc:picChg chg="del">
          <ac:chgData name="Owen Sheedy" userId="b1c9949c-efb5-4f8f-8e1c-29dbcaf5146f" providerId="ADAL" clId="{B137A31A-8B12-4DF4-BD6A-EA26D7DE7AE3}" dt="2020-11-05T17:33:47.035" v="208" actId="478"/>
          <ac:picMkLst>
            <pc:docMk/>
            <pc:sldMk cId="433232818" sldId="287"/>
            <ac:picMk id="17" creationId="{45057FC9-7AFD-46F2-990A-AFEBB9279270}"/>
          </ac:picMkLst>
        </pc:picChg>
        <pc:picChg chg="del">
          <ac:chgData name="Owen Sheedy" userId="b1c9949c-efb5-4f8f-8e1c-29dbcaf5146f" providerId="ADAL" clId="{B137A31A-8B12-4DF4-BD6A-EA26D7DE7AE3}" dt="2020-11-05T17:33:46.189" v="207" actId="478"/>
          <ac:picMkLst>
            <pc:docMk/>
            <pc:sldMk cId="433232818" sldId="287"/>
            <ac:picMk id="18" creationId="{25BEACE3-C19E-4B38-9DD2-60DC4DCE445E}"/>
          </ac:picMkLst>
        </pc:picChg>
        <pc:cxnChg chg="add del">
          <ac:chgData name="Owen Sheedy" userId="b1c9949c-efb5-4f8f-8e1c-29dbcaf5146f" providerId="ADAL" clId="{B137A31A-8B12-4DF4-BD6A-EA26D7DE7AE3}" dt="2020-11-05T17:34:19.821" v="218" actId="11529"/>
          <ac:cxnSpMkLst>
            <pc:docMk/>
            <pc:sldMk cId="433232818" sldId="287"/>
            <ac:cxnSpMk id="5" creationId="{5837E342-AE19-49AF-844C-42F142CFB53C}"/>
          </ac:cxnSpMkLst>
        </pc:cxnChg>
        <pc:cxnChg chg="add">
          <ac:chgData name="Owen Sheedy" userId="b1c9949c-efb5-4f8f-8e1c-29dbcaf5146f" providerId="ADAL" clId="{B137A31A-8B12-4DF4-BD6A-EA26D7DE7AE3}" dt="2020-11-05T17:33:54.519" v="211"/>
          <ac:cxnSpMkLst>
            <pc:docMk/>
            <pc:sldMk cId="433232818" sldId="287"/>
            <ac:cxnSpMk id="14" creationId="{5A3D8BE9-17AC-4F65-B39F-D8F4426999F6}"/>
          </ac:cxnSpMkLst>
        </pc:cxnChg>
        <pc:cxnChg chg="add">
          <ac:chgData name="Owen Sheedy" userId="b1c9949c-efb5-4f8f-8e1c-29dbcaf5146f" providerId="ADAL" clId="{B137A31A-8B12-4DF4-BD6A-EA26D7DE7AE3}" dt="2020-11-05T17:33:54.519" v="211"/>
          <ac:cxnSpMkLst>
            <pc:docMk/>
            <pc:sldMk cId="433232818" sldId="287"/>
            <ac:cxnSpMk id="16" creationId="{9EB9A21A-2925-47C6-8335-9F5741EF3362}"/>
          </ac:cxnSpMkLst>
        </pc:cxnChg>
        <pc:cxnChg chg="add mod">
          <ac:chgData name="Owen Sheedy" userId="b1c9949c-efb5-4f8f-8e1c-29dbcaf5146f" providerId="ADAL" clId="{B137A31A-8B12-4DF4-BD6A-EA26D7DE7AE3}" dt="2020-11-05T17:34:04.826" v="215" actId="1076"/>
          <ac:cxnSpMkLst>
            <pc:docMk/>
            <pc:sldMk cId="433232818" sldId="287"/>
            <ac:cxnSpMk id="19" creationId="{0ED1C9B7-4B51-4DCE-BC13-C962E3793F71}"/>
          </ac:cxnSpMkLst>
        </pc:cxnChg>
        <pc:cxnChg chg="add">
          <ac:chgData name="Owen Sheedy" userId="b1c9949c-efb5-4f8f-8e1c-29dbcaf5146f" providerId="ADAL" clId="{B137A31A-8B12-4DF4-BD6A-EA26D7DE7AE3}" dt="2020-11-05T17:33:54.519" v="211"/>
          <ac:cxnSpMkLst>
            <pc:docMk/>
            <pc:sldMk cId="433232818" sldId="287"/>
            <ac:cxnSpMk id="20" creationId="{7EE92419-5C70-493B-A8F2-90953BF155C4}"/>
          </ac:cxnSpMkLst>
        </pc:cxnChg>
        <pc:cxnChg chg="add mod">
          <ac:chgData name="Owen Sheedy" userId="b1c9949c-efb5-4f8f-8e1c-29dbcaf5146f" providerId="ADAL" clId="{B137A31A-8B12-4DF4-BD6A-EA26D7DE7AE3}" dt="2020-11-05T17:34:06.274" v="216" actId="1076"/>
          <ac:cxnSpMkLst>
            <pc:docMk/>
            <pc:sldMk cId="433232818" sldId="287"/>
            <ac:cxnSpMk id="21" creationId="{BC7201A1-B00F-422A-BBEF-A2CE0EEA3291}"/>
          </ac:cxnSpMkLst>
        </pc:cxnChg>
        <pc:cxnChg chg="add mod">
          <ac:chgData name="Owen Sheedy" userId="b1c9949c-efb5-4f8f-8e1c-29dbcaf5146f" providerId="ADAL" clId="{B137A31A-8B12-4DF4-BD6A-EA26D7DE7AE3}" dt="2020-11-05T17:34:38.622" v="226" actId="1035"/>
          <ac:cxnSpMkLst>
            <pc:docMk/>
            <pc:sldMk cId="433232818" sldId="287"/>
            <ac:cxnSpMk id="22" creationId="{F92781A2-5037-4EE7-98A2-E79CBC95FBBF}"/>
          </ac:cxnSpMkLst>
        </pc:cxnChg>
      </pc:sldChg>
      <pc:sldChg chg="modSp add mod ord">
        <pc:chgData name="Owen Sheedy" userId="b1c9949c-efb5-4f8f-8e1c-29dbcaf5146f" providerId="ADAL" clId="{B137A31A-8B12-4DF4-BD6A-EA26D7DE7AE3}" dt="2020-11-05T17:35:32.691" v="232" actId="1076"/>
        <pc:sldMkLst>
          <pc:docMk/>
          <pc:sldMk cId="2360918930" sldId="288"/>
        </pc:sldMkLst>
        <pc:cxnChg chg="mod">
          <ac:chgData name="Owen Sheedy" userId="b1c9949c-efb5-4f8f-8e1c-29dbcaf5146f" providerId="ADAL" clId="{B137A31A-8B12-4DF4-BD6A-EA26D7DE7AE3}" dt="2020-11-05T17:35:24.996" v="231" actId="1076"/>
          <ac:cxnSpMkLst>
            <pc:docMk/>
            <pc:sldMk cId="2360918930" sldId="288"/>
            <ac:cxnSpMk id="16" creationId="{9EB9A21A-2925-47C6-8335-9F5741EF3362}"/>
          </ac:cxnSpMkLst>
        </pc:cxnChg>
        <pc:cxnChg chg="mod">
          <ac:chgData name="Owen Sheedy" userId="b1c9949c-efb5-4f8f-8e1c-29dbcaf5146f" providerId="ADAL" clId="{B137A31A-8B12-4DF4-BD6A-EA26D7DE7AE3}" dt="2020-11-05T17:35:32.691" v="232" actId="1076"/>
          <ac:cxnSpMkLst>
            <pc:docMk/>
            <pc:sldMk cId="2360918930" sldId="288"/>
            <ac:cxnSpMk id="19" creationId="{0ED1C9B7-4B51-4DCE-BC13-C962E3793F71}"/>
          </ac:cxnSpMkLst>
        </pc:cxnChg>
        <pc:cxnChg chg="mod">
          <ac:chgData name="Owen Sheedy" userId="b1c9949c-efb5-4f8f-8e1c-29dbcaf5146f" providerId="ADAL" clId="{B137A31A-8B12-4DF4-BD6A-EA26D7DE7AE3}" dt="2020-11-05T17:35:32.691" v="232" actId="1076"/>
          <ac:cxnSpMkLst>
            <pc:docMk/>
            <pc:sldMk cId="2360918930" sldId="288"/>
            <ac:cxnSpMk id="21" creationId="{BC7201A1-B00F-422A-BBEF-A2CE0EEA3291}"/>
          </ac:cxnSpMkLst>
        </pc:cxnChg>
        <pc:cxnChg chg="mod">
          <ac:chgData name="Owen Sheedy" userId="b1c9949c-efb5-4f8f-8e1c-29dbcaf5146f" providerId="ADAL" clId="{B137A31A-8B12-4DF4-BD6A-EA26D7DE7AE3}" dt="2020-11-05T17:35:32.691" v="232" actId="1076"/>
          <ac:cxnSpMkLst>
            <pc:docMk/>
            <pc:sldMk cId="2360918930" sldId="288"/>
            <ac:cxnSpMk id="22" creationId="{F92781A2-5037-4EE7-98A2-E79CBC95FBBF}"/>
          </ac:cxnSpMkLst>
        </pc:cxnChg>
      </pc:sldChg>
      <pc:sldChg chg="addSp delSp modSp add mod ord">
        <pc:chgData name="Owen Sheedy" userId="b1c9949c-efb5-4f8f-8e1c-29dbcaf5146f" providerId="ADAL" clId="{B137A31A-8B12-4DF4-BD6A-EA26D7DE7AE3}" dt="2020-11-05T17:36:01.541" v="238" actId="1076"/>
        <pc:sldMkLst>
          <pc:docMk/>
          <pc:sldMk cId="1866798342" sldId="289"/>
        </pc:sldMkLst>
        <pc:cxnChg chg="del">
          <ac:chgData name="Owen Sheedy" userId="b1c9949c-efb5-4f8f-8e1c-29dbcaf5146f" providerId="ADAL" clId="{B137A31A-8B12-4DF4-BD6A-EA26D7DE7AE3}" dt="2020-11-05T17:35:52.982" v="236" actId="478"/>
          <ac:cxnSpMkLst>
            <pc:docMk/>
            <pc:sldMk cId="1866798342" sldId="289"/>
            <ac:cxnSpMk id="14" creationId="{5A3D8BE9-17AC-4F65-B39F-D8F4426999F6}"/>
          </ac:cxnSpMkLst>
        </pc:cxnChg>
        <pc:cxnChg chg="add mod">
          <ac:chgData name="Owen Sheedy" userId="b1c9949c-efb5-4f8f-8e1c-29dbcaf5146f" providerId="ADAL" clId="{B137A31A-8B12-4DF4-BD6A-EA26D7DE7AE3}" dt="2020-11-05T17:36:01.541" v="238" actId="1076"/>
          <ac:cxnSpMkLst>
            <pc:docMk/>
            <pc:sldMk cId="1866798342" sldId="289"/>
            <ac:cxnSpMk id="17" creationId="{E1D3424F-75B4-40C4-87B6-03F4B26DC45B}"/>
          </ac:cxnSpMkLst>
        </pc:cxnChg>
        <pc:cxnChg chg="add mod">
          <ac:chgData name="Owen Sheedy" userId="b1c9949c-efb5-4f8f-8e1c-29dbcaf5146f" providerId="ADAL" clId="{B137A31A-8B12-4DF4-BD6A-EA26D7DE7AE3}" dt="2020-11-05T17:36:01.541" v="238" actId="1076"/>
          <ac:cxnSpMkLst>
            <pc:docMk/>
            <pc:sldMk cId="1866798342" sldId="289"/>
            <ac:cxnSpMk id="18" creationId="{D65BD3E0-2957-401F-8317-29E1ABBB4A58}"/>
          </ac:cxnSpMkLst>
        </pc:cxnChg>
        <pc:cxnChg chg="add mod">
          <ac:chgData name="Owen Sheedy" userId="b1c9949c-efb5-4f8f-8e1c-29dbcaf5146f" providerId="ADAL" clId="{B137A31A-8B12-4DF4-BD6A-EA26D7DE7AE3}" dt="2020-11-05T17:36:01.541" v="238" actId="1076"/>
          <ac:cxnSpMkLst>
            <pc:docMk/>
            <pc:sldMk cId="1866798342" sldId="289"/>
            <ac:cxnSpMk id="23" creationId="{61A33071-C4DA-40AA-B646-85DAC3ED909F}"/>
          </ac:cxnSpMkLst>
        </pc:cxnChg>
      </pc:sldChg>
      <pc:sldChg chg="addSp delSp modSp add mod ord">
        <pc:chgData name="Owen Sheedy" userId="b1c9949c-efb5-4f8f-8e1c-29dbcaf5146f" providerId="ADAL" clId="{B137A31A-8B12-4DF4-BD6A-EA26D7DE7AE3}" dt="2020-11-05T17:36:26.209" v="246" actId="1037"/>
        <pc:sldMkLst>
          <pc:docMk/>
          <pc:sldMk cId="3373137395" sldId="290"/>
        </pc:sldMkLst>
        <pc:cxnChg chg="del">
          <ac:chgData name="Owen Sheedy" userId="b1c9949c-efb5-4f8f-8e1c-29dbcaf5146f" providerId="ADAL" clId="{B137A31A-8B12-4DF4-BD6A-EA26D7DE7AE3}" dt="2020-11-05T17:36:08.622" v="242" actId="478"/>
          <ac:cxnSpMkLst>
            <pc:docMk/>
            <pc:sldMk cId="3373137395" sldId="290"/>
            <ac:cxnSpMk id="16" creationId="{9EB9A21A-2925-47C6-8335-9F5741EF3362}"/>
          </ac:cxnSpMkLst>
        </pc:cxnChg>
        <pc:cxnChg chg="add mod">
          <ac:chgData name="Owen Sheedy" userId="b1c9949c-efb5-4f8f-8e1c-29dbcaf5146f" providerId="ADAL" clId="{B137A31A-8B12-4DF4-BD6A-EA26D7DE7AE3}" dt="2020-11-05T17:36:26.209" v="246" actId="1037"/>
          <ac:cxnSpMkLst>
            <pc:docMk/>
            <pc:sldMk cId="3373137395" sldId="290"/>
            <ac:cxnSpMk id="24" creationId="{2A1E7357-EA95-4824-9168-9F185A90A3CA}"/>
          </ac:cxnSpMkLst>
        </pc:cxnChg>
        <pc:cxnChg chg="add mod">
          <ac:chgData name="Owen Sheedy" userId="b1c9949c-efb5-4f8f-8e1c-29dbcaf5146f" providerId="ADAL" clId="{B137A31A-8B12-4DF4-BD6A-EA26D7DE7AE3}" dt="2020-11-05T17:36:26.209" v="246" actId="1037"/>
          <ac:cxnSpMkLst>
            <pc:docMk/>
            <pc:sldMk cId="3373137395" sldId="290"/>
            <ac:cxnSpMk id="25" creationId="{6D73C881-7084-4C16-B71F-BA2D113AE565}"/>
          </ac:cxnSpMkLst>
        </pc:cxnChg>
        <pc:cxnChg chg="add mod">
          <ac:chgData name="Owen Sheedy" userId="b1c9949c-efb5-4f8f-8e1c-29dbcaf5146f" providerId="ADAL" clId="{B137A31A-8B12-4DF4-BD6A-EA26D7DE7AE3}" dt="2020-11-05T17:36:26.209" v="246" actId="1037"/>
          <ac:cxnSpMkLst>
            <pc:docMk/>
            <pc:sldMk cId="3373137395" sldId="290"/>
            <ac:cxnSpMk id="26" creationId="{5D51556D-E40E-4916-8BB2-718FCB1291AF}"/>
          </ac:cxnSpMkLst>
        </pc:cxnChg>
      </pc:sldChg>
      <pc:sldChg chg="addSp delSp modSp add mod ord">
        <pc:chgData name="Owen Sheedy" userId="b1c9949c-efb5-4f8f-8e1c-29dbcaf5146f" providerId="ADAL" clId="{B137A31A-8B12-4DF4-BD6A-EA26D7DE7AE3}" dt="2020-11-05T17:36:48.757" v="252" actId="1076"/>
        <pc:sldMkLst>
          <pc:docMk/>
          <pc:sldMk cId="1899962898" sldId="291"/>
        </pc:sldMkLst>
        <pc:cxnChg chg="del">
          <ac:chgData name="Owen Sheedy" userId="b1c9949c-efb5-4f8f-8e1c-29dbcaf5146f" providerId="ADAL" clId="{B137A31A-8B12-4DF4-BD6A-EA26D7DE7AE3}" dt="2020-11-05T17:36:40.373" v="250" actId="478"/>
          <ac:cxnSpMkLst>
            <pc:docMk/>
            <pc:sldMk cId="1899962898" sldId="291"/>
            <ac:cxnSpMk id="20" creationId="{7EE92419-5C70-493B-A8F2-90953BF155C4}"/>
          </ac:cxnSpMkLst>
        </pc:cxnChg>
        <pc:cxnChg chg="add mod">
          <ac:chgData name="Owen Sheedy" userId="b1c9949c-efb5-4f8f-8e1c-29dbcaf5146f" providerId="ADAL" clId="{B137A31A-8B12-4DF4-BD6A-EA26D7DE7AE3}" dt="2020-11-05T17:36:48.757" v="252" actId="1076"/>
          <ac:cxnSpMkLst>
            <pc:docMk/>
            <pc:sldMk cId="1899962898" sldId="291"/>
            <ac:cxnSpMk id="27" creationId="{A40FD191-A5F8-466B-BD23-85C7B6FC7050}"/>
          </ac:cxnSpMkLst>
        </pc:cxnChg>
        <pc:cxnChg chg="add mod">
          <ac:chgData name="Owen Sheedy" userId="b1c9949c-efb5-4f8f-8e1c-29dbcaf5146f" providerId="ADAL" clId="{B137A31A-8B12-4DF4-BD6A-EA26D7DE7AE3}" dt="2020-11-05T17:36:48.757" v="252" actId="1076"/>
          <ac:cxnSpMkLst>
            <pc:docMk/>
            <pc:sldMk cId="1899962898" sldId="291"/>
            <ac:cxnSpMk id="28" creationId="{3967936C-0BCB-47C1-9C22-9C5B645C43AA}"/>
          </ac:cxnSpMkLst>
        </pc:cxnChg>
        <pc:cxnChg chg="add mod">
          <ac:chgData name="Owen Sheedy" userId="b1c9949c-efb5-4f8f-8e1c-29dbcaf5146f" providerId="ADAL" clId="{B137A31A-8B12-4DF4-BD6A-EA26D7DE7AE3}" dt="2020-11-05T17:36:48.757" v="252" actId="1076"/>
          <ac:cxnSpMkLst>
            <pc:docMk/>
            <pc:sldMk cId="1899962898" sldId="291"/>
            <ac:cxnSpMk id="29" creationId="{DA5DEC4D-CE69-4540-8F3F-E2E504BCC12C}"/>
          </ac:cxnSpMkLst>
        </pc:cxnChg>
      </pc:sldChg>
      <pc:sldChg chg="delSp modSp add mod ord">
        <pc:chgData name="Owen Sheedy" userId="b1c9949c-efb5-4f8f-8e1c-29dbcaf5146f" providerId="ADAL" clId="{B137A31A-8B12-4DF4-BD6A-EA26D7DE7AE3}" dt="2020-11-05T17:37:13.614" v="261" actId="1076"/>
        <pc:sldMkLst>
          <pc:docMk/>
          <pc:sldMk cId="2177809855" sldId="292"/>
        </pc:sldMkLst>
        <pc:cxnChg chg="mod">
          <ac:chgData name="Owen Sheedy" userId="b1c9949c-efb5-4f8f-8e1c-29dbcaf5146f" providerId="ADAL" clId="{B137A31A-8B12-4DF4-BD6A-EA26D7DE7AE3}" dt="2020-11-05T17:37:05.278" v="258" actId="1076"/>
          <ac:cxnSpMkLst>
            <pc:docMk/>
            <pc:sldMk cId="2177809855" sldId="292"/>
            <ac:cxnSpMk id="19" creationId="{0ED1C9B7-4B51-4DCE-BC13-C962E3793F71}"/>
          </ac:cxnSpMkLst>
        </pc:cxnChg>
        <pc:cxnChg chg="del">
          <ac:chgData name="Owen Sheedy" userId="b1c9949c-efb5-4f8f-8e1c-29dbcaf5146f" providerId="ADAL" clId="{B137A31A-8B12-4DF4-BD6A-EA26D7DE7AE3}" dt="2020-11-05T17:37:02.128" v="257" actId="478"/>
          <ac:cxnSpMkLst>
            <pc:docMk/>
            <pc:sldMk cId="2177809855" sldId="292"/>
            <ac:cxnSpMk id="21" creationId="{BC7201A1-B00F-422A-BBEF-A2CE0EEA3291}"/>
          </ac:cxnSpMkLst>
        </pc:cxnChg>
        <pc:cxnChg chg="del">
          <ac:chgData name="Owen Sheedy" userId="b1c9949c-efb5-4f8f-8e1c-29dbcaf5146f" providerId="ADAL" clId="{B137A31A-8B12-4DF4-BD6A-EA26D7DE7AE3}" dt="2020-11-05T17:37:01.304" v="256" actId="478"/>
          <ac:cxnSpMkLst>
            <pc:docMk/>
            <pc:sldMk cId="2177809855" sldId="292"/>
            <ac:cxnSpMk id="22" creationId="{F92781A2-5037-4EE7-98A2-E79CBC95FBBF}"/>
          </ac:cxnSpMkLst>
        </pc:cxnChg>
        <pc:cxnChg chg="mod">
          <ac:chgData name="Owen Sheedy" userId="b1c9949c-efb5-4f8f-8e1c-29dbcaf5146f" providerId="ADAL" clId="{B137A31A-8B12-4DF4-BD6A-EA26D7DE7AE3}" dt="2020-11-05T17:37:13.614" v="261" actId="1076"/>
          <ac:cxnSpMkLst>
            <pc:docMk/>
            <pc:sldMk cId="2177809855" sldId="292"/>
            <ac:cxnSpMk id="27" creationId="{A40FD191-A5F8-466B-BD23-85C7B6FC7050}"/>
          </ac:cxnSpMkLst>
        </pc:cxnChg>
        <pc:cxnChg chg="del">
          <ac:chgData name="Owen Sheedy" userId="b1c9949c-efb5-4f8f-8e1c-29dbcaf5146f" providerId="ADAL" clId="{B137A31A-8B12-4DF4-BD6A-EA26D7DE7AE3}" dt="2020-11-05T17:37:07.896" v="260" actId="478"/>
          <ac:cxnSpMkLst>
            <pc:docMk/>
            <pc:sldMk cId="2177809855" sldId="292"/>
            <ac:cxnSpMk id="28" creationId="{3967936C-0BCB-47C1-9C22-9C5B645C43AA}"/>
          </ac:cxnSpMkLst>
        </pc:cxnChg>
        <pc:cxnChg chg="del">
          <ac:chgData name="Owen Sheedy" userId="b1c9949c-efb5-4f8f-8e1c-29dbcaf5146f" providerId="ADAL" clId="{B137A31A-8B12-4DF4-BD6A-EA26D7DE7AE3}" dt="2020-11-05T17:37:07.038" v="259" actId="478"/>
          <ac:cxnSpMkLst>
            <pc:docMk/>
            <pc:sldMk cId="2177809855" sldId="292"/>
            <ac:cxnSpMk id="29" creationId="{DA5DEC4D-CE69-4540-8F3F-E2E504BCC12C}"/>
          </ac:cxnSpMkLst>
        </pc:cxnChg>
      </pc:sldChg>
      <pc:sldChg chg="delSp modSp add mod ord">
        <pc:chgData name="Owen Sheedy" userId="b1c9949c-efb5-4f8f-8e1c-29dbcaf5146f" providerId="ADAL" clId="{B137A31A-8B12-4DF4-BD6A-EA26D7DE7AE3}" dt="2020-11-05T17:37:29.623" v="267" actId="1076"/>
        <pc:sldMkLst>
          <pc:docMk/>
          <pc:sldMk cId="1035399391" sldId="293"/>
        </pc:sldMkLst>
        <pc:cxnChg chg="mod">
          <ac:chgData name="Owen Sheedy" userId="b1c9949c-efb5-4f8f-8e1c-29dbcaf5146f" providerId="ADAL" clId="{B137A31A-8B12-4DF4-BD6A-EA26D7DE7AE3}" dt="2020-11-05T17:37:29.623" v="267" actId="1076"/>
          <ac:cxnSpMkLst>
            <pc:docMk/>
            <pc:sldMk cId="1035399391" sldId="293"/>
            <ac:cxnSpMk id="24" creationId="{2A1E7357-EA95-4824-9168-9F185A90A3CA}"/>
          </ac:cxnSpMkLst>
        </pc:cxnChg>
        <pc:cxnChg chg="del">
          <ac:chgData name="Owen Sheedy" userId="b1c9949c-efb5-4f8f-8e1c-29dbcaf5146f" providerId="ADAL" clId="{B137A31A-8B12-4DF4-BD6A-EA26D7DE7AE3}" dt="2020-11-05T17:37:26.111" v="266" actId="478"/>
          <ac:cxnSpMkLst>
            <pc:docMk/>
            <pc:sldMk cId="1035399391" sldId="293"/>
            <ac:cxnSpMk id="25" creationId="{6D73C881-7084-4C16-B71F-BA2D113AE565}"/>
          </ac:cxnSpMkLst>
        </pc:cxnChg>
        <pc:cxnChg chg="del">
          <ac:chgData name="Owen Sheedy" userId="b1c9949c-efb5-4f8f-8e1c-29dbcaf5146f" providerId="ADAL" clId="{B137A31A-8B12-4DF4-BD6A-EA26D7DE7AE3}" dt="2020-11-05T17:37:24.983" v="265" actId="478"/>
          <ac:cxnSpMkLst>
            <pc:docMk/>
            <pc:sldMk cId="1035399391" sldId="293"/>
            <ac:cxnSpMk id="26" creationId="{5D51556D-E40E-4916-8BB2-718FCB1291AF}"/>
          </ac:cxnSpMkLst>
        </pc:cxnChg>
      </pc:sldChg>
      <pc:sldChg chg="modSp add mod ord">
        <pc:chgData name="Owen Sheedy" userId="b1c9949c-efb5-4f8f-8e1c-29dbcaf5146f" providerId="ADAL" clId="{B137A31A-8B12-4DF4-BD6A-EA26D7DE7AE3}" dt="2020-11-05T17:38:03.910" v="275" actId="1076"/>
        <pc:sldMkLst>
          <pc:docMk/>
          <pc:sldMk cId="1603966274" sldId="294"/>
        </pc:sldMkLst>
        <pc:cxnChg chg="mod">
          <ac:chgData name="Owen Sheedy" userId="b1c9949c-efb5-4f8f-8e1c-29dbcaf5146f" providerId="ADAL" clId="{B137A31A-8B12-4DF4-BD6A-EA26D7DE7AE3}" dt="2020-11-05T17:37:59.551" v="274" actId="1076"/>
          <ac:cxnSpMkLst>
            <pc:docMk/>
            <pc:sldMk cId="1603966274" sldId="294"/>
            <ac:cxnSpMk id="17" creationId="{E1D3424F-75B4-40C4-87B6-03F4B26DC45B}"/>
          </ac:cxnSpMkLst>
        </pc:cxnChg>
        <pc:cxnChg chg="mod">
          <ac:chgData name="Owen Sheedy" userId="b1c9949c-efb5-4f8f-8e1c-29dbcaf5146f" providerId="ADAL" clId="{B137A31A-8B12-4DF4-BD6A-EA26D7DE7AE3}" dt="2020-11-05T17:37:59.551" v="274" actId="1076"/>
          <ac:cxnSpMkLst>
            <pc:docMk/>
            <pc:sldMk cId="1603966274" sldId="294"/>
            <ac:cxnSpMk id="18" creationId="{D65BD3E0-2957-401F-8317-29E1ABBB4A58}"/>
          </ac:cxnSpMkLst>
        </pc:cxnChg>
        <pc:cxnChg chg="mod">
          <ac:chgData name="Owen Sheedy" userId="b1c9949c-efb5-4f8f-8e1c-29dbcaf5146f" providerId="ADAL" clId="{B137A31A-8B12-4DF4-BD6A-EA26D7DE7AE3}" dt="2020-11-05T17:38:03.910" v="275" actId="1076"/>
          <ac:cxnSpMkLst>
            <pc:docMk/>
            <pc:sldMk cId="1603966274" sldId="294"/>
            <ac:cxnSpMk id="19" creationId="{0ED1C9B7-4B51-4DCE-BC13-C962E3793F71}"/>
          </ac:cxnSpMkLst>
        </pc:cxnChg>
        <pc:cxnChg chg="mod">
          <ac:chgData name="Owen Sheedy" userId="b1c9949c-efb5-4f8f-8e1c-29dbcaf5146f" providerId="ADAL" clId="{B137A31A-8B12-4DF4-BD6A-EA26D7DE7AE3}" dt="2020-11-05T17:37:59.551" v="274" actId="1076"/>
          <ac:cxnSpMkLst>
            <pc:docMk/>
            <pc:sldMk cId="1603966274" sldId="294"/>
            <ac:cxnSpMk id="23" creationId="{61A33071-C4DA-40AA-B646-85DAC3ED909F}"/>
          </ac:cxnSpMkLst>
        </pc:cxnChg>
      </pc:sldChg>
      <pc:sldChg chg="addSp delSp modSp add mod ord">
        <pc:chgData name="Owen Sheedy" userId="b1c9949c-efb5-4f8f-8e1c-29dbcaf5146f" providerId="ADAL" clId="{B137A31A-8B12-4DF4-BD6A-EA26D7DE7AE3}" dt="2020-11-05T17:43:57.536" v="402" actId="1076"/>
        <pc:sldMkLst>
          <pc:docMk/>
          <pc:sldMk cId="2233632483" sldId="295"/>
        </pc:sldMkLst>
        <pc:spChg chg="add del mod">
          <ac:chgData name="Owen Sheedy" userId="b1c9949c-efb5-4f8f-8e1c-29dbcaf5146f" providerId="ADAL" clId="{B137A31A-8B12-4DF4-BD6A-EA26D7DE7AE3}" dt="2020-11-05T17:42:53.305" v="376" actId="767"/>
          <ac:spMkLst>
            <pc:docMk/>
            <pc:sldMk cId="2233632483" sldId="295"/>
            <ac:spMk id="31" creationId="{00E4D1CF-D79A-48DA-B4ED-B3DD3A65FC9C}"/>
          </ac:spMkLst>
        </pc:spChg>
        <pc:spChg chg="add mod">
          <ac:chgData name="Owen Sheedy" userId="b1c9949c-efb5-4f8f-8e1c-29dbcaf5146f" providerId="ADAL" clId="{B137A31A-8B12-4DF4-BD6A-EA26D7DE7AE3}" dt="2020-11-05T17:43:43.238" v="398" actId="1076"/>
          <ac:spMkLst>
            <pc:docMk/>
            <pc:sldMk cId="2233632483" sldId="295"/>
            <ac:spMk id="32" creationId="{629611D6-3091-4A1F-9836-48D261832D08}"/>
          </ac:spMkLst>
        </pc:spChg>
        <pc:spChg chg="add mod">
          <ac:chgData name="Owen Sheedy" userId="b1c9949c-efb5-4f8f-8e1c-29dbcaf5146f" providerId="ADAL" clId="{B137A31A-8B12-4DF4-BD6A-EA26D7DE7AE3}" dt="2020-11-05T17:43:57.536" v="402" actId="1076"/>
          <ac:spMkLst>
            <pc:docMk/>
            <pc:sldMk cId="2233632483" sldId="295"/>
            <ac:spMk id="34" creationId="{F57B99B3-9AFE-42CF-86D6-2193D03FAA2F}"/>
          </ac:spMkLst>
        </pc:spChg>
        <pc:cxnChg chg="add del mod">
          <ac:chgData name="Owen Sheedy" userId="b1c9949c-efb5-4f8f-8e1c-29dbcaf5146f" providerId="ADAL" clId="{B137A31A-8B12-4DF4-BD6A-EA26D7DE7AE3}" dt="2020-11-05T17:42:47.879" v="372" actId="478"/>
          <ac:cxnSpMkLst>
            <pc:docMk/>
            <pc:sldMk cId="2233632483" sldId="295"/>
            <ac:cxnSpMk id="5" creationId="{686017C0-B48B-4A19-A757-B14917C3EE5D}"/>
          </ac:cxnSpMkLst>
        </pc:cxnChg>
        <pc:cxnChg chg="add del mod">
          <ac:chgData name="Owen Sheedy" userId="b1c9949c-efb5-4f8f-8e1c-29dbcaf5146f" providerId="ADAL" clId="{B137A31A-8B12-4DF4-BD6A-EA26D7DE7AE3}" dt="2020-11-05T17:42:48.382" v="373" actId="478"/>
          <ac:cxnSpMkLst>
            <pc:docMk/>
            <pc:sldMk cId="2233632483" sldId="295"/>
            <ac:cxnSpMk id="7" creationId="{FB5A9DAC-CE0D-4114-BA65-6F1793ED0D5D}"/>
          </ac:cxnSpMkLst>
        </pc:cxnChg>
        <pc:cxnChg chg="del">
          <ac:chgData name="Owen Sheedy" userId="b1c9949c-efb5-4f8f-8e1c-29dbcaf5146f" providerId="ADAL" clId="{B137A31A-8B12-4DF4-BD6A-EA26D7DE7AE3}" dt="2020-11-05T17:39:32.076" v="279" actId="478"/>
          <ac:cxnSpMkLst>
            <pc:docMk/>
            <pc:sldMk cId="2233632483" sldId="295"/>
            <ac:cxnSpMk id="17" creationId="{E1D3424F-75B4-40C4-87B6-03F4B26DC45B}"/>
          </ac:cxnSpMkLst>
        </pc:cxnChg>
        <pc:cxnChg chg="del">
          <ac:chgData name="Owen Sheedy" userId="b1c9949c-efb5-4f8f-8e1c-29dbcaf5146f" providerId="ADAL" clId="{B137A31A-8B12-4DF4-BD6A-EA26D7DE7AE3}" dt="2020-11-05T17:39:33.316" v="281" actId="478"/>
          <ac:cxnSpMkLst>
            <pc:docMk/>
            <pc:sldMk cId="2233632483" sldId="295"/>
            <ac:cxnSpMk id="18" creationId="{D65BD3E0-2957-401F-8317-29E1ABBB4A58}"/>
          </ac:cxnSpMkLst>
        </pc:cxnChg>
        <pc:cxnChg chg="del">
          <ac:chgData name="Owen Sheedy" userId="b1c9949c-efb5-4f8f-8e1c-29dbcaf5146f" providerId="ADAL" clId="{B137A31A-8B12-4DF4-BD6A-EA26D7DE7AE3}" dt="2020-11-05T17:39:32.611" v="280" actId="478"/>
          <ac:cxnSpMkLst>
            <pc:docMk/>
            <pc:sldMk cId="2233632483" sldId="295"/>
            <ac:cxnSpMk id="23" creationId="{61A33071-C4DA-40AA-B646-85DAC3ED909F}"/>
          </ac:cxnSpMkLst>
        </pc:cxnChg>
        <pc:cxnChg chg="mod">
          <ac:chgData name="Owen Sheedy" userId="b1c9949c-efb5-4f8f-8e1c-29dbcaf5146f" providerId="ADAL" clId="{B137A31A-8B12-4DF4-BD6A-EA26D7DE7AE3}" dt="2020-11-05T17:39:37.625" v="284" actId="1076"/>
          <ac:cxnSpMkLst>
            <pc:docMk/>
            <pc:sldMk cId="2233632483" sldId="295"/>
            <ac:cxnSpMk id="24" creationId="{2A1E7357-EA95-4824-9168-9F185A90A3CA}"/>
          </ac:cxnSpMkLst>
        </pc:cxnChg>
        <pc:cxnChg chg="del">
          <ac:chgData name="Owen Sheedy" userId="b1c9949c-efb5-4f8f-8e1c-29dbcaf5146f" providerId="ADAL" clId="{B137A31A-8B12-4DF4-BD6A-EA26D7DE7AE3}" dt="2020-11-05T17:39:35.570" v="283" actId="478"/>
          <ac:cxnSpMkLst>
            <pc:docMk/>
            <pc:sldMk cId="2233632483" sldId="295"/>
            <ac:cxnSpMk id="25" creationId="{6D73C881-7084-4C16-B71F-BA2D113AE565}"/>
          </ac:cxnSpMkLst>
        </pc:cxnChg>
        <pc:cxnChg chg="del">
          <ac:chgData name="Owen Sheedy" userId="b1c9949c-efb5-4f8f-8e1c-29dbcaf5146f" providerId="ADAL" clId="{B137A31A-8B12-4DF4-BD6A-EA26D7DE7AE3}" dt="2020-11-05T17:39:35.076" v="282" actId="478"/>
          <ac:cxnSpMkLst>
            <pc:docMk/>
            <pc:sldMk cId="2233632483" sldId="295"/>
            <ac:cxnSpMk id="26" creationId="{5D51556D-E40E-4916-8BB2-718FCB1291AF}"/>
          </ac:cxnSpMkLst>
        </pc:cxnChg>
        <pc:cxnChg chg="del">
          <ac:chgData name="Owen Sheedy" userId="b1c9949c-efb5-4f8f-8e1c-29dbcaf5146f" providerId="ADAL" clId="{B137A31A-8B12-4DF4-BD6A-EA26D7DE7AE3}" dt="2020-11-05T17:39:38.947" v="285" actId="478"/>
          <ac:cxnSpMkLst>
            <pc:docMk/>
            <pc:sldMk cId="2233632483" sldId="295"/>
            <ac:cxnSpMk id="27" creationId="{A40FD191-A5F8-466B-BD23-85C7B6FC7050}"/>
          </ac:cxnSpMkLst>
        </pc:cxnChg>
        <pc:cxnChg chg="add del mod">
          <ac:chgData name="Owen Sheedy" userId="b1c9949c-efb5-4f8f-8e1c-29dbcaf5146f" providerId="ADAL" clId="{B137A31A-8B12-4DF4-BD6A-EA26D7DE7AE3}" dt="2020-11-05T17:42:48.846" v="374" actId="478"/>
          <ac:cxnSpMkLst>
            <pc:docMk/>
            <pc:sldMk cId="2233632483" sldId="295"/>
            <ac:cxnSpMk id="28" creationId="{64A75A94-BEFE-43E0-AD6F-4877D24E2192}"/>
          </ac:cxnSpMkLst>
        </pc:cxnChg>
        <pc:cxnChg chg="add del">
          <ac:chgData name="Owen Sheedy" userId="b1c9949c-efb5-4f8f-8e1c-29dbcaf5146f" providerId="ADAL" clId="{B137A31A-8B12-4DF4-BD6A-EA26D7DE7AE3}" dt="2020-11-05T17:43:48.003" v="400"/>
          <ac:cxnSpMkLst>
            <pc:docMk/>
            <pc:sldMk cId="2233632483" sldId="295"/>
            <ac:cxnSpMk id="33" creationId="{C3E89CA9-3A34-4D72-9B92-88596095525E}"/>
          </ac:cxnSpMkLst>
        </pc:cxnChg>
      </pc:sldChg>
      <pc:sldChg chg="addSp delSp modSp add mod ord">
        <pc:chgData name="Owen Sheedy" userId="b1c9949c-efb5-4f8f-8e1c-29dbcaf5146f" providerId="ADAL" clId="{B137A31A-8B12-4DF4-BD6A-EA26D7DE7AE3}" dt="2020-11-05T17:47:10.498" v="410" actId="1076"/>
        <pc:sldMkLst>
          <pc:docMk/>
          <pc:sldMk cId="3973054541" sldId="296"/>
        </pc:sldMkLst>
        <pc:spChg chg="del">
          <ac:chgData name="Owen Sheedy" userId="b1c9949c-efb5-4f8f-8e1c-29dbcaf5146f" providerId="ADAL" clId="{B137A31A-8B12-4DF4-BD6A-EA26D7DE7AE3}" dt="2020-11-05T17:47:04.042" v="408" actId="478"/>
          <ac:spMkLst>
            <pc:docMk/>
            <pc:sldMk cId="3973054541" sldId="296"/>
            <ac:spMk id="32" creationId="{629611D6-3091-4A1F-9836-48D261832D08}"/>
          </ac:spMkLst>
        </pc:spChg>
        <pc:cxnChg chg="add mod">
          <ac:chgData name="Owen Sheedy" userId="b1c9949c-efb5-4f8f-8e1c-29dbcaf5146f" providerId="ADAL" clId="{B137A31A-8B12-4DF4-BD6A-EA26D7DE7AE3}" dt="2020-11-05T17:47:10.498" v="410" actId="1076"/>
          <ac:cxnSpMkLst>
            <pc:docMk/>
            <pc:sldMk cId="3973054541" sldId="296"/>
            <ac:cxnSpMk id="14" creationId="{5FA1A3C6-DF5D-49A9-86C1-CA9215B580AD}"/>
          </ac:cxnSpMkLst>
        </pc:cxnChg>
      </pc:sldChg>
      <pc:sldChg chg="addSp delSp add mod ord">
        <pc:chgData name="Owen Sheedy" userId="b1c9949c-efb5-4f8f-8e1c-29dbcaf5146f" providerId="ADAL" clId="{B137A31A-8B12-4DF4-BD6A-EA26D7DE7AE3}" dt="2020-11-05T17:47:52.193" v="415"/>
        <pc:sldMkLst>
          <pc:docMk/>
          <pc:sldMk cId="3804834289" sldId="297"/>
        </pc:sldMkLst>
        <pc:cxnChg chg="del">
          <ac:chgData name="Owen Sheedy" userId="b1c9949c-efb5-4f8f-8e1c-29dbcaf5146f" providerId="ADAL" clId="{B137A31A-8B12-4DF4-BD6A-EA26D7DE7AE3}" dt="2020-11-05T17:47:42.644" v="414" actId="478"/>
          <ac:cxnSpMkLst>
            <pc:docMk/>
            <pc:sldMk cId="3804834289" sldId="297"/>
            <ac:cxnSpMk id="14" creationId="{5FA1A3C6-DF5D-49A9-86C1-CA9215B580AD}"/>
          </ac:cxnSpMkLst>
        </pc:cxnChg>
        <pc:cxnChg chg="add">
          <ac:chgData name="Owen Sheedy" userId="b1c9949c-efb5-4f8f-8e1c-29dbcaf5146f" providerId="ADAL" clId="{B137A31A-8B12-4DF4-BD6A-EA26D7DE7AE3}" dt="2020-11-05T17:47:52.193" v="415"/>
          <ac:cxnSpMkLst>
            <pc:docMk/>
            <pc:sldMk cId="3804834289" sldId="297"/>
            <ac:cxnSpMk id="15" creationId="{770717F1-D706-467E-87AC-D8687F926A3C}"/>
          </ac:cxnSpMkLst>
        </pc:cxnChg>
        <pc:cxnChg chg="add">
          <ac:chgData name="Owen Sheedy" userId="b1c9949c-efb5-4f8f-8e1c-29dbcaf5146f" providerId="ADAL" clId="{B137A31A-8B12-4DF4-BD6A-EA26D7DE7AE3}" dt="2020-11-05T17:47:52.193" v="415"/>
          <ac:cxnSpMkLst>
            <pc:docMk/>
            <pc:sldMk cId="3804834289" sldId="297"/>
            <ac:cxnSpMk id="16" creationId="{DB99EEEE-D449-4174-9CFD-F2CA4B569C37}"/>
          </ac:cxnSpMkLst>
        </pc:cxnChg>
        <pc:cxnChg chg="add">
          <ac:chgData name="Owen Sheedy" userId="b1c9949c-efb5-4f8f-8e1c-29dbcaf5146f" providerId="ADAL" clId="{B137A31A-8B12-4DF4-BD6A-EA26D7DE7AE3}" dt="2020-11-05T17:47:52.193" v="415"/>
          <ac:cxnSpMkLst>
            <pc:docMk/>
            <pc:sldMk cId="3804834289" sldId="297"/>
            <ac:cxnSpMk id="17" creationId="{576A3297-7A01-412F-81F8-5C097D34F83E}"/>
          </ac:cxnSpMkLst>
        </pc:cxnChg>
      </pc:sldChg>
      <pc:sldChg chg="modSp add mod ord">
        <pc:chgData name="Owen Sheedy" userId="b1c9949c-efb5-4f8f-8e1c-29dbcaf5146f" providerId="ADAL" clId="{B137A31A-8B12-4DF4-BD6A-EA26D7DE7AE3}" dt="2020-11-05T17:48:12.306" v="421" actId="1076"/>
        <pc:sldMkLst>
          <pc:docMk/>
          <pc:sldMk cId="106883539" sldId="298"/>
        </pc:sldMkLst>
        <pc:spChg chg="mod">
          <ac:chgData name="Owen Sheedy" userId="b1c9949c-efb5-4f8f-8e1c-29dbcaf5146f" providerId="ADAL" clId="{B137A31A-8B12-4DF4-BD6A-EA26D7DE7AE3}" dt="2020-11-05T17:48:04.833" v="420" actId="1076"/>
          <ac:spMkLst>
            <pc:docMk/>
            <pc:sldMk cId="106883539" sldId="298"/>
            <ac:spMk id="34" creationId="{F57B99B3-9AFE-42CF-86D6-2193D03FAA2F}"/>
          </ac:spMkLst>
        </pc:spChg>
        <pc:cxnChg chg="mod">
          <ac:chgData name="Owen Sheedy" userId="b1c9949c-efb5-4f8f-8e1c-29dbcaf5146f" providerId="ADAL" clId="{B137A31A-8B12-4DF4-BD6A-EA26D7DE7AE3}" dt="2020-11-05T17:48:12.306" v="421" actId="1076"/>
          <ac:cxnSpMkLst>
            <pc:docMk/>
            <pc:sldMk cId="106883539" sldId="298"/>
            <ac:cxnSpMk id="24" creationId="{2A1E7357-EA95-4824-9168-9F185A90A3CA}"/>
          </ac:cxnSpMkLst>
        </pc:cxnChg>
      </pc:sldChg>
      <pc:sldChg chg="delSp add mod">
        <pc:chgData name="Owen Sheedy" userId="b1c9949c-efb5-4f8f-8e1c-29dbcaf5146f" providerId="ADAL" clId="{B137A31A-8B12-4DF4-BD6A-EA26D7DE7AE3}" dt="2020-11-05T17:49:07.243" v="430" actId="478"/>
        <pc:sldMkLst>
          <pc:docMk/>
          <pc:sldMk cId="354258504" sldId="299"/>
        </pc:sldMkLst>
        <pc:picChg chg="del">
          <ac:chgData name="Owen Sheedy" userId="b1c9949c-efb5-4f8f-8e1c-29dbcaf5146f" providerId="ADAL" clId="{B137A31A-8B12-4DF4-BD6A-EA26D7DE7AE3}" dt="2020-11-05T17:49:05.811" v="427" actId="478"/>
          <ac:picMkLst>
            <pc:docMk/>
            <pc:sldMk cId="354258504" sldId="299"/>
            <ac:picMk id="4" creationId="{7813E47C-2A72-4F41-9A69-E26C3D624479}"/>
          </ac:picMkLst>
        </pc:picChg>
        <pc:picChg chg="del">
          <ac:chgData name="Owen Sheedy" userId="b1c9949c-efb5-4f8f-8e1c-29dbcaf5146f" providerId="ADAL" clId="{B137A31A-8B12-4DF4-BD6A-EA26D7DE7AE3}" dt="2020-11-05T17:49:06.773" v="429" actId="478"/>
          <ac:picMkLst>
            <pc:docMk/>
            <pc:sldMk cId="354258504" sldId="299"/>
            <ac:picMk id="5" creationId="{6D1E5F68-59F2-4659-9E4E-A99734304BB9}"/>
          </ac:picMkLst>
        </pc:picChg>
        <pc:picChg chg="del">
          <ac:chgData name="Owen Sheedy" userId="b1c9949c-efb5-4f8f-8e1c-29dbcaf5146f" providerId="ADAL" clId="{B137A31A-8B12-4DF4-BD6A-EA26D7DE7AE3}" dt="2020-11-05T17:49:06.309" v="428" actId="478"/>
          <ac:picMkLst>
            <pc:docMk/>
            <pc:sldMk cId="354258504" sldId="299"/>
            <ac:picMk id="6" creationId="{60AB0327-6D8D-4504-84DA-48906FFA92ED}"/>
          </ac:picMkLst>
        </pc:picChg>
        <pc:picChg chg="del">
          <ac:chgData name="Owen Sheedy" userId="b1c9949c-efb5-4f8f-8e1c-29dbcaf5146f" providerId="ADAL" clId="{B137A31A-8B12-4DF4-BD6A-EA26D7DE7AE3}" dt="2020-11-05T17:49:07.243" v="430" actId="478"/>
          <ac:picMkLst>
            <pc:docMk/>
            <pc:sldMk cId="354258504" sldId="299"/>
            <ac:picMk id="7" creationId="{E77848B8-91EB-4AB8-91D4-9E7DC4CA13D9}"/>
          </ac:picMkLst>
        </pc:picChg>
      </pc:sldChg>
    </pc:docChg>
  </pc:docChgLst>
  <pc:docChgLst>
    <pc:chgData name="Owen Sheedy" userId="S::owen.sheedy@lethsd.ab.ca::b1c9949c-efb5-4f8f-8e1c-29dbcaf5146f" providerId="AD" clId="Web-{F2E8E056-9DA6-471F-B559-25962A15A12F}"/>
    <pc:docChg chg="modSld">
      <pc:chgData name="Owen Sheedy" userId="S::owen.sheedy@lethsd.ab.ca::b1c9949c-efb5-4f8f-8e1c-29dbcaf5146f" providerId="AD" clId="Web-{F2E8E056-9DA6-471F-B559-25962A15A12F}" dt="2020-11-02T18:07:17.366" v="39" actId="1076"/>
      <pc:docMkLst>
        <pc:docMk/>
      </pc:docMkLst>
      <pc:sldChg chg="addSp delSp modSp">
        <pc:chgData name="Owen Sheedy" userId="S::owen.sheedy@lethsd.ab.ca::b1c9949c-efb5-4f8f-8e1c-29dbcaf5146f" providerId="AD" clId="Web-{F2E8E056-9DA6-471F-B559-25962A15A12F}" dt="2020-11-02T18:07:17.366" v="39" actId="1076"/>
        <pc:sldMkLst>
          <pc:docMk/>
          <pc:sldMk cId="109857222" sldId="256"/>
        </pc:sldMkLst>
        <pc:spChg chg="del">
          <ac:chgData name="Owen Sheedy" userId="S::owen.sheedy@lethsd.ab.ca::b1c9949c-efb5-4f8f-8e1c-29dbcaf5146f" providerId="AD" clId="Web-{F2E8E056-9DA6-471F-B559-25962A15A12F}" dt="2020-11-02T15:43:44.051" v="13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Owen Sheedy" userId="S::owen.sheedy@lethsd.ab.ca::b1c9949c-efb5-4f8f-8e1c-29dbcaf5146f" providerId="AD" clId="Web-{F2E8E056-9DA6-471F-B559-25962A15A12F}" dt="2020-11-02T15:43:46.832" v="14"/>
          <ac:spMkLst>
            <pc:docMk/>
            <pc:sldMk cId="109857222" sldId="256"/>
            <ac:spMk id="3" creationId="{00000000-0000-0000-0000-000000000000}"/>
          </ac:spMkLst>
        </pc:spChg>
        <pc:picChg chg="add mod modCrop">
          <ac:chgData name="Owen Sheedy" userId="S::owen.sheedy@lethsd.ab.ca::b1c9949c-efb5-4f8f-8e1c-29dbcaf5146f" providerId="AD" clId="Web-{F2E8E056-9DA6-471F-B559-25962A15A12F}" dt="2020-11-02T18:07:17.241" v="36" actId="1076"/>
          <ac:picMkLst>
            <pc:docMk/>
            <pc:sldMk cId="109857222" sldId="256"/>
            <ac:picMk id="4" creationId="{7813E47C-2A72-4F41-9A69-E26C3D624479}"/>
          </ac:picMkLst>
        </pc:picChg>
        <pc:picChg chg="add mod modCrop">
          <ac:chgData name="Owen Sheedy" userId="S::owen.sheedy@lethsd.ab.ca::b1c9949c-efb5-4f8f-8e1c-29dbcaf5146f" providerId="AD" clId="Web-{F2E8E056-9DA6-471F-B559-25962A15A12F}" dt="2020-11-02T18:07:17.288" v="37" actId="1076"/>
          <ac:picMkLst>
            <pc:docMk/>
            <pc:sldMk cId="109857222" sldId="256"/>
            <ac:picMk id="5" creationId="{6D1E5F68-59F2-4659-9E4E-A99734304BB9}"/>
          </ac:picMkLst>
        </pc:picChg>
        <pc:picChg chg="add mod modCrop">
          <ac:chgData name="Owen Sheedy" userId="S::owen.sheedy@lethsd.ab.ca::b1c9949c-efb5-4f8f-8e1c-29dbcaf5146f" providerId="AD" clId="Web-{F2E8E056-9DA6-471F-B559-25962A15A12F}" dt="2020-11-02T18:07:17.319" v="38" actId="1076"/>
          <ac:picMkLst>
            <pc:docMk/>
            <pc:sldMk cId="109857222" sldId="256"/>
            <ac:picMk id="6" creationId="{60AB0327-6D8D-4504-84DA-48906FFA92ED}"/>
          </ac:picMkLst>
        </pc:picChg>
        <pc:picChg chg="add mod">
          <ac:chgData name="Owen Sheedy" userId="S::owen.sheedy@lethsd.ab.ca::b1c9949c-efb5-4f8f-8e1c-29dbcaf5146f" providerId="AD" clId="Web-{F2E8E056-9DA6-471F-B559-25962A15A12F}" dt="2020-11-02T18:07:17.366" v="39" actId="1076"/>
          <ac:picMkLst>
            <pc:docMk/>
            <pc:sldMk cId="109857222" sldId="256"/>
            <ac:picMk id="7" creationId="{E77848B8-91EB-4AB8-91D4-9E7DC4CA13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59113" y="3461162"/>
            <a:ext cx="2835069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1E344042-E65B-4596-8181-58BBA76F18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07587" y="3461162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878F100B-C4D4-4D73-8694-C686395A3B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9064" y="3461162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415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56839" y="3461163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3186569" y="3461162"/>
            <a:ext cx="2909431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5" descr=".jpg">
            <a:extLst>
              <a:ext uri="{FF2B5EF4-FFF2-40B4-BE49-F238E27FC236}">
                <a16:creationId xmlns:a16="http://schemas.microsoft.com/office/drawing/2014/main" id="{752482EE-C69F-4D0B-965B-85E3309982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461161"/>
            <a:ext cx="2909431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56839" y="3461163"/>
            <a:ext cx="2835069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5" descr=".jpg">
            <a:extLst>
              <a:ext uri="{FF2B5EF4-FFF2-40B4-BE49-F238E27FC236}">
                <a16:creationId xmlns:a16="http://schemas.microsoft.com/office/drawing/2014/main" id="{752482EE-C69F-4D0B-965B-85E3309982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461161"/>
            <a:ext cx="2909431" cy="2630559"/>
          </a:xfrm>
          <a:prstGeom prst="rect">
            <a:avLst/>
          </a:prstGeom>
        </p:spPr>
      </p:pic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44014C15-205A-4488-B3A3-6F0EFDA1C1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45625" y="3461160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02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191802" y="3528274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528274"/>
            <a:ext cx="2909431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644" r="-339" b="-870"/>
          <a:stretch/>
        </p:blipFill>
        <p:spPr>
          <a:xfrm>
            <a:off x="3282355" y="3528274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528274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72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42450" y="3466584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6188843" y="3461161"/>
            <a:ext cx="2909431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644" r="-339" b="-870"/>
          <a:stretch/>
        </p:blipFill>
        <p:spPr>
          <a:xfrm>
            <a:off x="3282355" y="3429000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70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58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59113" y="3461162"/>
            <a:ext cx="2835069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1E344042-E65B-4596-8181-58BBA76F18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07587" y="3461162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878F100B-C4D4-4D73-8694-C686395A3B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9064" y="3461162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30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B0D4B0-9111-477F-B6AD-165602905AFB}"/>
              </a:ext>
            </a:extLst>
          </p:cNvPr>
          <p:cNvCxnSpPr/>
          <p:nvPr/>
        </p:nvCxnSpPr>
        <p:spPr>
          <a:xfrm>
            <a:off x="1610686" y="3137482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5A84539-A75E-432C-9C61-51D89C5A2CC5}"/>
              </a:ext>
            </a:extLst>
          </p:cNvPr>
          <p:cNvCxnSpPr/>
          <p:nvPr/>
        </p:nvCxnSpPr>
        <p:spPr>
          <a:xfrm>
            <a:off x="459856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0A11276-CA17-4A2A-95E2-295AC4C178CD}"/>
              </a:ext>
            </a:extLst>
          </p:cNvPr>
          <p:cNvCxnSpPr/>
          <p:nvPr/>
        </p:nvCxnSpPr>
        <p:spPr>
          <a:xfrm>
            <a:off x="7576657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F25FB66-A65E-4516-B69C-954C4CB47F61}"/>
              </a:ext>
            </a:extLst>
          </p:cNvPr>
          <p:cNvCxnSpPr/>
          <p:nvPr/>
        </p:nvCxnSpPr>
        <p:spPr>
          <a:xfrm>
            <a:off x="1061487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371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324867" y="3429000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260931" y="3429000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068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A3D8BE9-17AC-4F65-B39F-D8F4426999F6}"/>
              </a:ext>
            </a:extLst>
          </p:cNvPr>
          <p:cNvCxnSpPr/>
          <p:nvPr/>
        </p:nvCxnSpPr>
        <p:spPr>
          <a:xfrm>
            <a:off x="1610686" y="3137482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B9A21A-2925-47C6-8335-9F5741EF3362}"/>
              </a:ext>
            </a:extLst>
          </p:cNvPr>
          <p:cNvCxnSpPr/>
          <p:nvPr/>
        </p:nvCxnSpPr>
        <p:spPr>
          <a:xfrm>
            <a:off x="459856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7081706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E92419-5C70-493B-A8F2-90953BF155C4}"/>
              </a:ext>
            </a:extLst>
          </p:cNvPr>
          <p:cNvCxnSpPr/>
          <p:nvPr/>
        </p:nvCxnSpPr>
        <p:spPr>
          <a:xfrm>
            <a:off x="1061487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201A1-B00F-422A-BBEF-A2CE0EEA3291}"/>
              </a:ext>
            </a:extLst>
          </p:cNvPr>
          <p:cNvCxnSpPr/>
          <p:nvPr/>
        </p:nvCxnSpPr>
        <p:spPr>
          <a:xfrm>
            <a:off x="819884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2781A2-5037-4EE7-98A2-E79CBC95FBBF}"/>
              </a:ext>
            </a:extLst>
          </p:cNvPr>
          <p:cNvCxnSpPr/>
          <p:nvPr/>
        </p:nvCxnSpPr>
        <p:spPr>
          <a:xfrm>
            <a:off x="7081706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232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6234411" y="3428999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14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324867" y="3429000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260931" y="3429000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1029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A3D8BE9-17AC-4F65-B39F-D8F4426999F6}"/>
              </a:ext>
            </a:extLst>
          </p:cNvPr>
          <p:cNvCxnSpPr/>
          <p:nvPr/>
        </p:nvCxnSpPr>
        <p:spPr>
          <a:xfrm>
            <a:off x="1610686" y="3137482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B9A21A-2925-47C6-8335-9F5741EF3362}"/>
              </a:ext>
            </a:extLst>
          </p:cNvPr>
          <p:cNvCxnSpPr/>
          <p:nvPr/>
        </p:nvCxnSpPr>
        <p:spPr>
          <a:xfrm>
            <a:off x="76186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0365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E92419-5C70-493B-A8F2-90953BF155C4}"/>
              </a:ext>
            </a:extLst>
          </p:cNvPr>
          <p:cNvCxnSpPr/>
          <p:nvPr/>
        </p:nvCxnSpPr>
        <p:spPr>
          <a:xfrm>
            <a:off x="1061487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201A1-B00F-422A-BBEF-A2CE0EEA3291}"/>
              </a:ext>
            </a:extLst>
          </p:cNvPr>
          <p:cNvCxnSpPr/>
          <p:nvPr/>
        </p:nvCxnSpPr>
        <p:spPr>
          <a:xfrm>
            <a:off x="5153636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2781A2-5037-4EE7-98A2-E79CBC95FBBF}"/>
              </a:ext>
            </a:extLst>
          </p:cNvPr>
          <p:cNvCxnSpPr/>
          <p:nvPr/>
        </p:nvCxnSpPr>
        <p:spPr>
          <a:xfrm>
            <a:off x="4036502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0918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6234411" y="3428999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A77BE040-16BC-45E3-B226-D721869E3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65694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8447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EB9A21A-2925-47C6-8335-9F5741EF3362}"/>
              </a:ext>
            </a:extLst>
          </p:cNvPr>
          <p:cNvCxnSpPr/>
          <p:nvPr/>
        </p:nvCxnSpPr>
        <p:spPr>
          <a:xfrm>
            <a:off x="76186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0365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E92419-5C70-493B-A8F2-90953BF155C4}"/>
              </a:ext>
            </a:extLst>
          </p:cNvPr>
          <p:cNvCxnSpPr/>
          <p:nvPr/>
        </p:nvCxnSpPr>
        <p:spPr>
          <a:xfrm>
            <a:off x="1061487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201A1-B00F-422A-BBEF-A2CE0EEA3291}"/>
              </a:ext>
            </a:extLst>
          </p:cNvPr>
          <p:cNvCxnSpPr/>
          <p:nvPr/>
        </p:nvCxnSpPr>
        <p:spPr>
          <a:xfrm>
            <a:off x="5153636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2781A2-5037-4EE7-98A2-E79CBC95FBBF}"/>
              </a:ext>
            </a:extLst>
          </p:cNvPr>
          <p:cNvCxnSpPr/>
          <p:nvPr/>
        </p:nvCxnSpPr>
        <p:spPr>
          <a:xfrm>
            <a:off x="4036502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10262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2143387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1026253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798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A77BE040-16BC-45E3-B226-D721869E3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65694" y="3428998"/>
            <a:ext cx="2788581" cy="2630560"/>
          </a:xfrm>
          <a:prstGeom prst="rect">
            <a:avLst/>
          </a:prstGeom>
        </p:spPr>
      </p:pic>
      <p:pic>
        <p:nvPicPr>
          <p:cNvPr id="16" name="Picture 6" descr=".jpg">
            <a:extLst>
              <a:ext uri="{FF2B5EF4-FFF2-40B4-BE49-F238E27FC236}">
                <a16:creationId xmlns:a16="http://schemas.microsoft.com/office/drawing/2014/main" id="{46F990FE-A5C9-4BF3-B491-8B6FAAF251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0022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191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0365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E92419-5C70-493B-A8F2-90953BF155C4}"/>
              </a:ext>
            </a:extLst>
          </p:cNvPr>
          <p:cNvCxnSpPr/>
          <p:nvPr/>
        </p:nvCxnSpPr>
        <p:spPr>
          <a:xfrm>
            <a:off x="10614870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201A1-B00F-422A-BBEF-A2CE0EEA3291}"/>
              </a:ext>
            </a:extLst>
          </p:cNvPr>
          <p:cNvCxnSpPr/>
          <p:nvPr/>
        </p:nvCxnSpPr>
        <p:spPr>
          <a:xfrm>
            <a:off x="5153636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2781A2-5037-4EE7-98A2-E79CBC95FBBF}"/>
              </a:ext>
            </a:extLst>
          </p:cNvPr>
          <p:cNvCxnSpPr/>
          <p:nvPr/>
        </p:nvCxnSpPr>
        <p:spPr>
          <a:xfrm>
            <a:off x="4036502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10262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2143387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1026253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07471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73C881-7084-4C16-B71F-BA2D113AE565}"/>
              </a:ext>
            </a:extLst>
          </p:cNvPr>
          <p:cNvCxnSpPr/>
          <p:nvPr/>
        </p:nvCxnSpPr>
        <p:spPr>
          <a:xfrm>
            <a:off x="8191849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D51556D-E40E-4916-8BB2-718FCB1291AF}"/>
              </a:ext>
            </a:extLst>
          </p:cNvPr>
          <p:cNvCxnSpPr/>
          <p:nvPr/>
        </p:nvCxnSpPr>
        <p:spPr>
          <a:xfrm>
            <a:off x="7074715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137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E9F0F3B3-B325-45EA-8239-C97A896284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2355" y="3461162"/>
            <a:ext cx="2788581" cy="2630560"/>
          </a:xfrm>
          <a:prstGeom prst="rect">
            <a:avLst/>
          </a:prstGeom>
        </p:spPr>
      </p:pic>
      <p:pic>
        <p:nvPicPr>
          <p:cNvPr id="15" name="Picture 6" descr=".jpg">
            <a:extLst>
              <a:ext uri="{FF2B5EF4-FFF2-40B4-BE49-F238E27FC236}">
                <a16:creationId xmlns:a16="http://schemas.microsoft.com/office/drawing/2014/main" id="{A31BEF01-C037-42EF-B5DB-A4A2CC1ECB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315792" y="3461162"/>
            <a:ext cx="2788581" cy="2630560"/>
          </a:xfrm>
          <a:prstGeom prst="rect">
            <a:avLst/>
          </a:prstGeom>
        </p:spPr>
      </p:pic>
      <p:pic>
        <p:nvPicPr>
          <p:cNvPr id="16" name="Picture 6" descr=".jpg">
            <a:extLst>
              <a:ext uri="{FF2B5EF4-FFF2-40B4-BE49-F238E27FC236}">
                <a16:creationId xmlns:a16="http://schemas.microsoft.com/office/drawing/2014/main" id="{A745313B-B83B-4F5A-99D9-60381AA742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9238999" y="3461162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886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03650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C7201A1-B00F-422A-BBEF-A2CE0EEA3291}"/>
              </a:ext>
            </a:extLst>
          </p:cNvPr>
          <p:cNvCxnSpPr/>
          <p:nvPr/>
        </p:nvCxnSpPr>
        <p:spPr>
          <a:xfrm>
            <a:off x="5153636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92781A2-5037-4EE7-98A2-E79CBC95FBBF}"/>
              </a:ext>
            </a:extLst>
          </p:cNvPr>
          <p:cNvCxnSpPr/>
          <p:nvPr/>
        </p:nvCxnSpPr>
        <p:spPr>
          <a:xfrm>
            <a:off x="4036502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10262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2143387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1026253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07471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73C881-7084-4C16-B71F-BA2D113AE565}"/>
              </a:ext>
            </a:extLst>
          </p:cNvPr>
          <p:cNvCxnSpPr/>
          <p:nvPr/>
        </p:nvCxnSpPr>
        <p:spPr>
          <a:xfrm>
            <a:off x="8191849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D51556D-E40E-4916-8BB2-718FCB1291AF}"/>
              </a:ext>
            </a:extLst>
          </p:cNvPr>
          <p:cNvCxnSpPr/>
          <p:nvPr/>
        </p:nvCxnSpPr>
        <p:spPr>
          <a:xfrm>
            <a:off x="7074715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0FD191-A5F8-466B-BD23-85C7B6FC7050}"/>
              </a:ext>
            </a:extLst>
          </p:cNvPr>
          <p:cNvCxnSpPr/>
          <p:nvPr/>
        </p:nvCxnSpPr>
        <p:spPr>
          <a:xfrm>
            <a:off x="10062593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67936C-0BCB-47C1-9C22-9C5B645C43AA}"/>
              </a:ext>
            </a:extLst>
          </p:cNvPr>
          <p:cNvCxnSpPr/>
          <p:nvPr/>
        </p:nvCxnSpPr>
        <p:spPr>
          <a:xfrm>
            <a:off x="11179727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A5DEC4D-CE69-4540-8F3F-E2E504BCC12C}"/>
              </a:ext>
            </a:extLst>
          </p:cNvPr>
          <p:cNvCxnSpPr/>
          <p:nvPr/>
        </p:nvCxnSpPr>
        <p:spPr>
          <a:xfrm>
            <a:off x="10062593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9628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E9F0F3B3-B325-45EA-8239-C97A896284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7655" y="3461162"/>
            <a:ext cx="2788581" cy="2630560"/>
          </a:xfrm>
          <a:prstGeom prst="rect">
            <a:avLst/>
          </a:prstGeom>
        </p:spPr>
      </p:pic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242244" y="3429001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045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6069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10262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2143387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1026253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07471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73C881-7084-4C16-B71F-BA2D113AE565}"/>
              </a:ext>
            </a:extLst>
          </p:cNvPr>
          <p:cNvCxnSpPr/>
          <p:nvPr/>
        </p:nvCxnSpPr>
        <p:spPr>
          <a:xfrm>
            <a:off x="8191849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D51556D-E40E-4916-8BB2-718FCB1291AF}"/>
              </a:ext>
            </a:extLst>
          </p:cNvPr>
          <p:cNvCxnSpPr/>
          <p:nvPr/>
        </p:nvCxnSpPr>
        <p:spPr>
          <a:xfrm>
            <a:off x="7074715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0FD191-A5F8-466B-BD23-85C7B6FC7050}"/>
              </a:ext>
            </a:extLst>
          </p:cNvPr>
          <p:cNvCxnSpPr/>
          <p:nvPr/>
        </p:nvCxnSpPr>
        <p:spPr>
          <a:xfrm>
            <a:off x="1062465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098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59113" y="3461162"/>
            <a:ext cx="2835069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96620204-1DD9-420C-84BC-2B63D2B57E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92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6234411" y="3428999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8395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46069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1026253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2143387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1026253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611611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0FD191-A5F8-466B-BD23-85C7B6FC7050}"/>
              </a:ext>
            </a:extLst>
          </p:cNvPr>
          <p:cNvCxnSpPr/>
          <p:nvPr/>
        </p:nvCxnSpPr>
        <p:spPr>
          <a:xfrm>
            <a:off x="1062465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3993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74B06131-C9FF-4BDB-B4CD-188F03EF40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7655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035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159530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D3424F-75B4-40C4-87B6-03F4B26DC45B}"/>
              </a:ext>
            </a:extLst>
          </p:cNvPr>
          <p:cNvCxnSpPr/>
          <p:nvPr/>
        </p:nvCxnSpPr>
        <p:spPr>
          <a:xfrm>
            <a:off x="4029511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65BD3E0-2957-401F-8317-29E1ABBB4A58}"/>
              </a:ext>
            </a:extLst>
          </p:cNvPr>
          <p:cNvCxnSpPr/>
          <p:nvPr/>
        </p:nvCxnSpPr>
        <p:spPr>
          <a:xfrm>
            <a:off x="5146645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1A33071-C4DA-40AA-B646-85DAC3ED909F}"/>
              </a:ext>
            </a:extLst>
          </p:cNvPr>
          <p:cNvCxnSpPr/>
          <p:nvPr/>
        </p:nvCxnSpPr>
        <p:spPr>
          <a:xfrm>
            <a:off x="4029511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07471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D73C881-7084-4C16-B71F-BA2D113AE565}"/>
              </a:ext>
            </a:extLst>
          </p:cNvPr>
          <p:cNvCxnSpPr/>
          <p:nvPr/>
        </p:nvCxnSpPr>
        <p:spPr>
          <a:xfrm>
            <a:off x="8191849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D51556D-E40E-4916-8BB2-718FCB1291AF}"/>
              </a:ext>
            </a:extLst>
          </p:cNvPr>
          <p:cNvCxnSpPr/>
          <p:nvPr/>
        </p:nvCxnSpPr>
        <p:spPr>
          <a:xfrm>
            <a:off x="7074715" y="3103926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40FD191-A5F8-466B-BD23-85C7B6FC7050}"/>
              </a:ext>
            </a:extLst>
          </p:cNvPr>
          <p:cNvCxnSpPr/>
          <p:nvPr/>
        </p:nvCxnSpPr>
        <p:spPr>
          <a:xfrm>
            <a:off x="1062465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3966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56839" y="3461163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3186569" y="3461162"/>
            <a:ext cx="2909431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5" descr=".jpg">
            <a:extLst>
              <a:ext uri="{FF2B5EF4-FFF2-40B4-BE49-F238E27FC236}">
                <a16:creationId xmlns:a16="http://schemas.microsoft.com/office/drawing/2014/main" id="{752482EE-C69F-4D0B-965B-85E3309982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461161"/>
            <a:ext cx="2909431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7848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159530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60322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629611D6-3091-4A1F-9836-48D261832D08}"/>
              </a:ext>
            </a:extLst>
          </p:cNvPr>
          <p:cNvSpPr txBox="1"/>
          <p:nvPr/>
        </p:nvSpPr>
        <p:spPr>
          <a:xfrm>
            <a:off x="4090121" y="3124197"/>
            <a:ext cx="1173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/>
              <a:t>Z</a:t>
            </a:r>
            <a:endParaRPr lang="en-CA" sz="15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57B99B3-9AFE-42CF-86D6-2193D03FAA2F}"/>
              </a:ext>
            </a:extLst>
          </p:cNvPr>
          <p:cNvSpPr txBox="1"/>
          <p:nvPr/>
        </p:nvSpPr>
        <p:spPr>
          <a:xfrm>
            <a:off x="9996137" y="3124197"/>
            <a:ext cx="1173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/>
              <a:t>Z</a:t>
            </a:r>
            <a:endParaRPr lang="en-CA" sz="15000" dirty="0"/>
          </a:p>
        </p:txBody>
      </p:sp>
    </p:spTree>
    <p:extLst>
      <p:ext uri="{BB962C8B-B14F-4D97-AF65-F5344CB8AC3E}">
        <p14:creationId xmlns:p14="http://schemas.microsoft.com/office/powerpoint/2010/main" val="22336324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56839" y="3461163"/>
            <a:ext cx="2835069" cy="2630559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5" descr=".jpg">
            <a:extLst>
              <a:ext uri="{FF2B5EF4-FFF2-40B4-BE49-F238E27FC236}">
                <a16:creationId xmlns:a16="http://schemas.microsoft.com/office/drawing/2014/main" id="{752482EE-C69F-4D0B-965B-85E3309982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461161"/>
            <a:ext cx="2909431" cy="2630559"/>
          </a:xfrm>
          <a:prstGeom prst="rect">
            <a:avLst/>
          </a:prstGeom>
        </p:spPr>
      </p:pic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44014C15-205A-4488-B3A3-6F0EFDA1C1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45625" y="3461160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1616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159530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60322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57B99B3-9AFE-42CF-86D6-2193D03FAA2F}"/>
              </a:ext>
            </a:extLst>
          </p:cNvPr>
          <p:cNvSpPr txBox="1"/>
          <p:nvPr/>
        </p:nvSpPr>
        <p:spPr>
          <a:xfrm>
            <a:off x="9996137" y="3124197"/>
            <a:ext cx="1173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/>
              <a:t>Z</a:t>
            </a:r>
            <a:endParaRPr lang="en-CA" sz="150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FA1A3C6-DF5D-49A9-86C1-CA9215B580AD}"/>
              </a:ext>
            </a:extLst>
          </p:cNvPr>
          <p:cNvCxnSpPr/>
          <p:nvPr/>
        </p:nvCxnSpPr>
        <p:spPr>
          <a:xfrm>
            <a:off x="460136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0545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191802" y="3528274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9127946" y="3528274"/>
            <a:ext cx="2909431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644" r="-339" b="-870"/>
          <a:stretch/>
        </p:blipFill>
        <p:spPr>
          <a:xfrm>
            <a:off x="3282355" y="3528274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528274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547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159530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7603222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57B99B3-9AFE-42CF-86D6-2193D03FAA2F}"/>
              </a:ext>
            </a:extLst>
          </p:cNvPr>
          <p:cNvSpPr txBox="1"/>
          <p:nvPr/>
        </p:nvSpPr>
        <p:spPr>
          <a:xfrm>
            <a:off x="9996137" y="3124197"/>
            <a:ext cx="1173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/>
              <a:t>Z</a:t>
            </a:r>
            <a:endParaRPr lang="en-CA" sz="150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0717F1-D706-467E-87AC-D8687F926A3C}"/>
              </a:ext>
            </a:extLst>
          </p:cNvPr>
          <p:cNvCxnSpPr/>
          <p:nvPr/>
        </p:nvCxnSpPr>
        <p:spPr>
          <a:xfrm>
            <a:off x="4029511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99EEEE-D449-4174-9CFD-F2CA4B569C37}"/>
              </a:ext>
            </a:extLst>
          </p:cNvPr>
          <p:cNvCxnSpPr/>
          <p:nvPr/>
        </p:nvCxnSpPr>
        <p:spPr>
          <a:xfrm>
            <a:off x="5146645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6A3297-7A01-412F-81F8-5C097D34F83E}"/>
              </a:ext>
            </a:extLst>
          </p:cNvPr>
          <p:cNvCxnSpPr/>
          <p:nvPr/>
        </p:nvCxnSpPr>
        <p:spPr>
          <a:xfrm>
            <a:off x="4029511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8342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242450" y="3466584"/>
            <a:ext cx="2835069" cy="2630559"/>
          </a:xfrm>
          <a:prstGeom prst="rect">
            <a:avLst/>
          </a:prstGeom>
        </p:spPr>
      </p:pic>
      <p:pic>
        <p:nvPicPr>
          <p:cNvPr id="5" name="Picture 5" descr=".jpg">
            <a:extLst>
              <a:ext uri="{FF2B5EF4-FFF2-40B4-BE49-F238E27FC236}">
                <a16:creationId xmlns:a16="http://schemas.microsoft.com/office/drawing/2014/main" id="{6D1E5F68-59F2-4659-9E4E-A99734304B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6271" r="-339" b="-870"/>
          <a:stretch/>
        </p:blipFill>
        <p:spPr>
          <a:xfrm>
            <a:off x="6188843" y="3461161"/>
            <a:ext cx="2909431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644" r="-339" b="-870"/>
          <a:stretch/>
        </p:blipFill>
        <p:spPr>
          <a:xfrm>
            <a:off x="3282355" y="3429000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27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6234411" y="3428999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A77BE040-16BC-45E3-B226-D721869E3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65694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110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D1C9B7-4B51-4DCE-BC13-C962E3793F71}"/>
              </a:ext>
            </a:extLst>
          </p:cNvPr>
          <p:cNvCxnSpPr/>
          <p:nvPr/>
        </p:nvCxnSpPr>
        <p:spPr>
          <a:xfrm>
            <a:off x="1595305" y="3071768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E7357-EA95-4824-9168-9F185A90A3CA}"/>
              </a:ext>
            </a:extLst>
          </p:cNvPr>
          <p:cNvCxnSpPr/>
          <p:nvPr/>
        </p:nvCxnSpPr>
        <p:spPr>
          <a:xfrm>
            <a:off x="10633290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F57B99B3-9AFE-42CF-86D6-2193D03FAA2F}"/>
              </a:ext>
            </a:extLst>
          </p:cNvPr>
          <p:cNvSpPr txBox="1"/>
          <p:nvPr/>
        </p:nvSpPr>
        <p:spPr>
          <a:xfrm>
            <a:off x="7065421" y="3136084"/>
            <a:ext cx="11730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/>
              <a:t>Z</a:t>
            </a:r>
            <a:endParaRPr lang="en-CA" sz="15000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0717F1-D706-467E-87AC-D8687F926A3C}"/>
              </a:ext>
            </a:extLst>
          </p:cNvPr>
          <p:cNvCxnSpPr/>
          <p:nvPr/>
        </p:nvCxnSpPr>
        <p:spPr>
          <a:xfrm>
            <a:off x="4029511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B99EEEE-D449-4174-9CFD-F2CA4B569C37}"/>
              </a:ext>
            </a:extLst>
          </p:cNvPr>
          <p:cNvCxnSpPr/>
          <p:nvPr/>
        </p:nvCxnSpPr>
        <p:spPr>
          <a:xfrm>
            <a:off x="5146645" y="3103926"/>
            <a:ext cx="0" cy="2885813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76A3297-7A01-412F-81F8-5C097D34F83E}"/>
              </a:ext>
            </a:extLst>
          </p:cNvPr>
          <p:cNvCxnSpPr/>
          <p:nvPr/>
        </p:nvCxnSpPr>
        <p:spPr>
          <a:xfrm>
            <a:off x="4029511" y="3136084"/>
            <a:ext cx="111713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835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38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A77BE040-16BC-45E3-B226-D721869E32F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65694" y="3428998"/>
            <a:ext cx="2788581" cy="2630560"/>
          </a:xfrm>
          <a:prstGeom prst="rect">
            <a:avLst/>
          </a:prstGeom>
        </p:spPr>
      </p:pic>
      <p:pic>
        <p:nvPicPr>
          <p:cNvPr id="16" name="Picture 6" descr=".jpg">
            <a:extLst>
              <a:ext uri="{FF2B5EF4-FFF2-40B4-BE49-F238E27FC236}">
                <a16:creationId xmlns:a16="http://schemas.microsoft.com/office/drawing/2014/main" id="{46F990FE-A5C9-4BF3-B491-8B6FAAF251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0022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9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E9F0F3B3-B325-45EA-8239-C97A896284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2355" y="3461162"/>
            <a:ext cx="2788581" cy="2630560"/>
          </a:xfrm>
          <a:prstGeom prst="rect">
            <a:avLst/>
          </a:prstGeom>
        </p:spPr>
      </p:pic>
      <p:pic>
        <p:nvPicPr>
          <p:cNvPr id="15" name="Picture 6" descr=".jpg">
            <a:extLst>
              <a:ext uri="{FF2B5EF4-FFF2-40B4-BE49-F238E27FC236}">
                <a16:creationId xmlns:a16="http://schemas.microsoft.com/office/drawing/2014/main" id="{A31BEF01-C037-42EF-B5DB-A4A2CC1ECB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315792" y="3461162"/>
            <a:ext cx="2788581" cy="2630560"/>
          </a:xfrm>
          <a:prstGeom prst="rect">
            <a:avLst/>
          </a:prstGeom>
        </p:spPr>
      </p:pic>
      <p:pic>
        <p:nvPicPr>
          <p:cNvPr id="16" name="Picture 6" descr=".jpg">
            <a:extLst>
              <a:ext uri="{FF2B5EF4-FFF2-40B4-BE49-F238E27FC236}">
                <a16:creationId xmlns:a16="http://schemas.microsoft.com/office/drawing/2014/main" id="{A745313B-B83B-4F5A-99D9-60381AA742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9238999" y="3461162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920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E9F0F3B3-B325-45EA-8239-C97A896284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7655" y="3461162"/>
            <a:ext cx="2788581" cy="2630560"/>
          </a:xfrm>
          <a:prstGeom prst="rect">
            <a:avLst/>
          </a:prstGeom>
        </p:spPr>
      </p:pic>
      <p:pic>
        <p:nvPicPr>
          <p:cNvPr id="17" name="Picture 4" descr=".jpg">
            <a:extLst>
              <a:ext uri="{FF2B5EF4-FFF2-40B4-BE49-F238E27FC236}">
                <a16:creationId xmlns:a16="http://schemas.microsoft.com/office/drawing/2014/main" id="{45057FC9-7AFD-46F2-990A-AFEBB92792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242244" y="3429001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9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.jpg">
            <a:extLst>
              <a:ext uri="{FF2B5EF4-FFF2-40B4-BE49-F238E27FC236}">
                <a16:creationId xmlns:a16="http://schemas.microsoft.com/office/drawing/2014/main" id="{7813E47C-2A72-4F41-9A69-E26C3D6244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3259113" y="3461162"/>
            <a:ext cx="2835069" cy="2630559"/>
          </a:xfrm>
          <a:prstGeom prst="rect">
            <a:avLst/>
          </a:prstGeom>
        </p:spPr>
      </p:pic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8644" r="-339" b="-870"/>
          <a:stretch/>
        </p:blipFill>
        <p:spPr>
          <a:xfrm>
            <a:off x="248918" y="3461162"/>
            <a:ext cx="2788581" cy="2630560"/>
          </a:xfrm>
          <a:prstGeom prst="rect">
            <a:avLst/>
          </a:prstGeom>
        </p:spPr>
      </p:pic>
      <p:pic>
        <p:nvPicPr>
          <p:cNvPr id="7" name="Picture 4" descr=".jpg">
            <a:extLst>
              <a:ext uri="{FF2B5EF4-FFF2-40B4-BE49-F238E27FC236}">
                <a16:creationId xmlns:a16="http://schemas.microsoft.com/office/drawing/2014/main" id="{E77848B8-91EB-4AB8-91D4-9E7DC4CA13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9190590" y="3461162"/>
            <a:ext cx="2835069" cy="2630559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4" name="Picture 4" descr=".jpg">
            <a:extLst>
              <a:ext uri="{FF2B5EF4-FFF2-40B4-BE49-F238E27FC236}">
                <a16:creationId xmlns:a16="http://schemas.microsoft.com/office/drawing/2014/main" id="{96620204-1DD9-420C-84BC-2B63D2B57E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288" r="-339" b="-870"/>
          <a:stretch/>
        </p:blipFill>
        <p:spPr>
          <a:xfrm>
            <a:off x="6234411" y="3461162"/>
            <a:ext cx="2835069" cy="263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0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.jpg">
            <a:extLst>
              <a:ext uri="{FF2B5EF4-FFF2-40B4-BE49-F238E27FC236}">
                <a16:creationId xmlns:a16="http://schemas.microsoft.com/office/drawing/2014/main" id="{60AB0327-6D8D-4504-84DA-48906FFA92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3284289" y="3428998"/>
            <a:ext cx="2788581" cy="2630560"/>
          </a:xfrm>
          <a:prstGeom prst="rect">
            <a:avLst/>
          </a:prstGeom>
        </p:spPr>
      </p:pic>
      <p:sp>
        <p:nvSpPr>
          <p:cNvPr id="2" name="Heart 1">
            <a:extLst>
              <a:ext uri="{FF2B5EF4-FFF2-40B4-BE49-F238E27FC236}">
                <a16:creationId xmlns:a16="http://schemas.microsoft.com/office/drawing/2014/main" id="{2AD570A1-EC69-448C-9A5D-68E6453F12FA}"/>
              </a:ext>
            </a:extLst>
          </p:cNvPr>
          <p:cNvSpPr/>
          <p:nvPr/>
        </p:nvSpPr>
        <p:spPr>
          <a:xfrm>
            <a:off x="732688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Heart 7">
            <a:extLst>
              <a:ext uri="{FF2B5EF4-FFF2-40B4-BE49-F238E27FC236}">
                <a16:creationId xmlns:a16="http://schemas.microsoft.com/office/drawing/2014/main" id="{E03097EF-24C1-4FBA-AF15-374B239C8957}"/>
              </a:ext>
            </a:extLst>
          </p:cNvPr>
          <p:cNvSpPr/>
          <p:nvPr/>
        </p:nvSpPr>
        <p:spPr>
          <a:xfrm>
            <a:off x="9706013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3AA01E5-ABCB-4B2F-8B93-CB15EA1315A2}"/>
              </a:ext>
            </a:extLst>
          </p:cNvPr>
          <p:cNvSpPr/>
          <p:nvPr/>
        </p:nvSpPr>
        <p:spPr>
          <a:xfrm>
            <a:off x="6714906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Heart 9">
            <a:extLst>
              <a:ext uri="{FF2B5EF4-FFF2-40B4-BE49-F238E27FC236}">
                <a16:creationId xmlns:a16="http://schemas.microsoft.com/office/drawing/2014/main" id="{CA7CAA4C-C536-40E8-81CF-060B2F8B9882}"/>
              </a:ext>
            </a:extLst>
          </p:cNvPr>
          <p:cNvSpPr/>
          <p:nvPr/>
        </p:nvSpPr>
        <p:spPr>
          <a:xfrm>
            <a:off x="3723797" y="1040235"/>
            <a:ext cx="1753299" cy="1493240"/>
          </a:xfrm>
          <a:prstGeom prst="hear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3FC1F-3860-4F5B-BF54-9A49FFE41204}"/>
              </a:ext>
            </a:extLst>
          </p:cNvPr>
          <p:cNvSpPr txBox="1"/>
          <p:nvPr/>
        </p:nvSpPr>
        <p:spPr>
          <a:xfrm>
            <a:off x="1366713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1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72ED6B-30F4-47F2-B2E3-2F9F27ACC89E}"/>
              </a:ext>
            </a:extLst>
          </p:cNvPr>
          <p:cNvSpPr txBox="1"/>
          <p:nvPr/>
        </p:nvSpPr>
        <p:spPr>
          <a:xfrm>
            <a:off x="43833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2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2F4932-1B73-41F8-87DC-0E0A212B4922}"/>
              </a:ext>
            </a:extLst>
          </p:cNvPr>
          <p:cNvSpPr txBox="1"/>
          <p:nvPr/>
        </p:nvSpPr>
        <p:spPr>
          <a:xfrm>
            <a:off x="7358674" y="1553190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3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03CAFC-00AB-4A8C-B3E1-D9CC7EDCD570}"/>
              </a:ext>
            </a:extLst>
          </p:cNvPr>
          <p:cNvSpPr txBox="1"/>
          <p:nvPr/>
        </p:nvSpPr>
        <p:spPr>
          <a:xfrm>
            <a:off x="10340018" y="1553189"/>
            <a:ext cx="586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ookman Old Style" panose="02050604050505020204" pitchFamily="18" charset="0"/>
              </a:rPr>
              <a:t>4</a:t>
            </a:r>
            <a:endParaRPr lang="en-CA" sz="3200" b="1" dirty="0">
              <a:latin typeface="Bookman Old Style" panose="02050604050505020204" pitchFamily="18" charset="0"/>
            </a:endParaRPr>
          </a:p>
        </p:txBody>
      </p:sp>
      <p:pic>
        <p:nvPicPr>
          <p:cNvPr id="18" name="Picture 4" descr=".jpg">
            <a:extLst>
              <a:ext uri="{FF2B5EF4-FFF2-40B4-BE49-F238E27FC236}">
                <a16:creationId xmlns:a16="http://schemas.microsoft.com/office/drawing/2014/main" id="{25BEACE3-C19E-4B38-9DD2-60DC4DCE4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309405" y="3429000"/>
            <a:ext cx="2835069" cy="2630559"/>
          </a:xfrm>
          <a:prstGeom prst="rect">
            <a:avLst/>
          </a:prstGeom>
        </p:spPr>
      </p:pic>
      <p:pic>
        <p:nvPicPr>
          <p:cNvPr id="15" name="Picture 4" descr=".jpg">
            <a:extLst>
              <a:ext uri="{FF2B5EF4-FFF2-40B4-BE49-F238E27FC236}">
                <a16:creationId xmlns:a16="http://schemas.microsoft.com/office/drawing/2014/main" id="{FDAF8EE4-141D-4F2A-AA45-830F50F6AF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7288" r="-339" b="-870"/>
          <a:stretch/>
        </p:blipFill>
        <p:spPr>
          <a:xfrm>
            <a:off x="9215755" y="3428999"/>
            <a:ext cx="2835069" cy="2630559"/>
          </a:xfrm>
          <a:prstGeom prst="rect">
            <a:avLst/>
          </a:prstGeom>
        </p:spPr>
      </p:pic>
      <p:pic>
        <p:nvPicPr>
          <p:cNvPr id="14" name="Picture 6" descr=".jpg">
            <a:extLst>
              <a:ext uri="{FF2B5EF4-FFF2-40B4-BE49-F238E27FC236}">
                <a16:creationId xmlns:a16="http://schemas.microsoft.com/office/drawing/2014/main" id="{74B06131-C9FF-4BDB-B4CD-188F03EF40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644" r="-339" b="-870"/>
          <a:stretch/>
        </p:blipFill>
        <p:spPr>
          <a:xfrm>
            <a:off x="6257655" y="3428998"/>
            <a:ext cx="2788581" cy="263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66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169</Words>
  <Application>Microsoft Office PowerPoint</Application>
  <PresentationFormat>Widescreen</PresentationFormat>
  <Paragraphs>169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Owen Sheedy</cp:lastModifiedBy>
  <cp:revision>25</cp:revision>
  <dcterms:created xsi:type="dcterms:W3CDTF">2020-11-02T15:41:22Z</dcterms:created>
  <dcterms:modified xsi:type="dcterms:W3CDTF">2020-11-05T17:49:14Z</dcterms:modified>
</cp:coreProperties>
</file>