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90" r:id="rId11"/>
    <p:sldId id="26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doni SvtyTwo ITC TT-BookIta" pitchFamily="-34" charset="0"/>
        <a:ea typeface="ヒラギノ角ゴ Pro W3" pitchFamily="-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C05D"/>
    <a:srgbClr val="FFFFFF"/>
    <a:srgbClr val="383838"/>
    <a:srgbClr val="E0BD6E"/>
    <a:srgbClr val="A54342"/>
    <a:srgbClr val="8E9840"/>
    <a:srgbClr val="FC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E1983-13B3-C934-E34B-3B74B422DCF4}" v="124" dt="2020-05-07T15:47:3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 snapToGrid="0">
      <p:cViewPr>
        <p:scale>
          <a:sx n="75" d="100"/>
          <a:sy n="75" d="100"/>
        </p:scale>
        <p:origin x="-1816" y="-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FAFE1983-13B3-C934-E34B-3B74B422DCF4}"/>
    <pc:docChg chg="modSld">
      <pc:chgData name="Owen Sheedy" userId="S::owen.sheedy@lethsd.ab.ca::b1c9949c-efb5-4f8f-8e1c-29dbcaf5146f" providerId="AD" clId="Web-{FAFE1983-13B3-C934-E34B-3B74B422DCF4}" dt="2020-05-07T15:47:38.256" v="110" actId="14100"/>
      <pc:docMkLst>
        <pc:docMk/>
      </pc:docMkLst>
      <pc:sldChg chg="modSp">
        <pc:chgData name="Owen Sheedy" userId="S::owen.sheedy@lethsd.ab.ca::b1c9949c-efb5-4f8f-8e1c-29dbcaf5146f" providerId="AD" clId="Web-{FAFE1983-13B3-C934-E34B-3B74B422DCF4}" dt="2020-05-07T15:33:32.235" v="18" actId="1076"/>
        <pc:sldMkLst>
          <pc:docMk/>
          <pc:sldMk cId="0" sldId="274"/>
        </pc:sldMkLst>
        <pc:spChg chg="mod">
          <ac:chgData name="Owen Sheedy" userId="S::owen.sheedy@lethsd.ab.ca::b1c9949c-efb5-4f8f-8e1c-29dbcaf5146f" providerId="AD" clId="Web-{FAFE1983-13B3-C934-E34B-3B74B422DCF4}" dt="2020-05-07T15:33:32.235" v="18" actId="1076"/>
          <ac:spMkLst>
            <pc:docMk/>
            <pc:sldMk cId="0" sldId="274"/>
            <ac:spMk id="38925" creationId="{FBD3B7B7-3B3C-4517-9320-102D5C6C9B40}"/>
          </ac:spMkLst>
        </pc:spChg>
        <pc:spChg chg="mod">
          <ac:chgData name="Owen Sheedy" userId="S::owen.sheedy@lethsd.ab.ca::b1c9949c-efb5-4f8f-8e1c-29dbcaf5146f" providerId="AD" clId="Web-{FAFE1983-13B3-C934-E34B-3B74B422DCF4}" dt="2020-05-07T15:32:39.281" v="4" actId="1076"/>
          <ac:spMkLst>
            <pc:docMk/>
            <pc:sldMk cId="0" sldId="274"/>
            <ac:spMk id="38926" creationId="{50200ED4-E639-46FC-A534-5DC7398C595C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3:23.407" v="17" actId="1076"/>
        <pc:sldMkLst>
          <pc:docMk/>
          <pc:sldMk cId="0" sldId="275"/>
        </pc:sldMkLst>
        <pc:spChg chg="mod">
          <ac:chgData name="Owen Sheedy" userId="S::owen.sheedy@lethsd.ab.ca::b1c9949c-efb5-4f8f-8e1c-29dbcaf5146f" providerId="AD" clId="Web-{FAFE1983-13B3-C934-E34B-3B74B422DCF4}" dt="2020-05-07T15:33:09.938" v="15" actId="1076"/>
          <ac:spMkLst>
            <pc:docMk/>
            <pc:sldMk cId="0" sldId="275"/>
            <ac:spMk id="45061" creationId="{7E0E665D-1E13-4DB3-9DD9-3E9575B86808}"/>
          </ac:spMkLst>
        </pc:spChg>
        <pc:spChg chg="mod">
          <ac:chgData name="Owen Sheedy" userId="S::owen.sheedy@lethsd.ab.ca::b1c9949c-efb5-4f8f-8e1c-29dbcaf5146f" providerId="AD" clId="Web-{FAFE1983-13B3-C934-E34B-3B74B422DCF4}" dt="2020-05-07T15:33:23.407" v="17" actId="1076"/>
          <ac:spMkLst>
            <pc:docMk/>
            <pc:sldMk cId="0" sldId="275"/>
            <ac:spMk id="45068" creationId="{39BA85E7-9DE2-4F98-922E-C2A8E271BA80}"/>
          </ac:spMkLst>
        </pc:spChg>
        <pc:spChg chg="mod">
          <ac:chgData name="Owen Sheedy" userId="S::owen.sheedy@lethsd.ab.ca::b1c9949c-efb5-4f8f-8e1c-29dbcaf5146f" providerId="AD" clId="Web-{FAFE1983-13B3-C934-E34B-3B74B422DCF4}" dt="2020-05-07T15:33:02.985" v="14" actId="1076"/>
          <ac:spMkLst>
            <pc:docMk/>
            <pc:sldMk cId="0" sldId="275"/>
            <ac:spMk id="45069" creationId="{FB53F076-68B2-4B0D-9D37-2F7071A091A4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4:28.768" v="23" actId="1076"/>
        <pc:sldMkLst>
          <pc:docMk/>
          <pc:sldMk cId="0" sldId="276"/>
        </pc:sldMkLst>
        <pc:spChg chg="mod">
          <ac:chgData name="Owen Sheedy" userId="S::owen.sheedy@lethsd.ab.ca::b1c9949c-efb5-4f8f-8e1c-29dbcaf5146f" providerId="AD" clId="Web-{FAFE1983-13B3-C934-E34B-3B74B422DCF4}" dt="2020-05-07T15:34:26.487" v="22" actId="1076"/>
          <ac:spMkLst>
            <pc:docMk/>
            <pc:sldMk cId="0" sldId="276"/>
            <ac:spMk id="47109" creationId="{07AA6BD6-BA2A-4024-9E21-9146E37D5D48}"/>
          </ac:spMkLst>
        </pc:spChg>
        <pc:spChg chg="mod">
          <ac:chgData name="Owen Sheedy" userId="S::owen.sheedy@lethsd.ab.ca::b1c9949c-efb5-4f8f-8e1c-29dbcaf5146f" providerId="AD" clId="Web-{FAFE1983-13B3-C934-E34B-3B74B422DCF4}" dt="2020-05-07T15:34:28.768" v="23" actId="1076"/>
          <ac:spMkLst>
            <pc:docMk/>
            <pc:sldMk cId="0" sldId="276"/>
            <ac:spMk id="47116" creationId="{2AC65148-FDF5-43C0-81B2-8755196882B8}"/>
          </ac:spMkLst>
        </pc:spChg>
        <pc:spChg chg="mod">
          <ac:chgData name="Owen Sheedy" userId="S::owen.sheedy@lethsd.ab.ca::b1c9949c-efb5-4f8f-8e1c-29dbcaf5146f" providerId="AD" clId="Web-{FAFE1983-13B3-C934-E34B-3B74B422DCF4}" dt="2020-05-07T15:34:03.252" v="20" actId="14100"/>
          <ac:spMkLst>
            <pc:docMk/>
            <pc:sldMk cId="0" sldId="276"/>
            <ac:spMk id="47117" creationId="{3F80BD65-45E9-4207-A4AB-53C15B5D929D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4:54.690" v="25" actId="1076"/>
        <pc:sldMkLst>
          <pc:docMk/>
          <pc:sldMk cId="0" sldId="277"/>
        </pc:sldMkLst>
        <pc:spChg chg="mod">
          <ac:chgData name="Owen Sheedy" userId="S::owen.sheedy@lethsd.ab.ca::b1c9949c-efb5-4f8f-8e1c-29dbcaf5146f" providerId="AD" clId="Web-{FAFE1983-13B3-C934-E34B-3B74B422DCF4}" dt="2020-05-07T15:34:43.253" v="24" actId="1076"/>
          <ac:spMkLst>
            <pc:docMk/>
            <pc:sldMk cId="0" sldId="277"/>
            <ac:spMk id="49157" creationId="{74D31B5D-4D88-49B7-A2B4-6A2EA6999D3A}"/>
          </ac:spMkLst>
        </pc:spChg>
        <pc:spChg chg="mod">
          <ac:chgData name="Owen Sheedy" userId="S::owen.sheedy@lethsd.ab.ca::b1c9949c-efb5-4f8f-8e1c-29dbcaf5146f" providerId="AD" clId="Web-{FAFE1983-13B3-C934-E34B-3B74B422DCF4}" dt="2020-05-07T15:34:54.690" v="25" actId="1076"/>
          <ac:spMkLst>
            <pc:docMk/>
            <pc:sldMk cId="0" sldId="277"/>
            <ac:spMk id="49164" creationId="{0C4993ED-E82E-4B10-BF4D-979BBCDB931D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5:17.004" v="27" actId="1076"/>
        <pc:sldMkLst>
          <pc:docMk/>
          <pc:sldMk cId="0" sldId="278"/>
        </pc:sldMkLst>
        <pc:spChg chg="mod">
          <ac:chgData name="Owen Sheedy" userId="S::owen.sheedy@lethsd.ab.ca::b1c9949c-efb5-4f8f-8e1c-29dbcaf5146f" providerId="AD" clId="Web-{FAFE1983-13B3-C934-E34B-3B74B422DCF4}" dt="2020-05-07T15:35:10.628" v="26" actId="1076"/>
          <ac:spMkLst>
            <pc:docMk/>
            <pc:sldMk cId="0" sldId="278"/>
            <ac:spMk id="51205" creationId="{9C0DFE79-16E8-423E-89D7-0B41275F09C7}"/>
          </ac:spMkLst>
        </pc:spChg>
        <pc:spChg chg="mod">
          <ac:chgData name="Owen Sheedy" userId="S::owen.sheedy@lethsd.ab.ca::b1c9949c-efb5-4f8f-8e1c-29dbcaf5146f" providerId="AD" clId="Web-{FAFE1983-13B3-C934-E34B-3B74B422DCF4}" dt="2020-05-07T15:35:17.004" v="27" actId="1076"/>
          <ac:spMkLst>
            <pc:docMk/>
            <pc:sldMk cId="0" sldId="278"/>
            <ac:spMk id="51212" creationId="{4AF5CE44-1804-400B-AC81-E3639EEC1D93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44:53.862" v="103" actId="20577"/>
        <pc:sldMkLst>
          <pc:docMk/>
          <pc:sldMk cId="0" sldId="279"/>
        </pc:sldMkLst>
        <pc:spChg chg="mod">
          <ac:chgData name="Owen Sheedy" userId="S::owen.sheedy@lethsd.ab.ca::b1c9949c-efb5-4f8f-8e1c-29dbcaf5146f" providerId="AD" clId="Web-{FAFE1983-13B3-C934-E34B-3B74B422DCF4}" dt="2020-05-07T15:44:53.862" v="103" actId="20577"/>
          <ac:spMkLst>
            <pc:docMk/>
            <pc:sldMk cId="0" sldId="279"/>
            <ac:spMk id="53253" creationId="{3C8C268F-BB88-4064-933C-5563D68CF338}"/>
          </ac:spMkLst>
        </pc:spChg>
        <pc:spChg chg="mod">
          <ac:chgData name="Owen Sheedy" userId="S::owen.sheedy@lethsd.ab.ca::b1c9949c-efb5-4f8f-8e1c-29dbcaf5146f" providerId="AD" clId="Web-{FAFE1983-13B3-C934-E34B-3B74B422DCF4}" dt="2020-05-07T15:35:40.582" v="29" actId="1076"/>
          <ac:spMkLst>
            <pc:docMk/>
            <pc:sldMk cId="0" sldId="279"/>
            <ac:spMk id="53260" creationId="{0CBD1358-80D3-47D9-8EF1-4C56013EE3BD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45:11.612" v="105" actId="14100"/>
        <pc:sldMkLst>
          <pc:docMk/>
          <pc:sldMk cId="0" sldId="280"/>
        </pc:sldMkLst>
        <pc:spChg chg="mod">
          <ac:chgData name="Owen Sheedy" userId="S::owen.sheedy@lethsd.ab.ca::b1c9949c-efb5-4f8f-8e1c-29dbcaf5146f" providerId="AD" clId="Web-{FAFE1983-13B3-C934-E34B-3B74B422DCF4}" dt="2020-05-07T15:45:11.612" v="105" actId="14100"/>
          <ac:spMkLst>
            <pc:docMk/>
            <pc:sldMk cId="0" sldId="280"/>
            <ac:spMk id="55301" creationId="{F3163759-76DE-46C7-9767-73D11ED6676B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6:46.037" v="40" actId="1076"/>
        <pc:sldMkLst>
          <pc:docMk/>
          <pc:sldMk cId="0" sldId="282"/>
        </pc:sldMkLst>
        <pc:spChg chg="mod">
          <ac:chgData name="Owen Sheedy" userId="S::owen.sheedy@lethsd.ab.ca::b1c9949c-efb5-4f8f-8e1c-29dbcaf5146f" providerId="AD" clId="Web-{FAFE1983-13B3-C934-E34B-3B74B422DCF4}" dt="2020-05-07T15:36:46.037" v="40" actId="1076"/>
          <ac:spMkLst>
            <pc:docMk/>
            <pc:sldMk cId="0" sldId="282"/>
            <ac:spMk id="59404" creationId="{84E3FA0D-4EE8-407F-A7F8-DF9C6FB67E20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6:59.834" v="42" actId="1076"/>
        <pc:sldMkLst>
          <pc:docMk/>
          <pc:sldMk cId="0" sldId="283"/>
        </pc:sldMkLst>
        <pc:spChg chg="mod">
          <ac:chgData name="Owen Sheedy" userId="S::owen.sheedy@lethsd.ab.ca::b1c9949c-efb5-4f8f-8e1c-29dbcaf5146f" providerId="AD" clId="Web-{FAFE1983-13B3-C934-E34B-3B74B422DCF4}" dt="2020-05-07T15:36:54.632" v="41" actId="1076"/>
          <ac:spMkLst>
            <pc:docMk/>
            <pc:sldMk cId="0" sldId="283"/>
            <ac:spMk id="61445" creationId="{BC5D34B3-9B24-4E63-B622-B928A2AFA3BB}"/>
          </ac:spMkLst>
        </pc:spChg>
        <pc:spChg chg="mod">
          <ac:chgData name="Owen Sheedy" userId="S::owen.sheedy@lethsd.ab.ca::b1c9949c-efb5-4f8f-8e1c-29dbcaf5146f" providerId="AD" clId="Web-{FAFE1983-13B3-C934-E34B-3B74B422DCF4}" dt="2020-05-07T15:36:59.834" v="42" actId="1076"/>
          <ac:spMkLst>
            <pc:docMk/>
            <pc:sldMk cId="0" sldId="283"/>
            <ac:spMk id="61452" creationId="{AE457FF4-E780-4153-8515-5EAA7760590C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47:38.256" v="110" actId="14100"/>
        <pc:sldMkLst>
          <pc:docMk/>
          <pc:sldMk cId="0" sldId="284"/>
        </pc:sldMkLst>
        <pc:spChg chg="mod">
          <ac:chgData name="Owen Sheedy" userId="S::owen.sheedy@lethsd.ab.ca::b1c9949c-efb5-4f8f-8e1c-29dbcaf5146f" providerId="AD" clId="Web-{FAFE1983-13B3-C934-E34B-3B74B422DCF4}" dt="2020-05-07T15:37:09.100" v="43" actId="1076"/>
          <ac:spMkLst>
            <pc:docMk/>
            <pc:sldMk cId="0" sldId="284"/>
            <ac:spMk id="63493" creationId="{EDE766A9-184D-4C77-961B-2BB1D4D17FE0}"/>
          </ac:spMkLst>
        </pc:spChg>
        <pc:spChg chg="mod">
          <ac:chgData name="Owen Sheedy" userId="S::owen.sheedy@lethsd.ab.ca::b1c9949c-efb5-4f8f-8e1c-29dbcaf5146f" providerId="AD" clId="Web-{FAFE1983-13B3-C934-E34B-3B74B422DCF4}" dt="2020-05-07T15:37:12.194" v="44" actId="1076"/>
          <ac:spMkLst>
            <pc:docMk/>
            <pc:sldMk cId="0" sldId="284"/>
            <ac:spMk id="63500" creationId="{B22AC232-74C3-46CD-8B76-C14AF4C8F5DC}"/>
          </ac:spMkLst>
        </pc:spChg>
        <pc:spChg chg="mod">
          <ac:chgData name="Owen Sheedy" userId="S::owen.sheedy@lethsd.ab.ca::b1c9949c-efb5-4f8f-8e1c-29dbcaf5146f" providerId="AD" clId="Web-{FAFE1983-13B3-C934-E34B-3B74B422DCF4}" dt="2020-05-07T15:47:38.256" v="110" actId="14100"/>
          <ac:spMkLst>
            <pc:docMk/>
            <pc:sldMk cId="0" sldId="284"/>
            <ac:spMk id="63501" creationId="{C26A222B-826C-48B6-BFBE-54AFAE4C4393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7:33.788" v="52" actId="20577"/>
        <pc:sldMkLst>
          <pc:docMk/>
          <pc:sldMk cId="0" sldId="285"/>
        </pc:sldMkLst>
        <pc:spChg chg="mod">
          <ac:chgData name="Owen Sheedy" userId="S::owen.sheedy@lethsd.ab.ca::b1c9949c-efb5-4f8f-8e1c-29dbcaf5146f" providerId="AD" clId="Web-{FAFE1983-13B3-C934-E34B-3B74B422DCF4}" dt="2020-05-07T15:37:19.991" v="45" actId="1076"/>
          <ac:spMkLst>
            <pc:docMk/>
            <pc:sldMk cId="0" sldId="285"/>
            <ac:spMk id="65541" creationId="{D07E80D7-13DC-4739-863C-A4815F241ACF}"/>
          </ac:spMkLst>
        </pc:spChg>
        <pc:spChg chg="mod">
          <ac:chgData name="Owen Sheedy" userId="S::owen.sheedy@lethsd.ab.ca::b1c9949c-efb5-4f8f-8e1c-29dbcaf5146f" providerId="AD" clId="Web-{FAFE1983-13B3-C934-E34B-3B74B422DCF4}" dt="2020-05-07T15:37:33.788" v="52" actId="20577"/>
          <ac:spMkLst>
            <pc:docMk/>
            <pc:sldMk cId="0" sldId="285"/>
            <ac:spMk id="65548" creationId="{9D0B1565-22BB-49CB-8C52-55A8F7260AC1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7:54.960" v="63" actId="20577"/>
        <pc:sldMkLst>
          <pc:docMk/>
          <pc:sldMk cId="0" sldId="286"/>
        </pc:sldMkLst>
        <pc:spChg chg="mod">
          <ac:chgData name="Owen Sheedy" userId="S::owen.sheedy@lethsd.ab.ca::b1c9949c-efb5-4f8f-8e1c-29dbcaf5146f" providerId="AD" clId="Web-{FAFE1983-13B3-C934-E34B-3B74B422DCF4}" dt="2020-05-07T15:37:54.960" v="63" actId="20577"/>
          <ac:spMkLst>
            <pc:docMk/>
            <pc:sldMk cId="0" sldId="286"/>
            <ac:spMk id="67589" creationId="{D61D0E2D-44C2-456A-AFD2-291B9AC3CBEB}"/>
          </ac:spMkLst>
        </pc:spChg>
        <pc:spChg chg="mod">
          <ac:chgData name="Owen Sheedy" userId="S::owen.sheedy@lethsd.ab.ca::b1c9949c-efb5-4f8f-8e1c-29dbcaf5146f" providerId="AD" clId="Web-{FAFE1983-13B3-C934-E34B-3B74B422DCF4}" dt="2020-05-07T15:37:47.382" v="56" actId="1076"/>
          <ac:spMkLst>
            <pc:docMk/>
            <pc:sldMk cId="0" sldId="286"/>
            <ac:spMk id="67596" creationId="{5FB8656E-7385-4A85-A158-31FC2C293ED5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45:36.768" v="108" actId="20577"/>
        <pc:sldMkLst>
          <pc:docMk/>
          <pc:sldMk cId="0" sldId="287"/>
        </pc:sldMkLst>
        <pc:spChg chg="mod">
          <ac:chgData name="Owen Sheedy" userId="S::owen.sheedy@lethsd.ab.ca::b1c9949c-efb5-4f8f-8e1c-29dbcaf5146f" providerId="AD" clId="Web-{FAFE1983-13B3-C934-E34B-3B74B422DCF4}" dt="2020-05-07T15:45:36.768" v="108" actId="20577"/>
          <ac:spMkLst>
            <pc:docMk/>
            <pc:sldMk cId="0" sldId="287"/>
            <ac:spMk id="69637" creationId="{8C881DA2-D58C-4EA9-B31D-2EA3B949C3AA}"/>
          </ac:spMkLst>
        </pc:spChg>
        <pc:spChg chg="mod">
          <ac:chgData name="Owen Sheedy" userId="S::owen.sheedy@lethsd.ab.ca::b1c9949c-efb5-4f8f-8e1c-29dbcaf5146f" providerId="AD" clId="Web-{FAFE1983-13B3-C934-E34B-3B74B422DCF4}" dt="2020-05-07T15:38:09.695" v="66" actId="1076"/>
          <ac:spMkLst>
            <pc:docMk/>
            <pc:sldMk cId="0" sldId="287"/>
            <ac:spMk id="69644" creationId="{D7CC4937-63DA-4081-8A9E-1ED9BB634F0F}"/>
          </ac:spMkLst>
        </pc:spChg>
      </pc:sldChg>
      <pc:sldChg chg="modSp">
        <pc:chgData name="Owen Sheedy" userId="S::owen.sheedy@lethsd.ab.ca::b1c9949c-efb5-4f8f-8e1c-29dbcaf5146f" providerId="AD" clId="Web-{FAFE1983-13B3-C934-E34B-3B74B422DCF4}" dt="2020-05-07T15:38:31.383" v="70" actId="20577"/>
        <pc:sldMkLst>
          <pc:docMk/>
          <pc:sldMk cId="0" sldId="288"/>
        </pc:sldMkLst>
        <pc:spChg chg="mod">
          <ac:chgData name="Owen Sheedy" userId="S::owen.sheedy@lethsd.ab.ca::b1c9949c-efb5-4f8f-8e1c-29dbcaf5146f" providerId="AD" clId="Web-{FAFE1983-13B3-C934-E34B-3B74B422DCF4}" dt="2020-05-07T15:38:31.383" v="70" actId="20577"/>
          <ac:spMkLst>
            <pc:docMk/>
            <pc:sldMk cId="0" sldId="288"/>
            <ac:spMk id="71685" creationId="{AC554D58-23C4-4826-A7C8-037835708485}"/>
          </ac:spMkLst>
        </pc:spChg>
      </pc:sldChg>
      <pc:sldChg chg="addSp delSp modSp">
        <pc:chgData name="Owen Sheedy" userId="S::owen.sheedy@lethsd.ab.ca::b1c9949c-efb5-4f8f-8e1c-29dbcaf5146f" providerId="AD" clId="Web-{FAFE1983-13B3-C934-E34B-3B74B422DCF4}" dt="2020-05-07T15:40:16.245" v="90" actId="1076"/>
        <pc:sldMkLst>
          <pc:docMk/>
          <pc:sldMk cId="0" sldId="290"/>
        </pc:sldMkLst>
        <pc:spChg chg="mod">
          <ac:chgData name="Owen Sheedy" userId="S::owen.sheedy@lethsd.ab.ca::b1c9949c-efb5-4f8f-8e1c-29dbcaf5146f" providerId="AD" clId="Web-{FAFE1983-13B3-C934-E34B-3B74B422DCF4}" dt="2020-05-07T15:39:50.745" v="82" actId="20577"/>
          <ac:spMkLst>
            <pc:docMk/>
            <pc:sldMk cId="0" sldId="290"/>
            <ac:spMk id="76804" creationId="{8C5FF4A6-AD09-4D85-BD7E-55954E21E5A1}"/>
          </ac:spMkLst>
        </pc:spChg>
        <pc:spChg chg="mod">
          <ac:chgData name="Owen Sheedy" userId="S::owen.sheedy@lethsd.ab.ca::b1c9949c-efb5-4f8f-8e1c-29dbcaf5146f" providerId="AD" clId="Web-{FAFE1983-13B3-C934-E34B-3B74B422DCF4}" dt="2020-05-07T15:40:14.620" v="89" actId="688"/>
          <ac:spMkLst>
            <pc:docMk/>
            <pc:sldMk cId="0" sldId="290"/>
            <ac:spMk id="76805" creationId="{8628C93F-AE73-43A5-9A25-55AFDD781F62}"/>
          </ac:spMkLst>
        </pc:spChg>
        <pc:picChg chg="add del mod">
          <ac:chgData name="Owen Sheedy" userId="S::owen.sheedy@lethsd.ab.ca::b1c9949c-efb5-4f8f-8e1c-29dbcaf5146f" providerId="AD" clId="Web-{FAFE1983-13B3-C934-E34B-3B74B422DCF4}" dt="2020-05-07T15:39:14.806" v="77"/>
          <ac:picMkLst>
            <pc:docMk/>
            <pc:sldMk cId="0" sldId="290"/>
            <ac:picMk id="2" creationId="{D6E5496C-4A8D-49D2-8673-8AB3BAAD913A}"/>
          </ac:picMkLst>
        </pc:picChg>
        <pc:picChg chg="add mod">
          <ac:chgData name="Owen Sheedy" userId="S::owen.sheedy@lethsd.ab.ca::b1c9949c-efb5-4f8f-8e1c-29dbcaf5146f" providerId="AD" clId="Web-{FAFE1983-13B3-C934-E34B-3B74B422DCF4}" dt="2020-05-07T15:40:16.245" v="90" actId="1076"/>
          <ac:picMkLst>
            <pc:docMk/>
            <pc:sldMk cId="0" sldId="290"/>
            <ac:picMk id="4" creationId="{A630D122-4C6E-4ABB-BA6A-3CFF210D1ECF}"/>
          </ac:picMkLst>
        </pc:picChg>
        <pc:picChg chg="del">
          <ac:chgData name="Owen Sheedy" userId="S::owen.sheedy@lethsd.ab.ca::b1c9949c-efb5-4f8f-8e1c-29dbcaf5146f" providerId="AD" clId="Web-{FAFE1983-13B3-C934-E34B-3B74B422DCF4}" dt="2020-05-07T15:39:09.400" v="73"/>
          <ac:picMkLst>
            <pc:docMk/>
            <pc:sldMk cId="0" sldId="290"/>
            <ac:picMk id="76803" creationId="{29AE2DDD-5F73-4E05-B4B2-783807288D19}"/>
          </ac:picMkLst>
        </pc:picChg>
      </pc:sldChg>
      <pc:sldChg chg="addSp delSp modSp">
        <pc:chgData name="Owen Sheedy" userId="S::owen.sheedy@lethsd.ab.ca::b1c9949c-efb5-4f8f-8e1c-29dbcaf5146f" providerId="AD" clId="Web-{FAFE1983-13B3-C934-E34B-3B74B422DCF4}" dt="2020-05-07T15:40:43.636" v="93" actId="1076"/>
        <pc:sldMkLst>
          <pc:docMk/>
          <pc:sldMk cId="0" sldId="291"/>
        </pc:sldMkLst>
        <pc:picChg chg="add del mod">
          <ac:chgData name="Owen Sheedy" userId="S::owen.sheedy@lethsd.ab.ca::b1c9949c-efb5-4f8f-8e1c-29dbcaf5146f" providerId="AD" clId="Web-{FAFE1983-13B3-C934-E34B-3B74B422DCF4}" dt="2020-05-07T15:39:31.353" v="81"/>
          <ac:picMkLst>
            <pc:docMk/>
            <pc:sldMk cId="0" sldId="291"/>
            <ac:picMk id="2" creationId="{50393A47-078C-4834-9BE3-78C00E3A644A}"/>
          </ac:picMkLst>
        </pc:picChg>
        <pc:picChg chg="add mod">
          <ac:chgData name="Owen Sheedy" userId="S::owen.sheedy@lethsd.ab.ca::b1c9949c-efb5-4f8f-8e1c-29dbcaf5146f" providerId="AD" clId="Web-{FAFE1983-13B3-C934-E34B-3B74B422DCF4}" dt="2020-05-07T15:40:43.636" v="93" actId="1076"/>
          <ac:picMkLst>
            <pc:docMk/>
            <pc:sldMk cId="0" sldId="291"/>
            <ac:picMk id="4" creationId="{DB5E8290-DC52-4A01-B1AA-8B36C1FE2A45}"/>
          </ac:picMkLst>
        </pc:picChg>
        <pc:picChg chg="del">
          <ac:chgData name="Owen Sheedy" userId="S::owen.sheedy@lethsd.ab.ca::b1c9949c-efb5-4f8f-8e1c-29dbcaf5146f" providerId="AD" clId="Web-{FAFE1983-13B3-C934-E34B-3B74B422DCF4}" dt="2020-05-07T15:39:29.228" v="79"/>
          <ac:picMkLst>
            <pc:docMk/>
            <pc:sldMk cId="0" sldId="291"/>
            <ac:picMk id="78852" creationId="{7D2E079A-9AA0-4B91-ACB8-9BA3FC6EEC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01111-1E9C-4775-9C6F-CD1C043EB5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2D146A-2036-4211-89A2-5CB8173834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755779-DE7B-4486-A94C-FD3C4F7E34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FB804F-2551-4957-9C0C-0012D7D87C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19A6FA0-0066-4A0E-8DEF-E8EAD9DBB7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AB69FC2-A32B-4EE2-B2D0-E2D41C14A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1940C0-AC3D-400F-969E-3BB14F4295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38A20-3FC1-48CD-A9BE-A3C98886C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20047-8376-432D-9E0C-3D21A3DDD57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B83A25D-4E36-48B5-A38C-D18D249FD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EF2A72-FE76-4475-A3C3-1D2735861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21DFDA-5E13-46FC-ACA8-C48140B33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6A3D0-B7D0-4FBB-969C-1F52C350293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A0696A1-A92F-4C04-852A-15647F786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D3DAAC9-69BA-471C-881B-83415F60D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0AB9F1-EC4A-4F39-BCF9-D57A8B032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247BE-8ACF-4C7B-AC9A-C7B0074FBAC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D7ACE0F-FBA5-47AC-9F70-83099E17F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A9F8ECA-AF70-4279-86BB-DFB5B7267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A0F3A1-6DA8-4463-9F0B-436D5FF98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97D47-FD62-4764-BC8E-9B06AF592F2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FBE6B6C-9CD1-463A-A2AF-9B494BC911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6B126CB-523F-4906-B964-71FE7ED9F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F97216-31C3-4DC5-951E-CE9192582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5E35B-C978-437B-AA90-E6C7F3B025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C865DDA-2FC8-4007-9F81-8BC43DD04F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A4388A6-BC6D-4944-90E8-95149EEBB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355589-4A2A-4399-A89D-0D73066D0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BB551-DCC1-48E0-A999-606FD9ABAFD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1B896CC-C764-4A34-8BA2-195D834ED74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7FE6572-32C6-4990-BA04-5C75DE6D6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9025C8-B9C5-4495-8E27-DD9182E74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E39C8-8123-4729-A664-11DBAB5E756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00B377E-FC0C-4729-B829-FEB68AC5FF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CF8524E-39FD-4EC3-B82E-634056756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CAE6F2-F218-4220-AB07-E726339FA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D933-5197-4FE1-80AE-A75F3AD3946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CF47190-B29F-4590-8644-133AB0BB85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91F549B-FB08-41A4-8362-0AFDB13F7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34F9EE-C535-4CBC-B860-69CA4A7A8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00FD6-0CAE-42E9-9EEC-7CF6B5494A4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91779E5-2EB2-4621-8DE5-30607DDD0BF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46709FC-7E5C-4164-95F1-CA06AA03E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522E7F-D36E-4B99-BFEC-FE44B3077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CDDCA-02FD-4CA2-87F4-F57D6C65C95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DBC9EEC-B926-462B-87C1-FAD5E67119C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66EEF93-24EF-4A92-9A0D-7E37E9B6B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64AB20-1ADA-4A0B-AB91-9F4816E5D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7C4DF-7A77-46E6-933B-9ACF4FA1BFB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3BBFC6BB-F246-42E2-8349-16A3A60B7FB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8BF2635-550C-4504-A9D9-77F6BD8E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B8F25B-1185-4DB0-8852-A67F5D379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F8E8-A4DF-44C7-A802-63DE71C5CFD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466A80F-79EF-4E9F-9A90-C527195A1D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D11ECF-14DB-4FD3-827F-6AEB209F8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D4ABBC-8428-40AD-BFD6-4B3BD501A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00EDD-966E-4A6E-AC20-3749110D04E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E0CC22B-233E-4B00-B9DF-03826BA07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748448B-8800-46A1-B916-3C2284D2A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96D3C7-9276-4732-A5C2-EA2391583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E5845-1D01-4D44-AA60-6483D8D8946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D4ACD4C-C570-4E5D-8BF4-023506CE2B8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3522C0A-E8DD-446A-B49F-93219B817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193131-1558-43FD-A6AD-D1A81FECA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D7655-DBE7-4F10-B0DD-89042A737BC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6FEACDA-5E8F-485C-AA24-5D2ABD64CA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B8BCFE5-0F91-4599-A1E1-15110E066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B4A059-D374-46F1-9BD2-C5386999B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DAA90-0F1D-4445-970C-296CED2AC2D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59D2AA6-4E30-42B0-A9B7-D47E951C090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4395973-1030-4FE2-AA49-CE929E9A3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B0CA7A-6086-44D4-8623-ECA57F90C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8567A-D63D-429E-A481-6B4DE698F8C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5606C00-E342-46B3-924E-433C7FC0A96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933355-C9DD-4A43-BCFA-E4270E2F4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F2F375-30AB-4AAD-AAFD-6F6ABCB91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8EFDA-85C2-43BF-88A8-3976C91CA7E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896EFC6-5619-4BF4-9358-0D3562FAC7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E42F097-4E75-40E9-A33E-4DE14D635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AADE55-E292-4743-B419-81527E791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E94E4-D2FD-4FBC-A82D-3E5E7A63615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549ED7-42D4-44FE-A10B-35584076479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1085DF6-F55F-46B4-B339-4D323386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57EFDB-8205-4B78-8A58-13ED0445F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951D5-6A8B-4ACB-91F7-25AFB73BBAD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3FE05A4-F2C8-46F4-B7F7-C8D0BF42278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7A34590-2117-4C21-9AA2-93D5EAF4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00D9-E6B7-4B10-A2FF-2D9F7FCF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5666B-33CA-4654-8195-B070C2531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29155-27DF-4DF5-87EF-B14706B2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3A59-F817-4CAE-89C6-29B51DC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86F9-5353-4F4B-B104-ABAE1FD5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B79D-A215-46EB-A354-B6118B1CD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5277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49A8-9B41-4DEA-A6F2-07D68E9F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B59FC-4065-428D-9B09-CDFE01BDF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4527E-1204-4310-BE06-9CE22191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975A-8848-4CEF-A494-FB6C23D2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25063-F0B3-4624-846C-44FED1F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5EC8-20E2-4223-9ADC-1BF2E5E75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2398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28804-DCFC-4213-941A-42AE48C9D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497E-EA2D-4EC9-802B-9FBAEE19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1C9A-C0C7-4109-8F70-06218954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2337-4795-4809-8A58-A8EA41CB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A0FC-DD00-4133-A838-257F5E20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9C3B9-5535-4B5A-BF71-74E775FA8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5993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FC62-36F3-4407-A80D-64E4AC21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80A8-FAE8-4B61-9458-BA64EC62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25F6-C193-46AE-B95A-E369B80F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9574-79A3-42AB-8346-06A5363A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B1DB-A16E-466E-B967-9F2023D4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6D0D-99A9-4CC8-9B51-F523BC25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9744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A8AD-AA8F-43E1-9851-4B33DCE4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23884-1C72-4DFA-AD3E-23031076A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BE80-FFFE-46AF-BA2D-89686462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F9BB-75EE-4B75-A154-3499E86A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87B3E-20E2-40FA-AA11-658901A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EAFFF-DBF9-45FC-AD42-78ED1CD04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0652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0C41-79A7-4FA6-A606-3C494C9D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3D84-67F7-49A4-B872-EA9AA9994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14242-C34D-4547-904A-3DC37544B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F77A3-0F81-48B2-99ED-8DFF6EEB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78BB-A1DE-4A88-A409-66AC24E0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E8BA9-AAD8-4534-83E8-570DDA6D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EB08F-5F6E-438D-9918-FA78FCEDE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51587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58B2-F018-4884-A689-A07B420C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164DA-E359-4A4B-9735-A2AFE299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8F31C-A879-49DD-AEC1-1D0FC7C0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D5748-2992-46F0-9C1C-01E3655C9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BDDB9-D985-4C01-82BD-394163722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091EB-0FA3-4EBE-AB24-378F7685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B9DBF-F057-4FF7-BB4F-00A3C33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6484D-28AD-4EE8-9614-A5C233A0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5A854-D03A-4413-82FB-2AEC9460B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2006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B91E-C579-453B-ADAC-360B0691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B99F6-1808-414A-93E1-932C4AF8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CC3E2-1684-4D1E-AA71-D7D9FC2B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5946C-55C4-434D-8E71-A1AC3689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3CCCE-9C96-4B4E-A6DE-D1E6979B2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420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43D15-28FB-44A9-A488-8DA523D5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C0D88-0FDC-4E0A-AE14-182A68A2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D7201-B88E-458C-8D53-D22DC6EF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8A24D-A8F9-4C88-A04D-4AD70E22F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96072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97B5-A500-46A1-9BBB-54010AD8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99E5-33C2-4E35-81DB-A2FFB474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E65C1-8893-43CD-A3ED-7BD2FA76F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6E01A-75AE-45D5-BE12-1DDC2D2E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04768-D84E-4205-9E46-E0A4B464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8C064-1AE9-4B76-8CA8-B93A53C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E17C2-CD48-4FEC-B97E-7237C3D1A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9615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3019-2AE9-445E-8965-0F3E6F14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B10FA-6DB2-4EC3-8D3C-DBC7D6A7A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CCA2E-3F6F-4177-81DC-0CD12DAA9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AD74-57C3-4EA3-859F-7F4D40EB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AE4DA-5473-4743-8385-AE6887AC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3EE11-F73B-48CC-A234-B99244A5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2F99-109D-494E-B844-37C4CDF9A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5758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D4D4A2-7B37-4062-AD95-F9F4651B0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3A3EC0-F41F-4F84-B3C6-E9E25B5AF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E473ED-312C-4B7D-848D-C37149C39C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2EE549-75E3-4D54-9527-2EFA17CACA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4020B1-5FCB-442A-AA60-0ECC4796B8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D4BF9C6-6C96-4B04-90C6-2185FD4909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>
            <a:extLst>
              <a:ext uri="{FF2B5EF4-FFF2-40B4-BE49-F238E27FC236}">
                <a16:creationId xmlns:a16="http://schemas.microsoft.com/office/drawing/2014/main" id="{22B358C0-E3F2-4B49-905E-C18C0614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18">
            <a:extLst>
              <a:ext uri="{FF2B5EF4-FFF2-40B4-BE49-F238E27FC236}">
                <a16:creationId xmlns:a16="http://schemas.microsoft.com/office/drawing/2014/main" id="{4597CCF3-0784-450D-9103-A3E1ABC02C74}"/>
              </a:ext>
            </a:extLst>
          </p:cNvPr>
          <p:cNvSpPr>
            <a:spLocks/>
          </p:cNvSpPr>
          <p:nvPr/>
        </p:nvSpPr>
        <p:spPr bwMode="auto">
          <a:xfrm>
            <a:off x="7251700" y="34417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DE0B3EDA-201F-4609-B492-9F7690E4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88900" y="63500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WordArt 19">
            <a:extLst>
              <a:ext uri="{FF2B5EF4-FFF2-40B4-BE49-F238E27FC236}">
                <a16:creationId xmlns:a16="http://schemas.microsoft.com/office/drawing/2014/main" id="{42585E44-41C4-4683-895B-84E68E60D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0400" y="768350"/>
            <a:ext cx="67564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E9745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Loki Cola"/>
              </a:rPr>
              <a:t>The Court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E9745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Loki Cola"/>
              </a:rPr>
              <a:t>of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E9745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Loki Cola"/>
              </a:rPr>
              <a:t>King Carraticus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>
            <a:extLst>
              <a:ext uri="{FF2B5EF4-FFF2-40B4-BE49-F238E27FC236}">
                <a16:creationId xmlns:a16="http://schemas.microsoft.com/office/drawing/2014/main" id="{8C5FF4A6-AD09-4D85-BD7E-55954E21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97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5">
            <a:extLst>
              <a:ext uri="{FF2B5EF4-FFF2-40B4-BE49-F238E27FC236}">
                <a16:creationId xmlns:a16="http://schemas.microsoft.com/office/drawing/2014/main" id="{8628C93F-AE73-43A5-9A25-55AFDD781F62}"/>
              </a:ext>
            </a:extLst>
          </p:cNvPr>
          <p:cNvSpPr>
            <a:spLocks noChangeArrowheads="1"/>
          </p:cNvSpPr>
          <p:nvPr/>
        </p:nvSpPr>
        <p:spPr bwMode="auto">
          <a:xfrm rot="19620000">
            <a:off x="3981903" y="203200"/>
            <a:ext cx="5103360" cy="5418138"/>
          </a:xfrm>
          <a:prstGeom prst="wedgeEllipseCallout">
            <a:avLst>
              <a:gd name="adj1" fmla="val -72074"/>
              <a:gd name="adj2" fmla="val -9157"/>
            </a:avLst>
          </a:prstGeom>
          <a:solidFill>
            <a:srgbClr val="FCFF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8D263AF9-4445-45BC-B1D2-2E2D73079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44538"/>
            <a:ext cx="38052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Hear ye! Hear ye!</a:t>
            </a:r>
          </a:p>
          <a:p>
            <a:pPr algn="ctr"/>
            <a:r>
              <a:rPr lang="en-US" altLang="en-US" sz="2800"/>
              <a:t>King Carraticus,</a:t>
            </a:r>
          </a:p>
          <a:p>
            <a:pPr algn="ctr"/>
            <a:r>
              <a:rPr lang="en-US" altLang="en-US" sz="2800"/>
              <a:t>Ruler of All That Is Good</a:t>
            </a:r>
          </a:p>
          <a:p>
            <a:pPr algn="ctr"/>
            <a:r>
              <a:rPr lang="en-US" altLang="en-US" sz="2800"/>
              <a:t>has decreed that his</a:t>
            </a:r>
          </a:p>
          <a:p>
            <a:pPr algn="ctr"/>
            <a:r>
              <a:rPr lang="en-US" altLang="en-US" sz="2800"/>
              <a:t>subjects shall commence</a:t>
            </a:r>
          </a:p>
          <a:p>
            <a:pPr algn="ctr"/>
            <a:r>
              <a:rPr lang="en-US" altLang="en-US" sz="2800"/>
              <a:t>to making merry</a:t>
            </a:r>
          </a:p>
          <a:p>
            <a:pPr algn="ctr"/>
            <a:r>
              <a:rPr lang="en-US" altLang="en-US" sz="2800"/>
              <a:t>with clanging of the cymbal</a:t>
            </a:r>
          </a:p>
          <a:p>
            <a:pPr algn="ctr"/>
            <a:r>
              <a:rPr lang="en-US" altLang="en-US" sz="2800"/>
              <a:t>and playing of the drum.</a:t>
            </a:r>
          </a:p>
          <a:p>
            <a:pPr algn="ctr"/>
            <a:endParaRPr lang="en-US" altLang="en-US" sz="2800"/>
          </a:p>
          <a:p>
            <a:pPr algn="ctr"/>
            <a:r>
              <a:rPr lang="en-US" altLang="en-US" sz="2800"/>
              <a:t>Long live the King!</a:t>
            </a:r>
          </a:p>
        </p:txBody>
      </p:sp>
      <p:pic>
        <p:nvPicPr>
          <p:cNvPr id="4" name="Picture 4" descr="A picture containing clock, room&#10;&#10;Description generated with very high confidence">
            <a:extLst>
              <a:ext uri="{FF2B5EF4-FFF2-40B4-BE49-F238E27FC236}">
                <a16:creationId xmlns:a16="http://schemas.microsoft.com/office/drawing/2014/main" id="{A630D122-4C6E-4ABB-BA6A-3CFF210D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6" y="3249386"/>
            <a:ext cx="2343150" cy="336368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8BEA6AF-9E5D-4276-BB50-367CD342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262188" y="3638550"/>
            <a:ext cx="142240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88D53921-9E5A-44B4-92B8-CDEE1B3A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243138" y="5195888"/>
            <a:ext cx="139065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21198894-7F4E-4EAF-A234-297FE547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7234238" y="2554288"/>
            <a:ext cx="14859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D65CBC8E-0349-4630-B2CF-56CA6889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7278688" y="788988"/>
            <a:ext cx="1395412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E1D4EF0D-5D4C-44A1-9D4C-95B67507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216150" y="227013"/>
            <a:ext cx="1516063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03C16C47-1E47-42EE-B45E-F42BDC0F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71463" y="3578225"/>
            <a:ext cx="1420812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D53B2751-3979-42D7-A32B-EEBFDD95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74638" y="5203825"/>
            <a:ext cx="14176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C148556F-3D44-4C04-ABEF-46E5C632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5289550" y="2524125"/>
            <a:ext cx="1463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7457E7FB-5D18-4757-BACA-067784F3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5305425" y="754063"/>
            <a:ext cx="1433513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1951C9B2-3AD4-4C3D-BD2B-6FC2C8E6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98438" y="246063"/>
            <a:ext cx="1568450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>
            <a:extLst>
              <a:ext uri="{FF2B5EF4-FFF2-40B4-BE49-F238E27FC236}">
                <a16:creationId xmlns:a16="http://schemas.microsoft.com/office/drawing/2014/main" id="{B3558B1D-0801-4ECC-BD97-1F57016C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268538" y="2005013"/>
            <a:ext cx="140970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>
            <a:extLst>
              <a:ext uri="{FF2B5EF4-FFF2-40B4-BE49-F238E27FC236}">
                <a16:creationId xmlns:a16="http://schemas.microsoft.com/office/drawing/2014/main" id="{1F68240F-5B81-495D-B0BF-C0CC1AB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280988" y="1982788"/>
            <a:ext cx="14033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5" name="Group 185">
            <a:extLst>
              <a:ext uri="{FF2B5EF4-FFF2-40B4-BE49-F238E27FC236}">
                <a16:creationId xmlns:a16="http://schemas.microsoft.com/office/drawing/2014/main" id="{BA74A333-40F9-4C99-B84F-16D63DA3068B}"/>
              </a:ext>
            </a:extLst>
          </p:cNvPr>
          <p:cNvGrpSpPr>
            <a:grpSpLocks/>
          </p:cNvGrpSpPr>
          <p:nvPr/>
        </p:nvGrpSpPr>
        <p:grpSpPr bwMode="auto">
          <a:xfrm>
            <a:off x="5262563" y="4273550"/>
            <a:ext cx="1519237" cy="1498600"/>
            <a:chOff x="3531" y="459"/>
            <a:chExt cx="394" cy="362"/>
          </a:xfrm>
        </p:grpSpPr>
        <p:sp>
          <p:nvSpPr>
            <p:cNvPr id="20664" name="Rectangle 184">
              <a:extLst>
                <a:ext uri="{FF2B5EF4-FFF2-40B4-BE49-F238E27FC236}">
                  <a16:creationId xmlns:a16="http://schemas.microsoft.com/office/drawing/2014/main" id="{FD1B1399-C481-40A1-9B59-644DFBBC1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459"/>
              <a:ext cx="394" cy="362"/>
            </a:xfrm>
            <a:prstGeom prst="rect">
              <a:avLst/>
            </a:prstGeom>
            <a:solidFill>
              <a:srgbClr val="DB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01" name="Group 21">
              <a:extLst>
                <a:ext uri="{FF2B5EF4-FFF2-40B4-BE49-F238E27FC236}">
                  <a16:creationId xmlns:a16="http://schemas.microsoft.com/office/drawing/2014/main" id="{E33625B8-0BAB-42B9-854B-C5A4326E3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2" y="501"/>
              <a:ext cx="272" cy="277"/>
              <a:chOff x="5525" y="812"/>
              <a:chExt cx="272" cy="277"/>
            </a:xfrm>
          </p:grpSpPr>
          <p:sp>
            <p:nvSpPr>
              <p:cNvPr id="20502" name="Freeform 22">
                <a:extLst>
                  <a:ext uri="{FF2B5EF4-FFF2-40B4-BE49-F238E27FC236}">
                    <a16:creationId xmlns:a16="http://schemas.microsoft.com/office/drawing/2014/main" id="{FA992555-D26D-4A33-8EAB-6E54EEAD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" y="814"/>
                <a:ext cx="102" cy="255"/>
              </a:xfrm>
              <a:custGeom>
                <a:avLst/>
                <a:gdLst>
                  <a:gd name="T0" fmla="*/ 0 w 102"/>
                  <a:gd name="T1" fmla="*/ 65 h 255"/>
                  <a:gd name="T2" fmla="*/ 0 w 102"/>
                  <a:gd name="T3" fmla="*/ 254 h 255"/>
                  <a:gd name="T4" fmla="*/ 10 w 102"/>
                  <a:gd name="T5" fmla="*/ 255 h 255"/>
                  <a:gd name="T6" fmla="*/ 31 w 102"/>
                  <a:gd name="T7" fmla="*/ 255 h 255"/>
                  <a:gd name="T8" fmla="*/ 67 w 102"/>
                  <a:gd name="T9" fmla="*/ 255 h 255"/>
                  <a:gd name="T10" fmla="*/ 77 w 102"/>
                  <a:gd name="T11" fmla="*/ 252 h 255"/>
                  <a:gd name="T12" fmla="*/ 84 w 102"/>
                  <a:gd name="T13" fmla="*/ 252 h 255"/>
                  <a:gd name="T14" fmla="*/ 90 w 102"/>
                  <a:gd name="T15" fmla="*/ 246 h 255"/>
                  <a:gd name="T16" fmla="*/ 100 w 102"/>
                  <a:gd name="T17" fmla="*/ 235 h 255"/>
                  <a:gd name="T18" fmla="*/ 102 w 102"/>
                  <a:gd name="T19" fmla="*/ 222 h 255"/>
                  <a:gd name="T20" fmla="*/ 101 w 102"/>
                  <a:gd name="T21" fmla="*/ 163 h 255"/>
                  <a:gd name="T22" fmla="*/ 100 w 102"/>
                  <a:gd name="T23" fmla="*/ 133 h 255"/>
                  <a:gd name="T24" fmla="*/ 98 w 102"/>
                  <a:gd name="T25" fmla="*/ 127 h 255"/>
                  <a:gd name="T26" fmla="*/ 91 w 102"/>
                  <a:gd name="T27" fmla="*/ 123 h 255"/>
                  <a:gd name="T28" fmla="*/ 88 w 102"/>
                  <a:gd name="T29" fmla="*/ 118 h 255"/>
                  <a:gd name="T30" fmla="*/ 74 w 102"/>
                  <a:gd name="T31" fmla="*/ 113 h 255"/>
                  <a:gd name="T32" fmla="*/ 62 w 102"/>
                  <a:gd name="T33" fmla="*/ 109 h 255"/>
                  <a:gd name="T34" fmla="*/ 54 w 102"/>
                  <a:gd name="T35" fmla="*/ 104 h 255"/>
                  <a:gd name="T36" fmla="*/ 45 w 102"/>
                  <a:gd name="T37" fmla="*/ 93 h 255"/>
                  <a:gd name="T38" fmla="*/ 43 w 102"/>
                  <a:gd name="T39" fmla="*/ 83 h 255"/>
                  <a:gd name="T40" fmla="*/ 37 w 102"/>
                  <a:gd name="T41" fmla="*/ 79 h 255"/>
                  <a:gd name="T42" fmla="*/ 33 w 102"/>
                  <a:gd name="T43" fmla="*/ 54 h 255"/>
                  <a:gd name="T44" fmla="*/ 19 w 102"/>
                  <a:gd name="T45" fmla="*/ 13 h 255"/>
                  <a:gd name="T46" fmla="*/ 13 w 102"/>
                  <a:gd name="T47" fmla="*/ 1 h 255"/>
                  <a:gd name="T48" fmla="*/ 11 w 102"/>
                  <a:gd name="T49" fmla="*/ 0 h 255"/>
                  <a:gd name="T50" fmla="*/ 10 w 102"/>
                  <a:gd name="T51" fmla="*/ 0 h 255"/>
                  <a:gd name="T52" fmla="*/ 8 w 102"/>
                  <a:gd name="T53" fmla="*/ 0 h 255"/>
                  <a:gd name="T54" fmla="*/ 6 w 102"/>
                  <a:gd name="T55" fmla="*/ 0 h 255"/>
                  <a:gd name="T56" fmla="*/ 5 w 102"/>
                  <a:gd name="T57" fmla="*/ 0 h 255"/>
                  <a:gd name="T58" fmla="*/ 3 w 102"/>
                  <a:gd name="T59" fmla="*/ 0 h 255"/>
                  <a:gd name="T60" fmla="*/ 2 w 102"/>
                  <a:gd name="T61" fmla="*/ 0 h 255"/>
                  <a:gd name="T62" fmla="*/ 0 w 102"/>
                  <a:gd name="T63" fmla="*/ 0 h 255"/>
                  <a:gd name="T64" fmla="*/ 0 w 102"/>
                  <a:gd name="T65" fmla="*/ 38 h 255"/>
                  <a:gd name="T66" fmla="*/ 4 w 102"/>
                  <a:gd name="T67" fmla="*/ 39 h 255"/>
                  <a:gd name="T68" fmla="*/ 8 w 102"/>
                  <a:gd name="T69" fmla="*/ 41 h 255"/>
                  <a:gd name="T70" fmla="*/ 11 w 102"/>
                  <a:gd name="T71" fmla="*/ 43 h 255"/>
                  <a:gd name="T72" fmla="*/ 12 w 102"/>
                  <a:gd name="T73" fmla="*/ 46 h 255"/>
                  <a:gd name="T74" fmla="*/ 14 w 102"/>
                  <a:gd name="T75" fmla="*/ 50 h 255"/>
                  <a:gd name="T76" fmla="*/ 15 w 102"/>
                  <a:gd name="T77" fmla="*/ 54 h 255"/>
                  <a:gd name="T78" fmla="*/ 15 w 102"/>
                  <a:gd name="T79" fmla="*/ 58 h 255"/>
                  <a:gd name="T80" fmla="*/ 16 w 102"/>
                  <a:gd name="T81" fmla="*/ 62 h 255"/>
                  <a:gd name="T82" fmla="*/ 9 w 102"/>
                  <a:gd name="T83" fmla="*/ 62 h 255"/>
                  <a:gd name="T84" fmla="*/ 9 w 102"/>
                  <a:gd name="T85" fmla="*/ 65 h 255"/>
                  <a:gd name="T86" fmla="*/ 0 w 102"/>
                  <a:gd name="T87" fmla="*/ 6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255">
                    <a:moveTo>
                      <a:pt x="0" y="65"/>
                    </a:moveTo>
                    <a:lnTo>
                      <a:pt x="0" y="254"/>
                    </a:lnTo>
                    <a:lnTo>
                      <a:pt x="10" y="255"/>
                    </a:lnTo>
                    <a:lnTo>
                      <a:pt x="31" y="255"/>
                    </a:lnTo>
                    <a:lnTo>
                      <a:pt x="67" y="255"/>
                    </a:lnTo>
                    <a:lnTo>
                      <a:pt x="77" y="252"/>
                    </a:lnTo>
                    <a:lnTo>
                      <a:pt x="84" y="252"/>
                    </a:lnTo>
                    <a:lnTo>
                      <a:pt x="90" y="246"/>
                    </a:lnTo>
                    <a:lnTo>
                      <a:pt x="100" y="235"/>
                    </a:lnTo>
                    <a:lnTo>
                      <a:pt x="102" y="222"/>
                    </a:lnTo>
                    <a:lnTo>
                      <a:pt x="101" y="163"/>
                    </a:lnTo>
                    <a:lnTo>
                      <a:pt x="100" y="133"/>
                    </a:lnTo>
                    <a:lnTo>
                      <a:pt x="98" y="127"/>
                    </a:lnTo>
                    <a:lnTo>
                      <a:pt x="91" y="123"/>
                    </a:lnTo>
                    <a:lnTo>
                      <a:pt x="88" y="118"/>
                    </a:lnTo>
                    <a:lnTo>
                      <a:pt x="74" y="113"/>
                    </a:lnTo>
                    <a:lnTo>
                      <a:pt x="62" y="109"/>
                    </a:lnTo>
                    <a:lnTo>
                      <a:pt x="54" y="104"/>
                    </a:lnTo>
                    <a:lnTo>
                      <a:pt x="45" y="93"/>
                    </a:lnTo>
                    <a:lnTo>
                      <a:pt x="43" y="83"/>
                    </a:lnTo>
                    <a:lnTo>
                      <a:pt x="37" y="79"/>
                    </a:lnTo>
                    <a:lnTo>
                      <a:pt x="33" y="54"/>
                    </a:lnTo>
                    <a:lnTo>
                      <a:pt x="19" y="1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4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6" y="62"/>
                    </a:lnTo>
                    <a:lnTo>
                      <a:pt x="9" y="62"/>
                    </a:lnTo>
                    <a:lnTo>
                      <a:pt x="9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>
                <a:extLst>
                  <a:ext uri="{FF2B5EF4-FFF2-40B4-BE49-F238E27FC236}">
                    <a16:creationId xmlns:a16="http://schemas.microsoft.com/office/drawing/2014/main" id="{0A824389-2D6B-4D1C-AB1A-C090B5482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" y="814"/>
                <a:ext cx="166" cy="274"/>
              </a:xfrm>
              <a:custGeom>
                <a:avLst/>
                <a:gdLst>
                  <a:gd name="T0" fmla="*/ 166 w 166"/>
                  <a:gd name="T1" fmla="*/ 0 h 274"/>
                  <a:gd name="T2" fmla="*/ 161 w 166"/>
                  <a:gd name="T3" fmla="*/ 0 h 274"/>
                  <a:gd name="T4" fmla="*/ 156 w 166"/>
                  <a:gd name="T5" fmla="*/ 0 h 274"/>
                  <a:gd name="T6" fmla="*/ 152 w 166"/>
                  <a:gd name="T7" fmla="*/ 0 h 274"/>
                  <a:gd name="T8" fmla="*/ 147 w 166"/>
                  <a:gd name="T9" fmla="*/ 0 h 274"/>
                  <a:gd name="T10" fmla="*/ 142 w 166"/>
                  <a:gd name="T11" fmla="*/ 0 h 274"/>
                  <a:gd name="T12" fmla="*/ 137 w 166"/>
                  <a:gd name="T13" fmla="*/ 0 h 274"/>
                  <a:gd name="T14" fmla="*/ 132 w 166"/>
                  <a:gd name="T15" fmla="*/ 0 h 274"/>
                  <a:gd name="T16" fmla="*/ 127 w 166"/>
                  <a:gd name="T17" fmla="*/ 0 h 274"/>
                  <a:gd name="T18" fmla="*/ 112 w 166"/>
                  <a:gd name="T19" fmla="*/ 30 h 274"/>
                  <a:gd name="T20" fmla="*/ 125 w 166"/>
                  <a:gd name="T21" fmla="*/ 76 h 274"/>
                  <a:gd name="T22" fmla="*/ 120 w 166"/>
                  <a:gd name="T23" fmla="*/ 91 h 274"/>
                  <a:gd name="T24" fmla="*/ 117 w 166"/>
                  <a:gd name="T25" fmla="*/ 86 h 274"/>
                  <a:gd name="T26" fmla="*/ 95 w 166"/>
                  <a:gd name="T27" fmla="*/ 84 h 274"/>
                  <a:gd name="T28" fmla="*/ 73 w 166"/>
                  <a:gd name="T29" fmla="*/ 86 h 274"/>
                  <a:gd name="T30" fmla="*/ 68 w 166"/>
                  <a:gd name="T31" fmla="*/ 95 h 274"/>
                  <a:gd name="T32" fmla="*/ 33 w 166"/>
                  <a:gd name="T33" fmla="*/ 94 h 274"/>
                  <a:gd name="T34" fmla="*/ 16 w 166"/>
                  <a:gd name="T35" fmla="*/ 106 h 274"/>
                  <a:gd name="T36" fmla="*/ 2 w 166"/>
                  <a:gd name="T37" fmla="*/ 133 h 274"/>
                  <a:gd name="T38" fmla="*/ 1 w 166"/>
                  <a:gd name="T39" fmla="*/ 157 h 274"/>
                  <a:gd name="T40" fmla="*/ 0 w 166"/>
                  <a:gd name="T41" fmla="*/ 181 h 274"/>
                  <a:gd name="T42" fmla="*/ 0 w 166"/>
                  <a:gd name="T43" fmla="*/ 204 h 274"/>
                  <a:gd name="T44" fmla="*/ 2 w 166"/>
                  <a:gd name="T45" fmla="*/ 233 h 274"/>
                  <a:gd name="T46" fmla="*/ 6 w 166"/>
                  <a:gd name="T47" fmla="*/ 247 h 274"/>
                  <a:gd name="T48" fmla="*/ 11 w 166"/>
                  <a:gd name="T49" fmla="*/ 249 h 274"/>
                  <a:gd name="T50" fmla="*/ 16 w 166"/>
                  <a:gd name="T51" fmla="*/ 250 h 274"/>
                  <a:gd name="T52" fmla="*/ 20 w 166"/>
                  <a:gd name="T53" fmla="*/ 250 h 274"/>
                  <a:gd name="T54" fmla="*/ 24 w 166"/>
                  <a:gd name="T55" fmla="*/ 251 h 274"/>
                  <a:gd name="T56" fmla="*/ 29 w 166"/>
                  <a:gd name="T57" fmla="*/ 251 h 274"/>
                  <a:gd name="T58" fmla="*/ 34 w 166"/>
                  <a:gd name="T59" fmla="*/ 251 h 274"/>
                  <a:gd name="T60" fmla="*/ 39 w 166"/>
                  <a:gd name="T61" fmla="*/ 251 h 274"/>
                  <a:gd name="T62" fmla="*/ 50 w 166"/>
                  <a:gd name="T63" fmla="*/ 260 h 274"/>
                  <a:gd name="T64" fmla="*/ 87 w 166"/>
                  <a:gd name="T65" fmla="*/ 274 h 274"/>
                  <a:gd name="T66" fmla="*/ 94 w 166"/>
                  <a:gd name="T67" fmla="*/ 274 h 274"/>
                  <a:gd name="T68" fmla="*/ 100 w 166"/>
                  <a:gd name="T69" fmla="*/ 274 h 274"/>
                  <a:gd name="T70" fmla="*/ 104 w 166"/>
                  <a:gd name="T71" fmla="*/ 273 h 274"/>
                  <a:gd name="T72" fmla="*/ 109 w 166"/>
                  <a:gd name="T73" fmla="*/ 271 h 274"/>
                  <a:gd name="T74" fmla="*/ 114 w 166"/>
                  <a:gd name="T75" fmla="*/ 270 h 274"/>
                  <a:gd name="T76" fmla="*/ 118 w 166"/>
                  <a:gd name="T77" fmla="*/ 268 h 274"/>
                  <a:gd name="T78" fmla="*/ 124 w 166"/>
                  <a:gd name="T79" fmla="*/ 266 h 274"/>
                  <a:gd name="T80" fmla="*/ 130 w 166"/>
                  <a:gd name="T81" fmla="*/ 263 h 274"/>
                  <a:gd name="T82" fmla="*/ 166 w 166"/>
                  <a:gd name="T83" fmla="*/ 254 h 274"/>
                  <a:gd name="T84" fmla="*/ 164 w 166"/>
                  <a:gd name="T85" fmla="*/ 65 h 274"/>
                  <a:gd name="T86" fmla="*/ 158 w 166"/>
                  <a:gd name="T87" fmla="*/ 62 h 274"/>
                  <a:gd name="T88" fmla="*/ 162 w 166"/>
                  <a:gd name="T89" fmla="*/ 57 h 274"/>
                  <a:gd name="T90" fmla="*/ 150 w 166"/>
                  <a:gd name="T91" fmla="*/ 53 h 274"/>
                  <a:gd name="T92" fmla="*/ 151 w 166"/>
                  <a:gd name="T93" fmla="*/ 46 h 274"/>
                  <a:gd name="T94" fmla="*/ 154 w 166"/>
                  <a:gd name="T95" fmla="*/ 41 h 274"/>
                  <a:gd name="T96" fmla="*/ 158 w 166"/>
                  <a:gd name="T97" fmla="*/ 39 h 274"/>
                  <a:gd name="T98" fmla="*/ 165 w 166"/>
                  <a:gd name="T99" fmla="*/ 37 h 274"/>
                  <a:gd name="T100" fmla="*/ 165 w 166"/>
                  <a:gd name="T101" fmla="*/ 37 h 274"/>
                  <a:gd name="T102" fmla="*/ 166 w 166"/>
                  <a:gd name="T103" fmla="*/ 3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6" h="274">
                    <a:moveTo>
                      <a:pt x="166" y="38"/>
                    </a:moveTo>
                    <a:lnTo>
                      <a:pt x="166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12" y="5"/>
                    </a:lnTo>
                    <a:lnTo>
                      <a:pt x="112" y="30"/>
                    </a:lnTo>
                    <a:lnTo>
                      <a:pt x="116" y="32"/>
                    </a:lnTo>
                    <a:lnTo>
                      <a:pt x="125" y="76"/>
                    </a:lnTo>
                    <a:lnTo>
                      <a:pt x="121" y="81"/>
                    </a:lnTo>
                    <a:lnTo>
                      <a:pt x="120" y="91"/>
                    </a:lnTo>
                    <a:lnTo>
                      <a:pt x="117" y="93"/>
                    </a:lnTo>
                    <a:lnTo>
                      <a:pt x="117" y="86"/>
                    </a:lnTo>
                    <a:lnTo>
                      <a:pt x="109" y="85"/>
                    </a:lnTo>
                    <a:lnTo>
                      <a:pt x="95" y="84"/>
                    </a:lnTo>
                    <a:lnTo>
                      <a:pt x="80" y="85"/>
                    </a:lnTo>
                    <a:lnTo>
                      <a:pt x="73" y="86"/>
                    </a:lnTo>
                    <a:lnTo>
                      <a:pt x="73" y="92"/>
                    </a:lnTo>
                    <a:lnTo>
                      <a:pt x="68" y="95"/>
                    </a:lnTo>
                    <a:lnTo>
                      <a:pt x="51" y="94"/>
                    </a:lnTo>
                    <a:lnTo>
                      <a:pt x="33" y="94"/>
                    </a:lnTo>
                    <a:lnTo>
                      <a:pt x="21" y="103"/>
                    </a:lnTo>
                    <a:lnTo>
                      <a:pt x="16" y="106"/>
                    </a:lnTo>
                    <a:lnTo>
                      <a:pt x="7" y="123"/>
                    </a:lnTo>
                    <a:lnTo>
                      <a:pt x="2" y="133"/>
                    </a:lnTo>
                    <a:lnTo>
                      <a:pt x="1" y="145"/>
                    </a:lnTo>
                    <a:lnTo>
                      <a:pt x="1" y="157"/>
                    </a:lnTo>
                    <a:lnTo>
                      <a:pt x="0" y="169"/>
                    </a:lnTo>
                    <a:lnTo>
                      <a:pt x="0" y="181"/>
                    </a:lnTo>
                    <a:lnTo>
                      <a:pt x="0" y="188"/>
                    </a:lnTo>
                    <a:lnTo>
                      <a:pt x="0" y="204"/>
                    </a:lnTo>
                    <a:lnTo>
                      <a:pt x="1" y="219"/>
                    </a:lnTo>
                    <a:lnTo>
                      <a:pt x="2" y="233"/>
                    </a:lnTo>
                    <a:lnTo>
                      <a:pt x="4" y="246"/>
                    </a:lnTo>
                    <a:lnTo>
                      <a:pt x="6" y="247"/>
                    </a:lnTo>
                    <a:lnTo>
                      <a:pt x="9" y="248"/>
                    </a:lnTo>
                    <a:lnTo>
                      <a:pt x="11" y="249"/>
                    </a:lnTo>
                    <a:lnTo>
                      <a:pt x="13" y="249"/>
                    </a:lnTo>
                    <a:lnTo>
                      <a:pt x="16" y="250"/>
                    </a:lnTo>
                    <a:lnTo>
                      <a:pt x="18" y="250"/>
                    </a:lnTo>
                    <a:lnTo>
                      <a:pt x="20" y="250"/>
                    </a:lnTo>
                    <a:lnTo>
                      <a:pt x="22" y="250"/>
                    </a:lnTo>
                    <a:lnTo>
                      <a:pt x="24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1" y="251"/>
                    </a:lnTo>
                    <a:lnTo>
                      <a:pt x="50" y="260"/>
                    </a:lnTo>
                    <a:lnTo>
                      <a:pt x="68" y="270"/>
                    </a:lnTo>
                    <a:lnTo>
                      <a:pt x="87" y="274"/>
                    </a:lnTo>
                    <a:lnTo>
                      <a:pt x="91" y="274"/>
                    </a:lnTo>
                    <a:lnTo>
                      <a:pt x="94" y="274"/>
                    </a:lnTo>
                    <a:lnTo>
                      <a:pt x="97" y="274"/>
                    </a:lnTo>
                    <a:lnTo>
                      <a:pt x="100" y="274"/>
                    </a:lnTo>
                    <a:lnTo>
                      <a:pt x="102" y="273"/>
                    </a:lnTo>
                    <a:lnTo>
                      <a:pt x="104" y="273"/>
                    </a:lnTo>
                    <a:lnTo>
                      <a:pt x="107" y="272"/>
                    </a:lnTo>
                    <a:lnTo>
                      <a:pt x="109" y="271"/>
                    </a:lnTo>
                    <a:lnTo>
                      <a:pt x="111" y="271"/>
                    </a:lnTo>
                    <a:lnTo>
                      <a:pt x="114" y="270"/>
                    </a:lnTo>
                    <a:lnTo>
                      <a:pt x="116" y="269"/>
                    </a:lnTo>
                    <a:lnTo>
                      <a:pt x="118" y="268"/>
                    </a:lnTo>
                    <a:lnTo>
                      <a:pt x="121" y="267"/>
                    </a:lnTo>
                    <a:lnTo>
                      <a:pt x="124" y="266"/>
                    </a:lnTo>
                    <a:lnTo>
                      <a:pt x="126" y="264"/>
                    </a:lnTo>
                    <a:lnTo>
                      <a:pt x="130" y="263"/>
                    </a:lnTo>
                    <a:lnTo>
                      <a:pt x="147" y="254"/>
                    </a:lnTo>
                    <a:lnTo>
                      <a:pt x="166" y="254"/>
                    </a:lnTo>
                    <a:lnTo>
                      <a:pt x="166" y="65"/>
                    </a:lnTo>
                    <a:lnTo>
                      <a:pt x="164" y="65"/>
                    </a:lnTo>
                    <a:lnTo>
                      <a:pt x="158" y="65"/>
                    </a:lnTo>
                    <a:lnTo>
                      <a:pt x="158" y="62"/>
                    </a:lnTo>
                    <a:lnTo>
                      <a:pt x="163" y="60"/>
                    </a:lnTo>
                    <a:lnTo>
                      <a:pt x="162" y="57"/>
                    </a:lnTo>
                    <a:lnTo>
                      <a:pt x="150" y="61"/>
                    </a:lnTo>
                    <a:lnTo>
                      <a:pt x="150" y="53"/>
                    </a:lnTo>
                    <a:lnTo>
                      <a:pt x="150" y="49"/>
                    </a:lnTo>
                    <a:lnTo>
                      <a:pt x="151" y="46"/>
                    </a:lnTo>
                    <a:lnTo>
                      <a:pt x="152" y="43"/>
                    </a:lnTo>
                    <a:lnTo>
                      <a:pt x="154" y="41"/>
                    </a:lnTo>
                    <a:lnTo>
                      <a:pt x="156" y="40"/>
                    </a:lnTo>
                    <a:lnTo>
                      <a:pt x="158" y="39"/>
                    </a:lnTo>
                    <a:lnTo>
                      <a:pt x="161" y="38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24">
                <a:extLst>
                  <a:ext uri="{FF2B5EF4-FFF2-40B4-BE49-F238E27FC236}">
                    <a16:creationId xmlns:a16="http://schemas.microsoft.com/office/drawing/2014/main" id="{4BE98477-B5C3-4E88-8CF5-B12072553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" y="814"/>
                <a:ext cx="268" cy="274"/>
              </a:xfrm>
              <a:custGeom>
                <a:avLst/>
                <a:gdLst>
                  <a:gd name="T0" fmla="*/ 211 w 268"/>
                  <a:gd name="T1" fmla="*/ 93 h 274"/>
                  <a:gd name="T2" fmla="*/ 203 w 268"/>
                  <a:gd name="T3" fmla="*/ 79 h 274"/>
                  <a:gd name="T4" fmla="*/ 185 w 268"/>
                  <a:gd name="T5" fmla="*/ 13 h 274"/>
                  <a:gd name="T6" fmla="*/ 176 w 268"/>
                  <a:gd name="T7" fmla="*/ 0 h 274"/>
                  <a:gd name="T8" fmla="*/ 169 w 268"/>
                  <a:gd name="T9" fmla="*/ 0 h 274"/>
                  <a:gd name="T10" fmla="*/ 163 w 268"/>
                  <a:gd name="T11" fmla="*/ 0 h 274"/>
                  <a:gd name="T12" fmla="*/ 156 w 268"/>
                  <a:gd name="T13" fmla="*/ 0 h 274"/>
                  <a:gd name="T14" fmla="*/ 150 w 268"/>
                  <a:gd name="T15" fmla="*/ 0 h 274"/>
                  <a:gd name="T16" fmla="*/ 144 w 268"/>
                  <a:gd name="T17" fmla="*/ 0 h 274"/>
                  <a:gd name="T18" fmla="*/ 137 w 268"/>
                  <a:gd name="T19" fmla="*/ 0 h 274"/>
                  <a:gd name="T20" fmla="*/ 131 w 268"/>
                  <a:gd name="T21" fmla="*/ 0 h 274"/>
                  <a:gd name="T22" fmla="*/ 112 w 268"/>
                  <a:gd name="T23" fmla="*/ 5 h 274"/>
                  <a:gd name="T24" fmla="*/ 116 w 268"/>
                  <a:gd name="T25" fmla="*/ 32 h 274"/>
                  <a:gd name="T26" fmla="*/ 121 w 268"/>
                  <a:gd name="T27" fmla="*/ 81 h 274"/>
                  <a:gd name="T28" fmla="*/ 117 w 268"/>
                  <a:gd name="T29" fmla="*/ 93 h 274"/>
                  <a:gd name="T30" fmla="*/ 109 w 268"/>
                  <a:gd name="T31" fmla="*/ 85 h 274"/>
                  <a:gd name="T32" fmla="*/ 80 w 268"/>
                  <a:gd name="T33" fmla="*/ 85 h 274"/>
                  <a:gd name="T34" fmla="*/ 73 w 268"/>
                  <a:gd name="T35" fmla="*/ 92 h 274"/>
                  <a:gd name="T36" fmla="*/ 51 w 268"/>
                  <a:gd name="T37" fmla="*/ 94 h 274"/>
                  <a:gd name="T38" fmla="*/ 21 w 268"/>
                  <a:gd name="T39" fmla="*/ 103 h 274"/>
                  <a:gd name="T40" fmla="*/ 7 w 268"/>
                  <a:gd name="T41" fmla="*/ 123 h 274"/>
                  <a:gd name="T42" fmla="*/ 1 w 268"/>
                  <a:gd name="T43" fmla="*/ 163 h 274"/>
                  <a:gd name="T44" fmla="*/ 1 w 268"/>
                  <a:gd name="T45" fmla="*/ 221 h 274"/>
                  <a:gd name="T46" fmla="*/ 6 w 268"/>
                  <a:gd name="T47" fmla="*/ 247 h 274"/>
                  <a:gd name="T48" fmla="*/ 11 w 268"/>
                  <a:gd name="T49" fmla="*/ 249 h 274"/>
                  <a:gd name="T50" fmla="*/ 16 w 268"/>
                  <a:gd name="T51" fmla="*/ 250 h 274"/>
                  <a:gd name="T52" fmla="*/ 20 w 268"/>
                  <a:gd name="T53" fmla="*/ 250 h 274"/>
                  <a:gd name="T54" fmla="*/ 24 w 268"/>
                  <a:gd name="T55" fmla="*/ 251 h 274"/>
                  <a:gd name="T56" fmla="*/ 29 w 268"/>
                  <a:gd name="T57" fmla="*/ 251 h 274"/>
                  <a:gd name="T58" fmla="*/ 34 w 268"/>
                  <a:gd name="T59" fmla="*/ 251 h 274"/>
                  <a:gd name="T60" fmla="*/ 39 w 268"/>
                  <a:gd name="T61" fmla="*/ 251 h 274"/>
                  <a:gd name="T62" fmla="*/ 50 w 268"/>
                  <a:gd name="T63" fmla="*/ 260 h 274"/>
                  <a:gd name="T64" fmla="*/ 87 w 268"/>
                  <a:gd name="T65" fmla="*/ 274 h 274"/>
                  <a:gd name="T66" fmla="*/ 94 w 268"/>
                  <a:gd name="T67" fmla="*/ 274 h 274"/>
                  <a:gd name="T68" fmla="*/ 100 w 268"/>
                  <a:gd name="T69" fmla="*/ 274 h 274"/>
                  <a:gd name="T70" fmla="*/ 104 w 268"/>
                  <a:gd name="T71" fmla="*/ 273 h 274"/>
                  <a:gd name="T72" fmla="*/ 109 w 268"/>
                  <a:gd name="T73" fmla="*/ 271 h 274"/>
                  <a:gd name="T74" fmla="*/ 114 w 268"/>
                  <a:gd name="T75" fmla="*/ 270 h 274"/>
                  <a:gd name="T76" fmla="*/ 118 w 268"/>
                  <a:gd name="T77" fmla="*/ 268 h 274"/>
                  <a:gd name="T78" fmla="*/ 124 w 268"/>
                  <a:gd name="T79" fmla="*/ 266 h 274"/>
                  <a:gd name="T80" fmla="*/ 130 w 268"/>
                  <a:gd name="T81" fmla="*/ 263 h 274"/>
                  <a:gd name="T82" fmla="*/ 176 w 268"/>
                  <a:gd name="T83" fmla="*/ 255 h 274"/>
                  <a:gd name="T84" fmla="*/ 233 w 268"/>
                  <a:gd name="T85" fmla="*/ 255 h 274"/>
                  <a:gd name="T86" fmla="*/ 250 w 268"/>
                  <a:gd name="T87" fmla="*/ 252 h 274"/>
                  <a:gd name="T88" fmla="*/ 266 w 268"/>
                  <a:gd name="T89" fmla="*/ 235 h 274"/>
                  <a:gd name="T90" fmla="*/ 267 w 268"/>
                  <a:gd name="T91" fmla="*/ 163 h 274"/>
                  <a:gd name="T92" fmla="*/ 264 w 268"/>
                  <a:gd name="T93" fmla="*/ 127 h 274"/>
                  <a:gd name="T94" fmla="*/ 254 w 268"/>
                  <a:gd name="T95" fmla="*/ 118 h 274"/>
                  <a:gd name="T96" fmla="*/ 228 w 268"/>
                  <a:gd name="T97" fmla="*/ 10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8" h="274">
                    <a:moveTo>
                      <a:pt x="220" y="104"/>
                    </a:moveTo>
                    <a:lnTo>
                      <a:pt x="211" y="93"/>
                    </a:lnTo>
                    <a:lnTo>
                      <a:pt x="209" y="83"/>
                    </a:lnTo>
                    <a:lnTo>
                      <a:pt x="203" y="79"/>
                    </a:lnTo>
                    <a:lnTo>
                      <a:pt x="199" y="54"/>
                    </a:lnTo>
                    <a:lnTo>
                      <a:pt x="185" y="13"/>
                    </a:lnTo>
                    <a:lnTo>
                      <a:pt x="179" y="1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1" y="0"/>
                    </a:lnTo>
                    <a:lnTo>
                      <a:pt x="127" y="0"/>
                    </a:lnTo>
                    <a:lnTo>
                      <a:pt x="112" y="5"/>
                    </a:lnTo>
                    <a:lnTo>
                      <a:pt x="112" y="30"/>
                    </a:lnTo>
                    <a:lnTo>
                      <a:pt x="116" y="32"/>
                    </a:lnTo>
                    <a:lnTo>
                      <a:pt x="125" y="76"/>
                    </a:lnTo>
                    <a:lnTo>
                      <a:pt x="121" y="81"/>
                    </a:lnTo>
                    <a:lnTo>
                      <a:pt x="120" y="91"/>
                    </a:lnTo>
                    <a:lnTo>
                      <a:pt x="117" y="93"/>
                    </a:lnTo>
                    <a:lnTo>
                      <a:pt x="117" y="86"/>
                    </a:lnTo>
                    <a:lnTo>
                      <a:pt x="109" y="85"/>
                    </a:lnTo>
                    <a:lnTo>
                      <a:pt x="95" y="84"/>
                    </a:lnTo>
                    <a:lnTo>
                      <a:pt x="80" y="85"/>
                    </a:lnTo>
                    <a:lnTo>
                      <a:pt x="73" y="86"/>
                    </a:lnTo>
                    <a:lnTo>
                      <a:pt x="73" y="92"/>
                    </a:lnTo>
                    <a:lnTo>
                      <a:pt x="68" y="95"/>
                    </a:lnTo>
                    <a:lnTo>
                      <a:pt x="51" y="94"/>
                    </a:lnTo>
                    <a:lnTo>
                      <a:pt x="33" y="94"/>
                    </a:lnTo>
                    <a:lnTo>
                      <a:pt x="21" y="103"/>
                    </a:lnTo>
                    <a:lnTo>
                      <a:pt x="16" y="106"/>
                    </a:lnTo>
                    <a:lnTo>
                      <a:pt x="7" y="123"/>
                    </a:lnTo>
                    <a:lnTo>
                      <a:pt x="2" y="133"/>
                    </a:lnTo>
                    <a:lnTo>
                      <a:pt x="1" y="163"/>
                    </a:lnTo>
                    <a:lnTo>
                      <a:pt x="0" y="192"/>
                    </a:lnTo>
                    <a:lnTo>
                      <a:pt x="1" y="221"/>
                    </a:lnTo>
                    <a:lnTo>
                      <a:pt x="4" y="246"/>
                    </a:lnTo>
                    <a:lnTo>
                      <a:pt x="6" y="247"/>
                    </a:lnTo>
                    <a:lnTo>
                      <a:pt x="9" y="248"/>
                    </a:lnTo>
                    <a:lnTo>
                      <a:pt x="11" y="249"/>
                    </a:lnTo>
                    <a:lnTo>
                      <a:pt x="13" y="249"/>
                    </a:lnTo>
                    <a:lnTo>
                      <a:pt x="16" y="250"/>
                    </a:lnTo>
                    <a:lnTo>
                      <a:pt x="18" y="250"/>
                    </a:lnTo>
                    <a:lnTo>
                      <a:pt x="20" y="250"/>
                    </a:lnTo>
                    <a:lnTo>
                      <a:pt x="22" y="250"/>
                    </a:lnTo>
                    <a:lnTo>
                      <a:pt x="24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1" y="251"/>
                    </a:lnTo>
                    <a:lnTo>
                      <a:pt x="50" y="260"/>
                    </a:lnTo>
                    <a:lnTo>
                      <a:pt x="68" y="270"/>
                    </a:lnTo>
                    <a:lnTo>
                      <a:pt x="87" y="274"/>
                    </a:lnTo>
                    <a:lnTo>
                      <a:pt x="91" y="274"/>
                    </a:lnTo>
                    <a:lnTo>
                      <a:pt x="94" y="274"/>
                    </a:lnTo>
                    <a:lnTo>
                      <a:pt x="97" y="274"/>
                    </a:lnTo>
                    <a:lnTo>
                      <a:pt x="100" y="274"/>
                    </a:lnTo>
                    <a:lnTo>
                      <a:pt x="102" y="273"/>
                    </a:lnTo>
                    <a:lnTo>
                      <a:pt x="104" y="273"/>
                    </a:lnTo>
                    <a:lnTo>
                      <a:pt x="107" y="272"/>
                    </a:lnTo>
                    <a:lnTo>
                      <a:pt x="109" y="271"/>
                    </a:lnTo>
                    <a:lnTo>
                      <a:pt x="111" y="271"/>
                    </a:lnTo>
                    <a:lnTo>
                      <a:pt x="114" y="270"/>
                    </a:lnTo>
                    <a:lnTo>
                      <a:pt x="116" y="269"/>
                    </a:lnTo>
                    <a:lnTo>
                      <a:pt x="118" y="268"/>
                    </a:lnTo>
                    <a:lnTo>
                      <a:pt x="121" y="267"/>
                    </a:lnTo>
                    <a:lnTo>
                      <a:pt x="124" y="266"/>
                    </a:lnTo>
                    <a:lnTo>
                      <a:pt x="126" y="264"/>
                    </a:lnTo>
                    <a:lnTo>
                      <a:pt x="130" y="263"/>
                    </a:lnTo>
                    <a:lnTo>
                      <a:pt x="147" y="254"/>
                    </a:lnTo>
                    <a:lnTo>
                      <a:pt x="176" y="255"/>
                    </a:lnTo>
                    <a:lnTo>
                      <a:pt x="197" y="255"/>
                    </a:lnTo>
                    <a:lnTo>
                      <a:pt x="233" y="255"/>
                    </a:lnTo>
                    <a:lnTo>
                      <a:pt x="243" y="252"/>
                    </a:lnTo>
                    <a:lnTo>
                      <a:pt x="250" y="252"/>
                    </a:lnTo>
                    <a:lnTo>
                      <a:pt x="256" y="246"/>
                    </a:lnTo>
                    <a:lnTo>
                      <a:pt x="266" y="235"/>
                    </a:lnTo>
                    <a:lnTo>
                      <a:pt x="268" y="222"/>
                    </a:lnTo>
                    <a:lnTo>
                      <a:pt x="267" y="163"/>
                    </a:lnTo>
                    <a:lnTo>
                      <a:pt x="266" y="133"/>
                    </a:lnTo>
                    <a:lnTo>
                      <a:pt x="264" y="127"/>
                    </a:lnTo>
                    <a:lnTo>
                      <a:pt x="257" y="123"/>
                    </a:lnTo>
                    <a:lnTo>
                      <a:pt x="254" y="118"/>
                    </a:lnTo>
                    <a:lnTo>
                      <a:pt x="240" y="113"/>
                    </a:lnTo>
                    <a:lnTo>
                      <a:pt x="228" y="109"/>
                    </a:lnTo>
                    <a:lnTo>
                      <a:pt x="220" y="104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25">
                <a:extLst>
                  <a:ext uri="{FF2B5EF4-FFF2-40B4-BE49-F238E27FC236}">
                    <a16:creationId xmlns:a16="http://schemas.microsoft.com/office/drawing/2014/main" id="{B5EB3CC8-543B-4524-A407-051166ED9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" y="851"/>
                <a:ext cx="32" cy="28"/>
              </a:xfrm>
              <a:custGeom>
                <a:avLst/>
                <a:gdLst>
                  <a:gd name="T0" fmla="*/ 0 w 32"/>
                  <a:gd name="T1" fmla="*/ 24 h 28"/>
                  <a:gd name="T2" fmla="*/ 0 w 32"/>
                  <a:gd name="T3" fmla="*/ 16 h 28"/>
                  <a:gd name="T4" fmla="*/ 0 w 32"/>
                  <a:gd name="T5" fmla="*/ 12 h 28"/>
                  <a:gd name="T6" fmla="*/ 1 w 32"/>
                  <a:gd name="T7" fmla="*/ 9 h 28"/>
                  <a:gd name="T8" fmla="*/ 2 w 32"/>
                  <a:gd name="T9" fmla="*/ 6 h 28"/>
                  <a:gd name="T10" fmla="*/ 4 w 32"/>
                  <a:gd name="T11" fmla="*/ 4 h 28"/>
                  <a:gd name="T12" fmla="*/ 6 w 32"/>
                  <a:gd name="T13" fmla="*/ 3 h 28"/>
                  <a:gd name="T14" fmla="*/ 8 w 32"/>
                  <a:gd name="T15" fmla="*/ 2 h 28"/>
                  <a:gd name="T16" fmla="*/ 11 w 32"/>
                  <a:gd name="T17" fmla="*/ 1 h 28"/>
                  <a:gd name="T18" fmla="*/ 15 w 32"/>
                  <a:gd name="T19" fmla="*/ 0 h 28"/>
                  <a:gd name="T20" fmla="*/ 20 w 32"/>
                  <a:gd name="T21" fmla="*/ 2 h 28"/>
                  <a:gd name="T22" fmla="*/ 24 w 32"/>
                  <a:gd name="T23" fmla="*/ 3 h 28"/>
                  <a:gd name="T24" fmla="*/ 26 w 32"/>
                  <a:gd name="T25" fmla="*/ 6 h 28"/>
                  <a:gd name="T26" fmla="*/ 28 w 32"/>
                  <a:gd name="T27" fmla="*/ 9 h 28"/>
                  <a:gd name="T28" fmla="*/ 30 w 32"/>
                  <a:gd name="T29" fmla="*/ 12 h 28"/>
                  <a:gd name="T30" fmla="*/ 31 w 32"/>
                  <a:gd name="T31" fmla="*/ 16 h 28"/>
                  <a:gd name="T32" fmla="*/ 31 w 32"/>
                  <a:gd name="T33" fmla="*/ 21 h 28"/>
                  <a:gd name="T34" fmla="*/ 32 w 32"/>
                  <a:gd name="T35" fmla="*/ 25 h 28"/>
                  <a:gd name="T36" fmla="*/ 25 w 32"/>
                  <a:gd name="T37" fmla="*/ 25 h 28"/>
                  <a:gd name="T38" fmla="*/ 25 w 32"/>
                  <a:gd name="T39" fmla="*/ 28 h 28"/>
                  <a:gd name="T40" fmla="*/ 14 w 32"/>
                  <a:gd name="T41" fmla="*/ 28 h 28"/>
                  <a:gd name="T42" fmla="*/ 8 w 32"/>
                  <a:gd name="T43" fmla="*/ 28 h 28"/>
                  <a:gd name="T44" fmla="*/ 8 w 32"/>
                  <a:gd name="T45" fmla="*/ 25 h 28"/>
                  <a:gd name="T46" fmla="*/ 13 w 32"/>
                  <a:gd name="T47" fmla="*/ 23 h 28"/>
                  <a:gd name="T48" fmla="*/ 12 w 32"/>
                  <a:gd name="T49" fmla="*/ 20 h 28"/>
                  <a:gd name="T50" fmla="*/ 0 w 32"/>
                  <a:gd name="T51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28">
                    <a:moveTo>
                      <a:pt x="0" y="24"/>
                    </a:moveTo>
                    <a:lnTo>
                      <a:pt x="0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1" y="16"/>
                    </a:lnTo>
                    <a:lnTo>
                      <a:pt x="31" y="21"/>
                    </a:lnTo>
                    <a:lnTo>
                      <a:pt x="32" y="25"/>
                    </a:lnTo>
                    <a:lnTo>
                      <a:pt x="25" y="25"/>
                    </a:lnTo>
                    <a:lnTo>
                      <a:pt x="25" y="28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8" y="25"/>
                    </a:lnTo>
                    <a:lnTo>
                      <a:pt x="13" y="23"/>
                    </a:lnTo>
                    <a:lnTo>
                      <a:pt x="12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6">
                <a:extLst>
                  <a:ext uri="{FF2B5EF4-FFF2-40B4-BE49-F238E27FC236}">
                    <a16:creationId xmlns:a16="http://schemas.microsoft.com/office/drawing/2014/main" id="{9E1F26F0-9240-4AC6-93D2-6FA06EEE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" y="963"/>
                <a:ext cx="111" cy="126"/>
              </a:xfrm>
              <a:custGeom>
                <a:avLst/>
                <a:gdLst>
                  <a:gd name="T0" fmla="*/ 61 w 111"/>
                  <a:gd name="T1" fmla="*/ 1 h 126"/>
                  <a:gd name="T2" fmla="*/ 72 w 111"/>
                  <a:gd name="T3" fmla="*/ 3 h 126"/>
                  <a:gd name="T4" fmla="*/ 82 w 111"/>
                  <a:gd name="T5" fmla="*/ 8 h 126"/>
                  <a:gd name="T6" fmla="*/ 91 w 111"/>
                  <a:gd name="T7" fmla="*/ 15 h 126"/>
                  <a:gd name="T8" fmla="*/ 99 w 111"/>
                  <a:gd name="T9" fmla="*/ 23 h 126"/>
                  <a:gd name="T10" fmla="*/ 104 w 111"/>
                  <a:gd name="T11" fmla="*/ 33 h 126"/>
                  <a:gd name="T12" fmla="*/ 109 w 111"/>
                  <a:gd name="T13" fmla="*/ 45 h 126"/>
                  <a:gd name="T14" fmla="*/ 111 w 111"/>
                  <a:gd name="T15" fmla="*/ 57 h 126"/>
                  <a:gd name="T16" fmla="*/ 111 w 111"/>
                  <a:gd name="T17" fmla="*/ 70 h 126"/>
                  <a:gd name="T18" fmla="*/ 109 w 111"/>
                  <a:gd name="T19" fmla="*/ 82 h 126"/>
                  <a:gd name="T20" fmla="*/ 104 w 111"/>
                  <a:gd name="T21" fmla="*/ 93 h 126"/>
                  <a:gd name="T22" fmla="*/ 99 w 111"/>
                  <a:gd name="T23" fmla="*/ 103 h 126"/>
                  <a:gd name="T24" fmla="*/ 91 w 111"/>
                  <a:gd name="T25" fmla="*/ 112 h 126"/>
                  <a:gd name="T26" fmla="*/ 82 w 111"/>
                  <a:gd name="T27" fmla="*/ 118 h 126"/>
                  <a:gd name="T28" fmla="*/ 72 w 111"/>
                  <a:gd name="T29" fmla="*/ 123 h 126"/>
                  <a:gd name="T30" fmla="*/ 61 w 111"/>
                  <a:gd name="T31" fmla="*/ 126 h 126"/>
                  <a:gd name="T32" fmla="*/ 50 w 111"/>
                  <a:gd name="T33" fmla="*/ 126 h 126"/>
                  <a:gd name="T34" fmla="*/ 39 w 111"/>
                  <a:gd name="T35" fmla="*/ 123 h 126"/>
                  <a:gd name="T36" fmla="*/ 29 w 111"/>
                  <a:gd name="T37" fmla="*/ 118 h 126"/>
                  <a:gd name="T38" fmla="*/ 20 w 111"/>
                  <a:gd name="T39" fmla="*/ 112 h 126"/>
                  <a:gd name="T40" fmla="*/ 12 w 111"/>
                  <a:gd name="T41" fmla="*/ 103 h 126"/>
                  <a:gd name="T42" fmla="*/ 6 w 111"/>
                  <a:gd name="T43" fmla="*/ 93 h 126"/>
                  <a:gd name="T44" fmla="*/ 2 w 111"/>
                  <a:gd name="T45" fmla="*/ 82 h 126"/>
                  <a:gd name="T46" fmla="*/ 0 w 111"/>
                  <a:gd name="T47" fmla="*/ 70 h 126"/>
                  <a:gd name="T48" fmla="*/ 0 w 111"/>
                  <a:gd name="T49" fmla="*/ 57 h 126"/>
                  <a:gd name="T50" fmla="*/ 2 w 111"/>
                  <a:gd name="T51" fmla="*/ 45 h 126"/>
                  <a:gd name="T52" fmla="*/ 6 w 111"/>
                  <a:gd name="T53" fmla="*/ 33 h 126"/>
                  <a:gd name="T54" fmla="*/ 12 w 111"/>
                  <a:gd name="T55" fmla="*/ 23 h 126"/>
                  <a:gd name="T56" fmla="*/ 20 w 111"/>
                  <a:gd name="T57" fmla="*/ 15 h 126"/>
                  <a:gd name="T58" fmla="*/ 29 w 111"/>
                  <a:gd name="T59" fmla="*/ 8 h 126"/>
                  <a:gd name="T60" fmla="*/ 39 w 111"/>
                  <a:gd name="T61" fmla="*/ 3 h 126"/>
                  <a:gd name="T62" fmla="*/ 50 w 111"/>
                  <a:gd name="T63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26">
                    <a:moveTo>
                      <a:pt x="55" y="0"/>
                    </a:moveTo>
                    <a:lnTo>
                      <a:pt x="61" y="1"/>
                    </a:lnTo>
                    <a:lnTo>
                      <a:pt x="67" y="2"/>
                    </a:lnTo>
                    <a:lnTo>
                      <a:pt x="72" y="3"/>
                    </a:lnTo>
                    <a:lnTo>
                      <a:pt x="77" y="5"/>
                    </a:lnTo>
                    <a:lnTo>
                      <a:pt x="82" y="8"/>
                    </a:lnTo>
                    <a:lnTo>
                      <a:pt x="87" y="11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9" y="23"/>
                    </a:lnTo>
                    <a:lnTo>
                      <a:pt x="102" y="28"/>
                    </a:lnTo>
                    <a:lnTo>
                      <a:pt x="104" y="33"/>
                    </a:lnTo>
                    <a:lnTo>
                      <a:pt x="107" y="39"/>
                    </a:lnTo>
                    <a:lnTo>
                      <a:pt x="109" y="45"/>
                    </a:lnTo>
                    <a:lnTo>
                      <a:pt x="110" y="51"/>
                    </a:lnTo>
                    <a:lnTo>
                      <a:pt x="111" y="57"/>
                    </a:lnTo>
                    <a:lnTo>
                      <a:pt x="111" y="63"/>
                    </a:lnTo>
                    <a:lnTo>
                      <a:pt x="111" y="70"/>
                    </a:lnTo>
                    <a:lnTo>
                      <a:pt x="110" y="76"/>
                    </a:lnTo>
                    <a:lnTo>
                      <a:pt x="109" y="82"/>
                    </a:lnTo>
                    <a:lnTo>
                      <a:pt x="107" y="88"/>
                    </a:lnTo>
                    <a:lnTo>
                      <a:pt x="104" y="93"/>
                    </a:lnTo>
                    <a:lnTo>
                      <a:pt x="102" y="98"/>
                    </a:lnTo>
                    <a:lnTo>
                      <a:pt x="99" y="103"/>
                    </a:lnTo>
                    <a:lnTo>
                      <a:pt x="95" y="108"/>
                    </a:lnTo>
                    <a:lnTo>
                      <a:pt x="91" y="112"/>
                    </a:lnTo>
                    <a:lnTo>
                      <a:pt x="87" y="115"/>
                    </a:lnTo>
                    <a:lnTo>
                      <a:pt x="82" y="118"/>
                    </a:lnTo>
                    <a:lnTo>
                      <a:pt x="77" y="121"/>
                    </a:lnTo>
                    <a:lnTo>
                      <a:pt x="72" y="123"/>
                    </a:lnTo>
                    <a:lnTo>
                      <a:pt x="67" y="125"/>
                    </a:lnTo>
                    <a:lnTo>
                      <a:pt x="61" y="126"/>
                    </a:lnTo>
                    <a:lnTo>
                      <a:pt x="55" y="126"/>
                    </a:lnTo>
                    <a:lnTo>
                      <a:pt x="50" y="126"/>
                    </a:lnTo>
                    <a:lnTo>
                      <a:pt x="44" y="125"/>
                    </a:lnTo>
                    <a:lnTo>
                      <a:pt x="39" y="123"/>
                    </a:lnTo>
                    <a:lnTo>
                      <a:pt x="34" y="121"/>
                    </a:lnTo>
                    <a:lnTo>
                      <a:pt x="29" y="118"/>
                    </a:lnTo>
                    <a:lnTo>
                      <a:pt x="24" y="115"/>
                    </a:lnTo>
                    <a:lnTo>
                      <a:pt x="20" y="112"/>
                    </a:lnTo>
                    <a:lnTo>
                      <a:pt x="16" y="108"/>
                    </a:lnTo>
                    <a:lnTo>
                      <a:pt x="12" y="103"/>
                    </a:lnTo>
                    <a:lnTo>
                      <a:pt x="9" y="98"/>
                    </a:lnTo>
                    <a:lnTo>
                      <a:pt x="6" y="93"/>
                    </a:lnTo>
                    <a:lnTo>
                      <a:pt x="4" y="88"/>
                    </a:lnTo>
                    <a:lnTo>
                      <a:pt x="2" y="82"/>
                    </a:lnTo>
                    <a:lnTo>
                      <a:pt x="1" y="76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6" y="33"/>
                    </a:lnTo>
                    <a:lnTo>
                      <a:pt x="9" y="28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0" y="15"/>
                    </a:lnTo>
                    <a:lnTo>
                      <a:pt x="24" y="11"/>
                    </a:lnTo>
                    <a:lnTo>
                      <a:pt x="29" y="8"/>
                    </a:lnTo>
                    <a:lnTo>
                      <a:pt x="34" y="5"/>
                    </a:lnTo>
                    <a:lnTo>
                      <a:pt x="39" y="3"/>
                    </a:lnTo>
                    <a:lnTo>
                      <a:pt x="44" y="2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7">
                <a:extLst>
                  <a:ext uri="{FF2B5EF4-FFF2-40B4-BE49-F238E27FC236}">
                    <a16:creationId xmlns:a16="http://schemas.microsoft.com/office/drawing/2014/main" id="{16737386-5FC7-4577-9F19-96E711BCA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968"/>
                <a:ext cx="103" cy="115"/>
              </a:xfrm>
              <a:custGeom>
                <a:avLst/>
                <a:gdLst>
                  <a:gd name="T0" fmla="*/ 57 w 103"/>
                  <a:gd name="T1" fmla="*/ 1 h 115"/>
                  <a:gd name="T2" fmla="*/ 67 w 103"/>
                  <a:gd name="T3" fmla="*/ 3 h 115"/>
                  <a:gd name="T4" fmla="*/ 76 w 103"/>
                  <a:gd name="T5" fmla="*/ 7 h 115"/>
                  <a:gd name="T6" fmla="*/ 84 w 103"/>
                  <a:gd name="T7" fmla="*/ 13 h 115"/>
                  <a:gd name="T8" fmla="*/ 91 w 103"/>
                  <a:gd name="T9" fmla="*/ 21 h 115"/>
                  <a:gd name="T10" fmla="*/ 96 w 103"/>
                  <a:gd name="T11" fmla="*/ 30 h 115"/>
                  <a:gd name="T12" fmla="*/ 100 w 103"/>
                  <a:gd name="T13" fmla="*/ 40 h 115"/>
                  <a:gd name="T14" fmla="*/ 102 w 103"/>
                  <a:gd name="T15" fmla="*/ 52 h 115"/>
                  <a:gd name="T16" fmla="*/ 102 w 103"/>
                  <a:gd name="T17" fmla="*/ 63 h 115"/>
                  <a:gd name="T18" fmla="*/ 100 w 103"/>
                  <a:gd name="T19" fmla="*/ 74 h 115"/>
                  <a:gd name="T20" fmla="*/ 96 w 103"/>
                  <a:gd name="T21" fmla="*/ 85 h 115"/>
                  <a:gd name="T22" fmla="*/ 91 w 103"/>
                  <a:gd name="T23" fmla="*/ 94 h 115"/>
                  <a:gd name="T24" fmla="*/ 84 w 103"/>
                  <a:gd name="T25" fmla="*/ 101 h 115"/>
                  <a:gd name="T26" fmla="*/ 76 w 103"/>
                  <a:gd name="T27" fmla="*/ 108 h 115"/>
                  <a:gd name="T28" fmla="*/ 67 w 103"/>
                  <a:gd name="T29" fmla="*/ 112 h 115"/>
                  <a:gd name="T30" fmla="*/ 57 w 103"/>
                  <a:gd name="T31" fmla="*/ 114 h 115"/>
                  <a:gd name="T32" fmla="*/ 46 w 103"/>
                  <a:gd name="T33" fmla="*/ 114 h 115"/>
                  <a:gd name="T34" fmla="*/ 36 w 103"/>
                  <a:gd name="T35" fmla="*/ 112 h 115"/>
                  <a:gd name="T36" fmla="*/ 27 w 103"/>
                  <a:gd name="T37" fmla="*/ 108 h 115"/>
                  <a:gd name="T38" fmla="*/ 19 w 103"/>
                  <a:gd name="T39" fmla="*/ 101 h 115"/>
                  <a:gd name="T40" fmla="*/ 12 w 103"/>
                  <a:gd name="T41" fmla="*/ 94 h 115"/>
                  <a:gd name="T42" fmla="*/ 7 w 103"/>
                  <a:gd name="T43" fmla="*/ 85 h 115"/>
                  <a:gd name="T44" fmla="*/ 3 w 103"/>
                  <a:gd name="T45" fmla="*/ 74 h 115"/>
                  <a:gd name="T46" fmla="*/ 1 w 103"/>
                  <a:gd name="T47" fmla="*/ 63 h 115"/>
                  <a:gd name="T48" fmla="*/ 1 w 103"/>
                  <a:gd name="T49" fmla="*/ 52 h 115"/>
                  <a:gd name="T50" fmla="*/ 3 w 103"/>
                  <a:gd name="T51" fmla="*/ 40 h 115"/>
                  <a:gd name="T52" fmla="*/ 7 w 103"/>
                  <a:gd name="T53" fmla="*/ 30 h 115"/>
                  <a:gd name="T54" fmla="*/ 12 w 103"/>
                  <a:gd name="T55" fmla="*/ 21 h 115"/>
                  <a:gd name="T56" fmla="*/ 19 w 103"/>
                  <a:gd name="T57" fmla="*/ 13 h 115"/>
                  <a:gd name="T58" fmla="*/ 27 w 103"/>
                  <a:gd name="T59" fmla="*/ 7 h 115"/>
                  <a:gd name="T60" fmla="*/ 36 w 103"/>
                  <a:gd name="T61" fmla="*/ 3 h 115"/>
                  <a:gd name="T62" fmla="*/ 46 w 103"/>
                  <a:gd name="T6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15">
                    <a:moveTo>
                      <a:pt x="51" y="0"/>
                    </a:moveTo>
                    <a:lnTo>
                      <a:pt x="57" y="1"/>
                    </a:lnTo>
                    <a:lnTo>
                      <a:pt x="62" y="1"/>
                    </a:lnTo>
                    <a:lnTo>
                      <a:pt x="67" y="3"/>
                    </a:lnTo>
                    <a:lnTo>
                      <a:pt x="71" y="5"/>
                    </a:lnTo>
                    <a:lnTo>
                      <a:pt x="76" y="7"/>
                    </a:lnTo>
                    <a:lnTo>
                      <a:pt x="80" y="10"/>
                    </a:lnTo>
                    <a:lnTo>
                      <a:pt x="84" y="13"/>
                    </a:lnTo>
                    <a:lnTo>
                      <a:pt x="88" y="17"/>
                    </a:lnTo>
                    <a:lnTo>
                      <a:pt x="91" y="21"/>
                    </a:lnTo>
                    <a:lnTo>
                      <a:pt x="94" y="26"/>
                    </a:lnTo>
                    <a:lnTo>
                      <a:pt x="96" y="30"/>
                    </a:lnTo>
                    <a:lnTo>
                      <a:pt x="98" y="35"/>
                    </a:lnTo>
                    <a:lnTo>
                      <a:pt x="100" y="40"/>
                    </a:lnTo>
                    <a:lnTo>
                      <a:pt x="101" y="46"/>
                    </a:lnTo>
                    <a:lnTo>
                      <a:pt x="102" y="52"/>
                    </a:lnTo>
                    <a:lnTo>
                      <a:pt x="103" y="57"/>
                    </a:lnTo>
                    <a:lnTo>
                      <a:pt x="102" y="63"/>
                    </a:lnTo>
                    <a:lnTo>
                      <a:pt x="101" y="69"/>
                    </a:lnTo>
                    <a:lnTo>
                      <a:pt x="100" y="74"/>
                    </a:lnTo>
                    <a:lnTo>
                      <a:pt x="98" y="80"/>
                    </a:lnTo>
                    <a:lnTo>
                      <a:pt x="96" y="85"/>
                    </a:lnTo>
                    <a:lnTo>
                      <a:pt x="94" y="89"/>
                    </a:lnTo>
                    <a:lnTo>
                      <a:pt x="91" y="94"/>
                    </a:lnTo>
                    <a:lnTo>
                      <a:pt x="88" y="98"/>
                    </a:lnTo>
                    <a:lnTo>
                      <a:pt x="84" y="101"/>
                    </a:lnTo>
                    <a:lnTo>
                      <a:pt x="80" y="105"/>
                    </a:lnTo>
                    <a:lnTo>
                      <a:pt x="76" y="108"/>
                    </a:lnTo>
                    <a:lnTo>
                      <a:pt x="71" y="110"/>
                    </a:lnTo>
                    <a:lnTo>
                      <a:pt x="67" y="112"/>
                    </a:lnTo>
                    <a:lnTo>
                      <a:pt x="62" y="113"/>
                    </a:lnTo>
                    <a:lnTo>
                      <a:pt x="57" y="114"/>
                    </a:lnTo>
                    <a:lnTo>
                      <a:pt x="51" y="115"/>
                    </a:lnTo>
                    <a:lnTo>
                      <a:pt x="46" y="114"/>
                    </a:lnTo>
                    <a:lnTo>
                      <a:pt x="41" y="113"/>
                    </a:lnTo>
                    <a:lnTo>
                      <a:pt x="36" y="112"/>
                    </a:lnTo>
                    <a:lnTo>
                      <a:pt x="32" y="110"/>
                    </a:lnTo>
                    <a:lnTo>
                      <a:pt x="27" y="108"/>
                    </a:lnTo>
                    <a:lnTo>
                      <a:pt x="23" y="105"/>
                    </a:lnTo>
                    <a:lnTo>
                      <a:pt x="19" y="101"/>
                    </a:lnTo>
                    <a:lnTo>
                      <a:pt x="16" y="98"/>
                    </a:lnTo>
                    <a:lnTo>
                      <a:pt x="12" y="94"/>
                    </a:lnTo>
                    <a:lnTo>
                      <a:pt x="9" y="89"/>
                    </a:lnTo>
                    <a:lnTo>
                      <a:pt x="7" y="85"/>
                    </a:lnTo>
                    <a:lnTo>
                      <a:pt x="4" y="80"/>
                    </a:lnTo>
                    <a:lnTo>
                      <a:pt x="3" y="74"/>
                    </a:lnTo>
                    <a:lnTo>
                      <a:pt x="2" y="69"/>
                    </a:lnTo>
                    <a:lnTo>
                      <a:pt x="1" y="63"/>
                    </a:lnTo>
                    <a:lnTo>
                      <a:pt x="0" y="57"/>
                    </a:lnTo>
                    <a:lnTo>
                      <a:pt x="1" y="52"/>
                    </a:lnTo>
                    <a:lnTo>
                      <a:pt x="2" y="46"/>
                    </a:lnTo>
                    <a:lnTo>
                      <a:pt x="3" y="40"/>
                    </a:lnTo>
                    <a:lnTo>
                      <a:pt x="4" y="35"/>
                    </a:lnTo>
                    <a:lnTo>
                      <a:pt x="7" y="30"/>
                    </a:lnTo>
                    <a:lnTo>
                      <a:pt x="9" y="26"/>
                    </a:lnTo>
                    <a:lnTo>
                      <a:pt x="12" y="21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0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8">
                <a:extLst>
                  <a:ext uri="{FF2B5EF4-FFF2-40B4-BE49-F238E27FC236}">
                    <a16:creationId xmlns:a16="http://schemas.microsoft.com/office/drawing/2014/main" id="{6EDBC512-578C-463B-A4B2-42EA3FDB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973"/>
                <a:ext cx="94" cy="106"/>
              </a:xfrm>
              <a:custGeom>
                <a:avLst/>
                <a:gdLst>
                  <a:gd name="T0" fmla="*/ 52 w 94"/>
                  <a:gd name="T1" fmla="*/ 1 h 106"/>
                  <a:gd name="T2" fmla="*/ 61 w 94"/>
                  <a:gd name="T3" fmla="*/ 3 h 106"/>
                  <a:gd name="T4" fmla="*/ 69 w 94"/>
                  <a:gd name="T5" fmla="*/ 7 h 106"/>
                  <a:gd name="T6" fmla="*/ 77 w 94"/>
                  <a:gd name="T7" fmla="*/ 12 h 106"/>
                  <a:gd name="T8" fmla="*/ 83 w 94"/>
                  <a:gd name="T9" fmla="*/ 20 h 106"/>
                  <a:gd name="T10" fmla="*/ 88 w 94"/>
                  <a:gd name="T11" fmla="*/ 28 h 106"/>
                  <a:gd name="T12" fmla="*/ 92 w 94"/>
                  <a:gd name="T13" fmla="*/ 37 h 106"/>
                  <a:gd name="T14" fmla="*/ 94 w 94"/>
                  <a:gd name="T15" fmla="*/ 48 h 106"/>
                  <a:gd name="T16" fmla="*/ 94 w 94"/>
                  <a:gd name="T17" fmla="*/ 59 h 106"/>
                  <a:gd name="T18" fmla="*/ 92 w 94"/>
                  <a:gd name="T19" fmla="*/ 69 h 106"/>
                  <a:gd name="T20" fmla="*/ 88 w 94"/>
                  <a:gd name="T21" fmla="*/ 79 h 106"/>
                  <a:gd name="T22" fmla="*/ 83 w 94"/>
                  <a:gd name="T23" fmla="*/ 87 h 106"/>
                  <a:gd name="T24" fmla="*/ 77 w 94"/>
                  <a:gd name="T25" fmla="*/ 94 h 106"/>
                  <a:gd name="T26" fmla="*/ 69 w 94"/>
                  <a:gd name="T27" fmla="*/ 100 h 106"/>
                  <a:gd name="T28" fmla="*/ 61 w 94"/>
                  <a:gd name="T29" fmla="*/ 104 h 106"/>
                  <a:gd name="T30" fmla="*/ 52 w 94"/>
                  <a:gd name="T31" fmla="*/ 106 h 106"/>
                  <a:gd name="T32" fmla="*/ 42 w 94"/>
                  <a:gd name="T33" fmla="*/ 106 h 106"/>
                  <a:gd name="T34" fmla="*/ 33 w 94"/>
                  <a:gd name="T35" fmla="*/ 104 h 106"/>
                  <a:gd name="T36" fmla="*/ 25 w 94"/>
                  <a:gd name="T37" fmla="*/ 100 h 106"/>
                  <a:gd name="T38" fmla="*/ 17 w 94"/>
                  <a:gd name="T39" fmla="*/ 94 h 106"/>
                  <a:gd name="T40" fmla="*/ 11 w 94"/>
                  <a:gd name="T41" fmla="*/ 87 h 106"/>
                  <a:gd name="T42" fmla="*/ 6 w 94"/>
                  <a:gd name="T43" fmla="*/ 79 h 106"/>
                  <a:gd name="T44" fmla="*/ 2 w 94"/>
                  <a:gd name="T45" fmla="*/ 69 h 106"/>
                  <a:gd name="T46" fmla="*/ 0 w 94"/>
                  <a:gd name="T47" fmla="*/ 59 h 106"/>
                  <a:gd name="T48" fmla="*/ 0 w 94"/>
                  <a:gd name="T49" fmla="*/ 48 h 106"/>
                  <a:gd name="T50" fmla="*/ 2 w 94"/>
                  <a:gd name="T51" fmla="*/ 37 h 106"/>
                  <a:gd name="T52" fmla="*/ 6 w 94"/>
                  <a:gd name="T53" fmla="*/ 28 h 106"/>
                  <a:gd name="T54" fmla="*/ 11 w 94"/>
                  <a:gd name="T55" fmla="*/ 20 h 106"/>
                  <a:gd name="T56" fmla="*/ 17 w 94"/>
                  <a:gd name="T57" fmla="*/ 12 h 106"/>
                  <a:gd name="T58" fmla="*/ 25 w 94"/>
                  <a:gd name="T59" fmla="*/ 7 h 106"/>
                  <a:gd name="T60" fmla="*/ 33 w 94"/>
                  <a:gd name="T61" fmla="*/ 3 h 106"/>
                  <a:gd name="T62" fmla="*/ 42 w 94"/>
                  <a:gd name="T63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106">
                    <a:moveTo>
                      <a:pt x="47" y="0"/>
                    </a:moveTo>
                    <a:lnTo>
                      <a:pt x="52" y="1"/>
                    </a:lnTo>
                    <a:lnTo>
                      <a:pt x="56" y="1"/>
                    </a:lnTo>
                    <a:lnTo>
                      <a:pt x="61" y="3"/>
                    </a:lnTo>
                    <a:lnTo>
                      <a:pt x="65" y="4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7" y="12"/>
                    </a:lnTo>
                    <a:lnTo>
                      <a:pt x="80" y="16"/>
                    </a:lnTo>
                    <a:lnTo>
                      <a:pt x="83" y="20"/>
                    </a:lnTo>
                    <a:lnTo>
                      <a:pt x="86" y="24"/>
                    </a:lnTo>
                    <a:lnTo>
                      <a:pt x="88" y="28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3" y="43"/>
                    </a:lnTo>
                    <a:lnTo>
                      <a:pt x="94" y="48"/>
                    </a:lnTo>
                    <a:lnTo>
                      <a:pt x="94" y="53"/>
                    </a:lnTo>
                    <a:lnTo>
                      <a:pt x="94" y="59"/>
                    </a:lnTo>
                    <a:lnTo>
                      <a:pt x="93" y="64"/>
                    </a:lnTo>
                    <a:lnTo>
                      <a:pt x="92" y="69"/>
                    </a:lnTo>
                    <a:lnTo>
                      <a:pt x="90" y="74"/>
                    </a:lnTo>
                    <a:lnTo>
                      <a:pt x="88" y="79"/>
                    </a:lnTo>
                    <a:lnTo>
                      <a:pt x="86" y="83"/>
                    </a:lnTo>
                    <a:lnTo>
                      <a:pt x="83" y="87"/>
                    </a:lnTo>
                    <a:lnTo>
                      <a:pt x="80" y="91"/>
                    </a:lnTo>
                    <a:lnTo>
                      <a:pt x="77" y="94"/>
                    </a:lnTo>
                    <a:lnTo>
                      <a:pt x="73" y="97"/>
                    </a:lnTo>
                    <a:lnTo>
                      <a:pt x="69" y="100"/>
                    </a:lnTo>
                    <a:lnTo>
                      <a:pt x="65" y="102"/>
                    </a:lnTo>
                    <a:lnTo>
                      <a:pt x="61" y="104"/>
                    </a:lnTo>
                    <a:lnTo>
                      <a:pt x="56" y="105"/>
                    </a:lnTo>
                    <a:lnTo>
                      <a:pt x="52" y="106"/>
                    </a:lnTo>
                    <a:lnTo>
                      <a:pt x="47" y="106"/>
                    </a:lnTo>
                    <a:lnTo>
                      <a:pt x="42" y="106"/>
                    </a:lnTo>
                    <a:lnTo>
                      <a:pt x="37" y="105"/>
                    </a:lnTo>
                    <a:lnTo>
                      <a:pt x="33" y="104"/>
                    </a:lnTo>
                    <a:lnTo>
                      <a:pt x="29" y="102"/>
                    </a:lnTo>
                    <a:lnTo>
                      <a:pt x="25" y="100"/>
                    </a:lnTo>
                    <a:lnTo>
                      <a:pt x="21" y="97"/>
                    </a:lnTo>
                    <a:lnTo>
                      <a:pt x="17" y="94"/>
                    </a:lnTo>
                    <a:lnTo>
                      <a:pt x="14" y="91"/>
                    </a:lnTo>
                    <a:lnTo>
                      <a:pt x="11" y="87"/>
                    </a:lnTo>
                    <a:lnTo>
                      <a:pt x="8" y="83"/>
                    </a:lnTo>
                    <a:lnTo>
                      <a:pt x="6" y="79"/>
                    </a:lnTo>
                    <a:lnTo>
                      <a:pt x="4" y="74"/>
                    </a:lnTo>
                    <a:lnTo>
                      <a:pt x="2" y="69"/>
                    </a:lnTo>
                    <a:lnTo>
                      <a:pt x="1" y="64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2" y="37"/>
                    </a:lnTo>
                    <a:lnTo>
                      <a:pt x="4" y="33"/>
                    </a:lnTo>
                    <a:lnTo>
                      <a:pt x="6" y="28"/>
                    </a:lnTo>
                    <a:lnTo>
                      <a:pt x="8" y="24"/>
                    </a:lnTo>
                    <a:lnTo>
                      <a:pt x="11" y="20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21" y="9"/>
                    </a:lnTo>
                    <a:lnTo>
                      <a:pt x="25" y="7"/>
                    </a:lnTo>
                    <a:lnTo>
                      <a:pt x="29" y="4"/>
                    </a:lnTo>
                    <a:lnTo>
                      <a:pt x="33" y="3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2D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9">
                <a:extLst>
                  <a:ext uri="{FF2B5EF4-FFF2-40B4-BE49-F238E27FC236}">
                    <a16:creationId xmlns:a16="http://schemas.microsoft.com/office/drawing/2014/main" id="{76191580-A500-4B21-9D7A-F43750011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" y="812"/>
                <a:ext cx="90" cy="94"/>
              </a:xfrm>
              <a:custGeom>
                <a:avLst/>
                <a:gdLst>
                  <a:gd name="T0" fmla="*/ 0 w 90"/>
                  <a:gd name="T1" fmla="*/ 7 h 94"/>
                  <a:gd name="T2" fmla="*/ 24 w 90"/>
                  <a:gd name="T3" fmla="*/ 6 h 94"/>
                  <a:gd name="T4" fmla="*/ 60 w 90"/>
                  <a:gd name="T5" fmla="*/ 8 h 94"/>
                  <a:gd name="T6" fmla="*/ 60 w 90"/>
                  <a:gd name="T7" fmla="*/ 34 h 94"/>
                  <a:gd name="T8" fmla="*/ 68 w 90"/>
                  <a:gd name="T9" fmla="*/ 36 h 94"/>
                  <a:gd name="T10" fmla="*/ 74 w 90"/>
                  <a:gd name="T11" fmla="*/ 52 h 94"/>
                  <a:gd name="T12" fmla="*/ 85 w 90"/>
                  <a:gd name="T13" fmla="*/ 94 h 94"/>
                  <a:gd name="T14" fmla="*/ 90 w 90"/>
                  <a:gd name="T15" fmla="*/ 88 h 94"/>
                  <a:gd name="T16" fmla="*/ 90 w 90"/>
                  <a:gd name="T17" fmla="*/ 77 h 94"/>
                  <a:gd name="T18" fmla="*/ 89 w 90"/>
                  <a:gd name="T19" fmla="*/ 65 h 94"/>
                  <a:gd name="T20" fmla="*/ 86 w 90"/>
                  <a:gd name="T21" fmla="*/ 53 h 94"/>
                  <a:gd name="T22" fmla="*/ 83 w 90"/>
                  <a:gd name="T23" fmla="*/ 41 h 94"/>
                  <a:gd name="T24" fmla="*/ 80 w 90"/>
                  <a:gd name="T25" fmla="*/ 30 h 94"/>
                  <a:gd name="T26" fmla="*/ 75 w 90"/>
                  <a:gd name="T27" fmla="*/ 19 h 94"/>
                  <a:gd name="T28" fmla="*/ 70 w 90"/>
                  <a:gd name="T29" fmla="*/ 10 h 94"/>
                  <a:gd name="T30" fmla="*/ 65 w 90"/>
                  <a:gd name="T31" fmla="*/ 2 h 94"/>
                  <a:gd name="T32" fmla="*/ 34 w 90"/>
                  <a:gd name="T33" fmla="*/ 0 h 94"/>
                  <a:gd name="T34" fmla="*/ 14 w 90"/>
                  <a:gd name="T35" fmla="*/ 1 h 94"/>
                  <a:gd name="T36" fmla="*/ 0 w 90"/>
                  <a:gd name="T37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94">
                    <a:moveTo>
                      <a:pt x="0" y="7"/>
                    </a:moveTo>
                    <a:lnTo>
                      <a:pt x="24" y="6"/>
                    </a:lnTo>
                    <a:lnTo>
                      <a:pt x="60" y="8"/>
                    </a:lnTo>
                    <a:lnTo>
                      <a:pt x="60" y="34"/>
                    </a:lnTo>
                    <a:lnTo>
                      <a:pt x="68" y="36"/>
                    </a:lnTo>
                    <a:lnTo>
                      <a:pt x="74" y="52"/>
                    </a:lnTo>
                    <a:lnTo>
                      <a:pt x="85" y="94"/>
                    </a:lnTo>
                    <a:lnTo>
                      <a:pt x="90" y="88"/>
                    </a:lnTo>
                    <a:lnTo>
                      <a:pt x="90" y="77"/>
                    </a:lnTo>
                    <a:lnTo>
                      <a:pt x="89" y="65"/>
                    </a:lnTo>
                    <a:lnTo>
                      <a:pt x="86" y="53"/>
                    </a:lnTo>
                    <a:lnTo>
                      <a:pt x="83" y="41"/>
                    </a:lnTo>
                    <a:lnTo>
                      <a:pt x="80" y="30"/>
                    </a:lnTo>
                    <a:lnTo>
                      <a:pt x="75" y="19"/>
                    </a:lnTo>
                    <a:lnTo>
                      <a:pt x="70" y="10"/>
                    </a:lnTo>
                    <a:lnTo>
                      <a:pt x="65" y="2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30">
                <a:extLst>
                  <a:ext uri="{FF2B5EF4-FFF2-40B4-BE49-F238E27FC236}">
                    <a16:creationId xmlns:a16="http://schemas.microsoft.com/office/drawing/2014/main" id="{1C39C7C5-E905-48F4-A2BF-234658A24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906"/>
                <a:ext cx="68" cy="38"/>
              </a:xfrm>
              <a:custGeom>
                <a:avLst/>
                <a:gdLst>
                  <a:gd name="T0" fmla="*/ 40 w 68"/>
                  <a:gd name="T1" fmla="*/ 0 h 38"/>
                  <a:gd name="T2" fmla="*/ 68 w 68"/>
                  <a:gd name="T3" fmla="*/ 0 h 38"/>
                  <a:gd name="T4" fmla="*/ 66 w 68"/>
                  <a:gd name="T5" fmla="*/ 4 h 38"/>
                  <a:gd name="T6" fmla="*/ 64 w 68"/>
                  <a:gd name="T7" fmla="*/ 8 h 38"/>
                  <a:gd name="T8" fmla="*/ 63 w 68"/>
                  <a:gd name="T9" fmla="*/ 11 h 38"/>
                  <a:gd name="T10" fmla="*/ 62 w 68"/>
                  <a:gd name="T11" fmla="*/ 15 h 38"/>
                  <a:gd name="T12" fmla="*/ 61 w 68"/>
                  <a:gd name="T13" fmla="*/ 18 h 38"/>
                  <a:gd name="T14" fmla="*/ 61 w 68"/>
                  <a:gd name="T15" fmla="*/ 21 h 38"/>
                  <a:gd name="T16" fmla="*/ 61 w 68"/>
                  <a:gd name="T17" fmla="*/ 25 h 38"/>
                  <a:gd name="T18" fmla="*/ 61 w 68"/>
                  <a:gd name="T19" fmla="*/ 30 h 38"/>
                  <a:gd name="T20" fmla="*/ 35 w 68"/>
                  <a:gd name="T21" fmla="*/ 32 h 38"/>
                  <a:gd name="T22" fmla="*/ 19 w 68"/>
                  <a:gd name="T23" fmla="*/ 35 h 38"/>
                  <a:gd name="T24" fmla="*/ 0 w 68"/>
                  <a:gd name="T25" fmla="*/ 38 h 38"/>
                  <a:gd name="T26" fmla="*/ 9 w 68"/>
                  <a:gd name="T27" fmla="*/ 21 h 38"/>
                  <a:gd name="T28" fmla="*/ 10 w 68"/>
                  <a:gd name="T29" fmla="*/ 19 h 38"/>
                  <a:gd name="T30" fmla="*/ 11 w 68"/>
                  <a:gd name="T31" fmla="*/ 17 h 38"/>
                  <a:gd name="T32" fmla="*/ 12 w 68"/>
                  <a:gd name="T33" fmla="*/ 14 h 38"/>
                  <a:gd name="T34" fmla="*/ 14 w 68"/>
                  <a:gd name="T35" fmla="*/ 13 h 38"/>
                  <a:gd name="T36" fmla="*/ 16 w 68"/>
                  <a:gd name="T37" fmla="*/ 11 h 38"/>
                  <a:gd name="T38" fmla="*/ 17 w 68"/>
                  <a:gd name="T39" fmla="*/ 9 h 38"/>
                  <a:gd name="T40" fmla="*/ 19 w 68"/>
                  <a:gd name="T41" fmla="*/ 8 h 38"/>
                  <a:gd name="T42" fmla="*/ 21 w 68"/>
                  <a:gd name="T43" fmla="*/ 7 h 38"/>
                  <a:gd name="T44" fmla="*/ 23 w 68"/>
                  <a:gd name="T45" fmla="*/ 5 h 38"/>
                  <a:gd name="T46" fmla="*/ 25 w 68"/>
                  <a:gd name="T47" fmla="*/ 4 h 38"/>
                  <a:gd name="T48" fmla="*/ 27 w 68"/>
                  <a:gd name="T49" fmla="*/ 3 h 38"/>
                  <a:gd name="T50" fmla="*/ 30 w 68"/>
                  <a:gd name="T51" fmla="*/ 3 h 38"/>
                  <a:gd name="T52" fmla="*/ 32 w 68"/>
                  <a:gd name="T53" fmla="*/ 2 h 38"/>
                  <a:gd name="T54" fmla="*/ 35 w 68"/>
                  <a:gd name="T55" fmla="*/ 1 h 38"/>
                  <a:gd name="T56" fmla="*/ 37 w 68"/>
                  <a:gd name="T57" fmla="*/ 1 h 38"/>
                  <a:gd name="T58" fmla="*/ 40 w 68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38">
                    <a:moveTo>
                      <a:pt x="40" y="0"/>
                    </a:moveTo>
                    <a:lnTo>
                      <a:pt x="68" y="0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3" y="11"/>
                    </a:lnTo>
                    <a:lnTo>
                      <a:pt x="62" y="15"/>
                    </a:lnTo>
                    <a:lnTo>
                      <a:pt x="61" y="18"/>
                    </a:lnTo>
                    <a:lnTo>
                      <a:pt x="61" y="21"/>
                    </a:lnTo>
                    <a:lnTo>
                      <a:pt x="61" y="25"/>
                    </a:lnTo>
                    <a:lnTo>
                      <a:pt x="61" y="30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8"/>
                    </a:lnTo>
                    <a:lnTo>
                      <a:pt x="9" y="21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5" y="4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>
                <a:extLst>
                  <a:ext uri="{FF2B5EF4-FFF2-40B4-BE49-F238E27FC236}">
                    <a16:creationId xmlns:a16="http://schemas.microsoft.com/office/drawing/2014/main" id="{D2DB58D6-833D-49AA-B15B-BD75D532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7" y="893"/>
                <a:ext cx="131" cy="117"/>
              </a:xfrm>
              <a:custGeom>
                <a:avLst/>
                <a:gdLst>
                  <a:gd name="T0" fmla="*/ 12 w 131"/>
                  <a:gd name="T1" fmla="*/ 20 h 117"/>
                  <a:gd name="T2" fmla="*/ 22 w 131"/>
                  <a:gd name="T3" fmla="*/ 21 h 117"/>
                  <a:gd name="T4" fmla="*/ 34 w 131"/>
                  <a:gd name="T5" fmla="*/ 22 h 117"/>
                  <a:gd name="T6" fmla="*/ 34 w 131"/>
                  <a:gd name="T7" fmla="*/ 18 h 117"/>
                  <a:gd name="T8" fmla="*/ 50 w 131"/>
                  <a:gd name="T9" fmla="*/ 17 h 117"/>
                  <a:gd name="T10" fmla="*/ 75 w 131"/>
                  <a:gd name="T11" fmla="*/ 0 h 117"/>
                  <a:gd name="T12" fmla="*/ 86 w 131"/>
                  <a:gd name="T13" fmla="*/ 1 h 117"/>
                  <a:gd name="T14" fmla="*/ 105 w 131"/>
                  <a:gd name="T15" fmla="*/ 27 h 117"/>
                  <a:gd name="T16" fmla="*/ 102 w 131"/>
                  <a:gd name="T17" fmla="*/ 28 h 117"/>
                  <a:gd name="T18" fmla="*/ 94 w 131"/>
                  <a:gd name="T19" fmla="*/ 27 h 117"/>
                  <a:gd name="T20" fmla="*/ 35 w 131"/>
                  <a:gd name="T21" fmla="*/ 22 h 117"/>
                  <a:gd name="T22" fmla="*/ 34 w 131"/>
                  <a:gd name="T23" fmla="*/ 28 h 117"/>
                  <a:gd name="T24" fmla="*/ 61 w 131"/>
                  <a:gd name="T25" fmla="*/ 29 h 117"/>
                  <a:gd name="T26" fmla="*/ 90 w 131"/>
                  <a:gd name="T27" fmla="*/ 31 h 117"/>
                  <a:gd name="T28" fmla="*/ 112 w 131"/>
                  <a:gd name="T29" fmla="*/ 32 h 117"/>
                  <a:gd name="T30" fmla="*/ 115 w 131"/>
                  <a:gd name="T31" fmla="*/ 39 h 117"/>
                  <a:gd name="T32" fmla="*/ 118 w 131"/>
                  <a:gd name="T33" fmla="*/ 46 h 117"/>
                  <a:gd name="T34" fmla="*/ 120 w 131"/>
                  <a:gd name="T35" fmla="*/ 52 h 117"/>
                  <a:gd name="T36" fmla="*/ 123 w 131"/>
                  <a:gd name="T37" fmla="*/ 59 h 117"/>
                  <a:gd name="T38" fmla="*/ 125 w 131"/>
                  <a:gd name="T39" fmla="*/ 65 h 117"/>
                  <a:gd name="T40" fmla="*/ 127 w 131"/>
                  <a:gd name="T41" fmla="*/ 72 h 117"/>
                  <a:gd name="T42" fmla="*/ 129 w 131"/>
                  <a:gd name="T43" fmla="*/ 80 h 117"/>
                  <a:gd name="T44" fmla="*/ 131 w 131"/>
                  <a:gd name="T45" fmla="*/ 88 h 117"/>
                  <a:gd name="T46" fmla="*/ 131 w 131"/>
                  <a:gd name="T47" fmla="*/ 98 h 117"/>
                  <a:gd name="T48" fmla="*/ 131 w 131"/>
                  <a:gd name="T49" fmla="*/ 105 h 117"/>
                  <a:gd name="T50" fmla="*/ 130 w 131"/>
                  <a:gd name="T51" fmla="*/ 111 h 117"/>
                  <a:gd name="T52" fmla="*/ 130 w 131"/>
                  <a:gd name="T53" fmla="*/ 117 h 117"/>
                  <a:gd name="T54" fmla="*/ 129 w 131"/>
                  <a:gd name="T55" fmla="*/ 108 h 117"/>
                  <a:gd name="T56" fmla="*/ 127 w 131"/>
                  <a:gd name="T57" fmla="*/ 101 h 117"/>
                  <a:gd name="T58" fmla="*/ 126 w 131"/>
                  <a:gd name="T59" fmla="*/ 94 h 117"/>
                  <a:gd name="T60" fmla="*/ 124 w 131"/>
                  <a:gd name="T61" fmla="*/ 87 h 117"/>
                  <a:gd name="T62" fmla="*/ 123 w 131"/>
                  <a:gd name="T63" fmla="*/ 81 h 117"/>
                  <a:gd name="T64" fmla="*/ 121 w 131"/>
                  <a:gd name="T65" fmla="*/ 76 h 117"/>
                  <a:gd name="T66" fmla="*/ 119 w 131"/>
                  <a:gd name="T67" fmla="*/ 72 h 117"/>
                  <a:gd name="T68" fmla="*/ 116 w 131"/>
                  <a:gd name="T69" fmla="*/ 67 h 117"/>
                  <a:gd name="T70" fmla="*/ 113 w 131"/>
                  <a:gd name="T71" fmla="*/ 64 h 117"/>
                  <a:gd name="T72" fmla="*/ 110 w 131"/>
                  <a:gd name="T73" fmla="*/ 60 h 117"/>
                  <a:gd name="T74" fmla="*/ 107 w 131"/>
                  <a:gd name="T75" fmla="*/ 57 h 117"/>
                  <a:gd name="T76" fmla="*/ 102 w 131"/>
                  <a:gd name="T77" fmla="*/ 55 h 117"/>
                  <a:gd name="T78" fmla="*/ 97 w 131"/>
                  <a:gd name="T79" fmla="*/ 52 h 117"/>
                  <a:gd name="T80" fmla="*/ 92 w 131"/>
                  <a:gd name="T81" fmla="*/ 50 h 117"/>
                  <a:gd name="T82" fmla="*/ 86 w 131"/>
                  <a:gd name="T83" fmla="*/ 47 h 117"/>
                  <a:gd name="T84" fmla="*/ 79 w 131"/>
                  <a:gd name="T85" fmla="*/ 45 h 117"/>
                  <a:gd name="T86" fmla="*/ 63 w 131"/>
                  <a:gd name="T87" fmla="*/ 44 h 117"/>
                  <a:gd name="T88" fmla="*/ 21 w 131"/>
                  <a:gd name="T89" fmla="*/ 56 h 117"/>
                  <a:gd name="T90" fmla="*/ 0 w 131"/>
                  <a:gd name="T91" fmla="*/ 66 h 117"/>
                  <a:gd name="T92" fmla="*/ 7 w 131"/>
                  <a:gd name="T93" fmla="*/ 49 h 117"/>
                  <a:gd name="T94" fmla="*/ 7 w 131"/>
                  <a:gd name="T95" fmla="*/ 43 h 117"/>
                  <a:gd name="T96" fmla="*/ 6 w 131"/>
                  <a:gd name="T97" fmla="*/ 39 h 117"/>
                  <a:gd name="T98" fmla="*/ 7 w 131"/>
                  <a:gd name="T99" fmla="*/ 35 h 117"/>
                  <a:gd name="T100" fmla="*/ 7 w 131"/>
                  <a:gd name="T101" fmla="*/ 32 h 117"/>
                  <a:gd name="T102" fmla="*/ 8 w 131"/>
                  <a:gd name="T103" fmla="*/ 29 h 117"/>
                  <a:gd name="T104" fmla="*/ 9 w 131"/>
                  <a:gd name="T105" fmla="*/ 26 h 117"/>
                  <a:gd name="T106" fmla="*/ 10 w 131"/>
                  <a:gd name="T107" fmla="*/ 23 h 117"/>
                  <a:gd name="T108" fmla="*/ 12 w 131"/>
                  <a:gd name="T109" fmla="*/ 2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17">
                    <a:moveTo>
                      <a:pt x="12" y="20"/>
                    </a:moveTo>
                    <a:lnTo>
                      <a:pt x="22" y="21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50" y="17"/>
                    </a:lnTo>
                    <a:lnTo>
                      <a:pt x="75" y="0"/>
                    </a:lnTo>
                    <a:lnTo>
                      <a:pt x="86" y="1"/>
                    </a:lnTo>
                    <a:lnTo>
                      <a:pt x="105" y="27"/>
                    </a:lnTo>
                    <a:lnTo>
                      <a:pt x="102" y="28"/>
                    </a:lnTo>
                    <a:lnTo>
                      <a:pt x="94" y="27"/>
                    </a:lnTo>
                    <a:lnTo>
                      <a:pt x="35" y="22"/>
                    </a:lnTo>
                    <a:lnTo>
                      <a:pt x="34" y="28"/>
                    </a:lnTo>
                    <a:lnTo>
                      <a:pt x="61" y="29"/>
                    </a:lnTo>
                    <a:lnTo>
                      <a:pt x="90" y="31"/>
                    </a:lnTo>
                    <a:lnTo>
                      <a:pt x="112" y="32"/>
                    </a:lnTo>
                    <a:lnTo>
                      <a:pt x="115" y="39"/>
                    </a:lnTo>
                    <a:lnTo>
                      <a:pt x="118" y="46"/>
                    </a:lnTo>
                    <a:lnTo>
                      <a:pt x="120" y="52"/>
                    </a:lnTo>
                    <a:lnTo>
                      <a:pt x="123" y="59"/>
                    </a:lnTo>
                    <a:lnTo>
                      <a:pt x="125" y="65"/>
                    </a:lnTo>
                    <a:lnTo>
                      <a:pt x="127" y="72"/>
                    </a:lnTo>
                    <a:lnTo>
                      <a:pt x="129" y="80"/>
                    </a:lnTo>
                    <a:lnTo>
                      <a:pt x="131" y="88"/>
                    </a:lnTo>
                    <a:lnTo>
                      <a:pt x="131" y="98"/>
                    </a:lnTo>
                    <a:lnTo>
                      <a:pt x="131" y="105"/>
                    </a:lnTo>
                    <a:lnTo>
                      <a:pt x="130" y="111"/>
                    </a:lnTo>
                    <a:lnTo>
                      <a:pt x="130" y="117"/>
                    </a:lnTo>
                    <a:lnTo>
                      <a:pt x="129" y="108"/>
                    </a:lnTo>
                    <a:lnTo>
                      <a:pt x="127" y="101"/>
                    </a:lnTo>
                    <a:lnTo>
                      <a:pt x="126" y="94"/>
                    </a:lnTo>
                    <a:lnTo>
                      <a:pt x="124" y="87"/>
                    </a:lnTo>
                    <a:lnTo>
                      <a:pt x="123" y="81"/>
                    </a:lnTo>
                    <a:lnTo>
                      <a:pt x="121" y="76"/>
                    </a:lnTo>
                    <a:lnTo>
                      <a:pt x="119" y="72"/>
                    </a:lnTo>
                    <a:lnTo>
                      <a:pt x="116" y="67"/>
                    </a:lnTo>
                    <a:lnTo>
                      <a:pt x="113" y="64"/>
                    </a:lnTo>
                    <a:lnTo>
                      <a:pt x="110" y="60"/>
                    </a:lnTo>
                    <a:lnTo>
                      <a:pt x="107" y="57"/>
                    </a:lnTo>
                    <a:lnTo>
                      <a:pt x="102" y="55"/>
                    </a:lnTo>
                    <a:lnTo>
                      <a:pt x="97" y="52"/>
                    </a:lnTo>
                    <a:lnTo>
                      <a:pt x="92" y="50"/>
                    </a:lnTo>
                    <a:lnTo>
                      <a:pt x="86" y="47"/>
                    </a:lnTo>
                    <a:lnTo>
                      <a:pt x="79" y="45"/>
                    </a:lnTo>
                    <a:lnTo>
                      <a:pt x="63" y="44"/>
                    </a:lnTo>
                    <a:lnTo>
                      <a:pt x="21" y="56"/>
                    </a:lnTo>
                    <a:lnTo>
                      <a:pt x="0" y="66"/>
                    </a:lnTo>
                    <a:lnTo>
                      <a:pt x="7" y="49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0" y="23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>
                <a:extLst>
                  <a:ext uri="{FF2B5EF4-FFF2-40B4-BE49-F238E27FC236}">
                    <a16:creationId xmlns:a16="http://schemas.microsoft.com/office/drawing/2014/main" id="{2F4E9392-5BF1-49C5-8D00-97EE6E7F7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" y="905"/>
                <a:ext cx="97" cy="166"/>
              </a:xfrm>
              <a:custGeom>
                <a:avLst/>
                <a:gdLst>
                  <a:gd name="T0" fmla="*/ 14 w 97"/>
                  <a:gd name="T1" fmla="*/ 15 h 166"/>
                  <a:gd name="T2" fmla="*/ 32 w 97"/>
                  <a:gd name="T3" fmla="*/ 7 h 166"/>
                  <a:gd name="T4" fmla="*/ 52 w 97"/>
                  <a:gd name="T5" fmla="*/ 0 h 166"/>
                  <a:gd name="T6" fmla="*/ 60 w 97"/>
                  <a:gd name="T7" fmla="*/ 10 h 166"/>
                  <a:gd name="T8" fmla="*/ 73 w 97"/>
                  <a:gd name="T9" fmla="*/ 19 h 166"/>
                  <a:gd name="T10" fmla="*/ 90 w 97"/>
                  <a:gd name="T11" fmla="*/ 24 h 166"/>
                  <a:gd name="T12" fmla="*/ 97 w 97"/>
                  <a:gd name="T13" fmla="*/ 30 h 166"/>
                  <a:gd name="T14" fmla="*/ 86 w 97"/>
                  <a:gd name="T15" fmla="*/ 36 h 166"/>
                  <a:gd name="T16" fmla="*/ 83 w 97"/>
                  <a:gd name="T17" fmla="*/ 44 h 166"/>
                  <a:gd name="T18" fmla="*/ 83 w 97"/>
                  <a:gd name="T19" fmla="*/ 52 h 166"/>
                  <a:gd name="T20" fmla="*/ 85 w 97"/>
                  <a:gd name="T21" fmla="*/ 84 h 166"/>
                  <a:gd name="T22" fmla="*/ 86 w 97"/>
                  <a:gd name="T23" fmla="*/ 109 h 166"/>
                  <a:gd name="T24" fmla="*/ 84 w 97"/>
                  <a:gd name="T25" fmla="*/ 161 h 166"/>
                  <a:gd name="T26" fmla="*/ 75 w 97"/>
                  <a:gd name="T27" fmla="*/ 165 h 166"/>
                  <a:gd name="T28" fmla="*/ 61 w 97"/>
                  <a:gd name="T29" fmla="*/ 166 h 166"/>
                  <a:gd name="T30" fmla="*/ 0 w 97"/>
                  <a:gd name="T31" fmla="*/ 163 h 166"/>
                  <a:gd name="T32" fmla="*/ 6 w 97"/>
                  <a:gd name="T33" fmla="*/ 159 h 166"/>
                  <a:gd name="T34" fmla="*/ 11 w 97"/>
                  <a:gd name="T35" fmla="*/ 154 h 166"/>
                  <a:gd name="T36" fmla="*/ 15 w 97"/>
                  <a:gd name="T37" fmla="*/ 149 h 166"/>
                  <a:gd name="T38" fmla="*/ 19 w 97"/>
                  <a:gd name="T39" fmla="*/ 145 h 166"/>
                  <a:gd name="T40" fmla="*/ 23 w 97"/>
                  <a:gd name="T41" fmla="*/ 140 h 166"/>
                  <a:gd name="T42" fmla="*/ 26 w 97"/>
                  <a:gd name="T43" fmla="*/ 136 h 166"/>
                  <a:gd name="T44" fmla="*/ 28 w 97"/>
                  <a:gd name="T45" fmla="*/ 131 h 166"/>
                  <a:gd name="T46" fmla="*/ 30 w 97"/>
                  <a:gd name="T47" fmla="*/ 126 h 166"/>
                  <a:gd name="T48" fmla="*/ 32 w 97"/>
                  <a:gd name="T49" fmla="*/ 122 h 166"/>
                  <a:gd name="T50" fmla="*/ 33 w 97"/>
                  <a:gd name="T51" fmla="*/ 117 h 166"/>
                  <a:gd name="T52" fmla="*/ 34 w 97"/>
                  <a:gd name="T53" fmla="*/ 112 h 166"/>
                  <a:gd name="T54" fmla="*/ 35 w 97"/>
                  <a:gd name="T55" fmla="*/ 107 h 166"/>
                  <a:gd name="T56" fmla="*/ 36 w 97"/>
                  <a:gd name="T57" fmla="*/ 102 h 166"/>
                  <a:gd name="T58" fmla="*/ 36 w 97"/>
                  <a:gd name="T59" fmla="*/ 96 h 166"/>
                  <a:gd name="T60" fmla="*/ 36 w 97"/>
                  <a:gd name="T61" fmla="*/ 90 h 166"/>
                  <a:gd name="T62" fmla="*/ 36 w 97"/>
                  <a:gd name="T63" fmla="*/ 85 h 166"/>
                  <a:gd name="T64" fmla="*/ 33 w 97"/>
                  <a:gd name="T65" fmla="*/ 57 h 166"/>
                  <a:gd name="T66" fmla="*/ 22 w 97"/>
                  <a:gd name="T67" fmla="*/ 32 h 166"/>
                  <a:gd name="T68" fmla="*/ 18 w 97"/>
                  <a:gd name="T69" fmla="*/ 21 h 166"/>
                  <a:gd name="T70" fmla="*/ 14 w 97"/>
                  <a:gd name="T71" fmla="*/ 1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66">
                    <a:moveTo>
                      <a:pt x="14" y="15"/>
                    </a:moveTo>
                    <a:lnTo>
                      <a:pt x="32" y="7"/>
                    </a:lnTo>
                    <a:lnTo>
                      <a:pt x="52" y="0"/>
                    </a:lnTo>
                    <a:lnTo>
                      <a:pt x="60" y="10"/>
                    </a:lnTo>
                    <a:lnTo>
                      <a:pt x="73" y="19"/>
                    </a:lnTo>
                    <a:lnTo>
                      <a:pt x="90" y="24"/>
                    </a:lnTo>
                    <a:lnTo>
                      <a:pt x="97" y="30"/>
                    </a:lnTo>
                    <a:lnTo>
                      <a:pt x="86" y="36"/>
                    </a:lnTo>
                    <a:lnTo>
                      <a:pt x="83" y="44"/>
                    </a:lnTo>
                    <a:lnTo>
                      <a:pt x="83" y="52"/>
                    </a:lnTo>
                    <a:lnTo>
                      <a:pt x="85" y="84"/>
                    </a:lnTo>
                    <a:lnTo>
                      <a:pt x="86" y="109"/>
                    </a:lnTo>
                    <a:lnTo>
                      <a:pt x="84" y="161"/>
                    </a:lnTo>
                    <a:lnTo>
                      <a:pt x="75" y="165"/>
                    </a:lnTo>
                    <a:lnTo>
                      <a:pt x="61" y="166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11" y="154"/>
                    </a:lnTo>
                    <a:lnTo>
                      <a:pt x="15" y="149"/>
                    </a:lnTo>
                    <a:lnTo>
                      <a:pt x="19" y="145"/>
                    </a:lnTo>
                    <a:lnTo>
                      <a:pt x="23" y="140"/>
                    </a:lnTo>
                    <a:lnTo>
                      <a:pt x="26" y="136"/>
                    </a:lnTo>
                    <a:lnTo>
                      <a:pt x="28" y="131"/>
                    </a:lnTo>
                    <a:lnTo>
                      <a:pt x="30" y="126"/>
                    </a:lnTo>
                    <a:lnTo>
                      <a:pt x="32" y="122"/>
                    </a:lnTo>
                    <a:lnTo>
                      <a:pt x="33" y="117"/>
                    </a:lnTo>
                    <a:lnTo>
                      <a:pt x="34" y="112"/>
                    </a:lnTo>
                    <a:lnTo>
                      <a:pt x="35" y="107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36" y="85"/>
                    </a:lnTo>
                    <a:lnTo>
                      <a:pt x="33" y="57"/>
                    </a:lnTo>
                    <a:lnTo>
                      <a:pt x="22" y="32"/>
                    </a:lnTo>
                    <a:lnTo>
                      <a:pt x="18" y="21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>
                <a:extLst>
                  <a:ext uri="{FF2B5EF4-FFF2-40B4-BE49-F238E27FC236}">
                    <a16:creationId xmlns:a16="http://schemas.microsoft.com/office/drawing/2014/main" id="{CF78FBA6-A2BD-4C7D-9428-0DA3D5504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" y="845"/>
                <a:ext cx="49" cy="43"/>
              </a:xfrm>
              <a:custGeom>
                <a:avLst/>
                <a:gdLst>
                  <a:gd name="T0" fmla="*/ 0 w 49"/>
                  <a:gd name="T1" fmla="*/ 0 h 43"/>
                  <a:gd name="T2" fmla="*/ 49 w 49"/>
                  <a:gd name="T3" fmla="*/ 1 h 43"/>
                  <a:gd name="T4" fmla="*/ 21 w 49"/>
                  <a:gd name="T5" fmla="*/ 6 h 43"/>
                  <a:gd name="T6" fmla="*/ 21 w 49"/>
                  <a:gd name="T7" fmla="*/ 13 h 43"/>
                  <a:gd name="T8" fmla="*/ 28 w 49"/>
                  <a:gd name="T9" fmla="*/ 24 h 43"/>
                  <a:gd name="T10" fmla="*/ 17 w 49"/>
                  <a:gd name="T11" fmla="*/ 34 h 43"/>
                  <a:gd name="T12" fmla="*/ 11 w 49"/>
                  <a:gd name="T13" fmla="*/ 43 h 43"/>
                  <a:gd name="T14" fmla="*/ 0 w 49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3">
                    <a:moveTo>
                      <a:pt x="0" y="0"/>
                    </a:moveTo>
                    <a:lnTo>
                      <a:pt x="49" y="1"/>
                    </a:lnTo>
                    <a:lnTo>
                      <a:pt x="21" y="6"/>
                    </a:lnTo>
                    <a:lnTo>
                      <a:pt x="21" y="13"/>
                    </a:lnTo>
                    <a:lnTo>
                      <a:pt x="28" y="24"/>
                    </a:lnTo>
                    <a:lnTo>
                      <a:pt x="17" y="34"/>
                    </a:lnTo>
                    <a:lnTo>
                      <a:pt x="1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>
                <a:extLst>
                  <a:ext uri="{FF2B5EF4-FFF2-40B4-BE49-F238E27FC236}">
                    <a16:creationId xmlns:a16="http://schemas.microsoft.com/office/drawing/2014/main" id="{58EB7837-FF66-4903-9B46-0FE03E685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" y="995"/>
                <a:ext cx="52" cy="61"/>
              </a:xfrm>
              <a:custGeom>
                <a:avLst/>
                <a:gdLst>
                  <a:gd name="T0" fmla="*/ 26 w 52"/>
                  <a:gd name="T1" fmla="*/ 0 h 61"/>
                  <a:gd name="T2" fmla="*/ 31 w 52"/>
                  <a:gd name="T3" fmla="*/ 0 h 61"/>
                  <a:gd name="T4" fmla="*/ 36 w 52"/>
                  <a:gd name="T5" fmla="*/ 2 h 61"/>
                  <a:gd name="T6" fmla="*/ 40 w 52"/>
                  <a:gd name="T7" fmla="*/ 5 h 61"/>
                  <a:gd name="T8" fmla="*/ 44 w 52"/>
                  <a:gd name="T9" fmla="*/ 9 h 61"/>
                  <a:gd name="T10" fmla="*/ 47 w 52"/>
                  <a:gd name="T11" fmla="*/ 13 h 61"/>
                  <a:gd name="T12" fmla="*/ 50 w 52"/>
                  <a:gd name="T13" fmla="*/ 18 h 61"/>
                  <a:gd name="T14" fmla="*/ 51 w 52"/>
                  <a:gd name="T15" fmla="*/ 24 h 61"/>
                  <a:gd name="T16" fmla="*/ 52 w 52"/>
                  <a:gd name="T17" fmla="*/ 30 h 61"/>
                  <a:gd name="T18" fmla="*/ 51 w 52"/>
                  <a:gd name="T19" fmla="*/ 36 h 61"/>
                  <a:gd name="T20" fmla="*/ 50 w 52"/>
                  <a:gd name="T21" fmla="*/ 42 h 61"/>
                  <a:gd name="T22" fmla="*/ 47 w 52"/>
                  <a:gd name="T23" fmla="*/ 47 h 61"/>
                  <a:gd name="T24" fmla="*/ 44 w 52"/>
                  <a:gd name="T25" fmla="*/ 52 h 61"/>
                  <a:gd name="T26" fmla="*/ 40 w 52"/>
                  <a:gd name="T27" fmla="*/ 55 h 61"/>
                  <a:gd name="T28" fmla="*/ 36 w 52"/>
                  <a:gd name="T29" fmla="*/ 58 h 61"/>
                  <a:gd name="T30" fmla="*/ 31 w 52"/>
                  <a:gd name="T31" fmla="*/ 60 h 61"/>
                  <a:gd name="T32" fmla="*/ 26 w 52"/>
                  <a:gd name="T33" fmla="*/ 61 h 61"/>
                  <a:gd name="T34" fmla="*/ 21 w 52"/>
                  <a:gd name="T35" fmla="*/ 60 h 61"/>
                  <a:gd name="T36" fmla="*/ 16 w 52"/>
                  <a:gd name="T37" fmla="*/ 58 h 61"/>
                  <a:gd name="T38" fmla="*/ 11 w 52"/>
                  <a:gd name="T39" fmla="*/ 55 h 61"/>
                  <a:gd name="T40" fmla="*/ 7 w 52"/>
                  <a:gd name="T41" fmla="*/ 52 h 61"/>
                  <a:gd name="T42" fmla="*/ 4 w 52"/>
                  <a:gd name="T43" fmla="*/ 47 h 61"/>
                  <a:gd name="T44" fmla="*/ 2 w 52"/>
                  <a:gd name="T45" fmla="*/ 42 h 61"/>
                  <a:gd name="T46" fmla="*/ 0 w 52"/>
                  <a:gd name="T47" fmla="*/ 36 h 61"/>
                  <a:gd name="T48" fmla="*/ 0 w 52"/>
                  <a:gd name="T49" fmla="*/ 30 h 61"/>
                  <a:gd name="T50" fmla="*/ 0 w 52"/>
                  <a:gd name="T51" fmla="*/ 24 h 61"/>
                  <a:gd name="T52" fmla="*/ 2 w 52"/>
                  <a:gd name="T53" fmla="*/ 18 h 61"/>
                  <a:gd name="T54" fmla="*/ 4 w 52"/>
                  <a:gd name="T55" fmla="*/ 13 h 61"/>
                  <a:gd name="T56" fmla="*/ 7 w 52"/>
                  <a:gd name="T57" fmla="*/ 9 h 61"/>
                  <a:gd name="T58" fmla="*/ 11 w 52"/>
                  <a:gd name="T59" fmla="*/ 5 h 61"/>
                  <a:gd name="T60" fmla="*/ 16 w 52"/>
                  <a:gd name="T61" fmla="*/ 2 h 61"/>
                  <a:gd name="T62" fmla="*/ 21 w 52"/>
                  <a:gd name="T63" fmla="*/ 0 h 61"/>
                  <a:gd name="T64" fmla="*/ 26 w 52"/>
                  <a:gd name="T6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61">
                    <a:moveTo>
                      <a:pt x="26" y="0"/>
                    </a:moveTo>
                    <a:lnTo>
                      <a:pt x="31" y="0"/>
                    </a:lnTo>
                    <a:lnTo>
                      <a:pt x="36" y="2"/>
                    </a:lnTo>
                    <a:lnTo>
                      <a:pt x="40" y="5"/>
                    </a:lnTo>
                    <a:lnTo>
                      <a:pt x="44" y="9"/>
                    </a:lnTo>
                    <a:lnTo>
                      <a:pt x="47" y="13"/>
                    </a:lnTo>
                    <a:lnTo>
                      <a:pt x="50" y="18"/>
                    </a:lnTo>
                    <a:lnTo>
                      <a:pt x="51" y="24"/>
                    </a:lnTo>
                    <a:lnTo>
                      <a:pt x="52" y="30"/>
                    </a:lnTo>
                    <a:lnTo>
                      <a:pt x="51" y="36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4" y="52"/>
                    </a:lnTo>
                    <a:lnTo>
                      <a:pt x="40" y="55"/>
                    </a:lnTo>
                    <a:lnTo>
                      <a:pt x="36" y="58"/>
                    </a:lnTo>
                    <a:lnTo>
                      <a:pt x="31" y="60"/>
                    </a:lnTo>
                    <a:lnTo>
                      <a:pt x="26" y="61"/>
                    </a:lnTo>
                    <a:lnTo>
                      <a:pt x="21" y="60"/>
                    </a:lnTo>
                    <a:lnTo>
                      <a:pt x="16" y="58"/>
                    </a:lnTo>
                    <a:lnTo>
                      <a:pt x="11" y="55"/>
                    </a:lnTo>
                    <a:lnTo>
                      <a:pt x="7" y="52"/>
                    </a:lnTo>
                    <a:lnTo>
                      <a:pt x="4" y="47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>
                <a:extLst>
                  <a:ext uri="{FF2B5EF4-FFF2-40B4-BE49-F238E27FC236}">
                    <a16:creationId xmlns:a16="http://schemas.microsoft.com/office/drawing/2014/main" id="{FE626CF7-F863-465F-8FFD-B9339EBD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" y="941"/>
                <a:ext cx="25" cy="125"/>
              </a:xfrm>
              <a:custGeom>
                <a:avLst/>
                <a:gdLst>
                  <a:gd name="T0" fmla="*/ 1 w 25"/>
                  <a:gd name="T1" fmla="*/ 16 h 125"/>
                  <a:gd name="T2" fmla="*/ 1 w 25"/>
                  <a:gd name="T3" fmla="*/ 14 h 125"/>
                  <a:gd name="T4" fmla="*/ 1 w 25"/>
                  <a:gd name="T5" fmla="*/ 12 h 125"/>
                  <a:gd name="T6" fmla="*/ 3 w 25"/>
                  <a:gd name="T7" fmla="*/ 9 h 125"/>
                  <a:gd name="T8" fmla="*/ 5 w 25"/>
                  <a:gd name="T9" fmla="*/ 5 h 125"/>
                  <a:gd name="T10" fmla="*/ 7 w 25"/>
                  <a:gd name="T11" fmla="*/ 4 h 125"/>
                  <a:gd name="T12" fmla="*/ 8 w 25"/>
                  <a:gd name="T13" fmla="*/ 3 h 125"/>
                  <a:gd name="T14" fmla="*/ 10 w 25"/>
                  <a:gd name="T15" fmla="*/ 2 h 125"/>
                  <a:gd name="T16" fmla="*/ 11 w 25"/>
                  <a:gd name="T17" fmla="*/ 1 h 125"/>
                  <a:gd name="T18" fmla="*/ 12 w 25"/>
                  <a:gd name="T19" fmla="*/ 1 h 125"/>
                  <a:gd name="T20" fmla="*/ 13 w 25"/>
                  <a:gd name="T21" fmla="*/ 0 h 125"/>
                  <a:gd name="T22" fmla="*/ 15 w 25"/>
                  <a:gd name="T23" fmla="*/ 0 h 125"/>
                  <a:gd name="T24" fmla="*/ 17 w 25"/>
                  <a:gd name="T25" fmla="*/ 0 h 125"/>
                  <a:gd name="T26" fmla="*/ 19 w 25"/>
                  <a:gd name="T27" fmla="*/ 3 h 125"/>
                  <a:gd name="T28" fmla="*/ 21 w 25"/>
                  <a:gd name="T29" fmla="*/ 11 h 125"/>
                  <a:gd name="T30" fmla="*/ 23 w 25"/>
                  <a:gd name="T31" fmla="*/ 23 h 125"/>
                  <a:gd name="T32" fmla="*/ 24 w 25"/>
                  <a:gd name="T33" fmla="*/ 38 h 125"/>
                  <a:gd name="T34" fmla="*/ 25 w 25"/>
                  <a:gd name="T35" fmla="*/ 55 h 125"/>
                  <a:gd name="T36" fmla="*/ 25 w 25"/>
                  <a:gd name="T37" fmla="*/ 73 h 125"/>
                  <a:gd name="T38" fmla="*/ 24 w 25"/>
                  <a:gd name="T39" fmla="*/ 90 h 125"/>
                  <a:gd name="T40" fmla="*/ 22 w 25"/>
                  <a:gd name="T41" fmla="*/ 106 h 125"/>
                  <a:gd name="T42" fmla="*/ 21 w 25"/>
                  <a:gd name="T43" fmla="*/ 109 h 125"/>
                  <a:gd name="T44" fmla="*/ 19 w 25"/>
                  <a:gd name="T45" fmla="*/ 112 h 125"/>
                  <a:gd name="T46" fmla="*/ 16 w 25"/>
                  <a:gd name="T47" fmla="*/ 115 h 125"/>
                  <a:gd name="T48" fmla="*/ 13 w 25"/>
                  <a:gd name="T49" fmla="*/ 118 h 125"/>
                  <a:gd name="T50" fmla="*/ 10 w 25"/>
                  <a:gd name="T51" fmla="*/ 120 h 125"/>
                  <a:gd name="T52" fmla="*/ 7 w 25"/>
                  <a:gd name="T53" fmla="*/ 122 h 125"/>
                  <a:gd name="T54" fmla="*/ 4 w 25"/>
                  <a:gd name="T55" fmla="*/ 123 h 125"/>
                  <a:gd name="T56" fmla="*/ 0 w 25"/>
                  <a:gd name="T57" fmla="*/ 125 h 125"/>
                  <a:gd name="T58" fmla="*/ 3 w 25"/>
                  <a:gd name="T59" fmla="*/ 88 h 125"/>
                  <a:gd name="T60" fmla="*/ 4 w 25"/>
                  <a:gd name="T61" fmla="*/ 59 h 125"/>
                  <a:gd name="T62" fmla="*/ 3 w 25"/>
                  <a:gd name="T63" fmla="*/ 36 h 125"/>
                  <a:gd name="T64" fmla="*/ 1 w 25"/>
                  <a:gd name="T65" fmla="*/ 1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125">
                    <a:moveTo>
                      <a:pt x="1" y="16"/>
                    </a:moveTo>
                    <a:lnTo>
                      <a:pt x="1" y="14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1" y="11"/>
                    </a:lnTo>
                    <a:lnTo>
                      <a:pt x="23" y="23"/>
                    </a:lnTo>
                    <a:lnTo>
                      <a:pt x="24" y="38"/>
                    </a:lnTo>
                    <a:lnTo>
                      <a:pt x="25" y="55"/>
                    </a:lnTo>
                    <a:lnTo>
                      <a:pt x="25" y="73"/>
                    </a:lnTo>
                    <a:lnTo>
                      <a:pt x="24" y="90"/>
                    </a:lnTo>
                    <a:lnTo>
                      <a:pt x="22" y="106"/>
                    </a:lnTo>
                    <a:lnTo>
                      <a:pt x="21" y="109"/>
                    </a:lnTo>
                    <a:lnTo>
                      <a:pt x="19" y="112"/>
                    </a:lnTo>
                    <a:lnTo>
                      <a:pt x="16" y="115"/>
                    </a:lnTo>
                    <a:lnTo>
                      <a:pt x="13" y="118"/>
                    </a:lnTo>
                    <a:lnTo>
                      <a:pt x="10" y="120"/>
                    </a:lnTo>
                    <a:lnTo>
                      <a:pt x="7" y="122"/>
                    </a:lnTo>
                    <a:lnTo>
                      <a:pt x="4" y="123"/>
                    </a:lnTo>
                    <a:lnTo>
                      <a:pt x="0" y="125"/>
                    </a:lnTo>
                    <a:lnTo>
                      <a:pt x="3" y="88"/>
                    </a:lnTo>
                    <a:lnTo>
                      <a:pt x="4" y="59"/>
                    </a:lnTo>
                    <a:lnTo>
                      <a:pt x="3" y="3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>
                <a:extLst>
                  <a:ext uri="{FF2B5EF4-FFF2-40B4-BE49-F238E27FC236}">
                    <a16:creationId xmlns:a16="http://schemas.microsoft.com/office/drawing/2014/main" id="{5C418CE0-07BF-4A81-A907-BA6138372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" y="897"/>
                <a:ext cx="43" cy="6"/>
              </a:xfrm>
              <a:custGeom>
                <a:avLst/>
                <a:gdLst>
                  <a:gd name="T0" fmla="*/ 22 w 43"/>
                  <a:gd name="T1" fmla="*/ 0 h 6"/>
                  <a:gd name="T2" fmla="*/ 26 w 43"/>
                  <a:gd name="T3" fmla="*/ 0 h 6"/>
                  <a:gd name="T4" fmla="*/ 30 w 43"/>
                  <a:gd name="T5" fmla="*/ 0 h 6"/>
                  <a:gd name="T6" fmla="*/ 34 w 43"/>
                  <a:gd name="T7" fmla="*/ 1 h 6"/>
                  <a:gd name="T8" fmla="*/ 37 w 43"/>
                  <a:gd name="T9" fmla="*/ 1 h 6"/>
                  <a:gd name="T10" fmla="*/ 40 w 43"/>
                  <a:gd name="T11" fmla="*/ 1 h 6"/>
                  <a:gd name="T12" fmla="*/ 42 w 43"/>
                  <a:gd name="T13" fmla="*/ 2 h 6"/>
                  <a:gd name="T14" fmla="*/ 43 w 43"/>
                  <a:gd name="T15" fmla="*/ 2 h 6"/>
                  <a:gd name="T16" fmla="*/ 43 w 43"/>
                  <a:gd name="T17" fmla="*/ 3 h 6"/>
                  <a:gd name="T18" fmla="*/ 43 w 43"/>
                  <a:gd name="T19" fmla="*/ 3 h 6"/>
                  <a:gd name="T20" fmla="*/ 42 w 43"/>
                  <a:gd name="T21" fmla="*/ 4 h 6"/>
                  <a:gd name="T22" fmla="*/ 40 w 43"/>
                  <a:gd name="T23" fmla="*/ 4 h 6"/>
                  <a:gd name="T24" fmla="*/ 37 w 43"/>
                  <a:gd name="T25" fmla="*/ 5 h 6"/>
                  <a:gd name="T26" fmla="*/ 34 w 43"/>
                  <a:gd name="T27" fmla="*/ 5 h 6"/>
                  <a:gd name="T28" fmla="*/ 30 w 43"/>
                  <a:gd name="T29" fmla="*/ 6 h 6"/>
                  <a:gd name="T30" fmla="*/ 26 w 43"/>
                  <a:gd name="T31" fmla="*/ 6 h 6"/>
                  <a:gd name="T32" fmla="*/ 22 w 43"/>
                  <a:gd name="T33" fmla="*/ 6 h 6"/>
                  <a:gd name="T34" fmla="*/ 17 w 43"/>
                  <a:gd name="T35" fmla="*/ 6 h 6"/>
                  <a:gd name="T36" fmla="*/ 13 w 43"/>
                  <a:gd name="T37" fmla="*/ 6 h 6"/>
                  <a:gd name="T38" fmla="*/ 10 w 43"/>
                  <a:gd name="T39" fmla="*/ 5 h 6"/>
                  <a:gd name="T40" fmla="*/ 6 w 43"/>
                  <a:gd name="T41" fmla="*/ 5 h 6"/>
                  <a:gd name="T42" fmla="*/ 4 w 43"/>
                  <a:gd name="T43" fmla="*/ 4 h 6"/>
                  <a:gd name="T44" fmla="*/ 2 w 43"/>
                  <a:gd name="T45" fmla="*/ 4 h 6"/>
                  <a:gd name="T46" fmla="*/ 0 w 43"/>
                  <a:gd name="T47" fmla="*/ 3 h 6"/>
                  <a:gd name="T48" fmla="*/ 0 w 43"/>
                  <a:gd name="T49" fmla="*/ 3 h 6"/>
                  <a:gd name="T50" fmla="*/ 0 w 43"/>
                  <a:gd name="T51" fmla="*/ 2 h 6"/>
                  <a:gd name="T52" fmla="*/ 2 w 43"/>
                  <a:gd name="T53" fmla="*/ 2 h 6"/>
                  <a:gd name="T54" fmla="*/ 4 w 43"/>
                  <a:gd name="T55" fmla="*/ 1 h 6"/>
                  <a:gd name="T56" fmla="*/ 6 w 43"/>
                  <a:gd name="T57" fmla="*/ 1 h 6"/>
                  <a:gd name="T58" fmla="*/ 10 w 43"/>
                  <a:gd name="T59" fmla="*/ 1 h 6"/>
                  <a:gd name="T60" fmla="*/ 13 w 43"/>
                  <a:gd name="T61" fmla="*/ 0 h 6"/>
                  <a:gd name="T62" fmla="*/ 17 w 43"/>
                  <a:gd name="T63" fmla="*/ 0 h 6"/>
                  <a:gd name="T64" fmla="*/ 22 w 43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6">
                    <a:moveTo>
                      <a:pt x="22" y="0"/>
                    </a:moveTo>
                    <a:lnTo>
                      <a:pt x="26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4" y="5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7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>
                <a:extLst>
                  <a:ext uri="{FF2B5EF4-FFF2-40B4-BE49-F238E27FC236}">
                    <a16:creationId xmlns:a16="http://schemas.microsoft.com/office/drawing/2014/main" id="{86F9EEA1-D219-4458-938C-0E5F0CCE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" y="823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0 h 19"/>
                  <a:gd name="T4" fmla="*/ 6 w 47"/>
                  <a:gd name="T5" fmla="*/ 0 h 19"/>
                  <a:gd name="T6" fmla="*/ 9 w 47"/>
                  <a:gd name="T7" fmla="*/ 0 h 19"/>
                  <a:gd name="T8" fmla="*/ 12 w 47"/>
                  <a:gd name="T9" fmla="*/ 0 h 19"/>
                  <a:gd name="T10" fmla="*/ 15 w 47"/>
                  <a:gd name="T11" fmla="*/ 0 h 19"/>
                  <a:gd name="T12" fmla="*/ 18 w 47"/>
                  <a:gd name="T13" fmla="*/ 0 h 19"/>
                  <a:gd name="T14" fmla="*/ 21 w 47"/>
                  <a:gd name="T15" fmla="*/ 0 h 19"/>
                  <a:gd name="T16" fmla="*/ 24 w 47"/>
                  <a:gd name="T17" fmla="*/ 0 h 19"/>
                  <a:gd name="T18" fmla="*/ 27 w 47"/>
                  <a:gd name="T19" fmla="*/ 0 h 19"/>
                  <a:gd name="T20" fmla="*/ 30 w 47"/>
                  <a:gd name="T21" fmla="*/ 0 h 19"/>
                  <a:gd name="T22" fmla="*/ 33 w 47"/>
                  <a:gd name="T23" fmla="*/ 0 h 19"/>
                  <a:gd name="T24" fmla="*/ 36 w 47"/>
                  <a:gd name="T25" fmla="*/ 0 h 19"/>
                  <a:gd name="T26" fmla="*/ 39 w 47"/>
                  <a:gd name="T27" fmla="*/ 0 h 19"/>
                  <a:gd name="T28" fmla="*/ 42 w 47"/>
                  <a:gd name="T29" fmla="*/ 0 h 19"/>
                  <a:gd name="T30" fmla="*/ 44 w 47"/>
                  <a:gd name="T31" fmla="*/ 0 h 19"/>
                  <a:gd name="T32" fmla="*/ 47 w 47"/>
                  <a:gd name="T33" fmla="*/ 1 h 19"/>
                  <a:gd name="T34" fmla="*/ 47 w 47"/>
                  <a:gd name="T35" fmla="*/ 19 h 19"/>
                  <a:gd name="T36" fmla="*/ 44 w 47"/>
                  <a:gd name="T37" fmla="*/ 19 h 19"/>
                  <a:gd name="T38" fmla="*/ 42 w 47"/>
                  <a:gd name="T39" fmla="*/ 19 h 19"/>
                  <a:gd name="T40" fmla="*/ 39 w 47"/>
                  <a:gd name="T41" fmla="*/ 19 h 19"/>
                  <a:gd name="T42" fmla="*/ 36 w 47"/>
                  <a:gd name="T43" fmla="*/ 19 h 19"/>
                  <a:gd name="T44" fmla="*/ 33 w 47"/>
                  <a:gd name="T45" fmla="*/ 19 h 19"/>
                  <a:gd name="T46" fmla="*/ 30 w 47"/>
                  <a:gd name="T47" fmla="*/ 19 h 19"/>
                  <a:gd name="T48" fmla="*/ 27 w 47"/>
                  <a:gd name="T49" fmla="*/ 19 h 19"/>
                  <a:gd name="T50" fmla="*/ 24 w 47"/>
                  <a:gd name="T51" fmla="*/ 18 h 19"/>
                  <a:gd name="T52" fmla="*/ 21 w 47"/>
                  <a:gd name="T53" fmla="*/ 18 h 19"/>
                  <a:gd name="T54" fmla="*/ 18 w 47"/>
                  <a:gd name="T55" fmla="*/ 18 h 19"/>
                  <a:gd name="T56" fmla="*/ 15 w 47"/>
                  <a:gd name="T57" fmla="*/ 18 h 19"/>
                  <a:gd name="T58" fmla="*/ 12 w 47"/>
                  <a:gd name="T59" fmla="*/ 18 h 19"/>
                  <a:gd name="T60" fmla="*/ 9 w 47"/>
                  <a:gd name="T61" fmla="*/ 18 h 19"/>
                  <a:gd name="T62" fmla="*/ 6 w 47"/>
                  <a:gd name="T63" fmla="*/ 18 h 19"/>
                  <a:gd name="T64" fmla="*/ 3 w 47"/>
                  <a:gd name="T65" fmla="*/ 18 h 19"/>
                  <a:gd name="T66" fmla="*/ 0 w 47"/>
                  <a:gd name="T67" fmla="*/ 18 h 19"/>
                  <a:gd name="T68" fmla="*/ 0 w 47"/>
                  <a:gd name="T6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39" y="19"/>
                    </a:lnTo>
                    <a:lnTo>
                      <a:pt x="36" y="19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7" y="19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>
                <a:extLst>
                  <a:ext uri="{FF2B5EF4-FFF2-40B4-BE49-F238E27FC236}">
                    <a16:creationId xmlns:a16="http://schemas.microsoft.com/office/drawing/2014/main" id="{6EED9C67-0FAC-4EBA-A45F-F9F60EDF9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" y="823"/>
                <a:ext cx="44" cy="18"/>
              </a:xfrm>
              <a:custGeom>
                <a:avLst/>
                <a:gdLst>
                  <a:gd name="T0" fmla="*/ 0 w 44"/>
                  <a:gd name="T1" fmla="*/ 0 h 18"/>
                  <a:gd name="T2" fmla="*/ 2 w 44"/>
                  <a:gd name="T3" fmla="*/ 0 h 18"/>
                  <a:gd name="T4" fmla="*/ 5 w 44"/>
                  <a:gd name="T5" fmla="*/ 0 h 18"/>
                  <a:gd name="T6" fmla="*/ 8 w 44"/>
                  <a:gd name="T7" fmla="*/ 0 h 18"/>
                  <a:gd name="T8" fmla="*/ 11 w 44"/>
                  <a:gd name="T9" fmla="*/ 0 h 18"/>
                  <a:gd name="T10" fmla="*/ 14 w 44"/>
                  <a:gd name="T11" fmla="*/ 0 h 18"/>
                  <a:gd name="T12" fmla="*/ 16 w 44"/>
                  <a:gd name="T13" fmla="*/ 0 h 18"/>
                  <a:gd name="T14" fmla="*/ 19 w 44"/>
                  <a:gd name="T15" fmla="*/ 0 h 18"/>
                  <a:gd name="T16" fmla="*/ 22 w 44"/>
                  <a:gd name="T17" fmla="*/ 0 h 18"/>
                  <a:gd name="T18" fmla="*/ 25 w 44"/>
                  <a:gd name="T19" fmla="*/ 0 h 18"/>
                  <a:gd name="T20" fmla="*/ 28 w 44"/>
                  <a:gd name="T21" fmla="*/ 0 h 18"/>
                  <a:gd name="T22" fmla="*/ 30 w 44"/>
                  <a:gd name="T23" fmla="*/ 0 h 18"/>
                  <a:gd name="T24" fmla="*/ 33 w 44"/>
                  <a:gd name="T25" fmla="*/ 0 h 18"/>
                  <a:gd name="T26" fmla="*/ 36 w 44"/>
                  <a:gd name="T27" fmla="*/ 1 h 18"/>
                  <a:gd name="T28" fmla="*/ 39 w 44"/>
                  <a:gd name="T29" fmla="*/ 1 h 18"/>
                  <a:gd name="T30" fmla="*/ 41 w 44"/>
                  <a:gd name="T31" fmla="*/ 1 h 18"/>
                  <a:gd name="T32" fmla="*/ 44 w 44"/>
                  <a:gd name="T33" fmla="*/ 1 h 18"/>
                  <a:gd name="T34" fmla="*/ 44 w 44"/>
                  <a:gd name="T35" fmla="*/ 5 h 18"/>
                  <a:gd name="T36" fmla="*/ 44 w 44"/>
                  <a:gd name="T37" fmla="*/ 9 h 18"/>
                  <a:gd name="T38" fmla="*/ 44 w 44"/>
                  <a:gd name="T39" fmla="*/ 14 h 18"/>
                  <a:gd name="T40" fmla="*/ 44 w 44"/>
                  <a:gd name="T41" fmla="*/ 18 h 18"/>
                  <a:gd name="T42" fmla="*/ 41 w 44"/>
                  <a:gd name="T43" fmla="*/ 18 h 18"/>
                  <a:gd name="T44" fmla="*/ 38 w 44"/>
                  <a:gd name="T45" fmla="*/ 18 h 18"/>
                  <a:gd name="T46" fmla="*/ 36 w 44"/>
                  <a:gd name="T47" fmla="*/ 18 h 18"/>
                  <a:gd name="T48" fmla="*/ 33 w 44"/>
                  <a:gd name="T49" fmla="*/ 18 h 18"/>
                  <a:gd name="T50" fmla="*/ 30 w 44"/>
                  <a:gd name="T51" fmla="*/ 18 h 18"/>
                  <a:gd name="T52" fmla="*/ 27 w 44"/>
                  <a:gd name="T53" fmla="*/ 18 h 18"/>
                  <a:gd name="T54" fmla="*/ 25 w 44"/>
                  <a:gd name="T55" fmla="*/ 18 h 18"/>
                  <a:gd name="T56" fmla="*/ 22 w 44"/>
                  <a:gd name="T57" fmla="*/ 18 h 18"/>
                  <a:gd name="T58" fmla="*/ 19 w 44"/>
                  <a:gd name="T59" fmla="*/ 18 h 18"/>
                  <a:gd name="T60" fmla="*/ 16 w 44"/>
                  <a:gd name="T61" fmla="*/ 18 h 18"/>
                  <a:gd name="T62" fmla="*/ 13 w 44"/>
                  <a:gd name="T63" fmla="*/ 18 h 18"/>
                  <a:gd name="T64" fmla="*/ 11 w 44"/>
                  <a:gd name="T65" fmla="*/ 18 h 18"/>
                  <a:gd name="T66" fmla="*/ 8 w 44"/>
                  <a:gd name="T67" fmla="*/ 18 h 18"/>
                  <a:gd name="T68" fmla="*/ 5 w 44"/>
                  <a:gd name="T69" fmla="*/ 18 h 18"/>
                  <a:gd name="T70" fmla="*/ 2 w 44"/>
                  <a:gd name="T71" fmla="*/ 18 h 18"/>
                  <a:gd name="T72" fmla="*/ 0 w 44"/>
                  <a:gd name="T73" fmla="*/ 18 h 18"/>
                  <a:gd name="T74" fmla="*/ 0 w 44"/>
                  <a:gd name="T75" fmla="*/ 13 h 18"/>
                  <a:gd name="T76" fmla="*/ 0 w 44"/>
                  <a:gd name="T77" fmla="*/ 9 h 18"/>
                  <a:gd name="T78" fmla="*/ 0 w 44"/>
                  <a:gd name="T79" fmla="*/ 4 h 18"/>
                  <a:gd name="T80" fmla="*/ 0 w 44"/>
                  <a:gd name="T8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18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4" y="5"/>
                    </a:lnTo>
                    <a:lnTo>
                      <a:pt x="44" y="9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>
                <a:extLst>
                  <a:ext uri="{FF2B5EF4-FFF2-40B4-BE49-F238E27FC236}">
                    <a16:creationId xmlns:a16="http://schemas.microsoft.com/office/drawing/2014/main" id="{4EFD8C95-0E28-44D8-ADA4-A1178142D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" y="824"/>
                <a:ext cx="42" cy="16"/>
              </a:xfrm>
              <a:custGeom>
                <a:avLst/>
                <a:gdLst>
                  <a:gd name="T0" fmla="*/ 0 w 42"/>
                  <a:gd name="T1" fmla="*/ 0 h 16"/>
                  <a:gd name="T2" fmla="*/ 3 w 42"/>
                  <a:gd name="T3" fmla="*/ 0 h 16"/>
                  <a:gd name="T4" fmla="*/ 6 w 42"/>
                  <a:gd name="T5" fmla="*/ 0 h 16"/>
                  <a:gd name="T6" fmla="*/ 8 w 42"/>
                  <a:gd name="T7" fmla="*/ 0 h 16"/>
                  <a:gd name="T8" fmla="*/ 11 w 42"/>
                  <a:gd name="T9" fmla="*/ 0 h 16"/>
                  <a:gd name="T10" fmla="*/ 13 w 42"/>
                  <a:gd name="T11" fmla="*/ 0 h 16"/>
                  <a:gd name="T12" fmla="*/ 16 w 42"/>
                  <a:gd name="T13" fmla="*/ 0 h 16"/>
                  <a:gd name="T14" fmla="*/ 19 w 42"/>
                  <a:gd name="T15" fmla="*/ 0 h 16"/>
                  <a:gd name="T16" fmla="*/ 21 w 42"/>
                  <a:gd name="T17" fmla="*/ 0 h 16"/>
                  <a:gd name="T18" fmla="*/ 24 w 42"/>
                  <a:gd name="T19" fmla="*/ 0 h 16"/>
                  <a:gd name="T20" fmla="*/ 27 w 42"/>
                  <a:gd name="T21" fmla="*/ 0 h 16"/>
                  <a:gd name="T22" fmla="*/ 29 w 42"/>
                  <a:gd name="T23" fmla="*/ 0 h 16"/>
                  <a:gd name="T24" fmla="*/ 32 w 42"/>
                  <a:gd name="T25" fmla="*/ 0 h 16"/>
                  <a:gd name="T26" fmla="*/ 34 w 42"/>
                  <a:gd name="T27" fmla="*/ 0 h 16"/>
                  <a:gd name="T28" fmla="*/ 37 w 42"/>
                  <a:gd name="T29" fmla="*/ 0 h 16"/>
                  <a:gd name="T30" fmla="*/ 39 w 42"/>
                  <a:gd name="T31" fmla="*/ 1 h 16"/>
                  <a:gd name="T32" fmla="*/ 42 w 42"/>
                  <a:gd name="T33" fmla="*/ 1 h 16"/>
                  <a:gd name="T34" fmla="*/ 42 w 42"/>
                  <a:gd name="T35" fmla="*/ 5 h 16"/>
                  <a:gd name="T36" fmla="*/ 42 w 42"/>
                  <a:gd name="T37" fmla="*/ 8 h 16"/>
                  <a:gd name="T38" fmla="*/ 42 w 42"/>
                  <a:gd name="T39" fmla="*/ 12 h 16"/>
                  <a:gd name="T40" fmla="*/ 42 w 42"/>
                  <a:gd name="T41" fmla="*/ 16 h 16"/>
                  <a:gd name="T42" fmla="*/ 39 w 42"/>
                  <a:gd name="T43" fmla="*/ 16 h 16"/>
                  <a:gd name="T44" fmla="*/ 37 w 42"/>
                  <a:gd name="T45" fmla="*/ 16 h 16"/>
                  <a:gd name="T46" fmla="*/ 34 w 42"/>
                  <a:gd name="T47" fmla="*/ 16 h 16"/>
                  <a:gd name="T48" fmla="*/ 31 w 42"/>
                  <a:gd name="T49" fmla="*/ 16 h 16"/>
                  <a:gd name="T50" fmla="*/ 29 w 42"/>
                  <a:gd name="T51" fmla="*/ 16 h 16"/>
                  <a:gd name="T52" fmla="*/ 26 w 42"/>
                  <a:gd name="T53" fmla="*/ 16 h 16"/>
                  <a:gd name="T54" fmla="*/ 24 w 42"/>
                  <a:gd name="T55" fmla="*/ 16 h 16"/>
                  <a:gd name="T56" fmla="*/ 21 w 42"/>
                  <a:gd name="T57" fmla="*/ 16 h 16"/>
                  <a:gd name="T58" fmla="*/ 18 w 42"/>
                  <a:gd name="T59" fmla="*/ 16 h 16"/>
                  <a:gd name="T60" fmla="*/ 16 w 42"/>
                  <a:gd name="T61" fmla="*/ 16 h 16"/>
                  <a:gd name="T62" fmla="*/ 13 w 42"/>
                  <a:gd name="T63" fmla="*/ 16 h 16"/>
                  <a:gd name="T64" fmla="*/ 11 w 42"/>
                  <a:gd name="T65" fmla="*/ 16 h 16"/>
                  <a:gd name="T66" fmla="*/ 8 w 42"/>
                  <a:gd name="T67" fmla="*/ 16 h 16"/>
                  <a:gd name="T68" fmla="*/ 5 w 42"/>
                  <a:gd name="T69" fmla="*/ 16 h 16"/>
                  <a:gd name="T70" fmla="*/ 3 w 42"/>
                  <a:gd name="T71" fmla="*/ 16 h 16"/>
                  <a:gd name="T72" fmla="*/ 0 w 42"/>
                  <a:gd name="T73" fmla="*/ 16 h 16"/>
                  <a:gd name="T74" fmla="*/ 0 w 42"/>
                  <a:gd name="T75" fmla="*/ 12 h 16"/>
                  <a:gd name="T76" fmla="*/ 0 w 42"/>
                  <a:gd name="T77" fmla="*/ 8 h 16"/>
                  <a:gd name="T78" fmla="*/ 0 w 42"/>
                  <a:gd name="T79" fmla="*/ 4 h 16"/>
                  <a:gd name="T80" fmla="*/ 0 w 42"/>
                  <a:gd name="T8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16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2" y="5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>
                <a:extLst>
                  <a:ext uri="{FF2B5EF4-FFF2-40B4-BE49-F238E27FC236}">
                    <a16:creationId xmlns:a16="http://schemas.microsoft.com/office/drawing/2014/main" id="{8AE7C762-204E-45E7-87EA-06057163B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" y="824"/>
                <a:ext cx="39" cy="16"/>
              </a:xfrm>
              <a:custGeom>
                <a:avLst/>
                <a:gdLst>
                  <a:gd name="T0" fmla="*/ 0 w 39"/>
                  <a:gd name="T1" fmla="*/ 0 h 16"/>
                  <a:gd name="T2" fmla="*/ 2 w 39"/>
                  <a:gd name="T3" fmla="*/ 0 h 16"/>
                  <a:gd name="T4" fmla="*/ 5 w 39"/>
                  <a:gd name="T5" fmla="*/ 0 h 16"/>
                  <a:gd name="T6" fmla="*/ 7 w 39"/>
                  <a:gd name="T7" fmla="*/ 0 h 16"/>
                  <a:gd name="T8" fmla="*/ 10 w 39"/>
                  <a:gd name="T9" fmla="*/ 0 h 16"/>
                  <a:gd name="T10" fmla="*/ 12 w 39"/>
                  <a:gd name="T11" fmla="*/ 0 h 16"/>
                  <a:gd name="T12" fmla="*/ 15 w 39"/>
                  <a:gd name="T13" fmla="*/ 0 h 16"/>
                  <a:gd name="T14" fmla="*/ 17 w 39"/>
                  <a:gd name="T15" fmla="*/ 0 h 16"/>
                  <a:gd name="T16" fmla="*/ 19 w 39"/>
                  <a:gd name="T17" fmla="*/ 0 h 16"/>
                  <a:gd name="T18" fmla="*/ 22 w 39"/>
                  <a:gd name="T19" fmla="*/ 0 h 16"/>
                  <a:gd name="T20" fmla="*/ 24 w 39"/>
                  <a:gd name="T21" fmla="*/ 0 h 16"/>
                  <a:gd name="T22" fmla="*/ 27 w 39"/>
                  <a:gd name="T23" fmla="*/ 1 h 16"/>
                  <a:gd name="T24" fmla="*/ 29 w 39"/>
                  <a:gd name="T25" fmla="*/ 1 h 16"/>
                  <a:gd name="T26" fmla="*/ 32 w 39"/>
                  <a:gd name="T27" fmla="*/ 1 h 16"/>
                  <a:gd name="T28" fmla="*/ 34 w 39"/>
                  <a:gd name="T29" fmla="*/ 1 h 16"/>
                  <a:gd name="T30" fmla="*/ 37 w 39"/>
                  <a:gd name="T31" fmla="*/ 1 h 16"/>
                  <a:gd name="T32" fmla="*/ 39 w 39"/>
                  <a:gd name="T33" fmla="*/ 1 h 16"/>
                  <a:gd name="T34" fmla="*/ 39 w 39"/>
                  <a:gd name="T35" fmla="*/ 5 h 16"/>
                  <a:gd name="T36" fmla="*/ 39 w 39"/>
                  <a:gd name="T37" fmla="*/ 8 h 16"/>
                  <a:gd name="T38" fmla="*/ 39 w 39"/>
                  <a:gd name="T39" fmla="*/ 12 h 16"/>
                  <a:gd name="T40" fmla="*/ 38 w 39"/>
                  <a:gd name="T41" fmla="*/ 16 h 16"/>
                  <a:gd name="T42" fmla="*/ 36 w 39"/>
                  <a:gd name="T43" fmla="*/ 16 h 16"/>
                  <a:gd name="T44" fmla="*/ 34 w 39"/>
                  <a:gd name="T45" fmla="*/ 16 h 16"/>
                  <a:gd name="T46" fmla="*/ 31 w 39"/>
                  <a:gd name="T47" fmla="*/ 16 h 16"/>
                  <a:gd name="T48" fmla="*/ 29 w 39"/>
                  <a:gd name="T49" fmla="*/ 16 h 16"/>
                  <a:gd name="T50" fmla="*/ 26 w 39"/>
                  <a:gd name="T51" fmla="*/ 16 h 16"/>
                  <a:gd name="T52" fmla="*/ 24 w 39"/>
                  <a:gd name="T53" fmla="*/ 16 h 16"/>
                  <a:gd name="T54" fmla="*/ 22 w 39"/>
                  <a:gd name="T55" fmla="*/ 16 h 16"/>
                  <a:gd name="T56" fmla="*/ 19 w 39"/>
                  <a:gd name="T57" fmla="*/ 16 h 16"/>
                  <a:gd name="T58" fmla="*/ 17 w 39"/>
                  <a:gd name="T59" fmla="*/ 16 h 16"/>
                  <a:gd name="T60" fmla="*/ 14 w 39"/>
                  <a:gd name="T61" fmla="*/ 16 h 16"/>
                  <a:gd name="T62" fmla="*/ 12 w 39"/>
                  <a:gd name="T63" fmla="*/ 16 h 16"/>
                  <a:gd name="T64" fmla="*/ 9 w 39"/>
                  <a:gd name="T65" fmla="*/ 16 h 16"/>
                  <a:gd name="T66" fmla="*/ 7 w 39"/>
                  <a:gd name="T67" fmla="*/ 16 h 16"/>
                  <a:gd name="T68" fmla="*/ 5 w 39"/>
                  <a:gd name="T69" fmla="*/ 16 h 16"/>
                  <a:gd name="T70" fmla="*/ 2 w 39"/>
                  <a:gd name="T71" fmla="*/ 16 h 16"/>
                  <a:gd name="T72" fmla="*/ 0 w 39"/>
                  <a:gd name="T73" fmla="*/ 16 h 16"/>
                  <a:gd name="T74" fmla="*/ 0 w 39"/>
                  <a:gd name="T75" fmla="*/ 12 h 16"/>
                  <a:gd name="T76" fmla="*/ 0 w 39"/>
                  <a:gd name="T77" fmla="*/ 8 h 16"/>
                  <a:gd name="T78" fmla="*/ 0 w 39"/>
                  <a:gd name="T79" fmla="*/ 4 h 16"/>
                  <a:gd name="T80" fmla="*/ 0 w 39"/>
                  <a:gd name="T8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" h="16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>
                <a:extLst>
                  <a:ext uri="{FF2B5EF4-FFF2-40B4-BE49-F238E27FC236}">
                    <a16:creationId xmlns:a16="http://schemas.microsoft.com/office/drawing/2014/main" id="{666E90E5-A637-47E8-91C3-DFDD6227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" y="825"/>
                <a:ext cx="37" cy="14"/>
              </a:xfrm>
              <a:custGeom>
                <a:avLst/>
                <a:gdLst>
                  <a:gd name="T0" fmla="*/ 0 w 37"/>
                  <a:gd name="T1" fmla="*/ 0 h 14"/>
                  <a:gd name="T2" fmla="*/ 3 w 37"/>
                  <a:gd name="T3" fmla="*/ 0 h 14"/>
                  <a:gd name="T4" fmla="*/ 5 w 37"/>
                  <a:gd name="T5" fmla="*/ 0 h 14"/>
                  <a:gd name="T6" fmla="*/ 7 w 37"/>
                  <a:gd name="T7" fmla="*/ 0 h 14"/>
                  <a:gd name="T8" fmla="*/ 10 w 37"/>
                  <a:gd name="T9" fmla="*/ 0 h 14"/>
                  <a:gd name="T10" fmla="*/ 12 w 37"/>
                  <a:gd name="T11" fmla="*/ 0 h 14"/>
                  <a:gd name="T12" fmla="*/ 14 w 37"/>
                  <a:gd name="T13" fmla="*/ 0 h 14"/>
                  <a:gd name="T14" fmla="*/ 16 w 37"/>
                  <a:gd name="T15" fmla="*/ 0 h 14"/>
                  <a:gd name="T16" fmla="*/ 19 w 37"/>
                  <a:gd name="T17" fmla="*/ 0 h 14"/>
                  <a:gd name="T18" fmla="*/ 21 w 37"/>
                  <a:gd name="T19" fmla="*/ 0 h 14"/>
                  <a:gd name="T20" fmla="*/ 23 w 37"/>
                  <a:gd name="T21" fmla="*/ 0 h 14"/>
                  <a:gd name="T22" fmla="*/ 26 w 37"/>
                  <a:gd name="T23" fmla="*/ 0 h 14"/>
                  <a:gd name="T24" fmla="*/ 28 w 37"/>
                  <a:gd name="T25" fmla="*/ 0 h 14"/>
                  <a:gd name="T26" fmla="*/ 30 w 37"/>
                  <a:gd name="T27" fmla="*/ 0 h 14"/>
                  <a:gd name="T28" fmla="*/ 32 w 37"/>
                  <a:gd name="T29" fmla="*/ 0 h 14"/>
                  <a:gd name="T30" fmla="*/ 35 w 37"/>
                  <a:gd name="T31" fmla="*/ 0 h 14"/>
                  <a:gd name="T32" fmla="*/ 37 w 37"/>
                  <a:gd name="T33" fmla="*/ 1 h 14"/>
                  <a:gd name="T34" fmla="*/ 37 w 37"/>
                  <a:gd name="T35" fmla="*/ 4 h 14"/>
                  <a:gd name="T36" fmla="*/ 36 w 37"/>
                  <a:gd name="T37" fmla="*/ 7 h 14"/>
                  <a:gd name="T38" fmla="*/ 36 w 37"/>
                  <a:gd name="T39" fmla="*/ 11 h 14"/>
                  <a:gd name="T40" fmla="*/ 36 w 37"/>
                  <a:gd name="T41" fmla="*/ 14 h 14"/>
                  <a:gd name="T42" fmla="*/ 34 w 37"/>
                  <a:gd name="T43" fmla="*/ 14 h 14"/>
                  <a:gd name="T44" fmla="*/ 32 w 37"/>
                  <a:gd name="T45" fmla="*/ 14 h 14"/>
                  <a:gd name="T46" fmla="*/ 29 w 37"/>
                  <a:gd name="T47" fmla="*/ 14 h 14"/>
                  <a:gd name="T48" fmla="*/ 27 w 37"/>
                  <a:gd name="T49" fmla="*/ 14 h 14"/>
                  <a:gd name="T50" fmla="*/ 25 w 37"/>
                  <a:gd name="T51" fmla="*/ 14 h 14"/>
                  <a:gd name="T52" fmla="*/ 23 w 37"/>
                  <a:gd name="T53" fmla="*/ 14 h 14"/>
                  <a:gd name="T54" fmla="*/ 20 w 37"/>
                  <a:gd name="T55" fmla="*/ 14 h 14"/>
                  <a:gd name="T56" fmla="*/ 18 w 37"/>
                  <a:gd name="T57" fmla="*/ 14 h 14"/>
                  <a:gd name="T58" fmla="*/ 16 w 37"/>
                  <a:gd name="T59" fmla="*/ 14 h 14"/>
                  <a:gd name="T60" fmla="*/ 14 w 37"/>
                  <a:gd name="T61" fmla="*/ 14 h 14"/>
                  <a:gd name="T62" fmla="*/ 12 w 37"/>
                  <a:gd name="T63" fmla="*/ 14 h 14"/>
                  <a:gd name="T64" fmla="*/ 9 w 37"/>
                  <a:gd name="T65" fmla="*/ 14 h 14"/>
                  <a:gd name="T66" fmla="*/ 7 w 37"/>
                  <a:gd name="T67" fmla="*/ 14 h 14"/>
                  <a:gd name="T68" fmla="*/ 5 w 37"/>
                  <a:gd name="T69" fmla="*/ 14 h 14"/>
                  <a:gd name="T70" fmla="*/ 3 w 37"/>
                  <a:gd name="T71" fmla="*/ 14 h 14"/>
                  <a:gd name="T72" fmla="*/ 0 w 37"/>
                  <a:gd name="T73" fmla="*/ 14 h 14"/>
                  <a:gd name="T74" fmla="*/ 0 w 37"/>
                  <a:gd name="T75" fmla="*/ 11 h 14"/>
                  <a:gd name="T76" fmla="*/ 0 w 37"/>
                  <a:gd name="T77" fmla="*/ 7 h 14"/>
                  <a:gd name="T78" fmla="*/ 0 w 37"/>
                  <a:gd name="T79" fmla="*/ 3 h 14"/>
                  <a:gd name="T80" fmla="*/ 0 w 37"/>
                  <a:gd name="T8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14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7" y="4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>
                <a:extLst>
                  <a:ext uri="{FF2B5EF4-FFF2-40B4-BE49-F238E27FC236}">
                    <a16:creationId xmlns:a16="http://schemas.microsoft.com/office/drawing/2014/main" id="{A10EA64C-3B22-424E-8224-324D4975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825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2 w 34"/>
                  <a:gd name="T3" fmla="*/ 0 h 14"/>
                  <a:gd name="T4" fmla="*/ 4 w 34"/>
                  <a:gd name="T5" fmla="*/ 0 h 14"/>
                  <a:gd name="T6" fmla="*/ 6 w 34"/>
                  <a:gd name="T7" fmla="*/ 0 h 14"/>
                  <a:gd name="T8" fmla="*/ 9 w 34"/>
                  <a:gd name="T9" fmla="*/ 0 h 14"/>
                  <a:gd name="T10" fmla="*/ 11 w 34"/>
                  <a:gd name="T11" fmla="*/ 0 h 14"/>
                  <a:gd name="T12" fmla="*/ 13 w 34"/>
                  <a:gd name="T13" fmla="*/ 0 h 14"/>
                  <a:gd name="T14" fmla="*/ 15 w 34"/>
                  <a:gd name="T15" fmla="*/ 0 h 14"/>
                  <a:gd name="T16" fmla="*/ 17 w 34"/>
                  <a:gd name="T17" fmla="*/ 0 h 14"/>
                  <a:gd name="T18" fmla="*/ 19 w 34"/>
                  <a:gd name="T19" fmla="*/ 0 h 14"/>
                  <a:gd name="T20" fmla="*/ 21 w 34"/>
                  <a:gd name="T21" fmla="*/ 0 h 14"/>
                  <a:gd name="T22" fmla="*/ 23 w 34"/>
                  <a:gd name="T23" fmla="*/ 1 h 14"/>
                  <a:gd name="T24" fmla="*/ 25 w 34"/>
                  <a:gd name="T25" fmla="*/ 1 h 14"/>
                  <a:gd name="T26" fmla="*/ 27 w 34"/>
                  <a:gd name="T27" fmla="*/ 1 h 14"/>
                  <a:gd name="T28" fmla="*/ 30 w 34"/>
                  <a:gd name="T29" fmla="*/ 1 h 14"/>
                  <a:gd name="T30" fmla="*/ 32 w 34"/>
                  <a:gd name="T31" fmla="*/ 1 h 14"/>
                  <a:gd name="T32" fmla="*/ 34 w 34"/>
                  <a:gd name="T33" fmla="*/ 1 h 14"/>
                  <a:gd name="T34" fmla="*/ 34 w 34"/>
                  <a:gd name="T35" fmla="*/ 4 h 14"/>
                  <a:gd name="T36" fmla="*/ 33 w 34"/>
                  <a:gd name="T37" fmla="*/ 7 h 14"/>
                  <a:gd name="T38" fmla="*/ 33 w 34"/>
                  <a:gd name="T39" fmla="*/ 10 h 14"/>
                  <a:gd name="T40" fmla="*/ 33 w 34"/>
                  <a:gd name="T41" fmla="*/ 14 h 14"/>
                  <a:gd name="T42" fmla="*/ 31 w 34"/>
                  <a:gd name="T43" fmla="*/ 14 h 14"/>
                  <a:gd name="T44" fmla="*/ 29 w 34"/>
                  <a:gd name="T45" fmla="*/ 14 h 14"/>
                  <a:gd name="T46" fmla="*/ 27 w 34"/>
                  <a:gd name="T47" fmla="*/ 14 h 14"/>
                  <a:gd name="T48" fmla="*/ 25 w 34"/>
                  <a:gd name="T49" fmla="*/ 14 h 14"/>
                  <a:gd name="T50" fmla="*/ 23 w 34"/>
                  <a:gd name="T51" fmla="*/ 14 h 14"/>
                  <a:gd name="T52" fmla="*/ 20 w 34"/>
                  <a:gd name="T53" fmla="*/ 14 h 14"/>
                  <a:gd name="T54" fmla="*/ 18 w 34"/>
                  <a:gd name="T55" fmla="*/ 14 h 14"/>
                  <a:gd name="T56" fmla="*/ 16 w 34"/>
                  <a:gd name="T57" fmla="*/ 14 h 14"/>
                  <a:gd name="T58" fmla="*/ 14 w 34"/>
                  <a:gd name="T59" fmla="*/ 14 h 14"/>
                  <a:gd name="T60" fmla="*/ 12 w 34"/>
                  <a:gd name="T61" fmla="*/ 14 h 14"/>
                  <a:gd name="T62" fmla="*/ 10 w 34"/>
                  <a:gd name="T63" fmla="*/ 14 h 14"/>
                  <a:gd name="T64" fmla="*/ 8 w 34"/>
                  <a:gd name="T65" fmla="*/ 14 h 14"/>
                  <a:gd name="T66" fmla="*/ 6 w 34"/>
                  <a:gd name="T67" fmla="*/ 14 h 14"/>
                  <a:gd name="T68" fmla="*/ 4 w 34"/>
                  <a:gd name="T69" fmla="*/ 14 h 14"/>
                  <a:gd name="T70" fmla="*/ 2 w 34"/>
                  <a:gd name="T71" fmla="*/ 14 h 14"/>
                  <a:gd name="T72" fmla="*/ 0 w 34"/>
                  <a:gd name="T73" fmla="*/ 14 h 14"/>
                  <a:gd name="T74" fmla="*/ 0 w 34"/>
                  <a:gd name="T75" fmla="*/ 10 h 14"/>
                  <a:gd name="T76" fmla="*/ 0 w 34"/>
                  <a:gd name="T77" fmla="*/ 7 h 14"/>
                  <a:gd name="T78" fmla="*/ 0 w 34"/>
                  <a:gd name="T79" fmla="*/ 4 h 14"/>
                  <a:gd name="T80" fmla="*/ 0 w 34"/>
                  <a:gd name="T8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1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>
                <a:extLst>
                  <a:ext uri="{FF2B5EF4-FFF2-40B4-BE49-F238E27FC236}">
                    <a16:creationId xmlns:a16="http://schemas.microsoft.com/office/drawing/2014/main" id="{1413C390-9DAF-45CE-AC87-A1A76A43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8" y="826"/>
                <a:ext cx="31" cy="12"/>
              </a:xfrm>
              <a:custGeom>
                <a:avLst/>
                <a:gdLst>
                  <a:gd name="T0" fmla="*/ 0 w 31"/>
                  <a:gd name="T1" fmla="*/ 0 h 12"/>
                  <a:gd name="T2" fmla="*/ 2 w 31"/>
                  <a:gd name="T3" fmla="*/ 0 h 12"/>
                  <a:gd name="T4" fmla="*/ 3 w 31"/>
                  <a:gd name="T5" fmla="*/ 0 h 12"/>
                  <a:gd name="T6" fmla="*/ 5 w 31"/>
                  <a:gd name="T7" fmla="*/ 0 h 12"/>
                  <a:gd name="T8" fmla="*/ 7 w 31"/>
                  <a:gd name="T9" fmla="*/ 0 h 12"/>
                  <a:gd name="T10" fmla="*/ 9 w 31"/>
                  <a:gd name="T11" fmla="*/ 0 h 12"/>
                  <a:gd name="T12" fmla="*/ 11 w 31"/>
                  <a:gd name="T13" fmla="*/ 0 h 12"/>
                  <a:gd name="T14" fmla="*/ 13 w 31"/>
                  <a:gd name="T15" fmla="*/ 0 h 12"/>
                  <a:gd name="T16" fmla="*/ 15 w 31"/>
                  <a:gd name="T17" fmla="*/ 0 h 12"/>
                  <a:gd name="T18" fmla="*/ 17 w 31"/>
                  <a:gd name="T19" fmla="*/ 0 h 12"/>
                  <a:gd name="T20" fmla="*/ 19 w 31"/>
                  <a:gd name="T21" fmla="*/ 0 h 12"/>
                  <a:gd name="T22" fmla="*/ 21 w 31"/>
                  <a:gd name="T23" fmla="*/ 0 h 12"/>
                  <a:gd name="T24" fmla="*/ 23 w 31"/>
                  <a:gd name="T25" fmla="*/ 0 h 12"/>
                  <a:gd name="T26" fmla="*/ 25 w 31"/>
                  <a:gd name="T27" fmla="*/ 0 h 12"/>
                  <a:gd name="T28" fmla="*/ 27 w 31"/>
                  <a:gd name="T29" fmla="*/ 0 h 12"/>
                  <a:gd name="T30" fmla="*/ 29 w 31"/>
                  <a:gd name="T31" fmla="*/ 1 h 12"/>
                  <a:gd name="T32" fmla="*/ 31 w 31"/>
                  <a:gd name="T33" fmla="*/ 1 h 12"/>
                  <a:gd name="T34" fmla="*/ 30 w 31"/>
                  <a:gd name="T35" fmla="*/ 4 h 12"/>
                  <a:gd name="T36" fmla="*/ 30 w 31"/>
                  <a:gd name="T37" fmla="*/ 6 h 12"/>
                  <a:gd name="T38" fmla="*/ 30 w 31"/>
                  <a:gd name="T39" fmla="*/ 9 h 12"/>
                  <a:gd name="T40" fmla="*/ 30 w 31"/>
                  <a:gd name="T41" fmla="*/ 12 h 12"/>
                  <a:gd name="T42" fmla="*/ 28 w 31"/>
                  <a:gd name="T43" fmla="*/ 12 h 12"/>
                  <a:gd name="T44" fmla="*/ 26 w 31"/>
                  <a:gd name="T45" fmla="*/ 12 h 12"/>
                  <a:gd name="T46" fmla="*/ 24 w 31"/>
                  <a:gd name="T47" fmla="*/ 12 h 12"/>
                  <a:gd name="T48" fmla="*/ 22 w 31"/>
                  <a:gd name="T49" fmla="*/ 12 h 12"/>
                  <a:gd name="T50" fmla="*/ 20 w 31"/>
                  <a:gd name="T51" fmla="*/ 12 h 12"/>
                  <a:gd name="T52" fmla="*/ 18 w 31"/>
                  <a:gd name="T53" fmla="*/ 12 h 12"/>
                  <a:gd name="T54" fmla="*/ 16 w 31"/>
                  <a:gd name="T55" fmla="*/ 12 h 12"/>
                  <a:gd name="T56" fmla="*/ 15 w 31"/>
                  <a:gd name="T57" fmla="*/ 12 h 12"/>
                  <a:gd name="T58" fmla="*/ 13 w 31"/>
                  <a:gd name="T59" fmla="*/ 12 h 12"/>
                  <a:gd name="T60" fmla="*/ 11 w 31"/>
                  <a:gd name="T61" fmla="*/ 12 h 12"/>
                  <a:gd name="T62" fmla="*/ 9 w 31"/>
                  <a:gd name="T63" fmla="*/ 12 h 12"/>
                  <a:gd name="T64" fmla="*/ 7 w 31"/>
                  <a:gd name="T65" fmla="*/ 12 h 12"/>
                  <a:gd name="T66" fmla="*/ 5 w 31"/>
                  <a:gd name="T67" fmla="*/ 12 h 12"/>
                  <a:gd name="T68" fmla="*/ 3 w 31"/>
                  <a:gd name="T69" fmla="*/ 12 h 12"/>
                  <a:gd name="T70" fmla="*/ 1 w 31"/>
                  <a:gd name="T71" fmla="*/ 12 h 12"/>
                  <a:gd name="T72" fmla="*/ 0 w 31"/>
                  <a:gd name="T73" fmla="*/ 12 h 12"/>
                  <a:gd name="T74" fmla="*/ 0 w 31"/>
                  <a:gd name="T75" fmla="*/ 9 h 12"/>
                  <a:gd name="T76" fmla="*/ 0 w 31"/>
                  <a:gd name="T77" fmla="*/ 6 h 12"/>
                  <a:gd name="T78" fmla="*/ 0 w 31"/>
                  <a:gd name="T79" fmla="*/ 3 h 12"/>
                  <a:gd name="T80" fmla="*/ 0 w 31"/>
                  <a:gd name="T8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" h="1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>
                <a:extLst>
                  <a:ext uri="{FF2B5EF4-FFF2-40B4-BE49-F238E27FC236}">
                    <a16:creationId xmlns:a16="http://schemas.microsoft.com/office/drawing/2014/main" id="{D002E763-2F2D-4FBC-9128-B55552353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" y="826"/>
                <a:ext cx="29" cy="12"/>
              </a:xfrm>
              <a:custGeom>
                <a:avLst/>
                <a:gdLst>
                  <a:gd name="T0" fmla="*/ 0 w 29"/>
                  <a:gd name="T1" fmla="*/ 0 h 12"/>
                  <a:gd name="T2" fmla="*/ 4 w 29"/>
                  <a:gd name="T3" fmla="*/ 0 h 12"/>
                  <a:gd name="T4" fmla="*/ 7 w 29"/>
                  <a:gd name="T5" fmla="*/ 0 h 12"/>
                  <a:gd name="T6" fmla="*/ 11 w 29"/>
                  <a:gd name="T7" fmla="*/ 0 h 12"/>
                  <a:gd name="T8" fmla="*/ 14 w 29"/>
                  <a:gd name="T9" fmla="*/ 1 h 12"/>
                  <a:gd name="T10" fmla="*/ 18 w 29"/>
                  <a:gd name="T11" fmla="*/ 1 h 12"/>
                  <a:gd name="T12" fmla="*/ 22 w 29"/>
                  <a:gd name="T13" fmla="*/ 1 h 12"/>
                  <a:gd name="T14" fmla="*/ 25 w 29"/>
                  <a:gd name="T15" fmla="*/ 1 h 12"/>
                  <a:gd name="T16" fmla="*/ 29 w 29"/>
                  <a:gd name="T17" fmla="*/ 1 h 12"/>
                  <a:gd name="T18" fmla="*/ 28 w 29"/>
                  <a:gd name="T19" fmla="*/ 4 h 12"/>
                  <a:gd name="T20" fmla="*/ 28 w 29"/>
                  <a:gd name="T21" fmla="*/ 6 h 12"/>
                  <a:gd name="T22" fmla="*/ 28 w 29"/>
                  <a:gd name="T23" fmla="*/ 9 h 12"/>
                  <a:gd name="T24" fmla="*/ 27 w 29"/>
                  <a:gd name="T25" fmla="*/ 11 h 12"/>
                  <a:gd name="T26" fmla="*/ 24 w 29"/>
                  <a:gd name="T27" fmla="*/ 11 h 12"/>
                  <a:gd name="T28" fmla="*/ 20 w 29"/>
                  <a:gd name="T29" fmla="*/ 11 h 12"/>
                  <a:gd name="T30" fmla="*/ 17 w 29"/>
                  <a:gd name="T31" fmla="*/ 11 h 12"/>
                  <a:gd name="T32" fmla="*/ 14 w 29"/>
                  <a:gd name="T33" fmla="*/ 11 h 12"/>
                  <a:gd name="T34" fmla="*/ 10 w 29"/>
                  <a:gd name="T35" fmla="*/ 12 h 12"/>
                  <a:gd name="T36" fmla="*/ 7 w 29"/>
                  <a:gd name="T37" fmla="*/ 12 h 12"/>
                  <a:gd name="T38" fmla="*/ 3 w 29"/>
                  <a:gd name="T39" fmla="*/ 12 h 12"/>
                  <a:gd name="T40" fmla="*/ 0 w 29"/>
                  <a:gd name="T41" fmla="*/ 12 h 12"/>
                  <a:gd name="T42" fmla="*/ 0 w 29"/>
                  <a:gd name="T43" fmla="*/ 9 h 12"/>
                  <a:gd name="T44" fmla="*/ 0 w 29"/>
                  <a:gd name="T45" fmla="*/ 6 h 12"/>
                  <a:gd name="T46" fmla="*/ 0 w 29"/>
                  <a:gd name="T47" fmla="*/ 3 h 12"/>
                  <a:gd name="T48" fmla="*/ 0 w 29"/>
                  <a:gd name="T4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12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>
                <a:extLst>
                  <a:ext uri="{FF2B5EF4-FFF2-40B4-BE49-F238E27FC236}">
                    <a16:creationId xmlns:a16="http://schemas.microsoft.com/office/drawing/2014/main" id="{3D1B72DB-4287-4981-B56D-4E6788639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" y="827"/>
                <a:ext cx="25" cy="10"/>
              </a:xfrm>
              <a:custGeom>
                <a:avLst/>
                <a:gdLst>
                  <a:gd name="T0" fmla="*/ 0 w 25"/>
                  <a:gd name="T1" fmla="*/ 0 h 10"/>
                  <a:gd name="T2" fmla="*/ 3 w 25"/>
                  <a:gd name="T3" fmla="*/ 0 h 10"/>
                  <a:gd name="T4" fmla="*/ 6 w 25"/>
                  <a:gd name="T5" fmla="*/ 0 h 10"/>
                  <a:gd name="T6" fmla="*/ 9 w 25"/>
                  <a:gd name="T7" fmla="*/ 0 h 10"/>
                  <a:gd name="T8" fmla="*/ 13 w 25"/>
                  <a:gd name="T9" fmla="*/ 0 h 10"/>
                  <a:gd name="T10" fmla="*/ 16 w 25"/>
                  <a:gd name="T11" fmla="*/ 0 h 10"/>
                  <a:gd name="T12" fmla="*/ 19 w 25"/>
                  <a:gd name="T13" fmla="*/ 0 h 10"/>
                  <a:gd name="T14" fmla="*/ 22 w 25"/>
                  <a:gd name="T15" fmla="*/ 0 h 10"/>
                  <a:gd name="T16" fmla="*/ 25 w 25"/>
                  <a:gd name="T17" fmla="*/ 1 h 10"/>
                  <a:gd name="T18" fmla="*/ 25 w 25"/>
                  <a:gd name="T19" fmla="*/ 3 h 10"/>
                  <a:gd name="T20" fmla="*/ 25 w 25"/>
                  <a:gd name="T21" fmla="*/ 5 h 10"/>
                  <a:gd name="T22" fmla="*/ 24 w 25"/>
                  <a:gd name="T23" fmla="*/ 7 h 10"/>
                  <a:gd name="T24" fmla="*/ 24 w 25"/>
                  <a:gd name="T25" fmla="*/ 10 h 10"/>
                  <a:gd name="T26" fmla="*/ 21 w 25"/>
                  <a:gd name="T27" fmla="*/ 10 h 10"/>
                  <a:gd name="T28" fmla="*/ 18 w 25"/>
                  <a:gd name="T29" fmla="*/ 10 h 10"/>
                  <a:gd name="T30" fmla="*/ 15 w 25"/>
                  <a:gd name="T31" fmla="*/ 10 h 10"/>
                  <a:gd name="T32" fmla="*/ 12 w 25"/>
                  <a:gd name="T33" fmla="*/ 10 h 10"/>
                  <a:gd name="T34" fmla="*/ 9 w 25"/>
                  <a:gd name="T35" fmla="*/ 10 h 10"/>
                  <a:gd name="T36" fmla="*/ 6 w 25"/>
                  <a:gd name="T37" fmla="*/ 10 h 10"/>
                  <a:gd name="T38" fmla="*/ 3 w 25"/>
                  <a:gd name="T39" fmla="*/ 10 h 10"/>
                  <a:gd name="T40" fmla="*/ 0 w 25"/>
                  <a:gd name="T41" fmla="*/ 10 h 10"/>
                  <a:gd name="T42" fmla="*/ 0 w 25"/>
                  <a:gd name="T43" fmla="*/ 8 h 10"/>
                  <a:gd name="T44" fmla="*/ 0 w 25"/>
                  <a:gd name="T45" fmla="*/ 5 h 10"/>
                  <a:gd name="T46" fmla="*/ 0 w 25"/>
                  <a:gd name="T47" fmla="*/ 3 h 10"/>
                  <a:gd name="T48" fmla="*/ 0 w 25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>
                <a:extLst>
                  <a:ext uri="{FF2B5EF4-FFF2-40B4-BE49-F238E27FC236}">
                    <a16:creationId xmlns:a16="http://schemas.microsoft.com/office/drawing/2014/main" id="{11272D37-427F-4BDE-B132-FADFE04A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" y="827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3 w 23"/>
                  <a:gd name="T3" fmla="*/ 0 h 10"/>
                  <a:gd name="T4" fmla="*/ 6 w 23"/>
                  <a:gd name="T5" fmla="*/ 0 h 10"/>
                  <a:gd name="T6" fmla="*/ 9 w 23"/>
                  <a:gd name="T7" fmla="*/ 0 h 10"/>
                  <a:gd name="T8" fmla="*/ 12 w 23"/>
                  <a:gd name="T9" fmla="*/ 0 h 10"/>
                  <a:gd name="T10" fmla="*/ 15 w 23"/>
                  <a:gd name="T11" fmla="*/ 1 h 10"/>
                  <a:gd name="T12" fmla="*/ 18 w 23"/>
                  <a:gd name="T13" fmla="*/ 1 h 10"/>
                  <a:gd name="T14" fmla="*/ 20 w 23"/>
                  <a:gd name="T15" fmla="*/ 1 h 10"/>
                  <a:gd name="T16" fmla="*/ 23 w 23"/>
                  <a:gd name="T17" fmla="*/ 1 h 10"/>
                  <a:gd name="T18" fmla="*/ 23 w 23"/>
                  <a:gd name="T19" fmla="*/ 3 h 10"/>
                  <a:gd name="T20" fmla="*/ 22 w 23"/>
                  <a:gd name="T21" fmla="*/ 5 h 10"/>
                  <a:gd name="T22" fmla="*/ 22 w 23"/>
                  <a:gd name="T23" fmla="*/ 7 h 10"/>
                  <a:gd name="T24" fmla="*/ 21 w 23"/>
                  <a:gd name="T25" fmla="*/ 9 h 10"/>
                  <a:gd name="T26" fmla="*/ 19 w 23"/>
                  <a:gd name="T27" fmla="*/ 9 h 10"/>
                  <a:gd name="T28" fmla="*/ 16 w 23"/>
                  <a:gd name="T29" fmla="*/ 9 h 10"/>
                  <a:gd name="T30" fmla="*/ 13 w 23"/>
                  <a:gd name="T31" fmla="*/ 9 h 10"/>
                  <a:gd name="T32" fmla="*/ 11 w 23"/>
                  <a:gd name="T33" fmla="*/ 9 h 10"/>
                  <a:gd name="T34" fmla="*/ 8 w 23"/>
                  <a:gd name="T35" fmla="*/ 10 h 10"/>
                  <a:gd name="T36" fmla="*/ 6 w 23"/>
                  <a:gd name="T37" fmla="*/ 10 h 10"/>
                  <a:gd name="T38" fmla="*/ 3 w 23"/>
                  <a:gd name="T39" fmla="*/ 10 h 10"/>
                  <a:gd name="T40" fmla="*/ 0 w 23"/>
                  <a:gd name="T41" fmla="*/ 10 h 10"/>
                  <a:gd name="T42" fmla="*/ 0 w 23"/>
                  <a:gd name="T43" fmla="*/ 7 h 10"/>
                  <a:gd name="T44" fmla="*/ 0 w 23"/>
                  <a:gd name="T45" fmla="*/ 5 h 10"/>
                  <a:gd name="T46" fmla="*/ 0 w 23"/>
                  <a:gd name="T47" fmla="*/ 3 h 10"/>
                  <a:gd name="T48" fmla="*/ 0 w 23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>
                <a:extLst>
                  <a:ext uri="{FF2B5EF4-FFF2-40B4-BE49-F238E27FC236}">
                    <a16:creationId xmlns:a16="http://schemas.microsoft.com/office/drawing/2014/main" id="{737B3F00-F7A1-4827-836A-9F805EF3E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" y="828"/>
                <a:ext cx="20" cy="8"/>
              </a:xfrm>
              <a:custGeom>
                <a:avLst/>
                <a:gdLst>
                  <a:gd name="T0" fmla="*/ 0 w 20"/>
                  <a:gd name="T1" fmla="*/ 0 h 8"/>
                  <a:gd name="T2" fmla="*/ 2 w 20"/>
                  <a:gd name="T3" fmla="*/ 0 h 8"/>
                  <a:gd name="T4" fmla="*/ 5 w 20"/>
                  <a:gd name="T5" fmla="*/ 0 h 8"/>
                  <a:gd name="T6" fmla="*/ 8 w 20"/>
                  <a:gd name="T7" fmla="*/ 0 h 8"/>
                  <a:gd name="T8" fmla="*/ 10 w 20"/>
                  <a:gd name="T9" fmla="*/ 0 h 8"/>
                  <a:gd name="T10" fmla="*/ 13 w 20"/>
                  <a:gd name="T11" fmla="*/ 0 h 8"/>
                  <a:gd name="T12" fmla="*/ 15 w 20"/>
                  <a:gd name="T13" fmla="*/ 0 h 8"/>
                  <a:gd name="T14" fmla="*/ 18 w 20"/>
                  <a:gd name="T15" fmla="*/ 1 h 8"/>
                  <a:gd name="T16" fmla="*/ 20 w 20"/>
                  <a:gd name="T17" fmla="*/ 1 h 8"/>
                  <a:gd name="T18" fmla="*/ 20 w 20"/>
                  <a:gd name="T19" fmla="*/ 2 h 8"/>
                  <a:gd name="T20" fmla="*/ 19 w 20"/>
                  <a:gd name="T21" fmla="*/ 4 h 8"/>
                  <a:gd name="T22" fmla="*/ 19 w 20"/>
                  <a:gd name="T23" fmla="*/ 6 h 8"/>
                  <a:gd name="T24" fmla="*/ 18 w 20"/>
                  <a:gd name="T25" fmla="*/ 8 h 8"/>
                  <a:gd name="T26" fmla="*/ 16 w 20"/>
                  <a:gd name="T27" fmla="*/ 8 h 8"/>
                  <a:gd name="T28" fmla="*/ 13 w 20"/>
                  <a:gd name="T29" fmla="*/ 8 h 8"/>
                  <a:gd name="T30" fmla="*/ 11 w 20"/>
                  <a:gd name="T31" fmla="*/ 8 h 8"/>
                  <a:gd name="T32" fmla="*/ 9 w 20"/>
                  <a:gd name="T33" fmla="*/ 8 h 8"/>
                  <a:gd name="T34" fmla="*/ 7 w 20"/>
                  <a:gd name="T35" fmla="*/ 8 h 8"/>
                  <a:gd name="T36" fmla="*/ 5 w 20"/>
                  <a:gd name="T37" fmla="*/ 8 h 8"/>
                  <a:gd name="T38" fmla="*/ 2 w 20"/>
                  <a:gd name="T39" fmla="*/ 8 h 8"/>
                  <a:gd name="T40" fmla="*/ 0 w 20"/>
                  <a:gd name="T41" fmla="*/ 8 h 8"/>
                  <a:gd name="T42" fmla="*/ 0 w 20"/>
                  <a:gd name="T43" fmla="*/ 6 h 8"/>
                  <a:gd name="T44" fmla="*/ 0 w 20"/>
                  <a:gd name="T45" fmla="*/ 4 h 8"/>
                  <a:gd name="T46" fmla="*/ 0 w 20"/>
                  <a:gd name="T47" fmla="*/ 2 h 8"/>
                  <a:gd name="T48" fmla="*/ 0 w 20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>
                <a:extLst>
                  <a:ext uri="{FF2B5EF4-FFF2-40B4-BE49-F238E27FC236}">
                    <a16:creationId xmlns:a16="http://schemas.microsoft.com/office/drawing/2014/main" id="{D5C6761A-3E3F-4428-8FCE-47EB7BF38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" y="828"/>
                <a:ext cx="18" cy="8"/>
              </a:xfrm>
              <a:custGeom>
                <a:avLst/>
                <a:gdLst>
                  <a:gd name="T0" fmla="*/ 0 w 18"/>
                  <a:gd name="T1" fmla="*/ 0 h 8"/>
                  <a:gd name="T2" fmla="*/ 3 w 18"/>
                  <a:gd name="T3" fmla="*/ 0 h 8"/>
                  <a:gd name="T4" fmla="*/ 5 w 18"/>
                  <a:gd name="T5" fmla="*/ 0 h 8"/>
                  <a:gd name="T6" fmla="*/ 7 w 18"/>
                  <a:gd name="T7" fmla="*/ 1 h 8"/>
                  <a:gd name="T8" fmla="*/ 9 w 18"/>
                  <a:gd name="T9" fmla="*/ 1 h 8"/>
                  <a:gd name="T10" fmla="*/ 11 w 18"/>
                  <a:gd name="T11" fmla="*/ 1 h 8"/>
                  <a:gd name="T12" fmla="*/ 14 w 18"/>
                  <a:gd name="T13" fmla="*/ 1 h 8"/>
                  <a:gd name="T14" fmla="*/ 16 w 18"/>
                  <a:gd name="T15" fmla="*/ 1 h 8"/>
                  <a:gd name="T16" fmla="*/ 18 w 18"/>
                  <a:gd name="T17" fmla="*/ 1 h 8"/>
                  <a:gd name="T18" fmla="*/ 16 w 18"/>
                  <a:gd name="T19" fmla="*/ 7 h 8"/>
                  <a:gd name="T20" fmla="*/ 14 w 18"/>
                  <a:gd name="T21" fmla="*/ 7 h 8"/>
                  <a:gd name="T22" fmla="*/ 12 w 18"/>
                  <a:gd name="T23" fmla="*/ 7 h 8"/>
                  <a:gd name="T24" fmla="*/ 10 w 18"/>
                  <a:gd name="T25" fmla="*/ 7 h 8"/>
                  <a:gd name="T26" fmla="*/ 8 w 18"/>
                  <a:gd name="T27" fmla="*/ 7 h 8"/>
                  <a:gd name="T28" fmla="*/ 6 w 18"/>
                  <a:gd name="T29" fmla="*/ 7 h 8"/>
                  <a:gd name="T30" fmla="*/ 4 w 18"/>
                  <a:gd name="T31" fmla="*/ 7 h 8"/>
                  <a:gd name="T32" fmla="*/ 2 w 18"/>
                  <a:gd name="T33" fmla="*/ 8 h 8"/>
                  <a:gd name="T34" fmla="*/ 0 w 18"/>
                  <a:gd name="T35" fmla="*/ 8 h 8"/>
                  <a:gd name="T36" fmla="*/ 0 w 18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49">
                <a:extLst>
                  <a:ext uri="{FF2B5EF4-FFF2-40B4-BE49-F238E27FC236}">
                    <a16:creationId xmlns:a16="http://schemas.microsoft.com/office/drawing/2014/main" id="{5F39C779-FEC8-44BF-AE08-75B13F523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" y="895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1 h 8"/>
                  <a:gd name="T4" fmla="*/ 0 w 10"/>
                  <a:gd name="T5" fmla="*/ 8 h 8"/>
                  <a:gd name="T6" fmla="*/ 0 w 10"/>
                  <a:gd name="T7" fmla="*/ 6 h 8"/>
                  <a:gd name="T8" fmla="*/ 0 w 10"/>
                  <a:gd name="T9" fmla="*/ 3 h 8"/>
                  <a:gd name="T10" fmla="*/ 0 w 10"/>
                  <a:gd name="T11" fmla="*/ 1 h 8"/>
                  <a:gd name="T12" fmla="*/ 0 w 1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50">
                <a:extLst>
                  <a:ext uri="{FF2B5EF4-FFF2-40B4-BE49-F238E27FC236}">
                    <a16:creationId xmlns:a16="http://schemas.microsoft.com/office/drawing/2014/main" id="{16C890BE-2719-4301-99E2-B114ABDE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" y="896"/>
                <a:ext cx="16" cy="21"/>
              </a:xfrm>
              <a:custGeom>
                <a:avLst/>
                <a:gdLst>
                  <a:gd name="T0" fmla="*/ 0 w 16"/>
                  <a:gd name="T1" fmla="*/ 0 h 21"/>
                  <a:gd name="T2" fmla="*/ 15 w 16"/>
                  <a:gd name="T3" fmla="*/ 0 h 21"/>
                  <a:gd name="T4" fmla="*/ 16 w 16"/>
                  <a:gd name="T5" fmla="*/ 2 h 21"/>
                  <a:gd name="T6" fmla="*/ 16 w 16"/>
                  <a:gd name="T7" fmla="*/ 7 h 21"/>
                  <a:gd name="T8" fmla="*/ 13 w 16"/>
                  <a:gd name="T9" fmla="*/ 8 h 21"/>
                  <a:gd name="T10" fmla="*/ 13 w 16"/>
                  <a:gd name="T11" fmla="*/ 10 h 21"/>
                  <a:gd name="T12" fmla="*/ 14 w 16"/>
                  <a:gd name="T13" fmla="*/ 21 h 21"/>
                  <a:gd name="T14" fmla="*/ 9 w 16"/>
                  <a:gd name="T15" fmla="*/ 13 h 21"/>
                  <a:gd name="T16" fmla="*/ 3 w 16"/>
                  <a:gd name="T17" fmla="*/ 5 h 21"/>
                  <a:gd name="T18" fmla="*/ 0 w 16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4" y="21"/>
                    </a:lnTo>
                    <a:lnTo>
                      <a:pt x="9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51">
                <a:extLst>
                  <a:ext uri="{FF2B5EF4-FFF2-40B4-BE49-F238E27FC236}">
                    <a16:creationId xmlns:a16="http://schemas.microsoft.com/office/drawing/2014/main" id="{CE69DB89-F5A0-4645-B271-2E823920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" y="883"/>
                <a:ext cx="30" cy="11"/>
              </a:xfrm>
              <a:custGeom>
                <a:avLst/>
                <a:gdLst>
                  <a:gd name="T0" fmla="*/ 0 w 30"/>
                  <a:gd name="T1" fmla="*/ 0 h 11"/>
                  <a:gd name="T2" fmla="*/ 8 w 30"/>
                  <a:gd name="T3" fmla="*/ 2 h 11"/>
                  <a:gd name="T4" fmla="*/ 27 w 30"/>
                  <a:gd name="T5" fmla="*/ 2 h 11"/>
                  <a:gd name="T6" fmla="*/ 30 w 30"/>
                  <a:gd name="T7" fmla="*/ 2 h 11"/>
                  <a:gd name="T8" fmla="*/ 29 w 30"/>
                  <a:gd name="T9" fmla="*/ 7 h 11"/>
                  <a:gd name="T10" fmla="*/ 28 w 30"/>
                  <a:gd name="T11" fmla="*/ 11 h 11"/>
                  <a:gd name="T12" fmla="*/ 12 w 30"/>
                  <a:gd name="T13" fmla="*/ 11 h 11"/>
                  <a:gd name="T14" fmla="*/ 12 w 30"/>
                  <a:gd name="T15" fmla="*/ 8 h 11"/>
                  <a:gd name="T16" fmla="*/ 4 w 30"/>
                  <a:gd name="T17" fmla="*/ 8 h 11"/>
                  <a:gd name="T18" fmla="*/ 0 w 30"/>
                  <a:gd name="T19" fmla="*/ 9 h 11"/>
                  <a:gd name="T20" fmla="*/ 0 w 30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1">
                    <a:moveTo>
                      <a:pt x="0" y="0"/>
                    </a:moveTo>
                    <a:lnTo>
                      <a:pt x="8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29" y="7"/>
                    </a:lnTo>
                    <a:lnTo>
                      <a:pt x="28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4" y="8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52">
                <a:extLst>
                  <a:ext uri="{FF2B5EF4-FFF2-40B4-BE49-F238E27FC236}">
                    <a16:creationId xmlns:a16="http://schemas.microsoft.com/office/drawing/2014/main" id="{E4A8CF76-C739-4199-AD94-530203E8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" y="885"/>
                <a:ext cx="22" cy="9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6 h 9"/>
                  <a:gd name="T4" fmla="*/ 7 w 22"/>
                  <a:gd name="T5" fmla="*/ 6 h 9"/>
                  <a:gd name="T6" fmla="*/ 7 w 22"/>
                  <a:gd name="T7" fmla="*/ 9 h 9"/>
                  <a:gd name="T8" fmla="*/ 13 w 22"/>
                  <a:gd name="T9" fmla="*/ 9 h 9"/>
                  <a:gd name="T10" fmla="*/ 22 w 22"/>
                  <a:gd name="T11" fmla="*/ 9 h 9"/>
                  <a:gd name="T12" fmla="*/ 21 w 22"/>
                  <a:gd name="T13" fmla="*/ 0 h 9"/>
                  <a:gd name="T14" fmla="*/ 13 w 22"/>
                  <a:gd name="T15" fmla="*/ 0 h 9"/>
                  <a:gd name="T16" fmla="*/ 0 w 22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13" y="9"/>
                    </a:lnTo>
                    <a:lnTo>
                      <a:pt x="22" y="9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53">
                <a:extLst>
                  <a:ext uri="{FF2B5EF4-FFF2-40B4-BE49-F238E27FC236}">
                    <a16:creationId xmlns:a16="http://schemas.microsoft.com/office/drawing/2014/main" id="{B1F00F3F-1260-49A7-950B-6B3B6904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885"/>
                <a:ext cx="12" cy="9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7 h 9"/>
                  <a:gd name="T4" fmla="*/ 2 w 12"/>
                  <a:gd name="T5" fmla="*/ 7 h 9"/>
                  <a:gd name="T6" fmla="*/ 3 w 12"/>
                  <a:gd name="T7" fmla="*/ 9 h 9"/>
                  <a:gd name="T8" fmla="*/ 12 w 12"/>
                  <a:gd name="T9" fmla="*/ 9 h 9"/>
                  <a:gd name="T10" fmla="*/ 12 w 12"/>
                  <a:gd name="T11" fmla="*/ 0 h 9"/>
                  <a:gd name="T12" fmla="*/ 0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12" y="9"/>
                    </a:lnTo>
                    <a:lnTo>
                      <a:pt x="1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54">
                <a:extLst>
                  <a:ext uri="{FF2B5EF4-FFF2-40B4-BE49-F238E27FC236}">
                    <a16:creationId xmlns:a16="http://schemas.microsoft.com/office/drawing/2014/main" id="{6F37D5F1-AEDA-4237-813D-856741D05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6" y="886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6 h 8"/>
                  <a:gd name="T4" fmla="*/ 1 w 5"/>
                  <a:gd name="T5" fmla="*/ 8 h 8"/>
                  <a:gd name="T6" fmla="*/ 5 w 5"/>
                  <a:gd name="T7" fmla="*/ 8 h 8"/>
                  <a:gd name="T8" fmla="*/ 5 w 5"/>
                  <a:gd name="T9" fmla="*/ 0 h 8"/>
                  <a:gd name="T10" fmla="*/ 0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55">
                <a:extLst>
                  <a:ext uri="{FF2B5EF4-FFF2-40B4-BE49-F238E27FC236}">
                    <a16:creationId xmlns:a16="http://schemas.microsoft.com/office/drawing/2014/main" id="{5342B4C3-0ADD-4476-AEF8-2E559D94F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" y="895"/>
                <a:ext cx="7" cy="5"/>
              </a:xfrm>
              <a:custGeom>
                <a:avLst/>
                <a:gdLst>
                  <a:gd name="T0" fmla="*/ 1 w 7"/>
                  <a:gd name="T1" fmla="*/ 0 h 5"/>
                  <a:gd name="T2" fmla="*/ 7 w 7"/>
                  <a:gd name="T3" fmla="*/ 0 h 5"/>
                  <a:gd name="T4" fmla="*/ 5 w 7"/>
                  <a:gd name="T5" fmla="*/ 2 h 5"/>
                  <a:gd name="T6" fmla="*/ 0 w 7"/>
                  <a:gd name="T7" fmla="*/ 5 h 5"/>
                  <a:gd name="T8" fmla="*/ 1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56">
                <a:extLst>
                  <a:ext uri="{FF2B5EF4-FFF2-40B4-BE49-F238E27FC236}">
                    <a16:creationId xmlns:a16="http://schemas.microsoft.com/office/drawing/2014/main" id="{2FD18B92-651E-487A-A02E-2D49B9432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" y="89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57">
                <a:extLst>
                  <a:ext uri="{FF2B5EF4-FFF2-40B4-BE49-F238E27FC236}">
                    <a16:creationId xmlns:a16="http://schemas.microsoft.com/office/drawing/2014/main" id="{18F20F27-59F6-4BA0-A819-42D45A33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896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12 w 13"/>
                  <a:gd name="T3" fmla="*/ 1 h 12"/>
                  <a:gd name="T4" fmla="*/ 13 w 13"/>
                  <a:gd name="T5" fmla="*/ 3 h 12"/>
                  <a:gd name="T6" fmla="*/ 13 w 13"/>
                  <a:gd name="T7" fmla="*/ 6 h 12"/>
                  <a:gd name="T8" fmla="*/ 10 w 13"/>
                  <a:gd name="T9" fmla="*/ 8 h 12"/>
                  <a:gd name="T10" fmla="*/ 9 w 13"/>
                  <a:gd name="T11" fmla="*/ 12 h 12"/>
                  <a:gd name="T12" fmla="*/ 3 w 13"/>
                  <a:gd name="T13" fmla="*/ 5 h 12"/>
                  <a:gd name="T14" fmla="*/ 0 w 13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2" y="1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58">
                <a:extLst>
                  <a:ext uri="{FF2B5EF4-FFF2-40B4-BE49-F238E27FC236}">
                    <a16:creationId xmlns:a16="http://schemas.microsoft.com/office/drawing/2014/main" id="{3B788812-B644-4CA0-8487-E23CE20ED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" y="897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2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8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59">
                <a:extLst>
                  <a:ext uri="{FF2B5EF4-FFF2-40B4-BE49-F238E27FC236}">
                    <a16:creationId xmlns:a16="http://schemas.microsoft.com/office/drawing/2014/main" id="{0E03A3C1-370B-4B7F-BDE5-845CB0D2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930"/>
                <a:ext cx="61" cy="16"/>
              </a:xfrm>
              <a:custGeom>
                <a:avLst/>
                <a:gdLst>
                  <a:gd name="T0" fmla="*/ 0 w 61"/>
                  <a:gd name="T1" fmla="*/ 16 h 16"/>
                  <a:gd name="T2" fmla="*/ 3 w 61"/>
                  <a:gd name="T3" fmla="*/ 9 h 16"/>
                  <a:gd name="T4" fmla="*/ 24 w 61"/>
                  <a:gd name="T5" fmla="*/ 3 h 16"/>
                  <a:gd name="T6" fmla="*/ 61 w 61"/>
                  <a:gd name="T7" fmla="*/ 0 h 16"/>
                  <a:gd name="T8" fmla="*/ 61 w 61"/>
                  <a:gd name="T9" fmla="*/ 6 h 16"/>
                  <a:gd name="T10" fmla="*/ 27 w 61"/>
                  <a:gd name="T11" fmla="*/ 9 h 16"/>
                  <a:gd name="T12" fmla="*/ 12 w 61"/>
                  <a:gd name="T13" fmla="*/ 12 h 16"/>
                  <a:gd name="T14" fmla="*/ 0 w 61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6">
                    <a:moveTo>
                      <a:pt x="0" y="16"/>
                    </a:moveTo>
                    <a:lnTo>
                      <a:pt x="3" y="9"/>
                    </a:lnTo>
                    <a:lnTo>
                      <a:pt x="24" y="3"/>
                    </a:lnTo>
                    <a:lnTo>
                      <a:pt x="61" y="0"/>
                    </a:lnTo>
                    <a:lnTo>
                      <a:pt x="61" y="6"/>
                    </a:lnTo>
                    <a:lnTo>
                      <a:pt x="27" y="9"/>
                    </a:lnTo>
                    <a:lnTo>
                      <a:pt x="12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4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60">
                <a:extLst>
                  <a:ext uri="{FF2B5EF4-FFF2-40B4-BE49-F238E27FC236}">
                    <a16:creationId xmlns:a16="http://schemas.microsoft.com/office/drawing/2014/main" id="{AE511B3E-AE43-4C7C-A70D-37DE3B7D8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931"/>
                <a:ext cx="35" cy="12"/>
              </a:xfrm>
              <a:custGeom>
                <a:avLst/>
                <a:gdLst>
                  <a:gd name="T0" fmla="*/ 0 w 35"/>
                  <a:gd name="T1" fmla="*/ 6 h 12"/>
                  <a:gd name="T2" fmla="*/ 0 w 35"/>
                  <a:gd name="T3" fmla="*/ 12 h 12"/>
                  <a:gd name="T4" fmla="*/ 8 w 35"/>
                  <a:gd name="T5" fmla="*/ 10 h 12"/>
                  <a:gd name="T6" fmla="*/ 35 w 35"/>
                  <a:gd name="T7" fmla="*/ 6 h 12"/>
                  <a:gd name="T8" fmla="*/ 33 w 35"/>
                  <a:gd name="T9" fmla="*/ 0 h 12"/>
                  <a:gd name="T10" fmla="*/ 16 w 35"/>
                  <a:gd name="T11" fmla="*/ 3 h 12"/>
                  <a:gd name="T12" fmla="*/ 0 w 35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0" y="6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35" y="6"/>
                    </a:lnTo>
                    <a:lnTo>
                      <a:pt x="33" y="0"/>
                    </a:lnTo>
                    <a:lnTo>
                      <a:pt x="1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61">
                <a:extLst>
                  <a:ext uri="{FF2B5EF4-FFF2-40B4-BE49-F238E27FC236}">
                    <a16:creationId xmlns:a16="http://schemas.microsoft.com/office/drawing/2014/main" id="{8C281FF2-B9FF-4D3D-8BA5-C52C8B991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9" y="933"/>
                <a:ext cx="21" cy="10"/>
              </a:xfrm>
              <a:custGeom>
                <a:avLst/>
                <a:gdLst>
                  <a:gd name="T0" fmla="*/ 1 w 21"/>
                  <a:gd name="T1" fmla="*/ 3 h 10"/>
                  <a:gd name="T2" fmla="*/ 0 w 21"/>
                  <a:gd name="T3" fmla="*/ 10 h 10"/>
                  <a:gd name="T4" fmla="*/ 9 w 21"/>
                  <a:gd name="T5" fmla="*/ 8 h 10"/>
                  <a:gd name="T6" fmla="*/ 21 w 21"/>
                  <a:gd name="T7" fmla="*/ 6 h 10"/>
                  <a:gd name="T8" fmla="*/ 21 w 21"/>
                  <a:gd name="T9" fmla="*/ 0 h 10"/>
                  <a:gd name="T10" fmla="*/ 8 w 21"/>
                  <a:gd name="T11" fmla="*/ 1 h 10"/>
                  <a:gd name="T12" fmla="*/ 1 w 21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" y="3"/>
                    </a:moveTo>
                    <a:lnTo>
                      <a:pt x="0" y="10"/>
                    </a:lnTo>
                    <a:lnTo>
                      <a:pt x="9" y="8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8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757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62">
                <a:extLst>
                  <a:ext uri="{FF2B5EF4-FFF2-40B4-BE49-F238E27FC236}">
                    <a16:creationId xmlns:a16="http://schemas.microsoft.com/office/drawing/2014/main" id="{009CDCEE-03B8-454C-893D-F8C6F1901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" y="934"/>
                <a:ext cx="10" cy="7"/>
              </a:xfrm>
              <a:custGeom>
                <a:avLst/>
                <a:gdLst>
                  <a:gd name="T0" fmla="*/ 0 w 10"/>
                  <a:gd name="T1" fmla="*/ 1 h 7"/>
                  <a:gd name="T2" fmla="*/ 0 w 10"/>
                  <a:gd name="T3" fmla="*/ 7 h 7"/>
                  <a:gd name="T4" fmla="*/ 10 w 10"/>
                  <a:gd name="T5" fmla="*/ 5 h 7"/>
                  <a:gd name="T6" fmla="*/ 10 w 10"/>
                  <a:gd name="T7" fmla="*/ 0 h 7"/>
                  <a:gd name="T8" fmla="*/ 9 w 10"/>
                  <a:gd name="T9" fmla="*/ 0 h 7"/>
                  <a:gd name="T10" fmla="*/ 8 w 10"/>
                  <a:gd name="T11" fmla="*/ 0 h 7"/>
                  <a:gd name="T12" fmla="*/ 7 w 10"/>
                  <a:gd name="T13" fmla="*/ 0 h 7"/>
                  <a:gd name="T14" fmla="*/ 5 w 10"/>
                  <a:gd name="T15" fmla="*/ 0 h 7"/>
                  <a:gd name="T16" fmla="*/ 3 w 10"/>
                  <a:gd name="T17" fmla="*/ 0 h 7"/>
                  <a:gd name="T18" fmla="*/ 2 w 10"/>
                  <a:gd name="T19" fmla="*/ 1 h 7"/>
                  <a:gd name="T20" fmla="*/ 1 w 10"/>
                  <a:gd name="T21" fmla="*/ 1 h 7"/>
                  <a:gd name="T22" fmla="*/ 0 w 10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0" y="1"/>
                    </a:moveTo>
                    <a:lnTo>
                      <a:pt x="0" y="7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63">
                <a:extLst>
                  <a:ext uri="{FF2B5EF4-FFF2-40B4-BE49-F238E27FC236}">
                    <a16:creationId xmlns:a16="http://schemas.microsoft.com/office/drawing/2014/main" id="{47A83715-5F22-41F4-9FE4-C79883A53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" y="919"/>
                <a:ext cx="41" cy="30"/>
              </a:xfrm>
              <a:custGeom>
                <a:avLst/>
                <a:gdLst>
                  <a:gd name="T0" fmla="*/ 10 w 41"/>
                  <a:gd name="T1" fmla="*/ 1 h 30"/>
                  <a:gd name="T2" fmla="*/ 9 w 41"/>
                  <a:gd name="T3" fmla="*/ 4 h 30"/>
                  <a:gd name="T4" fmla="*/ 7 w 41"/>
                  <a:gd name="T5" fmla="*/ 8 h 30"/>
                  <a:gd name="T6" fmla="*/ 6 w 41"/>
                  <a:gd name="T7" fmla="*/ 12 h 30"/>
                  <a:gd name="T8" fmla="*/ 4 w 41"/>
                  <a:gd name="T9" fmla="*/ 15 h 30"/>
                  <a:gd name="T10" fmla="*/ 3 w 41"/>
                  <a:gd name="T11" fmla="*/ 19 h 30"/>
                  <a:gd name="T12" fmla="*/ 2 w 41"/>
                  <a:gd name="T13" fmla="*/ 23 h 30"/>
                  <a:gd name="T14" fmla="*/ 1 w 41"/>
                  <a:gd name="T15" fmla="*/ 26 h 30"/>
                  <a:gd name="T16" fmla="*/ 0 w 41"/>
                  <a:gd name="T17" fmla="*/ 30 h 30"/>
                  <a:gd name="T18" fmla="*/ 8 w 41"/>
                  <a:gd name="T19" fmla="*/ 27 h 30"/>
                  <a:gd name="T20" fmla="*/ 26 w 41"/>
                  <a:gd name="T21" fmla="*/ 21 h 30"/>
                  <a:gd name="T22" fmla="*/ 41 w 41"/>
                  <a:gd name="T23" fmla="*/ 16 h 30"/>
                  <a:gd name="T24" fmla="*/ 33 w 41"/>
                  <a:gd name="T25" fmla="*/ 9 h 30"/>
                  <a:gd name="T26" fmla="*/ 25 w 41"/>
                  <a:gd name="T27" fmla="*/ 8 h 30"/>
                  <a:gd name="T28" fmla="*/ 22 w 41"/>
                  <a:gd name="T29" fmla="*/ 4 h 30"/>
                  <a:gd name="T30" fmla="*/ 16 w 41"/>
                  <a:gd name="T31" fmla="*/ 3 h 30"/>
                  <a:gd name="T32" fmla="*/ 16 w 41"/>
                  <a:gd name="T33" fmla="*/ 3 h 30"/>
                  <a:gd name="T34" fmla="*/ 15 w 41"/>
                  <a:gd name="T35" fmla="*/ 2 h 30"/>
                  <a:gd name="T36" fmla="*/ 15 w 41"/>
                  <a:gd name="T37" fmla="*/ 2 h 30"/>
                  <a:gd name="T38" fmla="*/ 13 w 41"/>
                  <a:gd name="T39" fmla="*/ 1 h 30"/>
                  <a:gd name="T40" fmla="*/ 12 w 41"/>
                  <a:gd name="T41" fmla="*/ 1 h 30"/>
                  <a:gd name="T42" fmla="*/ 12 w 41"/>
                  <a:gd name="T43" fmla="*/ 0 h 30"/>
                  <a:gd name="T44" fmla="*/ 11 w 41"/>
                  <a:gd name="T45" fmla="*/ 0 h 30"/>
                  <a:gd name="T46" fmla="*/ 10 w 41"/>
                  <a:gd name="T4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30">
                    <a:moveTo>
                      <a:pt x="10" y="1"/>
                    </a:moveTo>
                    <a:lnTo>
                      <a:pt x="9" y="4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8" y="27"/>
                    </a:lnTo>
                    <a:lnTo>
                      <a:pt x="26" y="21"/>
                    </a:lnTo>
                    <a:lnTo>
                      <a:pt x="41" y="16"/>
                    </a:lnTo>
                    <a:lnTo>
                      <a:pt x="33" y="9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64">
                <a:extLst>
                  <a:ext uri="{FF2B5EF4-FFF2-40B4-BE49-F238E27FC236}">
                    <a16:creationId xmlns:a16="http://schemas.microsoft.com/office/drawing/2014/main" id="{E0631AE1-891B-49EE-8C77-5D828C52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920"/>
                <a:ext cx="38" cy="28"/>
              </a:xfrm>
              <a:custGeom>
                <a:avLst/>
                <a:gdLst>
                  <a:gd name="T0" fmla="*/ 9 w 38"/>
                  <a:gd name="T1" fmla="*/ 0 h 28"/>
                  <a:gd name="T2" fmla="*/ 8 w 38"/>
                  <a:gd name="T3" fmla="*/ 4 h 28"/>
                  <a:gd name="T4" fmla="*/ 6 w 38"/>
                  <a:gd name="T5" fmla="*/ 7 h 28"/>
                  <a:gd name="T6" fmla="*/ 5 w 38"/>
                  <a:gd name="T7" fmla="*/ 10 h 28"/>
                  <a:gd name="T8" fmla="*/ 4 w 38"/>
                  <a:gd name="T9" fmla="*/ 14 h 28"/>
                  <a:gd name="T10" fmla="*/ 3 w 38"/>
                  <a:gd name="T11" fmla="*/ 17 h 28"/>
                  <a:gd name="T12" fmla="*/ 2 w 38"/>
                  <a:gd name="T13" fmla="*/ 21 h 28"/>
                  <a:gd name="T14" fmla="*/ 1 w 38"/>
                  <a:gd name="T15" fmla="*/ 24 h 28"/>
                  <a:gd name="T16" fmla="*/ 0 w 38"/>
                  <a:gd name="T17" fmla="*/ 28 h 28"/>
                  <a:gd name="T18" fmla="*/ 0 w 38"/>
                  <a:gd name="T19" fmla="*/ 27 h 28"/>
                  <a:gd name="T20" fmla="*/ 1 w 38"/>
                  <a:gd name="T21" fmla="*/ 27 h 28"/>
                  <a:gd name="T22" fmla="*/ 2 w 38"/>
                  <a:gd name="T23" fmla="*/ 27 h 28"/>
                  <a:gd name="T24" fmla="*/ 3 w 38"/>
                  <a:gd name="T25" fmla="*/ 26 h 28"/>
                  <a:gd name="T26" fmla="*/ 4 w 38"/>
                  <a:gd name="T27" fmla="*/ 26 h 28"/>
                  <a:gd name="T28" fmla="*/ 5 w 38"/>
                  <a:gd name="T29" fmla="*/ 26 h 28"/>
                  <a:gd name="T30" fmla="*/ 6 w 38"/>
                  <a:gd name="T31" fmla="*/ 25 h 28"/>
                  <a:gd name="T32" fmla="*/ 7 w 38"/>
                  <a:gd name="T33" fmla="*/ 25 h 28"/>
                  <a:gd name="T34" fmla="*/ 9 w 38"/>
                  <a:gd name="T35" fmla="*/ 24 h 28"/>
                  <a:gd name="T36" fmla="*/ 11 w 38"/>
                  <a:gd name="T37" fmla="*/ 23 h 28"/>
                  <a:gd name="T38" fmla="*/ 13 w 38"/>
                  <a:gd name="T39" fmla="*/ 23 h 28"/>
                  <a:gd name="T40" fmla="*/ 15 w 38"/>
                  <a:gd name="T41" fmla="*/ 22 h 28"/>
                  <a:gd name="T42" fmla="*/ 17 w 38"/>
                  <a:gd name="T43" fmla="*/ 21 h 28"/>
                  <a:gd name="T44" fmla="*/ 19 w 38"/>
                  <a:gd name="T45" fmla="*/ 21 h 28"/>
                  <a:gd name="T46" fmla="*/ 21 w 38"/>
                  <a:gd name="T47" fmla="*/ 20 h 28"/>
                  <a:gd name="T48" fmla="*/ 24 w 38"/>
                  <a:gd name="T49" fmla="*/ 19 h 28"/>
                  <a:gd name="T50" fmla="*/ 25 w 38"/>
                  <a:gd name="T51" fmla="*/ 19 h 28"/>
                  <a:gd name="T52" fmla="*/ 27 w 38"/>
                  <a:gd name="T53" fmla="*/ 18 h 28"/>
                  <a:gd name="T54" fmla="*/ 29 w 38"/>
                  <a:gd name="T55" fmla="*/ 18 h 28"/>
                  <a:gd name="T56" fmla="*/ 31 w 38"/>
                  <a:gd name="T57" fmla="*/ 17 h 28"/>
                  <a:gd name="T58" fmla="*/ 32 w 38"/>
                  <a:gd name="T59" fmla="*/ 16 h 28"/>
                  <a:gd name="T60" fmla="*/ 34 w 38"/>
                  <a:gd name="T61" fmla="*/ 16 h 28"/>
                  <a:gd name="T62" fmla="*/ 36 w 38"/>
                  <a:gd name="T63" fmla="*/ 15 h 28"/>
                  <a:gd name="T64" fmla="*/ 38 w 38"/>
                  <a:gd name="T65" fmla="*/ 15 h 28"/>
                  <a:gd name="T66" fmla="*/ 37 w 38"/>
                  <a:gd name="T67" fmla="*/ 14 h 28"/>
                  <a:gd name="T68" fmla="*/ 36 w 38"/>
                  <a:gd name="T69" fmla="*/ 13 h 28"/>
                  <a:gd name="T70" fmla="*/ 35 w 38"/>
                  <a:gd name="T71" fmla="*/ 12 h 28"/>
                  <a:gd name="T72" fmla="*/ 34 w 38"/>
                  <a:gd name="T73" fmla="*/ 12 h 28"/>
                  <a:gd name="T74" fmla="*/ 33 w 38"/>
                  <a:gd name="T75" fmla="*/ 11 h 28"/>
                  <a:gd name="T76" fmla="*/ 32 w 38"/>
                  <a:gd name="T77" fmla="*/ 10 h 28"/>
                  <a:gd name="T78" fmla="*/ 31 w 38"/>
                  <a:gd name="T79" fmla="*/ 9 h 28"/>
                  <a:gd name="T80" fmla="*/ 30 w 38"/>
                  <a:gd name="T81" fmla="*/ 8 h 28"/>
                  <a:gd name="T82" fmla="*/ 29 w 38"/>
                  <a:gd name="T83" fmla="*/ 8 h 28"/>
                  <a:gd name="T84" fmla="*/ 28 w 38"/>
                  <a:gd name="T85" fmla="*/ 8 h 28"/>
                  <a:gd name="T86" fmla="*/ 27 w 38"/>
                  <a:gd name="T87" fmla="*/ 8 h 28"/>
                  <a:gd name="T88" fmla="*/ 26 w 38"/>
                  <a:gd name="T89" fmla="*/ 7 h 28"/>
                  <a:gd name="T90" fmla="*/ 25 w 38"/>
                  <a:gd name="T91" fmla="*/ 7 h 28"/>
                  <a:gd name="T92" fmla="*/ 25 w 38"/>
                  <a:gd name="T93" fmla="*/ 7 h 28"/>
                  <a:gd name="T94" fmla="*/ 24 w 38"/>
                  <a:gd name="T95" fmla="*/ 7 h 28"/>
                  <a:gd name="T96" fmla="*/ 23 w 38"/>
                  <a:gd name="T97" fmla="*/ 7 h 28"/>
                  <a:gd name="T98" fmla="*/ 22 w 38"/>
                  <a:gd name="T99" fmla="*/ 6 h 28"/>
                  <a:gd name="T100" fmla="*/ 21 w 38"/>
                  <a:gd name="T101" fmla="*/ 5 h 28"/>
                  <a:gd name="T102" fmla="*/ 21 w 38"/>
                  <a:gd name="T103" fmla="*/ 4 h 28"/>
                  <a:gd name="T104" fmla="*/ 20 w 38"/>
                  <a:gd name="T105" fmla="*/ 3 h 28"/>
                  <a:gd name="T106" fmla="*/ 19 w 38"/>
                  <a:gd name="T107" fmla="*/ 3 h 28"/>
                  <a:gd name="T108" fmla="*/ 17 w 38"/>
                  <a:gd name="T109" fmla="*/ 2 h 28"/>
                  <a:gd name="T110" fmla="*/ 16 w 38"/>
                  <a:gd name="T111" fmla="*/ 2 h 28"/>
                  <a:gd name="T112" fmla="*/ 15 w 38"/>
                  <a:gd name="T113" fmla="*/ 2 h 28"/>
                  <a:gd name="T114" fmla="*/ 14 w 38"/>
                  <a:gd name="T115" fmla="*/ 1 h 28"/>
                  <a:gd name="T116" fmla="*/ 12 w 38"/>
                  <a:gd name="T117" fmla="*/ 0 h 28"/>
                  <a:gd name="T118" fmla="*/ 10 w 38"/>
                  <a:gd name="T119" fmla="*/ 0 h 28"/>
                  <a:gd name="T120" fmla="*/ 9 w 38"/>
                  <a:gd name="T1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" h="28">
                    <a:moveTo>
                      <a:pt x="9" y="0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5" y="10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2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3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515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65">
                <a:extLst>
                  <a:ext uri="{FF2B5EF4-FFF2-40B4-BE49-F238E27FC236}">
                    <a16:creationId xmlns:a16="http://schemas.microsoft.com/office/drawing/2014/main" id="{48CFF5E9-8423-408A-9208-5B10F53E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920"/>
                <a:ext cx="35" cy="26"/>
              </a:xfrm>
              <a:custGeom>
                <a:avLst/>
                <a:gdLst>
                  <a:gd name="T0" fmla="*/ 9 w 35"/>
                  <a:gd name="T1" fmla="*/ 1 h 26"/>
                  <a:gd name="T2" fmla="*/ 8 w 35"/>
                  <a:gd name="T3" fmla="*/ 4 h 26"/>
                  <a:gd name="T4" fmla="*/ 6 w 35"/>
                  <a:gd name="T5" fmla="*/ 7 h 26"/>
                  <a:gd name="T6" fmla="*/ 5 w 35"/>
                  <a:gd name="T7" fmla="*/ 10 h 26"/>
                  <a:gd name="T8" fmla="*/ 4 w 35"/>
                  <a:gd name="T9" fmla="*/ 13 h 26"/>
                  <a:gd name="T10" fmla="*/ 3 w 35"/>
                  <a:gd name="T11" fmla="*/ 16 h 26"/>
                  <a:gd name="T12" fmla="*/ 2 w 35"/>
                  <a:gd name="T13" fmla="*/ 19 h 26"/>
                  <a:gd name="T14" fmla="*/ 1 w 35"/>
                  <a:gd name="T15" fmla="*/ 23 h 26"/>
                  <a:gd name="T16" fmla="*/ 0 w 35"/>
                  <a:gd name="T17" fmla="*/ 26 h 26"/>
                  <a:gd name="T18" fmla="*/ 1 w 35"/>
                  <a:gd name="T19" fmla="*/ 26 h 26"/>
                  <a:gd name="T20" fmla="*/ 2 w 35"/>
                  <a:gd name="T21" fmla="*/ 25 h 26"/>
                  <a:gd name="T22" fmla="*/ 3 w 35"/>
                  <a:gd name="T23" fmla="*/ 25 h 26"/>
                  <a:gd name="T24" fmla="*/ 4 w 35"/>
                  <a:gd name="T25" fmla="*/ 25 h 26"/>
                  <a:gd name="T26" fmla="*/ 4 w 35"/>
                  <a:gd name="T27" fmla="*/ 24 h 26"/>
                  <a:gd name="T28" fmla="*/ 5 w 35"/>
                  <a:gd name="T29" fmla="*/ 24 h 26"/>
                  <a:gd name="T30" fmla="*/ 6 w 35"/>
                  <a:gd name="T31" fmla="*/ 24 h 26"/>
                  <a:gd name="T32" fmla="*/ 7 w 35"/>
                  <a:gd name="T33" fmla="*/ 23 h 26"/>
                  <a:gd name="T34" fmla="*/ 9 w 35"/>
                  <a:gd name="T35" fmla="*/ 23 h 26"/>
                  <a:gd name="T36" fmla="*/ 11 w 35"/>
                  <a:gd name="T37" fmla="*/ 22 h 26"/>
                  <a:gd name="T38" fmla="*/ 13 w 35"/>
                  <a:gd name="T39" fmla="*/ 22 h 26"/>
                  <a:gd name="T40" fmla="*/ 15 w 35"/>
                  <a:gd name="T41" fmla="*/ 21 h 26"/>
                  <a:gd name="T42" fmla="*/ 17 w 35"/>
                  <a:gd name="T43" fmla="*/ 20 h 26"/>
                  <a:gd name="T44" fmla="*/ 19 w 35"/>
                  <a:gd name="T45" fmla="*/ 20 h 26"/>
                  <a:gd name="T46" fmla="*/ 21 w 35"/>
                  <a:gd name="T47" fmla="*/ 19 h 26"/>
                  <a:gd name="T48" fmla="*/ 23 w 35"/>
                  <a:gd name="T49" fmla="*/ 18 h 26"/>
                  <a:gd name="T50" fmla="*/ 24 w 35"/>
                  <a:gd name="T51" fmla="*/ 18 h 26"/>
                  <a:gd name="T52" fmla="*/ 26 w 35"/>
                  <a:gd name="T53" fmla="*/ 17 h 26"/>
                  <a:gd name="T54" fmla="*/ 28 w 35"/>
                  <a:gd name="T55" fmla="*/ 17 h 26"/>
                  <a:gd name="T56" fmla="*/ 29 w 35"/>
                  <a:gd name="T57" fmla="*/ 16 h 26"/>
                  <a:gd name="T58" fmla="*/ 31 w 35"/>
                  <a:gd name="T59" fmla="*/ 16 h 26"/>
                  <a:gd name="T60" fmla="*/ 32 w 35"/>
                  <a:gd name="T61" fmla="*/ 15 h 26"/>
                  <a:gd name="T62" fmla="*/ 34 w 35"/>
                  <a:gd name="T63" fmla="*/ 15 h 26"/>
                  <a:gd name="T64" fmla="*/ 35 w 35"/>
                  <a:gd name="T65" fmla="*/ 14 h 26"/>
                  <a:gd name="T66" fmla="*/ 35 w 35"/>
                  <a:gd name="T67" fmla="*/ 13 h 26"/>
                  <a:gd name="T68" fmla="*/ 34 w 35"/>
                  <a:gd name="T69" fmla="*/ 13 h 26"/>
                  <a:gd name="T70" fmla="*/ 33 w 35"/>
                  <a:gd name="T71" fmla="*/ 12 h 26"/>
                  <a:gd name="T72" fmla="*/ 32 w 35"/>
                  <a:gd name="T73" fmla="*/ 11 h 26"/>
                  <a:gd name="T74" fmla="*/ 31 w 35"/>
                  <a:gd name="T75" fmla="*/ 10 h 26"/>
                  <a:gd name="T76" fmla="*/ 30 w 35"/>
                  <a:gd name="T77" fmla="*/ 10 h 26"/>
                  <a:gd name="T78" fmla="*/ 29 w 35"/>
                  <a:gd name="T79" fmla="*/ 9 h 26"/>
                  <a:gd name="T80" fmla="*/ 28 w 35"/>
                  <a:gd name="T81" fmla="*/ 8 h 26"/>
                  <a:gd name="T82" fmla="*/ 27 w 35"/>
                  <a:gd name="T83" fmla="*/ 8 h 26"/>
                  <a:gd name="T84" fmla="*/ 26 w 35"/>
                  <a:gd name="T85" fmla="*/ 8 h 26"/>
                  <a:gd name="T86" fmla="*/ 26 w 35"/>
                  <a:gd name="T87" fmla="*/ 8 h 26"/>
                  <a:gd name="T88" fmla="*/ 25 w 35"/>
                  <a:gd name="T89" fmla="*/ 7 h 26"/>
                  <a:gd name="T90" fmla="*/ 24 w 35"/>
                  <a:gd name="T91" fmla="*/ 7 h 26"/>
                  <a:gd name="T92" fmla="*/ 23 w 35"/>
                  <a:gd name="T93" fmla="*/ 7 h 26"/>
                  <a:gd name="T94" fmla="*/ 22 w 35"/>
                  <a:gd name="T95" fmla="*/ 7 h 26"/>
                  <a:gd name="T96" fmla="*/ 21 w 35"/>
                  <a:gd name="T97" fmla="*/ 7 h 26"/>
                  <a:gd name="T98" fmla="*/ 21 w 35"/>
                  <a:gd name="T99" fmla="*/ 6 h 26"/>
                  <a:gd name="T100" fmla="*/ 20 w 35"/>
                  <a:gd name="T101" fmla="*/ 5 h 26"/>
                  <a:gd name="T102" fmla="*/ 20 w 35"/>
                  <a:gd name="T103" fmla="*/ 4 h 26"/>
                  <a:gd name="T104" fmla="*/ 19 w 35"/>
                  <a:gd name="T105" fmla="*/ 3 h 26"/>
                  <a:gd name="T106" fmla="*/ 18 w 35"/>
                  <a:gd name="T107" fmla="*/ 3 h 26"/>
                  <a:gd name="T108" fmla="*/ 17 w 35"/>
                  <a:gd name="T109" fmla="*/ 2 h 26"/>
                  <a:gd name="T110" fmla="*/ 16 w 35"/>
                  <a:gd name="T111" fmla="*/ 2 h 26"/>
                  <a:gd name="T112" fmla="*/ 14 w 35"/>
                  <a:gd name="T113" fmla="*/ 2 h 26"/>
                  <a:gd name="T114" fmla="*/ 14 w 35"/>
                  <a:gd name="T115" fmla="*/ 2 h 26"/>
                  <a:gd name="T116" fmla="*/ 12 w 35"/>
                  <a:gd name="T117" fmla="*/ 1 h 26"/>
                  <a:gd name="T118" fmla="*/ 10 w 35"/>
                  <a:gd name="T119" fmla="*/ 0 h 26"/>
                  <a:gd name="T120" fmla="*/ 9 w 35"/>
                  <a:gd name="T12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" h="26">
                    <a:moveTo>
                      <a:pt x="9" y="1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5B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66">
                <a:extLst>
                  <a:ext uri="{FF2B5EF4-FFF2-40B4-BE49-F238E27FC236}">
                    <a16:creationId xmlns:a16="http://schemas.microsoft.com/office/drawing/2014/main" id="{ADC74071-5DBD-40AF-BE73-73530E228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" y="921"/>
                <a:ext cx="32" cy="23"/>
              </a:xfrm>
              <a:custGeom>
                <a:avLst/>
                <a:gdLst>
                  <a:gd name="T0" fmla="*/ 8 w 32"/>
                  <a:gd name="T1" fmla="*/ 0 h 23"/>
                  <a:gd name="T2" fmla="*/ 7 w 32"/>
                  <a:gd name="T3" fmla="*/ 3 h 23"/>
                  <a:gd name="T4" fmla="*/ 6 w 32"/>
                  <a:gd name="T5" fmla="*/ 6 h 23"/>
                  <a:gd name="T6" fmla="*/ 4 w 32"/>
                  <a:gd name="T7" fmla="*/ 9 h 23"/>
                  <a:gd name="T8" fmla="*/ 3 w 32"/>
                  <a:gd name="T9" fmla="*/ 12 h 23"/>
                  <a:gd name="T10" fmla="*/ 2 w 32"/>
                  <a:gd name="T11" fmla="*/ 15 h 23"/>
                  <a:gd name="T12" fmla="*/ 1 w 32"/>
                  <a:gd name="T13" fmla="*/ 18 h 23"/>
                  <a:gd name="T14" fmla="*/ 1 w 32"/>
                  <a:gd name="T15" fmla="*/ 20 h 23"/>
                  <a:gd name="T16" fmla="*/ 0 w 32"/>
                  <a:gd name="T17" fmla="*/ 23 h 23"/>
                  <a:gd name="T18" fmla="*/ 0 w 32"/>
                  <a:gd name="T19" fmla="*/ 23 h 23"/>
                  <a:gd name="T20" fmla="*/ 1 w 32"/>
                  <a:gd name="T21" fmla="*/ 23 h 23"/>
                  <a:gd name="T22" fmla="*/ 2 w 32"/>
                  <a:gd name="T23" fmla="*/ 23 h 23"/>
                  <a:gd name="T24" fmla="*/ 3 w 32"/>
                  <a:gd name="T25" fmla="*/ 22 h 23"/>
                  <a:gd name="T26" fmla="*/ 4 w 32"/>
                  <a:gd name="T27" fmla="*/ 22 h 23"/>
                  <a:gd name="T28" fmla="*/ 4 w 32"/>
                  <a:gd name="T29" fmla="*/ 22 h 23"/>
                  <a:gd name="T30" fmla="*/ 5 w 32"/>
                  <a:gd name="T31" fmla="*/ 22 h 23"/>
                  <a:gd name="T32" fmla="*/ 6 w 32"/>
                  <a:gd name="T33" fmla="*/ 21 h 23"/>
                  <a:gd name="T34" fmla="*/ 8 w 32"/>
                  <a:gd name="T35" fmla="*/ 21 h 23"/>
                  <a:gd name="T36" fmla="*/ 10 w 32"/>
                  <a:gd name="T37" fmla="*/ 20 h 23"/>
                  <a:gd name="T38" fmla="*/ 12 w 32"/>
                  <a:gd name="T39" fmla="*/ 20 h 23"/>
                  <a:gd name="T40" fmla="*/ 13 w 32"/>
                  <a:gd name="T41" fmla="*/ 19 h 23"/>
                  <a:gd name="T42" fmla="*/ 15 w 32"/>
                  <a:gd name="T43" fmla="*/ 18 h 23"/>
                  <a:gd name="T44" fmla="*/ 17 w 32"/>
                  <a:gd name="T45" fmla="*/ 18 h 23"/>
                  <a:gd name="T46" fmla="*/ 19 w 32"/>
                  <a:gd name="T47" fmla="*/ 17 h 23"/>
                  <a:gd name="T48" fmla="*/ 21 w 32"/>
                  <a:gd name="T49" fmla="*/ 16 h 23"/>
                  <a:gd name="T50" fmla="*/ 22 w 32"/>
                  <a:gd name="T51" fmla="*/ 16 h 23"/>
                  <a:gd name="T52" fmla="*/ 24 w 32"/>
                  <a:gd name="T53" fmla="*/ 15 h 23"/>
                  <a:gd name="T54" fmla="*/ 25 w 32"/>
                  <a:gd name="T55" fmla="*/ 15 h 23"/>
                  <a:gd name="T56" fmla="*/ 27 w 32"/>
                  <a:gd name="T57" fmla="*/ 14 h 23"/>
                  <a:gd name="T58" fmla="*/ 28 w 32"/>
                  <a:gd name="T59" fmla="*/ 14 h 23"/>
                  <a:gd name="T60" fmla="*/ 29 w 32"/>
                  <a:gd name="T61" fmla="*/ 13 h 23"/>
                  <a:gd name="T62" fmla="*/ 31 w 32"/>
                  <a:gd name="T63" fmla="*/ 13 h 23"/>
                  <a:gd name="T64" fmla="*/ 32 w 32"/>
                  <a:gd name="T65" fmla="*/ 13 h 23"/>
                  <a:gd name="T66" fmla="*/ 31 w 32"/>
                  <a:gd name="T67" fmla="*/ 12 h 23"/>
                  <a:gd name="T68" fmla="*/ 31 w 32"/>
                  <a:gd name="T69" fmla="*/ 11 h 23"/>
                  <a:gd name="T70" fmla="*/ 30 w 32"/>
                  <a:gd name="T71" fmla="*/ 11 h 23"/>
                  <a:gd name="T72" fmla="*/ 29 w 32"/>
                  <a:gd name="T73" fmla="*/ 10 h 23"/>
                  <a:gd name="T74" fmla="*/ 28 w 32"/>
                  <a:gd name="T75" fmla="*/ 9 h 23"/>
                  <a:gd name="T76" fmla="*/ 27 w 32"/>
                  <a:gd name="T77" fmla="*/ 8 h 23"/>
                  <a:gd name="T78" fmla="*/ 26 w 32"/>
                  <a:gd name="T79" fmla="*/ 8 h 23"/>
                  <a:gd name="T80" fmla="*/ 25 w 32"/>
                  <a:gd name="T81" fmla="*/ 7 h 23"/>
                  <a:gd name="T82" fmla="*/ 25 w 32"/>
                  <a:gd name="T83" fmla="*/ 7 h 23"/>
                  <a:gd name="T84" fmla="*/ 24 w 32"/>
                  <a:gd name="T85" fmla="*/ 7 h 23"/>
                  <a:gd name="T86" fmla="*/ 23 w 32"/>
                  <a:gd name="T87" fmla="*/ 7 h 23"/>
                  <a:gd name="T88" fmla="*/ 22 w 32"/>
                  <a:gd name="T89" fmla="*/ 6 h 23"/>
                  <a:gd name="T90" fmla="*/ 21 w 32"/>
                  <a:gd name="T91" fmla="*/ 6 h 23"/>
                  <a:gd name="T92" fmla="*/ 21 w 32"/>
                  <a:gd name="T93" fmla="*/ 6 h 23"/>
                  <a:gd name="T94" fmla="*/ 20 w 32"/>
                  <a:gd name="T95" fmla="*/ 6 h 23"/>
                  <a:gd name="T96" fmla="*/ 19 w 32"/>
                  <a:gd name="T97" fmla="*/ 6 h 23"/>
                  <a:gd name="T98" fmla="*/ 18 w 32"/>
                  <a:gd name="T99" fmla="*/ 5 h 23"/>
                  <a:gd name="T100" fmla="*/ 18 w 32"/>
                  <a:gd name="T101" fmla="*/ 4 h 23"/>
                  <a:gd name="T102" fmla="*/ 17 w 32"/>
                  <a:gd name="T103" fmla="*/ 3 h 23"/>
                  <a:gd name="T104" fmla="*/ 17 w 32"/>
                  <a:gd name="T105" fmla="*/ 2 h 23"/>
                  <a:gd name="T106" fmla="*/ 16 w 32"/>
                  <a:gd name="T107" fmla="*/ 2 h 23"/>
                  <a:gd name="T108" fmla="*/ 15 w 32"/>
                  <a:gd name="T109" fmla="*/ 2 h 23"/>
                  <a:gd name="T110" fmla="*/ 14 w 32"/>
                  <a:gd name="T111" fmla="*/ 1 h 23"/>
                  <a:gd name="T112" fmla="*/ 13 w 32"/>
                  <a:gd name="T113" fmla="*/ 1 h 23"/>
                  <a:gd name="T114" fmla="*/ 12 w 32"/>
                  <a:gd name="T115" fmla="*/ 1 h 23"/>
                  <a:gd name="T116" fmla="*/ 10 w 32"/>
                  <a:gd name="T117" fmla="*/ 0 h 23"/>
                  <a:gd name="T118" fmla="*/ 9 w 32"/>
                  <a:gd name="T119" fmla="*/ 0 h 23"/>
                  <a:gd name="T120" fmla="*/ 8 w 32"/>
                  <a:gd name="T1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" h="23">
                    <a:moveTo>
                      <a:pt x="8" y="0"/>
                    </a:moveTo>
                    <a:lnTo>
                      <a:pt x="7" y="3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9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67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67">
                <a:extLst>
                  <a:ext uri="{FF2B5EF4-FFF2-40B4-BE49-F238E27FC236}">
                    <a16:creationId xmlns:a16="http://schemas.microsoft.com/office/drawing/2014/main" id="{BC9B3B7F-3441-4F39-AC6F-47E04F77D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" y="921"/>
                <a:ext cx="30" cy="22"/>
              </a:xfrm>
              <a:custGeom>
                <a:avLst/>
                <a:gdLst>
                  <a:gd name="T0" fmla="*/ 8 w 30"/>
                  <a:gd name="T1" fmla="*/ 1 h 22"/>
                  <a:gd name="T2" fmla="*/ 7 w 30"/>
                  <a:gd name="T3" fmla="*/ 3 h 22"/>
                  <a:gd name="T4" fmla="*/ 6 w 30"/>
                  <a:gd name="T5" fmla="*/ 6 h 22"/>
                  <a:gd name="T6" fmla="*/ 5 w 30"/>
                  <a:gd name="T7" fmla="*/ 9 h 22"/>
                  <a:gd name="T8" fmla="*/ 4 w 30"/>
                  <a:gd name="T9" fmla="*/ 11 h 22"/>
                  <a:gd name="T10" fmla="*/ 3 w 30"/>
                  <a:gd name="T11" fmla="*/ 14 h 22"/>
                  <a:gd name="T12" fmla="*/ 2 w 30"/>
                  <a:gd name="T13" fmla="*/ 17 h 22"/>
                  <a:gd name="T14" fmla="*/ 1 w 30"/>
                  <a:gd name="T15" fmla="*/ 19 h 22"/>
                  <a:gd name="T16" fmla="*/ 0 w 30"/>
                  <a:gd name="T17" fmla="*/ 22 h 22"/>
                  <a:gd name="T18" fmla="*/ 1 w 30"/>
                  <a:gd name="T19" fmla="*/ 22 h 22"/>
                  <a:gd name="T20" fmla="*/ 2 w 30"/>
                  <a:gd name="T21" fmla="*/ 22 h 22"/>
                  <a:gd name="T22" fmla="*/ 2 w 30"/>
                  <a:gd name="T23" fmla="*/ 21 h 22"/>
                  <a:gd name="T24" fmla="*/ 3 w 30"/>
                  <a:gd name="T25" fmla="*/ 21 h 22"/>
                  <a:gd name="T26" fmla="*/ 4 w 30"/>
                  <a:gd name="T27" fmla="*/ 21 h 22"/>
                  <a:gd name="T28" fmla="*/ 5 w 30"/>
                  <a:gd name="T29" fmla="*/ 20 h 22"/>
                  <a:gd name="T30" fmla="*/ 5 w 30"/>
                  <a:gd name="T31" fmla="*/ 20 h 22"/>
                  <a:gd name="T32" fmla="*/ 6 w 30"/>
                  <a:gd name="T33" fmla="*/ 20 h 22"/>
                  <a:gd name="T34" fmla="*/ 8 w 30"/>
                  <a:gd name="T35" fmla="*/ 19 h 22"/>
                  <a:gd name="T36" fmla="*/ 10 w 30"/>
                  <a:gd name="T37" fmla="*/ 19 h 22"/>
                  <a:gd name="T38" fmla="*/ 11 w 30"/>
                  <a:gd name="T39" fmla="*/ 18 h 22"/>
                  <a:gd name="T40" fmla="*/ 13 w 30"/>
                  <a:gd name="T41" fmla="*/ 18 h 22"/>
                  <a:gd name="T42" fmla="*/ 15 w 30"/>
                  <a:gd name="T43" fmla="*/ 17 h 22"/>
                  <a:gd name="T44" fmla="*/ 16 w 30"/>
                  <a:gd name="T45" fmla="*/ 16 h 22"/>
                  <a:gd name="T46" fmla="*/ 18 w 30"/>
                  <a:gd name="T47" fmla="*/ 16 h 22"/>
                  <a:gd name="T48" fmla="*/ 20 w 30"/>
                  <a:gd name="T49" fmla="*/ 15 h 22"/>
                  <a:gd name="T50" fmla="*/ 21 w 30"/>
                  <a:gd name="T51" fmla="*/ 15 h 22"/>
                  <a:gd name="T52" fmla="*/ 22 w 30"/>
                  <a:gd name="T53" fmla="*/ 14 h 22"/>
                  <a:gd name="T54" fmla="*/ 24 w 30"/>
                  <a:gd name="T55" fmla="*/ 14 h 22"/>
                  <a:gd name="T56" fmla="*/ 25 w 30"/>
                  <a:gd name="T57" fmla="*/ 14 h 22"/>
                  <a:gd name="T58" fmla="*/ 26 w 30"/>
                  <a:gd name="T59" fmla="*/ 13 h 22"/>
                  <a:gd name="T60" fmla="*/ 28 w 30"/>
                  <a:gd name="T61" fmla="*/ 13 h 22"/>
                  <a:gd name="T62" fmla="*/ 29 w 30"/>
                  <a:gd name="T63" fmla="*/ 12 h 22"/>
                  <a:gd name="T64" fmla="*/ 30 w 30"/>
                  <a:gd name="T65" fmla="*/ 12 h 22"/>
                  <a:gd name="T66" fmla="*/ 30 w 30"/>
                  <a:gd name="T67" fmla="*/ 11 h 22"/>
                  <a:gd name="T68" fmla="*/ 29 w 30"/>
                  <a:gd name="T69" fmla="*/ 11 h 22"/>
                  <a:gd name="T70" fmla="*/ 28 w 30"/>
                  <a:gd name="T71" fmla="*/ 10 h 22"/>
                  <a:gd name="T72" fmla="*/ 27 w 30"/>
                  <a:gd name="T73" fmla="*/ 10 h 22"/>
                  <a:gd name="T74" fmla="*/ 26 w 30"/>
                  <a:gd name="T75" fmla="*/ 9 h 22"/>
                  <a:gd name="T76" fmla="*/ 25 w 30"/>
                  <a:gd name="T77" fmla="*/ 8 h 22"/>
                  <a:gd name="T78" fmla="*/ 25 w 30"/>
                  <a:gd name="T79" fmla="*/ 8 h 22"/>
                  <a:gd name="T80" fmla="*/ 24 w 30"/>
                  <a:gd name="T81" fmla="*/ 7 h 22"/>
                  <a:gd name="T82" fmla="*/ 23 w 30"/>
                  <a:gd name="T83" fmla="*/ 7 h 22"/>
                  <a:gd name="T84" fmla="*/ 22 w 30"/>
                  <a:gd name="T85" fmla="*/ 7 h 22"/>
                  <a:gd name="T86" fmla="*/ 22 w 30"/>
                  <a:gd name="T87" fmla="*/ 7 h 22"/>
                  <a:gd name="T88" fmla="*/ 21 w 30"/>
                  <a:gd name="T89" fmla="*/ 7 h 22"/>
                  <a:gd name="T90" fmla="*/ 20 w 30"/>
                  <a:gd name="T91" fmla="*/ 6 h 22"/>
                  <a:gd name="T92" fmla="*/ 19 w 30"/>
                  <a:gd name="T93" fmla="*/ 6 h 22"/>
                  <a:gd name="T94" fmla="*/ 18 w 30"/>
                  <a:gd name="T95" fmla="*/ 6 h 22"/>
                  <a:gd name="T96" fmla="*/ 18 w 30"/>
                  <a:gd name="T97" fmla="*/ 6 h 22"/>
                  <a:gd name="T98" fmla="*/ 17 w 30"/>
                  <a:gd name="T99" fmla="*/ 5 h 22"/>
                  <a:gd name="T100" fmla="*/ 17 w 30"/>
                  <a:gd name="T101" fmla="*/ 4 h 22"/>
                  <a:gd name="T102" fmla="*/ 16 w 30"/>
                  <a:gd name="T103" fmla="*/ 3 h 22"/>
                  <a:gd name="T104" fmla="*/ 16 w 30"/>
                  <a:gd name="T105" fmla="*/ 2 h 22"/>
                  <a:gd name="T106" fmla="*/ 15 w 30"/>
                  <a:gd name="T107" fmla="*/ 2 h 22"/>
                  <a:gd name="T108" fmla="*/ 14 w 30"/>
                  <a:gd name="T109" fmla="*/ 2 h 22"/>
                  <a:gd name="T110" fmla="*/ 13 w 30"/>
                  <a:gd name="T111" fmla="*/ 2 h 22"/>
                  <a:gd name="T112" fmla="*/ 12 w 30"/>
                  <a:gd name="T113" fmla="*/ 1 h 22"/>
                  <a:gd name="T114" fmla="*/ 12 w 30"/>
                  <a:gd name="T115" fmla="*/ 1 h 22"/>
                  <a:gd name="T116" fmla="*/ 10 w 30"/>
                  <a:gd name="T117" fmla="*/ 1 h 22"/>
                  <a:gd name="T118" fmla="*/ 9 w 30"/>
                  <a:gd name="T119" fmla="*/ 0 h 22"/>
                  <a:gd name="T120" fmla="*/ 8 w 30"/>
                  <a:gd name="T1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" h="22">
                    <a:moveTo>
                      <a:pt x="8" y="1"/>
                    </a:moveTo>
                    <a:lnTo>
                      <a:pt x="7" y="3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6D7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68">
                <a:extLst>
                  <a:ext uri="{FF2B5EF4-FFF2-40B4-BE49-F238E27FC236}">
                    <a16:creationId xmlns:a16="http://schemas.microsoft.com/office/drawing/2014/main" id="{0B1FAF82-5B8E-45AC-BB62-ED2CC41F3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922"/>
                <a:ext cx="27" cy="19"/>
              </a:xfrm>
              <a:custGeom>
                <a:avLst/>
                <a:gdLst>
                  <a:gd name="T0" fmla="*/ 7 w 27"/>
                  <a:gd name="T1" fmla="*/ 0 h 19"/>
                  <a:gd name="T2" fmla="*/ 6 w 27"/>
                  <a:gd name="T3" fmla="*/ 3 h 19"/>
                  <a:gd name="T4" fmla="*/ 5 w 27"/>
                  <a:gd name="T5" fmla="*/ 5 h 19"/>
                  <a:gd name="T6" fmla="*/ 4 w 27"/>
                  <a:gd name="T7" fmla="*/ 7 h 19"/>
                  <a:gd name="T8" fmla="*/ 3 w 27"/>
                  <a:gd name="T9" fmla="*/ 10 h 19"/>
                  <a:gd name="T10" fmla="*/ 2 w 27"/>
                  <a:gd name="T11" fmla="*/ 12 h 19"/>
                  <a:gd name="T12" fmla="*/ 1 w 27"/>
                  <a:gd name="T13" fmla="*/ 14 h 19"/>
                  <a:gd name="T14" fmla="*/ 0 w 27"/>
                  <a:gd name="T15" fmla="*/ 17 h 19"/>
                  <a:gd name="T16" fmla="*/ 0 w 27"/>
                  <a:gd name="T17" fmla="*/ 19 h 19"/>
                  <a:gd name="T18" fmla="*/ 0 w 27"/>
                  <a:gd name="T19" fmla="*/ 19 h 19"/>
                  <a:gd name="T20" fmla="*/ 1 w 27"/>
                  <a:gd name="T21" fmla="*/ 19 h 19"/>
                  <a:gd name="T22" fmla="*/ 2 w 27"/>
                  <a:gd name="T23" fmla="*/ 19 h 19"/>
                  <a:gd name="T24" fmla="*/ 2 w 27"/>
                  <a:gd name="T25" fmla="*/ 19 h 19"/>
                  <a:gd name="T26" fmla="*/ 3 w 27"/>
                  <a:gd name="T27" fmla="*/ 18 h 19"/>
                  <a:gd name="T28" fmla="*/ 4 w 27"/>
                  <a:gd name="T29" fmla="*/ 18 h 19"/>
                  <a:gd name="T30" fmla="*/ 5 w 27"/>
                  <a:gd name="T31" fmla="*/ 18 h 19"/>
                  <a:gd name="T32" fmla="*/ 5 w 27"/>
                  <a:gd name="T33" fmla="*/ 18 h 19"/>
                  <a:gd name="T34" fmla="*/ 7 w 27"/>
                  <a:gd name="T35" fmla="*/ 17 h 19"/>
                  <a:gd name="T36" fmla="*/ 8 w 27"/>
                  <a:gd name="T37" fmla="*/ 17 h 19"/>
                  <a:gd name="T38" fmla="*/ 10 w 27"/>
                  <a:gd name="T39" fmla="*/ 16 h 19"/>
                  <a:gd name="T40" fmla="*/ 12 w 27"/>
                  <a:gd name="T41" fmla="*/ 15 h 19"/>
                  <a:gd name="T42" fmla="*/ 13 w 27"/>
                  <a:gd name="T43" fmla="*/ 15 h 19"/>
                  <a:gd name="T44" fmla="*/ 15 w 27"/>
                  <a:gd name="T45" fmla="*/ 14 h 19"/>
                  <a:gd name="T46" fmla="*/ 16 w 27"/>
                  <a:gd name="T47" fmla="*/ 14 h 19"/>
                  <a:gd name="T48" fmla="*/ 18 w 27"/>
                  <a:gd name="T49" fmla="*/ 13 h 19"/>
                  <a:gd name="T50" fmla="*/ 19 w 27"/>
                  <a:gd name="T51" fmla="*/ 13 h 19"/>
                  <a:gd name="T52" fmla="*/ 20 w 27"/>
                  <a:gd name="T53" fmla="*/ 12 h 19"/>
                  <a:gd name="T54" fmla="*/ 21 w 27"/>
                  <a:gd name="T55" fmla="*/ 12 h 19"/>
                  <a:gd name="T56" fmla="*/ 23 w 27"/>
                  <a:gd name="T57" fmla="*/ 12 h 19"/>
                  <a:gd name="T58" fmla="*/ 24 w 27"/>
                  <a:gd name="T59" fmla="*/ 12 h 19"/>
                  <a:gd name="T60" fmla="*/ 25 w 27"/>
                  <a:gd name="T61" fmla="*/ 11 h 19"/>
                  <a:gd name="T62" fmla="*/ 26 w 27"/>
                  <a:gd name="T63" fmla="*/ 11 h 19"/>
                  <a:gd name="T64" fmla="*/ 27 w 27"/>
                  <a:gd name="T65" fmla="*/ 10 h 19"/>
                  <a:gd name="T66" fmla="*/ 26 w 27"/>
                  <a:gd name="T67" fmla="*/ 10 h 19"/>
                  <a:gd name="T68" fmla="*/ 26 w 27"/>
                  <a:gd name="T69" fmla="*/ 9 h 19"/>
                  <a:gd name="T70" fmla="*/ 25 w 27"/>
                  <a:gd name="T71" fmla="*/ 9 h 19"/>
                  <a:gd name="T72" fmla="*/ 24 w 27"/>
                  <a:gd name="T73" fmla="*/ 8 h 19"/>
                  <a:gd name="T74" fmla="*/ 23 w 27"/>
                  <a:gd name="T75" fmla="*/ 8 h 19"/>
                  <a:gd name="T76" fmla="*/ 22 w 27"/>
                  <a:gd name="T77" fmla="*/ 7 h 19"/>
                  <a:gd name="T78" fmla="*/ 22 w 27"/>
                  <a:gd name="T79" fmla="*/ 7 h 19"/>
                  <a:gd name="T80" fmla="*/ 21 w 27"/>
                  <a:gd name="T81" fmla="*/ 6 h 19"/>
                  <a:gd name="T82" fmla="*/ 20 w 27"/>
                  <a:gd name="T83" fmla="*/ 6 h 19"/>
                  <a:gd name="T84" fmla="*/ 19 w 27"/>
                  <a:gd name="T85" fmla="*/ 6 h 19"/>
                  <a:gd name="T86" fmla="*/ 19 w 27"/>
                  <a:gd name="T87" fmla="*/ 6 h 19"/>
                  <a:gd name="T88" fmla="*/ 18 w 27"/>
                  <a:gd name="T89" fmla="*/ 6 h 19"/>
                  <a:gd name="T90" fmla="*/ 17 w 27"/>
                  <a:gd name="T91" fmla="*/ 5 h 19"/>
                  <a:gd name="T92" fmla="*/ 17 w 27"/>
                  <a:gd name="T93" fmla="*/ 5 h 19"/>
                  <a:gd name="T94" fmla="*/ 16 w 27"/>
                  <a:gd name="T95" fmla="*/ 5 h 19"/>
                  <a:gd name="T96" fmla="*/ 15 w 27"/>
                  <a:gd name="T97" fmla="*/ 5 h 19"/>
                  <a:gd name="T98" fmla="*/ 15 w 27"/>
                  <a:gd name="T99" fmla="*/ 4 h 19"/>
                  <a:gd name="T100" fmla="*/ 15 w 27"/>
                  <a:gd name="T101" fmla="*/ 3 h 19"/>
                  <a:gd name="T102" fmla="*/ 14 w 27"/>
                  <a:gd name="T103" fmla="*/ 2 h 19"/>
                  <a:gd name="T104" fmla="*/ 14 w 27"/>
                  <a:gd name="T105" fmla="*/ 1 h 19"/>
                  <a:gd name="T106" fmla="*/ 13 w 27"/>
                  <a:gd name="T107" fmla="*/ 1 h 19"/>
                  <a:gd name="T108" fmla="*/ 12 w 27"/>
                  <a:gd name="T109" fmla="*/ 1 h 19"/>
                  <a:gd name="T110" fmla="*/ 12 w 27"/>
                  <a:gd name="T111" fmla="*/ 1 h 19"/>
                  <a:gd name="T112" fmla="*/ 11 w 27"/>
                  <a:gd name="T113" fmla="*/ 1 h 19"/>
                  <a:gd name="T114" fmla="*/ 10 w 27"/>
                  <a:gd name="T115" fmla="*/ 0 h 19"/>
                  <a:gd name="T116" fmla="*/ 9 w 27"/>
                  <a:gd name="T117" fmla="*/ 0 h 19"/>
                  <a:gd name="T118" fmla="*/ 8 w 27"/>
                  <a:gd name="T119" fmla="*/ 0 h 19"/>
                  <a:gd name="T120" fmla="*/ 7 w 27"/>
                  <a:gd name="T1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19">
                    <a:moveTo>
                      <a:pt x="7" y="0"/>
                    </a:moveTo>
                    <a:lnTo>
                      <a:pt x="6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8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69">
                <a:extLst>
                  <a:ext uri="{FF2B5EF4-FFF2-40B4-BE49-F238E27FC236}">
                    <a16:creationId xmlns:a16="http://schemas.microsoft.com/office/drawing/2014/main" id="{3FA5340A-B4B5-4F1E-8187-819FE7D0E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922"/>
                <a:ext cx="25" cy="18"/>
              </a:xfrm>
              <a:custGeom>
                <a:avLst/>
                <a:gdLst>
                  <a:gd name="T0" fmla="*/ 7 w 25"/>
                  <a:gd name="T1" fmla="*/ 1 h 18"/>
                  <a:gd name="T2" fmla="*/ 6 w 25"/>
                  <a:gd name="T3" fmla="*/ 3 h 18"/>
                  <a:gd name="T4" fmla="*/ 5 w 25"/>
                  <a:gd name="T5" fmla="*/ 5 h 18"/>
                  <a:gd name="T6" fmla="*/ 4 w 25"/>
                  <a:gd name="T7" fmla="*/ 7 h 18"/>
                  <a:gd name="T8" fmla="*/ 3 w 25"/>
                  <a:gd name="T9" fmla="*/ 9 h 18"/>
                  <a:gd name="T10" fmla="*/ 2 w 25"/>
                  <a:gd name="T11" fmla="*/ 11 h 18"/>
                  <a:gd name="T12" fmla="*/ 2 w 25"/>
                  <a:gd name="T13" fmla="*/ 13 h 18"/>
                  <a:gd name="T14" fmla="*/ 1 w 25"/>
                  <a:gd name="T15" fmla="*/ 16 h 18"/>
                  <a:gd name="T16" fmla="*/ 0 w 25"/>
                  <a:gd name="T17" fmla="*/ 18 h 18"/>
                  <a:gd name="T18" fmla="*/ 2 w 25"/>
                  <a:gd name="T19" fmla="*/ 18 h 18"/>
                  <a:gd name="T20" fmla="*/ 3 w 25"/>
                  <a:gd name="T21" fmla="*/ 17 h 18"/>
                  <a:gd name="T22" fmla="*/ 4 w 25"/>
                  <a:gd name="T23" fmla="*/ 17 h 18"/>
                  <a:gd name="T24" fmla="*/ 5 w 25"/>
                  <a:gd name="T25" fmla="*/ 16 h 18"/>
                  <a:gd name="T26" fmla="*/ 7 w 25"/>
                  <a:gd name="T27" fmla="*/ 16 h 18"/>
                  <a:gd name="T28" fmla="*/ 8 w 25"/>
                  <a:gd name="T29" fmla="*/ 15 h 18"/>
                  <a:gd name="T30" fmla="*/ 9 w 25"/>
                  <a:gd name="T31" fmla="*/ 15 h 18"/>
                  <a:gd name="T32" fmla="*/ 11 w 25"/>
                  <a:gd name="T33" fmla="*/ 14 h 18"/>
                  <a:gd name="T34" fmla="*/ 12 w 25"/>
                  <a:gd name="T35" fmla="*/ 14 h 18"/>
                  <a:gd name="T36" fmla="*/ 14 w 25"/>
                  <a:gd name="T37" fmla="*/ 13 h 18"/>
                  <a:gd name="T38" fmla="*/ 15 w 25"/>
                  <a:gd name="T39" fmla="*/ 13 h 18"/>
                  <a:gd name="T40" fmla="*/ 17 w 25"/>
                  <a:gd name="T41" fmla="*/ 12 h 18"/>
                  <a:gd name="T42" fmla="*/ 18 w 25"/>
                  <a:gd name="T43" fmla="*/ 12 h 18"/>
                  <a:gd name="T44" fmla="*/ 19 w 25"/>
                  <a:gd name="T45" fmla="*/ 12 h 18"/>
                  <a:gd name="T46" fmla="*/ 20 w 25"/>
                  <a:gd name="T47" fmla="*/ 11 h 18"/>
                  <a:gd name="T48" fmla="*/ 21 w 25"/>
                  <a:gd name="T49" fmla="*/ 11 h 18"/>
                  <a:gd name="T50" fmla="*/ 22 w 25"/>
                  <a:gd name="T51" fmla="*/ 11 h 18"/>
                  <a:gd name="T52" fmla="*/ 23 w 25"/>
                  <a:gd name="T53" fmla="*/ 10 h 18"/>
                  <a:gd name="T54" fmla="*/ 24 w 25"/>
                  <a:gd name="T55" fmla="*/ 10 h 18"/>
                  <a:gd name="T56" fmla="*/ 25 w 25"/>
                  <a:gd name="T57" fmla="*/ 10 h 18"/>
                  <a:gd name="T58" fmla="*/ 24 w 25"/>
                  <a:gd name="T59" fmla="*/ 9 h 18"/>
                  <a:gd name="T60" fmla="*/ 24 w 25"/>
                  <a:gd name="T61" fmla="*/ 9 h 18"/>
                  <a:gd name="T62" fmla="*/ 23 w 25"/>
                  <a:gd name="T63" fmla="*/ 8 h 18"/>
                  <a:gd name="T64" fmla="*/ 22 w 25"/>
                  <a:gd name="T65" fmla="*/ 8 h 18"/>
                  <a:gd name="T66" fmla="*/ 21 w 25"/>
                  <a:gd name="T67" fmla="*/ 8 h 18"/>
                  <a:gd name="T68" fmla="*/ 21 w 25"/>
                  <a:gd name="T69" fmla="*/ 7 h 18"/>
                  <a:gd name="T70" fmla="*/ 20 w 25"/>
                  <a:gd name="T71" fmla="*/ 7 h 18"/>
                  <a:gd name="T72" fmla="*/ 19 w 25"/>
                  <a:gd name="T73" fmla="*/ 6 h 18"/>
                  <a:gd name="T74" fmla="*/ 18 w 25"/>
                  <a:gd name="T75" fmla="*/ 6 h 18"/>
                  <a:gd name="T76" fmla="*/ 16 w 25"/>
                  <a:gd name="T77" fmla="*/ 6 h 18"/>
                  <a:gd name="T78" fmla="*/ 15 w 25"/>
                  <a:gd name="T79" fmla="*/ 5 h 18"/>
                  <a:gd name="T80" fmla="*/ 14 w 25"/>
                  <a:gd name="T81" fmla="*/ 5 h 18"/>
                  <a:gd name="T82" fmla="*/ 14 w 25"/>
                  <a:gd name="T83" fmla="*/ 4 h 18"/>
                  <a:gd name="T84" fmla="*/ 14 w 25"/>
                  <a:gd name="T85" fmla="*/ 3 h 18"/>
                  <a:gd name="T86" fmla="*/ 13 w 25"/>
                  <a:gd name="T87" fmla="*/ 2 h 18"/>
                  <a:gd name="T88" fmla="*/ 13 w 25"/>
                  <a:gd name="T89" fmla="*/ 1 h 18"/>
                  <a:gd name="T90" fmla="*/ 12 w 25"/>
                  <a:gd name="T91" fmla="*/ 1 h 18"/>
                  <a:gd name="T92" fmla="*/ 12 w 25"/>
                  <a:gd name="T93" fmla="*/ 1 h 18"/>
                  <a:gd name="T94" fmla="*/ 11 w 25"/>
                  <a:gd name="T95" fmla="*/ 1 h 18"/>
                  <a:gd name="T96" fmla="*/ 10 w 25"/>
                  <a:gd name="T97" fmla="*/ 1 h 18"/>
                  <a:gd name="T98" fmla="*/ 10 w 25"/>
                  <a:gd name="T99" fmla="*/ 0 h 18"/>
                  <a:gd name="T100" fmla="*/ 9 w 25"/>
                  <a:gd name="T101" fmla="*/ 0 h 18"/>
                  <a:gd name="T102" fmla="*/ 7 w 25"/>
                  <a:gd name="T103" fmla="*/ 0 h 18"/>
                  <a:gd name="T104" fmla="*/ 7 w 25"/>
                  <a:gd name="T10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18">
                    <a:moveTo>
                      <a:pt x="7" y="1"/>
                    </a:moveTo>
                    <a:lnTo>
                      <a:pt x="6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49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70">
                <a:extLst>
                  <a:ext uri="{FF2B5EF4-FFF2-40B4-BE49-F238E27FC236}">
                    <a16:creationId xmlns:a16="http://schemas.microsoft.com/office/drawing/2014/main" id="{DED7E30C-DEC8-4132-95E3-ABEC36EED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923"/>
                <a:ext cx="22" cy="15"/>
              </a:xfrm>
              <a:custGeom>
                <a:avLst/>
                <a:gdLst>
                  <a:gd name="T0" fmla="*/ 6 w 22"/>
                  <a:gd name="T1" fmla="*/ 0 h 15"/>
                  <a:gd name="T2" fmla="*/ 5 w 22"/>
                  <a:gd name="T3" fmla="*/ 2 h 15"/>
                  <a:gd name="T4" fmla="*/ 4 w 22"/>
                  <a:gd name="T5" fmla="*/ 4 h 15"/>
                  <a:gd name="T6" fmla="*/ 3 w 22"/>
                  <a:gd name="T7" fmla="*/ 6 h 15"/>
                  <a:gd name="T8" fmla="*/ 2 w 22"/>
                  <a:gd name="T9" fmla="*/ 8 h 15"/>
                  <a:gd name="T10" fmla="*/ 2 w 22"/>
                  <a:gd name="T11" fmla="*/ 10 h 15"/>
                  <a:gd name="T12" fmla="*/ 1 w 22"/>
                  <a:gd name="T13" fmla="*/ 11 h 15"/>
                  <a:gd name="T14" fmla="*/ 0 w 22"/>
                  <a:gd name="T15" fmla="*/ 13 h 15"/>
                  <a:gd name="T16" fmla="*/ 0 w 22"/>
                  <a:gd name="T17" fmla="*/ 15 h 15"/>
                  <a:gd name="T18" fmla="*/ 1 w 22"/>
                  <a:gd name="T19" fmla="*/ 15 h 15"/>
                  <a:gd name="T20" fmla="*/ 2 w 22"/>
                  <a:gd name="T21" fmla="*/ 15 h 15"/>
                  <a:gd name="T22" fmla="*/ 3 w 22"/>
                  <a:gd name="T23" fmla="*/ 14 h 15"/>
                  <a:gd name="T24" fmla="*/ 4 w 22"/>
                  <a:gd name="T25" fmla="*/ 14 h 15"/>
                  <a:gd name="T26" fmla="*/ 6 w 22"/>
                  <a:gd name="T27" fmla="*/ 13 h 15"/>
                  <a:gd name="T28" fmla="*/ 7 w 22"/>
                  <a:gd name="T29" fmla="*/ 13 h 15"/>
                  <a:gd name="T30" fmla="*/ 8 w 22"/>
                  <a:gd name="T31" fmla="*/ 12 h 15"/>
                  <a:gd name="T32" fmla="*/ 10 w 22"/>
                  <a:gd name="T33" fmla="*/ 12 h 15"/>
                  <a:gd name="T34" fmla="*/ 11 w 22"/>
                  <a:gd name="T35" fmla="*/ 12 h 15"/>
                  <a:gd name="T36" fmla="*/ 12 w 22"/>
                  <a:gd name="T37" fmla="*/ 11 h 15"/>
                  <a:gd name="T38" fmla="*/ 13 w 22"/>
                  <a:gd name="T39" fmla="*/ 11 h 15"/>
                  <a:gd name="T40" fmla="*/ 15 w 22"/>
                  <a:gd name="T41" fmla="*/ 10 h 15"/>
                  <a:gd name="T42" fmla="*/ 16 w 22"/>
                  <a:gd name="T43" fmla="*/ 10 h 15"/>
                  <a:gd name="T44" fmla="*/ 17 w 22"/>
                  <a:gd name="T45" fmla="*/ 10 h 15"/>
                  <a:gd name="T46" fmla="*/ 18 w 22"/>
                  <a:gd name="T47" fmla="*/ 9 h 15"/>
                  <a:gd name="T48" fmla="*/ 18 w 22"/>
                  <a:gd name="T49" fmla="*/ 9 h 15"/>
                  <a:gd name="T50" fmla="*/ 19 w 22"/>
                  <a:gd name="T51" fmla="*/ 9 h 15"/>
                  <a:gd name="T52" fmla="*/ 20 w 22"/>
                  <a:gd name="T53" fmla="*/ 9 h 15"/>
                  <a:gd name="T54" fmla="*/ 21 w 22"/>
                  <a:gd name="T55" fmla="*/ 8 h 15"/>
                  <a:gd name="T56" fmla="*/ 22 w 22"/>
                  <a:gd name="T57" fmla="*/ 8 h 15"/>
                  <a:gd name="T58" fmla="*/ 21 w 22"/>
                  <a:gd name="T59" fmla="*/ 8 h 15"/>
                  <a:gd name="T60" fmla="*/ 21 w 22"/>
                  <a:gd name="T61" fmla="*/ 7 h 15"/>
                  <a:gd name="T62" fmla="*/ 20 w 22"/>
                  <a:gd name="T63" fmla="*/ 7 h 15"/>
                  <a:gd name="T64" fmla="*/ 19 w 22"/>
                  <a:gd name="T65" fmla="*/ 7 h 15"/>
                  <a:gd name="T66" fmla="*/ 18 w 22"/>
                  <a:gd name="T67" fmla="*/ 6 h 15"/>
                  <a:gd name="T68" fmla="*/ 18 w 22"/>
                  <a:gd name="T69" fmla="*/ 6 h 15"/>
                  <a:gd name="T70" fmla="*/ 17 w 22"/>
                  <a:gd name="T71" fmla="*/ 6 h 15"/>
                  <a:gd name="T72" fmla="*/ 16 w 22"/>
                  <a:gd name="T73" fmla="*/ 5 h 15"/>
                  <a:gd name="T74" fmla="*/ 15 w 22"/>
                  <a:gd name="T75" fmla="*/ 5 h 15"/>
                  <a:gd name="T76" fmla="*/ 14 w 22"/>
                  <a:gd name="T77" fmla="*/ 5 h 15"/>
                  <a:gd name="T78" fmla="*/ 13 w 22"/>
                  <a:gd name="T79" fmla="*/ 4 h 15"/>
                  <a:gd name="T80" fmla="*/ 12 w 22"/>
                  <a:gd name="T81" fmla="*/ 4 h 15"/>
                  <a:gd name="T82" fmla="*/ 11 w 22"/>
                  <a:gd name="T83" fmla="*/ 3 h 15"/>
                  <a:gd name="T84" fmla="*/ 11 w 22"/>
                  <a:gd name="T85" fmla="*/ 2 h 15"/>
                  <a:gd name="T86" fmla="*/ 11 w 22"/>
                  <a:gd name="T87" fmla="*/ 1 h 15"/>
                  <a:gd name="T88" fmla="*/ 11 w 22"/>
                  <a:gd name="T89" fmla="*/ 1 h 15"/>
                  <a:gd name="T90" fmla="*/ 11 w 22"/>
                  <a:gd name="T91" fmla="*/ 0 h 15"/>
                  <a:gd name="T92" fmla="*/ 10 w 22"/>
                  <a:gd name="T93" fmla="*/ 0 h 15"/>
                  <a:gd name="T94" fmla="*/ 9 w 22"/>
                  <a:gd name="T95" fmla="*/ 0 h 15"/>
                  <a:gd name="T96" fmla="*/ 9 w 22"/>
                  <a:gd name="T97" fmla="*/ 0 h 15"/>
                  <a:gd name="T98" fmla="*/ 8 w 22"/>
                  <a:gd name="T99" fmla="*/ 0 h 15"/>
                  <a:gd name="T100" fmla="*/ 8 w 22"/>
                  <a:gd name="T101" fmla="*/ 0 h 15"/>
                  <a:gd name="T102" fmla="*/ 6 w 22"/>
                  <a:gd name="T10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5">
                    <a:moveTo>
                      <a:pt x="6" y="0"/>
                    </a:moveTo>
                    <a:lnTo>
                      <a:pt x="5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EA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71">
                <a:extLst>
                  <a:ext uri="{FF2B5EF4-FFF2-40B4-BE49-F238E27FC236}">
                    <a16:creationId xmlns:a16="http://schemas.microsoft.com/office/drawing/2014/main" id="{C02F222D-FE77-45F4-86B1-9D2DC7C23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923"/>
                <a:ext cx="20" cy="14"/>
              </a:xfrm>
              <a:custGeom>
                <a:avLst/>
                <a:gdLst>
                  <a:gd name="T0" fmla="*/ 6 w 20"/>
                  <a:gd name="T1" fmla="*/ 1 h 14"/>
                  <a:gd name="T2" fmla="*/ 5 w 20"/>
                  <a:gd name="T3" fmla="*/ 2 h 14"/>
                  <a:gd name="T4" fmla="*/ 4 w 20"/>
                  <a:gd name="T5" fmla="*/ 4 h 14"/>
                  <a:gd name="T6" fmla="*/ 3 w 20"/>
                  <a:gd name="T7" fmla="*/ 6 h 14"/>
                  <a:gd name="T8" fmla="*/ 3 w 20"/>
                  <a:gd name="T9" fmla="*/ 7 h 14"/>
                  <a:gd name="T10" fmla="*/ 2 w 20"/>
                  <a:gd name="T11" fmla="*/ 9 h 14"/>
                  <a:gd name="T12" fmla="*/ 1 w 20"/>
                  <a:gd name="T13" fmla="*/ 10 h 14"/>
                  <a:gd name="T14" fmla="*/ 1 w 20"/>
                  <a:gd name="T15" fmla="*/ 12 h 14"/>
                  <a:gd name="T16" fmla="*/ 0 w 20"/>
                  <a:gd name="T17" fmla="*/ 14 h 14"/>
                  <a:gd name="T18" fmla="*/ 4 w 20"/>
                  <a:gd name="T19" fmla="*/ 12 h 14"/>
                  <a:gd name="T20" fmla="*/ 14 w 20"/>
                  <a:gd name="T21" fmla="*/ 9 h 14"/>
                  <a:gd name="T22" fmla="*/ 20 w 20"/>
                  <a:gd name="T23" fmla="*/ 8 h 14"/>
                  <a:gd name="T24" fmla="*/ 15 w 20"/>
                  <a:gd name="T25" fmla="*/ 5 h 14"/>
                  <a:gd name="T26" fmla="*/ 10 w 20"/>
                  <a:gd name="T27" fmla="*/ 4 h 14"/>
                  <a:gd name="T28" fmla="*/ 10 w 20"/>
                  <a:gd name="T29" fmla="*/ 1 h 14"/>
                  <a:gd name="T30" fmla="*/ 8 w 20"/>
                  <a:gd name="T31" fmla="*/ 0 h 14"/>
                  <a:gd name="T32" fmla="*/ 8 w 20"/>
                  <a:gd name="T33" fmla="*/ 0 h 14"/>
                  <a:gd name="T34" fmla="*/ 7 w 20"/>
                  <a:gd name="T35" fmla="*/ 0 h 14"/>
                  <a:gd name="T36" fmla="*/ 6 w 20"/>
                  <a:gd name="T37" fmla="*/ 0 h 14"/>
                  <a:gd name="T38" fmla="*/ 6 w 20"/>
                  <a:gd name="T3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4">
                    <a:moveTo>
                      <a:pt x="6" y="1"/>
                    </a:moveTo>
                    <a:lnTo>
                      <a:pt x="5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14" y="9"/>
                    </a:lnTo>
                    <a:lnTo>
                      <a:pt x="20" y="8"/>
                    </a:lnTo>
                    <a:lnTo>
                      <a:pt x="15" y="5"/>
                    </a:lnTo>
                    <a:lnTo>
                      <a:pt x="10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9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72">
                <a:extLst>
                  <a:ext uri="{FF2B5EF4-FFF2-40B4-BE49-F238E27FC236}">
                    <a16:creationId xmlns:a16="http://schemas.microsoft.com/office/drawing/2014/main" id="{D5819CDF-655C-4314-8A9B-C21E5860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3 h 10"/>
                  <a:gd name="T4" fmla="*/ 57 w 57"/>
                  <a:gd name="T5" fmla="*/ 10 h 10"/>
                  <a:gd name="T6" fmla="*/ 36 w 57"/>
                  <a:gd name="T7" fmla="*/ 8 h 10"/>
                  <a:gd name="T8" fmla="*/ 1 w 57"/>
                  <a:gd name="T9" fmla="*/ 6 h 10"/>
                  <a:gd name="T10" fmla="*/ 0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3"/>
                    </a:lnTo>
                    <a:lnTo>
                      <a:pt x="57" y="10"/>
                    </a:lnTo>
                    <a:lnTo>
                      <a:pt x="36" y="8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73">
                <a:extLst>
                  <a:ext uri="{FF2B5EF4-FFF2-40B4-BE49-F238E27FC236}">
                    <a16:creationId xmlns:a16="http://schemas.microsoft.com/office/drawing/2014/main" id="{8E7C1683-E85E-4E34-B18A-195563699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52" cy="9"/>
              </a:xfrm>
              <a:custGeom>
                <a:avLst/>
                <a:gdLst>
                  <a:gd name="T0" fmla="*/ 0 w 52"/>
                  <a:gd name="T1" fmla="*/ 0 h 9"/>
                  <a:gd name="T2" fmla="*/ 3 w 52"/>
                  <a:gd name="T3" fmla="*/ 0 h 9"/>
                  <a:gd name="T4" fmla="*/ 6 w 52"/>
                  <a:gd name="T5" fmla="*/ 0 h 9"/>
                  <a:gd name="T6" fmla="*/ 9 w 52"/>
                  <a:gd name="T7" fmla="*/ 0 h 9"/>
                  <a:gd name="T8" fmla="*/ 13 w 52"/>
                  <a:gd name="T9" fmla="*/ 1 h 9"/>
                  <a:gd name="T10" fmla="*/ 16 w 52"/>
                  <a:gd name="T11" fmla="*/ 1 h 9"/>
                  <a:gd name="T12" fmla="*/ 19 w 52"/>
                  <a:gd name="T13" fmla="*/ 1 h 9"/>
                  <a:gd name="T14" fmla="*/ 23 w 52"/>
                  <a:gd name="T15" fmla="*/ 1 h 9"/>
                  <a:gd name="T16" fmla="*/ 26 w 52"/>
                  <a:gd name="T17" fmla="*/ 1 h 9"/>
                  <a:gd name="T18" fmla="*/ 29 w 52"/>
                  <a:gd name="T19" fmla="*/ 1 h 9"/>
                  <a:gd name="T20" fmla="*/ 32 w 52"/>
                  <a:gd name="T21" fmla="*/ 2 h 9"/>
                  <a:gd name="T22" fmla="*/ 36 w 52"/>
                  <a:gd name="T23" fmla="*/ 2 h 9"/>
                  <a:gd name="T24" fmla="*/ 39 w 52"/>
                  <a:gd name="T25" fmla="*/ 2 h 9"/>
                  <a:gd name="T26" fmla="*/ 42 w 52"/>
                  <a:gd name="T27" fmla="*/ 2 h 9"/>
                  <a:gd name="T28" fmla="*/ 45 w 52"/>
                  <a:gd name="T29" fmla="*/ 2 h 9"/>
                  <a:gd name="T30" fmla="*/ 49 w 52"/>
                  <a:gd name="T31" fmla="*/ 2 h 9"/>
                  <a:gd name="T32" fmla="*/ 52 w 52"/>
                  <a:gd name="T33" fmla="*/ 3 h 9"/>
                  <a:gd name="T34" fmla="*/ 52 w 52"/>
                  <a:gd name="T35" fmla="*/ 4 h 9"/>
                  <a:gd name="T36" fmla="*/ 52 w 52"/>
                  <a:gd name="T37" fmla="*/ 6 h 9"/>
                  <a:gd name="T38" fmla="*/ 52 w 52"/>
                  <a:gd name="T39" fmla="*/ 8 h 9"/>
                  <a:gd name="T40" fmla="*/ 52 w 52"/>
                  <a:gd name="T41" fmla="*/ 9 h 9"/>
                  <a:gd name="T42" fmla="*/ 49 w 52"/>
                  <a:gd name="T43" fmla="*/ 9 h 9"/>
                  <a:gd name="T44" fmla="*/ 47 w 52"/>
                  <a:gd name="T45" fmla="*/ 9 h 9"/>
                  <a:gd name="T46" fmla="*/ 45 w 52"/>
                  <a:gd name="T47" fmla="*/ 9 h 9"/>
                  <a:gd name="T48" fmla="*/ 42 w 52"/>
                  <a:gd name="T49" fmla="*/ 9 h 9"/>
                  <a:gd name="T50" fmla="*/ 40 w 52"/>
                  <a:gd name="T51" fmla="*/ 9 h 9"/>
                  <a:gd name="T52" fmla="*/ 38 w 52"/>
                  <a:gd name="T53" fmla="*/ 8 h 9"/>
                  <a:gd name="T54" fmla="*/ 35 w 52"/>
                  <a:gd name="T55" fmla="*/ 8 h 9"/>
                  <a:gd name="T56" fmla="*/ 33 w 52"/>
                  <a:gd name="T57" fmla="*/ 8 h 9"/>
                  <a:gd name="T58" fmla="*/ 31 w 52"/>
                  <a:gd name="T59" fmla="*/ 8 h 9"/>
                  <a:gd name="T60" fmla="*/ 29 w 52"/>
                  <a:gd name="T61" fmla="*/ 8 h 9"/>
                  <a:gd name="T62" fmla="*/ 27 w 52"/>
                  <a:gd name="T63" fmla="*/ 8 h 9"/>
                  <a:gd name="T64" fmla="*/ 25 w 52"/>
                  <a:gd name="T65" fmla="*/ 8 h 9"/>
                  <a:gd name="T66" fmla="*/ 23 w 52"/>
                  <a:gd name="T67" fmla="*/ 7 h 9"/>
                  <a:gd name="T68" fmla="*/ 21 w 52"/>
                  <a:gd name="T69" fmla="*/ 7 h 9"/>
                  <a:gd name="T70" fmla="*/ 19 w 52"/>
                  <a:gd name="T71" fmla="*/ 7 h 9"/>
                  <a:gd name="T72" fmla="*/ 17 w 52"/>
                  <a:gd name="T73" fmla="*/ 7 h 9"/>
                  <a:gd name="T74" fmla="*/ 15 w 52"/>
                  <a:gd name="T75" fmla="*/ 7 h 9"/>
                  <a:gd name="T76" fmla="*/ 13 w 52"/>
                  <a:gd name="T77" fmla="*/ 7 h 9"/>
                  <a:gd name="T78" fmla="*/ 11 w 52"/>
                  <a:gd name="T79" fmla="*/ 7 h 9"/>
                  <a:gd name="T80" fmla="*/ 9 w 52"/>
                  <a:gd name="T81" fmla="*/ 7 h 9"/>
                  <a:gd name="T82" fmla="*/ 7 w 52"/>
                  <a:gd name="T83" fmla="*/ 7 h 9"/>
                  <a:gd name="T84" fmla="*/ 5 w 52"/>
                  <a:gd name="T85" fmla="*/ 6 h 9"/>
                  <a:gd name="T86" fmla="*/ 3 w 52"/>
                  <a:gd name="T87" fmla="*/ 6 h 9"/>
                  <a:gd name="T88" fmla="*/ 1 w 52"/>
                  <a:gd name="T89" fmla="*/ 6 h 9"/>
                  <a:gd name="T90" fmla="*/ 0 w 52"/>
                  <a:gd name="T91" fmla="*/ 5 h 9"/>
                  <a:gd name="T92" fmla="*/ 0 w 52"/>
                  <a:gd name="T93" fmla="*/ 3 h 9"/>
                  <a:gd name="T94" fmla="*/ 0 w 52"/>
                  <a:gd name="T95" fmla="*/ 2 h 9"/>
                  <a:gd name="T96" fmla="*/ 0 w 52"/>
                  <a:gd name="T9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6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74">
                <a:extLst>
                  <a:ext uri="{FF2B5EF4-FFF2-40B4-BE49-F238E27FC236}">
                    <a16:creationId xmlns:a16="http://schemas.microsoft.com/office/drawing/2014/main" id="{4597C825-BCB8-4C1B-92D3-D7463C12D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47" cy="9"/>
              </a:xfrm>
              <a:custGeom>
                <a:avLst/>
                <a:gdLst>
                  <a:gd name="T0" fmla="*/ 0 w 47"/>
                  <a:gd name="T1" fmla="*/ 0 h 9"/>
                  <a:gd name="T2" fmla="*/ 3 w 47"/>
                  <a:gd name="T3" fmla="*/ 0 h 9"/>
                  <a:gd name="T4" fmla="*/ 5 w 47"/>
                  <a:gd name="T5" fmla="*/ 0 h 9"/>
                  <a:gd name="T6" fmla="*/ 8 w 47"/>
                  <a:gd name="T7" fmla="*/ 0 h 9"/>
                  <a:gd name="T8" fmla="*/ 11 w 47"/>
                  <a:gd name="T9" fmla="*/ 1 h 9"/>
                  <a:gd name="T10" fmla="*/ 14 w 47"/>
                  <a:gd name="T11" fmla="*/ 1 h 9"/>
                  <a:gd name="T12" fmla="*/ 17 w 47"/>
                  <a:gd name="T13" fmla="*/ 1 h 9"/>
                  <a:gd name="T14" fmla="*/ 20 w 47"/>
                  <a:gd name="T15" fmla="*/ 1 h 9"/>
                  <a:gd name="T16" fmla="*/ 23 w 47"/>
                  <a:gd name="T17" fmla="*/ 1 h 9"/>
                  <a:gd name="T18" fmla="*/ 26 w 47"/>
                  <a:gd name="T19" fmla="*/ 1 h 9"/>
                  <a:gd name="T20" fmla="*/ 29 w 47"/>
                  <a:gd name="T21" fmla="*/ 1 h 9"/>
                  <a:gd name="T22" fmla="*/ 32 w 47"/>
                  <a:gd name="T23" fmla="*/ 2 h 9"/>
                  <a:gd name="T24" fmla="*/ 35 w 47"/>
                  <a:gd name="T25" fmla="*/ 2 h 9"/>
                  <a:gd name="T26" fmla="*/ 38 w 47"/>
                  <a:gd name="T27" fmla="*/ 2 h 9"/>
                  <a:gd name="T28" fmla="*/ 41 w 47"/>
                  <a:gd name="T29" fmla="*/ 2 h 9"/>
                  <a:gd name="T30" fmla="*/ 44 w 47"/>
                  <a:gd name="T31" fmla="*/ 2 h 9"/>
                  <a:gd name="T32" fmla="*/ 47 w 47"/>
                  <a:gd name="T33" fmla="*/ 2 h 9"/>
                  <a:gd name="T34" fmla="*/ 47 w 47"/>
                  <a:gd name="T35" fmla="*/ 4 h 9"/>
                  <a:gd name="T36" fmla="*/ 47 w 47"/>
                  <a:gd name="T37" fmla="*/ 6 h 9"/>
                  <a:gd name="T38" fmla="*/ 46 w 47"/>
                  <a:gd name="T39" fmla="*/ 7 h 9"/>
                  <a:gd name="T40" fmla="*/ 46 w 47"/>
                  <a:gd name="T41" fmla="*/ 9 h 9"/>
                  <a:gd name="T42" fmla="*/ 44 w 47"/>
                  <a:gd name="T43" fmla="*/ 9 h 9"/>
                  <a:gd name="T44" fmla="*/ 42 w 47"/>
                  <a:gd name="T45" fmla="*/ 9 h 9"/>
                  <a:gd name="T46" fmla="*/ 40 w 47"/>
                  <a:gd name="T47" fmla="*/ 9 h 9"/>
                  <a:gd name="T48" fmla="*/ 38 w 47"/>
                  <a:gd name="T49" fmla="*/ 8 h 9"/>
                  <a:gd name="T50" fmla="*/ 36 w 47"/>
                  <a:gd name="T51" fmla="*/ 8 h 9"/>
                  <a:gd name="T52" fmla="*/ 34 w 47"/>
                  <a:gd name="T53" fmla="*/ 8 h 9"/>
                  <a:gd name="T54" fmla="*/ 32 w 47"/>
                  <a:gd name="T55" fmla="*/ 8 h 9"/>
                  <a:gd name="T56" fmla="*/ 30 w 47"/>
                  <a:gd name="T57" fmla="*/ 8 h 9"/>
                  <a:gd name="T58" fmla="*/ 26 w 47"/>
                  <a:gd name="T59" fmla="*/ 8 h 9"/>
                  <a:gd name="T60" fmla="*/ 22 w 47"/>
                  <a:gd name="T61" fmla="*/ 8 h 9"/>
                  <a:gd name="T62" fmla="*/ 19 w 47"/>
                  <a:gd name="T63" fmla="*/ 7 h 9"/>
                  <a:gd name="T64" fmla="*/ 15 w 47"/>
                  <a:gd name="T65" fmla="*/ 7 h 9"/>
                  <a:gd name="T66" fmla="*/ 11 w 47"/>
                  <a:gd name="T67" fmla="*/ 7 h 9"/>
                  <a:gd name="T68" fmla="*/ 8 w 47"/>
                  <a:gd name="T69" fmla="*/ 7 h 9"/>
                  <a:gd name="T70" fmla="*/ 4 w 47"/>
                  <a:gd name="T71" fmla="*/ 6 h 9"/>
                  <a:gd name="T72" fmla="*/ 0 w 47"/>
                  <a:gd name="T73" fmla="*/ 6 h 9"/>
                  <a:gd name="T74" fmla="*/ 0 w 47"/>
                  <a:gd name="T75" fmla="*/ 5 h 9"/>
                  <a:gd name="T76" fmla="*/ 0 w 47"/>
                  <a:gd name="T77" fmla="*/ 3 h 9"/>
                  <a:gd name="T78" fmla="*/ 0 w 47"/>
                  <a:gd name="T79" fmla="*/ 2 h 9"/>
                  <a:gd name="T80" fmla="*/ 0 w 47"/>
                  <a:gd name="T8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" h="9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75">
                <a:extLst>
                  <a:ext uri="{FF2B5EF4-FFF2-40B4-BE49-F238E27FC236}">
                    <a16:creationId xmlns:a16="http://schemas.microsoft.com/office/drawing/2014/main" id="{B760507F-D26C-4304-B8D7-E97DD2480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42" cy="9"/>
              </a:xfrm>
              <a:custGeom>
                <a:avLst/>
                <a:gdLst>
                  <a:gd name="T0" fmla="*/ 0 w 42"/>
                  <a:gd name="T1" fmla="*/ 0 h 9"/>
                  <a:gd name="T2" fmla="*/ 2 w 42"/>
                  <a:gd name="T3" fmla="*/ 0 h 9"/>
                  <a:gd name="T4" fmla="*/ 5 w 42"/>
                  <a:gd name="T5" fmla="*/ 0 h 9"/>
                  <a:gd name="T6" fmla="*/ 7 w 42"/>
                  <a:gd name="T7" fmla="*/ 0 h 9"/>
                  <a:gd name="T8" fmla="*/ 10 w 42"/>
                  <a:gd name="T9" fmla="*/ 0 h 9"/>
                  <a:gd name="T10" fmla="*/ 13 w 42"/>
                  <a:gd name="T11" fmla="*/ 1 h 9"/>
                  <a:gd name="T12" fmla="*/ 15 w 42"/>
                  <a:gd name="T13" fmla="*/ 1 h 9"/>
                  <a:gd name="T14" fmla="*/ 18 w 42"/>
                  <a:gd name="T15" fmla="*/ 1 h 9"/>
                  <a:gd name="T16" fmla="*/ 21 w 42"/>
                  <a:gd name="T17" fmla="*/ 1 h 9"/>
                  <a:gd name="T18" fmla="*/ 23 w 42"/>
                  <a:gd name="T19" fmla="*/ 1 h 9"/>
                  <a:gd name="T20" fmla="*/ 26 w 42"/>
                  <a:gd name="T21" fmla="*/ 1 h 9"/>
                  <a:gd name="T22" fmla="*/ 29 w 42"/>
                  <a:gd name="T23" fmla="*/ 1 h 9"/>
                  <a:gd name="T24" fmla="*/ 31 w 42"/>
                  <a:gd name="T25" fmla="*/ 2 h 9"/>
                  <a:gd name="T26" fmla="*/ 34 w 42"/>
                  <a:gd name="T27" fmla="*/ 2 h 9"/>
                  <a:gd name="T28" fmla="*/ 36 w 42"/>
                  <a:gd name="T29" fmla="*/ 2 h 9"/>
                  <a:gd name="T30" fmla="*/ 39 w 42"/>
                  <a:gd name="T31" fmla="*/ 2 h 9"/>
                  <a:gd name="T32" fmla="*/ 42 w 42"/>
                  <a:gd name="T33" fmla="*/ 2 h 9"/>
                  <a:gd name="T34" fmla="*/ 41 w 42"/>
                  <a:gd name="T35" fmla="*/ 4 h 9"/>
                  <a:gd name="T36" fmla="*/ 41 w 42"/>
                  <a:gd name="T37" fmla="*/ 5 h 9"/>
                  <a:gd name="T38" fmla="*/ 41 w 42"/>
                  <a:gd name="T39" fmla="*/ 7 h 9"/>
                  <a:gd name="T40" fmla="*/ 41 w 42"/>
                  <a:gd name="T41" fmla="*/ 9 h 9"/>
                  <a:gd name="T42" fmla="*/ 39 w 42"/>
                  <a:gd name="T43" fmla="*/ 9 h 9"/>
                  <a:gd name="T44" fmla="*/ 37 w 42"/>
                  <a:gd name="T45" fmla="*/ 9 h 9"/>
                  <a:gd name="T46" fmla="*/ 36 w 42"/>
                  <a:gd name="T47" fmla="*/ 8 h 9"/>
                  <a:gd name="T48" fmla="*/ 34 w 42"/>
                  <a:gd name="T49" fmla="*/ 8 h 9"/>
                  <a:gd name="T50" fmla="*/ 32 w 42"/>
                  <a:gd name="T51" fmla="*/ 8 h 9"/>
                  <a:gd name="T52" fmla="*/ 30 w 42"/>
                  <a:gd name="T53" fmla="*/ 8 h 9"/>
                  <a:gd name="T54" fmla="*/ 28 w 42"/>
                  <a:gd name="T55" fmla="*/ 8 h 9"/>
                  <a:gd name="T56" fmla="*/ 26 w 42"/>
                  <a:gd name="T57" fmla="*/ 8 h 9"/>
                  <a:gd name="T58" fmla="*/ 23 w 42"/>
                  <a:gd name="T59" fmla="*/ 8 h 9"/>
                  <a:gd name="T60" fmla="*/ 20 w 42"/>
                  <a:gd name="T61" fmla="*/ 7 h 9"/>
                  <a:gd name="T62" fmla="*/ 16 w 42"/>
                  <a:gd name="T63" fmla="*/ 7 h 9"/>
                  <a:gd name="T64" fmla="*/ 13 w 42"/>
                  <a:gd name="T65" fmla="*/ 7 h 9"/>
                  <a:gd name="T66" fmla="*/ 10 w 42"/>
                  <a:gd name="T67" fmla="*/ 7 h 9"/>
                  <a:gd name="T68" fmla="*/ 7 w 42"/>
                  <a:gd name="T69" fmla="*/ 7 h 9"/>
                  <a:gd name="T70" fmla="*/ 4 w 42"/>
                  <a:gd name="T71" fmla="*/ 6 h 9"/>
                  <a:gd name="T72" fmla="*/ 0 w 42"/>
                  <a:gd name="T73" fmla="*/ 6 h 9"/>
                  <a:gd name="T74" fmla="*/ 0 w 42"/>
                  <a:gd name="T75" fmla="*/ 5 h 9"/>
                  <a:gd name="T76" fmla="*/ 0 w 42"/>
                  <a:gd name="T77" fmla="*/ 3 h 9"/>
                  <a:gd name="T78" fmla="*/ 0 w 42"/>
                  <a:gd name="T79" fmla="*/ 2 h 9"/>
                  <a:gd name="T80" fmla="*/ 0 w 42"/>
                  <a:gd name="T8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9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76">
                <a:extLst>
                  <a:ext uri="{FF2B5EF4-FFF2-40B4-BE49-F238E27FC236}">
                    <a16:creationId xmlns:a16="http://schemas.microsoft.com/office/drawing/2014/main" id="{516F5DE7-5312-47F5-847E-6CF22699D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36" cy="8"/>
              </a:xfrm>
              <a:custGeom>
                <a:avLst/>
                <a:gdLst>
                  <a:gd name="T0" fmla="*/ 0 w 36"/>
                  <a:gd name="T1" fmla="*/ 0 h 8"/>
                  <a:gd name="T2" fmla="*/ 2 w 36"/>
                  <a:gd name="T3" fmla="*/ 0 h 8"/>
                  <a:gd name="T4" fmla="*/ 4 w 36"/>
                  <a:gd name="T5" fmla="*/ 0 h 8"/>
                  <a:gd name="T6" fmla="*/ 7 w 36"/>
                  <a:gd name="T7" fmla="*/ 0 h 8"/>
                  <a:gd name="T8" fmla="*/ 9 w 36"/>
                  <a:gd name="T9" fmla="*/ 0 h 8"/>
                  <a:gd name="T10" fmla="*/ 11 w 36"/>
                  <a:gd name="T11" fmla="*/ 0 h 8"/>
                  <a:gd name="T12" fmla="*/ 13 w 36"/>
                  <a:gd name="T13" fmla="*/ 1 h 8"/>
                  <a:gd name="T14" fmla="*/ 16 w 36"/>
                  <a:gd name="T15" fmla="*/ 1 h 8"/>
                  <a:gd name="T16" fmla="*/ 18 w 36"/>
                  <a:gd name="T17" fmla="*/ 1 h 8"/>
                  <a:gd name="T18" fmla="*/ 20 w 36"/>
                  <a:gd name="T19" fmla="*/ 1 h 8"/>
                  <a:gd name="T20" fmla="*/ 23 w 36"/>
                  <a:gd name="T21" fmla="*/ 1 h 8"/>
                  <a:gd name="T22" fmla="*/ 25 w 36"/>
                  <a:gd name="T23" fmla="*/ 1 h 8"/>
                  <a:gd name="T24" fmla="*/ 27 w 36"/>
                  <a:gd name="T25" fmla="*/ 1 h 8"/>
                  <a:gd name="T26" fmla="*/ 30 w 36"/>
                  <a:gd name="T27" fmla="*/ 1 h 8"/>
                  <a:gd name="T28" fmla="*/ 32 w 36"/>
                  <a:gd name="T29" fmla="*/ 2 h 8"/>
                  <a:gd name="T30" fmla="*/ 34 w 36"/>
                  <a:gd name="T31" fmla="*/ 2 h 8"/>
                  <a:gd name="T32" fmla="*/ 36 w 36"/>
                  <a:gd name="T33" fmla="*/ 2 h 8"/>
                  <a:gd name="T34" fmla="*/ 36 w 36"/>
                  <a:gd name="T35" fmla="*/ 3 h 8"/>
                  <a:gd name="T36" fmla="*/ 36 w 36"/>
                  <a:gd name="T37" fmla="*/ 5 h 8"/>
                  <a:gd name="T38" fmla="*/ 36 w 36"/>
                  <a:gd name="T39" fmla="*/ 7 h 8"/>
                  <a:gd name="T40" fmla="*/ 36 w 36"/>
                  <a:gd name="T41" fmla="*/ 8 h 8"/>
                  <a:gd name="T42" fmla="*/ 34 w 36"/>
                  <a:gd name="T43" fmla="*/ 8 h 8"/>
                  <a:gd name="T44" fmla="*/ 33 w 36"/>
                  <a:gd name="T45" fmla="*/ 8 h 8"/>
                  <a:gd name="T46" fmla="*/ 31 w 36"/>
                  <a:gd name="T47" fmla="*/ 8 h 8"/>
                  <a:gd name="T48" fmla="*/ 29 w 36"/>
                  <a:gd name="T49" fmla="*/ 8 h 8"/>
                  <a:gd name="T50" fmla="*/ 28 w 36"/>
                  <a:gd name="T51" fmla="*/ 8 h 8"/>
                  <a:gd name="T52" fmla="*/ 26 w 36"/>
                  <a:gd name="T53" fmla="*/ 8 h 8"/>
                  <a:gd name="T54" fmla="*/ 24 w 36"/>
                  <a:gd name="T55" fmla="*/ 8 h 8"/>
                  <a:gd name="T56" fmla="*/ 23 w 36"/>
                  <a:gd name="T57" fmla="*/ 8 h 8"/>
                  <a:gd name="T58" fmla="*/ 20 w 36"/>
                  <a:gd name="T59" fmla="*/ 7 h 8"/>
                  <a:gd name="T60" fmla="*/ 17 w 36"/>
                  <a:gd name="T61" fmla="*/ 7 h 8"/>
                  <a:gd name="T62" fmla="*/ 14 w 36"/>
                  <a:gd name="T63" fmla="*/ 7 h 8"/>
                  <a:gd name="T64" fmla="*/ 11 w 36"/>
                  <a:gd name="T65" fmla="*/ 7 h 8"/>
                  <a:gd name="T66" fmla="*/ 9 w 36"/>
                  <a:gd name="T67" fmla="*/ 7 h 8"/>
                  <a:gd name="T68" fmla="*/ 6 w 36"/>
                  <a:gd name="T69" fmla="*/ 7 h 8"/>
                  <a:gd name="T70" fmla="*/ 3 w 36"/>
                  <a:gd name="T71" fmla="*/ 6 h 8"/>
                  <a:gd name="T72" fmla="*/ 0 w 36"/>
                  <a:gd name="T73" fmla="*/ 6 h 8"/>
                  <a:gd name="T74" fmla="*/ 0 w 36"/>
                  <a:gd name="T75" fmla="*/ 5 h 8"/>
                  <a:gd name="T76" fmla="*/ 0 w 36"/>
                  <a:gd name="T77" fmla="*/ 3 h 8"/>
                  <a:gd name="T78" fmla="*/ 0 w 36"/>
                  <a:gd name="T79" fmla="*/ 2 h 8"/>
                  <a:gd name="T80" fmla="*/ 0 w 36"/>
                  <a:gd name="T8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9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77">
                <a:extLst>
                  <a:ext uri="{FF2B5EF4-FFF2-40B4-BE49-F238E27FC236}">
                    <a16:creationId xmlns:a16="http://schemas.microsoft.com/office/drawing/2014/main" id="{C89583D0-7C30-48DF-A0A7-97E538A4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2 w 31"/>
                  <a:gd name="T3" fmla="*/ 0 h 8"/>
                  <a:gd name="T4" fmla="*/ 4 w 31"/>
                  <a:gd name="T5" fmla="*/ 0 h 8"/>
                  <a:gd name="T6" fmla="*/ 6 w 31"/>
                  <a:gd name="T7" fmla="*/ 0 h 8"/>
                  <a:gd name="T8" fmla="*/ 7 w 31"/>
                  <a:gd name="T9" fmla="*/ 0 h 8"/>
                  <a:gd name="T10" fmla="*/ 10 w 31"/>
                  <a:gd name="T11" fmla="*/ 0 h 8"/>
                  <a:gd name="T12" fmla="*/ 12 w 31"/>
                  <a:gd name="T13" fmla="*/ 0 h 8"/>
                  <a:gd name="T14" fmla="*/ 14 w 31"/>
                  <a:gd name="T15" fmla="*/ 1 h 8"/>
                  <a:gd name="T16" fmla="*/ 15 w 31"/>
                  <a:gd name="T17" fmla="*/ 1 h 8"/>
                  <a:gd name="T18" fmla="*/ 17 w 31"/>
                  <a:gd name="T19" fmla="*/ 1 h 8"/>
                  <a:gd name="T20" fmla="*/ 19 w 31"/>
                  <a:gd name="T21" fmla="*/ 1 h 8"/>
                  <a:gd name="T22" fmla="*/ 21 w 31"/>
                  <a:gd name="T23" fmla="*/ 1 h 8"/>
                  <a:gd name="T24" fmla="*/ 23 w 31"/>
                  <a:gd name="T25" fmla="*/ 1 h 8"/>
                  <a:gd name="T26" fmla="*/ 25 w 31"/>
                  <a:gd name="T27" fmla="*/ 1 h 8"/>
                  <a:gd name="T28" fmla="*/ 27 w 31"/>
                  <a:gd name="T29" fmla="*/ 1 h 8"/>
                  <a:gd name="T30" fmla="*/ 29 w 31"/>
                  <a:gd name="T31" fmla="*/ 1 h 8"/>
                  <a:gd name="T32" fmla="*/ 31 w 31"/>
                  <a:gd name="T33" fmla="*/ 1 h 8"/>
                  <a:gd name="T34" fmla="*/ 31 w 31"/>
                  <a:gd name="T35" fmla="*/ 3 h 8"/>
                  <a:gd name="T36" fmla="*/ 31 w 31"/>
                  <a:gd name="T37" fmla="*/ 5 h 8"/>
                  <a:gd name="T38" fmla="*/ 31 w 31"/>
                  <a:gd name="T39" fmla="*/ 6 h 8"/>
                  <a:gd name="T40" fmla="*/ 31 w 31"/>
                  <a:gd name="T41" fmla="*/ 8 h 8"/>
                  <a:gd name="T42" fmla="*/ 29 w 31"/>
                  <a:gd name="T43" fmla="*/ 8 h 8"/>
                  <a:gd name="T44" fmla="*/ 28 w 31"/>
                  <a:gd name="T45" fmla="*/ 8 h 8"/>
                  <a:gd name="T46" fmla="*/ 26 w 31"/>
                  <a:gd name="T47" fmla="*/ 8 h 8"/>
                  <a:gd name="T48" fmla="*/ 25 w 31"/>
                  <a:gd name="T49" fmla="*/ 8 h 8"/>
                  <a:gd name="T50" fmla="*/ 24 w 31"/>
                  <a:gd name="T51" fmla="*/ 8 h 8"/>
                  <a:gd name="T52" fmla="*/ 22 w 31"/>
                  <a:gd name="T53" fmla="*/ 7 h 8"/>
                  <a:gd name="T54" fmla="*/ 21 w 31"/>
                  <a:gd name="T55" fmla="*/ 7 h 8"/>
                  <a:gd name="T56" fmla="*/ 19 w 31"/>
                  <a:gd name="T57" fmla="*/ 7 h 8"/>
                  <a:gd name="T58" fmla="*/ 17 w 31"/>
                  <a:gd name="T59" fmla="*/ 7 h 8"/>
                  <a:gd name="T60" fmla="*/ 14 w 31"/>
                  <a:gd name="T61" fmla="*/ 7 h 8"/>
                  <a:gd name="T62" fmla="*/ 12 w 31"/>
                  <a:gd name="T63" fmla="*/ 7 h 8"/>
                  <a:gd name="T64" fmla="*/ 10 w 31"/>
                  <a:gd name="T65" fmla="*/ 7 h 8"/>
                  <a:gd name="T66" fmla="*/ 7 w 31"/>
                  <a:gd name="T67" fmla="*/ 7 h 8"/>
                  <a:gd name="T68" fmla="*/ 5 w 31"/>
                  <a:gd name="T69" fmla="*/ 6 h 8"/>
                  <a:gd name="T70" fmla="*/ 3 w 31"/>
                  <a:gd name="T71" fmla="*/ 6 h 8"/>
                  <a:gd name="T72" fmla="*/ 0 w 31"/>
                  <a:gd name="T73" fmla="*/ 6 h 8"/>
                  <a:gd name="T74" fmla="*/ 0 w 31"/>
                  <a:gd name="T75" fmla="*/ 5 h 8"/>
                  <a:gd name="T76" fmla="*/ 0 w 31"/>
                  <a:gd name="T77" fmla="*/ 3 h 8"/>
                  <a:gd name="T78" fmla="*/ 0 w 31"/>
                  <a:gd name="T79" fmla="*/ 2 h 8"/>
                  <a:gd name="T80" fmla="*/ 0 w 31"/>
                  <a:gd name="T8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78">
                <a:extLst>
                  <a:ext uri="{FF2B5EF4-FFF2-40B4-BE49-F238E27FC236}">
                    <a16:creationId xmlns:a16="http://schemas.microsoft.com/office/drawing/2014/main" id="{FFD31F6D-68C7-4901-B603-A1BC28F8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3 w 26"/>
                  <a:gd name="T3" fmla="*/ 0 h 8"/>
                  <a:gd name="T4" fmla="*/ 6 w 26"/>
                  <a:gd name="T5" fmla="*/ 0 h 8"/>
                  <a:gd name="T6" fmla="*/ 10 w 26"/>
                  <a:gd name="T7" fmla="*/ 0 h 8"/>
                  <a:gd name="T8" fmla="*/ 13 w 26"/>
                  <a:gd name="T9" fmla="*/ 0 h 8"/>
                  <a:gd name="T10" fmla="*/ 16 w 26"/>
                  <a:gd name="T11" fmla="*/ 1 h 8"/>
                  <a:gd name="T12" fmla="*/ 19 w 26"/>
                  <a:gd name="T13" fmla="*/ 1 h 8"/>
                  <a:gd name="T14" fmla="*/ 23 w 26"/>
                  <a:gd name="T15" fmla="*/ 1 h 8"/>
                  <a:gd name="T16" fmla="*/ 26 w 26"/>
                  <a:gd name="T17" fmla="*/ 1 h 8"/>
                  <a:gd name="T18" fmla="*/ 26 w 26"/>
                  <a:gd name="T19" fmla="*/ 3 h 8"/>
                  <a:gd name="T20" fmla="*/ 26 w 26"/>
                  <a:gd name="T21" fmla="*/ 5 h 8"/>
                  <a:gd name="T22" fmla="*/ 26 w 26"/>
                  <a:gd name="T23" fmla="*/ 6 h 8"/>
                  <a:gd name="T24" fmla="*/ 26 w 26"/>
                  <a:gd name="T25" fmla="*/ 8 h 8"/>
                  <a:gd name="T26" fmla="*/ 24 w 26"/>
                  <a:gd name="T27" fmla="*/ 8 h 8"/>
                  <a:gd name="T28" fmla="*/ 23 w 26"/>
                  <a:gd name="T29" fmla="*/ 8 h 8"/>
                  <a:gd name="T30" fmla="*/ 22 w 26"/>
                  <a:gd name="T31" fmla="*/ 8 h 8"/>
                  <a:gd name="T32" fmla="*/ 21 w 26"/>
                  <a:gd name="T33" fmla="*/ 7 h 8"/>
                  <a:gd name="T34" fmla="*/ 19 w 26"/>
                  <a:gd name="T35" fmla="*/ 7 h 8"/>
                  <a:gd name="T36" fmla="*/ 18 w 26"/>
                  <a:gd name="T37" fmla="*/ 7 h 8"/>
                  <a:gd name="T38" fmla="*/ 17 w 26"/>
                  <a:gd name="T39" fmla="*/ 7 h 8"/>
                  <a:gd name="T40" fmla="*/ 16 w 26"/>
                  <a:gd name="T41" fmla="*/ 7 h 8"/>
                  <a:gd name="T42" fmla="*/ 14 w 26"/>
                  <a:gd name="T43" fmla="*/ 7 h 8"/>
                  <a:gd name="T44" fmla="*/ 12 w 26"/>
                  <a:gd name="T45" fmla="*/ 7 h 8"/>
                  <a:gd name="T46" fmla="*/ 10 w 26"/>
                  <a:gd name="T47" fmla="*/ 7 h 8"/>
                  <a:gd name="T48" fmla="*/ 8 w 26"/>
                  <a:gd name="T49" fmla="*/ 7 h 8"/>
                  <a:gd name="T50" fmla="*/ 6 w 26"/>
                  <a:gd name="T51" fmla="*/ 7 h 8"/>
                  <a:gd name="T52" fmla="*/ 4 w 26"/>
                  <a:gd name="T53" fmla="*/ 6 h 8"/>
                  <a:gd name="T54" fmla="*/ 2 w 26"/>
                  <a:gd name="T55" fmla="*/ 6 h 8"/>
                  <a:gd name="T56" fmla="*/ 0 w 26"/>
                  <a:gd name="T57" fmla="*/ 6 h 8"/>
                  <a:gd name="T58" fmla="*/ 0 w 26"/>
                  <a:gd name="T59" fmla="*/ 5 h 8"/>
                  <a:gd name="T60" fmla="*/ 0 w 26"/>
                  <a:gd name="T61" fmla="*/ 3 h 8"/>
                  <a:gd name="T62" fmla="*/ 0 w 26"/>
                  <a:gd name="T63" fmla="*/ 2 h 8"/>
                  <a:gd name="T64" fmla="*/ 0 w 26"/>
                  <a:gd name="T6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B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79">
                <a:extLst>
                  <a:ext uri="{FF2B5EF4-FFF2-40B4-BE49-F238E27FC236}">
                    <a16:creationId xmlns:a16="http://schemas.microsoft.com/office/drawing/2014/main" id="{12D35B8A-7738-471B-B584-9825B2590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21" cy="8"/>
              </a:xfrm>
              <a:custGeom>
                <a:avLst/>
                <a:gdLst>
                  <a:gd name="T0" fmla="*/ 0 w 21"/>
                  <a:gd name="T1" fmla="*/ 0 h 8"/>
                  <a:gd name="T2" fmla="*/ 2 w 21"/>
                  <a:gd name="T3" fmla="*/ 0 h 8"/>
                  <a:gd name="T4" fmla="*/ 5 w 21"/>
                  <a:gd name="T5" fmla="*/ 0 h 8"/>
                  <a:gd name="T6" fmla="*/ 8 w 21"/>
                  <a:gd name="T7" fmla="*/ 0 h 8"/>
                  <a:gd name="T8" fmla="*/ 10 w 21"/>
                  <a:gd name="T9" fmla="*/ 0 h 8"/>
                  <a:gd name="T10" fmla="*/ 13 w 21"/>
                  <a:gd name="T11" fmla="*/ 1 h 8"/>
                  <a:gd name="T12" fmla="*/ 16 w 21"/>
                  <a:gd name="T13" fmla="*/ 1 h 8"/>
                  <a:gd name="T14" fmla="*/ 18 w 21"/>
                  <a:gd name="T15" fmla="*/ 1 h 8"/>
                  <a:gd name="T16" fmla="*/ 21 w 21"/>
                  <a:gd name="T17" fmla="*/ 1 h 8"/>
                  <a:gd name="T18" fmla="*/ 21 w 21"/>
                  <a:gd name="T19" fmla="*/ 3 h 8"/>
                  <a:gd name="T20" fmla="*/ 21 w 21"/>
                  <a:gd name="T21" fmla="*/ 4 h 8"/>
                  <a:gd name="T22" fmla="*/ 21 w 21"/>
                  <a:gd name="T23" fmla="*/ 6 h 8"/>
                  <a:gd name="T24" fmla="*/ 20 w 21"/>
                  <a:gd name="T25" fmla="*/ 8 h 8"/>
                  <a:gd name="T26" fmla="*/ 19 w 21"/>
                  <a:gd name="T27" fmla="*/ 7 h 8"/>
                  <a:gd name="T28" fmla="*/ 18 w 21"/>
                  <a:gd name="T29" fmla="*/ 7 h 8"/>
                  <a:gd name="T30" fmla="*/ 17 w 21"/>
                  <a:gd name="T31" fmla="*/ 7 h 8"/>
                  <a:gd name="T32" fmla="*/ 16 w 21"/>
                  <a:gd name="T33" fmla="*/ 7 h 8"/>
                  <a:gd name="T34" fmla="*/ 15 w 21"/>
                  <a:gd name="T35" fmla="*/ 7 h 8"/>
                  <a:gd name="T36" fmla="*/ 14 w 21"/>
                  <a:gd name="T37" fmla="*/ 7 h 8"/>
                  <a:gd name="T38" fmla="*/ 13 w 21"/>
                  <a:gd name="T39" fmla="*/ 7 h 8"/>
                  <a:gd name="T40" fmla="*/ 12 w 21"/>
                  <a:gd name="T41" fmla="*/ 7 h 8"/>
                  <a:gd name="T42" fmla="*/ 11 w 21"/>
                  <a:gd name="T43" fmla="*/ 7 h 8"/>
                  <a:gd name="T44" fmla="*/ 9 w 21"/>
                  <a:gd name="T45" fmla="*/ 7 h 8"/>
                  <a:gd name="T46" fmla="*/ 7 w 21"/>
                  <a:gd name="T47" fmla="*/ 7 h 8"/>
                  <a:gd name="T48" fmla="*/ 6 w 21"/>
                  <a:gd name="T49" fmla="*/ 7 h 8"/>
                  <a:gd name="T50" fmla="*/ 4 w 21"/>
                  <a:gd name="T51" fmla="*/ 6 h 8"/>
                  <a:gd name="T52" fmla="*/ 3 w 21"/>
                  <a:gd name="T53" fmla="*/ 6 h 8"/>
                  <a:gd name="T54" fmla="*/ 1 w 21"/>
                  <a:gd name="T55" fmla="*/ 6 h 8"/>
                  <a:gd name="T56" fmla="*/ 0 w 21"/>
                  <a:gd name="T57" fmla="*/ 6 h 8"/>
                  <a:gd name="T58" fmla="*/ 0 w 21"/>
                  <a:gd name="T59" fmla="*/ 5 h 8"/>
                  <a:gd name="T60" fmla="*/ 0 w 21"/>
                  <a:gd name="T61" fmla="*/ 3 h 8"/>
                  <a:gd name="T62" fmla="*/ 0 w 21"/>
                  <a:gd name="T63" fmla="*/ 2 h 8"/>
                  <a:gd name="T64" fmla="*/ 0 w 21"/>
                  <a:gd name="T6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8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80">
                <a:extLst>
                  <a:ext uri="{FF2B5EF4-FFF2-40B4-BE49-F238E27FC236}">
                    <a16:creationId xmlns:a16="http://schemas.microsoft.com/office/drawing/2014/main" id="{50F85383-7D4C-4870-B9DD-5D82737B7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910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1 h 7"/>
                  <a:gd name="T4" fmla="*/ 15 w 16"/>
                  <a:gd name="T5" fmla="*/ 7 h 7"/>
                  <a:gd name="T6" fmla="*/ 9 w 16"/>
                  <a:gd name="T7" fmla="*/ 7 h 7"/>
                  <a:gd name="T8" fmla="*/ 0 w 16"/>
                  <a:gd name="T9" fmla="*/ 6 h 7"/>
                  <a:gd name="T10" fmla="*/ 0 w 1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6" y="1"/>
                    </a:lnTo>
                    <a:lnTo>
                      <a:pt x="15" y="7"/>
                    </a:lnTo>
                    <a:lnTo>
                      <a:pt x="9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81">
                <a:extLst>
                  <a:ext uri="{FF2B5EF4-FFF2-40B4-BE49-F238E27FC236}">
                    <a16:creationId xmlns:a16="http://schemas.microsoft.com/office/drawing/2014/main" id="{48DAD80D-750D-4D70-A3A1-1796CBCF1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" y="930"/>
                <a:ext cx="23" cy="138"/>
              </a:xfrm>
              <a:custGeom>
                <a:avLst/>
                <a:gdLst>
                  <a:gd name="T0" fmla="*/ 18 w 23"/>
                  <a:gd name="T1" fmla="*/ 0 h 138"/>
                  <a:gd name="T2" fmla="*/ 10 w 23"/>
                  <a:gd name="T3" fmla="*/ 2 h 138"/>
                  <a:gd name="T4" fmla="*/ 7 w 23"/>
                  <a:gd name="T5" fmla="*/ 5 h 138"/>
                  <a:gd name="T6" fmla="*/ 4 w 23"/>
                  <a:gd name="T7" fmla="*/ 9 h 138"/>
                  <a:gd name="T8" fmla="*/ 3 w 23"/>
                  <a:gd name="T9" fmla="*/ 11 h 138"/>
                  <a:gd name="T10" fmla="*/ 2 w 23"/>
                  <a:gd name="T11" fmla="*/ 14 h 138"/>
                  <a:gd name="T12" fmla="*/ 2 w 23"/>
                  <a:gd name="T13" fmla="*/ 17 h 138"/>
                  <a:gd name="T14" fmla="*/ 2 w 23"/>
                  <a:gd name="T15" fmla="*/ 21 h 138"/>
                  <a:gd name="T16" fmla="*/ 2 w 23"/>
                  <a:gd name="T17" fmla="*/ 25 h 138"/>
                  <a:gd name="T18" fmla="*/ 2 w 23"/>
                  <a:gd name="T19" fmla="*/ 30 h 138"/>
                  <a:gd name="T20" fmla="*/ 4 w 23"/>
                  <a:gd name="T21" fmla="*/ 42 h 138"/>
                  <a:gd name="T22" fmla="*/ 6 w 23"/>
                  <a:gd name="T23" fmla="*/ 66 h 138"/>
                  <a:gd name="T24" fmla="*/ 5 w 23"/>
                  <a:gd name="T25" fmla="*/ 113 h 138"/>
                  <a:gd name="T26" fmla="*/ 4 w 23"/>
                  <a:gd name="T27" fmla="*/ 133 h 138"/>
                  <a:gd name="T28" fmla="*/ 0 w 23"/>
                  <a:gd name="T29" fmla="*/ 138 h 138"/>
                  <a:gd name="T30" fmla="*/ 4 w 23"/>
                  <a:gd name="T31" fmla="*/ 138 h 138"/>
                  <a:gd name="T32" fmla="*/ 9 w 23"/>
                  <a:gd name="T33" fmla="*/ 136 h 138"/>
                  <a:gd name="T34" fmla="*/ 11 w 23"/>
                  <a:gd name="T35" fmla="*/ 96 h 138"/>
                  <a:gd name="T36" fmla="*/ 11 w 23"/>
                  <a:gd name="T37" fmla="*/ 56 h 138"/>
                  <a:gd name="T38" fmla="*/ 9 w 23"/>
                  <a:gd name="T39" fmla="*/ 30 h 138"/>
                  <a:gd name="T40" fmla="*/ 9 w 23"/>
                  <a:gd name="T41" fmla="*/ 27 h 138"/>
                  <a:gd name="T42" fmla="*/ 9 w 23"/>
                  <a:gd name="T43" fmla="*/ 25 h 138"/>
                  <a:gd name="T44" fmla="*/ 9 w 23"/>
                  <a:gd name="T45" fmla="*/ 22 h 138"/>
                  <a:gd name="T46" fmla="*/ 9 w 23"/>
                  <a:gd name="T47" fmla="*/ 20 h 138"/>
                  <a:gd name="T48" fmla="*/ 10 w 23"/>
                  <a:gd name="T49" fmla="*/ 18 h 138"/>
                  <a:gd name="T50" fmla="*/ 11 w 23"/>
                  <a:gd name="T51" fmla="*/ 15 h 138"/>
                  <a:gd name="T52" fmla="*/ 13 w 23"/>
                  <a:gd name="T53" fmla="*/ 13 h 138"/>
                  <a:gd name="T54" fmla="*/ 16 w 23"/>
                  <a:gd name="T55" fmla="*/ 10 h 138"/>
                  <a:gd name="T56" fmla="*/ 23 w 23"/>
                  <a:gd name="T57" fmla="*/ 7 h 138"/>
                  <a:gd name="T58" fmla="*/ 22 w 23"/>
                  <a:gd name="T59" fmla="*/ 5 h 138"/>
                  <a:gd name="T60" fmla="*/ 21 w 23"/>
                  <a:gd name="T61" fmla="*/ 3 h 138"/>
                  <a:gd name="T62" fmla="*/ 20 w 23"/>
                  <a:gd name="T63" fmla="*/ 2 h 138"/>
                  <a:gd name="T64" fmla="*/ 18 w 23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38">
                    <a:moveTo>
                      <a:pt x="18" y="0"/>
                    </a:moveTo>
                    <a:lnTo>
                      <a:pt x="10" y="2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30"/>
                    </a:lnTo>
                    <a:lnTo>
                      <a:pt x="4" y="42"/>
                    </a:lnTo>
                    <a:lnTo>
                      <a:pt x="6" y="66"/>
                    </a:lnTo>
                    <a:lnTo>
                      <a:pt x="5" y="113"/>
                    </a:lnTo>
                    <a:lnTo>
                      <a:pt x="4" y="133"/>
                    </a:lnTo>
                    <a:lnTo>
                      <a:pt x="0" y="138"/>
                    </a:lnTo>
                    <a:lnTo>
                      <a:pt x="4" y="138"/>
                    </a:lnTo>
                    <a:lnTo>
                      <a:pt x="9" y="136"/>
                    </a:lnTo>
                    <a:lnTo>
                      <a:pt x="11" y="96"/>
                    </a:lnTo>
                    <a:lnTo>
                      <a:pt x="11" y="56"/>
                    </a:lnTo>
                    <a:lnTo>
                      <a:pt x="9" y="30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2D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82">
                <a:extLst>
                  <a:ext uri="{FF2B5EF4-FFF2-40B4-BE49-F238E27FC236}">
                    <a16:creationId xmlns:a16="http://schemas.microsoft.com/office/drawing/2014/main" id="{A5E3F3AF-037E-4160-AD1B-22F72DA60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8" y="915"/>
                <a:ext cx="43" cy="73"/>
              </a:xfrm>
              <a:custGeom>
                <a:avLst/>
                <a:gdLst>
                  <a:gd name="T0" fmla="*/ 1 w 43"/>
                  <a:gd name="T1" fmla="*/ 13 h 73"/>
                  <a:gd name="T2" fmla="*/ 0 w 43"/>
                  <a:gd name="T3" fmla="*/ 4 h 73"/>
                  <a:gd name="T4" fmla="*/ 9 w 43"/>
                  <a:gd name="T5" fmla="*/ 0 h 73"/>
                  <a:gd name="T6" fmla="*/ 16 w 43"/>
                  <a:gd name="T7" fmla="*/ 9 h 73"/>
                  <a:gd name="T8" fmla="*/ 23 w 43"/>
                  <a:gd name="T9" fmla="*/ 15 h 73"/>
                  <a:gd name="T10" fmla="*/ 27 w 43"/>
                  <a:gd name="T11" fmla="*/ 22 h 73"/>
                  <a:gd name="T12" fmla="*/ 42 w 43"/>
                  <a:gd name="T13" fmla="*/ 25 h 73"/>
                  <a:gd name="T14" fmla="*/ 42 w 43"/>
                  <a:gd name="T15" fmla="*/ 30 h 73"/>
                  <a:gd name="T16" fmla="*/ 43 w 43"/>
                  <a:gd name="T17" fmla="*/ 46 h 73"/>
                  <a:gd name="T18" fmla="*/ 33 w 43"/>
                  <a:gd name="T19" fmla="*/ 45 h 73"/>
                  <a:gd name="T20" fmla="*/ 33 w 43"/>
                  <a:gd name="T21" fmla="*/ 51 h 73"/>
                  <a:gd name="T22" fmla="*/ 31 w 43"/>
                  <a:gd name="T23" fmla="*/ 57 h 73"/>
                  <a:gd name="T24" fmla="*/ 31 w 43"/>
                  <a:gd name="T25" fmla="*/ 63 h 73"/>
                  <a:gd name="T26" fmla="*/ 30 w 43"/>
                  <a:gd name="T27" fmla="*/ 73 h 73"/>
                  <a:gd name="T28" fmla="*/ 21 w 43"/>
                  <a:gd name="T29" fmla="*/ 71 h 73"/>
                  <a:gd name="T30" fmla="*/ 15 w 43"/>
                  <a:gd name="T31" fmla="*/ 72 h 73"/>
                  <a:gd name="T32" fmla="*/ 9 w 43"/>
                  <a:gd name="T33" fmla="*/ 38 h 73"/>
                  <a:gd name="T34" fmla="*/ 6 w 43"/>
                  <a:gd name="T35" fmla="*/ 22 h 73"/>
                  <a:gd name="T36" fmla="*/ 1 w 43"/>
                  <a:gd name="T37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73">
                    <a:moveTo>
                      <a:pt x="1" y="13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16" y="9"/>
                    </a:lnTo>
                    <a:lnTo>
                      <a:pt x="23" y="15"/>
                    </a:lnTo>
                    <a:lnTo>
                      <a:pt x="27" y="22"/>
                    </a:lnTo>
                    <a:lnTo>
                      <a:pt x="42" y="25"/>
                    </a:lnTo>
                    <a:lnTo>
                      <a:pt x="42" y="30"/>
                    </a:lnTo>
                    <a:lnTo>
                      <a:pt x="43" y="46"/>
                    </a:lnTo>
                    <a:lnTo>
                      <a:pt x="33" y="45"/>
                    </a:lnTo>
                    <a:lnTo>
                      <a:pt x="33" y="51"/>
                    </a:lnTo>
                    <a:lnTo>
                      <a:pt x="31" y="57"/>
                    </a:lnTo>
                    <a:lnTo>
                      <a:pt x="31" y="63"/>
                    </a:lnTo>
                    <a:lnTo>
                      <a:pt x="30" y="73"/>
                    </a:lnTo>
                    <a:lnTo>
                      <a:pt x="21" y="71"/>
                    </a:lnTo>
                    <a:lnTo>
                      <a:pt x="15" y="72"/>
                    </a:lnTo>
                    <a:lnTo>
                      <a:pt x="9" y="38"/>
                    </a:lnTo>
                    <a:lnTo>
                      <a:pt x="6" y="2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83">
                <a:extLst>
                  <a:ext uri="{FF2B5EF4-FFF2-40B4-BE49-F238E27FC236}">
                    <a16:creationId xmlns:a16="http://schemas.microsoft.com/office/drawing/2014/main" id="{52E21EBA-2A62-454B-9825-44F730AC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" y="916"/>
                <a:ext cx="41" cy="70"/>
              </a:xfrm>
              <a:custGeom>
                <a:avLst/>
                <a:gdLst>
                  <a:gd name="T0" fmla="*/ 1 w 41"/>
                  <a:gd name="T1" fmla="*/ 11 h 70"/>
                  <a:gd name="T2" fmla="*/ 1 w 41"/>
                  <a:gd name="T3" fmla="*/ 6 h 70"/>
                  <a:gd name="T4" fmla="*/ 1 w 41"/>
                  <a:gd name="T5" fmla="*/ 4 h 70"/>
                  <a:gd name="T6" fmla="*/ 3 w 41"/>
                  <a:gd name="T7" fmla="*/ 3 h 70"/>
                  <a:gd name="T8" fmla="*/ 5 w 41"/>
                  <a:gd name="T9" fmla="*/ 2 h 70"/>
                  <a:gd name="T10" fmla="*/ 7 w 41"/>
                  <a:gd name="T11" fmla="*/ 1 h 70"/>
                  <a:gd name="T12" fmla="*/ 9 w 41"/>
                  <a:gd name="T13" fmla="*/ 1 h 70"/>
                  <a:gd name="T14" fmla="*/ 10 w 41"/>
                  <a:gd name="T15" fmla="*/ 3 h 70"/>
                  <a:gd name="T16" fmla="*/ 12 w 41"/>
                  <a:gd name="T17" fmla="*/ 6 h 70"/>
                  <a:gd name="T18" fmla="*/ 13 w 41"/>
                  <a:gd name="T19" fmla="*/ 8 h 70"/>
                  <a:gd name="T20" fmla="*/ 15 w 41"/>
                  <a:gd name="T21" fmla="*/ 10 h 70"/>
                  <a:gd name="T22" fmla="*/ 17 w 41"/>
                  <a:gd name="T23" fmla="*/ 11 h 70"/>
                  <a:gd name="T24" fmla="*/ 19 w 41"/>
                  <a:gd name="T25" fmla="*/ 12 h 70"/>
                  <a:gd name="T26" fmla="*/ 20 w 41"/>
                  <a:gd name="T27" fmla="*/ 14 h 70"/>
                  <a:gd name="T28" fmla="*/ 23 w 41"/>
                  <a:gd name="T29" fmla="*/ 16 h 70"/>
                  <a:gd name="T30" fmla="*/ 25 w 41"/>
                  <a:gd name="T31" fmla="*/ 20 h 70"/>
                  <a:gd name="T32" fmla="*/ 28 w 41"/>
                  <a:gd name="T33" fmla="*/ 22 h 70"/>
                  <a:gd name="T34" fmla="*/ 31 w 41"/>
                  <a:gd name="T35" fmla="*/ 23 h 70"/>
                  <a:gd name="T36" fmla="*/ 35 w 41"/>
                  <a:gd name="T37" fmla="*/ 23 h 70"/>
                  <a:gd name="T38" fmla="*/ 39 w 41"/>
                  <a:gd name="T39" fmla="*/ 24 h 70"/>
                  <a:gd name="T40" fmla="*/ 40 w 41"/>
                  <a:gd name="T41" fmla="*/ 26 h 70"/>
                  <a:gd name="T42" fmla="*/ 40 w 41"/>
                  <a:gd name="T43" fmla="*/ 28 h 70"/>
                  <a:gd name="T44" fmla="*/ 40 w 41"/>
                  <a:gd name="T45" fmla="*/ 33 h 70"/>
                  <a:gd name="T46" fmla="*/ 40 w 41"/>
                  <a:gd name="T47" fmla="*/ 40 h 70"/>
                  <a:gd name="T48" fmla="*/ 39 w 41"/>
                  <a:gd name="T49" fmla="*/ 44 h 70"/>
                  <a:gd name="T50" fmla="*/ 37 w 41"/>
                  <a:gd name="T51" fmla="*/ 44 h 70"/>
                  <a:gd name="T52" fmla="*/ 34 w 41"/>
                  <a:gd name="T53" fmla="*/ 43 h 70"/>
                  <a:gd name="T54" fmla="*/ 32 w 41"/>
                  <a:gd name="T55" fmla="*/ 43 h 70"/>
                  <a:gd name="T56" fmla="*/ 31 w 41"/>
                  <a:gd name="T57" fmla="*/ 44 h 70"/>
                  <a:gd name="T58" fmla="*/ 30 w 41"/>
                  <a:gd name="T59" fmla="*/ 47 h 70"/>
                  <a:gd name="T60" fmla="*/ 30 w 41"/>
                  <a:gd name="T61" fmla="*/ 49 h 70"/>
                  <a:gd name="T62" fmla="*/ 29 w 41"/>
                  <a:gd name="T63" fmla="*/ 53 h 70"/>
                  <a:gd name="T64" fmla="*/ 28 w 41"/>
                  <a:gd name="T65" fmla="*/ 56 h 70"/>
                  <a:gd name="T66" fmla="*/ 29 w 41"/>
                  <a:gd name="T67" fmla="*/ 59 h 70"/>
                  <a:gd name="T68" fmla="*/ 28 w 41"/>
                  <a:gd name="T69" fmla="*/ 63 h 70"/>
                  <a:gd name="T70" fmla="*/ 28 w 41"/>
                  <a:gd name="T71" fmla="*/ 68 h 70"/>
                  <a:gd name="T72" fmla="*/ 27 w 41"/>
                  <a:gd name="T73" fmla="*/ 70 h 70"/>
                  <a:gd name="T74" fmla="*/ 25 w 41"/>
                  <a:gd name="T75" fmla="*/ 70 h 70"/>
                  <a:gd name="T76" fmla="*/ 23 w 41"/>
                  <a:gd name="T77" fmla="*/ 69 h 70"/>
                  <a:gd name="T78" fmla="*/ 21 w 41"/>
                  <a:gd name="T79" fmla="*/ 69 h 70"/>
                  <a:gd name="T80" fmla="*/ 19 w 41"/>
                  <a:gd name="T81" fmla="*/ 69 h 70"/>
                  <a:gd name="T82" fmla="*/ 18 w 41"/>
                  <a:gd name="T83" fmla="*/ 69 h 70"/>
                  <a:gd name="T84" fmla="*/ 16 w 41"/>
                  <a:gd name="T85" fmla="*/ 69 h 70"/>
                  <a:gd name="T86" fmla="*/ 15 w 41"/>
                  <a:gd name="T87" fmla="*/ 69 h 70"/>
                  <a:gd name="T88" fmla="*/ 13 w 41"/>
                  <a:gd name="T89" fmla="*/ 61 h 70"/>
                  <a:gd name="T90" fmla="*/ 10 w 41"/>
                  <a:gd name="T91" fmla="*/ 45 h 70"/>
                  <a:gd name="T92" fmla="*/ 8 w 41"/>
                  <a:gd name="T93" fmla="*/ 33 h 70"/>
                  <a:gd name="T94" fmla="*/ 6 w 41"/>
                  <a:gd name="T95" fmla="*/ 25 h 70"/>
                  <a:gd name="T96" fmla="*/ 5 w 41"/>
                  <a:gd name="T97" fmla="*/ 20 h 70"/>
                  <a:gd name="T98" fmla="*/ 2 w 41"/>
                  <a:gd name="T99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" h="70">
                    <a:moveTo>
                      <a:pt x="1" y="13"/>
                    </a:moveTo>
                    <a:lnTo>
                      <a:pt x="1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5" y="20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0" y="33"/>
                    </a:lnTo>
                    <a:lnTo>
                      <a:pt x="40" y="37"/>
                    </a:lnTo>
                    <a:lnTo>
                      <a:pt x="40" y="40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5" y="70"/>
                    </a:lnTo>
                    <a:lnTo>
                      <a:pt x="24" y="69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3" y="61"/>
                    </a:lnTo>
                    <a:lnTo>
                      <a:pt x="11" y="53"/>
                    </a:lnTo>
                    <a:lnTo>
                      <a:pt x="10" y="45"/>
                    </a:lnTo>
                    <a:lnTo>
                      <a:pt x="9" y="37"/>
                    </a:lnTo>
                    <a:lnTo>
                      <a:pt x="8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44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84">
                <a:extLst>
                  <a:ext uri="{FF2B5EF4-FFF2-40B4-BE49-F238E27FC236}">
                    <a16:creationId xmlns:a16="http://schemas.microsoft.com/office/drawing/2014/main" id="{D0F5F46A-AE21-4AA4-9F19-3F37DDE27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0" y="917"/>
                <a:ext cx="38" cy="68"/>
              </a:xfrm>
              <a:custGeom>
                <a:avLst/>
                <a:gdLst>
                  <a:gd name="T0" fmla="*/ 1 w 38"/>
                  <a:gd name="T1" fmla="*/ 11 h 68"/>
                  <a:gd name="T2" fmla="*/ 0 w 38"/>
                  <a:gd name="T3" fmla="*/ 7 h 68"/>
                  <a:gd name="T4" fmla="*/ 1 w 38"/>
                  <a:gd name="T5" fmla="*/ 4 h 68"/>
                  <a:gd name="T6" fmla="*/ 3 w 38"/>
                  <a:gd name="T7" fmla="*/ 3 h 68"/>
                  <a:gd name="T8" fmla="*/ 4 w 38"/>
                  <a:gd name="T9" fmla="*/ 2 h 68"/>
                  <a:gd name="T10" fmla="*/ 6 w 38"/>
                  <a:gd name="T11" fmla="*/ 0 h 68"/>
                  <a:gd name="T12" fmla="*/ 8 w 38"/>
                  <a:gd name="T13" fmla="*/ 1 h 68"/>
                  <a:gd name="T14" fmla="*/ 9 w 38"/>
                  <a:gd name="T15" fmla="*/ 3 h 68"/>
                  <a:gd name="T16" fmla="*/ 11 w 38"/>
                  <a:gd name="T17" fmla="*/ 6 h 68"/>
                  <a:gd name="T18" fmla="*/ 12 w 38"/>
                  <a:gd name="T19" fmla="*/ 8 h 68"/>
                  <a:gd name="T20" fmla="*/ 14 w 38"/>
                  <a:gd name="T21" fmla="*/ 10 h 68"/>
                  <a:gd name="T22" fmla="*/ 16 w 38"/>
                  <a:gd name="T23" fmla="*/ 11 h 68"/>
                  <a:gd name="T24" fmla="*/ 17 w 38"/>
                  <a:gd name="T25" fmla="*/ 12 h 68"/>
                  <a:gd name="T26" fmla="*/ 19 w 38"/>
                  <a:gd name="T27" fmla="*/ 14 h 68"/>
                  <a:gd name="T28" fmla="*/ 21 w 38"/>
                  <a:gd name="T29" fmla="*/ 16 h 68"/>
                  <a:gd name="T30" fmla="*/ 24 w 38"/>
                  <a:gd name="T31" fmla="*/ 19 h 68"/>
                  <a:gd name="T32" fmla="*/ 26 w 38"/>
                  <a:gd name="T33" fmla="*/ 22 h 68"/>
                  <a:gd name="T34" fmla="*/ 30 w 38"/>
                  <a:gd name="T35" fmla="*/ 22 h 68"/>
                  <a:gd name="T36" fmla="*/ 33 w 38"/>
                  <a:gd name="T37" fmla="*/ 23 h 68"/>
                  <a:gd name="T38" fmla="*/ 37 w 38"/>
                  <a:gd name="T39" fmla="*/ 24 h 68"/>
                  <a:gd name="T40" fmla="*/ 38 w 38"/>
                  <a:gd name="T41" fmla="*/ 25 h 68"/>
                  <a:gd name="T42" fmla="*/ 38 w 38"/>
                  <a:gd name="T43" fmla="*/ 27 h 68"/>
                  <a:gd name="T44" fmla="*/ 38 w 38"/>
                  <a:gd name="T45" fmla="*/ 31 h 68"/>
                  <a:gd name="T46" fmla="*/ 38 w 38"/>
                  <a:gd name="T47" fmla="*/ 38 h 68"/>
                  <a:gd name="T48" fmla="*/ 37 w 38"/>
                  <a:gd name="T49" fmla="*/ 41 h 68"/>
                  <a:gd name="T50" fmla="*/ 35 w 38"/>
                  <a:gd name="T51" fmla="*/ 41 h 68"/>
                  <a:gd name="T52" fmla="*/ 33 w 38"/>
                  <a:gd name="T53" fmla="*/ 41 h 68"/>
                  <a:gd name="T54" fmla="*/ 30 w 38"/>
                  <a:gd name="T55" fmla="*/ 41 h 68"/>
                  <a:gd name="T56" fmla="*/ 29 w 38"/>
                  <a:gd name="T57" fmla="*/ 42 h 68"/>
                  <a:gd name="T58" fmla="*/ 28 w 38"/>
                  <a:gd name="T59" fmla="*/ 44 h 68"/>
                  <a:gd name="T60" fmla="*/ 27 w 38"/>
                  <a:gd name="T61" fmla="*/ 47 h 68"/>
                  <a:gd name="T62" fmla="*/ 26 w 38"/>
                  <a:gd name="T63" fmla="*/ 50 h 68"/>
                  <a:gd name="T64" fmla="*/ 26 w 38"/>
                  <a:gd name="T65" fmla="*/ 53 h 68"/>
                  <a:gd name="T66" fmla="*/ 26 w 38"/>
                  <a:gd name="T67" fmla="*/ 56 h 68"/>
                  <a:gd name="T68" fmla="*/ 26 w 38"/>
                  <a:gd name="T69" fmla="*/ 60 h 68"/>
                  <a:gd name="T70" fmla="*/ 26 w 38"/>
                  <a:gd name="T71" fmla="*/ 65 h 68"/>
                  <a:gd name="T72" fmla="*/ 26 w 38"/>
                  <a:gd name="T73" fmla="*/ 67 h 68"/>
                  <a:gd name="T74" fmla="*/ 24 w 38"/>
                  <a:gd name="T75" fmla="*/ 67 h 68"/>
                  <a:gd name="T76" fmla="*/ 22 w 38"/>
                  <a:gd name="T77" fmla="*/ 67 h 68"/>
                  <a:gd name="T78" fmla="*/ 20 w 38"/>
                  <a:gd name="T79" fmla="*/ 67 h 68"/>
                  <a:gd name="T80" fmla="*/ 18 w 38"/>
                  <a:gd name="T81" fmla="*/ 66 h 68"/>
                  <a:gd name="T82" fmla="*/ 17 w 38"/>
                  <a:gd name="T83" fmla="*/ 66 h 68"/>
                  <a:gd name="T84" fmla="*/ 15 w 38"/>
                  <a:gd name="T85" fmla="*/ 66 h 68"/>
                  <a:gd name="T86" fmla="*/ 14 w 38"/>
                  <a:gd name="T87" fmla="*/ 66 h 68"/>
                  <a:gd name="T88" fmla="*/ 12 w 38"/>
                  <a:gd name="T89" fmla="*/ 58 h 68"/>
                  <a:gd name="T90" fmla="*/ 9 w 38"/>
                  <a:gd name="T91" fmla="*/ 43 h 68"/>
                  <a:gd name="T92" fmla="*/ 7 w 38"/>
                  <a:gd name="T93" fmla="*/ 32 h 68"/>
                  <a:gd name="T94" fmla="*/ 6 w 38"/>
                  <a:gd name="T95" fmla="*/ 25 h 68"/>
                  <a:gd name="T96" fmla="*/ 4 w 38"/>
                  <a:gd name="T97" fmla="*/ 19 h 68"/>
                  <a:gd name="T98" fmla="*/ 2 w 38"/>
                  <a:gd name="T99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" h="68">
                    <a:moveTo>
                      <a:pt x="1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38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6" y="62"/>
                    </a:lnTo>
                    <a:lnTo>
                      <a:pt x="26" y="65"/>
                    </a:lnTo>
                    <a:lnTo>
                      <a:pt x="26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20" y="67"/>
                    </a:lnTo>
                    <a:lnTo>
                      <a:pt x="19" y="66"/>
                    </a:lnTo>
                    <a:lnTo>
                      <a:pt x="18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2" y="58"/>
                    </a:lnTo>
                    <a:lnTo>
                      <a:pt x="11" y="50"/>
                    </a:lnTo>
                    <a:lnTo>
                      <a:pt x="9" y="43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6" y="25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2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85">
                <a:extLst>
                  <a:ext uri="{FF2B5EF4-FFF2-40B4-BE49-F238E27FC236}">
                    <a16:creationId xmlns:a16="http://schemas.microsoft.com/office/drawing/2014/main" id="{545BCFE1-6765-45B3-BC1E-D74BA055B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" y="918"/>
                <a:ext cx="36" cy="65"/>
              </a:xfrm>
              <a:custGeom>
                <a:avLst/>
                <a:gdLst>
                  <a:gd name="T0" fmla="*/ 1 w 36"/>
                  <a:gd name="T1" fmla="*/ 11 h 65"/>
                  <a:gd name="T2" fmla="*/ 0 w 36"/>
                  <a:gd name="T3" fmla="*/ 7 h 65"/>
                  <a:gd name="T4" fmla="*/ 1 w 36"/>
                  <a:gd name="T5" fmla="*/ 4 h 65"/>
                  <a:gd name="T6" fmla="*/ 2 w 36"/>
                  <a:gd name="T7" fmla="*/ 3 h 65"/>
                  <a:gd name="T8" fmla="*/ 4 w 36"/>
                  <a:gd name="T9" fmla="*/ 2 h 65"/>
                  <a:gd name="T10" fmla="*/ 5 w 36"/>
                  <a:gd name="T11" fmla="*/ 1 h 65"/>
                  <a:gd name="T12" fmla="*/ 7 w 36"/>
                  <a:gd name="T13" fmla="*/ 1 h 65"/>
                  <a:gd name="T14" fmla="*/ 8 w 36"/>
                  <a:gd name="T15" fmla="*/ 3 h 65"/>
                  <a:gd name="T16" fmla="*/ 10 w 36"/>
                  <a:gd name="T17" fmla="*/ 6 h 65"/>
                  <a:gd name="T18" fmla="*/ 11 w 36"/>
                  <a:gd name="T19" fmla="*/ 8 h 65"/>
                  <a:gd name="T20" fmla="*/ 13 w 36"/>
                  <a:gd name="T21" fmla="*/ 10 h 65"/>
                  <a:gd name="T22" fmla="*/ 14 w 36"/>
                  <a:gd name="T23" fmla="*/ 11 h 65"/>
                  <a:gd name="T24" fmla="*/ 16 w 36"/>
                  <a:gd name="T25" fmla="*/ 12 h 65"/>
                  <a:gd name="T26" fmla="*/ 18 w 36"/>
                  <a:gd name="T27" fmla="*/ 14 h 65"/>
                  <a:gd name="T28" fmla="*/ 20 w 36"/>
                  <a:gd name="T29" fmla="*/ 16 h 65"/>
                  <a:gd name="T30" fmla="*/ 22 w 36"/>
                  <a:gd name="T31" fmla="*/ 19 h 65"/>
                  <a:gd name="T32" fmla="*/ 25 w 36"/>
                  <a:gd name="T33" fmla="*/ 21 h 65"/>
                  <a:gd name="T34" fmla="*/ 28 w 36"/>
                  <a:gd name="T35" fmla="*/ 22 h 65"/>
                  <a:gd name="T36" fmla="*/ 31 w 36"/>
                  <a:gd name="T37" fmla="*/ 22 h 65"/>
                  <a:gd name="T38" fmla="*/ 35 w 36"/>
                  <a:gd name="T39" fmla="*/ 23 h 65"/>
                  <a:gd name="T40" fmla="*/ 36 w 36"/>
                  <a:gd name="T41" fmla="*/ 24 h 65"/>
                  <a:gd name="T42" fmla="*/ 36 w 36"/>
                  <a:gd name="T43" fmla="*/ 26 h 65"/>
                  <a:gd name="T44" fmla="*/ 36 w 36"/>
                  <a:gd name="T45" fmla="*/ 30 h 65"/>
                  <a:gd name="T46" fmla="*/ 36 w 36"/>
                  <a:gd name="T47" fmla="*/ 36 h 65"/>
                  <a:gd name="T48" fmla="*/ 35 w 36"/>
                  <a:gd name="T49" fmla="*/ 39 h 65"/>
                  <a:gd name="T50" fmla="*/ 33 w 36"/>
                  <a:gd name="T51" fmla="*/ 39 h 65"/>
                  <a:gd name="T52" fmla="*/ 31 w 36"/>
                  <a:gd name="T53" fmla="*/ 39 h 65"/>
                  <a:gd name="T54" fmla="*/ 29 w 36"/>
                  <a:gd name="T55" fmla="*/ 38 h 65"/>
                  <a:gd name="T56" fmla="*/ 27 w 36"/>
                  <a:gd name="T57" fmla="*/ 39 h 65"/>
                  <a:gd name="T58" fmla="*/ 26 w 36"/>
                  <a:gd name="T59" fmla="*/ 42 h 65"/>
                  <a:gd name="T60" fmla="*/ 25 w 36"/>
                  <a:gd name="T61" fmla="*/ 44 h 65"/>
                  <a:gd name="T62" fmla="*/ 24 w 36"/>
                  <a:gd name="T63" fmla="*/ 47 h 65"/>
                  <a:gd name="T64" fmla="*/ 24 w 36"/>
                  <a:gd name="T65" fmla="*/ 50 h 65"/>
                  <a:gd name="T66" fmla="*/ 24 w 36"/>
                  <a:gd name="T67" fmla="*/ 53 h 65"/>
                  <a:gd name="T68" fmla="*/ 24 w 36"/>
                  <a:gd name="T69" fmla="*/ 57 h 65"/>
                  <a:gd name="T70" fmla="*/ 25 w 36"/>
                  <a:gd name="T71" fmla="*/ 62 h 65"/>
                  <a:gd name="T72" fmla="*/ 24 w 36"/>
                  <a:gd name="T73" fmla="*/ 65 h 65"/>
                  <a:gd name="T74" fmla="*/ 22 w 36"/>
                  <a:gd name="T75" fmla="*/ 65 h 65"/>
                  <a:gd name="T76" fmla="*/ 20 w 36"/>
                  <a:gd name="T77" fmla="*/ 64 h 65"/>
                  <a:gd name="T78" fmla="*/ 19 w 36"/>
                  <a:gd name="T79" fmla="*/ 64 h 65"/>
                  <a:gd name="T80" fmla="*/ 16 w 36"/>
                  <a:gd name="T81" fmla="*/ 64 h 65"/>
                  <a:gd name="T82" fmla="*/ 14 w 36"/>
                  <a:gd name="T83" fmla="*/ 63 h 65"/>
                  <a:gd name="T84" fmla="*/ 11 w 36"/>
                  <a:gd name="T85" fmla="*/ 56 h 65"/>
                  <a:gd name="T86" fmla="*/ 9 w 36"/>
                  <a:gd name="T87" fmla="*/ 41 h 65"/>
                  <a:gd name="T88" fmla="*/ 7 w 36"/>
                  <a:gd name="T89" fmla="*/ 30 h 65"/>
                  <a:gd name="T90" fmla="*/ 6 w 36"/>
                  <a:gd name="T91" fmla="*/ 24 h 65"/>
                  <a:gd name="T92" fmla="*/ 4 w 36"/>
                  <a:gd name="T93" fmla="*/ 19 h 65"/>
                  <a:gd name="T94" fmla="*/ 2 w 36"/>
                  <a:gd name="T95" fmla="*/ 1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65">
                    <a:moveTo>
                      <a:pt x="1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30"/>
                    </a:lnTo>
                    <a:lnTo>
                      <a:pt x="36" y="33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5" y="60"/>
                    </a:lnTo>
                    <a:lnTo>
                      <a:pt x="25" y="62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5"/>
                    </a:lnTo>
                    <a:lnTo>
                      <a:pt x="21" y="64"/>
                    </a:lnTo>
                    <a:lnTo>
                      <a:pt x="20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1" y="56"/>
                    </a:lnTo>
                    <a:lnTo>
                      <a:pt x="10" y="48"/>
                    </a:lnTo>
                    <a:lnTo>
                      <a:pt x="9" y="41"/>
                    </a:lnTo>
                    <a:lnTo>
                      <a:pt x="7" y="34"/>
                    </a:lnTo>
                    <a:lnTo>
                      <a:pt x="7" y="30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24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86">
                <a:extLst>
                  <a:ext uri="{FF2B5EF4-FFF2-40B4-BE49-F238E27FC236}">
                    <a16:creationId xmlns:a16="http://schemas.microsoft.com/office/drawing/2014/main" id="{A45E0DAA-9FBE-4DD3-8B0E-CB68F9946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" y="919"/>
                <a:ext cx="34" cy="62"/>
              </a:xfrm>
              <a:custGeom>
                <a:avLst/>
                <a:gdLst>
                  <a:gd name="T0" fmla="*/ 1 w 34"/>
                  <a:gd name="T1" fmla="*/ 11 h 62"/>
                  <a:gd name="T2" fmla="*/ 0 w 34"/>
                  <a:gd name="T3" fmla="*/ 7 h 62"/>
                  <a:gd name="T4" fmla="*/ 1 w 34"/>
                  <a:gd name="T5" fmla="*/ 4 h 62"/>
                  <a:gd name="T6" fmla="*/ 4 w 34"/>
                  <a:gd name="T7" fmla="*/ 1 h 62"/>
                  <a:gd name="T8" fmla="*/ 6 w 34"/>
                  <a:gd name="T9" fmla="*/ 1 h 62"/>
                  <a:gd name="T10" fmla="*/ 7 w 34"/>
                  <a:gd name="T11" fmla="*/ 3 h 62"/>
                  <a:gd name="T12" fmla="*/ 9 w 34"/>
                  <a:gd name="T13" fmla="*/ 6 h 62"/>
                  <a:gd name="T14" fmla="*/ 10 w 34"/>
                  <a:gd name="T15" fmla="*/ 8 h 62"/>
                  <a:gd name="T16" fmla="*/ 12 w 34"/>
                  <a:gd name="T17" fmla="*/ 10 h 62"/>
                  <a:gd name="T18" fmla="*/ 13 w 34"/>
                  <a:gd name="T19" fmla="*/ 11 h 62"/>
                  <a:gd name="T20" fmla="*/ 15 w 34"/>
                  <a:gd name="T21" fmla="*/ 12 h 62"/>
                  <a:gd name="T22" fmla="*/ 16 w 34"/>
                  <a:gd name="T23" fmla="*/ 13 h 62"/>
                  <a:gd name="T24" fmla="*/ 18 w 34"/>
                  <a:gd name="T25" fmla="*/ 16 h 62"/>
                  <a:gd name="T26" fmla="*/ 21 w 34"/>
                  <a:gd name="T27" fmla="*/ 18 h 62"/>
                  <a:gd name="T28" fmla="*/ 24 w 34"/>
                  <a:gd name="T29" fmla="*/ 20 h 62"/>
                  <a:gd name="T30" fmla="*/ 27 w 34"/>
                  <a:gd name="T31" fmla="*/ 21 h 62"/>
                  <a:gd name="T32" fmla="*/ 30 w 34"/>
                  <a:gd name="T33" fmla="*/ 22 h 62"/>
                  <a:gd name="T34" fmla="*/ 33 w 34"/>
                  <a:gd name="T35" fmla="*/ 22 h 62"/>
                  <a:gd name="T36" fmla="*/ 34 w 34"/>
                  <a:gd name="T37" fmla="*/ 24 h 62"/>
                  <a:gd name="T38" fmla="*/ 34 w 34"/>
                  <a:gd name="T39" fmla="*/ 25 h 62"/>
                  <a:gd name="T40" fmla="*/ 34 w 34"/>
                  <a:gd name="T41" fmla="*/ 29 h 62"/>
                  <a:gd name="T42" fmla="*/ 34 w 34"/>
                  <a:gd name="T43" fmla="*/ 34 h 62"/>
                  <a:gd name="T44" fmla="*/ 33 w 34"/>
                  <a:gd name="T45" fmla="*/ 37 h 62"/>
                  <a:gd name="T46" fmla="*/ 31 w 34"/>
                  <a:gd name="T47" fmla="*/ 37 h 62"/>
                  <a:gd name="T48" fmla="*/ 29 w 34"/>
                  <a:gd name="T49" fmla="*/ 36 h 62"/>
                  <a:gd name="T50" fmla="*/ 27 w 34"/>
                  <a:gd name="T51" fmla="*/ 36 h 62"/>
                  <a:gd name="T52" fmla="*/ 25 w 34"/>
                  <a:gd name="T53" fmla="*/ 37 h 62"/>
                  <a:gd name="T54" fmla="*/ 24 w 34"/>
                  <a:gd name="T55" fmla="*/ 39 h 62"/>
                  <a:gd name="T56" fmla="*/ 23 w 34"/>
                  <a:gd name="T57" fmla="*/ 41 h 62"/>
                  <a:gd name="T58" fmla="*/ 22 w 34"/>
                  <a:gd name="T59" fmla="*/ 44 h 62"/>
                  <a:gd name="T60" fmla="*/ 22 w 34"/>
                  <a:gd name="T61" fmla="*/ 47 h 62"/>
                  <a:gd name="T62" fmla="*/ 22 w 34"/>
                  <a:gd name="T63" fmla="*/ 50 h 62"/>
                  <a:gd name="T64" fmla="*/ 22 w 34"/>
                  <a:gd name="T65" fmla="*/ 54 h 62"/>
                  <a:gd name="T66" fmla="*/ 22 w 34"/>
                  <a:gd name="T67" fmla="*/ 60 h 62"/>
                  <a:gd name="T68" fmla="*/ 22 w 34"/>
                  <a:gd name="T69" fmla="*/ 62 h 62"/>
                  <a:gd name="T70" fmla="*/ 20 w 34"/>
                  <a:gd name="T71" fmla="*/ 62 h 62"/>
                  <a:gd name="T72" fmla="*/ 19 w 34"/>
                  <a:gd name="T73" fmla="*/ 62 h 62"/>
                  <a:gd name="T74" fmla="*/ 17 w 34"/>
                  <a:gd name="T75" fmla="*/ 62 h 62"/>
                  <a:gd name="T76" fmla="*/ 15 w 34"/>
                  <a:gd name="T77" fmla="*/ 62 h 62"/>
                  <a:gd name="T78" fmla="*/ 13 w 34"/>
                  <a:gd name="T79" fmla="*/ 61 h 62"/>
                  <a:gd name="T80" fmla="*/ 10 w 34"/>
                  <a:gd name="T81" fmla="*/ 53 h 62"/>
                  <a:gd name="T82" fmla="*/ 8 w 34"/>
                  <a:gd name="T83" fmla="*/ 39 h 62"/>
                  <a:gd name="T84" fmla="*/ 6 w 34"/>
                  <a:gd name="T85" fmla="*/ 29 h 62"/>
                  <a:gd name="T86" fmla="*/ 5 w 34"/>
                  <a:gd name="T87" fmla="*/ 24 h 62"/>
                  <a:gd name="T88" fmla="*/ 4 w 34"/>
                  <a:gd name="T89" fmla="*/ 19 h 62"/>
                  <a:gd name="T90" fmla="*/ 2 w 34"/>
                  <a:gd name="T9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62">
                    <a:moveTo>
                      <a:pt x="1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4" y="29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4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60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2" y="60"/>
                    </a:lnTo>
                    <a:lnTo>
                      <a:pt x="10" y="53"/>
                    </a:lnTo>
                    <a:lnTo>
                      <a:pt x="9" y="46"/>
                    </a:lnTo>
                    <a:lnTo>
                      <a:pt x="8" y="39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3F4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87">
                <a:extLst>
                  <a:ext uri="{FF2B5EF4-FFF2-40B4-BE49-F238E27FC236}">
                    <a16:creationId xmlns:a16="http://schemas.microsoft.com/office/drawing/2014/main" id="{64E7886B-02F3-4554-8D51-A72C80E15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" y="920"/>
                <a:ext cx="32" cy="60"/>
              </a:xfrm>
              <a:custGeom>
                <a:avLst/>
                <a:gdLst>
                  <a:gd name="T0" fmla="*/ 1 w 32"/>
                  <a:gd name="T1" fmla="*/ 11 h 60"/>
                  <a:gd name="T2" fmla="*/ 0 w 32"/>
                  <a:gd name="T3" fmla="*/ 7 h 60"/>
                  <a:gd name="T4" fmla="*/ 1 w 32"/>
                  <a:gd name="T5" fmla="*/ 4 h 60"/>
                  <a:gd name="T6" fmla="*/ 3 w 32"/>
                  <a:gd name="T7" fmla="*/ 1 h 60"/>
                  <a:gd name="T8" fmla="*/ 5 w 32"/>
                  <a:gd name="T9" fmla="*/ 1 h 60"/>
                  <a:gd name="T10" fmla="*/ 6 w 32"/>
                  <a:gd name="T11" fmla="*/ 3 h 60"/>
                  <a:gd name="T12" fmla="*/ 7 w 32"/>
                  <a:gd name="T13" fmla="*/ 6 h 60"/>
                  <a:gd name="T14" fmla="*/ 9 w 32"/>
                  <a:gd name="T15" fmla="*/ 8 h 60"/>
                  <a:gd name="T16" fmla="*/ 10 w 32"/>
                  <a:gd name="T17" fmla="*/ 9 h 60"/>
                  <a:gd name="T18" fmla="*/ 12 w 32"/>
                  <a:gd name="T19" fmla="*/ 11 h 60"/>
                  <a:gd name="T20" fmla="*/ 14 w 32"/>
                  <a:gd name="T21" fmla="*/ 12 h 60"/>
                  <a:gd name="T22" fmla="*/ 15 w 32"/>
                  <a:gd name="T23" fmla="*/ 13 h 60"/>
                  <a:gd name="T24" fmla="*/ 17 w 32"/>
                  <a:gd name="T25" fmla="*/ 15 h 60"/>
                  <a:gd name="T26" fmla="*/ 20 w 32"/>
                  <a:gd name="T27" fmla="*/ 18 h 60"/>
                  <a:gd name="T28" fmla="*/ 22 w 32"/>
                  <a:gd name="T29" fmla="*/ 20 h 60"/>
                  <a:gd name="T30" fmla="*/ 25 w 32"/>
                  <a:gd name="T31" fmla="*/ 20 h 60"/>
                  <a:gd name="T32" fmla="*/ 28 w 32"/>
                  <a:gd name="T33" fmla="*/ 21 h 60"/>
                  <a:gd name="T34" fmla="*/ 31 w 32"/>
                  <a:gd name="T35" fmla="*/ 22 h 60"/>
                  <a:gd name="T36" fmla="*/ 32 w 32"/>
                  <a:gd name="T37" fmla="*/ 23 h 60"/>
                  <a:gd name="T38" fmla="*/ 32 w 32"/>
                  <a:gd name="T39" fmla="*/ 24 h 60"/>
                  <a:gd name="T40" fmla="*/ 32 w 32"/>
                  <a:gd name="T41" fmla="*/ 28 h 60"/>
                  <a:gd name="T42" fmla="*/ 32 w 32"/>
                  <a:gd name="T43" fmla="*/ 32 h 60"/>
                  <a:gd name="T44" fmla="*/ 30 w 32"/>
                  <a:gd name="T45" fmla="*/ 34 h 60"/>
                  <a:gd name="T46" fmla="*/ 29 w 32"/>
                  <a:gd name="T47" fmla="*/ 34 h 60"/>
                  <a:gd name="T48" fmla="*/ 27 w 32"/>
                  <a:gd name="T49" fmla="*/ 34 h 60"/>
                  <a:gd name="T50" fmla="*/ 25 w 32"/>
                  <a:gd name="T51" fmla="*/ 34 h 60"/>
                  <a:gd name="T52" fmla="*/ 23 w 32"/>
                  <a:gd name="T53" fmla="*/ 35 h 60"/>
                  <a:gd name="T54" fmla="*/ 22 w 32"/>
                  <a:gd name="T55" fmla="*/ 36 h 60"/>
                  <a:gd name="T56" fmla="*/ 21 w 32"/>
                  <a:gd name="T57" fmla="*/ 38 h 60"/>
                  <a:gd name="T58" fmla="*/ 20 w 32"/>
                  <a:gd name="T59" fmla="*/ 41 h 60"/>
                  <a:gd name="T60" fmla="*/ 20 w 32"/>
                  <a:gd name="T61" fmla="*/ 44 h 60"/>
                  <a:gd name="T62" fmla="*/ 20 w 32"/>
                  <a:gd name="T63" fmla="*/ 47 h 60"/>
                  <a:gd name="T64" fmla="*/ 20 w 32"/>
                  <a:gd name="T65" fmla="*/ 52 h 60"/>
                  <a:gd name="T66" fmla="*/ 21 w 32"/>
                  <a:gd name="T67" fmla="*/ 57 h 60"/>
                  <a:gd name="T68" fmla="*/ 19 w 32"/>
                  <a:gd name="T69" fmla="*/ 59 h 60"/>
                  <a:gd name="T70" fmla="*/ 17 w 32"/>
                  <a:gd name="T71" fmla="*/ 60 h 60"/>
                  <a:gd name="T72" fmla="*/ 14 w 32"/>
                  <a:gd name="T73" fmla="*/ 59 h 60"/>
                  <a:gd name="T74" fmla="*/ 12 w 32"/>
                  <a:gd name="T75" fmla="*/ 58 h 60"/>
                  <a:gd name="T76" fmla="*/ 10 w 32"/>
                  <a:gd name="T77" fmla="*/ 51 h 60"/>
                  <a:gd name="T78" fmla="*/ 7 w 32"/>
                  <a:gd name="T79" fmla="*/ 37 h 60"/>
                  <a:gd name="T80" fmla="*/ 6 w 32"/>
                  <a:gd name="T81" fmla="*/ 28 h 60"/>
                  <a:gd name="T82" fmla="*/ 5 w 32"/>
                  <a:gd name="T83" fmla="*/ 23 h 60"/>
                  <a:gd name="T84" fmla="*/ 4 w 32"/>
                  <a:gd name="T85" fmla="*/ 18 h 60"/>
                  <a:gd name="T86" fmla="*/ 2 w 32"/>
                  <a:gd name="T87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60">
                    <a:moveTo>
                      <a:pt x="1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4" y="59"/>
                    </a:lnTo>
                    <a:lnTo>
                      <a:pt x="13" y="59"/>
                    </a:lnTo>
                    <a:lnTo>
                      <a:pt x="12" y="58"/>
                    </a:lnTo>
                    <a:lnTo>
                      <a:pt x="11" y="57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7" y="37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3D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88">
                <a:extLst>
                  <a:ext uri="{FF2B5EF4-FFF2-40B4-BE49-F238E27FC236}">
                    <a16:creationId xmlns:a16="http://schemas.microsoft.com/office/drawing/2014/main" id="{CFC93392-3E80-4DE5-98DA-6CBE5A0FE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921"/>
                <a:ext cx="30" cy="58"/>
              </a:xfrm>
              <a:custGeom>
                <a:avLst/>
                <a:gdLst>
                  <a:gd name="T0" fmla="*/ 1 w 30"/>
                  <a:gd name="T1" fmla="*/ 11 h 58"/>
                  <a:gd name="T2" fmla="*/ 0 w 30"/>
                  <a:gd name="T3" fmla="*/ 7 h 58"/>
                  <a:gd name="T4" fmla="*/ 1 w 30"/>
                  <a:gd name="T5" fmla="*/ 4 h 58"/>
                  <a:gd name="T6" fmla="*/ 2 w 30"/>
                  <a:gd name="T7" fmla="*/ 1 h 58"/>
                  <a:gd name="T8" fmla="*/ 4 w 30"/>
                  <a:gd name="T9" fmla="*/ 2 h 58"/>
                  <a:gd name="T10" fmla="*/ 7 w 30"/>
                  <a:gd name="T11" fmla="*/ 7 h 58"/>
                  <a:gd name="T12" fmla="*/ 9 w 30"/>
                  <a:gd name="T13" fmla="*/ 10 h 58"/>
                  <a:gd name="T14" fmla="*/ 11 w 30"/>
                  <a:gd name="T15" fmla="*/ 11 h 58"/>
                  <a:gd name="T16" fmla="*/ 12 w 30"/>
                  <a:gd name="T17" fmla="*/ 12 h 58"/>
                  <a:gd name="T18" fmla="*/ 14 w 30"/>
                  <a:gd name="T19" fmla="*/ 13 h 58"/>
                  <a:gd name="T20" fmla="*/ 16 w 30"/>
                  <a:gd name="T21" fmla="*/ 15 h 58"/>
                  <a:gd name="T22" fmla="*/ 18 w 30"/>
                  <a:gd name="T23" fmla="*/ 18 h 58"/>
                  <a:gd name="T24" fmla="*/ 21 w 30"/>
                  <a:gd name="T25" fmla="*/ 19 h 58"/>
                  <a:gd name="T26" fmla="*/ 23 w 30"/>
                  <a:gd name="T27" fmla="*/ 20 h 58"/>
                  <a:gd name="T28" fmla="*/ 26 w 30"/>
                  <a:gd name="T29" fmla="*/ 21 h 58"/>
                  <a:gd name="T30" fmla="*/ 29 w 30"/>
                  <a:gd name="T31" fmla="*/ 21 h 58"/>
                  <a:gd name="T32" fmla="*/ 30 w 30"/>
                  <a:gd name="T33" fmla="*/ 22 h 58"/>
                  <a:gd name="T34" fmla="*/ 30 w 30"/>
                  <a:gd name="T35" fmla="*/ 23 h 58"/>
                  <a:gd name="T36" fmla="*/ 30 w 30"/>
                  <a:gd name="T37" fmla="*/ 26 h 58"/>
                  <a:gd name="T38" fmla="*/ 29 w 30"/>
                  <a:gd name="T39" fmla="*/ 30 h 58"/>
                  <a:gd name="T40" fmla="*/ 28 w 30"/>
                  <a:gd name="T41" fmla="*/ 32 h 58"/>
                  <a:gd name="T42" fmla="*/ 27 w 30"/>
                  <a:gd name="T43" fmla="*/ 32 h 58"/>
                  <a:gd name="T44" fmla="*/ 25 w 30"/>
                  <a:gd name="T45" fmla="*/ 32 h 58"/>
                  <a:gd name="T46" fmla="*/ 24 w 30"/>
                  <a:gd name="T47" fmla="*/ 32 h 58"/>
                  <a:gd name="T48" fmla="*/ 22 w 30"/>
                  <a:gd name="T49" fmla="*/ 32 h 58"/>
                  <a:gd name="T50" fmla="*/ 20 w 30"/>
                  <a:gd name="T51" fmla="*/ 33 h 58"/>
                  <a:gd name="T52" fmla="*/ 18 w 30"/>
                  <a:gd name="T53" fmla="*/ 36 h 58"/>
                  <a:gd name="T54" fmla="*/ 18 w 30"/>
                  <a:gd name="T55" fmla="*/ 39 h 58"/>
                  <a:gd name="T56" fmla="*/ 18 w 30"/>
                  <a:gd name="T57" fmla="*/ 41 h 58"/>
                  <a:gd name="T58" fmla="*/ 18 w 30"/>
                  <a:gd name="T59" fmla="*/ 44 h 58"/>
                  <a:gd name="T60" fmla="*/ 18 w 30"/>
                  <a:gd name="T61" fmla="*/ 49 h 58"/>
                  <a:gd name="T62" fmla="*/ 19 w 30"/>
                  <a:gd name="T63" fmla="*/ 54 h 58"/>
                  <a:gd name="T64" fmla="*/ 18 w 30"/>
                  <a:gd name="T65" fmla="*/ 57 h 58"/>
                  <a:gd name="T66" fmla="*/ 15 w 30"/>
                  <a:gd name="T67" fmla="*/ 58 h 58"/>
                  <a:gd name="T68" fmla="*/ 13 w 30"/>
                  <a:gd name="T69" fmla="*/ 57 h 58"/>
                  <a:gd name="T70" fmla="*/ 11 w 30"/>
                  <a:gd name="T71" fmla="*/ 55 h 58"/>
                  <a:gd name="T72" fmla="*/ 9 w 30"/>
                  <a:gd name="T73" fmla="*/ 48 h 58"/>
                  <a:gd name="T74" fmla="*/ 7 w 30"/>
                  <a:gd name="T75" fmla="*/ 35 h 58"/>
                  <a:gd name="T76" fmla="*/ 5 w 30"/>
                  <a:gd name="T77" fmla="*/ 27 h 58"/>
                  <a:gd name="T78" fmla="*/ 5 w 30"/>
                  <a:gd name="T79" fmla="*/ 22 h 58"/>
                  <a:gd name="T80" fmla="*/ 4 w 30"/>
                  <a:gd name="T81" fmla="*/ 18 h 58"/>
                  <a:gd name="T82" fmla="*/ 2 w 30"/>
                  <a:gd name="T83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" h="58">
                    <a:moveTo>
                      <a:pt x="1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7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4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7" y="40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9"/>
                    </a:lnTo>
                    <a:lnTo>
                      <a:pt x="19" y="51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9" y="48"/>
                    </a:lnTo>
                    <a:lnTo>
                      <a:pt x="8" y="42"/>
                    </a:lnTo>
                    <a:lnTo>
                      <a:pt x="7" y="35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3D4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89">
                <a:extLst>
                  <a:ext uri="{FF2B5EF4-FFF2-40B4-BE49-F238E27FC236}">
                    <a16:creationId xmlns:a16="http://schemas.microsoft.com/office/drawing/2014/main" id="{D81106AB-6F07-4994-9311-C3FA2ED8C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922"/>
                <a:ext cx="28" cy="56"/>
              </a:xfrm>
              <a:custGeom>
                <a:avLst/>
                <a:gdLst>
                  <a:gd name="T0" fmla="*/ 1 w 28"/>
                  <a:gd name="T1" fmla="*/ 11 h 56"/>
                  <a:gd name="T2" fmla="*/ 0 w 28"/>
                  <a:gd name="T3" fmla="*/ 7 h 56"/>
                  <a:gd name="T4" fmla="*/ 0 w 28"/>
                  <a:gd name="T5" fmla="*/ 4 h 56"/>
                  <a:gd name="T6" fmla="*/ 1 w 28"/>
                  <a:gd name="T7" fmla="*/ 1 h 56"/>
                  <a:gd name="T8" fmla="*/ 3 w 28"/>
                  <a:gd name="T9" fmla="*/ 2 h 56"/>
                  <a:gd name="T10" fmla="*/ 6 w 28"/>
                  <a:gd name="T11" fmla="*/ 7 h 56"/>
                  <a:gd name="T12" fmla="*/ 8 w 28"/>
                  <a:gd name="T13" fmla="*/ 10 h 56"/>
                  <a:gd name="T14" fmla="*/ 10 w 28"/>
                  <a:gd name="T15" fmla="*/ 11 h 56"/>
                  <a:gd name="T16" fmla="*/ 11 w 28"/>
                  <a:gd name="T17" fmla="*/ 12 h 56"/>
                  <a:gd name="T18" fmla="*/ 12 w 28"/>
                  <a:gd name="T19" fmla="*/ 13 h 56"/>
                  <a:gd name="T20" fmla="*/ 14 w 28"/>
                  <a:gd name="T21" fmla="*/ 15 h 56"/>
                  <a:gd name="T22" fmla="*/ 17 w 28"/>
                  <a:gd name="T23" fmla="*/ 17 h 56"/>
                  <a:gd name="T24" fmla="*/ 19 w 28"/>
                  <a:gd name="T25" fmla="*/ 19 h 56"/>
                  <a:gd name="T26" fmla="*/ 22 w 28"/>
                  <a:gd name="T27" fmla="*/ 19 h 56"/>
                  <a:gd name="T28" fmla="*/ 24 w 28"/>
                  <a:gd name="T29" fmla="*/ 20 h 56"/>
                  <a:gd name="T30" fmla="*/ 27 w 28"/>
                  <a:gd name="T31" fmla="*/ 21 h 56"/>
                  <a:gd name="T32" fmla="*/ 28 w 28"/>
                  <a:gd name="T33" fmla="*/ 21 h 56"/>
                  <a:gd name="T34" fmla="*/ 28 w 28"/>
                  <a:gd name="T35" fmla="*/ 23 h 56"/>
                  <a:gd name="T36" fmla="*/ 28 w 28"/>
                  <a:gd name="T37" fmla="*/ 25 h 56"/>
                  <a:gd name="T38" fmla="*/ 27 w 28"/>
                  <a:gd name="T39" fmla="*/ 28 h 56"/>
                  <a:gd name="T40" fmla="*/ 26 w 28"/>
                  <a:gd name="T41" fmla="*/ 30 h 56"/>
                  <a:gd name="T42" fmla="*/ 25 w 28"/>
                  <a:gd name="T43" fmla="*/ 30 h 56"/>
                  <a:gd name="T44" fmla="*/ 23 w 28"/>
                  <a:gd name="T45" fmla="*/ 29 h 56"/>
                  <a:gd name="T46" fmla="*/ 22 w 28"/>
                  <a:gd name="T47" fmla="*/ 29 h 56"/>
                  <a:gd name="T48" fmla="*/ 20 w 28"/>
                  <a:gd name="T49" fmla="*/ 30 h 56"/>
                  <a:gd name="T50" fmla="*/ 18 w 28"/>
                  <a:gd name="T51" fmla="*/ 31 h 56"/>
                  <a:gd name="T52" fmla="*/ 16 w 28"/>
                  <a:gd name="T53" fmla="*/ 33 h 56"/>
                  <a:gd name="T54" fmla="*/ 15 w 28"/>
                  <a:gd name="T55" fmla="*/ 36 h 56"/>
                  <a:gd name="T56" fmla="*/ 15 w 28"/>
                  <a:gd name="T57" fmla="*/ 39 h 56"/>
                  <a:gd name="T58" fmla="*/ 16 w 28"/>
                  <a:gd name="T59" fmla="*/ 42 h 56"/>
                  <a:gd name="T60" fmla="*/ 16 w 28"/>
                  <a:gd name="T61" fmla="*/ 46 h 56"/>
                  <a:gd name="T62" fmla="*/ 17 w 28"/>
                  <a:gd name="T63" fmla="*/ 51 h 56"/>
                  <a:gd name="T64" fmla="*/ 16 w 28"/>
                  <a:gd name="T65" fmla="*/ 54 h 56"/>
                  <a:gd name="T66" fmla="*/ 14 w 28"/>
                  <a:gd name="T67" fmla="*/ 55 h 56"/>
                  <a:gd name="T68" fmla="*/ 12 w 28"/>
                  <a:gd name="T69" fmla="*/ 55 h 56"/>
                  <a:gd name="T70" fmla="*/ 11 w 28"/>
                  <a:gd name="T71" fmla="*/ 52 h 56"/>
                  <a:gd name="T72" fmla="*/ 9 w 28"/>
                  <a:gd name="T73" fmla="*/ 45 h 56"/>
                  <a:gd name="T74" fmla="*/ 6 w 28"/>
                  <a:gd name="T75" fmla="*/ 33 h 56"/>
                  <a:gd name="T76" fmla="*/ 5 w 28"/>
                  <a:gd name="T77" fmla="*/ 26 h 56"/>
                  <a:gd name="T78" fmla="*/ 4 w 28"/>
                  <a:gd name="T79" fmla="*/ 21 h 56"/>
                  <a:gd name="T80" fmla="*/ 3 w 28"/>
                  <a:gd name="T81" fmla="*/ 18 h 56"/>
                  <a:gd name="T82" fmla="*/ 2 w 28"/>
                  <a:gd name="T8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56">
                    <a:moveTo>
                      <a:pt x="1" y="13"/>
                    </a:move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3"/>
                    </a:lnTo>
                    <a:lnTo>
                      <a:pt x="16" y="46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7" y="39"/>
                    </a:lnTo>
                    <a:lnTo>
                      <a:pt x="6" y="33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3A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90">
                <a:extLst>
                  <a:ext uri="{FF2B5EF4-FFF2-40B4-BE49-F238E27FC236}">
                    <a16:creationId xmlns:a16="http://schemas.microsoft.com/office/drawing/2014/main" id="{CC3B1B45-5673-4CF5-BB5E-3D500D57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923"/>
                <a:ext cx="28" cy="54"/>
              </a:xfrm>
              <a:custGeom>
                <a:avLst/>
                <a:gdLst>
                  <a:gd name="T0" fmla="*/ 2 w 28"/>
                  <a:gd name="T1" fmla="*/ 11 h 54"/>
                  <a:gd name="T2" fmla="*/ 1 w 28"/>
                  <a:gd name="T3" fmla="*/ 7 h 54"/>
                  <a:gd name="T4" fmla="*/ 1 w 28"/>
                  <a:gd name="T5" fmla="*/ 4 h 54"/>
                  <a:gd name="T6" fmla="*/ 2 w 28"/>
                  <a:gd name="T7" fmla="*/ 1 h 54"/>
                  <a:gd name="T8" fmla="*/ 4 w 28"/>
                  <a:gd name="T9" fmla="*/ 2 h 54"/>
                  <a:gd name="T10" fmla="*/ 6 w 28"/>
                  <a:gd name="T11" fmla="*/ 7 h 54"/>
                  <a:gd name="T12" fmla="*/ 8 w 28"/>
                  <a:gd name="T13" fmla="*/ 10 h 54"/>
                  <a:gd name="T14" fmla="*/ 9 w 28"/>
                  <a:gd name="T15" fmla="*/ 11 h 54"/>
                  <a:gd name="T16" fmla="*/ 11 w 28"/>
                  <a:gd name="T17" fmla="*/ 12 h 54"/>
                  <a:gd name="T18" fmla="*/ 12 w 28"/>
                  <a:gd name="T19" fmla="*/ 13 h 54"/>
                  <a:gd name="T20" fmla="*/ 14 w 28"/>
                  <a:gd name="T21" fmla="*/ 15 h 54"/>
                  <a:gd name="T22" fmla="*/ 17 w 28"/>
                  <a:gd name="T23" fmla="*/ 17 h 54"/>
                  <a:gd name="T24" fmla="*/ 19 w 28"/>
                  <a:gd name="T25" fmla="*/ 18 h 54"/>
                  <a:gd name="T26" fmla="*/ 21 w 28"/>
                  <a:gd name="T27" fmla="*/ 19 h 54"/>
                  <a:gd name="T28" fmla="*/ 24 w 28"/>
                  <a:gd name="T29" fmla="*/ 19 h 54"/>
                  <a:gd name="T30" fmla="*/ 26 w 28"/>
                  <a:gd name="T31" fmla="*/ 20 h 54"/>
                  <a:gd name="T32" fmla="*/ 27 w 28"/>
                  <a:gd name="T33" fmla="*/ 21 h 54"/>
                  <a:gd name="T34" fmla="*/ 27 w 28"/>
                  <a:gd name="T35" fmla="*/ 22 h 54"/>
                  <a:gd name="T36" fmla="*/ 27 w 28"/>
                  <a:gd name="T37" fmla="*/ 23 h 54"/>
                  <a:gd name="T38" fmla="*/ 26 w 28"/>
                  <a:gd name="T39" fmla="*/ 26 h 54"/>
                  <a:gd name="T40" fmla="*/ 24 w 28"/>
                  <a:gd name="T41" fmla="*/ 27 h 54"/>
                  <a:gd name="T42" fmla="*/ 22 w 28"/>
                  <a:gd name="T43" fmla="*/ 27 h 54"/>
                  <a:gd name="T44" fmla="*/ 20 w 28"/>
                  <a:gd name="T45" fmla="*/ 27 h 54"/>
                  <a:gd name="T46" fmla="*/ 19 w 28"/>
                  <a:gd name="T47" fmla="*/ 28 h 54"/>
                  <a:gd name="T48" fmla="*/ 17 w 28"/>
                  <a:gd name="T49" fmla="*/ 28 h 54"/>
                  <a:gd name="T50" fmla="*/ 16 w 28"/>
                  <a:gd name="T51" fmla="*/ 28 h 54"/>
                  <a:gd name="T52" fmla="*/ 15 w 28"/>
                  <a:gd name="T53" fmla="*/ 30 h 54"/>
                  <a:gd name="T54" fmla="*/ 14 w 28"/>
                  <a:gd name="T55" fmla="*/ 33 h 54"/>
                  <a:gd name="T56" fmla="*/ 14 w 28"/>
                  <a:gd name="T57" fmla="*/ 36 h 54"/>
                  <a:gd name="T58" fmla="*/ 15 w 28"/>
                  <a:gd name="T59" fmla="*/ 39 h 54"/>
                  <a:gd name="T60" fmla="*/ 15 w 28"/>
                  <a:gd name="T61" fmla="*/ 43 h 54"/>
                  <a:gd name="T62" fmla="*/ 16 w 28"/>
                  <a:gd name="T63" fmla="*/ 49 h 54"/>
                  <a:gd name="T64" fmla="*/ 15 w 28"/>
                  <a:gd name="T65" fmla="*/ 52 h 54"/>
                  <a:gd name="T66" fmla="*/ 14 w 28"/>
                  <a:gd name="T67" fmla="*/ 53 h 54"/>
                  <a:gd name="T68" fmla="*/ 12 w 28"/>
                  <a:gd name="T69" fmla="*/ 52 h 54"/>
                  <a:gd name="T70" fmla="*/ 11 w 28"/>
                  <a:gd name="T71" fmla="*/ 50 h 54"/>
                  <a:gd name="T72" fmla="*/ 9 w 28"/>
                  <a:gd name="T73" fmla="*/ 43 h 54"/>
                  <a:gd name="T74" fmla="*/ 7 w 28"/>
                  <a:gd name="T75" fmla="*/ 32 h 54"/>
                  <a:gd name="T76" fmla="*/ 5 w 28"/>
                  <a:gd name="T77" fmla="*/ 24 h 54"/>
                  <a:gd name="T78" fmla="*/ 5 w 28"/>
                  <a:gd name="T79" fmla="*/ 21 h 54"/>
                  <a:gd name="T80" fmla="*/ 4 w 28"/>
                  <a:gd name="T81" fmla="*/ 18 h 54"/>
                  <a:gd name="T82" fmla="*/ 3 w 28"/>
                  <a:gd name="T8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54">
                    <a:moveTo>
                      <a:pt x="3" y="13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43"/>
                    </a:lnTo>
                    <a:lnTo>
                      <a:pt x="16" y="46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0"/>
                    </a:lnTo>
                    <a:lnTo>
                      <a:pt x="10" y="49"/>
                    </a:lnTo>
                    <a:lnTo>
                      <a:pt x="9" y="43"/>
                    </a:lnTo>
                    <a:lnTo>
                      <a:pt x="8" y="37"/>
                    </a:lnTo>
                    <a:lnTo>
                      <a:pt x="7" y="32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83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91">
                <a:extLst>
                  <a:ext uri="{FF2B5EF4-FFF2-40B4-BE49-F238E27FC236}">
                    <a16:creationId xmlns:a16="http://schemas.microsoft.com/office/drawing/2014/main" id="{C743D407-81B7-4405-A688-B77ABA87F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6" y="924"/>
                <a:ext cx="26" cy="51"/>
              </a:xfrm>
              <a:custGeom>
                <a:avLst/>
                <a:gdLst>
                  <a:gd name="T0" fmla="*/ 2 w 26"/>
                  <a:gd name="T1" fmla="*/ 11 h 51"/>
                  <a:gd name="T2" fmla="*/ 1 w 26"/>
                  <a:gd name="T3" fmla="*/ 8 h 51"/>
                  <a:gd name="T4" fmla="*/ 1 w 26"/>
                  <a:gd name="T5" fmla="*/ 4 h 51"/>
                  <a:gd name="T6" fmla="*/ 1 w 26"/>
                  <a:gd name="T7" fmla="*/ 2 h 51"/>
                  <a:gd name="T8" fmla="*/ 3 w 26"/>
                  <a:gd name="T9" fmla="*/ 2 h 51"/>
                  <a:gd name="T10" fmla="*/ 5 w 26"/>
                  <a:gd name="T11" fmla="*/ 7 h 51"/>
                  <a:gd name="T12" fmla="*/ 7 w 26"/>
                  <a:gd name="T13" fmla="*/ 10 h 51"/>
                  <a:gd name="T14" fmla="*/ 8 w 26"/>
                  <a:gd name="T15" fmla="*/ 11 h 51"/>
                  <a:gd name="T16" fmla="*/ 9 w 26"/>
                  <a:gd name="T17" fmla="*/ 12 h 51"/>
                  <a:gd name="T18" fmla="*/ 11 w 26"/>
                  <a:gd name="T19" fmla="*/ 13 h 51"/>
                  <a:gd name="T20" fmla="*/ 13 w 26"/>
                  <a:gd name="T21" fmla="*/ 14 h 51"/>
                  <a:gd name="T22" fmla="*/ 15 w 26"/>
                  <a:gd name="T23" fmla="*/ 16 h 51"/>
                  <a:gd name="T24" fmla="*/ 18 w 26"/>
                  <a:gd name="T25" fmla="*/ 17 h 51"/>
                  <a:gd name="T26" fmla="*/ 20 w 26"/>
                  <a:gd name="T27" fmla="*/ 18 h 51"/>
                  <a:gd name="T28" fmla="*/ 22 w 26"/>
                  <a:gd name="T29" fmla="*/ 19 h 51"/>
                  <a:gd name="T30" fmla="*/ 24 w 26"/>
                  <a:gd name="T31" fmla="*/ 19 h 51"/>
                  <a:gd name="T32" fmla="*/ 25 w 26"/>
                  <a:gd name="T33" fmla="*/ 20 h 51"/>
                  <a:gd name="T34" fmla="*/ 25 w 26"/>
                  <a:gd name="T35" fmla="*/ 21 h 51"/>
                  <a:gd name="T36" fmla="*/ 25 w 26"/>
                  <a:gd name="T37" fmla="*/ 22 h 51"/>
                  <a:gd name="T38" fmla="*/ 24 w 26"/>
                  <a:gd name="T39" fmla="*/ 24 h 51"/>
                  <a:gd name="T40" fmla="*/ 22 w 26"/>
                  <a:gd name="T41" fmla="*/ 25 h 51"/>
                  <a:gd name="T42" fmla="*/ 20 w 26"/>
                  <a:gd name="T43" fmla="*/ 25 h 51"/>
                  <a:gd name="T44" fmla="*/ 18 w 26"/>
                  <a:gd name="T45" fmla="*/ 25 h 51"/>
                  <a:gd name="T46" fmla="*/ 17 w 26"/>
                  <a:gd name="T47" fmla="*/ 25 h 51"/>
                  <a:gd name="T48" fmla="*/ 15 w 26"/>
                  <a:gd name="T49" fmla="*/ 25 h 51"/>
                  <a:gd name="T50" fmla="*/ 13 w 26"/>
                  <a:gd name="T51" fmla="*/ 26 h 51"/>
                  <a:gd name="T52" fmla="*/ 12 w 26"/>
                  <a:gd name="T53" fmla="*/ 27 h 51"/>
                  <a:gd name="T54" fmla="*/ 12 w 26"/>
                  <a:gd name="T55" fmla="*/ 30 h 51"/>
                  <a:gd name="T56" fmla="*/ 12 w 26"/>
                  <a:gd name="T57" fmla="*/ 33 h 51"/>
                  <a:gd name="T58" fmla="*/ 13 w 26"/>
                  <a:gd name="T59" fmla="*/ 36 h 51"/>
                  <a:gd name="T60" fmla="*/ 13 w 26"/>
                  <a:gd name="T61" fmla="*/ 40 h 51"/>
                  <a:gd name="T62" fmla="*/ 14 w 26"/>
                  <a:gd name="T63" fmla="*/ 46 h 51"/>
                  <a:gd name="T64" fmla="*/ 14 w 26"/>
                  <a:gd name="T65" fmla="*/ 49 h 51"/>
                  <a:gd name="T66" fmla="*/ 13 w 26"/>
                  <a:gd name="T67" fmla="*/ 51 h 51"/>
                  <a:gd name="T68" fmla="*/ 11 w 26"/>
                  <a:gd name="T69" fmla="*/ 50 h 51"/>
                  <a:gd name="T70" fmla="*/ 10 w 26"/>
                  <a:gd name="T71" fmla="*/ 47 h 51"/>
                  <a:gd name="T72" fmla="*/ 8 w 26"/>
                  <a:gd name="T73" fmla="*/ 40 h 51"/>
                  <a:gd name="T74" fmla="*/ 6 w 26"/>
                  <a:gd name="T75" fmla="*/ 30 h 51"/>
                  <a:gd name="T76" fmla="*/ 5 w 26"/>
                  <a:gd name="T77" fmla="*/ 23 h 51"/>
                  <a:gd name="T78" fmla="*/ 4 w 26"/>
                  <a:gd name="T79" fmla="*/ 20 h 51"/>
                  <a:gd name="T80" fmla="*/ 4 w 26"/>
                  <a:gd name="T81" fmla="*/ 17 h 51"/>
                  <a:gd name="T82" fmla="*/ 3 w 26"/>
                  <a:gd name="T8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51">
                    <a:moveTo>
                      <a:pt x="3" y="13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1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40"/>
                    </a:lnTo>
                    <a:lnTo>
                      <a:pt x="14" y="43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0"/>
                    </a:lnTo>
                    <a:lnTo>
                      <a:pt x="7" y="35"/>
                    </a:lnTo>
                    <a:lnTo>
                      <a:pt x="6" y="30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8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92">
                <a:extLst>
                  <a:ext uri="{FF2B5EF4-FFF2-40B4-BE49-F238E27FC236}">
                    <a16:creationId xmlns:a16="http://schemas.microsoft.com/office/drawing/2014/main" id="{553A23BA-6970-400D-AB21-6FF571974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925"/>
                <a:ext cx="24" cy="49"/>
              </a:xfrm>
              <a:custGeom>
                <a:avLst/>
                <a:gdLst>
                  <a:gd name="T0" fmla="*/ 2 w 24"/>
                  <a:gd name="T1" fmla="*/ 11 h 49"/>
                  <a:gd name="T2" fmla="*/ 1 w 24"/>
                  <a:gd name="T3" fmla="*/ 8 h 49"/>
                  <a:gd name="T4" fmla="*/ 0 w 24"/>
                  <a:gd name="T5" fmla="*/ 4 h 49"/>
                  <a:gd name="T6" fmla="*/ 1 w 24"/>
                  <a:gd name="T7" fmla="*/ 2 h 49"/>
                  <a:gd name="T8" fmla="*/ 2 w 24"/>
                  <a:gd name="T9" fmla="*/ 2 h 49"/>
                  <a:gd name="T10" fmla="*/ 4 w 24"/>
                  <a:gd name="T11" fmla="*/ 7 h 49"/>
                  <a:gd name="T12" fmla="*/ 6 w 24"/>
                  <a:gd name="T13" fmla="*/ 10 h 49"/>
                  <a:gd name="T14" fmla="*/ 9 w 24"/>
                  <a:gd name="T15" fmla="*/ 12 h 49"/>
                  <a:gd name="T16" fmla="*/ 11 w 24"/>
                  <a:gd name="T17" fmla="*/ 14 h 49"/>
                  <a:gd name="T18" fmla="*/ 14 w 24"/>
                  <a:gd name="T19" fmla="*/ 16 h 49"/>
                  <a:gd name="T20" fmla="*/ 16 w 24"/>
                  <a:gd name="T21" fmla="*/ 17 h 49"/>
                  <a:gd name="T22" fmla="*/ 18 w 24"/>
                  <a:gd name="T23" fmla="*/ 18 h 49"/>
                  <a:gd name="T24" fmla="*/ 20 w 24"/>
                  <a:gd name="T25" fmla="*/ 18 h 49"/>
                  <a:gd name="T26" fmla="*/ 22 w 24"/>
                  <a:gd name="T27" fmla="*/ 19 h 49"/>
                  <a:gd name="T28" fmla="*/ 23 w 24"/>
                  <a:gd name="T29" fmla="*/ 19 h 49"/>
                  <a:gd name="T30" fmla="*/ 24 w 24"/>
                  <a:gd name="T31" fmla="*/ 20 h 49"/>
                  <a:gd name="T32" fmla="*/ 23 w 24"/>
                  <a:gd name="T33" fmla="*/ 21 h 49"/>
                  <a:gd name="T34" fmla="*/ 22 w 24"/>
                  <a:gd name="T35" fmla="*/ 22 h 49"/>
                  <a:gd name="T36" fmla="*/ 20 w 24"/>
                  <a:gd name="T37" fmla="*/ 23 h 49"/>
                  <a:gd name="T38" fmla="*/ 18 w 24"/>
                  <a:gd name="T39" fmla="*/ 23 h 49"/>
                  <a:gd name="T40" fmla="*/ 16 w 24"/>
                  <a:gd name="T41" fmla="*/ 22 h 49"/>
                  <a:gd name="T42" fmla="*/ 15 w 24"/>
                  <a:gd name="T43" fmla="*/ 23 h 49"/>
                  <a:gd name="T44" fmla="*/ 13 w 24"/>
                  <a:gd name="T45" fmla="*/ 23 h 49"/>
                  <a:gd name="T46" fmla="*/ 11 w 24"/>
                  <a:gd name="T47" fmla="*/ 23 h 49"/>
                  <a:gd name="T48" fmla="*/ 10 w 24"/>
                  <a:gd name="T49" fmla="*/ 24 h 49"/>
                  <a:gd name="T50" fmla="*/ 10 w 24"/>
                  <a:gd name="T51" fmla="*/ 27 h 49"/>
                  <a:gd name="T52" fmla="*/ 10 w 24"/>
                  <a:gd name="T53" fmla="*/ 30 h 49"/>
                  <a:gd name="T54" fmla="*/ 10 w 24"/>
                  <a:gd name="T55" fmla="*/ 33 h 49"/>
                  <a:gd name="T56" fmla="*/ 11 w 24"/>
                  <a:gd name="T57" fmla="*/ 37 h 49"/>
                  <a:gd name="T58" fmla="*/ 12 w 24"/>
                  <a:gd name="T59" fmla="*/ 43 h 49"/>
                  <a:gd name="T60" fmla="*/ 12 w 24"/>
                  <a:gd name="T61" fmla="*/ 47 h 49"/>
                  <a:gd name="T62" fmla="*/ 11 w 24"/>
                  <a:gd name="T63" fmla="*/ 48 h 49"/>
                  <a:gd name="T64" fmla="*/ 10 w 24"/>
                  <a:gd name="T65" fmla="*/ 48 h 49"/>
                  <a:gd name="T66" fmla="*/ 9 w 24"/>
                  <a:gd name="T67" fmla="*/ 44 h 49"/>
                  <a:gd name="T68" fmla="*/ 8 w 24"/>
                  <a:gd name="T69" fmla="*/ 38 h 49"/>
                  <a:gd name="T70" fmla="*/ 6 w 24"/>
                  <a:gd name="T71" fmla="*/ 28 h 49"/>
                  <a:gd name="T72" fmla="*/ 5 w 24"/>
                  <a:gd name="T73" fmla="*/ 22 h 49"/>
                  <a:gd name="T74" fmla="*/ 4 w 24"/>
                  <a:gd name="T75" fmla="*/ 19 h 49"/>
                  <a:gd name="T76" fmla="*/ 4 w 24"/>
                  <a:gd name="T77" fmla="*/ 17 h 49"/>
                  <a:gd name="T78" fmla="*/ 3 w 24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49">
                    <a:moveTo>
                      <a:pt x="3" y="13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9" y="29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2" y="40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9" y="44"/>
                    </a:lnTo>
                    <a:lnTo>
                      <a:pt x="8" y="43"/>
                    </a:lnTo>
                    <a:lnTo>
                      <a:pt x="8" y="38"/>
                    </a:lnTo>
                    <a:lnTo>
                      <a:pt x="7" y="33"/>
                    </a:lnTo>
                    <a:lnTo>
                      <a:pt x="6" y="28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53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93">
                <a:extLst>
                  <a:ext uri="{FF2B5EF4-FFF2-40B4-BE49-F238E27FC236}">
                    <a16:creationId xmlns:a16="http://schemas.microsoft.com/office/drawing/2014/main" id="{0FEA6D3F-B5E2-45E3-B371-A3C42A6A2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8" y="926"/>
                <a:ext cx="22" cy="47"/>
              </a:xfrm>
              <a:custGeom>
                <a:avLst/>
                <a:gdLst>
                  <a:gd name="T0" fmla="*/ 3 w 22"/>
                  <a:gd name="T1" fmla="*/ 13 h 47"/>
                  <a:gd name="T2" fmla="*/ 0 w 22"/>
                  <a:gd name="T3" fmla="*/ 6 h 47"/>
                  <a:gd name="T4" fmla="*/ 0 w 22"/>
                  <a:gd name="T5" fmla="*/ 0 h 47"/>
                  <a:gd name="T6" fmla="*/ 4 w 22"/>
                  <a:gd name="T7" fmla="*/ 9 h 47"/>
                  <a:gd name="T8" fmla="*/ 9 w 22"/>
                  <a:gd name="T9" fmla="*/ 13 h 47"/>
                  <a:gd name="T10" fmla="*/ 14 w 22"/>
                  <a:gd name="T11" fmla="*/ 16 h 47"/>
                  <a:gd name="T12" fmla="*/ 21 w 22"/>
                  <a:gd name="T13" fmla="*/ 19 h 47"/>
                  <a:gd name="T14" fmla="*/ 22 w 22"/>
                  <a:gd name="T15" fmla="*/ 19 h 47"/>
                  <a:gd name="T16" fmla="*/ 18 w 22"/>
                  <a:gd name="T17" fmla="*/ 20 h 47"/>
                  <a:gd name="T18" fmla="*/ 16 w 22"/>
                  <a:gd name="T19" fmla="*/ 20 h 47"/>
                  <a:gd name="T20" fmla="*/ 8 w 22"/>
                  <a:gd name="T21" fmla="*/ 20 h 47"/>
                  <a:gd name="T22" fmla="*/ 7 w 22"/>
                  <a:gd name="T23" fmla="*/ 26 h 47"/>
                  <a:gd name="T24" fmla="*/ 9 w 22"/>
                  <a:gd name="T25" fmla="*/ 32 h 47"/>
                  <a:gd name="T26" fmla="*/ 10 w 22"/>
                  <a:gd name="T27" fmla="*/ 43 h 47"/>
                  <a:gd name="T28" fmla="*/ 10 w 22"/>
                  <a:gd name="T29" fmla="*/ 47 h 47"/>
                  <a:gd name="T30" fmla="*/ 8 w 22"/>
                  <a:gd name="T31" fmla="*/ 40 h 47"/>
                  <a:gd name="T32" fmla="*/ 4 w 22"/>
                  <a:gd name="T33" fmla="*/ 22 h 47"/>
                  <a:gd name="T34" fmla="*/ 4 w 22"/>
                  <a:gd name="T35" fmla="*/ 17 h 47"/>
                  <a:gd name="T36" fmla="*/ 3 w 22"/>
                  <a:gd name="T3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3" y="13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9" y="13"/>
                    </a:lnTo>
                    <a:lnTo>
                      <a:pt x="14" y="16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8" y="20"/>
                    </a:lnTo>
                    <a:lnTo>
                      <a:pt x="7" y="26"/>
                    </a:lnTo>
                    <a:lnTo>
                      <a:pt x="9" y="32"/>
                    </a:lnTo>
                    <a:lnTo>
                      <a:pt x="10" y="43"/>
                    </a:lnTo>
                    <a:lnTo>
                      <a:pt x="10" y="47"/>
                    </a:lnTo>
                    <a:lnTo>
                      <a:pt x="8" y="40"/>
                    </a:lnTo>
                    <a:lnTo>
                      <a:pt x="4" y="22"/>
                    </a:lnTo>
                    <a:lnTo>
                      <a:pt x="4" y="17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94">
                <a:extLst>
                  <a:ext uri="{FF2B5EF4-FFF2-40B4-BE49-F238E27FC236}">
                    <a16:creationId xmlns:a16="http://schemas.microsoft.com/office/drawing/2014/main" id="{4195EAE3-DE2E-4F52-99EF-DC8BF108C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" y="912"/>
                <a:ext cx="21" cy="79"/>
              </a:xfrm>
              <a:custGeom>
                <a:avLst/>
                <a:gdLst>
                  <a:gd name="T0" fmla="*/ 0 w 21"/>
                  <a:gd name="T1" fmla="*/ 7 h 79"/>
                  <a:gd name="T2" fmla="*/ 0 w 21"/>
                  <a:gd name="T3" fmla="*/ 19 h 79"/>
                  <a:gd name="T4" fmla="*/ 3 w 21"/>
                  <a:gd name="T5" fmla="*/ 28 h 79"/>
                  <a:gd name="T6" fmla="*/ 8 w 21"/>
                  <a:gd name="T7" fmla="*/ 38 h 79"/>
                  <a:gd name="T8" fmla="*/ 12 w 21"/>
                  <a:gd name="T9" fmla="*/ 52 h 79"/>
                  <a:gd name="T10" fmla="*/ 16 w 21"/>
                  <a:gd name="T11" fmla="*/ 79 h 79"/>
                  <a:gd name="T12" fmla="*/ 21 w 21"/>
                  <a:gd name="T13" fmla="*/ 65 h 79"/>
                  <a:gd name="T14" fmla="*/ 21 w 21"/>
                  <a:gd name="T15" fmla="*/ 50 h 79"/>
                  <a:gd name="T16" fmla="*/ 17 w 21"/>
                  <a:gd name="T17" fmla="*/ 31 h 79"/>
                  <a:gd name="T18" fmla="*/ 13 w 21"/>
                  <a:gd name="T19" fmla="*/ 19 h 79"/>
                  <a:gd name="T20" fmla="*/ 12 w 21"/>
                  <a:gd name="T21" fmla="*/ 0 h 79"/>
                  <a:gd name="T22" fmla="*/ 4 w 21"/>
                  <a:gd name="T23" fmla="*/ 4 h 79"/>
                  <a:gd name="T24" fmla="*/ 0 w 21"/>
                  <a:gd name="T25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9">
                    <a:moveTo>
                      <a:pt x="0" y="7"/>
                    </a:moveTo>
                    <a:lnTo>
                      <a:pt x="0" y="19"/>
                    </a:lnTo>
                    <a:lnTo>
                      <a:pt x="3" y="28"/>
                    </a:lnTo>
                    <a:lnTo>
                      <a:pt x="8" y="38"/>
                    </a:lnTo>
                    <a:lnTo>
                      <a:pt x="12" y="52"/>
                    </a:lnTo>
                    <a:lnTo>
                      <a:pt x="16" y="79"/>
                    </a:lnTo>
                    <a:lnTo>
                      <a:pt x="21" y="65"/>
                    </a:lnTo>
                    <a:lnTo>
                      <a:pt x="21" y="50"/>
                    </a:lnTo>
                    <a:lnTo>
                      <a:pt x="17" y="31"/>
                    </a:lnTo>
                    <a:lnTo>
                      <a:pt x="13" y="19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95">
                <a:extLst>
                  <a:ext uri="{FF2B5EF4-FFF2-40B4-BE49-F238E27FC236}">
                    <a16:creationId xmlns:a16="http://schemas.microsoft.com/office/drawing/2014/main" id="{71D3148D-809E-4585-A53E-C01E4425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" y="913"/>
                <a:ext cx="22" cy="77"/>
              </a:xfrm>
              <a:custGeom>
                <a:avLst/>
                <a:gdLst>
                  <a:gd name="T0" fmla="*/ 0 w 22"/>
                  <a:gd name="T1" fmla="*/ 6 h 77"/>
                  <a:gd name="T2" fmla="*/ 0 w 22"/>
                  <a:gd name="T3" fmla="*/ 9 h 77"/>
                  <a:gd name="T4" fmla="*/ 0 w 22"/>
                  <a:gd name="T5" fmla="*/ 12 h 77"/>
                  <a:gd name="T6" fmla="*/ 0 w 22"/>
                  <a:gd name="T7" fmla="*/ 15 h 77"/>
                  <a:gd name="T8" fmla="*/ 0 w 22"/>
                  <a:gd name="T9" fmla="*/ 18 h 77"/>
                  <a:gd name="T10" fmla="*/ 1 w 22"/>
                  <a:gd name="T11" fmla="*/ 20 h 77"/>
                  <a:gd name="T12" fmla="*/ 2 w 22"/>
                  <a:gd name="T13" fmla="*/ 22 h 77"/>
                  <a:gd name="T14" fmla="*/ 3 w 22"/>
                  <a:gd name="T15" fmla="*/ 25 h 77"/>
                  <a:gd name="T16" fmla="*/ 4 w 22"/>
                  <a:gd name="T17" fmla="*/ 27 h 77"/>
                  <a:gd name="T18" fmla="*/ 5 w 22"/>
                  <a:gd name="T19" fmla="*/ 29 h 77"/>
                  <a:gd name="T20" fmla="*/ 6 w 22"/>
                  <a:gd name="T21" fmla="*/ 31 h 77"/>
                  <a:gd name="T22" fmla="*/ 7 w 22"/>
                  <a:gd name="T23" fmla="*/ 34 h 77"/>
                  <a:gd name="T24" fmla="*/ 8 w 22"/>
                  <a:gd name="T25" fmla="*/ 36 h 77"/>
                  <a:gd name="T26" fmla="*/ 9 w 22"/>
                  <a:gd name="T27" fmla="*/ 40 h 77"/>
                  <a:gd name="T28" fmla="*/ 10 w 22"/>
                  <a:gd name="T29" fmla="*/ 43 h 77"/>
                  <a:gd name="T30" fmla="*/ 11 w 22"/>
                  <a:gd name="T31" fmla="*/ 47 h 77"/>
                  <a:gd name="T32" fmla="*/ 12 w 22"/>
                  <a:gd name="T33" fmla="*/ 50 h 77"/>
                  <a:gd name="T34" fmla="*/ 14 w 22"/>
                  <a:gd name="T35" fmla="*/ 57 h 77"/>
                  <a:gd name="T36" fmla="*/ 15 w 22"/>
                  <a:gd name="T37" fmla="*/ 64 h 77"/>
                  <a:gd name="T38" fmla="*/ 16 w 22"/>
                  <a:gd name="T39" fmla="*/ 70 h 77"/>
                  <a:gd name="T40" fmla="*/ 17 w 22"/>
                  <a:gd name="T41" fmla="*/ 77 h 77"/>
                  <a:gd name="T42" fmla="*/ 18 w 22"/>
                  <a:gd name="T43" fmla="*/ 74 h 77"/>
                  <a:gd name="T44" fmla="*/ 19 w 22"/>
                  <a:gd name="T45" fmla="*/ 70 h 77"/>
                  <a:gd name="T46" fmla="*/ 21 w 22"/>
                  <a:gd name="T47" fmla="*/ 67 h 77"/>
                  <a:gd name="T48" fmla="*/ 22 w 22"/>
                  <a:gd name="T49" fmla="*/ 64 h 77"/>
                  <a:gd name="T50" fmla="*/ 21 w 22"/>
                  <a:gd name="T51" fmla="*/ 60 h 77"/>
                  <a:gd name="T52" fmla="*/ 21 w 22"/>
                  <a:gd name="T53" fmla="*/ 56 h 77"/>
                  <a:gd name="T54" fmla="*/ 21 w 22"/>
                  <a:gd name="T55" fmla="*/ 52 h 77"/>
                  <a:gd name="T56" fmla="*/ 21 w 22"/>
                  <a:gd name="T57" fmla="*/ 48 h 77"/>
                  <a:gd name="T58" fmla="*/ 20 w 22"/>
                  <a:gd name="T59" fmla="*/ 43 h 77"/>
                  <a:gd name="T60" fmla="*/ 19 w 22"/>
                  <a:gd name="T61" fmla="*/ 39 h 77"/>
                  <a:gd name="T62" fmla="*/ 18 w 22"/>
                  <a:gd name="T63" fmla="*/ 34 h 77"/>
                  <a:gd name="T64" fmla="*/ 17 w 22"/>
                  <a:gd name="T65" fmla="*/ 29 h 77"/>
                  <a:gd name="T66" fmla="*/ 16 w 22"/>
                  <a:gd name="T67" fmla="*/ 26 h 77"/>
                  <a:gd name="T68" fmla="*/ 15 w 22"/>
                  <a:gd name="T69" fmla="*/ 23 h 77"/>
                  <a:gd name="T70" fmla="*/ 14 w 22"/>
                  <a:gd name="T71" fmla="*/ 20 h 77"/>
                  <a:gd name="T72" fmla="*/ 13 w 22"/>
                  <a:gd name="T73" fmla="*/ 17 h 77"/>
                  <a:gd name="T74" fmla="*/ 13 w 22"/>
                  <a:gd name="T75" fmla="*/ 13 h 77"/>
                  <a:gd name="T76" fmla="*/ 12 w 22"/>
                  <a:gd name="T77" fmla="*/ 9 h 77"/>
                  <a:gd name="T78" fmla="*/ 12 w 22"/>
                  <a:gd name="T79" fmla="*/ 4 h 77"/>
                  <a:gd name="T80" fmla="*/ 12 w 22"/>
                  <a:gd name="T81" fmla="*/ 0 h 77"/>
                  <a:gd name="T82" fmla="*/ 11 w 22"/>
                  <a:gd name="T83" fmla="*/ 0 h 77"/>
                  <a:gd name="T84" fmla="*/ 10 w 22"/>
                  <a:gd name="T85" fmla="*/ 1 h 77"/>
                  <a:gd name="T86" fmla="*/ 9 w 22"/>
                  <a:gd name="T87" fmla="*/ 1 h 77"/>
                  <a:gd name="T88" fmla="*/ 8 w 22"/>
                  <a:gd name="T89" fmla="*/ 2 h 77"/>
                  <a:gd name="T90" fmla="*/ 7 w 22"/>
                  <a:gd name="T91" fmla="*/ 2 h 77"/>
                  <a:gd name="T92" fmla="*/ 6 w 22"/>
                  <a:gd name="T93" fmla="*/ 2 h 77"/>
                  <a:gd name="T94" fmla="*/ 5 w 22"/>
                  <a:gd name="T95" fmla="*/ 3 h 77"/>
                  <a:gd name="T96" fmla="*/ 4 w 22"/>
                  <a:gd name="T97" fmla="*/ 3 h 77"/>
                  <a:gd name="T98" fmla="*/ 3 w 22"/>
                  <a:gd name="T99" fmla="*/ 4 h 77"/>
                  <a:gd name="T100" fmla="*/ 2 w 22"/>
                  <a:gd name="T101" fmla="*/ 5 h 77"/>
                  <a:gd name="T102" fmla="*/ 1 w 22"/>
                  <a:gd name="T103" fmla="*/ 6 h 77"/>
                  <a:gd name="T104" fmla="*/ 0 w 22"/>
                  <a:gd name="T105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77">
                    <a:moveTo>
                      <a:pt x="0" y="6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8" y="36"/>
                    </a:lnTo>
                    <a:lnTo>
                      <a:pt x="9" y="40"/>
                    </a:lnTo>
                    <a:lnTo>
                      <a:pt x="10" y="43"/>
                    </a:lnTo>
                    <a:lnTo>
                      <a:pt x="11" y="47"/>
                    </a:lnTo>
                    <a:lnTo>
                      <a:pt x="12" y="50"/>
                    </a:lnTo>
                    <a:lnTo>
                      <a:pt x="14" y="57"/>
                    </a:lnTo>
                    <a:lnTo>
                      <a:pt x="15" y="64"/>
                    </a:lnTo>
                    <a:lnTo>
                      <a:pt x="16" y="70"/>
                    </a:lnTo>
                    <a:lnTo>
                      <a:pt x="17" y="77"/>
                    </a:lnTo>
                    <a:lnTo>
                      <a:pt x="18" y="74"/>
                    </a:lnTo>
                    <a:lnTo>
                      <a:pt x="19" y="70"/>
                    </a:lnTo>
                    <a:lnTo>
                      <a:pt x="21" y="67"/>
                    </a:lnTo>
                    <a:lnTo>
                      <a:pt x="22" y="64"/>
                    </a:lnTo>
                    <a:lnTo>
                      <a:pt x="21" y="60"/>
                    </a:lnTo>
                    <a:lnTo>
                      <a:pt x="21" y="56"/>
                    </a:lnTo>
                    <a:lnTo>
                      <a:pt x="21" y="52"/>
                    </a:lnTo>
                    <a:lnTo>
                      <a:pt x="21" y="48"/>
                    </a:lnTo>
                    <a:lnTo>
                      <a:pt x="20" y="43"/>
                    </a:lnTo>
                    <a:lnTo>
                      <a:pt x="19" y="39"/>
                    </a:lnTo>
                    <a:lnTo>
                      <a:pt x="18" y="34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4" y="20"/>
                    </a:lnTo>
                    <a:lnTo>
                      <a:pt x="13" y="17"/>
                    </a:lnTo>
                    <a:lnTo>
                      <a:pt x="13" y="13"/>
                    </a:lnTo>
                    <a:lnTo>
                      <a:pt x="12" y="9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96">
                <a:extLst>
                  <a:ext uri="{FF2B5EF4-FFF2-40B4-BE49-F238E27FC236}">
                    <a16:creationId xmlns:a16="http://schemas.microsoft.com/office/drawing/2014/main" id="{409C76DF-5917-4984-8E9E-4D20E00DE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" y="914"/>
                <a:ext cx="21" cy="75"/>
              </a:xfrm>
              <a:custGeom>
                <a:avLst/>
                <a:gdLst>
                  <a:gd name="T0" fmla="*/ 0 w 21"/>
                  <a:gd name="T1" fmla="*/ 5 h 75"/>
                  <a:gd name="T2" fmla="*/ 0 w 21"/>
                  <a:gd name="T3" fmla="*/ 8 h 75"/>
                  <a:gd name="T4" fmla="*/ 0 w 21"/>
                  <a:gd name="T5" fmla="*/ 11 h 75"/>
                  <a:gd name="T6" fmla="*/ 0 w 21"/>
                  <a:gd name="T7" fmla="*/ 14 h 75"/>
                  <a:gd name="T8" fmla="*/ 0 w 21"/>
                  <a:gd name="T9" fmla="*/ 17 h 75"/>
                  <a:gd name="T10" fmla="*/ 1 w 21"/>
                  <a:gd name="T11" fmla="*/ 19 h 75"/>
                  <a:gd name="T12" fmla="*/ 2 w 21"/>
                  <a:gd name="T13" fmla="*/ 21 h 75"/>
                  <a:gd name="T14" fmla="*/ 3 w 21"/>
                  <a:gd name="T15" fmla="*/ 23 h 75"/>
                  <a:gd name="T16" fmla="*/ 4 w 21"/>
                  <a:gd name="T17" fmla="*/ 25 h 75"/>
                  <a:gd name="T18" fmla="*/ 5 w 21"/>
                  <a:gd name="T19" fmla="*/ 28 h 75"/>
                  <a:gd name="T20" fmla="*/ 6 w 21"/>
                  <a:gd name="T21" fmla="*/ 30 h 75"/>
                  <a:gd name="T22" fmla="*/ 7 w 21"/>
                  <a:gd name="T23" fmla="*/ 32 h 75"/>
                  <a:gd name="T24" fmla="*/ 8 w 21"/>
                  <a:gd name="T25" fmla="*/ 35 h 75"/>
                  <a:gd name="T26" fmla="*/ 9 w 21"/>
                  <a:gd name="T27" fmla="*/ 38 h 75"/>
                  <a:gd name="T28" fmla="*/ 10 w 21"/>
                  <a:gd name="T29" fmla="*/ 41 h 75"/>
                  <a:gd name="T30" fmla="*/ 11 w 21"/>
                  <a:gd name="T31" fmla="*/ 45 h 75"/>
                  <a:gd name="T32" fmla="*/ 12 w 21"/>
                  <a:gd name="T33" fmla="*/ 48 h 75"/>
                  <a:gd name="T34" fmla="*/ 13 w 21"/>
                  <a:gd name="T35" fmla="*/ 55 h 75"/>
                  <a:gd name="T36" fmla="*/ 14 w 21"/>
                  <a:gd name="T37" fmla="*/ 62 h 75"/>
                  <a:gd name="T38" fmla="*/ 16 w 21"/>
                  <a:gd name="T39" fmla="*/ 69 h 75"/>
                  <a:gd name="T40" fmla="*/ 17 w 21"/>
                  <a:gd name="T41" fmla="*/ 75 h 75"/>
                  <a:gd name="T42" fmla="*/ 18 w 21"/>
                  <a:gd name="T43" fmla="*/ 72 h 75"/>
                  <a:gd name="T44" fmla="*/ 19 w 21"/>
                  <a:gd name="T45" fmla="*/ 69 h 75"/>
                  <a:gd name="T46" fmla="*/ 20 w 21"/>
                  <a:gd name="T47" fmla="*/ 65 h 75"/>
                  <a:gd name="T48" fmla="*/ 21 w 21"/>
                  <a:gd name="T49" fmla="*/ 62 h 75"/>
                  <a:gd name="T50" fmla="*/ 21 w 21"/>
                  <a:gd name="T51" fmla="*/ 58 h 75"/>
                  <a:gd name="T52" fmla="*/ 20 w 21"/>
                  <a:gd name="T53" fmla="*/ 54 h 75"/>
                  <a:gd name="T54" fmla="*/ 20 w 21"/>
                  <a:gd name="T55" fmla="*/ 50 h 75"/>
                  <a:gd name="T56" fmla="*/ 19 w 21"/>
                  <a:gd name="T57" fmla="*/ 46 h 75"/>
                  <a:gd name="T58" fmla="*/ 18 w 21"/>
                  <a:gd name="T59" fmla="*/ 41 h 75"/>
                  <a:gd name="T60" fmla="*/ 17 w 21"/>
                  <a:gd name="T61" fmla="*/ 37 h 75"/>
                  <a:gd name="T62" fmla="*/ 17 w 21"/>
                  <a:gd name="T63" fmla="*/ 32 h 75"/>
                  <a:gd name="T64" fmla="*/ 16 w 21"/>
                  <a:gd name="T65" fmla="*/ 28 h 75"/>
                  <a:gd name="T66" fmla="*/ 15 w 21"/>
                  <a:gd name="T67" fmla="*/ 25 h 75"/>
                  <a:gd name="T68" fmla="*/ 14 w 21"/>
                  <a:gd name="T69" fmla="*/ 22 h 75"/>
                  <a:gd name="T70" fmla="*/ 13 w 21"/>
                  <a:gd name="T71" fmla="*/ 19 h 75"/>
                  <a:gd name="T72" fmla="*/ 12 w 21"/>
                  <a:gd name="T73" fmla="*/ 16 h 75"/>
                  <a:gd name="T74" fmla="*/ 12 w 21"/>
                  <a:gd name="T75" fmla="*/ 12 h 75"/>
                  <a:gd name="T76" fmla="*/ 12 w 21"/>
                  <a:gd name="T77" fmla="*/ 8 h 75"/>
                  <a:gd name="T78" fmla="*/ 11 w 21"/>
                  <a:gd name="T79" fmla="*/ 4 h 75"/>
                  <a:gd name="T80" fmla="*/ 11 w 21"/>
                  <a:gd name="T81" fmla="*/ 0 h 75"/>
                  <a:gd name="T82" fmla="*/ 10 w 21"/>
                  <a:gd name="T83" fmla="*/ 0 h 75"/>
                  <a:gd name="T84" fmla="*/ 9 w 21"/>
                  <a:gd name="T85" fmla="*/ 0 h 75"/>
                  <a:gd name="T86" fmla="*/ 8 w 21"/>
                  <a:gd name="T87" fmla="*/ 1 h 75"/>
                  <a:gd name="T88" fmla="*/ 7 w 21"/>
                  <a:gd name="T89" fmla="*/ 1 h 75"/>
                  <a:gd name="T90" fmla="*/ 6 w 21"/>
                  <a:gd name="T91" fmla="*/ 1 h 75"/>
                  <a:gd name="T92" fmla="*/ 5 w 21"/>
                  <a:gd name="T93" fmla="*/ 2 h 75"/>
                  <a:gd name="T94" fmla="*/ 5 w 21"/>
                  <a:gd name="T95" fmla="*/ 2 h 75"/>
                  <a:gd name="T96" fmla="*/ 4 w 21"/>
                  <a:gd name="T97" fmla="*/ 3 h 75"/>
                  <a:gd name="T98" fmla="*/ 3 w 21"/>
                  <a:gd name="T99" fmla="*/ 3 h 75"/>
                  <a:gd name="T100" fmla="*/ 2 w 21"/>
                  <a:gd name="T101" fmla="*/ 4 h 75"/>
                  <a:gd name="T102" fmla="*/ 0 w 21"/>
                  <a:gd name="T103" fmla="*/ 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75">
                    <a:moveTo>
                      <a:pt x="0" y="5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5" y="28"/>
                    </a:lnTo>
                    <a:lnTo>
                      <a:pt x="6" y="30"/>
                    </a:lnTo>
                    <a:lnTo>
                      <a:pt x="7" y="32"/>
                    </a:lnTo>
                    <a:lnTo>
                      <a:pt x="8" y="35"/>
                    </a:lnTo>
                    <a:lnTo>
                      <a:pt x="9" y="38"/>
                    </a:lnTo>
                    <a:lnTo>
                      <a:pt x="10" y="41"/>
                    </a:lnTo>
                    <a:lnTo>
                      <a:pt x="11" y="45"/>
                    </a:lnTo>
                    <a:lnTo>
                      <a:pt x="12" y="48"/>
                    </a:lnTo>
                    <a:lnTo>
                      <a:pt x="13" y="55"/>
                    </a:lnTo>
                    <a:lnTo>
                      <a:pt x="14" y="62"/>
                    </a:lnTo>
                    <a:lnTo>
                      <a:pt x="16" y="69"/>
                    </a:lnTo>
                    <a:lnTo>
                      <a:pt x="17" y="75"/>
                    </a:lnTo>
                    <a:lnTo>
                      <a:pt x="18" y="72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19" y="46"/>
                    </a:lnTo>
                    <a:lnTo>
                      <a:pt x="18" y="41"/>
                    </a:lnTo>
                    <a:lnTo>
                      <a:pt x="17" y="37"/>
                    </a:lnTo>
                    <a:lnTo>
                      <a:pt x="17" y="32"/>
                    </a:lnTo>
                    <a:lnTo>
                      <a:pt x="16" y="28"/>
                    </a:lnTo>
                    <a:lnTo>
                      <a:pt x="15" y="25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6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97">
                <a:extLst>
                  <a:ext uri="{FF2B5EF4-FFF2-40B4-BE49-F238E27FC236}">
                    <a16:creationId xmlns:a16="http://schemas.microsoft.com/office/drawing/2014/main" id="{59DBF6F8-6A1C-4374-89C0-B78DA02D6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" y="915"/>
                <a:ext cx="22" cy="74"/>
              </a:xfrm>
              <a:custGeom>
                <a:avLst/>
                <a:gdLst>
                  <a:gd name="T0" fmla="*/ 0 w 22"/>
                  <a:gd name="T1" fmla="*/ 5 h 74"/>
                  <a:gd name="T2" fmla="*/ 0 w 22"/>
                  <a:gd name="T3" fmla="*/ 7 h 74"/>
                  <a:gd name="T4" fmla="*/ 1 w 22"/>
                  <a:gd name="T5" fmla="*/ 10 h 74"/>
                  <a:gd name="T6" fmla="*/ 1 w 22"/>
                  <a:gd name="T7" fmla="*/ 13 h 74"/>
                  <a:gd name="T8" fmla="*/ 1 w 22"/>
                  <a:gd name="T9" fmla="*/ 16 h 74"/>
                  <a:gd name="T10" fmla="*/ 2 w 22"/>
                  <a:gd name="T11" fmla="*/ 18 h 74"/>
                  <a:gd name="T12" fmla="*/ 3 w 22"/>
                  <a:gd name="T13" fmla="*/ 20 h 74"/>
                  <a:gd name="T14" fmla="*/ 4 w 22"/>
                  <a:gd name="T15" fmla="*/ 22 h 74"/>
                  <a:gd name="T16" fmla="*/ 5 w 22"/>
                  <a:gd name="T17" fmla="*/ 24 h 74"/>
                  <a:gd name="T18" fmla="*/ 6 w 22"/>
                  <a:gd name="T19" fmla="*/ 26 h 74"/>
                  <a:gd name="T20" fmla="*/ 7 w 22"/>
                  <a:gd name="T21" fmla="*/ 29 h 74"/>
                  <a:gd name="T22" fmla="*/ 8 w 22"/>
                  <a:gd name="T23" fmla="*/ 31 h 74"/>
                  <a:gd name="T24" fmla="*/ 9 w 22"/>
                  <a:gd name="T25" fmla="*/ 33 h 74"/>
                  <a:gd name="T26" fmla="*/ 10 w 22"/>
                  <a:gd name="T27" fmla="*/ 36 h 74"/>
                  <a:gd name="T28" fmla="*/ 11 w 22"/>
                  <a:gd name="T29" fmla="*/ 40 h 74"/>
                  <a:gd name="T30" fmla="*/ 12 w 22"/>
                  <a:gd name="T31" fmla="*/ 43 h 74"/>
                  <a:gd name="T32" fmla="*/ 13 w 22"/>
                  <a:gd name="T33" fmla="*/ 46 h 74"/>
                  <a:gd name="T34" fmla="*/ 14 w 22"/>
                  <a:gd name="T35" fmla="*/ 53 h 74"/>
                  <a:gd name="T36" fmla="*/ 15 w 22"/>
                  <a:gd name="T37" fmla="*/ 60 h 74"/>
                  <a:gd name="T38" fmla="*/ 17 w 22"/>
                  <a:gd name="T39" fmla="*/ 67 h 74"/>
                  <a:gd name="T40" fmla="*/ 18 w 22"/>
                  <a:gd name="T41" fmla="*/ 74 h 74"/>
                  <a:gd name="T42" fmla="*/ 19 w 22"/>
                  <a:gd name="T43" fmla="*/ 70 h 74"/>
                  <a:gd name="T44" fmla="*/ 20 w 22"/>
                  <a:gd name="T45" fmla="*/ 67 h 74"/>
                  <a:gd name="T46" fmla="*/ 21 w 22"/>
                  <a:gd name="T47" fmla="*/ 64 h 74"/>
                  <a:gd name="T48" fmla="*/ 22 w 22"/>
                  <a:gd name="T49" fmla="*/ 60 h 74"/>
                  <a:gd name="T50" fmla="*/ 21 w 22"/>
                  <a:gd name="T51" fmla="*/ 56 h 74"/>
                  <a:gd name="T52" fmla="*/ 20 w 22"/>
                  <a:gd name="T53" fmla="*/ 52 h 74"/>
                  <a:gd name="T54" fmla="*/ 20 w 22"/>
                  <a:gd name="T55" fmla="*/ 47 h 74"/>
                  <a:gd name="T56" fmla="*/ 19 w 22"/>
                  <a:gd name="T57" fmla="*/ 43 h 74"/>
                  <a:gd name="T58" fmla="*/ 18 w 22"/>
                  <a:gd name="T59" fmla="*/ 39 h 74"/>
                  <a:gd name="T60" fmla="*/ 17 w 22"/>
                  <a:gd name="T61" fmla="*/ 34 h 74"/>
                  <a:gd name="T62" fmla="*/ 16 w 22"/>
                  <a:gd name="T63" fmla="*/ 30 h 74"/>
                  <a:gd name="T64" fmla="*/ 15 w 22"/>
                  <a:gd name="T65" fmla="*/ 26 h 74"/>
                  <a:gd name="T66" fmla="*/ 15 w 22"/>
                  <a:gd name="T67" fmla="*/ 23 h 74"/>
                  <a:gd name="T68" fmla="*/ 14 w 22"/>
                  <a:gd name="T69" fmla="*/ 20 h 74"/>
                  <a:gd name="T70" fmla="*/ 13 w 22"/>
                  <a:gd name="T71" fmla="*/ 17 h 74"/>
                  <a:gd name="T72" fmla="*/ 12 w 22"/>
                  <a:gd name="T73" fmla="*/ 14 h 74"/>
                  <a:gd name="T74" fmla="*/ 12 w 22"/>
                  <a:gd name="T75" fmla="*/ 11 h 74"/>
                  <a:gd name="T76" fmla="*/ 11 w 22"/>
                  <a:gd name="T77" fmla="*/ 7 h 74"/>
                  <a:gd name="T78" fmla="*/ 11 w 22"/>
                  <a:gd name="T79" fmla="*/ 3 h 74"/>
                  <a:gd name="T80" fmla="*/ 11 w 22"/>
                  <a:gd name="T81" fmla="*/ 0 h 74"/>
                  <a:gd name="T82" fmla="*/ 10 w 22"/>
                  <a:gd name="T83" fmla="*/ 0 h 74"/>
                  <a:gd name="T84" fmla="*/ 9 w 22"/>
                  <a:gd name="T85" fmla="*/ 0 h 74"/>
                  <a:gd name="T86" fmla="*/ 8 w 22"/>
                  <a:gd name="T87" fmla="*/ 0 h 74"/>
                  <a:gd name="T88" fmla="*/ 8 w 22"/>
                  <a:gd name="T89" fmla="*/ 1 h 74"/>
                  <a:gd name="T90" fmla="*/ 7 w 22"/>
                  <a:gd name="T91" fmla="*/ 1 h 74"/>
                  <a:gd name="T92" fmla="*/ 6 w 22"/>
                  <a:gd name="T93" fmla="*/ 1 h 74"/>
                  <a:gd name="T94" fmla="*/ 5 w 22"/>
                  <a:gd name="T95" fmla="*/ 2 h 74"/>
                  <a:gd name="T96" fmla="*/ 4 w 22"/>
                  <a:gd name="T97" fmla="*/ 2 h 74"/>
                  <a:gd name="T98" fmla="*/ 3 w 22"/>
                  <a:gd name="T99" fmla="*/ 2 h 74"/>
                  <a:gd name="T100" fmla="*/ 2 w 22"/>
                  <a:gd name="T101" fmla="*/ 3 h 74"/>
                  <a:gd name="T102" fmla="*/ 1 w 22"/>
                  <a:gd name="T103" fmla="*/ 4 h 74"/>
                  <a:gd name="T104" fmla="*/ 0 w 22"/>
                  <a:gd name="T105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74">
                    <a:moveTo>
                      <a:pt x="0" y="5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9"/>
                    </a:lnTo>
                    <a:lnTo>
                      <a:pt x="8" y="31"/>
                    </a:lnTo>
                    <a:lnTo>
                      <a:pt x="9" y="33"/>
                    </a:lnTo>
                    <a:lnTo>
                      <a:pt x="10" y="36"/>
                    </a:lnTo>
                    <a:lnTo>
                      <a:pt x="11" y="40"/>
                    </a:lnTo>
                    <a:lnTo>
                      <a:pt x="12" y="43"/>
                    </a:lnTo>
                    <a:lnTo>
                      <a:pt x="13" y="46"/>
                    </a:lnTo>
                    <a:lnTo>
                      <a:pt x="14" y="53"/>
                    </a:lnTo>
                    <a:lnTo>
                      <a:pt x="15" y="60"/>
                    </a:lnTo>
                    <a:lnTo>
                      <a:pt x="17" y="67"/>
                    </a:lnTo>
                    <a:lnTo>
                      <a:pt x="18" y="74"/>
                    </a:lnTo>
                    <a:lnTo>
                      <a:pt x="19" y="70"/>
                    </a:lnTo>
                    <a:lnTo>
                      <a:pt x="20" y="67"/>
                    </a:lnTo>
                    <a:lnTo>
                      <a:pt x="21" y="64"/>
                    </a:lnTo>
                    <a:lnTo>
                      <a:pt x="22" y="60"/>
                    </a:lnTo>
                    <a:lnTo>
                      <a:pt x="21" y="56"/>
                    </a:lnTo>
                    <a:lnTo>
                      <a:pt x="20" y="52"/>
                    </a:lnTo>
                    <a:lnTo>
                      <a:pt x="20" y="47"/>
                    </a:lnTo>
                    <a:lnTo>
                      <a:pt x="19" y="43"/>
                    </a:lnTo>
                    <a:lnTo>
                      <a:pt x="18" y="39"/>
                    </a:lnTo>
                    <a:lnTo>
                      <a:pt x="17" y="34"/>
                    </a:lnTo>
                    <a:lnTo>
                      <a:pt x="16" y="30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4" y="20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B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98">
                <a:extLst>
                  <a:ext uri="{FF2B5EF4-FFF2-40B4-BE49-F238E27FC236}">
                    <a16:creationId xmlns:a16="http://schemas.microsoft.com/office/drawing/2014/main" id="{70D53FDB-4F17-4115-B6EF-BF6E1AD69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" y="915"/>
                <a:ext cx="22" cy="73"/>
              </a:xfrm>
              <a:custGeom>
                <a:avLst/>
                <a:gdLst>
                  <a:gd name="T0" fmla="*/ 0 w 22"/>
                  <a:gd name="T1" fmla="*/ 5 h 73"/>
                  <a:gd name="T2" fmla="*/ 1 w 22"/>
                  <a:gd name="T3" fmla="*/ 7 h 73"/>
                  <a:gd name="T4" fmla="*/ 1 w 22"/>
                  <a:gd name="T5" fmla="*/ 10 h 73"/>
                  <a:gd name="T6" fmla="*/ 2 w 22"/>
                  <a:gd name="T7" fmla="*/ 13 h 73"/>
                  <a:gd name="T8" fmla="*/ 2 w 22"/>
                  <a:gd name="T9" fmla="*/ 15 h 73"/>
                  <a:gd name="T10" fmla="*/ 3 w 22"/>
                  <a:gd name="T11" fmla="*/ 17 h 73"/>
                  <a:gd name="T12" fmla="*/ 4 w 22"/>
                  <a:gd name="T13" fmla="*/ 19 h 73"/>
                  <a:gd name="T14" fmla="*/ 5 w 22"/>
                  <a:gd name="T15" fmla="*/ 22 h 73"/>
                  <a:gd name="T16" fmla="*/ 6 w 22"/>
                  <a:gd name="T17" fmla="*/ 24 h 73"/>
                  <a:gd name="T18" fmla="*/ 7 w 22"/>
                  <a:gd name="T19" fmla="*/ 26 h 73"/>
                  <a:gd name="T20" fmla="*/ 8 w 22"/>
                  <a:gd name="T21" fmla="*/ 28 h 73"/>
                  <a:gd name="T22" fmla="*/ 9 w 22"/>
                  <a:gd name="T23" fmla="*/ 31 h 73"/>
                  <a:gd name="T24" fmla="*/ 10 w 22"/>
                  <a:gd name="T25" fmla="*/ 33 h 73"/>
                  <a:gd name="T26" fmla="*/ 11 w 22"/>
                  <a:gd name="T27" fmla="*/ 36 h 73"/>
                  <a:gd name="T28" fmla="*/ 12 w 22"/>
                  <a:gd name="T29" fmla="*/ 39 h 73"/>
                  <a:gd name="T30" fmla="*/ 12 w 22"/>
                  <a:gd name="T31" fmla="*/ 42 h 73"/>
                  <a:gd name="T32" fmla="*/ 13 w 22"/>
                  <a:gd name="T33" fmla="*/ 45 h 73"/>
                  <a:gd name="T34" fmla="*/ 14 w 22"/>
                  <a:gd name="T35" fmla="*/ 49 h 73"/>
                  <a:gd name="T36" fmla="*/ 15 w 22"/>
                  <a:gd name="T37" fmla="*/ 52 h 73"/>
                  <a:gd name="T38" fmla="*/ 16 w 22"/>
                  <a:gd name="T39" fmla="*/ 56 h 73"/>
                  <a:gd name="T40" fmla="*/ 16 w 22"/>
                  <a:gd name="T41" fmla="*/ 59 h 73"/>
                  <a:gd name="T42" fmla="*/ 17 w 22"/>
                  <a:gd name="T43" fmla="*/ 63 h 73"/>
                  <a:gd name="T44" fmla="*/ 18 w 22"/>
                  <a:gd name="T45" fmla="*/ 66 h 73"/>
                  <a:gd name="T46" fmla="*/ 18 w 22"/>
                  <a:gd name="T47" fmla="*/ 70 h 73"/>
                  <a:gd name="T48" fmla="*/ 19 w 22"/>
                  <a:gd name="T49" fmla="*/ 73 h 73"/>
                  <a:gd name="T50" fmla="*/ 20 w 22"/>
                  <a:gd name="T51" fmla="*/ 70 h 73"/>
                  <a:gd name="T52" fmla="*/ 21 w 22"/>
                  <a:gd name="T53" fmla="*/ 66 h 73"/>
                  <a:gd name="T54" fmla="*/ 21 w 22"/>
                  <a:gd name="T55" fmla="*/ 63 h 73"/>
                  <a:gd name="T56" fmla="*/ 22 w 22"/>
                  <a:gd name="T57" fmla="*/ 59 h 73"/>
                  <a:gd name="T58" fmla="*/ 21 w 22"/>
                  <a:gd name="T59" fmla="*/ 55 h 73"/>
                  <a:gd name="T60" fmla="*/ 20 w 22"/>
                  <a:gd name="T61" fmla="*/ 50 h 73"/>
                  <a:gd name="T62" fmla="*/ 20 w 22"/>
                  <a:gd name="T63" fmla="*/ 46 h 73"/>
                  <a:gd name="T64" fmla="*/ 19 w 22"/>
                  <a:gd name="T65" fmla="*/ 42 h 73"/>
                  <a:gd name="T66" fmla="*/ 18 w 22"/>
                  <a:gd name="T67" fmla="*/ 38 h 73"/>
                  <a:gd name="T68" fmla="*/ 17 w 22"/>
                  <a:gd name="T69" fmla="*/ 33 h 73"/>
                  <a:gd name="T70" fmla="*/ 16 w 22"/>
                  <a:gd name="T71" fmla="*/ 29 h 73"/>
                  <a:gd name="T72" fmla="*/ 15 w 22"/>
                  <a:gd name="T73" fmla="*/ 25 h 73"/>
                  <a:gd name="T74" fmla="*/ 14 w 22"/>
                  <a:gd name="T75" fmla="*/ 22 h 73"/>
                  <a:gd name="T76" fmla="*/ 14 w 22"/>
                  <a:gd name="T77" fmla="*/ 19 h 73"/>
                  <a:gd name="T78" fmla="*/ 13 w 22"/>
                  <a:gd name="T79" fmla="*/ 17 h 73"/>
                  <a:gd name="T80" fmla="*/ 12 w 22"/>
                  <a:gd name="T81" fmla="*/ 14 h 73"/>
                  <a:gd name="T82" fmla="*/ 12 w 22"/>
                  <a:gd name="T83" fmla="*/ 10 h 73"/>
                  <a:gd name="T84" fmla="*/ 11 w 22"/>
                  <a:gd name="T85" fmla="*/ 7 h 73"/>
                  <a:gd name="T86" fmla="*/ 11 w 22"/>
                  <a:gd name="T87" fmla="*/ 4 h 73"/>
                  <a:gd name="T88" fmla="*/ 11 w 22"/>
                  <a:gd name="T89" fmla="*/ 0 h 73"/>
                  <a:gd name="T90" fmla="*/ 10 w 22"/>
                  <a:gd name="T91" fmla="*/ 1 h 73"/>
                  <a:gd name="T92" fmla="*/ 9 w 22"/>
                  <a:gd name="T93" fmla="*/ 1 h 73"/>
                  <a:gd name="T94" fmla="*/ 8 w 22"/>
                  <a:gd name="T95" fmla="*/ 1 h 73"/>
                  <a:gd name="T96" fmla="*/ 8 w 22"/>
                  <a:gd name="T97" fmla="*/ 1 h 73"/>
                  <a:gd name="T98" fmla="*/ 7 w 22"/>
                  <a:gd name="T99" fmla="*/ 2 h 73"/>
                  <a:gd name="T100" fmla="*/ 6 w 22"/>
                  <a:gd name="T101" fmla="*/ 2 h 73"/>
                  <a:gd name="T102" fmla="*/ 5 w 22"/>
                  <a:gd name="T103" fmla="*/ 2 h 73"/>
                  <a:gd name="T104" fmla="*/ 5 w 22"/>
                  <a:gd name="T105" fmla="*/ 2 h 73"/>
                  <a:gd name="T106" fmla="*/ 4 w 22"/>
                  <a:gd name="T107" fmla="*/ 3 h 73"/>
                  <a:gd name="T108" fmla="*/ 2 w 22"/>
                  <a:gd name="T109" fmla="*/ 3 h 73"/>
                  <a:gd name="T110" fmla="*/ 1 w 22"/>
                  <a:gd name="T111" fmla="*/ 4 h 73"/>
                  <a:gd name="T112" fmla="*/ 0 w 22"/>
                  <a:gd name="T113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73">
                    <a:moveTo>
                      <a:pt x="0" y="5"/>
                    </a:moveTo>
                    <a:lnTo>
                      <a:pt x="1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6" y="24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1" y="36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3" y="45"/>
                    </a:lnTo>
                    <a:lnTo>
                      <a:pt x="14" y="49"/>
                    </a:lnTo>
                    <a:lnTo>
                      <a:pt x="15" y="52"/>
                    </a:lnTo>
                    <a:lnTo>
                      <a:pt x="16" y="56"/>
                    </a:lnTo>
                    <a:lnTo>
                      <a:pt x="16" y="59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9" y="73"/>
                    </a:lnTo>
                    <a:lnTo>
                      <a:pt x="20" y="70"/>
                    </a:lnTo>
                    <a:lnTo>
                      <a:pt x="21" y="66"/>
                    </a:lnTo>
                    <a:lnTo>
                      <a:pt x="21" y="63"/>
                    </a:lnTo>
                    <a:lnTo>
                      <a:pt x="22" y="59"/>
                    </a:lnTo>
                    <a:lnTo>
                      <a:pt x="21" y="55"/>
                    </a:lnTo>
                    <a:lnTo>
                      <a:pt x="20" y="50"/>
                    </a:lnTo>
                    <a:lnTo>
                      <a:pt x="20" y="46"/>
                    </a:lnTo>
                    <a:lnTo>
                      <a:pt x="19" y="42"/>
                    </a:lnTo>
                    <a:lnTo>
                      <a:pt x="18" y="38"/>
                    </a:lnTo>
                    <a:lnTo>
                      <a:pt x="17" y="33"/>
                    </a:lnTo>
                    <a:lnTo>
                      <a:pt x="16" y="29"/>
                    </a:lnTo>
                    <a:lnTo>
                      <a:pt x="15" y="25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37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99">
                <a:extLst>
                  <a:ext uri="{FF2B5EF4-FFF2-40B4-BE49-F238E27FC236}">
                    <a16:creationId xmlns:a16="http://schemas.microsoft.com/office/drawing/2014/main" id="{6F20126B-7158-4491-A340-3A064D500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" y="917"/>
                <a:ext cx="21" cy="71"/>
              </a:xfrm>
              <a:custGeom>
                <a:avLst/>
                <a:gdLst>
                  <a:gd name="T0" fmla="*/ 0 w 21"/>
                  <a:gd name="T1" fmla="*/ 3 h 71"/>
                  <a:gd name="T2" fmla="*/ 0 w 21"/>
                  <a:gd name="T3" fmla="*/ 5 h 71"/>
                  <a:gd name="T4" fmla="*/ 1 w 21"/>
                  <a:gd name="T5" fmla="*/ 8 h 71"/>
                  <a:gd name="T6" fmla="*/ 1 w 21"/>
                  <a:gd name="T7" fmla="*/ 10 h 71"/>
                  <a:gd name="T8" fmla="*/ 2 w 21"/>
                  <a:gd name="T9" fmla="*/ 13 h 71"/>
                  <a:gd name="T10" fmla="*/ 3 w 21"/>
                  <a:gd name="T11" fmla="*/ 15 h 71"/>
                  <a:gd name="T12" fmla="*/ 4 w 21"/>
                  <a:gd name="T13" fmla="*/ 17 h 71"/>
                  <a:gd name="T14" fmla="*/ 5 w 21"/>
                  <a:gd name="T15" fmla="*/ 19 h 71"/>
                  <a:gd name="T16" fmla="*/ 5 w 21"/>
                  <a:gd name="T17" fmla="*/ 22 h 71"/>
                  <a:gd name="T18" fmla="*/ 6 w 21"/>
                  <a:gd name="T19" fmla="*/ 24 h 71"/>
                  <a:gd name="T20" fmla="*/ 7 w 21"/>
                  <a:gd name="T21" fmla="*/ 26 h 71"/>
                  <a:gd name="T22" fmla="*/ 8 w 21"/>
                  <a:gd name="T23" fmla="*/ 28 h 71"/>
                  <a:gd name="T24" fmla="*/ 9 w 21"/>
                  <a:gd name="T25" fmla="*/ 30 h 71"/>
                  <a:gd name="T26" fmla="*/ 10 w 21"/>
                  <a:gd name="T27" fmla="*/ 33 h 71"/>
                  <a:gd name="T28" fmla="*/ 11 w 21"/>
                  <a:gd name="T29" fmla="*/ 36 h 71"/>
                  <a:gd name="T30" fmla="*/ 12 w 21"/>
                  <a:gd name="T31" fmla="*/ 39 h 71"/>
                  <a:gd name="T32" fmla="*/ 13 w 21"/>
                  <a:gd name="T33" fmla="*/ 42 h 71"/>
                  <a:gd name="T34" fmla="*/ 14 w 21"/>
                  <a:gd name="T35" fmla="*/ 46 h 71"/>
                  <a:gd name="T36" fmla="*/ 15 w 21"/>
                  <a:gd name="T37" fmla="*/ 49 h 71"/>
                  <a:gd name="T38" fmla="*/ 15 w 21"/>
                  <a:gd name="T39" fmla="*/ 53 h 71"/>
                  <a:gd name="T40" fmla="*/ 16 w 21"/>
                  <a:gd name="T41" fmla="*/ 56 h 71"/>
                  <a:gd name="T42" fmla="*/ 17 w 21"/>
                  <a:gd name="T43" fmla="*/ 60 h 71"/>
                  <a:gd name="T44" fmla="*/ 18 w 21"/>
                  <a:gd name="T45" fmla="*/ 64 h 71"/>
                  <a:gd name="T46" fmla="*/ 18 w 21"/>
                  <a:gd name="T47" fmla="*/ 67 h 71"/>
                  <a:gd name="T48" fmla="*/ 19 w 21"/>
                  <a:gd name="T49" fmla="*/ 71 h 71"/>
                  <a:gd name="T50" fmla="*/ 20 w 21"/>
                  <a:gd name="T51" fmla="*/ 67 h 71"/>
                  <a:gd name="T52" fmla="*/ 20 w 21"/>
                  <a:gd name="T53" fmla="*/ 64 h 71"/>
                  <a:gd name="T54" fmla="*/ 21 w 21"/>
                  <a:gd name="T55" fmla="*/ 60 h 71"/>
                  <a:gd name="T56" fmla="*/ 21 w 21"/>
                  <a:gd name="T57" fmla="*/ 56 h 71"/>
                  <a:gd name="T58" fmla="*/ 20 w 21"/>
                  <a:gd name="T59" fmla="*/ 52 h 71"/>
                  <a:gd name="T60" fmla="*/ 20 w 21"/>
                  <a:gd name="T61" fmla="*/ 47 h 71"/>
                  <a:gd name="T62" fmla="*/ 19 w 21"/>
                  <a:gd name="T63" fmla="*/ 43 h 71"/>
                  <a:gd name="T64" fmla="*/ 18 w 21"/>
                  <a:gd name="T65" fmla="*/ 38 h 71"/>
                  <a:gd name="T66" fmla="*/ 17 w 21"/>
                  <a:gd name="T67" fmla="*/ 34 h 71"/>
                  <a:gd name="T68" fmla="*/ 16 w 21"/>
                  <a:gd name="T69" fmla="*/ 30 h 71"/>
                  <a:gd name="T70" fmla="*/ 15 w 21"/>
                  <a:gd name="T71" fmla="*/ 26 h 71"/>
                  <a:gd name="T72" fmla="*/ 14 w 21"/>
                  <a:gd name="T73" fmla="*/ 22 h 71"/>
                  <a:gd name="T74" fmla="*/ 13 w 21"/>
                  <a:gd name="T75" fmla="*/ 19 h 71"/>
                  <a:gd name="T76" fmla="*/ 12 w 21"/>
                  <a:gd name="T77" fmla="*/ 17 h 71"/>
                  <a:gd name="T78" fmla="*/ 12 w 21"/>
                  <a:gd name="T79" fmla="*/ 14 h 71"/>
                  <a:gd name="T80" fmla="*/ 11 w 21"/>
                  <a:gd name="T81" fmla="*/ 11 h 71"/>
                  <a:gd name="T82" fmla="*/ 10 w 21"/>
                  <a:gd name="T83" fmla="*/ 8 h 71"/>
                  <a:gd name="T84" fmla="*/ 10 w 21"/>
                  <a:gd name="T85" fmla="*/ 5 h 71"/>
                  <a:gd name="T86" fmla="*/ 10 w 21"/>
                  <a:gd name="T87" fmla="*/ 2 h 71"/>
                  <a:gd name="T88" fmla="*/ 9 w 21"/>
                  <a:gd name="T89" fmla="*/ 0 h 71"/>
                  <a:gd name="T90" fmla="*/ 8 w 21"/>
                  <a:gd name="T91" fmla="*/ 0 h 71"/>
                  <a:gd name="T92" fmla="*/ 7 w 21"/>
                  <a:gd name="T93" fmla="*/ 0 h 71"/>
                  <a:gd name="T94" fmla="*/ 5 w 21"/>
                  <a:gd name="T95" fmla="*/ 0 h 71"/>
                  <a:gd name="T96" fmla="*/ 4 w 21"/>
                  <a:gd name="T97" fmla="*/ 0 h 71"/>
                  <a:gd name="T98" fmla="*/ 3 w 21"/>
                  <a:gd name="T99" fmla="*/ 1 h 71"/>
                  <a:gd name="T100" fmla="*/ 2 w 21"/>
                  <a:gd name="T101" fmla="*/ 1 h 71"/>
                  <a:gd name="T102" fmla="*/ 1 w 21"/>
                  <a:gd name="T103" fmla="*/ 2 h 71"/>
                  <a:gd name="T104" fmla="*/ 0 w 21"/>
                  <a:gd name="T105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71">
                    <a:moveTo>
                      <a:pt x="0" y="3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6" y="24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3"/>
                    </a:lnTo>
                    <a:lnTo>
                      <a:pt x="11" y="36"/>
                    </a:lnTo>
                    <a:lnTo>
                      <a:pt x="12" y="39"/>
                    </a:lnTo>
                    <a:lnTo>
                      <a:pt x="13" y="42"/>
                    </a:lnTo>
                    <a:lnTo>
                      <a:pt x="14" y="46"/>
                    </a:lnTo>
                    <a:lnTo>
                      <a:pt x="15" y="49"/>
                    </a:lnTo>
                    <a:lnTo>
                      <a:pt x="15" y="53"/>
                    </a:lnTo>
                    <a:lnTo>
                      <a:pt x="16" y="56"/>
                    </a:lnTo>
                    <a:lnTo>
                      <a:pt x="17" y="60"/>
                    </a:lnTo>
                    <a:lnTo>
                      <a:pt x="18" y="64"/>
                    </a:lnTo>
                    <a:lnTo>
                      <a:pt x="18" y="67"/>
                    </a:lnTo>
                    <a:lnTo>
                      <a:pt x="19" y="71"/>
                    </a:lnTo>
                    <a:lnTo>
                      <a:pt x="20" y="67"/>
                    </a:lnTo>
                    <a:lnTo>
                      <a:pt x="20" y="64"/>
                    </a:lnTo>
                    <a:lnTo>
                      <a:pt x="21" y="60"/>
                    </a:lnTo>
                    <a:lnTo>
                      <a:pt x="21" y="56"/>
                    </a:lnTo>
                    <a:lnTo>
                      <a:pt x="20" y="52"/>
                    </a:lnTo>
                    <a:lnTo>
                      <a:pt x="20" y="47"/>
                    </a:lnTo>
                    <a:lnTo>
                      <a:pt x="19" y="43"/>
                    </a:lnTo>
                    <a:lnTo>
                      <a:pt x="18" y="38"/>
                    </a:lnTo>
                    <a:lnTo>
                      <a:pt x="17" y="34"/>
                    </a:lnTo>
                    <a:lnTo>
                      <a:pt x="16" y="30"/>
                    </a:lnTo>
                    <a:lnTo>
                      <a:pt x="15" y="26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B7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00">
                <a:extLst>
                  <a:ext uri="{FF2B5EF4-FFF2-40B4-BE49-F238E27FC236}">
                    <a16:creationId xmlns:a16="http://schemas.microsoft.com/office/drawing/2014/main" id="{219F18FC-2F37-4C87-9BA2-C4E691D1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917"/>
                <a:ext cx="22" cy="70"/>
              </a:xfrm>
              <a:custGeom>
                <a:avLst/>
                <a:gdLst>
                  <a:gd name="T0" fmla="*/ 0 w 22"/>
                  <a:gd name="T1" fmla="*/ 3 h 70"/>
                  <a:gd name="T2" fmla="*/ 1 w 22"/>
                  <a:gd name="T3" fmla="*/ 5 h 70"/>
                  <a:gd name="T4" fmla="*/ 1 w 22"/>
                  <a:gd name="T5" fmla="*/ 8 h 70"/>
                  <a:gd name="T6" fmla="*/ 2 w 22"/>
                  <a:gd name="T7" fmla="*/ 10 h 70"/>
                  <a:gd name="T8" fmla="*/ 3 w 22"/>
                  <a:gd name="T9" fmla="*/ 13 h 70"/>
                  <a:gd name="T10" fmla="*/ 3 w 22"/>
                  <a:gd name="T11" fmla="*/ 15 h 70"/>
                  <a:gd name="T12" fmla="*/ 4 w 22"/>
                  <a:gd name="T13" fmla="*/ 17 h 70"/>
                  <a:gd name="T14" fmla="*/ 5 w 22"/>
                  <a:gd name="T15" fmla="*/ 19 h 70"/>
                  <a:gd name="T16" fmla="*/ 6 w 22"/>
                  <a:gd name="T17" fmla="*/ 21 h 70"/>
                  <a:gd name="T18" fmla="*/ 7 w 22"/>
                  <a:gd name="T19" fmla="*/ 23 h 70"/>
                  <a:gd name="T20" fmla="*/ 8 w 22"/>
                  <a:gd name="T21" fmla="*/ 25 h 70"/>
                  <a:gd name="T22" fmla="*/ 9 w 22"/>
                  <a:gd name="T23" fmla="*/ 28 h 70"/>
                  <a:gd name="T24" fmla="*/ 10 w 22"/>
                  <a:gd name="T25" fmla="*/ 30 h 70"/>
                  <a:gd name="T26" fmla="*/ 11 w 22"/>
                  <a:gd name="T27" fmla="*/ 33 h 70"/>
                  <a:gd name="T28" fmla="*/ 12 w 22"/>
                  <a:gd name="T29" fmla="*/ 36 h 70"/>
                  <a:gd name="T30" fmla="*/ 13 w 22"/>
                  <a:gd name="T31" fmla="*/ 38 h 70"/>
                  <a:gd name="T32" fmla="*/ 14 w 22"/>
                  <a:gd name="T33" fmla="*/ 41 h 70"/>
                  <a:gd name="T34" fmla="*/ 15 w 22"/>
                  <a:gd name="T35" fmla="*/ 45 h 70"/>
                  <a:gd name="T36" fmla="*/ 15 w 22"/>
                  <a:gd name="T37" fmla="*/ 48 h 70"/>
                  <a:gd name="T38" fmla="*/ 16 w 22"/>
                  <a:gd name="T39" fmla="*/ 52 h 70"/>
                  <a:gd name="T40" fmla="*/ 17 w 22"/>
                  <a:gd name="T41" fmla="*/ 56 h 70"/>
                  <a:gd name="T42" fmla="*/ 18 w 22"/>
                  <a:gd name="T43" fmla="*/ 59 h 70"/>
                  <a:gd name="T44" fmla="*/ 19 w 22"/>
                  <a:gd name="T45" fmla="*/ 63 h 70"/>
                  <a:gd name="T46" fmla="*/ 19 w 22"/>
                  <a:gd name="T47" fmla="*/ 66 h 70"/>
                  <a:gd name="T48" fmla="*/ 20 w 22"/>
                  <a:gd name="T49" fmla="*/ 70 h 70"/>
                  <a:gd name="T50" fmla="*/ 20 w 22"/>
                  <a:gd name="T51" fmla="*/ 66 h 70"/>
                  <a:gd name="T52" fmla="*/ 21 w 22"/>
                  <a:gd name="T53" fmla="*/ 63 h 70"/>
                  <a:gd name="T54" fmla="*/ 21 w 22"/>
                  <a:gd name="T55" fmla="*/ 59 h 70"/>
                  <a:gd name="T56" fmla="*/ 22 w 22"/>
                  <a:gd name="T57" fmla="*/ 56 h 70"/>
                  <a:gd name="T58" fmla="*/ 21 w 22"/>
                  <a:gd name="T59" fmla="*/ 51 h 70"/>
                  <a:gd name="T60" fmla="*/ 20 w 22"/>
                  <a:gd name="T61" fmla="*/ 46 h 70"/>
                  <a:gd name="T62" fmla="*/ 19 w 22"/>
                  <a:gd name="T63" fmla="*/ 41 h 70"/>
                  <a:gd name="T64" fmla="*/ 17 w 22"/>
                  <a:gd name="T65" fmla="*/ 36 h 70"/>
                  <a:gd name="T66" fmla="*/ 17 w 22"/>
                  <a:gd name="T67" fmla="*/ 33 h 70"/>
                  <a:gd name="T68" fmla="*/ 16 w 22"/>
                  <a:gd name="T69" fmla="*/ 29 h 70"/>
                  <a:gd name="T70" fmla="*/ 15 w 22"/>
                  <a:gd name="T71" fmla="*/ 25 h 70"/>
                  <a:gd name="T72" fmla="*/ 14 w 22"/>
                  <a:gd name="T73" fmla="*/ 22 h 70"/>
                  <a:gd name="T74" fmla="*/ 13 w 22"/>
                  <a:gd name="T75" fmla="*/ 19 h 70"/>
                  <a:gd name="T76" fmla="*/ 13 w 22"/>
                  <a:gd name="T77" fmla="*/ 16 h 70"/>
                  <a:gd name="T78" fmla="*/ 12 w 22"/>
                  <a:gd name="T79" fmla="*/ 13 h 70"/>
                  <a:gd name="T80" fmla="*/ 11 w 22"/>
                  <a:gd name="T81" fmla="*/ 10 h 70"/>
                  <a:gd name="T82" fmla="*/ 10 w 22"/>
                  <a:gd name="T83" fmla="*/ 8 h 70"/>
                  <a:gd name="T84" fmla="*/ 10 w 22"/>
                  <a:gd name="T85" fmla="*/ 5 h 70"/>
                  <a:gd name="T86" fmla="*/ 10 w 22"/>
                  <a:gd name="T87" fmla="*/ 3 h 70"/>
                  <a:gd name="T88" fmla="*/ 9 w 22"/>
                  <a:gd name="T89" fmla="*/ 0 h 70"/>
                  <a:gd name="T90" fmla="*/ 8 w 22"/>
                  <a:gd name="T91" fmla="*/ 0 h 70"/>
                  <a:gd name="T92" fmla="*/ 7 w 22"/>
                  <a:gd name="T93" fmla="*/ 0 h 70"/>
                  <a:gd name="T94" fmla="*/ 6 w 22"/>
                  <a:gd name="T95" fmla="*/ 1 h 70"/>
                  <a:gd name="T96" fmla="*/ 5 w 22"/>
                  <a:gd name="T97" fmla="*/ 1 h 70"/>
                  <a:gd name="T98" fmla="*/ 3 w 22"/>
                  <a:gd name="T99" fmla="*/ 1 h 70"/>
                  <a:gd name="T100" fmla="*/ 3 w 22"/>
                  <a:gd name="T101" fmla="*/ 2 h 70"/>
                  <a:gd name="T102" fmla="*/ 1 w 22"/>
                  <a:gd name="T103" fmla="*/ 2 h 70"/>
                  <a:gd name="T104" fmla="*/ 0 w 22"/>
                  <a:gd name="T105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70">
                    <a:moveTo>
                      <a:pt x="0" y="3"/>
                    </a:moveTo>
                    <a:lnTo>
                      <a:pt x="1" y="5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8" y="25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3"/>
                    </a:lnTo>
                    <a:lnTo>
                      <a:pt x="12" y="36"/>
                    </a:lnTo>
                    <a:lnTo>
                      <a:pt x="13" y="38"/>
                    </a:lnTo>
                    <a:lnTo>
                      <a:pt x="14" y="41"/>
                    </a:lnTo>
                    <a:lnTo>
                      <a:pt x="15" y="45"/>
                    </a:lnTo>
                    <a:lnTo>
                      <a:pt x="15" y="48"/>
                    </a:lnTo>
                    <a:lnTo>
                      <a:pt x="16" y="52"/>
                    </a:lnTo>
                    <a:lnTo>
                      <a:pt x="17" y="56"/>
                    </a:lnTo>
                    <a:lnTo>
                      <a:pt x="18" y="59"/>
                    </a:lnTo>
                    <a:lnTo>
                      <a:pt x="19" y="63"/>
                    </a:lnTo>
                    <a:lnTo>
                      <a:pt x="19" y="66"/>
                    </a:lnTo>
                    <a:lnTo>
                      <a:pt x="20" y="70"/>
                    </a:lnTo>
                    <a:lnTo>
                      <a:pt x="20" y="66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2" y="56"/>
                    </a:lnTo>
                    <a:lnTo>
                      <a:pt x="21" y="51"/>
                    </a:lnTo>
                    <a:lnTo>
                      <a:pt x="20" y="46"/>
                    </a:lnTo>
                    <a:lnTo>
                      <a:pt x="19" y="41"/>
                    </a:lnTo>
                    <a:lnTo>
                      <a:pt x="17" y="36"/>
                    </a:lnTo>
                    <a:lnTo>
                      <a:pt x="17" y="33"/>
                    </a:lnTo>
                    <a:lnTo>
                      <a:pt x="16" y="29"/>
                    </a:lnTo>
                    <a:lnTo>
                      <a:pt x="15" y="25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2" y="13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5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01">
                <a:extLst>
                  <a:ext uri="{FF2B5EF4-FFF2-40B4-BE49-F238E27FC236}">
                    <a16:creationId xmlns:a16="http://schemas.microsoft.com/office/drawing/2014/main" id="{704E46F2-6B67-40DA-A43A-72AC5B75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918"/>
                <a:ext cx="21" cy="68"/>
              </a:xfrm>
              <a:custGeom>
                <a:avLst/>
                <a:gdLst>
                  <a:gd name="T0" fmla="*/ 0 w 21"/>
                  <a:gd name="T1" fmla="*/ 2 h 68"/>
                  <a:gd name="T2" fmla="*/ 1 w 21"/>
                  <a:gd name="T3" fmla="*/ 4 h 68"/>
                  <a:gd name="T4" fmla="*/ 1 w 21"/>
                  <a:gd name="T5" fmla="*/ 6 h 68"/>
                  <a:gd name="T6" fmla="*/ 2 w 21"/>
                  <a:gd name="T7" fmla="*/ 9 h 68"/>
                  <a:gd name="T8" fmla="*/ 2 w 21"/>
                  <a:gd name="T9" fmla="*/ 11 h 68"/>
                  <a:gd name="T10" fmla="*/ 3 w 21"/>
                  <a:gd name="T11" fmla="*/ 14 h 68"/>
                  <a:gd name="T12" fmla="*/ 4 w 21"/>
                  <a:gd name="T13" fmla="*/ 16 h 68"/>
                  <a:gd name="T14" fmla="*/ 5 w 21"/>
                  <a:gd name="T15" fmla="*/ 18 h 68"/>
                  <a:gd name="T16" fmla="*/ 6 w 21"/>
                  <a:gd name="T17" fmla="*/ 20 h 68"/>
                  <a:gd name="T18" fmla="*/ 7 w 21"/>
                  <a:gd name="T19" fmla="*/ 22 h 68"/>
                  <a:gd name="T20" fmla="*/ 8 w 21"/>
                  <a:gd name="T21" fmla="*/ 24 h 68"/>
                  <a:gd name="T22" fmla="*/ 9 w 21"/>
                  <a:gd name="T23" fmla="*/ 26 h 68"/>
                  <a:gd name="T24" fmla="*/ 10 w 21"/>
                  <a:gd name="T25" fmla="*/ 28 h 68"/>
                  <a:gd name="T26" fmla="*/ 11 w 21"/>
                  <a:gd name="T27" fmla="*/ 31 h 68"/>
                  <a:gd name="T28" fmla="*/ 12 w 21"/>
                  <a:gd name="T29" fmla="*/ 34 h 68"/>
                  <a:gd name="T30" fmla="*/ 13 w 21"/>
                  <a:gd name="T31" fmla="*/ 37 h 68"/>
                  <a:gd name="T32" fmla="*/ 14 w 21"/>
                  <a:gd name="T33" fmla="*/ 39 h 68"/>
                  <a:gd name="T34" fmla="*/ 14 w 21"/>
                  <a:gd name="T35" fmla="*/ 43 h 68"/>
                  <a:gd name="T36" fmla="*/ 15 w 21"/>
                  <a:gd name="T37" fmla="*/ 47 h 68"/>
                  <a:gd name="T38" fmla="*/ 16 w 21"/>
                  <a:gd name="T39" fmla="*/ 50 h 68"/>
                  <a:gd name="T40" fmla="*/ 17 w 21"/>
                  <a:gd name="T41" fmla="*/ 54 h 68"/>
                  <a:gd name="T42" fmla="*/ 18 w 21"/>
                  <a:gd name="T43" fmla="*/ 57 h 68"/>
                  <a:gd name="T44" fmla="*/ 19 w 21"/>
                  <a:gd name="T45" fmla="*/ 61 h 68"/>
                  <a:gd name="T46" fmla="*/ 19 w 21"/>
                  <a:gd name="T47" fmla="*/ 65 h 68"/>
                  <a:gd name="T48" fmla="*/ 20 w 21"/>
                  <a:gd name="T49" fmla="*/ 68 h 68"/>
                  <a:gd name="T50" fmla="*/ 20 w 21"/>
                  <a:gd name="T51" fmla="*/ 65 h 68"/>
                  <a:gd name="T52" fmla="*/ 21 w 21"/>
                  <a:gd name="T53" fmla="*/ 61 h 68"/>
                  <a:gd name="T54" fmla="*/ 21 w 21"/>
                  <a:gd name="T55" fmla="*/ 58 h 68"/>
                  <a:gd name="T56" fmla="*/ 21 w 21"/>
                  <a:gd name="T57" fmla="*/ 54 h 68"/>
                  <a:gd name="T58" fmla="*/ 20 w 21"/>
                  <a:gd name="T59" fmla="*/ 49 h 68"/>
                  <a:gd name="T60" fmla="*/ 19 w 21"/>
                  <a:gd name="T61" fmla="*/ 44 h 68"/>
                  <a:gd name="T62" fmla="*/ 17 w 21"/>
                  <a:gd name="T63" fmla="*/ 39 h 68"/>
                  <a:gd name="T64" fmla="*/ 16 w 21"/>
                  <a:gd name="T65" fmla="*/ 34 h 68"/>
                  <a:gd name="T66" fmla="*/ 15 w 21"/>
                  <a:gd name="T67" fmla="*/ 30 h 68"/>
                  <a:gd name="T68" fmla="*/ 15 w 21"/>
                  <a:gd name="T69" fmla="*/ 27 h 68"/>
                  <a:gd name="T70" fmla="*/ 14 w 21"/>
                  <a:gd name="T71" fmla="*/ 23 h 68"/>
                  <a:gd name="T72" fmla="*/ 13 w 21"/>
                  <a:gd name="T73" fmla="*/ 20 h 68"/>
                  <a:gd name="T74" fmla="*/ 12 w 21"/>
                  <a:gd name="T75" fmla="*/ 17 h 68"/>
                  <a:gd name="T76" fmla="*/ 11 w 21"/>
                  <a:gd name="T77" fmla="*/ 14 h 68"/>
                  <a:gd name="T78" fmla="*/ 10 w 21"/>
                  <a:gd name="T79" fmla="*/ 12 h 68"/>
                  <a:gd name="T80" fmla="*/ 10 w 21"/>
                  <a:gd name="T81" fmla="*/ 9 h 68"/>
                  <a:gd name="T82" fmla="*/ 9 w 21"/>
                  <a:gd name="T83" fmla="*/ 7 h 68"/>
                  <a:gd name="T84" fmla="*/ 9 w 21"/>
                  <a:gd name="T85" fmla="*/ 5 h 68"/>
                  <a:gd name="T86" fmla="*/ 9 w 21"/>
                  <a:gd name="T87" fmla="*/ 2 h 68"/>
                  <a:gd name="T88" fmla="*/ 8 w 21"/>
                  <a:gd name="T89" fmla="*/ 0 h 68"/>
                  <a:gd name="T90" fmla="*/ 7 w 21"/>
                  <a:gd name="T91" fmla="*/ 0 h 68"/>
                  <a:gd name="T92" fmla="*/ 6 w 21"/>
                  <a:gd name="T93" fmla="*/ 0 h 68"/>
                  <a:gd name="T94" fmla="*/ 5 w 21"/>
                  <a:gd name="T95" fmla="*/ 0 h 68"/>
                  <a:gd name="T96" fmla="*/ 4 w 21"/>
                  <a:gd name="T97" fmla="*/ 0 h 68"/>
                  <a:gd name="T98" fmla="*/ 3 w 21"/>
                  <a:gd name="T99" fmla="*/ 0 h 68"/>
                  <a:gd name="T100" fmla="*/ 2 w 21"/>
                  <a:gd name="T101" fmla="*/ 1 h 68"/>
                  <a:gd name="T102" fmla="*/ 1 w 21"/>
                  <a:gd name="T103" fmla="*/ 1 h 68"/>
                  <a:gd name="T104" fmla="*/ 0 w 21"/>
                  <a:gd name="T105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68">
                    <a:moveTo>
                      <a:pt x="0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2" y="34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15" y="47"/>
                    </a:lnTo>
                    <a:lnTo>
                      <a:pt x="16" y="50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19" y="61"/>
                    </a:lnTo>
                    <a:lnTo>
                      <a:pt x="19" y="65"/>
                    </a:lnTo>
                    <a:lnTo>
                      <a:pt x="20" y="68"/>
                    </a:lnTo>
                    <a:lnTo>
                      <a:pt x="20" y="65"/>
                    </a:lnTo>
                    <a:lnTo>
                      <a:pt x="21" y="61"/>
                    </a:lnTo>
                    <a:lnTo>
                      <a:pt x="21" y="58"/>
                    </a:lnTo>
                    <a:lnTo>
                      <a:pt x="21" y="54"/>
                    </a:lnTo>
                    <a:lnTo>
                      <a:pt x="20" y="49"/>
                    </a:lnTo>
                    <a:lnTo>
                      <a:pt x="19" y="44"/>
                    </a:lnTo>
                    <a:lnTo>
                      <a:pt x="17" y="39"/>
                    </a:lnTo>
                    <a:lnTo>
                      <a:pt x="16" y="34"/>
                    </a:lnTo>
                    <a:lnTo>
                      <a:pt x="15" y="30"/>
                    </a:lnTo>
                    <a:lnTo>
                      <a:pt x="15" y="27"/>
                    </a:lnTo>
                    <a:lnTo>
                      <a:pt x="14" y="23"/>
                    </a:lnTo>
                    <a:lnTo>
                      <a:pt x="13" y="20"/>
                    </a:lnTo>
                    <a:lnTo>
                      <a:pt x="12" y="17"/>
                    </a:lnTo>
                    <a:lnTo>
                      <a:pt x="11" y="14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C8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02">
                <a:extLst>
                  <a:ext uri="{FF2B5EF4-FFF2-40B4-BE49-F238E27FC236}">
                    <a16:creationId xmlns:a16="http://schemas.microsoft.com/office/drawing/2014/main" id="{44345607-3D62-4291-8347-6851F2AE8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" y="918"/>
                <a:ext cx="21" cy="68"/>
              </a:xfrm>
              <a:custGeom>
                <a:avLst/>
                <a:gdLst>
                  <a:gd name="T0" fmla="*/ 0 w 21"/>
                  <a:gd name="T1" fmla="*/ 2 h 68"/>
                  <a:gd name="T2" fmla="*/ 1 w 21"/>
                  <a:gd name="T3" fmla="*/ 4 h 68"/>
                  <a:gd name="T4" fmla="*/ 2 w 21"/>
                  <a:gd name="T5" fmla="*/ 6 h 68"/>
                  <a:gd name="T6" fmla="*/ 2 w 21"/>
                  <a:gd name="T7" fmla="*/ 9 h 68"/>
                  <a:gd name="T8" fmla="*/ 3 w 21"/>
                  <a:gd name="T9" fmla="*/ 11 h 68"/>
                  <a:gd name="T10" fmla="*/ 4 w 21"/>
                  <a:gd name="T11" fmla="*/ 13 h 68"/>
                  <a:gd name="T12" fmla="*/ 5 w 21"/>
                  <a:gd name="T13" fmla="*/ 15 h 68"/>
                  <a:gd name="T14" fmla="*/ 6 w 21"/>
                  <a:gd name="T15" fmla="*/ 18 h 68"/>
                  <a:gd name="T16" fmla="*/ 7 w 21"/>
                  <a:gd name="T17" fmla="*/ 20 h 68"/>
                  <a:gd name="T18" fmla="*/ 8 w 21"/>
                  <a:gd name="T19" fmla="*/ 22 h 68"/>
                  <a:gd name="T20" fmla="*/ 9 w 21"/>
                  <a:gd name="T21" fmla="*/ 24 h 68"/>
                  <a:gd name="T22" fmla="*/ 10 w 21"/>
                  <a:gd name="T23" fmla="*/ 26 h 68"/>
                  <a:gd name="T24" fmla="*/ 11 w 21"/>
                  <a:gd name="T25" fmla="*/ 28 h 68"/>
                  <a:gd name="T26" fmla="*/ 12 w 21"/>
                  <a:gd name="T27" fmla="*/ 30 h 68"/>
                  <a:gd name="T28" fmla="*/ 13 w 21"/>
                  <a:gd name="T29" fmla="*/ 33 h 68"/>
                  <a:gd name="T30" fmla="*/ 13 w 21"/>
                  <a:gd name="T31" fmla="*/ 36 h 68"/>
                  <a:gd name="T32" fmla="*/ 14 w 21"/>
                  <a:gd name="T33" fmla="*/ 38 h 68"/>
                  <a:gd name="T34" fmla="*/ 15 w 21"/>
                  <a:gd name="T35" fmla="*/ 42 h 68"/>
                  <a:gd name="T36" fmla="*/ 16 w 21"/>
                  <a:gd name="T37" fmla="*/ 46 h 68"/>
                  <a:gd name="T38" fmla="*/ 17 w 21"/>
                  <a:gd name="T39" fmla="*/ 49 h 68"/>
                  <a:gd name="T40" fmla="*/ 18 w 21"/>
                  <a:gd name="T41" fmla="*/ 53 h 68"/>
                  <a:gd name="T42" fmla="*/ 19 w 21"/>
                  <a:gd name="T43" fmla="*/ 57 h 68"/>
                  <a:gd name="T44" fmla="*/ 19 w 21"/>
                  <a:gd name="T45" fmla="*/ 60 h 68"/>
                  <a:gd name="T46" fmla="*/ 20 w 21"/>
                  <a:gd name="T47" fmla="*/ 64 h 68"/>
                  <a:gd name="T48" fmla="*/ 21 w 21"/>
                  <a:gd name="T49" fmla="*/ 68 h 68"/>
                  <a:gd name="T50" fmla="*/ 21 w 21"/>
                  <a:gd name="T51" fmla="*/ 64 h 68"/>
                  <a:gd name="T52" fmla="*/ 21 w 21"/>
                  <a:gd name="T53" fmla="*/ 60 h 68"/>
                  <a:gd name="T54" fmla="*/ 21 w 21"/>
                  <a:gd name="T55" fmla="*/ 57 h 68"/>
                  <a:gd name="T56" fmla="*/ 21 w 21"/>
                  <a:gd name="T57" fmla="*/ 53 h 68"/>
                  <a:gd name="T58" fmla="*/ 20 w 21"/>
                  <a:gd name="T59" fmla="*/ 48 h 68"/>
                  <a:gd name="T60" fmla="*/ 19 w 21"/>
                  <a:gd name="T61" fmla="*/ 43 h 68"/>
                  <a:gd name="T62" fmla="*/ 17 w 21"/>
                  <a:gd name="T63" fmla="*/ 37 h 68"/>
                  <a:gd name="T64" fmla="*/ 16 w 21"/>
                  <a:gd name="T65" fmla="*/ 32 h 68"/>
                  <a:gd name="T66" fmla="*/ 15 w 21"/>
                  <a:gd name="T67" fmla="*/ 29 h 68"/>
                  <a:gd name="T68" fmla="*/ 14 w 21"/>
                  <a:gd name="T69" fmla="*/ 26 h 68"/>
                  <a:gd name="T70" fmla="*/ 14 w 21"/>
                  <a:gd name="T71" fmla="*/ 22 h 68"/>
                  <a:gd name="T72" fmla="*/ 13 w 21"/>
                  <a:gd name="T73" fmla="*/ 19 h 68"/>
                  <a:gd name="T74" fmla="*/ 12 w 21"/>
                  <a:gd name="T75" fmla="*/ 16 h 68"/>
                  <a:gd name="T76" fmla="*/ 11 w 21"/>
                  <a:gd name="T77" fmla="*/ 14 h 68"/>
                  <a:gd name="T78" fmla="*/ 11 w 21"/>
                  <a:gd name="T79" fmla="*/ 11 h 68"/>
                  <a:gd name="T80" fmla="*/ 10 w 21"/>
                  <a:gd name="T81" fmla="*/ 8 h 68"/>
                  <a:gd name="T82" fmla="*/ 9 w 21"/>
                  <a:gd name="T83" fmla="*/ 6 h 68"/>
                  <a:gd name="T84" fmla="*/ 9 w 21"/>
                  <a:gd name="T85" fmla="*/ 5 h 68"/>
                  <a:gd name="T86" fmla="*/ 9 w 21"/>
                  <a:gd name="T87" fmla="*/ 3 h 68"/>
                  <a:gd name="T88" fmla="*/ 8 w 21"/>
                  <a:gd name="T89" fmla="*/ 2 h 68"/>
                  <a:gd name="T90" fmla="*/ 7 w 21"/>
                  <a:gd name="T91" fmla="*/ 1 h 68"/>
                  <a:gd name="T92" fmla="*/ 6 w 21"/>
                  <a:gd name="T93" fmla="*/ 1 h 68"/>
                  <a:gd name="T94" fmla="*/ 5 w 21"/>
                  <a:gd name="T95" fmla="*/ 1 h 68"/>
                  <a:gd name="T96" fmla="*/ 4 w 21"/>
                  <a:gd name="T97" fmla="*/ 0 h 68"/>
                  <a:gd name="T98" fmla="*/ 3 w 21"/>
                  <a:gd name="T99" fmla="*/ 1 h 68"/>
                  <a:gd name="T100" fmla="*/ 2 w 21"/>
                  <a:gd name="T101" fmla="*/ 1 h 68"/>
                  <a:gd name="T102" fmla="*/ 1 w 21"/>
                  <a:gd name="T103" fmla="*/ 1 h 68"/>
                  <a:gd name="T104" fmla="*/ 0 w 21"/>
                  <a:gd name="T105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68">
                    <a:moveTo>
                      <a:pt x="0" y="2"/>
                    </a:moveTo>
                    <a:lnTo>
                      <a:pt x="1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1" y="28"/>
                    </a:lnTo>
                    <a:lnTo>
                      <a:pt x="12" y="30"/>
                    </a:lnTo>
                    <a:lnTo>
                      <a:pt x="13" y="33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5" y="42"/>
                    </a:lnTo>
                    <a:lnTo>
                      <a:pt x="16" y="46"/>
                    </a:lnTo>
                    <a:lnTo>
                      <a:pt x="17" y="49"/>
                    </a:lnTo>
                    <a:lnTo>
                      <a:pt x="18" y="53"/>
                    </a:lnTo>
                    <a:lnTo>
                      <a:pt x="19" y="57"/>
                    </a:lnTo>
                    <a:lnTo>
                      <a:pt x="19" y="60"/>
                    </a:lnTo>
                    <a:lnTo>
                      <a:pt x="20" y="64"/>
                    </a:lnTo>
                    <a:lnTo>
                      <a:pt x="21" y="68"/>
                    </a:lnTo>
                    <a:lnTo>
                      <a:pt x="21" y="64"/>
                    </a:lnTo>
                    <a:lnTo>
                      <a:pt x="21" y="60"/>
                    </a:lnTo>
                    <a:lnTo>
                      <a:pt x="21" y="57"/>
                    </a:lnTo>
                    <a:lnTo>
                      <a:pt x="21" y="53"/>
                    </a:lnTo>
                    <a:lnTo>
                      <a:pt x="20" y="48"/>
                    </a:lnTo>
                    <a:lnTo>
                      <a:pt x="19" y="43"/>
                    </a:lnTo>
                    <a:lnTo>
                      <a:pt x="17" y="37"/>
                    </a:lnTo>
                    <a:lnTo>
                      <a:pt x="16" y="32"/>
                    </a:lnTo>
                    <a:lnTo>
                      <a:pt x="15" y="29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9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103">
                <a:extLst>
                  <a:ext uri="{FF2B5EF4-FFF2-40B4-BE49-F238E27FC236}">
                    <a16:creationId xmlns:a16="http://schemas.microsoft.com/office/drawing/2014/main" id="{195B0106-B68A-4D16-A96E-E93B38AFE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" y="918"/>
                <a:ext cx="21" cy="67"/>
              </a:xfrm>
              <a:custGeom>
                <a:avLst/>
                <a:gdLst>
                  <a:gd name="T0" fmla="*/ 0 w 21"/>
                  <a:gd name="T1" fmla="*/ 2 h 67"/>
                  <a:gd name="T2" fmla="*/ 1 w 21"/>
                  <a:gd name="T3" fmla="*/ 4 h 67"/>
                  <a:gd name="T4" fmla="*/ 1 w 21"/>
                  <a:gd name="T5" fmla="*/ 6 h 67"/>
                  <a:gd name="T6" fmla="*/ 2 w 21"/>
                  <a:gd name="T7" fmla="*/ 9 h 67"/>
                  <a:gd name="T8" fmla="*/ 3 w 21"/>
                  <a:gd name="T9" fmla="*/ 11 h 67"/>
                  <a:gd name="T10" fmla="*/ 4 w 21"/>
                  <a:gd name="T11" fmla="*/ 13 h 67"/>
                  <a:gd name="T12" fmla="*/ 5 w 21"/>
                  <a:gd name="T13" fmla="*/ 15 h 67"/>
                  <a:gd name="T14" fmla="*/ 6 w 21"/>
                  <a:gd name="T15" fmla="*/ 17 h 67"/>
                  <a:gd name="T16" fmla="*/ 7 w 21"/>
                  <a:gd name="T17" fmla="*/ 19 h 67"/>
                  <a:gd name="T18" fmla="*/ 7 w 21"/>
                  <a:gd name="T19" fmla="*/ 21 h 67"/>
                  <a:gd name="T20" fmla="*/ 9 w 21"/>
                  <a:gd name="T21" fmla="*/ 23 h 67"/>
                  <a:gd name="T22" fmla="*/ 9 w 21"/>
                  <a:gd name="T23" fmla="*/ 25 h 67"/>
                  <a:gd name="T24" fmla="*/ 10 w 21"/>
                  <a:gd name="T25" fmla="*/ 28 h 67"/>
                  <a:gd name="T26" fmla="*/ 11 w 21"/>
                  <a:gd name="T27" fmla="*/ 30 h 67"/>
                  <a:gd name="T28" fmla="*/ 12 w 21"/>
                  <a:gd name="T29" fmla="*/ 33 h 67"/>
                  <a:gd name="T30" fmla="*/ 13 w 21"/>
                  <a:gd name="T31" fmla="*/ 35 h 67"/>
                  <a:gd name="T32" fmla="*/ 14 w 21"/>
                  <a:gd name="T33" fmla="*/ 37 h 67"/>
                  <a:gd name="T34" fmla="*/ 15 w 21"/>
                  <a:gd name="T35" fmla="*/ 41 h 67"/>
                  <a:gd name="T36" fmla="*/ 16 w 21"/>
                  <a:gd name="T37" fmla="*/ 45 h 67"/>
                  <a:gd name="T38" fmla="*/ 17 w 21"/>
                  <a:gd name="T39" fmla="*/ 49 h 67"/>
                  <a:gd name="T40" fmla="*/ 18 w 21"/>
                  <a:gd name="T41" fmla="*/ 52 h 67"/>
                  <a:gd name="T42" fmla="*/ 18 w 21"/>
                  <a:gd name="T43" fmla="*/ 56 h 67"/>
                  <a:gd name="T44" fmla="*/ 19 w 21"/>
                  <a:gd name="T45" fmla="*/ 60 h 67"/>
                  <a:gd name="T46" fmla="*/ 20 w 21"/>
                  <a:gd name="T47" fmla="*/ 63 h 67"/>
                  <a:gd name="T48" fmla="*/ 21 w 21"/>
                  <a:gd name="T49" fmla="*/ 67 h 67"/>
                  <a:gd name="T50" fmla="*/ 21 w 21"/>
                  <a:gd name="T51" fmla="*/ 63 h 67"/>
                  <a:gd name="T52" fmla="*/ 21 w 21"/>
                  <a:gd name="T53" fmla="*/ 60 h 67"/>
                  <a:gd name="T54" fmla="*/ 21 w 21"/>
                  <a:gd name="T55" fmla="*/ 56 h 67"/>
                  <a:gd name="T56" fmla="*/ 21 w 21"/>
                  <a:gd name="T57" fmla="*/ 52 h 67"/>
                  <a:gd name="T58" fmla="*/ 20 w 21"/>
                  <a:gd name="T59" fmla="*/ 49 h 67"/>
                  <a:gd name="T60" fmla="*/ 20 w 21"/>
                  <a:gd name="T61" fmla="*/ 47 h 67"/>
                  <a:gd name="T62" fmla="*/ 19 w 21"/>
                  <a:gd name="T63" fmla="*/ 44 h 67"/>
                  <a:gd name="T64" fmla="*/ 18 w 21"/>
                  <a:gd name="T65" fmla="*/ 42 h 67"/>
                  <a:gd name="T66" fmla="*/ 17 w 21"/>
                  <a:gd name="T67" fmla="*/ 39 h 67"/>
                  <a:gd name="T68" fmla="*/ 16 w 21"/>
                  <a:gd name="T69" fmla="*/ 36 h 67"/>
                  <a:gd name="T70" fmla="*/ 16 w 21"/>
                  <a:gd name="T71" fmla="*/ 34 h 67"/>
                  <a:gd name="T72" fmla="*/ 15 w 21"/>
                  <a:gd name="T73" fmla="*/ 31 h 67"/>
                  <a:gd name="T74" fmla="*/ 14 w 21"/>
                  <a:gd name="T75" fmla="*/ 28 h 67"/>
                  <a:gd name="T76" fmla="*/ 13 w 21"/>
                  <a:gd name="T77" fmla="*/ 25 h 67"/>
                  <a:gd name="T78" fmla="*/ 12 w 21"/>
                  <a:gd name="T79" fmla="*/ 21 h 67"/>
                  <a:gd name="T80" fmla="*/ 12 w 21"/>
                  <a:gd name="T81" fmla="*/ 18 h 67"/>
                  <a:gd name="T82" fmla="*/ 11 w 21"/>
                  <a:gd name="T83" fmla="*/ 16 h 67"/>
                  <a:gd name="T84" fmla="*/ 10 w 21"/>
                  <a:gd name="T85" fmla="*/ 13 h 67"/>
                  <a:gd name="T86" fmla="*/ 9 w 21"/>
                  <a:gd name="T87" fmla="*/ 10 h 67"/>
                  <a:gd name="T88" fmla="*/ 9 w 21"/>
                  <a:gd name="T89" fmla="*/ 8 h 67"/>
                  <a:gd name="T90" fmla="*/ 8 w 21"/>
                  <a:gd name="T91" fmla="*/ 6 h 67"/>
                  <a:gd name="T92" fmla="*/ 8 w 21"/>
                  <a:gd name="T93" fmla="*/ 5 h 67"/>
                  <a:gd name="T94" fmla="*/ 7 w 21"/>
                  <a:gd name="T95" fmla="*/ 4 h 67"/>
                  <a:gd name="T96" fmla="*/ 7 w 21"/>
                  <a:gd name="T97" fmla="*/ 2 h 67"/>
                  <a:gd name="T98" fmla="*/ 6 w 21"/>
                  <a:gd name="T99" fmla="*/ 2 h 67"/>
                  <a:gd name="T100" fmla="*/ 5 w 21"/>
                  <a:gd name="T101" fmla="*/ 1 h 67"/>
                  <a:gd name="T102" fmla="*/ 5 w 21"/>
                  <a:gd name="T103" fmla="*/ 1 h 67"/>
                  <a:gd name="T104" fmla="*/ 4 w 21"/>
                  <a:gd name="T105" fmla="*/ 0 h 67"/>
                  <a:gd name="T106" fmla="*/ 3 w 21"/>
                  <a:gd name="T107" fmla="*/ 1 h 67"/>
                  <a:gd name="T108" fmla="*/ 2 w 21"/>
                  <a:gd name="T109" fmla="*/ 1 h 67"/>
                  <a:gd name="T110" fmla="*/ 1 w 21"/>
                  <a:gd name="T111" fmla="*/ 1 h 67"/>
                  <a:gd name="T112" fmla="*/ 0 w 21"/>
                  <a:gd name="T11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67">
                    <a:moveTo>
                      <a:pt x="0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2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5" y="41"/>
                    </a:lnTo>
                    <a:lnTo>
                      <a:pt x="16" y="45"/>
                    </a:lnTo>
                    <a:lnTo>
                      <a:pt x="17" y="49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19" y="60"/>
                    </a:lnTo>
                    <a:lnTo>
                      <a:pt x="20" y="63"/>
                    </a:lnTo>
                    <a:lnTo>
                      <a:pt x="21" y="67"/>
                    </a:lnTo>
                    <a:lnTo>
                      <a:pt x="21" y="63"/>
                    </a:lnTo>
                    <a:lnTo>
                      <a:pt x="21" y="60"/>
                    </a:lnTo>
                    <a:lnTo>
                      <a:pt x="21" y="56"/>
                    </a:lnTo>
                    <a:lnTo>
                      <a:pt x="21" y="52"/>
                    </a:lnTo>
                    <a:lnTo>
                      <a:pt x="20" y="49"/>
                    </a:lnTo>
                    <a:lnTo>
                      <a:pt x="20" y="47"/>
                    </a:lnTo>
                    <a:lnTo>
                      <a:pt x="19" y="44"/>
                    </a:lnTo>
                    <a:lnTo>
                      <a:pt x="18" y="42"/>
                    </a:lnTo>
                    <a:lnTo>
                      <a:pt x="17" y="39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5" y="31"/>
                    </a:lnTo>
                    <a:lnTo>
                      <a:pt x="14" y="28"/>
                    </a:lnTo>
                    <a:lnTo>
                      <a:pt x="13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0" y="13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99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104">
                <a:extLst>
                  <a:ext uri="{FF2B5EF4-FFF2-40B4-BE49-F238E27FC236}">
                    <a16:creationId xmlns:a16="http://schemas.microsoft.com/office/drawing/2014/main" id="{215AF4B2-1582-42D8-AFFD-97C58E951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" y="919"/>
                <a:ext cx="22" cy="66"/>
              </a:xfrm>
              <a:custGeom>
                <a:avLst/>
                <a:gdLst>
                  <a:gd name="T0" fmla="*/ 0 w 22"/>
                  <a:gd name="T1" fmla="*/ 1 h 66"/>
                  <a:gd name="T2" fmla="*/ 1 w 22"/>
                  <a:gd name="T3" fmla="*/ 3 h 66"/>
                  <a:gd name="T4" fmla="*/ 2 w 22"/>
                  <a:gd name="T5" fmla="*/ 5 h 66"/>
                  <a:gd name="T6" fmla="*/ 3 w 22"/>
                  <a:gd name="T7" fmla="*/ 8 h 66"/>
                  <a:gd name="T8" fmla="*/ 4 w 22"/>
                  <a:gd name="T9" fmla="*/ 10 h 66"/>
                  <a:gd name="T10" fmla="*/ 5 w 22"/>
                  <a:gd name="T11" fmla="*/ 12 h 66"/>
                  <a:gd name="T12" fmla="*/ 6 w 22"/>
                  <a:gd name="T13" fmla="*/ 14 h 66"/>
                  <a:gd name="T14" fmla="*/ 6 w 22"/>
                  <a:gd name="T15" fmla="*/ 16 h 66"/>
                  <a:gd name="T16" fmla="*/ 7 w 22"/>
                  <a:gd name="T17" fmla="*/ 18 h 66"/>
                  <a:gd name="T18" fmla="*/ 8 w 22"/>
                  <a:gd name="T19" fmla="*/ 20 h 66"/>
                  <a:gd name="T20" fmla="*/ 9 w 22"/>
                  <a:gd name="T21" fmla="*/ 22 h 66"/>
                  <a:gd name="T22" fmla="*/ 10 w 22"/>
                  <a:gd name="T23" fmla="*/ 24 h 66"/>
                  <a:gd name="T24" fmla="*/ 11 w 22"/>
                  <a:gd name="T25" fmla="*/ 26 h 66"/>
                  <a:gd name="T26" fmla="*/ 12 w 22"/>
                  <a:gd name="T27" fmla="*/ 28 h 66"/>
                  <a:gd name="T28" fmla="*/ 13 w 22"/>
                  <a:gd name="T29" fmla="*/ 31 h 66"/>
                  <a:gd name="T30" fmla="*/ 14 w 22"/>
                  <a:gd name="T31" fmla="*/ 33 h 66"/>
                  <a:gd name="T32" fmla="*/ 15 w 22"/>
                  <a:gd name="T33" fmla="*/ 36 h 66"/>
                  <a:gd name="T34" fmla="*/ 16 w 22"/>
                  <a:gd name="T35" fmla="*/ 39 h 66"/>
                  <a:gd name="T36" fmla="*/ 17 w 22"/>
                  <a:gd name="T37" fmla="*/ 43 h 66"/>
                  <a:gd name="T38" fmla="*/ 18 w 22"/>
                  <a:gd name="T39" fmla="*/ 47 h 66"/>
                  <a:gd name="T40" fmla="*/ 19 w 22"/>
                  <a:gd name="T41" fmla="*/ 50 h 66"/>
                  <a:gd name="T42" fmla="*/ 19 w 22"/>
                  <a:gd name="T43" fmla="*/ 54 h 66"/>
                  <a:gd name="T44" fmla="*/ 20 w 22"/>
                  <a:gd name="T45" fmla="*/ 58 h 66"/>
                  <a:gd name="T46" fmla="*/ 21 w 22"/>
                  <a:gd name="T47" fmla="*/ 62 h 66"/>
                  <a:gd name="T48" fmla="*/ 22 w 22"/>
                  <a:gd name="T49" fmla="*/ 66 h 66"/>
                  <a:gd name="T50" fmla="*/ 22 w 22"/>
                  <a:gd name="T51" fmla="*/ 62 h 66"/>
                  <a:gd name="T52" fmla="*/ 22 w 22"/>
                  <a:gd name="T53" fmla="*/ 58 h 66"/>
                  <a:gd name="T54" fmla="*/ 22 w 22"/>
                  <a:gd name="T55" fmla="*/ 54 h 66"/>
                  <a:gd name="T56" fmla="*/ 22 w 22"/>
                  <a:gd name="T57" fmla="*/ 50 h 66"/>
                  <a:gd name="T58" fmla="*/ 21 w 22"/>
                  <a:gd name="T59" fmla="*/ 48 h 66"/>
                  <a:gd name="T60" fmla="*/ 20 w 22"/>
                  <a:gd name="T61" fmla="*/ 45 h 66"/>
                  <a:gd name="T62" fmla="*/ 19 w 22"/>
                  <a:gd name="T63" fmla="*/ 42 h 66"/>
                  <a:gd name="T64" fmla="*/ 18 w 22"/>
                  <a:gd name="T65" fmla="*/ 39 h 66"/>
                  <a:gd name="T66" fmla="*/ 17 w 22"/>
                  <a:gd name="T67" fmla="*/ 37 h 66"/>
                  <a:gd name="T68" fmla="*/ 16 w 22"/>
                  <a:gd name="T69" fmla="*/ 34 h 66"/>
                  <a:gd name="T70" fmla="*/ 15 w 22"/>
                  <a:gd name="T71" fmla="*/ 31 h 66"/>
                  <a:gd name="T72" fmla="*/ 15 w 22"/>
                  <a:gd name="T73" fmla="*/ 28 h 66"/>
                  <a:gd name="T74" fmla="*/ 14 w 22"/>
                  <a:gd name="T75" fmla="*/ 25 h 66"/>
                  <a:gd name="T76" fmla="*/ 13 w 22"/>
                  <a:gd name="T77" fmla="*/ 22 h 66"/>
                  <a:gd name="T78" fmla="*/ 12 w 22"/>
                  <a:gd name="T79" fmla="*/ 20 h 66"/>
                  <a:gd name="T80" fmla="*/ 12 w 22"/>
                  <a:gd name="T81" fmla="*/ 17 h 66"/>
                  <a:gd name="T82" fmla="*/ 11 w 22"/>
                  <a:gd name="T83" fmla="*/ 14 h 66"/>
                  <a:gd name="T84" fmla="*/ 10 w 22"/>
                  <a:gd name="T85" fmla="*/ 11 h 66"/>
                  <a:gd name="T86" fmla="*/ 10 w 22"/>
                  <a:gd name="T87" fmla="*/ 9 h 66"/>
                  <a:gd name="T88" fmla="*/ 9 w 22"/>
                  <a:gd name="T89" fmla="*/ 6 h 66"/>
                  <a:gd name="T90" fmla="*/ 8 w 22"/>
                  <a:gd name="T91" fmla="*/ 5 h 66"/>
                  <a:gd name="T92" fmla="*/ 8 w 22"/>
                  <a:gd name="T93" fmla="*/ 4 h 66"/>
                  <a:gd name="T94" fmla="*/ 7 w 22"/>
                  <a:gd name="T95" fmla="*/ 3 h 66"/>
                  <a:gd name="T96" fmla="*/ 7 w 22"/>
                  <a:gd name="T97" fmla="*/ 2 h 66"/>
                  <a:gd name="T98" fmla="*/ 6 w 22"/>
                  <a:gd name="T99" fmla="*/ 2 h 66"/>
                  <a:gd name="T100" fmla="*/ 6 w 22"/>
                  <a:gd name="T101" fmla="*/ 1 h 66"/>
                  <a:gd name="T102" fmla="*/ 5 w 22"/>
                  <a:gd name="T103" fmla="*/ 1 h 66"/>
                  <a:gd name="T104" fmla="*/ 5 w 22"/>
                  <a:gd name="T105" fmla="*/ 0 h 66"/>
                  <a:gd name="T106" fmla="*/ 3 w 22"/>
                  <a:gd name="T107" fmla="*/ 0 h 66"/>
                  <a:gd name="T108" fmla="*/ 2 w 22"/>
                  <a:gd name="T109" fmla="*/ 0 h 66"/>
                  <a:gd name="T110" fmla="*/ 1 w 22"/>
                  <a:gd name="T111" fmla="*/ 1 h 66"/>
                  <a:gd name="T112" fmla="*/ 0 w 22"/>
                  <a:gd name="T113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6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9" y="22"/>
                    </a:lnTo>
                    <a:lnTo>
                      <a:pt x="10" y="24"/>
                    </a:lnTo>
                    <a:lnTo>
                      <a:pt x="11" y="26"/>
                    </a:lnTo>
                    <a:lnTo>
                      <a:pt x="12" y="28"/>
                    </a:lnTo>
                    <a:lnTo>
                      <a:pt x="13" y="31"/>
                    </a:lnTo>
                    <a:lnTo>
                      <a:pt x="14" y="33"/>
                    </a:lnTo>
                    <a:lnTo>
                      <a:pt x="15" y="36"/>
                    </a:lnTo>
                    <a:lnTo>
                      <a:pt x="16" y="39"/>
                    </a:lnTo>
                    <a:lnTo>
                      <a:pt x="17" y="43"/>
                    </a:lnTo>
                    <a:lnTo>
                      <a:pt x="18" y="47"/>
                    </a:lnTo>
                    <a:lnTo>
                      <a:pt x="19" y="50"/>
                    </a:lnTo>
                    <a:lnTo>
                      <a:pt x="19" y="54"/>
                    </a:lnTo>
                    <a:lnTo>
                      <a:pt x="20" y="58"/>
                    </a:lnTo>
                    <a:lnTo>
                      <a:pt x="21" y="62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4"/>
                    </a:lnTo>
                    <a:lnTo>
                      <a:pt x="22" y="50"/>
                    </a:lnTo>
                    <a:lnTo>
                      <a:pt x="21" y="48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18" y="39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4" y="25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105">
                <a:extLst>
                  <a:ext uri="{FF2B5EF4-FFF2-40B4-BE49-F238E27FC236}">
                    <a16:creationId xmlns:a16="http://schemas.microsoft.com/office/drawing/2014/main" id="{85CC7CE9-C1ED-4E87-AF4A-9F35798C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" y="919"/>
                <a:ext cx="22" cy="65"/>
              </a:xfrm>
              <a:custGeom>
                <a:avLst/>
                <a:gdLst>
                  <a:gd name="T0" fmla="*/ 0 w 22"/>
                  <a:gd name="T1" fmla="*/ 1 h 65"/>
                  <a:gd name="T2" fmla="*/ 4 w 22"/>
                  <a:gd name="T3" fmla="*/ 9 h 65"/>
                  <a:gd name="T4" fmla="*/ 7 w 22"/>
                  <a:gd name="T5" fmla="*/ 18 h 65"/>
                  <a:gd name="T6" fmla="*/ 11 w 22"/>
                  <a:gd name="T7" fmla="*/ 26 h 65"/>
                  <a:gd name="T8" fmla="*/ 14 w 22"/>
                  <a:gd name="T9" fmla="*/ 35 h 65"/>
                  <a:gd name="T10" fmla="*/ 22 w 22"/>
                  <a:gd name="T11" fmla="*/ 65 h 65"/>
                  <a:gd name="T12" fmla="*/ 21 w 22"/>
                  <a:gd name="T13" fmla="*/ 50 h 65"/>
                  <a:gd name="T14" fmla="*/ 13 w 22"/>
                  <a:gd name="T15" fmla="*/ 27 h 65"/>
                  <a:gd name="T16" fmla="*/ 10 w 22"/>
                  <a:gd name="T17" fmla="*/ 16 h 65"/>
                  <a:gd name="T18" fmla="*/ 8 w 22"/>
                  <a:gd name="T19" fmla="*/ 5 h 65"/>
                  <a:gd name="T20" fmla="*/ 6 w 22"/>
                  <a:gd name="T21" fmla="*/ 3 h 65"/>
                  <a:gd name="T22" fmla="*/ 4 w 22"/>
                  <a:gd name="T23" fmla="*/ 0 h 65"/>
                  <a:gd name="T24" fmla="*/ 0 w 22"/>
                  <a:gd name="T25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65">
                    <a:moveTo>
                      <a:pt x="0" y="1"/>
                    </a:moveTo>
                    <a:lnTo>
                      <a:pt x="4" y="9"/>
                    </a:lnTo>
                    <a:lnTo>
                      <a:pt x="7" y="18"/>
                    </a:lnTo>
                    <a:lnTo>
                      <a:pt x="11" y="26"/>
                    </a:lnTo>
                    <a:lnTo>
                      <a:pt x="14" y="35"/>
                    </a:lnTo>
                    <a:lnTo>
                      <a:pt x="22" y="65"/>
                    </a:lnTo>
                    <a:lnTo>
                      <a:pt x="21" y="50"/>
                    </a:lnTo>
                    <a:lnTo>
                      <a:pt x="13" y="27"/>
                    </a:lnTo>
                    <a:lnTo>
                      <a:pt x="10" y="1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106">
                <a:extLst>
                  <a:ext uri="{FF2B5EF4-FFF2-40B4-BE49-F238E27FC236}">
                    <a16:creationId xmlns:a16="http://schemas.microsoft.com/office/drawing/2014/main" id="{E9E86A2E-46D9-41AD-8C89-522CE0F0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" y="955"/>
                <a:ext cx="78" cy="115"/>
              </a:xfrm>
              <a:custGeom>
                <a:avLst/>
                <a:gdLst>
                  <a:gd name="T0" fmla="*/ 63 w 78"/>
                  <a:gd name="T1" fmla="*/ 1 h 115"/>
                  <a:gd name="T2" fmla="*/ 71 w 78"/>
                  <a:gd name="T3" fmla="*/ 3 h 115"/>
                  <a:gd name="T4" fmla="*/ 75 w 78"/>
                  <a:gd name="T5" fmla="*/ 23 h 115"/>
                  <a:gd name="T6" fmla="*/ 78 w 78"/>
                  <a:gd name="T7" fmla="*/ 57 h 115"/>
                  <a:gd name="T8" fmla="*/ 77 w 78"/>
                  <a:gd name="T9" fmla="*/ 98 h 115"/>
                  <a:gd name="T10" fmla="*/ 73 w 78"/>
                  <a:gd name="T11" fmla="*/ 109 h 115"/>
                  <a:gd name="T12" fmla="*/ 64 w 78"/>
                  <a:gd name="T13" fmla="*/ 115 h 115"/>
                  <a:gd name="T14" fmla="*/ 0 w 78"/>
                  <a:gd name="T15" fmla="*/ 112 h 115"/>
                  <a:gd name="T16" fmla="*/ 7 w 78"/>
                  <a:gd name="T17" fmla="*/ 110 h 115"/>
                  <a:gd name="T18" fmla="*/ 13 w 78"/>
                  <a:gd name="T19" fmla="*/ 108 h 115"/>
                  <a:gd name="T20" fmla="*/ 18 w 78"/>
                  <a:gd name="T21" fmla="*/ 107 h 115"/>
                  <a:gd name="T22" fmla="*/ 23 w 78"/>
                  <a:gd name="T23" fmla="*/ 105 h 115"/>
                  <a:gd name="T24" fmla="*/ 27 w 78"/>
                  <a:gd name="T25" fmla="*/ 103 h 115"/>
                  <a:gd name="T26" fmla="*/ 31 w 78"/>
                  <a:gd name="T27" fmla="*/ 102 h 115"/>
                  <a:gd name="T28" fmla="*/ 35 w 78"/>
                  <a:gd name="T29" fmla="*/ 100 h 115"/>
                  <a:gd name="T30" fmla="*/ 38 w 78"/>
                  <a:gd name="T31" fmla="*/ 97 h 115"/>
                  <a:gd name="T32" fmla="*/ 41 w 78"/>
                  <a:gd name="T33" fmla="*/ 94 h 115"/>
                  <a:gd name="T34" fmla="*/ 43 w 78"/>
                  <a:gd name="T35" fmla="*/ 91 h 115"/>
                  <a:gd name="T36" fmla="*/ 46 w 78"/>
                  <a:gd name="T37" fmla="*/ 87 h 115"/>
                  <a:gd name="T38" fmla="*/ 48 w 78"/>
                  <a:gd name="T39" fmla="*/ 83 h 115"/>
                  <a:gd name="T40" fmla="*/ 50 w 78"/>
                  <a:gd name="T41" fmla="*/ 78 h 115"/>
                  <a:gd name="T42" fmla="*/ 52 w 78"/>
                  <a:gd name="T43" fmla="*/ 73 h 115"/>
                  <a:gd name="T44" fmla="*/ 54 w 78"/>
                  <a:gd name="T45" fmla="*/ 67 h 115"/>
                  <a:gd name="T46" fmla="*/ 56 w 78"/>
                  <a:gd name="T47" fmla="*/ 60 h 115"/>
                  <a:gd name="T48" fmla="*/ 63 w 78"/>
                  <a:gd name="T49" fmla="*/ 56 h 115"/>
                  <a:gd name="T50" fmla="*/ 67 w 78"/>
                  <a:gd name="T51" fmla="*/ 45 h 115"/>
                  <a:gd name="T52" fmla="*/ 65 w 78"/>
                  <a:gd name="T53" fmla="*/ 35 h 115"/>
                  <a:gd name="T54" fmla="*/ 60 w 78"/>
                  <a:gd name="T55" fmla="*/ 31 h 115"/>
                  <a:gd name="T56" fmla="*/ 59 w 78"/>
                  <a:gd name="T57" fmla="*/ 14 h 115"/>
                  <a:gd name="T58" fmla="*/ 56 w 78"/>
                  <a:gd name="T59" fmla="*/ 0 h 115"/>
                  <a:gd name="T60" fmla="*/ 63 w 78"/>
                  <a:gd name="T61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15">
                    <a:moveTo>
                      <a:pt x="63" y="1"/>
                    </a:moveTo>
                    <a:lnTo>
                      <a:pt x="71" y="3"/>
                    </a:lnTo>
                    <a:lnTo>
                      <a:pt x="75" y="23"/>
                    </a:lnTo>
                    <a:lnTo>
                      <a:pt x="78" y="57"/>
                    </a:lnTo>
                    <a:lnTo>
                      <a:pt x="77" y="98"/>
                    </a:lnTo>
                    <a:lnTo>
                      <a:pt x="73" y="109"/>
                    </a:lnTo>
                    <a:lnTo>
                      <a:pt x="64" y="115"/>
                    </a:lnTo>
                    <a:lnTo>
                      <a:pt x="0" y="112"/>
                    </a:lnTo>
                    <a:lnTo>
                      <a:pt x="7" y="110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5"/>
                    </a:lnTo>
                    <a:lnTo>
                      <a:pt x="27" y="103"/>
                    </a:lnTo>
                    <a:lnTo>
                      <a:pt x="31" y="102"/>
                    </a:lnTo>
                    <a:lnTo>
                      <a:pt x="35" y="100"/>
                    </a:lnTo>
                    <a:lnTo>
                      <a:pt x="38" y="97"/>
                    </a:lnTo>
                    <a:lnTo>
                      <a:pt x="41" y="94"/>
                    </a:lnTo>
                    <a:lnTo>
                      <a:pt x="43" y="91"/>
                    </a:lnTo>
                    <a:lnTo>
                      <a:pt x="46" y="87"/>
                    </a:lnTo>
                    <a:lnTo>
                      <a:pt x="48" y="83"/>
                    </a:lnTo>
                    <a:lnTo>
                      <a:pt x="50" y="78"/>
                    </a:lnTo>
                    <a:lnTo>
                      <a:pt x="52" y="73"/>
                    </a:lnTo>
                    <a:lnTo>
                      <a:pt x="54" y="67"/>
                    </a:lnTo>
                    <a:lnTo>
                      <a:pt x="56" y="60"/>
                    </a:lnTo>
                    <a:lnTo>
                      <a:pt x="63" y="56"/>
                    </a:lnTo>
                    <a:lnTo>
                      <a:pt x="67" y="45"/>
                    </a:lnTo>
                    <a:lnTo>
                      <a:pt x="65" y="35"/>
                    </a:lnTo>
                    <a:lnTo>
                      <a:pt x="60" y="31"/>
                    </a:lnTo>
                    <a:lnTo>
                      <a:pt x="59" y="14"/>
                    </a:lnTo>
                    <a:lnTo>
                      <a:pt x="56" y="0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107">
                <a:extLst>
                  <a:ext uri="{FF2B5EF4-FFF2-40B4-BE49-F238E27FC236}">
                    <a16:creationId xmlns:a16="http://schemas.microsoft.com/office/drawing/2014/main" id="{409E0BE4-F152-4645-A6AA-A7E4D3701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" y="958"/>
                <a:ext cx="75" cy="111"/>
              </a:xfrm>
              <a:custGeom>
                <a:avLst/>
                <a:gdLst>
                  <a:gd name="T0" fmla="*/ 62 w 75"/>
                  <a:gd name="T1" fmla="*/ 0 h 111"/>
                  <a:gd name="T2" fmla="*/ 64 w 75"/>
                  <a:gd name="T3" fmla="*/ 1 h 111"/>
                  <a:gd name="T4" fmla="*/ 66 w 75"/>
                  <a:gd name="T5" fmla="*/ 1 h 111"/>
                  <a:gd name="T6" fmla="*/ 68 w 75"/>
                  <a:gd name="T7" fmla="*/ 2 h 111"/>
                  <a:gd name="T8" fmla="*/ 70 w 75"/>
                  <a:gd name="T9" fmla="*/ 7 h 111"/>
                  <a:gd name="T10" fmla="*/ 71 w 75"/>
                  <a:gd name="T11" fmla="*/ 16 h 111"/>
                  <a:gd name="T12" fmla="*/ 73 w 75"/>
                  <a:gd name="T13" fmla="*/ 28 h 111"/>
                  <a:gd name="T14" fmla="*/ 74 w 75"/>
                  <a:gd name="T15" fmla="*/ 46 h 111"/>
                  <a:gd name="T16" fmla="*/ 74 w 75"/>
                  <a:gd name="T17" fmla="*/ 64 h 111"/>
                  <a:gd name="T18" fmla="*/ 73 w 75"/>
                  <a:gd name="T19" fmla="*/ 84 h 111"/>
                  <a:gd name="T20" fmla="*/ 72 w 75"/>
                  <a:gd name="T21" fmla="*/ 97 h 111"/>
                  <a:gd name="T22" fmla="*/ 70 w 75"/>
                  <a:gd name="T23" fmla="*/ 103 h 111"/>
                  <a:gd name="T24" fmla="*/ 68 w 75"/>
                  <a:gd name="T25" fmla="*/ 106 h 111"/>
                  <a:gd name="T26" fmla="*/ 65 w 75"/>
                  <a:gd name="T27" fmla="*/ 108 h 111"/>
                  <a:gd name="T28" fmla="*/ 63 w 75"/>
                  <a:gd name="T29" fmla="*/ 109 h 111"/>
                  <a:gd name="T30" fmla="*/ 61 w 75"/>
                  <a:gd name="T31" fmla="*/ 110 h 111"/>
                  <a:gd name="T32" fmla="*/ 56 w 75"/>
                  <a:gd name="T33" fmla="*/ 111 h 111"/>
                  <a:gd name="T34" fmla="*/ 48 w 75"/>
                  <a:gd name="T35" fmla="*/ 111 h 111"/>
                  <a:gd name="T36" fmla="*/ 41 w 75"/>
                  <a:gd name="T37" fmla="*/ 110 h 111"/>
                  <a:gd name="T38" fmla="*/ 33 w 75"/>
                  <a:gd name="T39" fmla="*/ 110 h 111"/>
                  <a:gd name="T40" fmla="*/ 26 w 75"/>
                  <a:gd name="T41" fmla="*/ 110 h 111"/>
                  <a:gd name="T42" fmla="*/ 18 w 75"/>
                  <a:gd name="T43" fmla="*/ 109 h 111"/>
                  <a:gd name="T44" fmla="*/ 11 w 75"/>
                  <a:gd name="T45" fmla="*/ 109 h 111"/>
                  <a:gd name="T46" fmla="*/ 4 w 75"/>
                  <a:gd name="T47" fmla="*/ 109 h 111"/>
                  <a:gd name="T48" fmla="*/ 6 w 75"/>
                  <a:gd name="T49" fmla="*/ 107 h 111"/>
                  <a:gd name="T50" fmla="*/ 18 w 75"/>
                  <a:gd name="T51" fmla="*/ 104 h 111"/>
                  <a:gd name="T52" fmla="*/ 27 w 75"/>
                  <a:gd name="T53" fmla="*/ 101 h 111"/>
                  <a:gd name="T54" fmla="*/ 34 w 75"/>
                  <a:gd name="T55" fmla="*/ 97 h 111"/>
                  <a:gd name="T56" fmla="*/ 40 w 75"/>
                  <a:gd name="T57" fmla="*/ 92 h 111"/>
                  <a:gd name="T58" fmla="*/ 45 w 75"/>
                  <a:gd name="T59" fmla="*/ 85 h 111"/>
                  <a:gd name="T60" fmla="*/ 48 w 75"/>
                  <a:gd name="T61" fmla="*/ 77 h 111"/>
                  <a:gd name="T62" fmla="*/ 52 w 75"/>
                  <a:gd name="T63" fmla="*/ 65 h 111"/>
                  <a:gd name="T64" fmla="*/ 55 w 75"/>
                  <a:gd name="T65" fmla="*/ 58 h 111"/>
                  <a:gd name="T66" fmla="*/ 57 w 75"/>
                  <a:gd name="T67" fmla="*/ 56 h 111"/>
                  <a:gd name="T68" fmla="*/ 58 w 75"/>
                  <a:gd name="T69" fmla="*/ 55 h 111"/>
                  <a:gd name="T70" fmla="*/ 60 w 75"/>
                  <a:gd name="T71" fmla="*/ 54 h 111"/>
                  <a:gd name="T72" fmla="*/ 62 w 75"/>
                  <a:gd name="T73" fmla="*/ 50 h 111"/>
                  <a:gd name="T74" fmla="*/ 64 w 75"/>
                  <a:gd name="T75" fmla="*/ 45 h 111"/>
                  <a:gd name="T76" fmla="*/ 64 w 75"/>
                  <a:gd name="T77" fmla="*/ 40 h 111"/>
                  <a:gd name="T78" fmla="*/ 63 w 75"/>
                  <a:gd name="T79" fmla="*/ 35 h 111"/>
                  <a:gd name="T80" fmla="*/ 62 w 75"/>
                  <a:gd name="T81" fmla="*/ 31 h 111"/>
                  <a:gd name="T82" fmla="*/ 59 w 75"/>
                  <a:gd name="T83" fmla="*/ 29 h 111"/>
                  <a:gd name="T84" fmla="*/ 58 w 75"/>
                  <a:gd name="T85" fmla="*/ 24 h 111"/>
                  <a:gd name="T86" fmla="*/ 57 w 75"/>
                  <a:gd name="T87" fmla="*/ 16 h 111"/>
                  <a:gd name="T88" fmla="*/ 57 w 75"/>
                  <a:gd name="T89" fmla="*/ 9 h 111"/>
                  <a:gd name="T90" fmla="*/ 56 w 75"/>
                  <a:gd name="T91" fmla="*/ 3 h 111"/>
                  <a:gd name="T92" fmla="*/ 56 w 75"/>
                  <a:gd name="T93" fmla="*/ 0 h 111"/>
                  <a:gd name="T94" fmla="*/ 57 w 75"/>
                  <a:gd name="T95" fmla="*/ 0 h 111"/>
                  <a:gd name="T96" fmla="*/ 59 w 75"/>
                  <a:gd name="T97" fmla="*/ 0 h 111"/>
                  <a:gd name="T98" fmla="*/ 60 w 75"/>
                  <a:gd name="T9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" h="111">
                    <a:moveTo>
                      <a:pt x="61" y="0"/>
                    </a:moveTo>
                    <a:lnTo>
                      <a:pt x="62" y="0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7"/>
                    </a:lnTo>
                    <a:lnTo>
                      <a:pt x="71" y="11"/>
                    </a:lnTo>
                    <a:lnTo>
                      <a:pt x="71" y="16"/>
                    </a:lnTo>
                    <a:lnTo>
                      <a:pt x="72" y="20"/>
                    </a:lnTo>
                    <a:lnTo>
                      <a:pt x="73" y="28"/>
                    </a:lnTo>
                    <a:lnTo>
                      <a:pt x="74" y="37"/>
                    </a:lnTo>
                    <a:lnTo>
                      <a:pt x="74" y="46"/>
                    </a:lnTo>
                    <a:lnTo>
                      <a:pt x="75" y="54"/>
                    </a:lnTo>
                    <a:lnTo>
                      <a:pt x="74" y="64"/>
                    </a:lnTo>
                    <a:lnTo>
                      <a:pt x="74" y="74"/>
                    </a:lnTo>
                    <a:lnTo>
                      <a:pt x="73" y="84"/>
                    </a:lnTo>
                    <a:lnTo>
                      <a:pt x="73" y="94"/>
                    </a:lnTo>
                    <a:lnTo>
                      <a:pt x="72" y="97"/>
                    </a:lnTo>
                    <a:lnTo>
                      <a:pt x="71" y="100"/>
                    </a:lnTo>
                    <a:lnTo>
                      <a:pt x="70" y="103"/>
                    </a:lnTo>
                    <a:lnTo>
                      <a:pt x="69" y="105"/>
                    </a:lnTo>
                    <a:lnTo>
                      <a:pt x="68" y="106"/>
                    </a:lnTo>
                    <a:lnTo>
                      <a:pt x="67" y="107"/>
                    </a:lnTo>
                    <a:lnTo>
                      <a:pt x="65" y="108"/>
                    </a:lnTo>
                    <a:lnTo>
                      <a:pt x="64" y="108"/>
                    </a:lnTo>
                    <a:lnTo>
                      <a:pt x="63" y="109"/>
                    </a:lnTo>
                    <a:lnTo>
                      <a:pt x="62" y="110"/>
                    </a:lnTo>
                    <a:lnTo>
                      <a:pt x="61" y="110"/>
                    </a:lnTo>
                    <a:lnTo>
                      <a:pt x="59" y="111"/>
                    </a:lnTo>
                    <a:lnTo>
                      <a:pt x="56" y="111"/>
                    </a:lnTo>
                    <a:lnTo>
                      <a:pt x="52" y="111"/>
                    </a:lnTo>
                    <a:lnTo>
                      <a:pt x="48" y="111"/>
                    </a:lnTo>
                    <a:lnTo>
                      <a:pt x="44" y="110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3" y="110"/>
                    </a:lnTo>
                    <a:lnTo>
                      <a:pt x="30" y="110"/>
                    </a:lnTo>
                    <a:lnTo>
                      <a:pt x="26" y="110"/>
                    </a:lnTo>
                    <a:lnTo>
                      <a:pt x="22" y="110"/>
                    </a:lnTo>
                    <a:lnTo>
                      <a:pt x="18" y="109"/>
                    </a:lnTo>
                    <a:lnTo>
                      <a:pt x="15" y="109"/>
                    </a:lnTo>
                    <a:lnTo>
                      <a:pt x="11" y="109"/>
                    </a:lnTo>
                    <a:lnTo>
                      <a:pt x="7" y="109"/>
                    </a:lnTo>
                    <a:lnTo>
                      <a:pt x="4" y="109"/>
                    </a:lnTo>
                    <a:lnTo>
                      <a:pt x="0" y="109"/>
                    </a:lnTo>
                    <a:lnTo>
                      <a:pt x="6" y="107"/>
                    </a:lnTo>
                    <a:lnTo>
                      <a:pt x="12" y="106"/>
                    </a:lnTo>
                    <a:lnTo>
                      <a:pt x="18" y="104"/>
                    </a:lnTo>
                    <a:lnTo>
                      <a:pt x="22" y="102"/>
                    </a:lnTo>
                    <a:lnTo>
                      <a:pt x="27" y="101"/>
                    </a:lnTo>
                    <a:lnTo>
                      <a:pt x="31" y="99"/>
                    </a:lnTo>
                    <a:lnTo>
                      <a:pt x="34" y="97"/>
                    </a:lnTo>
                    <a:lnTo>
                      <a:pt x="37" y="94"/>
                    </a:lnTo>
                    <a:lnTo>
                      <a:pt x="40" y="92"/>
                    </a:lnTo>
                    <a:lnTo>
                      <a:pt x="42" y="89"/>
                    </a:lnTo>
                    <a:lnTo>
                      <a:pt x="45" y="85"/>
                    </a:lnTo>
                    <a:lnTo>
                      <a:pt x="47" y="81"/>
                    </a:lnTo>
                    <a:lnTo>
                      <a:pt x="48" y="77"/>
                    </a:lnTo>
                    <a:lnTo>
                      <a:pt x="50" y="71"/>
                    </a:lnTo>
                    <a:lnTo>
                      <a:pt x="52" y="65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2" y="50"/>
                    </a:lnTo>
                    <a:lnTo>
                      <a:pt x="63" y="48"/>
                    </a:lnTo>
                    <a:lnTo>
                      <a:pt x="64" y="45"/>
                    </a:lnTo>
                    <a:lnTo>
                      <a:pt x="65" y="43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2" y="31"/>
                    </a:lnTo>
                    <a:lnTo>
                      <a:pt x="60" y="30"/>
                    </a:lnTo>
                    <a:lnTo>
                      <a:pt x="59" y="29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8" y="20"/>
                    </a:lnTo>
                    <a:lnTo>
                      <a:pt x="57" y="16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6" y="6"/>
                    </a:lnTo>
                    <a:lnTo>
                      <a:pt x="56" y="3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4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108">
                <a:extLst>
                  <a:ext uri="{FF2B5EF4-FFF2-40B4-BE49-F238E27FC236}">
                    <a16:creationId xmlns:a16="http://schemas.microsoft.com/office/drawing/2014/main" id="{0B5100FD-2BBF-45DC-93D3-F53929983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" y="960"/>
                <a:ext cx="72" cy="108"/>
              </a:xfrm>
              <a:custGeom>
                <a:avLst/>
                <a:gdLst>
                  <a:gd name="T0" fmla="*/ 61 w 72"/>
                  <a:gd name="T1" fmla="*/ 0 h 108"/>
                  <a:gd name="T2" fmla="*/ 63 w 72"/>
                  <a:gd name="T3" fmla="*/ 1 h 108"/>
                  <a:gd name="T4" fmla="*/ 65 w 72"/>
                  <a:gd name="T5" fmla="*/ 1 h 108"/>
                  <a:gd name="T6" fmla="*/ 67 w 72"/>
                  <a:gd name="T7" fmla="*/ 2 h 108"/>
                  <a:gd name="T8" fmla="*/ 68 w 72"/>
                  <a:gd name="T9" fmla="*/ 6 h 108"/>
                  <a:gd name="T10" fmla="*/ 70 w 72"/>
                  <a:gd name="T11" fmla="*/ 14 h 108"/>
                  <a:gd name="T12" fmla="*/ 71 w 72"/>
                  <a:gd name="T13" fmla="*/ 26 h 108"/>
                  <a:gd name="T14" fmla="*/ 72 w 72"/>
                  <a:gd name="T15" fmla="*/ 44 h 108"/>
                  <a:gd name="T16" fmla="*/ 71 w 72"/>
                  <a:gd name="T17" fmla="*/ 62 h 108"/>
                  <a:gd name="T18" fmla="*/ 70 w 72"/>
                  <a:gd name="T19" fmla="*/ 81 h 108"/>
                  <a:gd name="T20" fmla="*/ 68 w 72"/>
                  <a:gd name="T21" fmla="*/ 94 h 108"/>
                  <a:gd name="T22" fmla="*/ 66 w 72"/>
                  <a:gd name="T23" fmla="*/ 100 h 108"/>
                  <a:gd name="T24" fmla="*/ 64 w 72"/>
                  <a:gd name="T25" fmla="*/ 103 h 108"/>
                  <a:gd name="T26" fmla="*/ 62 w 72"/>
                  <a:gd name="T27" fmla="*/ 104 h 108"/>
                  <a:gd name="T28" fmla="*/ 60 w 72"/>
                  <a:gd name="T29" fmla="*/ 106 h 108"/>
                  <a:gd name="T30" fmla="*/ 57 w 72"/>
                  <a:gd name="T31" fmla="*/ 107 h 108"/>
                  <a:gd name="T32" fmla="*/ 53 w 72"/>
                  <a:gd name="T33" fmla="*/ 108 h 108"/>
                  <a:gd name="T34" fmla="*/ 46 w 72"/>
                  <a:gd name="T35" fmla="*/ 108 h 108"/>
                  <a:gd name="T36" fmla="*/ 39 w 72"/>
                  <a:gd name="T37" fmla="*/ 107 h 108"/>
                  <a:gd name="T38" fmla="*/ 32 w 72"/>
                  <a:gd name="T39" fmla="*/ 107 h 108"/>
                  <a:gd name="T40" fmla="*/ 25 w 72"/>
                  <a:gd name="T41" fmla="*/ 107 h 108"/>
                  <a:gd name="T42" fmla="*/ 18 w 72"/>
                  <a:gd name="T43" fmla="*/ 107 h 108"/>
                  <a:gd name="T44" fmla="*/ 11 w 72"/>
                  <a:gd name="T45" fmla="*/ 107 h 108"/>
                  <a:gd name="T46" fmla="*/ 4 w 72"/>
                  <a:gd name="T47" fmla="*/ 107 h 108"/>
                  <a:gd name="T48" fmla="*/ 7 w 72"/>
                  <a:gd name="T49" fmla="*/ 105 h 108"/>
                  <a:gd name="T50" fmla="*/ 18 w 72"/>
                  <a:gd name="T51" fmla="*/ 102 h 108"/>
                  <a:gd name="T52" fmla="*/ 27 w 72"/>
                  <a:gd name="T53" fmla="*/ 99 h 108"/>
                  <a:gd name="T54" fmla="*/ 34 w 72"/>
                  <a:gd name="T55" fmla="*/ 95 h 108"/>
                  <a:gd name="T56" fmla="*/ 40 w 72"/>
                  <a:gd name="T57" fmla="*/ 91 h 108"/>
                  <a:gd name="T58" fmla="*/ 44 w 72"/>
                  <a:gd name="T59" fmla="*/ 84 h 108"/>
                  <a:gd name="T60" fmla="*/ 48 w 72"/>
                  <a:gd name="T61" fmla="*/ 76 h 108"/>
                  <a:gd name="T62" fmla="*/ 52 w 72"/>
                  <a:gd name="T63" fmla="*/ 64 h 108"/>
                  <a:gd name="T64" fmla="*/ 54 w 72"/>
                  <a:gd name="T65" fmla="*/ 57 h 108"/>
                  <a:gd name="T66" fmla="*/ 56 w 72"/>
                  <a:gd name="T67" fmla="*/ 55 h 108"/>
                  <a:gd name="T68" fmla="*/ 57 w 72"/>
                  <a:gd name="T69" fmla="*/ 53 h 108"/>
                  <a:gd name="T70" fmla="*/ 59 w 72"/>
                  <a:gd name="T71" fmla="*/ 52 h 108"/>
                  <a:gd name="T72" fmla="*/ 61 w 72"/>
                  <a:gd name="T73" fmla="*/ 48 h 108"/>
                  <a:gd name="T74" fmla="*/ 63 w 72"/>
                  <a:gd name="T75" fmla="*/ 43 h 108"/>
                  <a:gd name="T76" fmla="*/ 63 w 72"/>
                  <a:gd name="T77" fmla="*/ 38 h 108"/>
                  <a:gd name="T78" fmla="*/ 62 w 72"/>
                  <a:gd name="T79" fmla="*/ 33 h 108"/>
                  <a:gd name="T80" fmla="*/ 61 w 72"/>
                  <a:gd name="T81" fmla="*/ 29 h 108"/>
                  <a:gd name="T82" fmla="*/ 59 w 72"/>
                  <a:gd name="T83" fmla="*/ 27 h 108"/>
                  <a:gd name="T84" fmla="*/ 58 w 72"/>
                  <a:gd name="T85" fmla="*/ 22 h 108"/>
                  <a:gd name="T86" fmla="*/ 57 w 72"/>
                  <a:gd name="T87" fmla="*/ 15 h 108"/>
                  <a:gd name="T88" fmla="*/ 57 w 72"/>
                  <a:gd name="T89" fmla="*/ 9 h 108"/>
                  <a:gd name="T90" fmla="*/ 56 w 72"/>
                  <a:gd name="T91" fmla="*/ 2 h 108"/>
                  <a:gd name="T92" fmla="*/ 57 w 72"/>
                  <a:gd name="T93" fmla="*/ 0 h 108"/>
                  <a:gd name="T94" fmla="*/ 59 w 72"/>
                  <a:gd name="T9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" h="108">
                    <a:moveTo>
                      <a:pt x="60" y="0"/>
                    </a:moveTo>
                    <a:lnTo>
                      <a:pt x="61" y="0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6"/>
                    </a:lnTo>
                    <a:lnTo>
                      <a:pt x="69" y="10"/>
                    </a:lnTo>
                    <a:lnTo>
                      <a:pt x="70" y="14"/>
                    </a:lnTo>
                    <a:lnTo>
                      <a:pt x="70" y="18"/>
                    </a:lnTo>
                    <a:lnTo>
                      <a:pt x="71" y="26"/>
                    </a:lnTo>
                    <a:lnTo>
                      <a:pt x="71" y="35"/>
                    </a:lnTo>
                    <a:lnTo>
                      <a:pt x="72" y="44"/>
                    </a:lnTo>
                    <a:lnTo>
                      <a:pt x="72" y="52"/>
                    </a:lnTo>
                    <a:lnTo>
                      <a:pt x="71" y="62"/>
                    </a:lnTo>
                    <a:lnTo>
                      <a:pt x="71" y="72"/>
                    </a:lnTo>
                    <a:lnTo>
                      <a:pt x="70" y="81"/>
                    </a:lnTo>
                    <a:lnTo>
                      <a:pt x="69" y="91"/>
                    </a:lnTo>
                    <a:lnTo>
                      <a:pt x="68" y="94"/>
                    </a:lnTo>
                    <a:lnTo>
                      <a:pt x="67" y="97"/>
                    </a:lnTo>
                    <a:lnTo>
                      <a:pt x="66" y="100"/>
                    </a:lnTo>
                    <a:lnTo>
                      <a:pt x="66" y="103"/>
                    </a:lnTo>
                    <a:lnTo>
                      <a:pt x="64" y="103"/>
                    </a:lnTo>
                    <a:lnTo>
                      <a:pt x="63" y="104"/>
                    </a:lnTo>
                    <a:lnTo>
                      <a:pt x="62" y="104"/>
                    </a:lnTo>
                    <a:lnTo>
                      <a:pt x="61" y="105"/>
                    </a:lnTo>
                    <a:lnTo>
                      <a:pt x="60" y="106"/>
                    </a:lnTo>
                    <a:lnTo>
                      <a:pt x="59" y="107"/>
                    </a:lnTo>
                    <a:lnTo>
                      <a:pt x="57" y="107"/>
                    </a:lnTo>
                    <a:lnTo>
                      <a:pt x="56" y="108"/>
                    </a:lnTo>
                    <a:lnTo>
                      <a:pt x="53" y="108"/>
                    </a:lnTo>
                    <a:lnTo>
                      <a:pt x="49" y="108"/>
                    </a:lnTo>
                    <a:lnTo>
                      <a:pt x="46" y="108"/>
                    </a:lnTo>
                    <a:lnTo>
                      <a:pt x="42" y="108"/>
                    </a:lnTo>
                    <a:lnTo>
                      <a:pt x="39" y="107"/>
                    </a:lnTo>
                    <a:lnTo>
                      <a:pt x="35" y="107"/>
                    </a:lnTo>
                    <a:lnTo>
                      <a:pt x="32" y="107"/>
                    </a:lnTo>
                    <a:lnTo>
                      <a:pt x="28" y="107"/>
                    </a:lnTo>
                    <a:lnTo>
                      <a:pt x="25" y="107"/>
                    </a:lnTo>
                    <a:lnTo>
                      <a:pt x="21" y="107"/>
                    </a:lnTo>
                    <a:lnTo>
                      <a:pt x="18" y="107"/>
                    </a:lnTo>
                    <a:lnTo>
                      <a:pt x="14" y="107"/>
                    </a:lnTo>
                    <a:lnTo>
                      <a:pt x="11" y="107"/>
                    </a:lnTo>
                    <a:lnTo>
                      <a:pt x="7" y="107"/>
                    </a:lnTo>
                    <a:lnTo>
                      <a:pt x="4" y="107"/>
                    </a:lnTo>
                    <a:lnTo>
                      <a:pt x="0" y="107"/>
                    </a:lnTo>
                    <a:lnTo>
                      <a:pt x="7" y="105"/>
                    </a:lnTo>
                    <a:lnTo>
                      <a:pt x="13" y="103"/>
                    </a:lnTo>
                    <a:lnTo>
                      <a:pt x="18" y="102"/>
                    </a:lnTo>
                    <a:lnTo>
                      <a:pt x="23" y="101"/>
                    </a:lnTo>
                    <a:lnTo>
                      <a:pt x="27" y="99"/>
                    </a:lnTo>
                    <a:lnTo>
                      <a:pt x="31" y="97"/>
                    </a:lnTo>
                    <a:lnTo>
                      <a:pt x="34" y="95"/>
                    </a:lnTo>
                    <a:lnTo>
                      <a:pt x="37" y="93"/>
                    </a:lnTo>
                    <a:lnTo>
                      <a:pt x="40" y="91"/>
                    </a:lnTo>
                    <a:lnTo>
                      <a:pt x="42" y="88"/>
                    </a:lnTo>
                    <a:lnTo>
                      <a:pt x="44" y="84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50" y="70"/>
                    </a:lnTo>
                    <a:lnTo>
                      <a:pt x="52" y="64"/>
                    </a:lnTo>
                    <a:lnTo>
                      <a:pt x="53" y="58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5"/>
                    </a:lnTo>
                    <a:lnTo>
                      <a:pt x="56" y="54"/>
                    </a:lnTo>
                    <a:lnTo>
                      <a:pt x="57" y="53"/>
                    </a:lnTo>
                    <a:lnTo>
                      <a:pt x="58" y="53"/>
                    </a:lnTo>
                    <a:lnTo>
                      <a:pt x="59" y="52"/>
                    </a:lnTo>
                    <a:lnTo>
                      <a:pt x="60" y="51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3" y="41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2" y="33"/>
                    </a:lnTo>
                    <a:lnTo>
                      <a:pt x="61" y="31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7" y="19"/>
                    </a:lnTo>
                    <a:lnTo>
                      <a:pt x="57" y="15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6" y="5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109">
                <a:extLst>
                  <a:ext uri="{FF2B5EF4-FFF2-40B4-BE49-F238E27FC236}">
                    <a16:creationId xmlns:a16="http://schemas.microsoft.com/office/drawing/2014/main" id="{A7136B4C-664B-4CD8-B06D-0A29E896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" y="961"/>
                <a:ext cx="68" cy="106"/>
              </a:xfrm>
              <a:custGeom>
                <a:avLst/>
                <a:gdLst>
                  <a:gd name="T0" fmla="*/ 58 w 68"/>
                  <a:gd name="T1" fmla="*/ 1 h 106"/>
                  <a:gd name="T2" fmla="*/ 60 w 68"/>
                  <a:gd name="T3" fmla="*/ 2 h 106"/>
                  <a:gd name="T4" fmla="*/ 62 w 68"/>
                  <a:gd name="T5" fmla="*/ 2 h 106"/>
                  <a:gd name="T6" fmla="*/ 63 w 68"/>
                  <a:gd name="T7" fmla="*/ 3 h 106"/>
                  <a:gd name="T8" fmla="*/ 65 w 68"/>
                  <a:gd name="T9" fmla="*/ 6 h 106"/>
                  <a:gd name="T10" fmla="*/ 66 w 68"/>
                  <a:gd name="T11" fmla="*/ 13 h 106"/>
                  <a:gd name="T12" fmla="*/ 67 w 68"/>
                  <a:gd name="T13" fmla="*/ 26 h 106"/>
                  <a:gd name="T14" fmla="*/ 67 w 68"/>
                  <a:gd name="T15" fmla="*/ 43 h 106"/>
                  <a:gd name="T16" fmla="*/ 67 w 68"/>
                  <a:gd name="T17" fmla="*/ 61 h 106"/>
                  <a:gd name="T18" fmla="*/ 65 w 68"/>
                  <a:gd name="T19" fmla="*/ 80 h 106"/>
                  <a:gd name="T20" fmla="*/ 63 w 68"/>
                  <a:gd name="T21" fmla="*/ 92 h 106"/>
                  <a:gd name="T22" fmla="*/ 61 w 68"/>
                  <a:gd name="T23" fmla="*/ 98 h 106"/>
                  <a:gd name="T24" fmla="*/ 59 w 68"/>
                  <a:gd name="T25" fmla="*/ 101 h 106"/>
                  <a:gd name="T26" fmla="*/ 57 w 68"/>
                  <a:gd name="T27" fmla="*/ 103 h 106"/>
                  <a:gd name="T28" fmla="*/ 54 w 68"/>
                  <a:gd name="T29" fmla="*/ 104 h 106"/>
                  <a:gd name="T30" fmla="*/ 52 w 68"/>
                  <a:gd name="T31" fmla="*/ 105 h 106"/>
                  <a:gd name="T32" fmla="*/ 48 w 68"/>
                  <a:gd name="T33" fmla="*/ 106 h 106"/>
                  <a:gd name="T34" fmla="*/ 41 w 68"/>
                  <a:gd name="T35" fmla="*/ 106 h 106"/>
                  <a:gd name="T36" fmla="*/ 35 w 68"/>
                  <a:gd name="T37" fmla="*/ 106 h 106"/>
                  <a:gd name="T38" fmla="*/ 28 w 68"/>
                  <a:gd name="T39" fmla="*/ 106 h 106"/>
                  <a:gd name="T40" fmla="*/ 22 w 68"/>
                  <a:gd name="T41" fmla="*/ 106 h 106"/>
                  <a:gd name="T42" fmla="*/ 16 w 68"/>
                  <a:gd name="T43" fmla="*/ 106 h 106"/>
                  <a:gd name="T44" fmla="*/ 9 w 68"/>
                  <a:gd name="T45" fmla="*/ 106 h 106"/>
                  <a:gd name="T46" fmla="*/ 3 w 68"/>
                  <a:gd name="T47" fmla="*/ 106 h 106"/>
                  <a:gd name="T48" fmla="*/ 6 w 68"/>
                  <a:gd name="T49" fmla="*/ 104 h 106"/>
                  <a:gd name="T50" fmla="*/ 17 w 68"/>
                  <a:gd name="T51" fmla="*/ 101 h 106"/>
                  <a:gd name="T52" fmla="*/ 25 w 68"/>
                  <a:gd name="T53" fmla="*/ 98 h 106"/>
                  <a:gd name="T54" fmla="*/ 32 w 68"/>
                  <a:gd name="T55" fmla="*/ 95 h 106"/>
                  <a:gd name="T56" fmla="*/ 38 w 68"/>
                  <a:gd name="T57" fmla="*/ 91 h 106"/>
                  <a:gd name="T58" fmla="*/ 42 w 68"/>
                  <a:gd name="T59" fmla="*/ 84 h 106"/>
                  <a:gd name="T60" fmla="*/ 46 w 68"/>
                  <a:gd name="T61" fmla="*/ 76 h 106"/>
                  <a:gd name="T62" fmla="*/ 49 w 68"/>
                  <a:gd name="T63" fmla="*/ 65 h 106"/>
                  <a:gd name="T64" fmla="*/ 52 w 68"/>
                  <a:gd name="T65" fmla="*/ 57 h 106"/>
                  <a:gd name="T66" fmla="*/ 53 w 68"/>
                  <a:gd name="T67" fmla="*/ 55 h 106"/>
                  <a:gd name="T68" fmla="*/ 54 w 68"/>
                  <a:gd name="T69" fmla="*/ 53 h 106"/>
                  <a:gd name="T70" fmla="*/ 56 w 68"/>
                  <a:gd name="T71" fmla="*/ 51 h 106"/>
                  <a:gd name="T72" fmla="*/ 57 w 68"/>
                  <a:gd name="T73" fmla="*/ 48 h 106"/>
                  <a:gd name="T74" fmla="*/ 59 w 68"/>
                  <a:gd name="T75" fmla="*/ 42 h 106"/>
                  <a:gd name="T76" fmla="*/ 60 w 68"/>
                  <a:gd name="T77" fmla="*/ 37 h 106"/>
                  <a:gd name="T78" fmla="*/ 59 w 68"/>
                  <a:gd name="T79" fmla="*/ 32 h 106"/>
                  <a:gd name="T80" fmla="*/ 58 w 68"/>
                  <a:gd name="T81" fmla="*/ 28 h 106"/>
                  <a:gd name="T82" fmla="*/ 56 w 68"/>
                  <a:gd name="T83" fmla="*/ 26 h 106"/>
                  <a:gd name="T84" fmla="*/ 55 w 68"/>
                  <a:gd name="T85" fmla="*/ 22 h 106"/>
                  <a:gd name="T86" fmla="*/ 55 w 68"/>
                  <a:gd name="T87" fmla="*/ 15 h 106"/>
                  <a:gd name="T88" fmla="*/ 55 w 68"/>
                  <a:gd name="T89" fmla="*/ 9 h 106"/>
                  <a:gd name="T90" fmla="*/ 54 w 68"/>
                  <a:gd name="T91" fmla="*/ 3 h 106"/>
                  <a:gd name="T92" fmla="*/ 55 w 68"/>
                  <a:gd name="T93" fmla="*/ 1 h 106"/>
                  <a:gd name="T94" fmla="*/ 57 w 68"/>
                  <a:gd name="T9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106">
                    <a:moveTo>
                      <a:pt x="57" y="1"/>
                    </a:moveTo>
                    <a:lnTo>
                      <a:pt x="58" y="1"/>
                    </a:lnTo>
                    <a:lnTo>
                      <a:pt x="59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6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7" y="17"/>
                    </a:lnTo>
                    <a:lnTo>
                      <a:pt x="67" y="26"/>
                    </a:lnTo>
                    <a:lnTo>
                      <a:pt x="67" y="34"/>
                    </a:lnTo>
                    <a:lnTo>
                      <a:pt x="67" y="43"/>
                    </a:lnTo>
                    <a:lnTo>
                      <a:pt x="68" y="51"/>
                    </a:lnTo>
                    <a:lnTo>
                      <a:pt x="67" y="61"/>
                    </a:lnTo>
                    <a:lnTo>
                      <a:pt x="66" y="70"/>
                    </a:lnTo>
                    <a:lnTo>
                      <a:pt x="65" y="80"/>
                    </a:lnTo>
                    <a:lnTo>
                      <a:pt x="64" y="89"/>
                    </a:lnTo>
                    <a:lnTo>
                      <a:pt x="63" y="92"/>
                    </a:lnTo>
                    <a:lnTo>
                      <a:pt x="62" y="95"/>
                    </a:lnTo>
                    <a:lnTo>
                      <a:pt x="61" y="98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8" y="102"/>
                    </a:lnTo>
                    <a:lnTo>
                      <a:pt x="57" y="103"/>
                    </a:lnTo>
                    <a:lnTo>
                      <a:pt x="55" y="103"/>
                    </a:lnTo>
                    <a:lnTo>
                      <a:pt x="54" y="104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6"/>
                    </a:lnTo>
                    <a:lnTo>
                      <a:pt x="48" y="106"/>
                    </a:lnTo>
                    <a:lnTo>
                      <a:pt x="44" y="106"/>
                    </a:lnTo>
                    <a:lnTo>
                      <a:pt x="41" y="106"/>
                    </a:lnTo>
                    <a:lnTo>
                      <a:pt x="38" y="106"/>
                    </a:lnTo>
                    <a:lnTo>
                      <a:pt x="35" y="106"/>
                    </a:lnTo>
                    <a:lnTo>
                      <a:pt x="32" y="106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2" y="106"/>
                    </a:lnTo>
                    <a:lnTo>
                      <a:pt x="19" y="106"/>
                    </a:lnTo>
                    <a:lnTo>
                      <a:pt x="16" y="106"/>
                    </a:lnTo>
                    <a:lnTo>
                      <a:pt x="12" y="106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6" y="104"/>
                    </a:lnTo>
                    <a:lnTo>
                      <a:pt x="11" y="103"/>
                    </a:lnTo>
                    <a:lnTo>
                      <a:pt x="17" y="101"/>
                    </a:lnTo>
                    <a:lnTo>
                      <a:pt x="21" y="100"/>
                    </a:lnTo>
                    <a:lnTo>
                      <a:pt x="25" y="98"/>
                    </a:lnTo>
                    <a:lnTo>
                      <a:pt x="29" y="97"/>
                    </a:lnTo>
                    <a:lnTo>
                      <a:pt x="32" y="95"/>
                    </a:lnTo>
                    <a:lnTo>
                      <a:pt x="35" y="93"/>
                    </a:lnTo>
                    <a:lnTo>
                      <a:pt x="38" y="91"/>
                    </a:lnTo>
                    <a:lnTo>
                      <a:pt x="40" y="88"/>
                    </a:lnTo>
                    <a:lnTo>
                      <a:pt x="42" y="84"/>
                    </a:lnTo>
                    <a:lnTo>
                      <a:pt x="44" y="80"/>
                    </a:lnTo>
                    <a:lnTo>
                      <a:pt x="46" y="76"/>
                    </a:lnTo>
                    <a:lnTo>
                      <a:pt x="48" y="71"/>
                    </a:lnTo>
                    <a:lnTo>
                      <a:pt x="49" y="65"/>
                    </a:lnTo>
                    <a:lnTo>
                      <a:pt x="51" y="58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3" y="55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7" y="48"/>
                    </a:lnTo>
                    <a:lnTo>
                      <a:pt x="58" y="45"/>
                    </a:lnTo>
                    <a:lnTo>
                      <a:pt x="59" y="42"/>
                    </a:lnTo>
                    <a:lnTo>
                      <a:pt x="60" y="40"/>
                    </a:lnTo>
                    <a:lnTo>
                      <a:pt x="60" y="37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57" y="27"/>
                    </a:lnTo>
                    <a:lnTo>
                      <a:pt x="56" y="26"/>
                    </a:lnTo>
                    <a:lnTo>
                      <a:pt x="55" y="25"/>
                    </a:lnTo>
                    <a:lnTo>
                      <a:pt x="55" y="22"/>
                    </a:lnTo>
                    <a:lnTo>
                      <a:pt x="55" y="18"/>
                    </a:lnTo>
                    <a:lnTo>
                      <a:pt x="55" y="15"/>
                    </a:lnTo>
                    <a:lnTo>
                      <a:pt x="55" y="12"/>
                    </a:lnTo>
                    <a:lnTo>
                      <a:pt x="55" y="9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606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110">
                <a:extLst>
                  <a:ext uri="{FF2B5EF4-FFF2-40B4-BE49-F238E27FC236}">
                    <a16:creationId xmlns:a16="http://schemas.microsoft.com/office/drawing/2014/main" id="{0BF9FA88-3DCB-4C3C-9A21-D2261773D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964"/>
                <a:ext cx="65" cy="103"/>
              </a:xfrm>
              <a:custGeom>
                <a:avLst/>
                <a:gdLst>
                  <a:gd name="T0" fmla="*/ 57 w 65"/>
                  <a:gd name="T1" fmla="*/ 0 h 103"/>
                  <a:gd name="T2" fmla="*/ 59 w 65"/>
                  <a:gd name="T3" fmla="*/ 1 h 103"/>
                  <a:gd name="T4" fmla="*/ 60 w 65"/>
                  <a:gd name="T5" fmla="*/ 1 h 103"/>
                  <a:gd name="T6" fmla="*/ 62 w 65"/>
                  <a:gd name="T7" fmla="*/ 2 h 103"/>
                  <a:gd name="T8" fmla="*/ 63 w 65"/>
                  <a:gd name="T9" fmla="*/ 5 h 103"/>
                  <a:gd name="T10" fmla="*/ 64 w 65"/>
                  <a:gd name="T11" fmla="*/ 11 h 103"/>
                  <a:gd name="T12" fmla="*/ 65 w 65"/>
                  <a:gd name="T13" fmla="*/ 23 h 103"/>
                  <a:gd name="T14" fmla="*/ 65 w 65"/>
                  <a:gd name="T15" fmla="*/ 40 h 103"/>
                  <a:gd name="T16" fmla="*/ 64 w 65"/>
                  <a:gd name="T17" fmla="*/ 58 h 103"/>
                  <a:gd name="T18" fmla="*/ 62 w 65"/>
                  <a:gd name="T19" fmla="*/ 76 h 103"/>
                  <a:gd name="T20" fmla="*/ 59 w 65"/>
                  <a:gd name="T21" fmla="*/ 88 h 103"/>
                  <a:gd name="T22" fmla="*/ 57 w 65"/>
                  <a:gd name="T23" fmla="*/ 94 h 103"/>
                  <a:gd name="T24" fmla="*/ 55 w 65"/>
                  <a:gd name="T25" fmla="*/ 97 h 103"/>
                  <a:gd name="T26" fmla="*/ 53 w 65"/>
                  <a:gd name="T27" fmla="*/ 99 h 103"/>
                  <a:gd name="T28" fmla="*/ 51 w 65"/>
                  <a:gd name="T29" fmla="*/ 100 h 103"/>
                  <a:gd name="T30" fmla="*/ 48 w 65"/>
                  <a:gd name="T31" fmla="*/ 101 h 103"/>
                  <a:gd name="T32" fmla="*/ 44 w 65"/>
                  <a:gd name="T33" fmla="*/ 102 h 103"/>
                  <a:gd name="T34" fmla="*/ 38 w 65"/>
                  <a:gd name="T35" fmla="*/ 102 h 103"/>
                  <a:gd name="T36" fmla="*/ 33 w 65"/>
                  <a:gd name="T37" fmla="*/ 102 h 103"/>
                  <a:gd name="T38" fmla="*/ 27 w 65"/>
                  <a:gd name="T39" fmla="*/ 102 h 103"/>
                  <a:gd name="T40" fmla="*/ 21 w 65"/>
                  <a:gd name="T41" fmla="*/ 102 h 103"/>
                  <a:gd name="T42" fmla="*/ 15 w 65"/>
                  <a:gd name="T43" fmla="*/ 102 h 103"/>
                  <a:gd name="T44" fmla="*/ 9 w 65"/>
                  <a:gd name="T45" fmla="*/ 102 h 103"/>
                  <a:gd name="T46" fmla="*/ 3 w 65"/>
                  <a:gd name="T47" fmla="*/ 103 h 103"/>
                  <a:gd name="T48" fmla="*/ 6 w 65"/>
                  <a:gd name="T49" fmla="*/ 101 h 103"/>
                  <a:gd name="T50" fmla="*/ 17 w 65"/>
                  <a:gd name="T51" fmla="*/ 98 h 103"/>
                  <a:gd name="T52" fmla="*/ 26 w 65"/>
                  <a:gd name="T53" fmla="*/ 96 h 103"/>
                  <a:gd name="T54" fmla="*/ 32 w 65"/>
                  <a:gd name="T55" fmla="*/ 93 h 103"/>
                  <a:gd name="T56" fmla="*/ 38 w 65"/>
                  <a:gd name="T57" fmla="*/ 88 h 103"/>
                  <a:gd name="T58" fmla="*/ 42 w 65"/>
                  <a:gd name="T59" fmla="*/ 82 h 103"/>
                  <a:gd name="T60" fmla="*/ 46 w 65"/>
                  <a:gd name="T61" fmla="*/ 74 h 103"/>
                  <a:gd name="T62" fmla="*/ 49 w 65"/>
                  <a:gd name="T63" fmla="*/ 63 h 103"/>
                  <a:gd name="T64" fmla="*/ 52 w 65"/>
                  <a:gd name="T65" fmla="*/ 54 h 103"/>
                  <a:gd name="T66" fmla="*/ 54 w 65"/>
                  <a:gd name="T67" fmla="*/ 50 h 103"/>
                  <a:gd name="T68" fmla="*/ 56 w 65"/>
                  <a:gd name="T69" fmla="*/ 45 h 103"/>
                  <a:gd name="T70" fmla="*/ 58 w 65"/>
                  <a:gd name="T71" fmla="*/ 40 h 103"/>
                  <a:gd name="T72" fmla="*/ 59 w 65"/>
                  <a:gd name="T73" fmla="*/ 34 h 103"/>
                  <a:gd name="T74" fmla="*/ 58 w 65"/>
                  <a:gd name="T75" fmla="*/ 29 h 103"/>
                  <a:gd name="T76" fmla="*/ 57 w 65"/>
                  <a:gd name="T77" fmla="*/ 25 h 103"/>
                  <a:gd name="T78" fmla="*/ 55 w 65"/>
                  <a:gd name="T79" fmla="*/ 23 h 103"/>
                  <a:gd name="T80" fmla="*/ 55 w 65"/>
                  <a:gd name="T81" fmla="*/ 19 h 103"/>
                  <a:gd name="T82" fmla="*/ 55 w 65"/>
                  <a:gd name="T83" fmla="*/ 13 h 103"/>
                  <a:gd name="T84" fmla="*/ 55 w 65"/>
                  <a:gd name="T85" fmla="*/ 8 h 103"/>
                  <a:gd name="T86" fmla="*/ 55 w 65"/>
                  <a:gd name="T87" fmla="*/ 2 h 103"/>
                  <a:gd name="T88" fmla="*/ 55 w 65"/>
                  <a:gd name="T89" fmla="*/ 0 h 103"/>
                  <a:gd name="T90" fmla="*/ 56 w 65"/>
                  <a:gd name="T9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" h="103">
                    <a:moveTo>
                      <a:pt x="57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5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5" y="14"/>
                    </a:lnTo>
                    <a:lnTo>
                      <a:pt x="65" y="23"/>
                    </a:lnTo>
                    <a:lnTo>
                      <a:pt x="65" y="31"/>
                    </a:lnTo>
                    <a:lnTo>
                      <a:pt x="65" y="40"/>
                    </a:lnTo>
                    <a:lnTo>
                      <a:pt x="65" y="49"/>
                    </a:lnTo>
                    <a:lnTo>
                      <a:pt x="64" y="58"/>
                    </a:lnTo>
                    <a:lnTo>
                      <a:pt x="63" y="67"/>
                    </a:lnTo>
                    <a:lnTo>
                      <a:pt x="62" y="76"/>
                    </a:lnTo>
                    <a:lnTo>
                      <a:pt x="60" y="85"/>
                    </a:lnTo>
                    <a:lnTo>
                      <a:pt x="59" y="88"/>
                    </a:lnTo>
                    <a:lnTo>
                      <a:pt x="58" y="91"/>
                    </a:lnTo>
                    <a:lnTo>
                      <a:pt x="57" y="94"/>
                    </a:lnTo>
                    <a:lnTo>
                      <a:pt x="57" y="97"/>
                    </a:lnTo>
                    <a:lnTo>
                      <a:pt x="55" y="97"/>
                    </a:lnTo>
                    <a:lnTo>
                      <a:pt x="54" y="98"/>
                    </a:lnTo>
                    <a:lnTo>
                      <a:pt x="53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8" y="101"/>
                    </a:lnTo>
                    <a:lnTo>
                      <a:pt x="47" y="102"/>
                    </a:lnTo>
                    <a:lnTo>
                      <a:pt x="44" y="102"/>
                    </a:lnTo>
                    <a:lnTo>
                      <a:pt x="41" y="102"/>
                    </a:lnTo>
                    <a:lnTo>
                      <a:pt x="38" y="102"/>
                    </a:lnTo>
                    <a:lnTo>
                      <a:pt x="36" y="102"/>
                    </a:lnTo>
                    <a:lnTo>
                      <a:pt x="33" y="102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1" y="102"/>
                    </a:lnTo>
                    <a:lnTo>
                      <a:pt x="18" y="102"/>
                    </a:lnTo>
                    <a:lnTo>
                      <a:pt x="15" y="102"/>
                    </a:lnTo>
                    <a:lnTo>
                      <a:pt x="12" y="102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3" y="103"/>
                    </a:lnTo>
                    <a:lnTo>
                      <a:pt x="0" y="103"/>
                    </a:lnTo>
                    <a:lnTo>
                      <a:pt x="6" y="101"/>
                    </a:lnTo>
                    <a:lnTo>
                      <a:pt x="12" y="100"/>
                    </a:lnTo>
                    <a:lnTo>
                      <a:pt x="17" y="98"/>
                    </a:lnTo>
                    <a:lnTo>
                      <a:pt x="22" y="97"/>
                    </a:lnTo>
                    <a:lnTo>
                      <a:pt x="26" y="96"/>
                    </a:lnTo>
                    <a:lnTo>
                      <a:pt x="29" y="94"/>
                    </a:lnTo>
                    <a:lnTo>
                      <a:pt x="32" y="93"/>
                    </a:lnTo>
                    <a:lnTo>
                      <a:pt x="35" y="91"/>
                    </a:lnTo>
                    <a:lnTo>
                      <a:pt x="38" y="88"/>
                    </a:lnTo>
                    <a:lnTo>
                      <a:pt x="40" y="86"/>
                    </a:lnTo>
                    <a:lnTo>
                      <a:pt x="42" y="82"/>
                    </a:lnTo>
                    <a:lnTo>
                      <a:pt x="44" y="79"/>
                    </a:lnTo>
                    <a:lnTo>
                      <a:pt x="46" y="74"/>
                    </a:lnTo>
                    <a:lnTo>
                      <a:pt x="47" y="69"/>
                    </a:lnTo>
                    <a:lnTo>
                      <a:pt x="49" y="63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3" y="52"/>
                    </a:lnTo>
                    <a:lnTo>
                      <a:pt x="54" y="50"/>
                    </a:lnTo>
                    <a:lnTo>
                      <a:pt x="55" y="47"/>
                    </a:lnTo>
                    <a:lnTo>
                      <a:pt x="56" y="45"/>
                    </a:lnTo>
                    <a:lnTo>
                      <a:pt x="57" y="42"/>
                    </a:lnTo>
                    <a:lnTo>
                      <a:pt x="58" y="40"/>
                    </a:lnTo>
                    <a:lnTo>
                      <a:pt x="59" y="37"/>
                    </a:lnTo>
                    <a:lnTo>
                      <a:pt x="59" y="34"/>
                    </a:lnTo>
                    <a:lnTo>
                      <a:pt x="58" y="32"/>
                    </a:lnTo>
                    <a:lnTo>
                      <a:pt x="58" y="29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19"/>
                    </a:lnTo>
                    <a:lnTo>
                      <a:pt x="55" y="16"/>
                    </a:lnTo>
                    <a:lnTo>
                      <a:pt x="55" y="13"/>
                    </a:lnTo>
                    <a:lnTo>
                      <a:pt x="55" y="10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6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111">
                <a:extLst>
                  <a:ext uri="{FF2B5EF4-FFF2-40B4-BE49-F238E27FC236}">
                    <a16:creationId xmlns:a16="http://schemas.microsoft.com/office/drawing/2014/main" id="{4AA83039-5A54-4F18-B8D9-6E5C6633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" y="966"/>
                <a:ext cx="62" cy="101"/>
              </a:xfrm>
              <a:custGeom>
                <a:avLst/>
                <a:gdLst>
                  <a:gd name="T0" fmla="*/ 55 w 62"/>
                  <a:gd name="T1" fmla="*/ 1 h 101"/>
                  <a:gd name="T2" fmla="*/ 57 w 62"/>
                  <a:gd name="T3" fmla="*/ 1 h 101"/>
                  <a:gd name="T4" fmla="*/ 58 w 62"/>
                  <a:gd name="T5" fmla="*/ 1 h 101"/>
                  <a:gd name="T6" fmla="*/ 59 w 62"/>
                  <a:gd name="T7" fmla="*/ 2 h 101"/>
                  <a:gd name="T8" fmla="*/ 61 w 62"/>
                  <a:gd name="T9" fmla="*/ 4 h 101"/>
                  <a:gd name="T10" fmla="*/ 62 w 62"/>
                  <a:gd name="T11" fmla="*/ 9 h 101"/>
                  <a:gd name="T12" fmla="*/ 62 w 62"/>
                  <a:gd name="T13" fmla="*/ 21 h 101"/>
                  <a:gd name="T14" fmla="*/ 62 w 62"/>
                  <a:gd name="T15" fmla="*/ 38 h 101"/>
                  <a:gd name="T16" fmla="*/ 61 w 62"/>
                  <a:gd name="T17" fmla="*/ 51 h 101"/>
                  <a:gd name="T18" fmla="*/ 60 w 62"/>
                  <a:gd name="T19" fmla="*/ 60 h 101"/>
                  <a:gd name="T20" fmla="*/ 58 w 62"/>
                  <a:gd name="T21" fmla="*/ 69 h 101"/>
                  <a:gd name="T22" fmla="*/ 56 w 62"/>
                  <a:gd name="T23" fmla="*/ 77 h 101"/>
                  <a:gd name="T24" fmla="*/ 55 w 62"/>
                  <a:gd name="T25" fmla="*/ 85 h 101"/>
                  <a:gd name="T26" fmla="*/ 53 w 62"/>
                  <a:gd name="T27" fmla="*/ 91 h 101"/>
                  <a:gd name="T28" fmla="*/ 51 w 62"/>
                  <a:gd name="T29" fmla="*/ 95 h 101"/>
                  <a:gd name="T30" fmla="*/ 49 w 62"/>
                  <a:gd name="T31" fmla="*/ 96 h 101"/>
                  <a:gd name="T32" fmla="*/ 46 w 62"/>
                  <a:gd name="T33" fmla="*/ 97 h 101"/>
                  <a:gd name="T34" fmla="*/ 44 w 62"/>
                  <a:gd name="T35" fmla="*/ 98 h 101"/>
                  <a:gd name="T36" fmla="*/ 40 w 62"/>
                  <a:gd name="T37" fmla="*/ 99 h 101"/>
                  <a:gd name="T38" fmla="*/ 35 w 62"/>
                  <a:gd name="T39" fmla="*/ 99 h 101"/>
                  <a:gd name="T40" fmla="*/ 30 w 62"/>
                  <a:gd name="T41" fmla="*/ 99 h 101"/>
                  <a:gd name="T42" fmla="*/ 24 w 62"/>
                  <a:gd name="T43" fmla="*/ 99 h 101"/>
                  <a:gd name="T44" fmla="*/ 19 w 62"/>
                  <a:gd name="T45" fmla="*/ 100 h 101"/>
                  <a:gd name="T46" fmla="*/ 14 w 62"/>
                  <a:gd name="T47" fmla="*/ 100 h 101"/>
                  <a:gd name="T48" fmla="*/ 8 w 62"/>
                  <a:gd name="T49" fmla="*/ 100 h 101"/>
                  <a:gd name="T50" fmla="*/ 3 w 62"/>
                  <a:gd name="T51" fmla="*/ 100 h 101"/>
                  <a:gd name="T52" fmla="*/ 6 w 62"/>
                  <a:gd name="T53" fmla="*/ 99 h 101"/>
                  <a:gd name="T54" fmla="*/ 17 w 62"/>
                  <a:gd name="T55" fmla="*/ 96 h 101"/>
                  <a:gd name="T56" fmla="*/ 25 w 62"/>
                  <a:gd name="T57" fmla="*/ 94 h 101"/>
                  <a:gd name="T58" fmla="*/ 32 w 62"/>
                  <a:gd name="T59" fmla="*/ 91 h 101"/>
                  <a:gd name="T60" fmla="*/ 37 w 62"/>
                  <a:gd name="T61" fmla="*/ 87 h 101"/>
                  <a:gd name="T62" fmla="*/ 41 w 62"/>
                  <a:gd name="T63" fmla="*/ 81 h 101"/>
                  <a:gd name="T64" fmla="*/ 44 w 62"/>
                  <a:gd name="T65" fmla="*/ 73 h 101"/>
                  <a:gd name="T66" fmla="*/ 47 w 62"/>
                  <a:gd name="T67" fmla="*/ 62 h 101"/>
                  <a:gd name="T68" fmla="*/ 50 w 62"/>
                  <a:gd name="T69" fmla="*/ 53 h 101"/>
                  <a:gd name="T70" fmla="*/ 52 w 62"/>
                  <a:gd name="T71" fmla="*/ 48 h 101"/>
                  <a:gd name="T72" fmla="*/ 54 w 62"/>
                  <a:gd name="T73" fmla="*/ 43 h 101"/>
                  <a:gd name="T74" fmla="*/ 56 w 62"/>
                  <a:gd name="T75" fmla="*/ 38 h 101"/>
                  <a:gd name="T76" fmla="*/ 57 w 62"/>
                  <a:gd name="T77" fmla="*/ 32 h 101"/>
                  <a:gd name="T78" fmla="*/ 56 w 62"/>
                  <a:gd name="T79" fmla="*/ 27 h 101"/>
                  <a:gd name="T80" fmla="*/ 55 w 62"/>
                  <a:gd name="T81" fmla="*/ 24 h 101"/>
                  <a:gd name="T82" fmla="*/ 54 w 62"/>
                  <a:gd name="T83" fmla="*/ 21 h 101"/>
                  <a:gd name="T84" fmla="*/ 53 w 62"/>
                  <a:gd name="T85" fmla="*/ 17 h 101"/>
                  <a:gd name="T86" fmla="*/ 53 w 62"/>
                  <a:gd name="T87" fmla="*/ 12 h 101"/>
                  <a:gd name="T88" fmla="*/ 53 w 62"/>
                  <a:gd name="T89" fmla="*/ 7 h 101"/>
                  <a:gd name="T90" fmla="*/ 54 w 62"/>
                  <a:gd name="T91" fmla="*/ 2 h 101"/>
                  <a:gd name="T92" fmla="*/ 54 w 62"/>
                  <a:gd name="T93" fmla="*/ 0 h 101"/>
                  <a:gd name="T94" fmla="*/ 54 w 62"/>
                  <a:gd name="T9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" h="101">
                    <a:moveTo>
                      <a:pt x="55" y="0"/>
                    </a:move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4"/>
                    </a:lnTo>
                    <a:lnTo>
                      <a:pt x="61" y="7"/>
                    </a:lnTo>
                    <a:lnTo>
                      <a:pt x="62" y="9"/>
                    </a:lnTo>
                    <a:lnTo>
                      <a:pt x="62" y="12"/>
                    </a:lnTo>
                    <a:lnTo>
                      <a:pt x="62" y="21"/>
                    </a:lnTo>
                    <a:lnTo>
                      <a:pt x="62" y="29"/>
                    </a:lnTo>
                    <a:lnTo>
                      <a:pt x="62" y="38"/>
                    </a:lnTo>
                    <a:lnTo>
                      <a:pt x="62" y="47"/>
                    </a:lnTo>
                    <a:lnTo>
                      <a:pt x="61" y="51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59" y="64"/>
                    </a:lnTo>
                    <a:lnTo>
                      <a:pt x="58" y="69"/>
                    </a:lnTo>
                    <a:lnTo>
                      <a:pt x="57" y="73"/>
                    </a:lnTo>
                    <a:lnTo>
                      <a:pt x="56" y="77"/>
                    </a:lnTo>
                    <a:lnTo>
                      <a:pt x="56" y="82"/>
                    </a:lnTo>
                    <a:lnTo>
                      <a:pt x="55" y="85"/>
                    </a:lnTo>
                    <a:lnTo>
                      <a:pt x="54" y="88"/>
                    </a:lnTo>
                    <a:lnTo>
                      <a:pt x="53" y="91"/>
                    </a:lnTo>
                    <a:lnTo>
                      <a:pt x="52" y="94"/>
                    </a:lnTo>
                    <a:lnTo>
                      <a:pt x="51" y="95"/>
                    </a:lnTo>
                    <a:lnTo>
                      <a:pt x="50" y="95"/>
                    </a:lnTo>
                    <a:lnTo>
                      <a:pt x="49" y="96"/>
                    </a:lnTo>
                    <a:lnTo>
                      <a:pt x="48" y="96"/>
                    </a:lnTo>
                    <a:lnTo>
                      <a:pt x="46" y="97"/>
                    </a:lnTo>
                    <a:lnTo>
                      <a:pt x="45" y="97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5" y="99"/>
                    </a:lnTo>
                    <a:lnTo>
                      <a:pt x="32" y="99"/>
                    </a:lnTo>
                    <a:lnTo>
                      <a:pt x="30" y="99"/>
                    </a:lnTo>
                    <a:lnTo>
                      <a:pt x="27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19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1" y="10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3" y="100"/>
                    </a:lnTo>
                    <a:lnTo>
                      <a:pt x="0" y="101"/>
                    </a:lnTo>
                    <a:lnTo>
                      <a:pt x="6" y="99"/>
                    </a:lnTo>
                    <a:lnTo>
                      <a:pt x="12" y="98"/>
                    </a:lnTo>
                    <a:lnTo>
                      <a:pt x="17" y="96"/>
                    </a:lnTo>
                    <a:lnTo>
                      <a:pt x="21" y="95"/>
                    </a:lnTo>
                    <a:lnTo>
                      <a:pt x="25" y="94"/>
                    </a:lnTo>
                    <a:lnTo>
                      <a:pt x="28" y="93"/>
                    </a:lnTo>
                    <a:lnTo>
                      <a:pt x="32" y="91"/>
                    </a:lnTo>
                    <a:lnTo>
                      <a:pt x="34" y="89"/>
                    </a:lnTo>
                    <a:lnTo>
                      <a:pt x="37" y="87"/>
                    </a:lnTo>
                    <a:lnTo>
                      <a:pt x="39" y="84"/>
                    </a:lnTo>
                    <a:lnTo>
                      <a:pt x="41" y="81"/>
                    </a:lnTo>
                    <a:lnTo>
                      <a:pt x="43" y="77"/>
                    </a:lnTo>
                    <a:lnTo>
                      <a:pt x="44" y="73"/>
                    </a:lnTo>
                    <a:lnTo>
                      <a:pt x="46" y="68"/>
                    </a:lnTo>
                    <a:lnTo>
                      <a:pt x="47" y="62"/>
                    </a:lnTo>
                    <a:lnTo>
                      <a:pt x="49" y="56"/>
                    </a:lnTo>
                    <a:lnTo>
                      <a:pt x="50" y="53"/>
                    </a:lnTo>
                    <a:lnTo>
                      <a:pt x="51" y="51"/>
                    </a:lnTo>
                    <a:lnTo>
                      <a:pt x="52" y="48"/>
                    </a:lnTo>
                    <a:lnTo>
                      <a:pt x="53" y="45"/>
                    </a:lnTo>
                    <a:lnTo>
                      <a:pt x="54" y="43"/>
                    </a:lnTo>
                    <a:lnTo>
                      <a:pt x="55" y="40"/>
                    </a:lnTo>
                    <a:lnTo>
                      <a:pt x="56" y="38"/>
                    </a:lnTo>
                    <a:lnTo>
                      <a:pt x="57" y="35"/>
                    </a:lnTo>
                    <a:lnTo>
                      <a:pt x="57" y="32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3" y="20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4" y="5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0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112">
                <a:extLst>
                  <a:ext uri="{FF2B5EF4-FFF2-40B4-BE49-F238E27FC236}">
                    <a16:creationId xmlns:a16="http://schemas.microsoft.com/office/drawing/2014/main" id="{E530688E-8357-48CC-B0CF-34DEDA500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" y="968"/>
                <a:ext cx="59" cy="98"/>
              </a:xfrm>
              <a:custGeom>
                <a:avLst/>
                <a:gdLst>
                  <a:gd name="T0" fmla="*/ 54 w 59"/>
                  <a:gd name="T1" fmla="*/ 1 h 98"/>
                  <a:gd name="T2" fmla="*/ 56 w 59"/>
                  <a:gd name="T3" fmla="*/ 1 h 98"/>
                  <a:gd name="T4" fmla="*/ 58 w 59"/>
                  <a:gd name="T5" fmla="*/ 4 h 98"/>
                  <a:gd name="T6" fmla="*/ 59 w 59"/>
                  <a:gd name="T7" fmla="*/ 8 h 98"/>
                  <a:gd name="T8" fmla="*/ 59 w 59"/>
                  <a:gd name="T9" fmla="*/ 19 h 98"/>
                  <a:gd name="T10" fmla="*/ 59 w 59"/>
                  <a:gd name="T11" fmla="*/ 36 h 98"/>
                  <a:gd name="T12" fmla="*/ 57 w 59"/>
                  <a:gd name="T13" fmla="*/ 49 h 98"/>
                  <a:gd name="T14" fmla="*/ 56 w 59"/>
                  <a:gd name="T15" fmla="*/ 58 h 98"/>
                  <a:gd name="T16" fmla="*/ 54 w 59"/>
                  <a:gd name="T17" fmla="*/ 66 h 98"/>
                  <a:gd name="T18" fmla="*/ 52 w 59"/>
                  <a:gd name="T19" fmla="*/ 75 h 98"/>
                  <a:gd name="T20" fmla="*/ 50 w 59"/>
                  <a:gd name="T21" fmla="*/ 82 h 98"/>
                  <a:gd name="T22" fmla="*/ 48 w 59"/>
                  <a:gd name="T23" fmla="*/ 88 h 98"/>
                  <a:gd name="T24" fmla="*/ 46 w 59"/>
                  <a:gd name="T25" fmla="*/ 92 h 98"/>
                  <a:gd name="T26" fmla="*/ 44 w 59"/>
                  <a:gd name="T27" fmla="*/ 93 h 98"/>
                  <a:gd name="T28" fmla="*/ 42 w 59"/>
                  <a:gd name="T29" fmla="*/ 94 h 98"/>
                  <a:gd name="T30" fmla="*/ 40 w 59"/>
                  <a:gd name="T31" fmla="*/ 95 h 98"/>
                  <a:gd name="T32" fmla="*/ 36 w 59"/>
                  <a:gd name="T33" fmla="*/ 96 h 98"/>
                  <a:gd name="T34" fmla="*/ 32 w 59"/>
                  <a:gd name="T35" fmla="*/ 96 h 98"/>
                  <a:gd name="T36" fmla="*/ 27 w 59"/>
                  <a:gd name="T37" fmla="*/ 96 h 98"/>
                  <a:gd name="T38" fmla="*/ 22 w 59"/>
                  <a:gd name="T39" fmla="*/ 97 h 98"/>
                  <a:gd name="T40" fmla="*/ 17 w 59"/>
                  <a:gd name="T41" fmla="*/ 97 h 98"/>
                  <a:gd name="T42" fmla="*/ 12 w 59"/>
                  <a:gd name="T43" fmla="*/ 97 h 98"/>
                  <a:gd name="T44" fmla="*/ 7 w 59"/>
                  <a:gd name="T45" fmla="*/ 98 h 98"/>
                  <a:gd name="T46" fmla="*/ 3 w 59"/>
                  <a:gd name="T47" fmla="*/ 98 h 98"/>
                  <a:gd name="T48" fmla="*/ 6 w 59"/>
                  <a:gd name="T49" fmla="*/ 97 h 98"/>
                  <a:gd name="T50" fmla="*/ 16 w 59"/>
                  <a:gd name="T51" fmla="*/ 94 h 98"/>
                  <a:gd name="T52" fmla="*/ 24 w 59"/>
                  <a:gd name="T53" fmla="*/ 92 h 98"/>
                  <a:gd name="T54" fmla="*/ 31 w 59"/>
                  <a:gd name="T55" fmla="*/ 89 h 98"/>
                  <a:gd name="T56" fmla="*/ 36 w 59"/>
                  <a:gd name="T57" fmla="*/ 86 h 98"/>
                  <a:gd name="T58" fmla="*/ 40 w 59"/>
                  <a:gd name="T59" fmla="*/ 80 h 98"/>
                  <a:gd name="T60" fmla="*/ 43 w 59"/>
                  <a:gd name="T61" fmla="*/ 72 h 98"/>
                  <a:gd name="T62" fmla="*/ 46 w 59"/>
                  <a:gd name="T63" fmla="*/ 62 h 98"/>
                  <a:gd name="T64" fmla="*/ 48 w 59"/>
                  <a:gd name="T65" fmla="*/ 52 h 98"/>
                  <a:gd name="T66" fmla="*/ 50 w 59"/>
                  <a:gd name="T67" fmla="*/ 46 h 98"/>
                  <a:gd name="T68" fmla="*/ 52 w 59"/>
                  <a:gd name="T69" fmla="*/ 41 h 98"/>
                  <a:gd name="T70" fmla="*/ 54 w 59"/>
                  <a:gd name="T71" fmla="*/ 36 h 98"/>
                  <a:gd name="T72" fmla="*/ 55 w 59"/>
                  <a:gd name="T73" fmla="*/ 31 h 98"/>
                  <a:gd name="T74" fmla="*/ 53 w 59"/>
                  <a:gd name="T75" fmla="*/ 25 h 98"/>
                  <a:gd name="T76" fmla="*/ 53 w 59"/>
                  <a:gd name="T77" fmla="*/ 22 h 98"/>
                  <a:gd name="T78" fmla="*/ 52 w 59"/>
                  <a:gd name="T79" fmla="*/ 19 h 98"/>
                  <a:gd name="T80" fmla="*/ 52 w 59"/>
                  <a:gd name="T81" fmla="*/ 16 h 98"/>
                  <a:gd name="T82" fmla="*/ 52 w 59"/>
                  <a:gd name="T83" fmla="*/ 11 h 98"/>
                  <a:gd name="T84" fmla="*/ 52 w 59"/>
                  <a:gd name="T85" fmla="*/ 7 h 98"/>
                  <a:gd name="T86" fmla="*/ 53 w 59"/>
                  <a:gd name="T87" fmla="*/ 2 h 98"/>
                  <a:gd name="T88" fmla="*/ 53 w 59"/>
                  <a:gd name="T89" fmla="*/ 0 h 98"/>
                  <a:gd name="T90" fmla="*/ 53 w 59"/>
                  <a:gd name="T9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98">
                    <a:moveTo>
                      <a:pt x="53" y="1"/>
                    </a:move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9"/>
                    </a:lnTo>
                    <a:lnTo>
                      <a:pt x="59" y="27"/>
                    </a:lnTo>
                    <a:lnTo>
                      <a:pt x="59" y="36"/>
                    </a:lnTo>
                    <a:lnTo>
                      <a:pt x="58" y="45"/>
                    </a:lnTo>
                    <a:lnTo>
                      <a:pt x="57" y="49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55" y="62"/>
                    </a:lnTo>
                    <a:lnTo>
                      <a:pt x="54" y="66"/>
                    </a:lnTo>
                    <a:lnTo>
                      <a:pt x="53" y="70"/>
                    </a:lnTo>
                    <a:lnTo>
                      <a:pt x="52" y="75"/>
                    </a:lnTo>
                    <a:lnTo>
                      <a:pt x="51" y="79"/>
                    </a:lnTo>
                    <a:lnTo>
                      <a:pt x="50" y="82"/>
                    </a:lnTo>
                    <a:lnTo>
                      <a:pt x="49" y="85"/>
                    </a:lnTo>
                    <a:lnTo>
                      <a:pt x="48" y="88"/>
                    </a:lnTo>
                    <a:lnTo>
                      <a:pt x="48" y="91"/>
                    </a:lnTo>
                    <a:lnTo>
                      <a:pt x="46" y="92"/>
                    </a:lnTo>
                    <a:lnTo>
                      <a:pt x="45" y="92"/>
                    </a:lnTo>
                    <a:lnTo>
                      <a:pt x="44" y="93"/>
                    </a:lnTo>
                    <a:lnTo>
                      <a:pt x="43" y="93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27" y="96"/>
                    </a:lnTo>
                    <a:lnTo>
                      <a:pt x="24" y="96"/>
                    </a:lnTo>
                    <a:lnTo>
                      <a:pt x="22" y="97"/>
                    </a:lnTo>
                    <a:lnTo>
                      <a:pt x="20" y="97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2" y="97"/>
                    </a:lnTo>
                    <a:lnTo>
                      <a:pt x="10" y="98"/>
                    </a:lnTo>
                    <a:lnTo>
                      <a:pt x="7" y="98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0" y="98"/>
                    </a:lnTo>
                    <a:lnTo>
                      <a:pt x="6" y="97"/>
                    </a:lnTo>
                    <a:lnTo>
                      <a:pt x="11" y="96"/>
                    </a:lnTo>
                    <a:lnTo>
                      <a:pt x="16" y="94"/>
                    </a:lnTo>
                    <a:lnTo>
                      <a:pt x="20" y="93"/>
                    </a:lnTo>
                    <a:lnTo>
                      <a:pt x="24" y="92"/>
                    </a:lnTo>
                    <a:lnTo>
                      <a:pt x="28" y="91"/>
                    </a:lnTo>
                    <a:lnTo>
                      <a:pt x="31" y="89"/>
                    </a:lnTo>
                    <a:lnTo>
                      <a:pt x="33" y="88"/>
                    </a:lnTo>
                    <a:lnTo>
                      <a:pt x="36" y="86"/>
                    </a:lnTo>
                    <a:lnTo>
                      <a:pt x="38" y="83"/>
                    </a:lnTo>
                    <a:lnTo>
                      <a:pt x="40" y="80"/>
                    </a:lnTo>
                    <a:lnTo>
                      <a:pt x="41" y="77"/>
                    </a:lnTo>
                    <a:lnTo>
                      <a:pt x="43" y="72"/>
                    </a:lnTo>
                    <a:lnTo>
                      <a:pt x="44" y="67"/>
                    </a:lnTo>
                    <a:lnTo>
                      <a:pt x="46" y="62"/>
                    </a:lnTo>
                    <a:lnTo>
                      <a:pt x="47" y="55"/>
                    </a:lnTo>
                    <a:lnTo>
                      <a:pt x="48" y="52"/>
                    </a:lnTo>
                    <a:lnTo>
                      <a:pt x="49" y="49"/>
                    </a:lnTo>
                    <a:lnTo>
                      <a:pt x="50" y="46"/>
                    </a:lnTo>
                    <a:lnTo>
                      <a:pt x="51" y="44"/>
                    </a:lnTo>
                    <a:lnTo>
                      <a:pt x="52" y="41"/>
                    </a:lnTo>
                    <a:lnTo>
                      <a:pt x="53" y="38"/>
                    </a:lnTo>
                    <a:lnTo>
                      <a:pt x="54" y="36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778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113">
                <a:extLst>
                  <a:ext uri="{FF2B5EF4-FFF2-40B4-BE49-F238E27FC236}">
                    <a16:creationId xmlns:a16="http://schemas.microsoft.com/office/drawing/2014/main" id="{EDFEBDD3-CBC0-4418-A4B2-C704B60A2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" y="970"/>
                <a:ext cx="57" cy="96"/>
              </a:xfrm>
              <a:custGeom>
                <a:avLst/>
                <a:gdLst>
                  <a:gd name="T0" fmla="*/ 52 w 57"/>
                  <a:gd name="T1" fmla="*/ 1 h 96"/>
                  <a:gd name="T2" fmla="*/ 54 w 57"/>
                  <a:gd name="T3" fmla="*/ 2 h 96"/>
                  <a:gd name="T4" fmla="*/ 56 w 57"/>
                  <a:gd name="T5" fmla="*/ 3 h 96"/>
                  <a:gd name="T6" fmla="*/ 56 w 57"/>
                  <a:gd name="T7" fmla="*/ 6 h 96"/>
                  <a:gd name="T8" fmla="*/ 56 w 57"/>
                  <a:gd name="T9" fmla="*/ 17 h 96"/>
                  <a:gd name="T10" fmla="*/ 55 w 57"/>
                  <a:gd name="T11" fmla="*/ 35 h 96"/>
                  <a:gd name="T12" fmla="*/ 54 w 57"/>
                  <a:gd name="T13" fmla="*/ 47 h 96"/>
                  <a:gd name="T14" fmla="*/ 52 w 57"/>
                  <a:gd name="T15" fmla="*/ 56 h 96"/>
                  <a:gd name="T16" fmla="*/ 50 w 57"/>
                  <a:gd name="T17" fmla="*/ 63 h 96"/>
                  <a:gd name="T18" fmla="*/ 48 w 57"/>
                  <a:gd name="T19" fmla="*/ 72 h 96"/>
                  <a:gd name="T20" fmla="*/ 46 w 57"/>
                  <a:gd name="T21" fmla="*/ 79 h 96"/>
                  <a:gd name="T22" fmla="*/ 44 w 57"/>
                  <a:gd name="T23" fmla="*/ 85 h 96"/>
                  <a:gd name="T24" fmla="*/ 42 w 57"/>
                  <a:gd name="T25" fmla="*/ 89 h 96"/>
                  <a:gd name="T26" fmla="*/ 40 w 57"/>
                  <a:gd name="T27" fmla="*/ 90 h 96"/>
                  <a:gd name="T28" fmla="*/ 38 w 57"/>
                  <a:gd name="T29" fmla="*/ 91 h 96"/>
                  <a:gd name="T30" fmla="*/ 35 w 57"/>
                  <a:gd name="T31" fmla="*/ 92 h 96"/>
                  <a:gd name="T32" fmla="*/ 32 w 57"/>
                  <a:gd name="T33" fmla="*/ 92 h 96"/>
                  <a:gd name="T34" fmla="*/ 28 w 57"/>
                  <a:gd name="T35" fmla="*/ 93 h 96"/>
                  <a:gd name="T36" fmla="*/ 24 w 57"/>
                  <a:gd name="T37" fmla="*/ 94 h 96"/>
                  <a:gd name="T38" fmla="*/ 19 w 57"/>
                  <a:gd name="T39" fmla="*/ 94 h 96"/>
                  <a:gd name="T40" fmla="*/ 15 w 57"/>
                  <a:gd name="T41" fmla="*/ 95 h 96"/>
                  <a:gd name="T42" fmla="*/ 11 w 57"/>
                  <a:gd name="T43" fmla="*/ 95 h 96"/>
                  <a:gd name="T44" fmla="*/ 7 w 57"/>
                  <a:gd name="T45" fmla="*/ 96 h 96"/>
                  <a:gd name="T46" fmla="*/ 2 w 57"/>
                  <a:gd name="T47" fmla="*/ 96 h 96"/>
                  <a:gd name="T48" fmla="*/ 6 w 57"/>
                  <a:gd name="T49" fmla="*/ 95 h 96"/>
                  <a:gd name="T50" fmla="*/ 16 w 57"/>
                  <a:gd name="T51" fmla="*/ 93 h 96"/>
                  <a:gd name="T52" fmla="*/ 23 w 57"/>
                  <a:gd name="T53" fmla="*/ 91 h 96"/>
                  <a:gd name="T54" fmla="*/ 30 w 57"/>
                  <a:gd name="T55" fmla="*/ 88 h 96"/>
                  <a:gd name="T56" fmla="*/ 35 w 57"/>
                  <a:gd name="T57" fmla="*/ 85 h 96"/>
                  <a:gd name="T58" fmla="*/ 39 w 57"/>
                  <a:gd name="T59" fmla="*/ 79 h 96"/>
                  <a:gd name="T60" fmla="*/ 42 w 57"/>
                  <a:gd name="T61" fmla="*/ 72 h 96"/>
                  <a:gd name="T62" fmla="*/ 44 w 57"/>
                  <a:gd name="T63" fmla="*/ 61 h 96"/>
                  <a:gd name="T64" fmla="*/ 46 w 57"/>
                  <a:gd name="T65" fmla="*/ 51 h 96"/>
                  <a:gd name="T66" fmla="*/ 48 w 57"/>
                  <a:gd name="T67" fmla="*/ 45 h 96"/>
                  <a:gd name="T68" fmla="*/ 50 w 57"/>
                  <a:gd name="T69" fmla="*/ 39 h 96"/>
                  <a:gd name="T70" fmla="*/ 52 w 57"/>
                  <a:gd name="T71" fmla="*/ 34 h 96"/>
                  <a:gd name="T72" fmla="*/ 52 w 57"/>
                  <a:gd name="T73" fmla="*/ 29 h 96"/>
                  <a:gd name="T74" fmla="*/ 51 w 57"/>
                  <a:gd name="T75" fmla="*/ 24 h 96"/>
                  <a:gd name="T76" fmla="*/ 51 w 57"/>
                  <a:gd name="T77" fmla="*/ 20 h 96"/>
                  <a:gd name="T78" fmla="*/ 51 w 57"/>
                  <a:gd name="T79" fmla="*/ 17 h 96"/>
                  <a:gd name="T80" fmla="*/ 51 w 57"/>
                  <a:gd name="T81" fmla="*/ 14 h 96"/>
                  <a:gd name="T82" fmla="*/ 51 w 57"/>
                  <a:gd name="T83" fmla="*/ 11 h 96"/>
                  <a:gd name="T84" fmla="*/ 51 w 57"/>
                  <a:gd name="T85" fmla="*/ 7 h 96"/>
                  <a:gd name="T86" fmla="*/ 52 w 57"/>
                  <a:gd name="T87" fmla="*/ 2 h 96"/>
                  <a:gd name="T88" fmla="*/ 52 w 57"/>
                  <a:gd name="T89" fmla="*/ 0 h 96"/>
                  <a:gd name="T90" fmla="*/ 51 w 57"/>
                  <a:gd name="T91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" h="96">
                    <a:moveTo>
                      <a:pt x="51" y="1"/>
                    </a:moveTo>
                    <a:lnTo>
                      <a:pt x="52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8"/>
                    </a:lnTo>
                    <a:lnTo>
                      <a:pt x="56" y="17"/>
                    </a:lnTo>
                    <a:lnTo>
                      <a:pt x="56" y="26"/>
                    </a:lnTo>
                    <a:lnTo>
                      <a:pt x="55" y="35"/>
                    </a:lnTo>
                    <a:lnTo>
                      <a:pt x="55" y="43"/>
                    </a:lnTo>
                    <a:lnTo>
                      <a:pt x="54" y="47"/>
                    </a:lnTo>
                    <a:lnTo>
                      <a:pt x="53" y="52"/>
                    </a:lnTo>
                    <a:lnTo>
                      <a:pt x="52" y="56"/>
                    </a:lnTo>
                    <a:lnTo>
                      <a:pt x="51" y="59"/>
                    </a:lnTo>
                    <a:lnTo>
                      <a:pt x="50" y="63"/>
                    </a:lnTo>
                    <a:lnTo>
                      <a:pt x="49" y="68"/>
                    </a:lnTo>
                    <a:lnTo>
                      <a:pt x="48" y="72"/>
                    </a:lnTo>
                    <a:lnTo>
                      <a:pt x="47" y="76"/>
                    </a:lnTo>
                    <a:lnTo>
                      <a:pt x="46" y="79"/>
                    </a:lnTo>
                    <a:lnTo>
                      <a:pt x="45" y="82"/>
                    </a:lnTo>
                    <a:lnTo>
                      <a:pt x="44" y="85"/>
                    </a:lnTo>
                    <a:lnTo>
                      <a:pt x="43" y="88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0" y="90"/>
                    </a:lnTo>
                    <a:lnTo>
                      <a:pt x="39" y="90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5" y="92"/>
                    </a:lnTo>
                    <a:lnTo>
                      <a:pt x="34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8" y="93"/>
                    </a:lnTo>
                    <a:lnTo>
                      <a:pt x="26" y="93"/>
                    </a:lnTo>
                    <a:lnTo>
                      <a:pt x="24" y="94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7" y="94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7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6" y="95"/>
                    </a:lnTo>
                    <a:lnTo>
                      <a:pt x="11" y="94"/>
                    </a:lnTo>
                    <a:lnTo>
                      <a:pt x="16" y="93"/>
                    </a:lnTo>
                    <a:lnTo>
                      <a:pt x="20" y="92"/>
                    </a:lnTo>
                    <a:lnTo>
                      <a:pt x="23" y="91"/>
                    </a:lnTo>
                    <a:lnTo>
                      <a:pt x="27" y="89"/>
                    </a:lnTo>
                    <a:lnTo>
                      <a:pt x="30" y="88"/>
                    </a:lnTo>
                    <a:lnTo>
                      <a:pt x="32" y="86"/>
                    </a:lnTo>
                    <a:lnTo>
                      <a:pt x="35" y="85"/>
                    </a:lnTo>
                    <a:lnTo>
                      <a:pt x="37" y="82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3" y="67"/>
                    </a:lnTo>
                    <a:lnTo>
                      <a:pt x="44" y="61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7" y="48"/>
                    </a:lnTo>
                    <a:lnTo>
                      <a:pt x="48" y="45"/>
                    </a:lnTo>
                    <a:lnTo>
                      <a:pt x="49" y="42"/>
                    </a:lnTo>
                    <a:lnTo>
                      <a:pt x="50" y="39"/>
                    </a:lnTo>
                    <a:lnTo>
                      <a:pt x="51" y="37"/>
                    </a:lnTo>
                    <a:lnTo>
                      <a:pt x="52" y="34"/>
                    </a:lnTo>
                    <a:lnTo>
                      <a:pt x="53" y="31"/>
                    </a:lnTo>
                    <a:lnTo>
                      <a:pt x="52" y="29"/>
                    </a:lnTo>
                    <a:lnTo>
                      <a:pt x="52" y="26"/>
                    </a:lnTo>
                    <a:lnTo>
                      <a:pt x="51" y="24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6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829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114">
                <a:extLst>
                  <a:ext uri="{FF2B5EF4-FFF2-40B4-BE49-F238E27FC236}">
                    <a16:creationId xmlns:a16="http://schemas.microsoft.com/office/drawing/2014/main" id="{E5DAFBA1-8CC5-4AD3-B305-BFCC083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" y="972"/>
                <a:ext cx="54" cy="94"/>
              </a:xfrm>
              <a:custGeom>
                <a:avLst/>
                <a:gdLst>
                  <a:gd name="T0" fmla="*/ 49 w 54"/>
                  <a:gd name="T1" fmla="*/ 1 h 94"/>
                  <a:gd name="T2" fmla="*/ 53 w 54"/>
                  <a:gd name="T3" fmla="*/ 2 h 94"/>
                  <a:gd name="T4" fmla="*/ 54 w 54"/>
                  <a:gd name="T5" fmla="*/ 6 h 94"/>
                  <a:gd name="T6" fmla="*/ 51 w 54"/>
                  <a:gd name="T7" fmla="*/ 42 h 94"/>
                  <a:gd name="T8" fmla="*/ 42 w 54"/>
                  <a:gd name="T9" fmla="*/ 73 h 94"/>
                  <a:gd name="T10" fmla="*/ 39 w 54"/>
                  <a:gd name="T11" fmla="*/ 85 h 94"/>
                  <a:gd name="T12" fmla="*/ 30 w 54"/>
                  <a:gd name="T13" fmla="*/ 89 h 94"/>
                  <a:gd name="T14" fmla="*/ 0 w 54"/>
                  <a:gd name="T15" fmla="*/ 94 h 94"/>
                  <a:gd name="T16" fmla="*/ 5 w 54"/>
                  <a:gd name="T17" fmla="*/ 93 h 94"/>
                  <a:gd name="T18" fmla="*/ 10 w 54"/>
                  <a:gd name="T19" fmla="*/ 92 h 94"/>
                  <a:gd name="T20" fmla="*/ 15 w 54"/>
                  <a:gd name="T21" fmla="*/ 91 h 94"/>
                  <a:gd name="T22" fmla="*/ 19 w 54"/>
                  <a:gd name="T23" fmla="*/ 90 h 94"/>
                  <a:gd name="T24" fmla="*/ 23 w 54"/>
                  <a:gd name="T25" fmla="*/ 89 h 94"/>
                  <a:gd name="T26" fmla="*/ 26 w 54"/>
                  <a:gd name="T27" fmla="*/ 88 h 94"/>
                  <a:gd name="T28" fmla="*/ 29 w 54"/>
                  <a:gd name="T29" fmla="*/ 87 h 94"/>
                  <a:gd name="T30" fmla="*/ 31 w 54"/>
                  <a:gd name="T31" fmla="*/ 85 h 94"/>
                  <a:gd name="T32" fmla="*/ 34 w 54"/>
                  <a:gd name="T33" fmla="*/ 83 h 94"/>
                  <a:gd name="T34" fmla="*/ 36 w 54"/>
                  <a:gd name="T35" fmla="*/ 81 h 94"/>
                  <a:gd name="T36" fmla="*/ 37 w 54"/>
                  <a:gd name="T37" fmla="*/ 78 h 94"/>
                  <a:gd name="T38" fmla="*/ 39 w 54"/>
                  <a:gd name="T39" fmla="*/ 75 h 94"/>
                  <a:gd name="T40" fmla="*/ 40 w 54"/>
                  <a:gd name="T41" fmla="*/ 71 h 94"/>
                  <a:gd name="T42" fmla="*/ 42 w 54"/>
                  <a:gd name="T43" fmla="*/ 66 h 94"/>
                  <a:gd name="T44" fmla="*/ 43 w 54"/>
                  <a:gd name="T45" fmla="*/ 60 h 94"/>
                  <a:gd name="T46" fmla="*/ 44 w 54"/>
                  <a:gd name="T47" fmla="*/ 54 h 94"/>
                  <a:gd name="T48" fmla="*/ 47 w 54"/>
                  <a:gd name="T49" fmla="*/ 40 h 94"/>
                  <a:gd name="T50" fmla="*/ 51 w 54"/>
                  <a:gd name="T51" fmla="*/ 29 h 94"/>
                  <a:gd name="T52" fmla="*/ 49 w 54"/>
                  <a:gd name="T53" fmla="*/ 19 h 94"/>
                  <a:gd name="T54" fmla="*/ 49 w 54"/>
                  <a:gd name="T55" fmla="*/ 14 h 94"/>
                  <a:gd name="T56" fmla="*/ 49 w 54"/>
                  <a:gd name="T57" fmla="*/ 8 h 94"/>
                  <a:gd name="T58" fmla="*/ 52 w 54"/>
                  <a:gd name="T59" fmla="*/ 0 h 94"/>
                  <a:gd name="T60" fmla="*/ 49 w 54"/>
                  <a:gd name="T61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94">
                    <a:moveTo>
                      <a:pt x="49" y="1"/>
                    </a:moveTo>
                    <a:lnTo>
                      <a:pt x="53" y="2"/>
                    </a:lnTo>
                    <a:lnTo>
                      <a:pt x="54" y="6"/>
                    </a:lnTo>
                    <a:lnTo>
                      <a:pt x="51" y="42"/>
                    </a:lnTo>
                    <a:lnTo>
                      <a:pt x="42" y="73"/>
                    </a:lnTo>
                    <a:lnTo>
                      <a:pt x="39" y="85"/>
                    </a:lnTo>
                    <a:lnTo>
                      <a:pt x="30" y="89"/>
                    </a:lnTo>
                    <a:lnTo>
                      <a:pt x="0" y="94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5" y="91"/>
                    </a:lnTo>
                    <a:lnTo>
                      <a:pt x="19" y="90"/>
                    </a:lnTo>
                    <a:lnTo>
                      <a:pt x="23" y="89"/>
                    </a:lnTo>
                    <a:lnTo>
                      <a:pt x="26" y="88"/>
                    </a:lnTo>
                    <a:lnTo>
                      <a:pt x="29" y="87"/>
                    </a:lnTo>
                    <a:lnTo>
                      <a:pt x="31" y="85"/>
                    </a:lnTo>
                    <a:lnTo>
                      <a:pt x="34" y="83"/>
                    </a:lnTo>
                    <a:lnTo>
                      <a:pt x="36" y="81"/>
                    </a:lnTo>
                    <a:lnTo>
                      <a:pt x="37" y="78"/>
                    </a:lnTo>
                    <a:lnTo>
                      <a:pt x="39" y="75"/>
                    </a:lnTo>
                    <a:lnTo>
                      <a:pt x="40" y="71"/>
                    </a:lnTo>
                    <a:lnTo>
                      <a:pt x="42" y="66"/>
                    </a:lnTo>
                    <a:lnTo>
                      <a:pt x="43" y="60"/>
                    </a:lnTo>
                    <a:lnTo>
                      <a:pt x="44" y="54"/>
                    </a:lnTo>
                    <a:lnTo>
                      <a:pt x="47" y="40"/>
                    </a:lnTo>
                    <a:lnTo>
                      <a:pt x="51" y="29"/>
                    </a:lnTo>
                    <a:lnTo>
                      <a:pt x="49" y="19"/>
                    </a:lnTo>
                    <a:lnTo>
                      <a:pt x="49" y="14"/>
                    </a:lnTo>
                    <a:lnTo>
                      <a:pt x="49" y="8"/>
                    </a:lnTo>
                    <a:lnTo>
                      <a:pt x="52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89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115">
                <a:extLst>
                  <a:ext uri="{FF2B5EF4-FFF2-40B4-BE49-F238E27FC236}">
                    <a16:creationId xmlns:a16="http://schemas.microsoft.com/office/drawing/2014/main" id="{5FB7C7E7-CBFB-4B0B-9536-AB9E2883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" y="915"/>
                <a:ext cx="16" cy="13"/>
              </a:xfrm>
              <a:custGeom>
                <a:avLst/>
                <a:gdLst>
                  <a:gd name="T0" fmla="*/ 6 w 16"/>
                  <a:gd name="T1" fmla="*/ 1 h 13"/>
                  <a:gd name="T2" fmla="*/ 8 w 16"/>
                  <a:gd name="T3" fmla="*/ 1 h 13"/>
                  <a:gd name="T4" fmla="*/ 10 w 16"/>
                  <a:gd name="T5" fmla="*/ 0 h 13"/>
                  <a:gd name="T6" fmla="*/ 11 w 16"/>
                  <a:gd name="T7" fmla="*/ 1 h 13"/>
                  <a:gd name="T8" fmla="*/ 13 w 16"/>
                  <a:gd name="T9" fmla="*/ 1 h 13"/>
                  <a:gd name="T10" fmla="*/ 14 w 16"/>
                  <a:gd name="T11" fmla="*/ 2 h 13"/>
                  <a:gd name="T12" fmla="*/ 15 w 16"/>
                  <a:gd name="T13" fmla="*/ 2 h 13"/>
                  <a:gd name="T14" fmla="*/ 16 w 16"/>
                  <a:gd name="T15" fmla="*/ 3 h 13"/>
                  <a:gd name="T16" fmla="*/ 16 w 16"/>
                  <a:gd name="T17" fmla="*/ 4 h 13"/>
                  <a:gd name="T18" fmla="*/ 16 w 16"/>
                  <a:gd name="T19" fmla="*/ 6 h 13"/>
                  <a:gd name="T20" fmla="*/ 16 w 16"/>
                  <a:gd name="T21" fmla="*/ 7 h 13"/>
                  <a:gd name="T22" fmla="*/ 16 w 16"/>
                  <a:gd name="T23" fmla="*/ 8 h 13"/>
                  <a:gd name="T24" fmla="*/ 15 w 16"/>
                  <a:gd name="T25" fmla="*/ 9 h 13"/>
                  <a:gd name="T26" fmla="*/ 14 w 16"/>
                  <a:gd name="T27" fmla="*/ 10 h 13"/>
                  <a:gd name="T28" fmla="*/ 13 w 16"/>
                  <a:gd name="T29" fmla="*/ 11 h 13"/>
                  <a:gd name="T30" fmla="*/ 12 w 16"/>
                  <a:gd name="T31" fmla="*/ 12 h 13"/>
                  <a:gd name="T32" fmla="*/ 10 w 16"/>
                  <a:gd name="T33" fmla="*/ 13 h 13"/>
                  <a:gd name="T34" fmla="*/ 8 w 16"/>
                  <a:gd name="T35" fmla="*/ 13 h 13"/>
                  <a:gd name="T36" fmla="*/ 7 w 16"/>
                  <a:gd name="T37" fmla="*/ 13 h 13"/>
                  <a:gd name="T38" fmla="*/ 6 w 16"/>
                  <a:gd name="T39" fmla="*/ 13 h 13"/>
                  <a:gd name="T40" fmla="*/ 4 w 16"/>
                  <a:gd name="T41" fmla="*/ 13 h 13"/>
                  <a:gd name="T42" fmla="*/ 3 w 16"/>
                  <a:gd name="T43" fmla="*/ 12 h 13"/>
                  <a:gd name="T44" fmla="*/ 2 w 16"/>
                  <a:gd name="T45" fmla="*/ 12 h 13"/>
                  <a:gd name="T46" fmla="*/ 1 w 16"/>
                  <a:gd name="T47" fmla="*/ 10 h 13"/>
                  <a:gd name="T48" fmla="*/ 1 w 16"/>
                  <a:gd name="T49" fmla="*/ 9 h 13"/>
                  <a:gd name="T50" fmla="*/ 0 w 16"/>
                  <a:gd name="T51" fmla="*/ 8 h 13"/>
                  <a:gd name="T52" fmla="*/ 0 w 16"/>
                  <a:gd name="T53" fmla="*/ 7 h 13"/>
                  <a:gd name="T54" fmla="*/ 1 w 16"/>
                  <a:gd name="T55" fmla="*/ 6 h 13"/>
                  <a:gd name="T56" fmla="*/ 1 w 16"/>
                  <a:gd name="T57" fmla="*/ 4 h 13"/>
                  <a:gd name="T58" fmla="*/ 2 w 16"/>
                  <a:gd name="T59" fmla="*/ 3 h 13"/>
                  <a:gd name="T60" fmla="*/ 4 w 16"/>
                  <a:gd name="T61" fmla="*/ 2 h 13"/>
                  <a:gd name="T62" fmla="*/ 5 w 16"/>
                  <a:gd name="T63" fmla="*/ 2 h 13"/>
                  <a:gd name="T64" fmla="*/ 6 w 16"/>
                  <a:gd name="T6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3">
                    <a:moveTo>
                      <a:pt x="6" y="1"/>
                    </a:moveTo>
                    <a:lnTo>
                      <a:pt x="8" y="1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116">
                <a:extLst>
                  <a:ext uri="{FF2B5EF4-FFF2-40B4-BE49-F238E27FC236}">
                    <a16:creationId xmlns:a16="http://schemas.microsoft.com/office/drawing/2014/main" id="{969B239A-022C-4973-A739-AD6F11DC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915"/>
                <a:ext cx="16" cy="13"/>
              </a:xfrm>
              <a:custGeom>
                <a:avLst/>
                <a:gdLst>
                  <a:gd name="T0" fmla="*/ 6 w 16"/>
                  <a:gd name="T1" fmla="*/ 1 h 13"/>
                  <a:gd name="T2" fmla="*/ 7 w 16"/>
                  <a:gd name="T3" fmla="*/ 1 h 13"/>
                  <a:gd name="T4" fmla="*/ 9 w 16"/>
                  <a:gd name="T5" fmla="*/ 0 h 13"/>
                  <a:gd name="T6" fmla="*/ 10 w 16"/>
                  <a:gd name="T7" fmla="*/ 1 h 13"/>
                  <a:gd name="T8" fmla="*/ 12 w 16"/>
                  <a:gd name="T9" fmla="*/ 1 h 13"/>
                  <a:gd name="T10" fmla="*/ 13 w 16"/>
                  <a:gd name="T11" fmla="*/ 2 h 13"/>
                  <a:gd name="T12" fmla="*/ 14 w 16"/>
                  <a:gd name="T13" fmla="*/ 2 h 13"/>
                  <a:gd name="T14" fmla="*/ 15 w 16"/>
                  <a:gd name="T15" fmla="*/ 3 h 13"/>
                  <a:gd name="T16" fmla="*/ 15 w 16"/>
                  <a:gd name="T17" fmla="*/ 4 h 13"/>
                  <a:gd name="T18" fmla="*/ 16 w 16"/>
                  <a:gd name="T19" fmla="*/ 6 h 13"/>
                  <a:gd name="T20" fmla="*/ 15 w 16"/>
                  <a:gd name="T21" fmla="*/ 7 h 13"/>
                  <a:gd name="T22" fmla="*/ 15 w 16"/>
                  <a:gd name="T23" fmla="*/ 8 h 13"/>
                  <a:gd name="T24" fmla="*/ 14 w 16"/>
                  <a:gd name="T25" fmla="*/ 9 h 13"/>
                  <a:gd name="T26" fmla="*/ 13 w 16"/>
                  <a:gd name="T27" fmla="*/ 10 h 13"/>
                  <a:gd name="T28" fmla="*/ 12 w 16"/>
                  <a:gd name="T29" fmla="*/ 11 h 13"/>
                  <a:gd name="T30" fmla="*/ 11 w 16"/>
                  <a:gd name="T31" fmla="*/ 12 h 13"/>
                  <a:gd name="T32" fmla="*/ 9 w 16"/>
                  <a:gd name="T33" fmla="*/ 13 h 13"/>
                  <a:gd name="T34" fmla="*/ 8 w 16"/>
                  <a:gd name="T35" fmla="*/ 13 h 13"/>
                  <a:gd name="T36" fmla="*/ 6 w 16"/>
                  <a:gd name="T37" fmla="*/ 13 h 13"/>
                  <a:gd name="T38" fmla="*/ 5 w 16"/>
                  <a:gd name="T39" fmla="*/ 13 h 13"/>
                  <a:gd name="T40" fmla="*/ 3 w 16"/>
                  <a:gd name="T41" fmla="*/ 13 h 13"/>
                  <a:gd name="T42" fmla="*/ 2 w 16"/>
                  <a:gd name="T43" fmla="*/ 12 h 13"/>
                  <a:gd name="T44" fmla="*/ 1 w 16"/>
                  <a:gd name="T45" fmla="*/ 12 h 13"/>
                  <a:gd name="T46" fmla="*/ 0 w 16"/>
                  <a:gd name="T47" fmla="*/ 10 h 13"/>
                  <a:gd name="T48" fmla="*/ 0 w 16"/>
                  <a:gd name="T49" fmla="*/ 9 h 13"/>
                  <a:gd name="T50" fmla="*/ 0 w 16"/>
                  <a:gd name="T51" fmla="*/ 8 h 13"/>
                  <a:gd name="T52" fmla="*/ 0 w 16"/>
                  <a:gd name="T53" fmla="*/ 7 h 13"/>
                  <a:gd name="T54" fmla="*/ 0 w 16"/>
                  <a:gd name="T55" fmla="*/ 6 h 13"/>
                  <a:gd name="T56" fmla="*/ 1 w 16"/>
                  <a:gd name="T57" fmla="*/ 4 h 13"/>
                  <a:gd name="T58" fmla="*/ 2 w 16"/>
                  <a:gd name="T59" fmla="*/ 3 h 13"/>
                  <a:gd name="T60" fmla="*/ 3 w 16"/>
                  <a:gd name="T61" fmla="*/ 2 h 13"/>
                  <a:gd name="T62" fmla="*/ 4 w 16"/>
                  <a:gd name="T63" fmla="*/ 2 h 13"/>
                  <a:gd name="T64" fmla="*/ 6 w 16"/>
                  <a:gd name="T6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3">
                    <a:moveTo>
                      <a:pt x="6" y="1"/>
                    </a:moveTo>
                    <a:lnTo>
                      <a:pt x="7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117">
                <a:extLst>
                  <a:ext uri="{FF2B5EF4-FFF2-40B4-BE49-F238E27FC236}">
                    <a16:creationId xmlns:a16="http://schemas.microsoft.com/office/drawing/2014/main" id="{B2AD68E2-606D-4BA9-BDDD-1BD45FE0F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916"/>
                <a:ext cx="15" cy="12"/>
              </a:xfrm>
              <a:custGeom>
                <a:avLst/>
                <a:gdLst>
                  <a:gd name="T0" fmla="*/ 6 w 15"/>
                  <a:gd name="T1" fmla="*/ 1 h 12"/>
                  <a:gd name="T2" fmla="*/ 7 w 15"/>
                  <a:gd name="T3" fmla="*/ 0 h 12"/>
                  <a:gd name="T4" fmla="*/ 8 w 15"/>
                  <a:gd name="T5" fmla="*/ 0 h 12"/>
                  <a:gd name="T6" fmla="*/ 10 w 15"/>
                  <a:gd name="T7" fmla="*/ 0 h 12"/>
                  <a:gd name="T8" fmla="*/ 11 w 15"/>
                  <a:gd name="T9" fmla="*/ 1 h 12"/>
                  <a:gd name="T10" fmla="*/ 12 w 15"/>
                  <a:gd name="T11" fmla="*/ 1 h 12"/>
                  <a:gd name="T12" fmla="*/ 13 w 15"/>
                  <a:gd name="T13" fmla="*/ 2 h 12"/>
                  <a:gd name="T14" fmla="*/ 14 w 15"/>
                  <a:gd name="T15" fmla="*/ 3 h 12"/>
                  <a:gd name="T16" fmla="*/ 15 w 15"/>
                  <a:gd name="T17" fmla="*/ 4 h 12"/>
                  <a:gd name="T18" fmla="*/ 15 w 15"/>
                  <a:gd name="T19" fmla="*/ 5 h 12"/>
                  <a:gd name="T20" fmla="*/ 15 w 15"/>
                  <a:gd name="T21" fmla="*/ 6 h 12"/>
                  <a:gd name="T22" fmla="*/ 14 w 15"/>
                  <a:gd name="T23" fmla="*/ 7 h 12"/>
                  <a:gd name="T24" fmla="*/ 14 w 15"/>
                  <a:gd name="T25" fmla="*/ 8 h 12"/>
                  <a:gd name="T26" fmla="*/ 13 w 15"/>
                  <a:gd name="T27" fmla="*/ 9 h 12"/>
                  <a:gd name="T28" fmla="*/ 12 w 15"/>
                  <a:gd name="T29" fmla="*/ 10 h 12"/>
                  <a:gd name="T30" fmla="*/ 10 w 15"/>
                  <a:gd name="T31" fmla="*/ 11 h 12"/>
                  <a:gd name="T32" fmla="*/ 9 w 15"/>
                  <a:gd name="T33" fmla="*/ 12 h 12"/>
                  <a:gd name="T34" fmla="*/ 8 w 15"/>
                  <a:gd name="T35" fmla="*/ 12 h 12"/>
                  <a:gd name="T36" fmla="*/ 6 w 15"/>
                  <a:gd name="T37" fmla="*/ 12 h 12"/>
                  <a:gd name="T38" fmla="*/ 5 w 15"/>
                  <a:gd name="T39" fmla="*/ 12 h 12"/>
                  <a:gd name="T40" fmla="*/ 3 w 15"/>
                  <a:gd name="T41" fmla="*/ 12 h 12"/>
                  <a:gd name="T42" fmla="*/ 2 w 15"/>
                  <a:gd name="T43" fmla="*/ 11 h 12"/>
                  <a:gd name="T44" fmla="*/ 1 w 15"/>
                  <a:gd name="T45" fmla="*/ 10 h 12"/>
                  <a:gd name="T46" fmla="*/ 1 w 15"/>
                  <a:gd name="T47" fmla="*/ 9 h 12"/>
                  <a:gd name="T48" fmla="*/ 0 w 15"/>
                  <a:gd name="T49" fmla="*/ 8 h 12"/>
                  <a:gd name="T50" fmla="*/ 0 w 15"/>
                  <a:gd name="T51" fmla="*/ 7 h 12"/>
                  <a:gd name="T52" fmla="*/ 0 w 15"/>
                  <a:gd name="T53" fmla="*/ 6 h 12"/>
                  <a:gd name="T54" fmla="*/ 0 w 15"/>
                  <a:gd name="T55" fmla="*/ 5 h 12"/>
                  <a:gd name="T56" fmla="*/ 1 w 15"/>
                  <a:gd name="T57" fmla="*/ 4 h 12"/>
                  <a:gd name="T58" fmla="*/ 2 w 15"/>
                  <a:gd name="T59" fmla="*/ 3 h 12"/>
                  <a:gd name="T60" fmla="*/ 3 w 15"/>
                  <a:gd name="T61" fmla="*/ 2 h 12"/>
                  <a:gd name="T62" fmla="*/ 4 w 15"/>
                  <a:gd name="T63" fmla="*/ 1 h 12"/>
                  <a:gd name="T64" fmla="*/ 6 w 15"/>
                  <a:gd name="T6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2">
                    <a:moveTo>
                      <a:pt x="6" y="1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6D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118">
                <a:extLst>
                  <a:ext uri="{FF2B5EF4-FFF2-40B4-BE49-F238E27FC236}">
                    <a16:creationId xmlns:a16="http://schemas.microsoft.com/office/drawing/2014/main" id="{20CD510C-AF54-4D41-92A3-FFE6B645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917"/>
                <a:ext cx="14" cy="11"/>
              </a:xfrm>
              <a:custGeom>
                <a:avLst/>
                <a:gdLst>
                  <a:gd name="T0" fmla="*/ 5 w 14"/>
                  <a:gd name="T1" fmla="*/ 0 h 11"/>
                  <a:gd name="T2" fmla="*/ 7 w 14"/>
                  <a:gd name="T3" fmla="*/ 0 h 11"/>
                  <a:gd name="T4" fmla="*/ 8 w 14"/>
                  <a:gd name="T5" fmla="*/ 0 h 11"/>
                  <a:gd name="T6" fmla="*/ 10 w 14"/>
                  <a:gd name="T7" fmla="*/ 0 h 11"/>
                  <a:gd name="T8" fmla="*/ 11 w 14"/>
                  <a:gd name="T9" fmla="*/ 0 h 11"/>
                  <a:gd name="T10" fmla="*/ 12 w 14"/>
                  <a:gd name="T11" fmla="*/ 1 h 11"/>
                  <a:gd name="T12" fmla="*/ 13 w 14"/>
                  <a:gd name="T13" fmla="*/ 1 h 11"/>
                  <a:gd name="T14" fmla="*/ 13 w 14"/>
                  <a:gd name="T15" fmla="*/ 2 h 11"/>
                  <a:gd name="T16" fmla="*/ 14 w 14"/>
                  <a:gd name="T17" fmla="*/ 3 h 11"/>
                  <a:gd name="T18" fmla="*/ 14 w 14"/>
                  <a:gd name="T19" fmla="*/ 4 h 11"/>
                  <a:gd name="T20" fmla="*/ 14 w 14"/>
                  <a:gd name="T21" fmla="*/ 5 h 11"/>
                  <a:gd name="T22" fmla="*/ 14 w 14"/>
                  <a:gd name="T23" fmla="*/ 6 h 11"/>
                  <a:gd name="T24" fmla="*/ 13 w 14"/>
                  <a:gd name="T25" fmla="*/ 7 h 11"/>
                  <a:gd name="T26" fmla="*/ 12 w 14"/>
                  <a:gd name="T27" fmla="*/ 8 h 11"/>
                  <a:gd name="T28" fmla="*/ 11 w 14"/>
                  <a:gd name="T29" fmla="*/ 9 h 11"/>
                  <a:gd name="T30" fmla="*/ 10 w 14"/>
                  <a:gd name="T31" fmla="*/ 10 h 11"/>
                  <a:gd name="T32" fmla="*/ 9 w 14"/>
                  <a:gd name="T33" fmla="*/ 10 h 11"/>
                  <a:gd name="T34" fmla="*/ 7 w 14"/>
                  <a:gd name="T35" fmla="*/ 11 h 11"/>
                  <a:gd name="T36" fmla="*/ 6 w 14"/>
                  <a:gd name="T37" fmla="*/ 11 h 11"/>
                  <a:gd name="T38" fmla="*/ 5 w 14"/>
                  <a:gd name="T39" fmla="*/ 11 h 11"/>
                  <a:gd name="T40" fmla="*/ 3 w 14"/>
                  <a:gd name="T41" fmla="*/ 10 h 11"/>
                  <a:gd name="T42" fmla="*/ 2 w 14"/>
                  <a:gd name="T43" fmla="*/ 10 h 11"/>
                  <a:gd name="T44" fmla="*/ 1 w 14"/>
                  <a:gd name="T45" fmla="*/ 9 h 11"/>
                  <a:gd name="T46" fmla="*/ 1 w 14"/>
                  <a:gd name="T47" fmla="*/ 8 h 11"/>
                  <a:gd name="T48" fmla="*/ 0 w 14"/>
                  <a:gd name="T49" fmla="*/ 7 h 11"/>
                  <a:gd name="T50" fmla="*/ 0 w 14"/>
                  <a:gd name="T51" fmla="*/ 6 h 11"/>
                  <a:gd name="T52" fmla="*/ 0 w 14"/>
                  <a:gd name="T53" fmla="*/ 5 h 11"/>
                  <a:gd name="T54" fmla="*/ 0 w 14"/>
                  <a:gd name="T55" fmla="*/ 4 h 11"/>
                  <a:gd name="T56" fmla="*/ 1 w 14"/>
                  <a:gd name="T57" fmla="*/ 3 h 11"/>
                  <a:gd name="T58" fmla="*/ 2 w 14"/>
                  <a:gd name="T59" fmla="*/ 2 h 11"/>
                  <a:gd name="T60" fmla="*/ 3 w 14"/>
                  <a:gd name="T61" fmla="*/ 1 h 11"/>
                  <a:gd name="T62" fmla="*/ 4 w 14"/>
                  <a:gd name="T63" fmla="*/ 1 h 11"/>
                  <a:gd name="T64" fmla="*/ 5 w 14"/>
                  <a:gd name="T6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1">
                    <a:moveTo>
                      <a:pt x="5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8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119">
                <a:extLst>
                  <a:ext uri="{FF2B5EF4-FFF2-40B4-BE49-F238E27FC236}">
                    <a16:creationId xmlns:a16="http://schemas.microsoft.com/office/drawing/2014/main" id="{37FE4570-C7D7-4919-AC88-DCC5211AD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917"/>
                <a:ext cx="13" cy="11"/>
              </a:xfrm>
              <a:custGeom>
                <a:avLst/>
                <a:gdLst>
                  <a:gd name="T0" fmla="*/ 5 w 13"/>
                  <a:gd name="T1" fmla="*/ 1 h 11"/>
                  <a:gd name="T2" fmla="*/ 7 w 13"/>
                  <a:gd name="T3" fmla="*/ 0 h 11"/>
                  <a:gd name="T4" fmla="*/ 8 w 13"/>
                  <a:gd name="T5" fmla="*/ 0 h 11"/>
                  <a:gd name="T6" fmla="*/ 9 w 13"/>
                  <a:gd name="T7" fmla="*/ 0 h 11"/>
                  <a:gd name="T8" fmla="*/ 10 w 13"/>
                  <a:gd name="T9" fmla="*/ 1 h 11"/>
                  <a:gd name="T10" fmla="*/ 11 w 13"/>
                  <a:gd name="T11" fmla="*/ 1 h 11"/>
                  <a:gd name="T12" fmla="*/ 12 w 13"/>
                  <a:gd name="T13" fmla="*/ 2 h 11"/>
                  <a:gd name="T14" fmla="*/ 13 w 13"/>
                  <a:gd name="T15" fmla="*/ 3 h 11"/>
                  <a:gd name="T16" fmla="*/ 13 w 13"/>
                  <a:gd name="T17" fmla="*/ 4 h 11"/>
                  <a:gd name="T18" fmla="*/ 13 w 13"/>
                  <a:gd name="T19" fmla="*/ 5 h 11"/>
                  <a:gd name="T20" fmla="*/ 13 w 13"/>
                  <a:gd name="T21" fmla="*/ 6 h 11"/>
                  <a:gd name="T22" fmla="*/ 13 w 13"/>
                  <a:gd name="T23" fmla="*/ 7 h 11"/>
                  <a:gd name="T24" fmla="*/ 12 w 13"/>
                  <a:gd name="T25" fmla="*/ 7 h 11"/>
                  <a:gd name="T26" fmla="*/ 12 w 13"/>
                  <a:gd name="T27" fmla="*/ 8 h 11"/>
                  <a:gd name="T28" fmla="*/ 11 w 13"/>
                  <a:gd name="T29" fmla="*/ 9 h 11"/>
                  <a:gd name="T30" fmla="*/ 10 w 13"/>
                  <a:gd name="T31" fmla="*/ 10 h 11"/>
                  <a:gd name="T32" fmla="*/ 8 w 13"/>
                  <a:gd name="T33" fmla="*/ 10 h 11"/>
                  <a:gd name="T34" fmla="*/ 7 w 13"/>
                  <a:gd name="T35" fmla="*/ 11 h 11"/>
                  <a:gd name="T36" fmla="*/ 6 w 13"/>
                  <a:gd name="T37" fmla="*/ 11 h 11"/>
                  <a:gd name="T38" fmla="*/ 4 w 13"/>
                  <a:gd name="T39" fmla="*/ 11 h 11"/>
                  <a:gd name="T40" fmla="*/ 3 w 13"/>
                  <a:gd name="T41" fmla="*/ 10 h 11"/>
                  <a:gd name="T42" fmla="*/ 2 w 13"/>
                  <a:gd name="T43" fmla="*/ 10 h 11"/>
                  <a:gd name="T44" fmla="*/ 1 w 13"/>
                  <a:gd name="T45" fmla="*/ 9 h 11"/>
                  <a:gd name="T46" fmla="*/ 1 w 13"/>
                  <a:gd name="T47" fmla="*/ 8 h 11"/>
                  <a:gd name="T48" fmla="*/ 0 w 13"/>
                  <a:gd name="T49" fmla="*/ 7 h 11"/>
                  <a:gd name="T50" fmla="*/ 0 w 13"/>
                  <a:gd name="T51" fmla="*/ 7 h 11"/>
                  <a:gd name="T52" fmla="*/ 0 w 13"/>
                  <a:gd name="T53" fmla="*/ 5 h 11"/>
                  <a:gd name="T54" fmla="*/ 1 w 13"/>
                  <a:gd name="T55" fmla="*/ 5 h 11"/>
                  <a:gd name="T56" fmla="*/ 1 w 13"/>
                  <a:gd name="T57" fmla="*/ 3 h 11"/>
                  <a:gd name="T58" fmla="*/ 2 w 13"/>
                  <a:gd name="T59" fmla="*/ 3 h 11"/>
                  <a:gd name="T60" fmla="*/ 3 w 13"/>
                  <a:gd name="T61" fmla="*/ 2 h 11"/>
                  <a:gd name="T62" fmla="*/ 4 w 13"/>
                  <a:gd name="T63" fmla="*/ 1 h 11"/>
                  <a:gd name="T64" fmla="*/ 5 w 13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1">
                    <a:moveTo>
                      <a:pt x="5" y="1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9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120">
                <a:extLst>
                  <a:ext uri="{FF2B5EF4-FFF2-40B4-BE49-F238E27FC236}">
                    <a16:creationId xmlns:a16="http://schemas.microsoft.com/office/drawing/2014/main" id="{A7E2057D-1E6C-48D0-BA87-1F41C7CA3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918"/>
                <a:ext cx="11" cy="10"/>
              </a:xfrm>
              <a:custGeom>
                <a:avLst/>
                <a:gdLst>
                  <a:gd name="T0" fmla="*/ 4 w 11"/>
                  <a:gd name="T1" fmla="*/ 0 h 10"/>
                  <a:gd name="T2" fmla="*/ 5 w 11"/>
                  <a:gd name="T3" fmla="*/ 0 h 10"/>
                  <a:gd name="T4" fmla="*/ 7 w 11"/>
                  <a:gd name="T5" fmla="*/ 0 h 10"/>
                  <a:gd name="T6" fmla="*/ 8 w 11"/>
                  <a:gd name="T7" fmla="*/ 0 h 10"/>
                  <a:gd name="T8" fmla="*/ 9 w 11"/>
                  <a:gd name="T9" fmla="*/ 0 h 10"/>
                  <a:gd name="T10" fmla="*/ 9 w 11"/>
                  <a:gd name="T11" fmla="*/ 1 h 10"/>
                  <a:gd name="T12" fmla="*/ 10 w 11"/>
                  <a:gd name="T13" fmla="*/ 1 h 10"/>
                  <a:gd name="T14" fmla="*/ 11 w 11"/>
                  <a:gd name="T15" fmla="*/ 2 h 10"/>
                  <a:gd name="T16" fmla="*/ 11 w 11"/>
                  <a:gd name="T17" fmla="*/ 3 h 10"/>
                  <a:gd name="T18" fmla="*/ 11 w 11"/>
                  <a:gd name="T19" fmla="*/ 5 h 10"/>
                  <a:gd name="T20" fmla="*/ 11 w 11"/>
                  <a:gd name="T21" fmla="*/ 7 h 10"/>
                  <a:gd name="T22" fmla="*/ 9 w 11"/>
                  <a:gd name="T23" fmla="*/ 8 h 10"/>
                  <a:gd name="T24" fmla="*/ 7 w 11"/>
                  <a:gd name="T25" fmla="*/ 9 h 10"/>
                  <a:gd name="T26" fmla="*/ 6 w 11"/>
                  <a:gd name="T27" fmla="*/ 9 h 10"/>
                  <a:gd name="T28" fmla="*/ 5 w 11"/>
                  <a:gd name="T29" fmla="*/ 10 h 10"/>
                  <a:gd name="T30" fmla="*/ 3 w 11"/>
                  <a:gd name="T31" fmla="*/ 9 h 10"/>
                  <a:gd name="T32" fmla="*/ 2 w 11"/>
                  <a:gd name="T33" fmla="*/ 9 h 10"/>
                  <a:gd name="T34" fmla="*/ 1 w 11"/>
                  <a:gd name="T35" fmla="*/ 9 h 10"/>
                  <a:gd name="T36" fmla="*/ 1 w 11"/>
                  <a:gd name="T37" fmla="*/ 8 h 10"/>
                  <a:gd name="T38" fmla="*/ 0 w 11"/>
                  <a:gd name="T39" fmla="*/ 7 h 10"/>
                  <a:gd name="T40" fmla="*/ 0 w 11"/>
                  <a:gd name="T41" fmla="*/ 6 h 10"/>
                  <a:gd name="T42" fmla="*/ 0 w 11"/>
                  <a:gd name="T43" fmla="*/ 5 h 10"/>
                  <a:gd name="T44" fmla="*/ 0 w 11"/>
                  <a:gd name="T45" fmla="*/ 3 h 10"/>
                  <a:gd name="T46" fmla="*/ 2 w 11"/>
                  <a:gd name="T47" fmla="*/ 1 h 10"/>
                  <a:gd name="T48" fmla="*/ 4 w 11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3A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121">
                <a:extLst>
                  <a:ext uri="{FF2B5EF4-FFF2-40B4-BE49-F238E27FC236}">
                    <a16:creationId xmlns:a16="http://schemas.microsoft.com/office/drawing/2014/main" id="{35D694AB-872B-462A-9E61-CDC1656C9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919"/>
                <a:ext cx="11" cy="8"/>
              </a:xfrm>
              <a:custGeom>
                <a:avLst/>
                <a:gdLst>
                  <a:gd name="T0" fmla="*/ 4 w 11"/>
                  <a:gd name="T1" fmla="*/ 0 h 8"/>
                  <a:gd name="T2" fmla="*/ 5 w 11"/>
                  <a:gd name="T3" fmla="*/ 0 h 8"/>
                  <a:gd name="T4" fmla="*/ 6 w 11"/>
                  <a:gd name="T5" fmla="*/ 0 h 8"/>
                  <a:gd name="T6" fmla="*/ 7 w 11"/>
                  <a:gd name="T7" fmla="*/ 0 h 8"/>
                  <a:gd name="T8" fmla="*/ 8 w 11"/>
                  <a:gd name="T9" fmla="*/ 0 h 8"/>
                  <a:gd name="T10" fmla="*/ 9 w 11"/>
                  <a:gd name="T11" fmla="*/ 0 h 8"/>
                  <a:gd name="T12" fmla="*/ 10 w 11"/>
                  <a:gd name="T13" fmla="*/ 1 h 8"/>
                  <a:gd name="T14" fmla="*/ 10 w 11"/>
                  <a:gd name="T15" fmla="*/ 2 h 8"/>
                  <a:gd name="T16" fmla="*/ 11 w 11"/>
                  <a:gd name="T17" fmla="*/ 2 h 8"/>
                  <a:gd name="T18" fmla="*/ 11 w 11"/>
                  <a:gd name="T19" fmla="*/ 4 h 8"/>
                  <a:gd name="T20" fmla="*/ 10 w 11"/>
                  <a:gd name="T21" fmla="*/ 6 h 8"/>
                  <a:gd name="T22" fmla="*/ 9 w 11"/>
                  <a:gd name="T23" fmla="*/ 7 h 8"/>
                  <a:gd name="T24" fmla="*/ 7 w 11"/>
                  <a:gd name="T25" fmla="*/ 8 h 8"/>
                  <a:gd name="T26" fmla="*/ 5 w 11"/>
                  <a:gd name="T27" fmla="*/ 8 h 8"/>
                  <a:gd name="T28" fmla="*/ 4 w 11"/>
                  <a:gd name="T29" fmla="*/ 8 h 8"/>
                  <a:gd name="T30" fmla="*/ 3 w 11"/>
                  <a:gd name="T31" fmla="*/ 8 h 8"/>
                  <a:gd name="T32" fmla="*/ 2 w 11"/>
                  <a:gd name="T33" fmla="*/ 8 h 8"/>
                  <a:gd name="T34" fmla="*/ 1 w 11"/>
                  <a:gd name="T35" fmla="*/ 8 h 8"/>
                  <a:gd name="T36" fmla="*/ 1 w 11"/>
                  <a:gd name="T37" fmla="*/ 7 h 8"/>
                  <a:gd name="T38" fmla="*/ 0 w 11"/>
                  <a:gd name="T39" fmla="*/ 6 h 8"/>
                  <a:gd name="T40" fmla="*/ 0 w 11"/>
                  <a:gd name="T41" fmla="*/ 6 h 8"/>
                  <a:gd name="T42" fmla="*/ 0 w 11"/>
                  <a:gd name="T43" fmla="*/ 4 h 8"/>
                  <a:gd name="T44" fmla="*/ 1 w 11"/>
                  <a:gd name="T45" fmla="*/ 2 h 8"/>
                  <a:gd name="T46" fmla="*/ 2 w 11"/>
                  <a:gd name="T47" fmla="*/ 1 h 8"/>
                  <a:gd name="T48" fmla="*/ 4 w 11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A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122">
                <a:extLst>
                  <a:ext uri="{FF2B5EF4-FFF2-40B4-BE49-F238E27FC236}">
                    <a16:creationId xmlns:a16="http://schemas.microsoft.com/office/drawing/2014/main" id="{22B78AF8-B3E7-455B-A224-BB27095BB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919"/>
                <a:ext cx="10" cy="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0 h 8"/>
                  <a:gd name="T4" fmla="*/ 6 w 10"/>
                  <a:gd name="T5" fmla="*/ 0 h 8"/>
                  <a:gd name="T6" fmla="*/ 7 w 10"/>
                  <a:gd name="T7" fmla="*/ 0 h 8"/>
                  <a:gd name="T8" fmla="*/ 8 w 10"/>
                  <a:gd name="T9" fmla="*/ 1 h 8"/>
                  <a:gd name="T10" fmla="*/ 8 w 10"/>
                  <a:gd name="T11" fmla="*/ 1 h 8"/>
                  <a:gd name="T12" fmla="*/ 9 w 10"/>
                  <a:gd name="T13" fmla="*/ 1 h 8"/>
                  <a:gd name="T14" fmla="*/ 9 w 10"/>
                  <a:gd name="T15" fmla="*/ 2 h 8"/>
                  <a:gd name="T16" fmla="*/ 10 w 10"/>
                  <a:gd name="T17" fmla="*/ 3 h 8"/>
                  <a:gd name="T18" fmla="*/ 10 w 10"/>
                  <a:gd name="T19" fmla="*/ 4 h 8"/>
                  <a:gd name="T20" fmla="*/ 9 w 10"/>
                  <a:gd name="T21" fmla="*/ 6 h 8"/>
                  <a:gd name="T22" fmla="*/ 8 w 10"/>
                  <a:gd name="T23" fmla="*/ 7 h 8"/>
                  <a:gd name="T24" fmla="*/ 6 w 10"/>
                  <a:gd name="T25" fmla="*/ 8 h 8"/>
                  <a:gd name="T26" fmla="*/ 5 w 10"/>
                  <a:gd name="T27" fmla="*/ 8 h 8"/>
                  <a:gd name="T28" fmla="*/ 4 w 10"/>
                  <a:gd name="T29" fmla="*/ 8 h 8"/>
                  <a:gd name="T30" fmla="*/ 3 w 10"/>
                  <a:gd name="T31" fmla="*/ 8 h 8"/>
                  <a:gd name="T32" fmla="*/ 2 w 10"/>
                  <a:gd name="T33" fmla="*/ 8 h 8"/>
                  <a:gd name="T34" fmla="*/ 2 w 10"/>
                  <a:gd name="T35" fmla="*/ 8 h 8"/>
                  <a:gd name="T36" fmla="*/ 1 w 10"/>
                  <a:gd name="T37" fmla="*/ 7 h 8"/>
                  <a:gd name="T38" fmla="*/ 0 w 10"/>
                  <a:gd name="T39" fmla="*/ 6 h 8"/>
                  <a:gd name="T40" fmla="*/ 0 w 10"/>
                  <a:gd name="T41" fmla="*/ 6 h 8"/>
                  <a:gd name="T42" fmla="*/ 0 w 10"/>
                  <a:gd name="T43" fmla="*/ 4 h 8"/>
                  <a:gd name="T44" fmla="*/ 1 w 10"/>
                  <a:gd name="T45" fmla="*/ 3 h 8"/>
                  <a:gd name="T46" fmla="*/ 2 w 10"/>
                  <a:gd name="T47" fmla="*/ 1 h 8"/>
                  <a:gd name="T48" fmla="*/ 4 w 10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F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123">
                <a:extLst>
                  <a:ext uri="{FF2B5EF4-FFF2-40B4-BE49-F238E27FC236}">
                    <a16:creationId xmlns:a16="http://schemas.microsoft.com/office/drawing/2014/main" id="{98683D03-4333-48AB-8D01-5D50C391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920"/>
                <a:ext cx="9" cy="7"/>
              </a:xfrm>
              <a:custGeom>
                <a:avLst/>
                <a:gdLst>
                  <a:gd name="T0" fmla="*/ 4 w 9"/>
                  <a:gd name="T1" fmla="*/ 0 h 7"/>
                  <a:gd name="T2" fmla="*/ 5 w 9"/>
                  <a:gd name="T3" fmla="*/ 0 h 7"/>
                  <a:gd name="T4" fmla="*/ 5 w 9"/>
                  <a:gd name="T5" fmla="*/ 0 h 7"/>
                  <a:gd name="T6" fmla="*/ 6 w 9"/>
                  <a:gd name="T7" fmla="*/ 0 h 7"/>
                  <a:gd name="T8" fmla="*/ 7 w 9"/>
                  <a:gd name="T9" fmla="*/ 0 h 7"/>
                  <a:gd name="T10" fmla="*/ 8 w 9"/>
                  <a:gd name="T11" fmla="*/ 0 h 7"/>
                  <a:gd name="T12" fmla="*/ 8 w 9"/>
                  <a:gd name="T13" fmla="*/ 1 h 7"/>
                  <a:gd name="T14" fmla="*/ 9 w 9"/>
                  <a:gd name="T15" fmla="*/ 1 h 7"/>
                  <a:gd name="T16" fmla="*/ 9 w 9"/>
                  <a:gd name="T17" fmla="*/ 2 h 7"/>
                  <a:gd name="T18" fmla="*/ 9 w 9"/>
                  <a:gd name="T19" fmla="*/ 4 h 7"/>
                  <a:gd name="T20" fmla="*/ 9 w 9"/>
                  <a:gd name="T21" fmla="*/ 5 h 7"/>
                  <a:gd name="T22" fmla="*/ 7 w 9"/>
                  <a:gd name="T23" fmla="*/ 6 h 7"/>
                  <a:gd name="T24" fmla="*/ 6 w 9"/>
                  <a:gd name="T25" fmla="*/ 7 h 7"/>
                  <a:gd name="T26" fmla="*/ 5 w 9"/>
                  <a:gd name="T27" fmla="*/ 7 h 7"/>
                  <a:gd name="T28" fmla="*/ 4 w 9"/>
                  <a:gd name="T29" fmla="*/ 7 h 7"/>
                  <a:gd name="T30" fmla="*/ 3 w 9"/>
                  <a:gd name="T31" fmla="*/ 7 h 7"/>
                  <a:gd name="T32" fmla="*/ 2 w 9"/>
                  <a:gd name="T33" fmla="*/ 7 h 7"/>
                  <a:gd name="T34" fmla="*/ 2 w 9"/>
                  <a:gd name="T35" fmla="*/ 7 h 7"/>
                  <a:gd name="T36" fmla="*/ 1 w 9"/>
                  <a:gd name="T37" fmla="*/ 6 h 7"/>
                  <a:gd name="T38" fmla="*/ 1 w 9"/>
                  <a:gd name="T39" fmla="*/ 5 h 7"/>
                  <a:gd name="T40" fmla="*/ 0 w 9"/>
                  <a:gd name="T41" fmla="*/ 5 h 7"/>
                  <a:gd name="T42" fmla="*/ 0 w 9"/>
                  <a:gd name="T43" fmla="*/ 3 h 7"/>
                  <a:gd name="T44" fmla="*/ 1 w 9"/>
                  <a:gd name="T45" fmla="*/ 2 h 7"/>
                  <a:gd name="T46" fmla="*/ 2 w 9"/>
                  <a:gd name="T47" fmla="*/ 1 h 7"/>
                  <a:gd name="T48" fmla="*/ 4 w 9"/>
                  <a:gd name="T4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C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124">
                <a:extLst>
                  <a:ext uri="{FF2B5EF4-FFF2-40B4-BE49-F238E27FC236}">
                    <a16:creationId xmlns:a16="http://schemas.microsoft.com/office/drawing/2014/main" id="{77EF4F69-41BF-4BFC-869A-92AA6BE2F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920"/>
                <a:ext cx="8" cy="7"/>
              </a:xfrm>
              <a:custGeom>
                <a:avLst/>
                <a:gdLst>
                  <a:gd name="T0" fmla="*/ 3 w 8"/>
                  <a:gd name="T1" fmla="*/ 1 h 7"/>
                  <a:gd name="T2" fmla="*/ 5 w 8"/>
                  <a:gd name="T3" fmla="*/ 0 h 7"/>
                  <a:gd name="T4" fmla="*/ 7 w 8"/>
                  <a:gd name="T5" fmla="*/ 1 h 7"/>
                  <a:gd name="T6" fmla="*/ 8 w 8"/>
                  <a:gd name="T7" fmla="*/ 1 h 7"/>
                  <a:gd name="T8" fmla="*/ 8 w 8"/>
                  <a:gd name="T9" fmla="*/ 2 h 7"/>
                  <a:gd name="T10" fmla="*/ 8 w 8"/>
                  <a:gd name="T11" fmla="*/ 4 h 7"/>
                  <a:gd name="T12" fmla="*/ 8 w 8"/>
                  <a:gd name="T13" fmla="*/ 5 h 7"/>
                  <a:gd name="T14" fmla="*/ 7 w 8"/>
                  <a:gd name="T15" fmla="*/ 6 h 7"/>
                  <a:gd name="T16" fmla="*/ 5 w 8"/>
                  <a:gd name="T17" fmla="*/ 7 h 7"/>
                  <a:gd name="T18" fmla="*/ 4 w 8"/>
                  <a:gd name="T19" fmla="*/ 7 h 7"/>
                  <a:gd name="T20" fmla="*/ 2 w 8"/>
                  <a:gd name="T21" fmla="*/ 7 h 7"/>
                  <a:gd name="T22" fmla="*/ 1 w 8"/>
                  <a:gd name="T23" fmla="*/ 6 h 7"/>
                  <a:gd name="T24" fmla="*/ 0 w 8"/>
                  <a:gd name="T25" fmla="*/ 5 h 7"/>
                  <a:gd name="T26" fmla="*/ 0 w 8"/>
                  <a:gd name="T27" fmla="*/ 4 h 7"/>
                  <a:gd name="T28" fmla="*/ 1 w 8"/>
                  <a:gd name="T29" fmla="*/ 2 h 7"/>
                  <a:gd name="T30" fmla="*/ 2 w 8"/>
                  <a:gd name="T31" fmla="*/ 1 h 7"/>
                  <a:gd name="T32" fmla="*/ 3 w 8"/>
                  <a:gd name="T3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7">
                    <a:moveTo>
                      <a:pt x="3" y="1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C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125">
                <a:extLst>
                  <a:ext uri="{FF2B5EF4-FFF2-40B4-BE49-F238E27FC236}">
                    <a16:creationId xmlns:a16="http://schemas.microsoft.com/office/drawing/2014/main" id="{18F62AB8-43CF-41A1-93DB-3906CF8A1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" y="929"/>
                <a:ext cx="14" cy="15"/>
              </a:xfrm>
              <a:custGeom>
                <a:avLst/>
                <a:gdLst>
                  <a:gd name="T0" fmla="*/ 7 w 14"/>
                  <a:gd name="T1" fmla="*/ 0 h 15"/>
                  <a:gd name="T2" fmla="*/ 8 w 14"/>
                  <a:gd name="T3" fmla="*/ 0 h 15"/>
                  <a:gd name="T4" fmla="*/ 10 w 14"/>
                  <a:gd name="T5" fmla="*/ 0 h 15"/>
                  <a:gd name="T6" fmla="*/ 11 w 14"/>
                  <a:gd name="T7" fmla="*/ 1 h 15"/>
                  <a:gd name="T8" fmla="*/ 12 w 14"/>
                  <a:gd name="T9" fmla="*/ 2 h 15"/>
                  <a:gd name="T10" fmla="*/ 13 w 14"/>
                  <a:gd name="T11" fmla="*/ 3 h 15"/>
                  <a:gd name="T12" fmla="*/ 13 w 14"/>
                  <a:gd name="T13" fmla="*/ 5 h 15"/>
                  <a:gd name="T14" fmla="*/ 14 w 14"/>
                  <a:gd name="T15" fmla="*/ 6 h 15"/>
                  <a:gd name="T16" fmla="*/ 14 w 14"/>
                  <a:gd name="T17" fmla="*/ 8 h 15"/>
                  <a:gd name="T18" fmla="*/ 14 w 14"/>
                  <a:gd name="T19" fmla="*/ 9 h 15"/>
                  <a:gd name="T20" fmla="*/ 13 w 14"/>
                  <a:gd name="T21" fmla="*/ 11 h 15"/>
                  <a:gd name="T22" fmla="*/ 13 w 14"/>
                  <a:gd name="T23" fmla="*/ 12 h 15"/>
                  <a:gd name="T24" fmla="*/ 12 w 14"/>
                  <a:gd name="T25" fmla="*/ 13 h 15"/>
                  <a:gd name="T26" fmla="*/ 11 w 14"/>
                  <a:gd name="T27" fmla="*/ 14 h 15"/>
                  <a:gd name="T28" fmla="*/ 10 w 14"/>
                  <a:gd name="T29" fmla="*/ 14 h 15"/>
                  <a:gd name="T30" fmla="*/ 8 w 14"/>
                  <a:gd name="T31" fmla="*/ 15 h 15"/>
                  <a:gd name="T32" fmla="*/ 7 w 14"/>
                  <a:gd name="T33" fmla="*/ 15 h 15"/>
                  <a:gd name="T34" fmla="*/ 5 w 14"/>
                  <a:gd name="T35" fmla="*/ 15 h 15"/>
                  <a:gd name="T36" fmla="*/ 4 w 14"/>
                  <a:gd name="T37" fmla="*/ 14 h 15"/>
                  <a:gd name="T38" fmla="*/ 3 w 14"/>
                  <a:gd name="T39" fmla="*/ 14 h 15"/>
                  <a:gd name="T40" fmla="*/ 2 w 14"/>
                  <a:gd name="T41" fmla="*/ 13 h 15"/>
                  <a:gd name="T42" fmla="*/ 1 w 14"/>
                  <a:gd name="T43" fmla="*/ 12 h 15"/>
                  <a:gd name="T44" fmla="*/ 0 w 14"/>
                  <a:gd name="T45" fmla="*/ 11 h 15"/>
                  <a:gd name="T46" fmla="*/ 0 w 14"/>
                  <a:gd name="T47" fmla="*/ 9 h 15"/>
                  <a:gd name="T48" fmla="*/ 0 w 14"/>
                  <a:gd name="T49" fmla="*/ 8 h 15"/>
                  <a:gd name="T50" fmla="*/ 0 w 14"/>
                  <a:gd name="T51" fmla="*/ 6 h 15"/>
                  <a:gd name="T52" fmla="*/ 0 w 14"/>
                  <a:gd name="T53" fmla="*/ 5 h 15"/>
                  <a:gd name="T54" fmla="*/ 1 w 14"/>
                  <a:gd name="T55" fmla="*/ 3 h 15"/>
                  <a:gd name="T56" fmla="*/ 2 w 14"/>
                  <a:gd name="T57" fmla="*/ 2 h 15"/>
                  <a:gd name="T58" fmla="*/ 3 w 14"/>
                  <a:gd name="T59" fmla="*/ 1 h 15"/>
                  <a:gd name="T60" fmla="*/ 4 w 14"/>
                  <a:gd name="T61" fmla="*/ 0 h 15"/>
                  <a:gd name="T62" fmla="*/ 5 w 14"/>
                  <a:gd name="T63" fmla="*/ 0 h 15"/>
                  <a:gd name="T64" fmla="*/ 7 w 14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126">
                <a:extLst>
                  <a:ext uri="{FF2B5EF4-FFF2-40B4-BE49-F238E27FC236}">
                    <a16:creationId xmlns:a16="http://schemas.microsoft.com/office/drawing/2014/main" id="{0B1D3F01-BA98-4E2C-AA9D-30AC3DF72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929"/>
                <a:ext cx="14" cy="15"/>
              </a:xfrm>
              <a:custGeom>
                <a:avLst/>
                <a:gdLst>
                  <a:gd name="T0" fmla="*/ 7 w 14"/>
                  <a:gd name="T1" fmla="*/ 0 h 15"/>
                  <a:gd name="T2" fmla="*/ 8 w 14"/>
                  <a:gd name="T3" fmla="*/ 0 h 15"/>
                  <a:gd name="T4" fmla="*/ 10 w 14"/>
                  <a:gd name="T5" fmla="*/ 1 h 15"/>
                  <a:gd name="T6" fmla="*/ 11 w 14"/>
                  <a:gd name="T7" fmla="*/ 1 h 15"/>
                  <a:gd name="T8" fmla="*/ 12 w 14"/>
                  <a:gd name="T9" fmla="*/ 2 h 15"/>
                  <a:gd name="T10" fmla="*/ 13 w 14"/>
                  <a:gd name="T11" fmla="*/ 4 h 15"/>
                  <a:gd name="T12" fmla="*/ 13 w 14"/>
                  <a:gd name="T13" fmla="*/ 5 h 15"/>
                  <a:gd name="T14" fmla="*/ 14 w 14"/>
                  <a:gd name="T15" fmla="*/ 6 h 15"/>
                  <a:gd name="T16" fmla="*/ 14 w 14"/>
                  <a:gd name="T17" fmla="*/ 8 h 15"/>
                  <a:gd name="T18" fmla="*/ 14 w 14"/>
                  <a:gd name="T19" fmla="*/ 9 h 15"/>
                  <a:gd name="T20" fmla="*/ 13 w 14"/>
                  <a:gd name="T21" fmla="*/ 11 h 15"/>
                  <a:gd name="T22" fmla="*/ 13 w 14"/>
                  <a:gd name="T23" fmla="*/ 12 h 15"/>
                  <a:gd name="T24" fmla="*/ 12 w 14"/>
                  <a:gd name="T25" fmla="*/ 13 h 15"/>
                  <a:gd name="T26" fmla="*/ 11 w 14"/>
                  <a:gd name="T27" fmla="*/ 14 h 15"/>
                  <a:gd name="T28" fmla="*/ 10 w 14"/>
                  <a:gd name="T29" fmla="*/ 15 h 15"/>
                  <a:gd name="T30" fmla="*/ 8 w 14"/>
                  <a:gd name="T31" fmla="*/ 15 h 15"/>
                  <a:gd name="T32" fmla="*/ 7 w 14"/>
                  <a:gd name="T33" fmla="*/ 15 h 15"/>
                  <a:gd name="T34" fmla="*/ 5 w 14"/>
                  <a:gd name="T35" fmla="*/ 15 h 15"/>
                  <a:gd name="T36" fmla="*/ 4 w 14"/>
                  <a:gd name="T37" fmla="*/ 15 h 15"/>
                  <a:gd name="T38" fmla="*/ 3 w 14"/>
                  <a:gd name="T39" fmla="*/ 14 h 15"/>
                  <a:gd name="T40" fmla="*/ 2 w 14"/>
                  <a:gd name="T41" fmla="*/ 13 h 15"/>
                  <a:gd name="T42" fmla="*/ 1 w 14"/>
                  <a:gd name="T43" fmla="*/ 12 h 15"/>
                  <a:gd name="T44" fmla="*/ 0 w 14"/>
                  <a:gd name="T45" fmla="*/ 11 h 15"/>
                  <a:gd name="T46" fmla="*/ 0 w 14"/>
                  <a:gd name="T47" fmla="*/ 9 h 15"/>
                  <a:gd name="T48" fmla="*/ 0 w 14"/>
                  <a:gd name="T49" fmla="*/ 8 h 15"/>
                  <a:gd name="T50" fmla="*/ 0 w 14"/>
                  <a:gd name="T51" fmla="*/ 6 h 15"/>
                  <a:gd name="T52" fmla="*/ 0 w 14"/>
                  <a:gd name="T53" fmla="*/ 5 h 15"/>
                  <a:gd name="T54" fmla="*/ 1 w 14"/>
                  <a:gd name="T55" fmla="*/ 4 h 15"/>
                  <a:gd name="T56" fmla="*/ 2 w 14"/>
                  <a:gd name="T57" fmla="*/ 2 h 15"/>
                  <a:gd name="T58" fmla="*/ 3 w 14"/>
                  <a:gd name="T59" fmla="*/ 1 h 15"/>
                  <a:gd name="T60" fmla="*/ 4 w 14"/>
                  <a:gd name="T61" fmla="*/ 1 h 15"/>
                  <a:gd name="T62" fmla="*/ 5 w 14"/>
                  <a:gd name="T63" fmla="*/ 0 h 15"/>
                  <a:gd name="T64" fmla="*/ 7 w 14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57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127">
                <a:extLst>
                  <a:ext uri="{FF2B5EF4-FFF2-40B4-BE49-F238E27FC236}">
                    <a16:creationId xmlns:a16="http://schemas.microsoft.com/office/drawing/2014/main" id="{2B5C96A4-86D3-46A7-B392-9ECD0166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986"/>
                <a:ext cx="28" cy="28"/>
              </a:xfrm>
              <a:custGeom>
                <a:avLst/>
                <a:gdLst>
                  <a:gd name="T0" fmla="*/ 0 w 28"/>
                  <a:gd name="T1" fmla="*/ 3 h 28"/>
                  <a:gd name="T2" fmla="*/ 16 w 28"/>
                  <a:gd name="T3" fmla="*/ 0 h 28"/>
                  <a:gd name="T4" fmla="*/ 20 w 28"/>
                  <a:gd name="T5" fmla="*/ 0 h 28"/>
                  <a:gd name="T6" fmla="*/ 23 w 28"/>
                  <a:gd name="T7" fmla="*/ 2 h 28"/>
                  <a:gd name="T8" fmla="*/ 26 w 28"/>
                  <a:gd name="T9" fmla="*/ 5 h 28"/>
                  <a:gd name="T10" fmla="*/ 27 w 28"/>
                  <a:gd name="T11" fmla="*/ 8 h 28"/>
                  <a:gd name="T12" fmla="*/ 28 w 28"/>
                  <a:gd name="T13" fmla="*/ 12 h 28"/>
                  <a:gd name="T14" fmla="*/ 28 w 28"/>
                  <a:gd name="T15" fmla="*/ 16 h 28"/>
                  <a:gd name="T16" fmla="*/ 27 w 28"/>
                  <a:gd name="T17" fmla="*/ 19 h 28"/>
                  <a:gd name="T18" fmla="*/ 26 w 28"/>
                  <a:gd name="T19" fmla="*/ 21 h 28"/>
                  <a:gd name="T20" fmla="*/ 19 w 28"/>
                  <a:gd name="T21" fmla="*/ 25 h 28"/>
                  <a:gd name="T22" fmla="*/ 10 w 28"/>
                  <a:gd name="T23" fmla="*/ 27 h 28"/>
                  <a:gd name="T24" fmla="*/ 5 w 28"/>
                  <a:gd name="T25" fmla="*/ 28 h 28"/>
                  <a:gd name="T26" fmla="*/ 0 w 28"/>
                  <a:gd name="T27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8">
                    <a:moveTo>
                      <a:pt x="0" y="3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0" y="27"/>
                    </a:lnTo>
                    <a:lnTo>
                      <a:pt x="5" y="2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128">
                <a:extLst>
                  <a:ext uri="{FF2B5EF4-FFF2-40B4-BE49-F238E27FC236}">
                    <a16:creationId xmlns:a16="http://schemas.microsoft.com/office/drawing/2014/main" id="{2D7AB0CA-B216-4EA3-A66D-F4B7A2EB2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" y="988"/>
                <a:ext cx="16" cy="25"/>
              </a:xfrm>
              <a:custGeom>
                <a:avLst/>
                <a:gdLst>
                  <a:gd name="T0" fmla="*/ 8 w 16"/>
                  <a:gd name="T1" fmla="*/ 0 h 25"/>
                  <a:gd name="T2" fmla="*/ 9 w 16"/>
                  <a:gd name="T3" fmla="*/ 0 h 25"/>
                  <a:gd name="T4" fmla="*/ 11 w 16"/>
                  <a:gd name="T5" fmla="*/ 1 h 25"/>
                  <a:gd name="T6" fmla="*/ 12 w 16"/>
                  <a:gd name="T7" fmla="*/ 2 h 25"/>
                  <a:gd name="T8" fmla="*/ 14 w 16"/>
                  <a:gd name="T9" fmla="*/ 4 h 25"/>
                  <a:gd name="T10" fmla="*/ 15 w 16"/>
                  <a:gd name="T11" fmla="*/ 6 h 25"/>
                  <a:gd name="T12" fmla="*/ 16 w 16"/>
                  <a:gd name="T13" fmla="*/ 8 h 25"/>
                  <a:gd name="T14" fmla="*/ 16 w 16"/>
                  <a:gd name="T15" fmla="*/ 10 h 25"/>
                  <a:gd name="T16" fmla="*/ 16 w 16"/>
                  <a:gd name="T17" fmla="*/ 13 h 25"/>
                  <a:gd name="T18" fmla="*/ 16 w 16"/>
                  <a:gd name="T19" fmla="*/ 15 h 25"/>
                  <a:gd name="T20" fmla="*/ 16 w 16"/>
                  <a:gd name="T21" fmla="*/ 17 h 25"/>
                  <a:gd name="T22" fmla="*/ 15 w 16"/>
                  <a:gd name="T23" fmla="*/ 20 h 25"/>
                  <a:gd name="T24" fmla="*/ 14 w 16"/>
                  <a:gd name="T25" fmla="*/ 22 h 25"/>
                  <a:gd name="T26" fmla="*/ 13 w 16"/>
                  <a:gd name="T27" fmla="*/ 23 h 25"/>
                  <a:gd name="T28" fmla="*/ 12 w 16"/>
                  <a:gd name="T29" fmla="*/ 24 h 25"/>
                  <a:gd name="T30" fmla="*/ 10 w 16"/>
                  <a:gd name="T31" fmla="*/ 25 h 25"/>
                  <a:gd name="T32" fmla="*/ 8 w 16"/>
                  <a:gd name="T33" fmla="*/ 25 h 25"/>
                  <a:gd name="T34" fmla="*/ 7 w 16"/>
                  <a:gd name="T35" fmla="*/ 25 h 25"/>
                  <a:gd name="T36" fmla="*/ 5 w 16"/>
                  <a:gd name="T37" fmla="*/ 24 h 25"/>
                  <a:gd name="T38" fmla="*/ 4 w 16"/>
                  <a:gd name="T39" fmla="*/ 23 h 25"/>
                  <a:gd name="T40" fmla="*/ 2 w 16"/>
                  <a:gd name="T41" fmla="*/ 22 h 25"/>
                  <a:gd name="T42" fmla="*/ 1 w 16"/>
                  <a:gd name="T43" fmla="*/ 20 h 25"/>
                  <a:gd name="T44" fmla="*/ 0 w 16"/>
                  <a:gd name="T45" fmla="*/ 18 h 25"/>
                  <a:gd name="T46" fmla="*/ 0 w 16"/>
                  <a:gd name="T47" fmla="*/ 16 h 25"/>
                  <a:gd name="T48" fmla="*/ 0 w 16"/>
                  <a:gd name="T49" fmla="*/ 13 h 25"/>
                  <a:gd name="T50" fmla="*/ 0 w 16"/>
                  <a:gd name="T51" fmla="*/ 11 h 25"/>
                  <a:gd name="T52" fmla="*/ 0 w 16"/>
                  <a:gd name="T53" fmla="*/ 8 h 25"/>
                  <a:gd name="T54" fmla="*/ 1 w 16"/>
                  <a:gd name="T55" fmla="*/ 6 h 25"/>
                  <a:gd name="T56" fmla="*/ 2 w 16"/>
                  <a:gd name="T57" fmla="*/ 4 h 25"/>
                  <a:gd name="T58" fmla="*/ 3 w 16"/>
                  <a:gd name="T59" fmla="*/ 3 h 25"/>
                  <a:gd name="T60" fmla="*/ 4 w 16"/>
                  <a:gd name="T61" fmla="*/ 1 h 25"/>
                  <a:gd name="T62" fmla="*/ 6 w 16"/>
                  <a:gd name="T63" fmla="*/ 1 h 25"/>
                  <a:gd name="T64" fmla="*/ 8 w 16"/>
                  <a:gd name="T6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25">
                    <a:moveTo>
                      <a:pt x="8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2" y="24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129">
                <a:extLst>
                  <a:ext uri="{FF2B5EF4-FFF2-40B4-BE49-F238E27FC236}">
                    <a16:creationId xmlns:a16="http://schemas.microsoft.com/office/drawing/2014/main" id="{206FD348-5DBE-492F-A265-A46FE8740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" y="879"/>
                <a:ext cx="31" cy="8"/>
              </a:xfrm>
              <a:custGeom>
                <a:avLst/>
                <a:gdLst>
                  <a:gd name="T0" fmla="*/ 16 w 31"/>
                  <a:gd name="T1" fmla="*/ 0 h 8"/>
                  <a:gd name="T2" fmla="*/ 19 w 31"/>
                  <a:gd name="T3" fmla="*/ 0 h 8"/>
                  <a:gd name="T4" fmla="*/ 22 w 31"/>
                  <a:gd name="T5" fmla="*/ 1 h 8"/>
                  <a:gd name="T6" fmla="*/ 24 w 31"/>
                  <a:gd name="T7" fmla="*/ 1 h 8"/>
                  <a:gd name="T8" fmla="*/ 27 w 31"/>
                  <a:gd name="T9" fmla="*/ 1 h 8"/>
                  <a:gd name="T10" fmla="*/ 29 w 31"/>
                  <a:gd name="T11" fmla="*/ 2 h 8"/>
                  <a:gd name="T12" fmla="*/ 30 w 31"/>
                  <a:gd name="T13" fmla="*/ 3 h 8"/>
                  <a:gd name="T14" fmla="*/ 31 w 31"/>
                  <a:gd name="T15" fmla="*/ 3 h 8"/>
                  <a:gd name="T16" fmla="*/ 31 w 31"/>
                  <a:gd name="T17" fmla="*/ 4 h 8"/>
                  <a:gd name="T18" fmla="*/ 31 w 31"/>
                  <a:gd name="T19" fmla="*/ 5 h 8"/>
                  <a:gd name="T20" fmla="*/ 30 w 31"/>
                  <a:gd name="T21" fmla="*/ 5 h 8"/>
                  <a:gd name="T22" fmla="*/ 29 w 31"/>
                  <a:gd name="T23" fmla="*/ 6 h 8"/>
                  <a:gd name="T24" fmla="*/ 27 w 31"/>
                  <a:gd name="T25" fmla="*/ 7 h 8"/>
                  <a:gd name="T26" fmla="*/ 24 w 31"/>
                  <a:gd name="T27" fmla="*/ 7 h 8"/>
                  <a:gd name="T28" fmla="*/ 22 w 31"/>
                  <a:gd name="T29" fmla="*/ 7 h 8"/>
                  <a:gd name="T30" fmla="*/ 19 w 31"/>
                  <a:gd name="T31" fmla="*/ 8 h 8"/>
                  <a:gd name="T32" fmla="*/ 16 w 31"/>
                  <a:gd name="T33" fmla="*/ 8 h 8"/>
                  <a:gd name="T34" fmla="*/ 13 w 31"/>
                  <a:gd name="T35" fmla="*/ 8 h 8"/>
                  <a:gd name="T36" fmla="*/ 10 w 31"/>
                  <a:gd name="T37" fmla="*/ 7 h 8"/>
                  <a:gd name="T38" fmla="*/ 7 w 31"/>
                  <a:gd name="T39" fmla="*/ 7 h 8"/>
                  <a:gd name="T40" fmla="*/ 4 w 31"/>
                  <a:gd name="T41" fmla="*/ 7 h 8"/>
                  <a:gd name="T42" fmla="*/ 2 w 31"/>
                  <a:gd name="T43" fmla="*/ 6 h 8"/>
                  <a:gd name="T44" fmla="*/ 1 w 31"/>
                  <a:gd name="T45" fmla="*/ 5 h 8"/>
                  <a:gd name="T46" fmla="*/ 0 w 31"/>
                  <a:gd name="T47" fmla="*/ 5 h 8"/>
                  <a:gd name="T48" fmla="*/ 0 w 31"/>
                  <a:gd name="T49" fmla="*/ 4 h 8"/>
                  <a:gd name="T50" fmla="*/ 0 w 31"/>
                  <a:gd name="T51" fmla="*/ 3 h 8"/>
                  <a:gd name="T52" fmla="*/ 1 w 31"/>
                  <a:gd name="T53" fmla="*/ 3 h 8"/>
                  <a:gd name="T54" fmla="*/ 2 w 31"/>
                  <a:gd name="T55" fmla="*/ 2 h 8"/>
                  <a:gd name="T56" fmla="*/ 4 w 31"/>
                  <a:gd name="T57" fmla="*/ 1 h 8"/>
                  <a:gd name="T58" fmla="*/ 7 w 31"/>
                  <a:gd name="T59" fmla="*/ 1 h 8"/>
                  <a:gd name="T60" fmla="*/ 10 w 31"/>
                  <a:gd name="T61" fmla="*/ 1 h 8"/>
                  <a:gd name="T62" fmla="*/ 13 w 31"/>
                  <a:gd name="T63" fmla="*/ 0 h 8"/>
                  <a:gd name="T64" fmla="*/ 16 w 31"/>
                  <a:gd name="T6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8">
                    <a:moveTo>
                      <a:pt x="16" y="0"/>
                    </a:move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4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130">
                <a:extLst>
                  <a:ext uri="{FF2B5EF4-FFF2-40B4-BE49-F238E27FC236}">
                    <a16:creationId xmlns:a16="http://schemas.microsoft.com/office/drawing/2014/main" id="{42E935F3-825F-49EA-AB30-8937D2E2A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" y="1002"/>
                <a:ext cx="21" cy="34"/>
              </a:xfrm>
              <a:custGeom>
                <a:avLst/>
                <a:gdLst>
                  <a:gd name="T0" fmla="*/ 10 w 21"/>
                  <a:gd name="T1" fmla="*/ 0 h 34"/>
                  <a:gd name="T2" fmla="*/ 4 w 21"/>
                  <a:gd name="T3" fmla="*/ 9 h 34"/>
                  <a:gd name="T4" fmla="*/ 0 w 21"/>
                  <a:gd name="T5" fmla="*/ 25 h 34"/>
                  <a:gd name="T6" fmla="*/ 8 w 21"/>
                  <a:gd name="T7" fmla="*/ 34 h 34"/>
                  <a:gd name="T8" fmla="*/ 16 w 21"/>
                  <a:gd name="T9" fmla="*/ 29 h 34"/>
                  <a:gd name="T10" fmla="*/ 17 w 21"/>
                  <a:gd name="T11" fmla="*/ 17 h 34"/>
                  <a:gd name="T12" fmla="*/ 18 w 21"/>
                  <a:gd name="T13" fmla="*/ 11 h 34"/>
                  <a:gd name="T14" fmla="*/ 21 w 21"/>
                  <a:gd name="T15" fmla="*/ 2 h 34"/>
                  <a:gd name="T16" fmla="*/ 10 w 21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4">
                    <a:moveTo>
                      <a:pt x="10" y="0"/>
                    </a:moveTo>
                    <a:lnTo>
                      <a:pt x="4" y="9"/>
                    </a:lnTo>
                    <a:lnTo>
                      <a:pt x="0" y="25"/>
                    </a:lnTo>
                    <a:lnTo>
                      <a:pt x="8" y="34"/>
                    </a:lnTo>
                    <a:lnTo>
                      <a:pt x="16" y="29"/>
                    </a:lnTo>
                    <a:lnTo>
                      <a:pt x="17" y="17"/>
                    </a:lnTo>
                    <a:lnTo>
                      <a:pt x="18" y="11"/>
                    </a:lnTo>
                    <a:lnTo>
                      <a:pt x="21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131">
                <a:extLst>
                  <a:ext uri="{FF2B5EF4-FFF2-40B4-BE49-F238E27FC236}">
                    <a16:creationId xmlns:a16="http://schemas.microsoft.com/office/drawing/2014/main" id="{34149EF3-0402-4351-84C2-35EC4DE5B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" y="1003"/>
                <a:ext cx="19" cy="30"/>
              </a:xfrm>
              <a:custGeom>
                <a:avLst/>
                <a:gdLst>
                  <a:gd name="T0" fmla="*/ 9 w 19"/>
                  <a:gd name="T1" fmla="*/ 0 h 30"/>
                  <a:gd name="T2" fmla="*/ 9 w 19"/>
                  <a:gd name="T3" fmla="*/ 1 h 30"/>
                  <a:gd name="T4" fmla="*/ 8 w 19"/>
                  <a:gd name="T5" fmla="*/ 2 h 30"/>
                  <a:gd name="T6" fmla="*/ 7 w 19"/>
                  <a:gd name="T7" fmla="*/ 3 h 30"/>
                  <a:gd name="T8" fmla="*/ 7 w 19"/>
                  <a:gd name="T9" fmla="*/ 4 h 30"/>
                  <a:gd name="T10" fmla="*/ 6 w 19"/>
                  <a:gd name="T11" fmla="*/ 5 h 30"/>
                  <a:gd name="T12" fmla="*/ 5 w 19"/>
                  <a:gd name="T13" fmla="*/ 6 h 30"/>
                  <a:gd name="T14" fmla="*/ 4 w 19"/>
                  <a:gd name="T15" fmla="*/ 7 h 30"/>
                  <a:gd name="T16" fmla="*/ 4 w 19"/>
                  <a:gd name="T17" fmla="*/ 8 h 30"/>
                  <a:gd name="T18" fmla="*/ 3 w 19"/>
                  <a:gd name="T19" fmla="*/ 12 h 30"/>
                  <a:gd name="T20" fmla="*/ 2 w 19"/>
                  <a:gd name="T21" fmla="*/ 16 h 30"/>
                  <a:gd name="T22" fmla="*/ 1 w 19"/>
                  <a:gd name="T23" fmla="*/ 19 h 30"/>
                  <a:gd name="T24" fmla="*/ 0 w 19"/>
                  <a:gd name="T25" fmla="*/ 23 h 30"/>
                  <a:gd name="T26" fmla="*/ 1 w 19"/>
                  <a:gd name="T27" fmla="*/ 24 h 30"/>
                  <a:gd name="T28" fmla="*/ 2 w 19"/>
                  <a:gd name="T29" fmla="*/ 25 h 30"/>
                  <a:gd name="T30" fmla="*/ 3 w 19"/>
                  <a:gd name="T31" fmla="*/ 26 h 30"/>
                  <a:gd name="T32" fmla="*/ 4 w 19"/>
                  <a:gd name="T33" fmla="*/ 27 h 30"/>
                  <a:gd name="T34" fmla="*/ 5 w 19"/>
                  <a:gd name="T35" fmla="*/ 28 h 30"/>
                  <a:gd name="T36" fmla="*/ 6 w 19"/>
                  <a:gd name="T37" fmla="*/ 29 h 30"/>
                  <a:gd name="T38" fmla="*/ 6 w 19"/>
                  <a:gd name="T39" fmla="*/ 30 h 30"/>
                  <a:gd name="T40" fmla="*/ 7 w 19"/>
                  <a:gd name="T41" fmla="*/ 30 h 30"/>
                  <a:gd name="T42" fmla="*/ 8 w 19"/>
                  <a:gd name="T43" fmla="*/ 30 h 30"/>
                  <a:gd name="T44" fmla="*/ 9 w 19"/>
                  <a:gd name="T45" fmla="*/ 29 h 30"/>
                  <a:gd name="T46" fmla="*/ 10 w 19"/>
                  <a:gd name="T47" fmla="*/ 29 h 30"/>
                  <a:gd name="T48" fmla="*/ 11 w 19"/>
                  <a:gd name="T49" fmla="*/ 28 h 30"/>
                  <a:gd name="T50" fmla="*/ 11 w 19"/>
                  <a:gd name="T51" fmla="*/ 28 h 30"/>
                  <a:gd name="T52" fmla="*/ 12 w 19"/>
                  <a:gd name="T53" fmla="*/ 27 h 30"/>
                  <a:gd name="T54" fmla="*/ 13 w 19"/>
                  <a:gd name="T55" fmla="*/ 26 h 30"/>
                  <a:gd name="T56" fmla="*/ 14 w 19"/>
                  <a:gd name="T57" fmla="*/ 26 h 30"/>
                  <a:gd name="T58" fmla="*/ 14 w 19"/>
                  <a:gd name="T59" fmla="*/ 23 h 30"/>
                  <a:gd name="T60" fmla="*/ 15 w 19"/>
                  <a:gd name="T61" fmla="*/ 20 h 30"/>
                  <a:gd name="T62" fmla="*/ 15 w 19"/>
                  <a:gd name="T63" fmla="*/ 18 h 30"/>
                  <a:gd name="T64" fmla="*/ 15 w 19"/>
                  <a:gd name="T65" fmla="*/ 15 h 30"/>
                  <a:gd name="T66" fmla="*/ 16 w 19"/>
                  <a:gd name="T67" fmla="*/ 14 h 30"/>
                  <a:gd name="T68" fmla="*/ 16 w 19"/>
                  <a:gd name="T69" fmla="*/ 12 h 30"/>
                  <a:gd name="T70" fmla="*/ 16 w 19"/>
                  <a:gd name="T71" fmla="*/ 11 h 30"/>
                  <a:gd name="T72" fmla="*/ 16 w 19"/>
                  <a:gd name="T73" fmla="*/ 10 h 30"/>
                  <a:gd name="T74" fmla="*/ 17 w 19"/>
                  <a:gd name="T75" fmla="*/ 8 h 30"/>
                  <a:gd name="T76" fmla="*/ 18 w 19"/>
                  <a:gd name="T77" fmla="*/ 6 h 30"/>
                  <a:gd name="T78" fmla="*/ 18 w 19"/>
                  <a:gd name="T79" fmla="*/ 4 h 30"/>
                  <a:gd name="T80" fmla="*/ 19 w 19"/>
                  <a:gd name="T81" fmla="*/ 2 h 30"/>
                  <a:gd name="T82" fmla="*/ 18 w 19"/>
                  <a:gd name="T83" fmla="*/ 2 h 30"/>
                  <a:gd name="T84" fmla="*/ 16 w 19"/>
                  <a:gd name="T85" fmla="*/ 1 h 30"/>
                  <a:gd name="T86" fmla="*/ 15 w 19"/>
                  <a:gd name="T87" fmla="*/ 1 h 30"/>
                  <a:gd name="T88" fmla="*/ 14 w 19"/>
                  <a:gd name="T89" fmla="*/ 1 h 30"/>
                  <a:gd name="T90" fmla="*/ 13 w 19"/>
                  <a:gd name="T91" fmla="*/ 1 h 30"/>
                  <a:gd name="T92" fmla="*/ 12 w 19"/>
                  <a:gd name="T93" fmla="*/ 0 h 30"/>
                  <a:gd name="T94" fmla="*/ 11 w 19"/>
                  <a:gd name="T95" fmla="*/ 0 h 30"/>
                  <a:gd name="T96" fmla="*/ 9 w 19"/>
                  <a:gd name="T9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30">
                    <a:moveTo>
                      <a:pt x="9" y="0"/>
                    </a:move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132">
                <a:extLst>
                  <a:ext uri="{FF2B5EF4-FFF2-40B4-BE49-F238E27FC236}">
                    <a16:creationId xmlns:a16="http://schemas.microsoft.com/office/drawing/2014/main" id="{3E4D9006-7BB4-4841-9343-9AFB919F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" y="1004"/>
                <a:ext cx="17" cy="27"/>
              </a:xfrm>
              <a:custGeom>
                <a:avLst/>
                <a:gdLst>
                  <a:gd name="T0" fmla="*/ 9 w 17"/>
                  <a:gd name="T1" fmla="*/ 0 h 27"/>
                  <a:gd name="T2" fmla="*/ 7 w 17"/>
                  <a:gd name="T3" fmla="*/ 2 h 27"/>
                  <a:gd name="T4" fmla="*/ 6 w 17"/>
                  <a:gd name="T5" fmla="*/ 4 h 27"/>
                  <a:gd name="T6" fmla="*/ 5 w 17"/>
                  <a:gd name="T7" fmla="*/ 6 h 27"/>
                  <a:gd name="T8" fmla="*/ 3 w 17"/>
                  <a:gd name="T9" fmla="*/ 8 h 27"/>
                  <a:gd name="T10" fmla="*/ 3 w 17"/>
                  <a:gd name="T11" fmla="*/ 11 h 27"/>
                  <a:gd name="T12" fmla="*/ 2 w 17"/>
                  <a:gd name="T13" fmla="*/ 14 h 27"/>
                  <a:gd name="T14" fmla="*/ 1 w 17"/>
                  <a:gd name="T15" fmla="*/ 18 h 27"/>
                  <a:gd name="T16" fmla="*/ 0 w 17"/>
                  <a:gd name="T17" fmla="*/ 21 h 27"/>
                  <a:gd name="T18" fmla="*/ 1 w 17"/>
                  <a:gd name="T19" fmla="*/ 22 h 27"/>
                  <a:gd name="T20" fmla="*/ 2 w 17"/>
                  <a:gd name="T21" fmla="*/ 22 h 27"/>
                  <a:gd name="T22" fmla="*/ 3 w 17"/>
                  <a:gd name="T23" fmla="*/ 23 h 27"/>
                  <a:gd name="T24" fmla="*/ 3 w 17"/>
                  <a:gd name="T25" fmla="*/ 24 h 27"/>
                  <a:gd name="T26" fmla="*/ 4 w 17"/>
                  <a:gd name="T27" fmla="*/ 25 h 27"/>
                  <a:gd name="T28" fmla="*/ 5 w 17"/>
                  <a:gd name="T29" fmla="*/ 26 h 27"/>
                  <a:gd name="T30" fmla="*/ 6 w 17"/>
                  <a:gd name="T31" fmla="*/ 27 h 27"/>
                  <a:gd name="T32" fmla="*/ 7 w 17"/>
                  <a:gd name="T33" fmla="*/ 27 h 27"/>
                  <a:gd name="T34" fmla="*/ 7 w 17"/>
                  <a:gd name="T35" fmla="*/ 27 h 27"/>
                  <a:gd name="T36" fmla="*/ 8 w 17"/>
                  <a:gd name="T37" fmla="*/ 26 h 27"/>
                  <a:gd name="T38" fmla="*/ 9 w 17"/>
                  <a:gd name="T39" fmla="*/ 26 h 27"/>
                  <a:gd name="T40" fmla="*/ 10 w 17"/>
                  <a:gd name="T41" fmla="*/ 25 h 27"/>
                  <a:gd name="T42" fmla="*/ 10 w 17"/>
                  <a:gd name="T43" fmla="*/ 25 h 27"/>
                  <a:gd name="T44" fmla="*/ 11 w 17"/>
                  <a:gd name="T45" fmla="*/ 24 h 27"/>
                  <a:gd name="T46" fmla="*/ 12 w 17"/>
                  <a:gd name="T47" fmla="*/ 23 h 27"/>
                  <a:gd name="T48" fmla="*/ 12 w 17"/>
                  <a:gd name="T49" fmla="*/ 23 h 27"/>
                  <a:gd name="T50" fmla="*/ 13 w 17"/>
                  <a:gd name="T51" fmla="*/ 20 h 27"/>
                  <a:gd name="T52" fmla="*/ 13 w 17"/>
                  <a:gd name="T53" fmla="*/ 18 h 27"/>
                  <a:gd name="T54" fmla="*/ 13 w 17"/>
                  <a:gd name="T55" fmla="*/ 16 h 27"/>
                  <a:gd name="T56" fmla="*/ 14 w 17"/>
                  <a:gd name="T57" fmla="*/ 13 h 27"/>
                  <a:gd name="T58" fmla="*/ 14 w 17"/>
                  <a:gd name="T59" fmla="*/ 12 h 27"/>
                  <a:gd name="T60" fmla="*/ 14 w 17"/>
                  <a:gd name="T61" fmla="*/ 11 h 27"/>
                  <a:gd name="T62" fmla="*/ 14 w 17"/>
                  <a:gd name="T63" fmla="*/ 10 h 27"/>
                  <a:gd name="T64" fmla="*/ 14 w 17"/>
                  <a:gd name="T65" fmla="*/ 9 h 27"/>
                  <a:gd name="T66" fmla="*/ 15 w 17"/>
                  <a:gd name="T67" fmla="*/ 7 h 27"/>
                  <a:gd name="T68" fmla="*/ 16 w 17"/>
                  <a:gd name="T69" fmla="*/ 5 h 27"/>
                  <a:gd name="T70" fmla="*/ 16 w 17"/>
                  <a:gd name="T71" fmla="*/ 3 h 27"/>
                  <a:gd name="T72" fmla="*/ 17 w 17"/>
                  <a:gd name="T73" fmla="*/ 2 h 27"/>
                  <a:gd name="T74" fmla="*/ 16 w 17"/>
                  <a:gd name="T75" fmla="*/ 1 h 27"/>
                  <a:gd name="T76" fmla="*/ 15 w 17"/>
                  <a:gd name="T77" fmla="*/ 1 h 27"/>
                  <a:gd name="T78" fmla="*/ 14 w 17"/>
                  <a:gd name="T79" fmla="*/ 1 h 27"/>
                  <a:gd name="T80" fmla="*/ 13 w 17"/>
                  <a:gd name="T81" fmla="*/ 1 h 27"/>
                  <a:gd name="T82" fmla="*/ 12 w 17"/>
                  <a:gd name="T83" fmla="*/ 1 h 27"/>
                  <a:gd name="T84" fmla="*/ 11 w 17"/>
                  <a:gd name="T85" fmla="*/ 1 h 27"/>
                  <a:gd name="T86" fmla="*/ 10 w 17"/>
                  <a:gd name="T87" fmla="*/ 0 h 27"/>
                  <a:gd name="T88" fmla="*/ 9 w 17"/>
                  <a:gd name="T8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" h="27">
                    <a:moveTo>
                      <a:pt x="9" y="0"/>
                    </a:moveTo>
                    <a:lnTo>
                      <a:pt x="7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133">
                <a:extLst>
                  <a:ext uri="{FF2B5EF4-FFF2-40B4-BE49-F238E27FC236}">
                    <a16:creationId xmlns:a16="http://schemas.microsoft.com/office/drawing/2014/main" id="{45B0A36B-EC0A-4E71-9FEE-CD720B03B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1005"/>
                <a:ext cx="15" cy="24"/>
              </a:xfrm>
              <a:custGeom>
                <a:avLst/>
                <a:gdLst>
                  <a:gd name="T0" fmla="*/ 8 w 15"/>
                  <a:gd name="T1" fmla="*/ 0 h 24"/>
                  <a:gd name="T2" fmla="*/ 6 w 15"/>
                  <a:gd name="T3" fmla="*/ 2 h 24"/>
                  <a:gd name="T4" fmla="*/ 5 w 15"/>
                  <a:gd name="T5" fmla="*/ 4 h 24"/>
                  <a:gd name="T6" fmla="*/ 4 w 15"/>
                  <a:gd name="T7" fmla="*/ 5 h 24"/>
                  <a:gd name="T8" fmla="*/ 3 w 15"/>
                  <a:gd name="T9" fmla="*/ 7 h 24"/>
                  <a:gd name="T10" fmla="*/ 2 w 15"/>
                  <a:gd name="T11" fmla="*/ 10 h 24"/>
                  <a:gd name="T12" fmla="*/ 2 w 15"/>
                  <a:gd name="T13" fmla="*/ 13 h 24"/>
                  <a:gd name="T14" fmla="*/ 1 w 15"/>
                  <a:gd name="T15" fmla="*/ 16 h 24"/>
                  <a:gd name="T16" fmla="*/ 0 w 15"/>
                  <a:gd name="T17" fmla="*/ 18 h 24"/>
                  <a:gd name="T18" fmla="*/ 1 w 15"/>
                  <a:gd name="T19" fmla="*/ 19 h 24"/>
                  <a:gd name="T20" fmla="*/ 2 w 15"/>
                  <a:gd name="T21" fmla="*/ 20 h 24"/>
                  <a:gd name="T22" fmla="*/ 2 w 15"/>
                  <a:gd name="T23" fmla="*/ 21 h 24"/>
                  <a:gd name="T24" fmla="*/ 3 w 15"/>
                  <a:gd name="T25" fmla="*/ 21 h 24"/>
                  <a:gd name="T26" fmla="*/ 4 w 15"/>
                  <a:gd name="T27" fmla="*/ 22 h 24"/>
                  <a:gd name="T28" fmla="*/ 5 w 15"/>
                  <a:gd name="T29" fmla="*/ 23 h 24"/>
                  <a:gd name="T30" fmla="*/ 5 w 15"/>
                  <a:gd name="T31" fmla="*/ 23 h 24"/>
                  <a:gd name="T32" fmla="*/ 6 w 15"/>
                  <a:gd name="T33" fmla="*/ 24 h 24"/>
                  <a:gd name="T34" fmla="*/ 7 w 15"/>
                  <a:gd name="T35" fmla="*/ 23 h 24"/>
                  <a:gd name="T36" fmla="*/ 8 w 15"/>
                  <a:gd name="T37" fmla="*/ 22 h 24"/>
                  <a:gd name="T38" fmla="*/ 9 w 15"/>
                  <a:gd name="T39" fmla="*/ 21 h 24"/>
                  <a:gd name="T40" fmla="*/ 11 w 15"/>
                  <a:gd name="T41" fmla="*/ 20 h 24"/>
                  <a:gd name="T42" fmla="*/ 11 w 15"/>
                  <a:gd name="T43" fmla="*/ 18 h 24"/>
                  <a:gd name="T44" fmla="*/ 11 w 15"/>
                  <a:gd name="T45" fmla="*/ 16 h 24"/>
                  <a:gd name="T46" fmla="*/ 11 w 15"/>
                  <a:gd name="T47" fmla="*/ 14 h 24"/>
                  <a:gd name="T48" fmla="*/ 12 w 15"/>
                  <a:gd name="T49" fmla="*/ 12 h 24"/>
                  <a:gd name="T50" fmla="*/ 12 w 15"/>
                  <a:gd name="T51" fmla="*/ 11 h 24"/>
                  <a:gd name="T52" fmla="*/ 12 w 15"/>
                  <a:gd name="T53" fmla="*/ 10 h 24"/>
                  <a:gd name="T54" fmla="*/ 13 w 15"/>
                  <a:gd name="T55" fmla="*/ 9 h 24"/>
                  <a:gd name="T56" fmla="*/ 13 w 15"/>
                  <a:gd name="T57" fmla="*/ 7 h 24"/>
                  <a:gd name="T58" fmla="*/ 13 w 15"/>
                  <a:gd name="T59" fmla="*/ 6 h 24"/>
                  <a:gd name="T60" fmla="*/ 14 w 15"/>
                  <a:gd name="T61" fmla="*/ 5 h 24"/>
                  <a:gd name="T62" fmla="*/ 14 w 15"/>
                  <a:gd name="T63" fmla="*/ 3 h 24"/>
                  <a:gd name="T64" fmla="*/ 15 w 15"/>
                  <a:gd name="T65" fmla="*/ 2 h 24"/>
                  <a:gd name="T66" fmla="*/ 14 w 15"/>
                  <a:gd name="T67" fmla="*/ 1 h 24"/>
                  <a:gd name="T68" fmla="*/ 13 w 15"/>
                  <a:gd name="T69" fmla="*/ 1 h 24"/>
                  <a:gd name="T70" fmla="*/ 12 w 15"/>
                  <a:gd name="T71" fmla="*/ 1 h 24"/>
                  <a:gd name="T72" fmla="*/ 11 w 15"/>
                  <a:gd name="T73" fmla="*/ 1 h 24"/>
                  <a:gd name="T74" fmla="*/ 10 w 15"/>
                  <a:gd name="T75" fmla="*/ 1 h 24"/>
                  <a:gd name="T76" fmla="*/ 9 w 15"/>
                  <a:gd name="T77" fmla="*/ 1 h 24"/>
                  <a:gd name="T78" fmla="*/ 9 w 15"/>
                  <a:gd name="T79" fmla="*/ 1 h 24"/>
                  <a:gd name="T80" fmla="*/ 8 w 15"/>
                  <a:gd name="T8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6" y="2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3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134">
                <a:extLst>
                  <a:ext uri="{FF2B5EF4-FFF2-40B4-BE49-F238E27FC236}">
                    <a16:creationId xmlns:a16="http://schemas.microsoft.com/office/drawing/2014/main" id="{F5498FD0-752D-43C6-A0D4-EAA286C4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" y="1007"/>
                <a:ext cx="13" cy="20"/>
              </a:xfrm>
              <a:custGeom>
                <a:avLst/>
                <a:gdLst>
                  <a:gd name="T0" fmla="*/ 7 w 13"/>
                  <a:gd name="T1" fmla="*/ 0 h 20"/>
                  <a:gd name="T2" fmla="*/ 6 w 13"/>
                  <a:gd name="T3" fmla="*/ 1 h 20"/>
                  <a:gd name="T4" fmla="*/ 5 w 13"/>
                  <a:gd name="T5" fmla="*/ 3 h 20"/>
                  <a:gd name="T6" fmla="*/ 3 w 13"/>
                  <a:gd name="T7" fmla="*/ 4 h 20"/>
                  <a:gd name="T8" fmla="*/ 3 w 13"/>
                  <a:gd name="T9" fmla="*/ 5 h 20"/>
                  <a:gd name="T10" fmla="*/ 2 w 13"/>
                  <a:gd name="T11" fmla="*/ 8 h 20"/>
                  <a:gd name="T12" fmla="*/ 1 w 13"/>
                  <a:gd name="T13" fmla="*/ 10 h 20"/>
                  <a:gd name="T14" fmla="*/ 1 w 13"/>
                  <a:gd name="T15" fmla="*/ 13 h 20"/>
                  <a:gd name="T16" fmla="*/ 0 w 13"/>
                  <a:gd name="T17" fmla="*/ 15 h 20"/>
                  <a:gd name="T18" fmla="*/ 2 w 13"/>
                  <a:gd name="T19" fmla="*/ 16 h 20"/>
                  <a:gd name="T20" fmla="*/ 3 w 13"/>
                  <a:gd name="T21" fmla="*/ 17 h 20"/>
                  <a:gd name="T22" fmla="*/ 4 w 13"/>
                  <a:gd name="T23" fmla="*/ 19 h 20"/>
                  <a:gd name="T24" fmla="*/ 5 w 13"/>
                  <a:gd name="T25" fmla="*/ 20 h 20"/>
                  <a:gd name="T26" fmla="*/ 6 w 13"/>
                  <a:gd name="T27" fmla="*/ 19 h 20"/>
                  <a:gd name="T28" fmla="*/ 7 w 13"/>
                  <a:gd name="T29" fmla="*/ 18 h 20"/>
                  <a:gd name="T30" fmla="*/ 8 w 13"/>
                  <a:gd name="T31" fmla="*/ 17 h 20"/>
                  <a:gd name="T32" fmla="*/ 9 w 13"/>
                  <a:gd name="T33" fmla="*/ 16 h 20"/>
                  <a:gd name="T34" fmla="*/ 9 w 13"/>
                  <a:gd name="T35" fmla="*/ 14 h 20"/>
                  <a:gd name="T36" fmla="*/ 10 w 13"/>
                  <a:gd name="T37" fmla="*/ 13 h 20"/>
                  <a:gd name="T38" fmla="*/ 10 w 13"/>
                  <a:gd name="T39" fmla="*/ 11 h 20"/>
                  <a:gd name="T40" fmla="*/ 10 w 13"/>
                  <a:gd name="T41" fmla="*/ 9 h 20"/>
                  <a:gd name="T42" fmla="*/ 10 w 13"/>
                  <a:gd name="T43" fmla="*/ 8 h 20"/>
                  <a:gd name="T44" fmla="*/ 11 w 13"/>
                  <a:gd name="T45" fmla="*/ 7 h 20"/>
                  <a:gd name="T46" fmla="*/ 11 w 13"/>
                  <a:gd name="T47" fmla="*/ 6 h 20"/>
                  <a:gd name="T48" fmla="*/ 11 w 13"/>
                  <a:gd name="T49" fmla="*/ 5 h 20"/>
                  <a:gd name="T50" fmla="*/ 12 w 13"/>
                  <a:gd name="T51" fmla="*/ 4 h 20"/>
                  <a:gd name="T52" fmla="*/ 12 w 13"/>
                  <a:gd name="T53" fmla="*/ 3 h 20"/>
                  <a:gd name="T54" fmla="*/ 12 w 13"/>
                  <a:gd name="T55" fmla="*/ 2 h 20"/>
                  <a:gd name="T56" fmla="*/ 13 w 13"/>
                  <a:gd name="T57" fmla="*/ 0 h 20"/>
                  <a:gd name="T58" fmla="*/ 12 w 13"/>
                  <a:gd name="T59" fmla="*/ 0 h 20"/>
                  <a:gd name="T60" fmla="*/ 11 w 13"/>
                  <a:gd name="T61" fmla="*/ 0 h 20"/>
                  <a:gd name="T62" fmla="*/ 10 w 13"/>
                  <a:gd name="T63" fmla="*/ 0 h 20"/>
                  <a:gd name="T64" fmla="*/ 10 w 13"/>
                  <a:gd name="T65" fmla="*/ 0 h 20"/>
                  <a:gd name="T66" fmla="*/ 9 w 13"/>
                  <a:gd name="T67" fmla="*/ 0 h 20"/>
                  <a:gd name="T68" fmla="*/ 8 w 13"/>
                  <a:gd name="T69" fmla="*/ 0 h 20"/>
                  <a:gd name="T70" fmla="*/ 7 w 13"/>
                  <a:gd name="T7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" h="20">
                    <a:moveTo>
                      <a:pt x="7" y="0"/>
                    </a:moveTo>
                    <a:lnTo>
                      <a:pt x="6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4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135">
                <a:extLst>
                  <a:ext uri="{FF2B5EF4-FFF2-40B4-BE49-F238E27FC236}">
                    <a16:creationId xmlns:a16="http://schemas.microsoft.com/office/drawing/2014/main" id="{D79CFB39-4785-495F-A2C1-527908F91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" y="1008"/>
                <a:ext cx="11" cy="17"/>
              </a:xfrm>
              <a:custGeom>
                <a:avLst/>
                <a:gdLst>
                  <a:gd name="T0" fmla="*/ 6 w 11"/>
                  <a:gd name="T1" fmla="*/ 0 h 17"/>
                  <a:gd name="T2" fmla="*/ 5 w 11"/>
                  <a:gd name="T3" fmla="*/ 1 h 17"/>
                  <a:gd name="T4" fmla="*/ 4 w 11"/>
                  <a:gd name="T5" fmla="*/ 2 h 17"/>
                  <a:gd name="T6" fmla="*/ 3 w 11"/>
                  <a:gd name="T7" fmla="*/ 4 h 17"/>
                  <a:gd name="T8" fmla="*/ 2 w 11"/>
                  <a:gd name="T9" fmla="*/ 5 h 17"/>
                  <a:gd name="T10" fmla="*/ 2 w 11"/>
                  <a:gd name="T11" fmla="*/ 7 h 17"/>
                  <a:gd name="T12" fmla="*/ 1 w 11"/>
                  <a:gd name="T13" fmla="*/ 9 h 17"/>
                  <a:gd name="T14" fmla="*/ 1 w 11"/>
                  <a:gd name="T15" fmla="*/ 11 h 17"/>
                  <a:gd name="T16" fmla="*/ 0 w 11"/>
                  <a:gd name="T17" fmla="*/ 13 h 17"/>
                  <a:gd name="T18" fmla="*/ 1 w 11"/>
                  <a:gd name="T19" fmla="*/ 14 h 17"/>
                  <a:gd name="T20" fmla="*/ 2 w 11"/>
                  <a:gd name="T21" fmla="*/ 15 h 17"/>
                  <a:gd name="T22" fmla="*/ 3 w 11"/>
                  <a:gd name="T23" fmla="*/ 16 h 17"/>
                  <a:gd name="T24" fmla="*/ 4 w 11"/>
                  <a:gd name="T25" fmla="*/ 17 h 17"/>
                  <a:gd name="T26" fmla="*/ 5 w 11"/>
                  <a:gd name="T27" fmla="*/ 16 h 17"/>
                  <a:gd name="T28" fmla="*/ 6 w 11"/>
                  <a:gd name="T29" fmla="*/ 15 h 17"/>
                  <a:gd name="T30" fmla="*/ 7 w 11"/>
                  <a:gd name="T31" fmla="*/ 14 h 17"/>
                  <a:gd name="T32" fmla="*/ 7 w 11"/>
                  <a:gd name="T33" fmla="*/ 13 h 17"/>
                  <a:gd name="T34" fmla="*/ 8 w 11"/>
                  <a:gd name="T35" fmla="*/ 12 h 17"/>
                  <a:gd name="T36" fmla="*/ 8 w 11"/>
                  <a:gd name="T37" fmla="*/ 10 h 17"/>
                  <a:gd name="T38" fmla="*/ 8 w 11"/>
                  <a:gd name="T39" fmla="*/ 9 h 17"/>
                  <a:gd name="T40" fmla="*/ 8 w 11"/>
                  <a:gd name="T41" fmla="*/ 8 h 17"/>
                  <a:gd name="T42" fmla="*/ 9 w 11"/>
                  <a:gd name="T43" fmla="*/ 7 h 17"/>
                  <a:gd name="T44" fmla="*/ 9 w 11"/>
                  <a:gd name="T45" fmla="*/ 6 h 17"/>
                  <a:gd name="T46" fmla="*/ 9 w 11"/>
                  <a:gd name="T47" fmla="*/ 5 h 17"/>
                  <a:gd name="T48" fmla="*/ 9 w 11"/>
                  <a:gd name="T49" fmla="*/ 4 h 17"/>
                  <a:gd name="T50" fmla="*/ 10 w 11"/>
                  <a:gd name="T51" fmla="*/ 4 h 17"/>
                  <a:gd name="T52" fmla="*/ 10 w 11"/>
                  <a:gd name="T53" fmla="*/ 2 h 17"/>
                  <a:gd name="T54" fmla="*/ 10 w 11"/>
                  <a:gd name="T55" fmla="*/ 1 h 17"/>
                  <a:gd name="T56" fmla="*/ 11 w 11"/>
                  <a:gd name="T57" fmla="*/ 0 h 17"/>
                  <a:gd name="T58" fmla="*/ 9 w 11"/>
                  <a:gd name="T59" fmla="*/ 0 h 17"/>
                  <a:gd name="T60" fmla="*/ 8 w 11"/>
                  <a:gd name="T61" fmla="*/ 0 h 17"/>
                  <a:gd name="T62" fmla="*/ 7 w 11"/>
                  <a:gd name="T63" fmla="*/ 0 h 17"/>
                  <a:gd name="T64" fmla="*/ 6 w 11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17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5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136">
                <a:extLst>
                  <a:ext uri="{FF2B5EF4-FFF2-40B4-BE49-F238E27FC236}">
                    <a16:creationId xmlns:a16="http://schemas.microsoft.com/office/drawing/2014/main" id="{EF8FDFAB-12C0-432E-B760-0D6A47DEB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1009"/>
                <a:ext cx="8" cy="14"/>
              </a:xfrm>
              <a:custGeom>
                <a:avLst/>
                <a:gdLst>
                  <a:gd name="T0" fmla="*/ 4 w 8"/>
                  <a:gd name="T1" fmla="*/ 0 h 14"/>
                  <a:gd name="T2" fmla="*/ 3 w 8"/>
                  <a:gd name="T3" fmla="*/ 1 h 14"/>
                  <a:gd name="T4" fmla="*/ 2 w 8"/>
                  <a:gd name="T5" fmla="*/ 2 h 14"/>
                  <a:gd name="T6" fmla="*/ 2 w 8"/>
                  <a:gd name="T7" fmla="*/ 3 h 14"/>
                  <a:gd name="T8" fmla="*/ 1 w 8"/>
                  <a:gd name="T9" fmla="*/ 4 h 14"/>
                  <a:gd name="T10" fmla="*/ 0 w 8"/>
                  <a:gd name="T11" fmla="*/ 5 h 14"/>
                  <a:gd name="T12" fmla="*/ 0 w 8"/>
                  <a:gd name="T13" fmla="*/ 7 h 14"/>
                  <a:gd name="T14" fmla="*/ 0 w 8"/>
                  <a:gd name="T15" fmla="*/ 9 h 14"/>
                  <a:gd name="T16" fmla="*/ 0 w 8"/>
                  <a:gd name="T17" fmla="*/ 10 h 14"/>
                  <a:gd name="T18" fmla="*/ 0 w 8"/>
                  <a:gd name="T19" fmla="*/ 11 h 14"/>
                  <a:gd name="T20" fmla="*/ 1 w 8"/>
                  <a:gd name="T21" fmla="*/ 12 h 14"/>
                  <a:gd name="T22" fmla="*/ 2 w 8"/>
                  <a:gd name="T23" fmla="*/ 13 h 14"/>
                  <a:gd name="T24" fmla="*/ 3 w 8"/>
                  <a:gd name="T25" fmla="*/ 14 h 14"/>
                  <a:gd name="T26" fmla="*/ 3 w 8"/>
                  <a:gd name="T27" fmla="*/ 13 h 14"/>
                  <a:gd name="T28" fmla="*/ 4 w 8"/>
                  <a:gd name="T29" fmla="*/ 12 h 14"/>
                  <a:gd name="T30" fmla="*/ 4 w 8"/>
                  <a:gd name="T31" fmla="*/ 11 h 14"/>
                  <a:gd name="T32" fmla="*/ 5 w 8"/>
                  <a:gd name="T33" fmla="*/ 10 h 14"/>
                  <a:gd name="T34" fmla="*/ 5 w 8"/>
                  <a:gd name="T35" fmla="*/ 9 h 14"/>
                  <a:gd name="T36" fmla="*/ 5 w 8"/>
                  <a:gd name="T37" fmla="*/ 8 h 14"/>
                  <a:gd name="T38" fmla="*/ 5 w 8"/>
                  <a:gd name="T39" fmla="*/ 7 h 14"/>
                  <a:gd name="T40" fmla="*/ 6 w 8"/>
                  <a:gd name="T41" fmla="*/ 6 h 14"/>
                  <a:gd name="T42" fmla="*/ 6 w 8"/>
                  <a:gd name="T43" fmla="*/ 5 h 14"/>
                  <a:gd name="T44" fmla="*/ 6 w 8"/>
                  <a:gd name="T45" fmla="*/ 5 h 14"/>
                  <a:gd name="T46" fmla="*/ 7 w 8"/>
                  <a:gd name="T47" fmla="*/ 4 h 14"/>
                  <a:gd name="T48" fmla="*/ 7 w 8"/>
                  <a:gd name="T49" fmla="*/ 3 h 14"/>
                  <a:gd name="T50" fmla="*/ 7 w 8"/>
                  <a:gd name="T51" fmla="*/ 3 h 14"/>
                  <a:gd name="T52" fmla="*/ 7 w 8"/>
                  <a:gd name="T53" fmla="*/ 2 h 14"/>
                  <a:gd name="T54" fmla="*/ 8 w 8"/>
                  <a:gd name="T55" fmla="*/ 1 h 14"/>
                  <a:gd name="T56" fmla="*/ 8 w 8"/>
                  <a:gd name="T57" fmla="*/ 0 h 14"/>
                  <a:gd name="T58" fmla="*/ 7 w 8"/>
                  <a:gd name="T59" fmla="*/ 0 h 14"/>
                  <a:gd name="T60" fmla="*/ 6 w 8"/>
                  <a:gd name="T61" fmla="*/ 0 h 14"/>
                  <a:gd name="T62" fmla="*/ 5 w 8"/>
                  <a:gd name="T63" fmla="*/ 0 h 14"/>
                  <a:gd name="T64" fmla="*/ 4 w 8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137">
                <a:extLst>
                  <a:ext uri="{FF2B5EF4-FFF2-40B4-BE49-F238E27FC236}">
                    <a16:creationId xmlns:a16="http://schemas.microsoft.com/office/drawing/2014/main" id="{52FFBCF7-AB41-4583-9356-A11707D66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1010"/>
                <a:ext cx="7" cy="11"/>
              </a:xfrm>
              <a:custGeom>
                <a:avLst/>
                <a:gdLst>
                  <a:gd name="T0" fmla="*/ 4 w 7"/>
                  <a:gd name="T1" fmla="*/ 0 h 11"/>
                  <a:gd name="T2" fmla="*/ 3 w 7"/>
                  <a:gd name="T3" fmla="*/ 1 h 11"/>
                  <a:gd name="T4" fmla="*/ 3 w 7"/>
                  <a:gd name="T5" fmla="*/ 2 h 11"/>
                  <a:gd name="T6" fmla="*/ 2 w 7"/>
                  <a:gd name="T7" fmla="*/ 3 h 11"/>
                  <a:gd name="T8" fmla="*/ 1 w 7"/>
                  <a:gd name="T9" fmla="*/ 3 h 11"/>
                  <a:gd name="T10" fmla="*/ 1 w 7"/>
                  <a:gd name="T11" fmla="*/ 4 h 11"/>
                  <a:gd name="T12" fmla="*/ 1 w 7"/>
                  <a:gd name="T13" fmla="*/ 6 h 11"/>
                  <a:gd name="T14" fmla="*/ 1 w 7"/>
                  <a:gd name="T15" fmla="*/ 7 h 11"/>
                  <a:gd name="T16" fmla="*/ 0 w 7"/>
                  <a:gd name="T17" fmla="*/ 8 h 11"/>
                  <a:gd name="T18" fmla="*/ 1 w 7"/>
                  <a:gd name="T19" fmla="*/ 9 h 11"/>
                  <a:gd name="T20" fmla="*/ 2 w 7"/>
                  <a:gd name="T21" fmla="*/ 9 h 11"/>
                  <a:gd name="T22" fmla="*/ 2 w 7"/>
                  <a:gd name="T23" fmla="*/ 10 h 11"/>
                  <a:gd name="T24" fmla="*/ 3 w 7"/>
                  <a:gd name="T25" fmla="*/ 11 h 11"/>
                  <a:gd name="T26" fmla="*/ 3 w 7"/>
                  <a:gd name="T27" fmla="*/ 10 h 11"/>
                  <a:gd name="T28" fmla="*/ 3 w 7"/>
                  <a:gd name="T29" fmla="*/ 9 h 11"/>
                  <a:gd name="T30" fmla="*/ 4 w 7"/>
                  <a:gd name="T31" fmla="*/ 8 h 11"/>
                  <a:gd name="T32" fmla="*/ 4 w 7"/>
                  <a:gd name="T33" fmla="*/ 7 h 11"/>
                  <a:gd name="T34" fmla="*/ 4 w 7"/>
                  <a:gd name="T35" fmla="*/ 6 h 11"/>
                  <a:gd name="T36" fmla="*/ 4 w 7"/>
                  <a:gd name="T37" fmla="*/ 6 h 11"/>
                  <a:gd name="T38" fmla="*/ 5 w 7"/>
                  <a:gd name="T39" fmla="*/ 5 h 11"/>
                  <a:gd name="T40" fmla="*/ 5 w 7"/>
                  <a:gd name="T41" fmla="*/ 4 h 11"/>
                  <a:gd name="T42" fmla="*/ 5 w 7"/>
                  <a:gd name="T43" fmla="*/ 4 h 11"/>
                  <a:gd name="T44" fmla="*/ 5 w 7"/>
                  <a:gd name="T45" fmla="*/ 3 h 11"/>
                  <a:gd name="T46" fmla="*/ 6 w 7"/>
                  <a:gd name="T47" fmla="*/ 3 h 11"/>
                  <a:gd name="T48" fmla="*/ 6 w 7"/>
                  <a:gd name="T49" fmla="*/ 2 h 11"/>
                  <a:gd name="T50" fmla="*/ 6 w 7"/>
                  <a:gd name="T51" fmla="*/ 2 h 11"/>
                  <a:gd name="T52" fmla="*/ 7 w 7"/>
                  <a:gd name="T53" fmla="*/ 1 h 11"/>
                  <a:gd name="T54" fmla="*/ 7 w 7"/>
                  <a:gd name="T55" fmla="*/ 1 h 11"/>
                  <a:gd name="T56" fmla="*/ 7 w 7"/>
                  <a:gd name="T57" fmla="*/ 0 h 11"/>
                  <a:gd name="T58" fmla="*/ 6 w 7"/>
                  <a:gd name="T59" fmla="*/ 0 h 11"/>
                  <a:gd name="T60" fmla="*/ 5 w 7"/>
                  <a:gd name="T61" fmla="*/ 0 h 11"/>
                  <a:gd name="T62" fmla="*/ 5 w 7"/>
                  <a:gd name="T63" fmla="*/ 0 h 11"/>
                  <a:gd name="T64" fmla="*/ 4 w 7"/>
                  <a:gd name="T6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11">
                    <a:moveTo>
                      <a:pt x="4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138">
                <a:extLst>
                  <a:ext uri="{FF2B5EF4-FFF2-40B4-BE49-F238E27FC236}">
                    <a16:creationId xmlns:a16="http://schemas.microsoft.com/office/drawing/2014/main" id="{11245817-3DEA-4432-A134-797903559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" y="1011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3 h 7"/>
                  <a:gd name="T4" fmla="*/ 0 w 4"/>
                  <a:gd name="T5" fmla="*/ 6 h 7"/>
                  <a:gd name="T6" fmla="*/ 1 w 4"/>
                  <a:gd name="T7" fmla="*/ 7 h 7"/>
                  <a:gd name="T8" fmla="*/ 1 w 4"/>
                  <a:gd name="T9" fmla="*/ 4 h 7"/>
                  <a:gd name="T10" fmla="*/ 2 w 4"/>
                  <a:gd name="T11" fmla="*/ 3 h 7"/>
                  <a:gd name="T12" fmla="*/ 3 w 4"/>
                  <a:gd name="T13" fmla="*/ 1 h 7"/>
                  <a:gd name="T14" fmla="*/ 4 w 4"/>
                  <a:gd name="T15" fmla="*/ 0 h 7"/>
                  <a:gd name="T16" fmla="*/ 2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139">
                <a:extLst>
                  <a:ext uri="{FF2B5EF4-FFF2-40B4-BE49-F238E27FC236}">
                    <a16:creationId xmlns:a16="http://schemas.microsoft.com/office/drawing/2014/main" id="{5A2A6463-D435-4097-8C34-95BDDFBB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" y="1026"/>
                <a:ext cx="16" cy="19"/>
              </a:xfrm>
              <a:custGeom>
                <a:avLst/>
                <a:gdLst>
                  <a:gd name="T0" fmla="*/ 5 w 16"/>
                  <a:gd name="T1" fmla="*/ 19 h 19"/>
                  <a:gd name="T2" fmla="*/ 10 w 16"/>
                  <a:gd name="T3" fmla="*/ 15 h 19"/>
                  <a:gd name="T4" fmla="*/ 16 w 16"/>
                  <a:gd name="T5" fmla="*/ 7 h 19"/>
                  <a:gd name="T6" fmla="*/ 14 w 16"/>
                  <a:gd name="T7" fmla="*/ 0 h 19"/>
                  <a:gd name="T8" fmla="*/ 8 w 16"/>
                  <a:gd name="T9" fmla="*/ 1 h 19"/>
                  <a:gd name="T10" fmla="*/ 5 w 16"/>
                  <a:gd name="T11" fmla="*/ 8 h 19"/>
                  <a:gd name="T12" fmla="*/ 3 w 16"/>
                  <a:gd name="T13" fmla="*/ 11 h 19"/>
                  <a:gd name="T14" fmla="*/ 0 w 16"/>
                  <a:gd name="T15" fmla="*/ 15 h 19"/>
                  <a:gd name="T16" fmla="*/ 5 w 16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9">
                    <a:moveTo>
                      <a:pt x="5" y="19"/>
                    </a:moveTo>
                    <a:lnTo>
                      <a:pt x="10" y="15"/>
                    </a:lnTo>
                    <a:lnTo>
                      <a:pt x="16" y="7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140">
                <a:extLst>
                  <a:ext uri="{FF2B5EF4-FFF2-40B4-BE49-F238E27FC236}">
                    <a16:creationId xmlns:a16="http://schemas.microsoft.com/office/drawing/2014/main" id="{BE868FAE-E24D-4DFC-97A9-39FFBAA6E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1028"/>
                <a:ext cx="14" cy="16"/>
              </a:xfrm>
              <a:custGeom>
                <a:avLst/>
                <a:gdLst>
                  <a:gd name="T0" fmla="*/ 4 w 14"/>
                  <a:gd name="T1" fmla="*/ 16 h 16"/>
                  <a:gd name="T2" fmla="*/ 6 w 14"/>
                  <a:gd name="T3" fmla="*/ 15 h 16"/>
                  <a:gd name="T4" fmla="*/ 7 w 14"/>
                  <a:gd name="T5" fmla="*/ 14 h 16"/>
                  <a:gd name="T6" fmla="*/ 8 w 14"/>
                  <a:gd name="T7" fmla="*/ 13 h 16"/>
                  <a:gd name="T8" fmla="*/ 9 w 14"/>
                  <a:gd name="T9" fmla="*/ 12 h 16"/>
                  <a:gd name="T10" fmla="*/ 11 w 14"/>
                  <a:gd name="T11" fmla="*/ 11 h 16"/>
                  <a:gd name="T12" fmla="*/ 12 w 14"/>
                  <a:gd name="T13" fmla="*/ 9 h 16"/>
                  <a:gd name="T14" fmla="*/ 13 w 14"/>
                  <a:gd name="T15" fmla="*/ 7 h 16"/>
                  <a:gd name="T16" fmla="*/ 14 w 14"/>
                  <a:gd name="T17" fmla="*/ 5 h 16"/>
                  <a:gd name="T18" fmla="*/ 14 w 14"/>
                  <a:gd name="T19" fmla="*/ 4 h 16"/>
                  <a:gd name="T20" fmla="*/ 13 w 14"/>
                  <a:gd name="T21" fmla="*/ 2 h 16"/>
                  <a:gd name="T22" fmla="*/ 13 w 14"/>
                  <a:gd name="T23" fmla="*/ 1 h 16"/>
                  <a:gd name="T24" fmla="*/ 12 w 14"/>
                  <a:gd name="T25" fmla="*/ 0 h 16"/>
                  <a:gd name="T26" fmla="*/ 11 w 14"/>
                  <a:gd name="T27" fmla="*/ 0 h 16"/>
                  <a:gd name="T28" fmla="*/ 10 w 14"/>
                  <a:gd name="T29" fmla="*/ 0 h 16"/>
                  <a:gd name="T30" fmla="*/ 9 w 14"/>
                  <a:gd name="T31" fmla="*/ 0 h 16"/>
                  <a:gd name="T32" fmla="*/ 7 w 14"/>
                  <a:gd name="T33" fmla="*/ 1 h 16"/>
                  <a:gd name="T34" fmla="*/ 7 w 14"/>
                  <a:gd name="T35" fmla="*/ 2 h 16"/>
                  <a:gd name="T36" fmla="*/ 6 w 14"/>
                  <a:gd name="T37" fmla="*/ 3 h 16"/>
                  <a:gd name="T38" fmla="*/ 5 w 14"/>
                  <a:gd name="T39" fmla="*/ 5 h 16"/>
                  <a:gd name="T40" fmla="*/ 4 w 14"/>
                  <a:gd name="T41" fmla="*/ 6 h 16"/>
                  <a:gd name="T42" fmla="*/ 4 w 14"/>
                  <a:gd name="T43" fmla="*/ 7 h 16"/>
                  <a:gd name="T44" fmla="*/ 4 w 14"/>
                  <a:gd name="T45" fmla="*/ 8 h 16"/>
                  <a:gd name="T46" fmla="*/ 3 w 14"/>
                  <a:gd name="T47" fmla="*/ 8 h 16"/>
                  <a:gd name="T48" fmla="*/ 3 w 14"/>
                  <a:gd name="T49" fmla="*/ 9 h 16"/>
                  <a:gd name="T50" fmla="*/ 2 w 14"/>
                  <a:gd name="T51" fmla="*/ 10 h 16"/>
                  <a:gd name="T52" fmla="*/ 1 w 14"/>
                  <a:gd name="T53" fmla="*/ 11 h 16"/>
                  <a:gd name="T54" fmla="*/ 0 w 14"/>
                  <a:gd name="T55" fmla="*/ 12 h 16"/>
                  <a:gd name="T56" fmla="*/ 0 w 14"/>
                  <a:gd name="T57" fmla="*/ 13 h 16"/>
                  <a:gd name="T58" fmla="*/ 1 w 14"/>
                  <a:gd name="T59" fmla="*/ 14 h 16"/>
                  <a:gd name="T60" fmla="*/ 2 w 14"/>
                  <a:gd name="T61" fmla="*/ 14 h 16"/>
                  <a:gd name="T62" fmla="*/ 3 w 14"/>
                  <a:gd name="T63" fmla="*/ 15 h 16"/>
                  <a:gd name="T64" fmla="*/ 4 w 14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6">
                    <a:moveTo>
                      <a:pt x="4" y="16"/>
                    </a:moveTo>
                    <a:lnTo>
                      <a:pt x="6" y="15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2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141">
                <a:extLst>
                  <a:ext uri="{FF2B5EF4-FFF2-40B4-BE49-F238E27FC236}">
                    <a16:creationId xmlns:a16="http://schemas.microsoft.com/office/drawing/2014/main" id="{BCA2F2AB-89F6-4F9B-8523-293A6078F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1029"/>
                <a:ext cx="14" cy="14"/>
              </a:xfrm>
              <a:custGeom>
                <a:avLst/>
                <a:gdLst>
                  <a:gd name="T0" fmla="*/ 4 w 14"/>
                  <a:gd name="T1" fmla="*/ 14 h 14"/>
                  <a:gd name="T2" fmla="*/ 6 w 14"/>
                  <a:gd name="T3" fmla="*/ 14 h 14"/>
                  <a:gd name="T4" fmla="*/ 7 w 14"/>
                  <a:gd name="T5" fmla="*/ 13 h 14"/>
                  <a:gd name="T6" fmla="*/ 8 w 14"/>
                  <a:gd name="T7" fmla="*/ 12 h 14"/>
                  <a:gd name="T8" fmla="*/ 9 w 14"/>
                  <a:gd name="T9" fmla="*/ 11 h 14"/>
                  <a:gd name="T10" fmla="*/ 10 w 14"/>
                  <a:gd name="T11" fmla="*/ 10 h 14"/>
                  <a:gd name="T12" fmla="*/ 11 w 14"/>
                  <a:gd name="T13" fmla="*/ 8 h 14"/>
                  <a:gd name="T14" fmla="*/ 12 w 14"/>
                  <a:gd name="T15" fmla="*/ 6 h 14"/>
                  <a:gd name="T16" fmla="*/ 14 w 14"/>
                  <a:gd name="T17" fmla="*/ 5 h 14"/>
                  <a:gd name="T18" fmla="*/ 13 w 14"/>
                  <a:gd name="T19" fmla="*/ 3 h 14"/>
                  <a:gd name="T20" fmla="*/ 12 w 14"/>
                  <a:gd name="T21" fmla="*/ 2 h 14"/>
                  <a:gd name="T22" fmla="*/ 12 w 14"/>
                  <a:gd name="T23" fmla="*/ 1 h 14"/>
                  <a:gd name="T24" fmla="*/ 11 w 14"/>
                  <a:gd name="T25" fmla="*/ 0 h 14"/>
                  <a:gd name="T26" fmla="*/ 10 w 14"/>
                  <a:gd name="T27" fmla="*/ 0 h 14"/>
                  <a:gd name="T28" fmla="*/ 9 w 14"/>
                  <a:gd name="T29" fmla="*/ 0 h 14"/>
                  <a:gd name="T30" fmla="*/ 8 w 14"/>
                  <a:gd name="T31" fmla="*/ 1 h 14"/>
                  <a:gd name="T32" fmla="*/ 7 w 14"/>
                  <a:gd name="T33" fmla="*/ 1 h 14"/>
                  <a:gd name="T34" fmla="*/ 7 w 14"/>
                  <a:gd name="T35" fmla="*/ 2 h 14"/>
                  <a:gd name="T36" fmla="*/ 6 w 14"/>
                  <a:gd name="T37" fmla="*/ 3 h 14"/>
                  <a:gd name="T38" fmla="*/ 5 w 14"/>
                  <a:gd name="T39" fmla="*/ 4 h 14"/>
                  <a:gd name="T40" fmla="*/ 4 w 14"/>
                  <a:gd name="T41" fmla="*/ 6 h 14"/>
                  <a:gd name="T42" fmla="*/ 4 w 14"/>
                  <a:gd name="T43" fmla="*/ 7 h 14"/>
                  <a:gd name="T44" fmla="*/ 4 w 14"/>
                  <a:gd name="T45" fmla="*/ 7 h 14"/>
                  <a:gd name="T46" fmla="*/ 3 w 14"/>
                  <a:gd name="T47" fmla="*/ 8 h 14"/>
                  <a:gd name="T48" fmla="*/ 3 w 14"/>
                  <a:gd name="T49" fmla="*/ 8 h 14"/>
                  <a:gd name="T50" fmla="*/ 2 w 14"/>
                  <a:gd name="T51" fmla="*/ 9 h 14"/>
                  <a:gd name="T52" fmla="*/ 2 w 14"/>
                  <a:gd name="T53" fmla="*/ 10 h 14"/>
                  <a:gd name="T54" fmla="*/ 1 w 14"/>
                  <a:gd name="T55" fmla="*/ 11 h 14"/>
                  <a:gd name="T56" fmla="*/ 0 w 14"/>
                  <a:gd name="T57" fmla="*/ 12 h 14"/>
                  <a:gd name="T58" fmla="*/ 1 w 14"/>
                  <a:gd name="T59" fmla="*/ 12 h 14"/>
                  <a:gd name="T60" fmla="*/ 2 w 14"/>
                  <a:gd name="T61" fmla="*/ 13 h 14"/>
                  <a:gd name="T62" fmla="*/ 4 w 14"/>
                  <a:gd name="T6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4">
                    <a:moveTo>
                      <a:pt x="4" y="14"/>
                    </a:move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142">
                <a:extLst>
                  <a:ext uri="{FF2B5EF4-FFF2-40B4-BE49-F238E27FC236}">
                    <a16:creationId xmlns:a16="http://schemas.microsoft.com/office/drawing/2014/main" id="{E666981E-4C6F-428D-86C1-A2D50414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" y="1030"/>
                <a:ext cx="12" cy="13"/>
              </a:xfrm>
              <a:custGeom>
                <a:avLst/>
                <a:gdLst>
                  <a:gd name="T0" fmla="*/ 4 w 12"/>
                  <a:gd name="T1" fmla="*/ 13 h 13"/>
                  <a:gd name="T2" fmla="*/ 5 w 12"/>
                  <a:gd name="T3" fmla="*/ 12 h 13"/>
                  <a:gd name="T4" fmla="*/ 6 w 12"/>
                  <a:gd name="T5" fmla="*/ 11 h 13"/>
                  <a:gd name="T6" fmla="*/ 7 w 12"/>
                  <a:gd name="T7" fmla="*/ 11 h 13"/>
                  <a:gd name="T8" fmla="*/ 8 w 12"/>
                  <a:gd name="T9" fmla="*/ 10 h 13"/>
                  <a:gd name="T10" fmla="*/ 9 w 12"/>
                  <a:gd name="T11" fmla="*/ 8 h 13"/>
                  <a:gd name="T12" fmla="*/ 10 w 12"/>
                  <a:gd name="T13" fmla="*/ 7 h 13"/>
                  <a:gd name="T14" fmla="*/ 11 w 12"/>
                  <a:gd name="T15" fmla="*/ 6 h 13"/>
                  <a:gd name="T16" fmla="*/ 12 w 12"/>
                  <a:gd name="T17" fmla="*/ 4 h 13"/>
                  <a:gd name="T18" fmla="*/ 11 w 12"/>
                  <a:gd name="T19" fmla="*/ 3 h 13"/>
                  <a:gd name="T20" fmla="*/ 11 w 12"/>
                  <a:gd name="T21" fmla="*/ 2 h 13"/>
                  <a:gd name="T22" fmla="*/ 10 w 12"/>
                  <a:gd name="T23" fmla="*/ 1 h 13"/>
                  <a:gd name="T24" fmla="*/ 10 w 12"/>
                  <a:gd name="T25" fmla="*/ 0 h 13"/>
                  <a:gd name="T26" fmla="*/ 9 w 12"/>
                  <a:gd name="T27" fmla="*/ 0 h 13"/>
                  <a:gd name="T28" fmla="*/ 8 w 12"/>
                  <a:gd name="T29" fmla="*/ 1 h 13"/>
                  <a:gd name="T30" fmla="*/ 7 w 12"/>
                  <a:gd name="T31" fmla="*/ 1 h 13"/>
                  <a:gd name="T32" fmla="*/ 6 w 12"/>
                  <a:gd name="T33" fmla="*/ 1 h 13"/>
                  <a:gd name="T34" fmla="*/ 6 w 12"/>
                  <a:gd name="T35" fmla="*/ 2 h 13"/>
                  <a:gd name="T36" fmla="*/ 5 w 12"/>
                  <a:gd name="T37" fmla="*/ 3 h 13"/>
                  <a:gd name="T38" fmla="*/ 4 w 12"/>
                  <a:gd name="T39" fmla="*/ 4 h 13"/>
                  <a:gd name="T40" fmla="*/ 4 w 12"/>
                  <a:gd name="T41" fmla="*/ 5 h 13"/>
                  <a:gd name="T42" fmla="*/ 3 w 12"/>
                  <a:gd name="T43" fmla="*/ 6 h 13"/>
                  <a:gd name="T44" fmla="*/ 3 w 12"/>
                  <a:gd name="T45" fmla="*/ 6 h 13"/>
                  <a:gd name="T46" fmla="*/ 3 w 12"/>
                  <a:gd name="T47" fmla="*/ 7 h 13"/>
                  <a:gd name="T48" fmla="*/ 2 w 12"/>
                  <a:gd name="T49" fmla="*/ 8 h 13"/>
                  <a:gd name="T50" fmla="*/ 2 w 12"/>
                  <a:gd name="T51" fmla="*/ 8 h 13"/>
                  <a:gd name="T52" fmla="*/ 1 w 12"/>
                  <a:gd name="T53" fmla="*/ 9 h 13"/>
                  <a:gd name="T54" fmla="*/ 1 w 12"/>
                  <a:gd name="T55" fmla="*/ 10 h 13"/>
                  <a:gd name="T56" fmla="*/ 0 w 12"/>
                  <a:gd name="T57" fmla="*/ 10 h 13"/>
                  <a:gd name="T58" fmla="*/ 1 w 12"/>
                  <a:gd name="T59" fmla="*/ 11 h 13"/>
                  <a:gd name="T60" fmla="*/ 2 w 12"/>
                  <a:gd name="T61" fmla="*/ 11 h 13"/>
                  <a:gd name="T62" fmla="*/ 3 w 12"/>
                  <a:gd name="T63" fmla="*/ 12 h 13"/>
                  <a:gd name="T64" fmla="*/ 4 w 12"/>
                  <a:gd name="T6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3">
                    <a:moveTo>
                      <a:pt x="4" y="13"/>
                    </a:move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3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143">
                <a:extLst>
                  <a:ext uri="{FF2B5EF4-FFF2-40B4-BE49-F238E27FC236}">
                    <a16:creationId xmlns:a16="http://schemas.microsoft.com/office/drawing/2014/main" id="{E41DD897-335C-4429-B178-B3653AF22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1031"/>
                <a:ext cx="10" cy="11"/>
              </a:xfrm>
              <a:custGeom>
                <a:avLst/>
                <a:gdLst>
                  <a:gd name="T0" fmla="*/ 3 w 10"/>
                  <a:gd name="T1" fmla="*/ 11 h 11"/>
                  <a:gd name="T2" fmla="*/ 4 w 10"/>
                  <a:gd name="T3" fmla="*/ 10 h 11"/>
                  <a:gd name="T4" fmla="*/ 5 w 10"/>
                  <a:gd name="T5" fmla="*/ 10 h 11"/>
                  <a:gd name="T6" fmla="*/ 6 w 10"/>
                  <a:gd name="T7" fmla="*/ 9 h 11"/>
                  <a:gd name="T8" fmla="*/ 7 w 10"/>
                  <a:gd name="T9" fmla="*/ 9 h 11"/>
                  <a:gd name="T10" fmla="*/ 7 w 10"/>
                  <a:gd name="T11" fmla="*/ 7 h 11"/>
                  <a:gd name="T12" fmla="*/ 8 w 10"/>
                  <a:gd name="T13" fmla="*/ 6 h 11"/>
                  <a:gd name="T14" fmla="*/ 9 w 10"/>
                  <a:gd name="T15" fmla="*/ 5 h 11"/>
                  <a:gd name="T16" fmla="*/ 10 w 10"/>
                  <a:gd name="T17" fmla="*/ 4 h 11"/>
                  <a:gd name="T18" fmla="*/ 9 w 10"/>
                  <a:gd name="T19" fmla="*/ 3 h 11"/>
                  <a:gd name="T20" fmla="*/ 9 w 10"/>
                  <a:gd name="T21" fmla="*/ 2 h 11"/>
                  <a:gd name="T22" fmla="*/ 9 w 10"/>
                  <a:gd name="T23" fmla="*/ 1 h 11"/>
                  <a:gd name="T24" fmla="*/ 8 w 10"/>
                  <a:gd name="T25" fmla="*/ 0 h 11"/>
                  <a:gd name="T26" fmla="*/ 7 w 10"/>
                  <a:gd name="T27" fmla="*/ 0 h 11"/>
                  <a:gd name="T28" fmla="*/ 7 w 10"/>
                  <a:gd name="T29" fmla="*/ 1 h 11"/>
                  <a:gd name="T30" fmla="*/ 6 w 10"/>
                  <a:gd name="T31" fmla="*/ 1 h 11"/>
                  <a:gd name="T32" fmla="*/ 5 w 10"/>
                  <a:gd name="T33" fmla="*/ 1 h 11"/>
                  <a:gd name="T34" fmla="*/ 5 w 10"/>
                  <a:gd name="T35" fmla="*/ 2 h 11"/>
                  <a:gd name="T36" fmla="*/ 4 w 10"/>
                  <a:gd name="T37" fmla="*/ 3 h 11"/>
                  <a:gd name="T38" fmla="*/ 4 w 10"/>
                  <a:gd name="T39" fmla="*/ 4 h 11"/>
                  <a:gd name="T40" fmla="*/ 3 w 10"/>
                  <a:gd name="T41" fmla="*/ 5 h 11"/>
                  <a:gd name="T42" fmla="*/ 3 w 10"/>
                  <a:gd name="T43" fmla="*/ 5 h 11"/>
                  <a:gd name="T44" fmla="*/ 2 w 10"/>
                  <a:gd name="T45" fmla="*/ 6 h 11"/>
                  <a:gd name="T46" fmla="*/ 2 w 10"/>
                  <a:gd name="T47" fmla="*/ 6 h 11"/>
                  <a:gd name="T48" fmla="*/ 2 w 10"/>
                  <a:gd name="T49" fmla="*/ 7 h 11"/>
                  <a:gd name="T50" fmla="*/ 1 w 10"/>
                  <a:gd name="T51" fmla="*/ 7 h 11"/>
                  <a:gd name="T52" fmla="*/ 1 w 10"/>
                  <a:gd name="T53" fmla="*/ 8 h 11"/>
                  <a:gd name="T54" fmla="*/ 0 w 10"/>
                  <a:gd name="T55" fmla="*/ 8 h 11"/>
                  <a:gd name="T56" fmla="*/ 0 w 10"/>
                  <a:gd name="T57" fmla="*/ 9 h 11"/>
                  <a:gd name="T58" fmla="*/ 1 w 10"/>
                  <a:gd name="T59" fmla="*/ 9 h 11"/>
                  <a:gd name="T60" fmla="*/ 1 w 10"/>
                  <a:gd name="T61" fmla="*/ 10 h 11"/>
                  <a:gd name="T62" fmla="*/ 2 w 10"/>
                  <a:gd name="T63" fmla="*/ 10 h 11"/>
                  <a:gd name="T64" fmla="*/ 3 w 10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1">
                    <a:moveTo>
                      <a:pt x="3" y="11"/>
                    </a:move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4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144">
                <a:extLst>
                  <a:ext uri="{FF2B5EF4-FFF2-40B4-BE49-F238E27FC236}">
                    <a16:creationId xmlns:a16="http://schemas.microsoft.com/office/drawing/2014/main" id="{0870A6F5-0456-4624-8581-67FEF651E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1032"/>
                <a:ext cx="9" cy="9"/>
              </a:xfrm>
              <a:custGeom>
                <a:avLst/>
                <a:gdLst>
                  <a:gd name="T0" fmla="*/ 3 w 9"/>
                  <a:gd name="T1" fmla="*/ 9 h 9"/>
                  <a:gd name="T2" fmla="*/ 4 w 9"/>
                  <a:gd name="T3" fmla="*/ 9 h 9"/>
                  <a:gd name="T4" fmla="*/ 5 w 9"/>
                  <a:gd name="T5" fmla="*/ 8 h 9"/>
                  <a:gd name="T6" fmla="*/ 5 w 9"/>
                  <a:gd name="T7" fmla="*/ 8 h 9"/>
                  <a:gd name="T8" fmla="*/ 6 w 9"/>
                  <a:gd name="T9" fmla="*/ 7 h 9"/>
                  <a:gd name="T10" fmla="*/ 7 w 9"/>
                  <a:gd name="T11" fmla="*/ 6 h 9"/>
                  <a:gd name="T12" fmla="*/ 8 w 9"/>
                  <a:gd name="T13" fmla="*/ 5 h 9"/>
                  <a:gd name="T14" fmla="*/ 8 w 9"/>
                  <a:gd name="T15" fmla="*/ 4 h 9"/>
                  <a:gd name="T16" fmla="*/ 9 w 9"/>
                  <a:gd name="T17" fmla="*/ 3 h 9"/>
                  <a:gd name="T18" fmla="*/ 9 w 9"/>
                  <a:gd name="T19" fmla="*/ 2 h 9"/>
                  <a:gd name="T20" fmla="*/ 8 w 9"/>
                  <a:gd name="T21" fmla="*/ 2 h 9"/>
                  <a:gd name="T22" fmla="*/ 8 w 9"/>
                  <a:gd name="T23" fmla="*/ 1 h 9"/>
                  <a:gd name="T24" fmla="*/ 8 w 9"/>
                  <a:gd name="T25" fmla="*/ 0 h 9"/>
                  <a:gd name="T26" fmla="*/ 7 w 9"/>
                  <a:gd name="T27" fmla="*/ 0 h 9"/>
                  <a:gd name="T28" fmla="*/ 6 w 9"/>
                  <a:gd name="T29" fmla="*/ 1 h 9"/>
                  <a:gd name="T30" fmla="*/ 6 w 9"/>
                  <a:gd name="T31" fmla="*/ 1 h 9"/>
                  <a:gd name="T32" fmla="*/ 5 w 9"/>
                  <a:gd name="T33" fmla="*/ 2 h 9"/>
                  <a:gd name="T34" fmla="*/ 5 w 9"/>
                  <a:gd name="T35" fmla="*/ 2 h 9"/>
                  <a:gd name="T36" fmla="*/ 4 w 9"/>
                  <a:gd name="T37" fmla="*/ 3 h 9"/>
                  <a:gd name="T38" fmla="*/ 4 w 9"/>
                  <a:gd name="T39" fmla="*/ 4 h 9"/>
                  <a:gd name="T40" fmla="*/ 3 w 9"/>
                  <a:gd name="T41" fmla="*/ 4 h 9"/>
                  <a:gd name="T42" fmla="*/ 3 w 9"/>
                  <a:gd name="T43" fmla="*/ 5 h 9"/>
                  <a:gd name="T44" fmla="*/ 3 w 9"/>
                  <a:gd name="T45" fmla="*/ 5 h 9"/>
                  <a:gd name="T46" fmla="*/ 2 w 9"/>
                  <a:gd name="T47" fmla="*/ 6 h 9"/>
                  <a:gd name="T48" fmla="*/ 2 w 9"/>
                  <a:gd name="T49" fmla="*/ 6 h 9"/>
                  <a:gd name="T50" fmla="*/ 2 w 9"/>
                  <a:gd name="T51" fmla="*/ 6 h 9"/>
                  <a:gd name="T52" fmla="*/ 1 w 9"/>
                  <a:gd name="T53" fmla="*/ 7 h 9"/>
                  <a:gd name="T54" fmla="*/ 1 w 9"/>
                  <a:gd name="T55" fmla="*/ 7 h 9"/>
                  <a:gd name="T56" fmla="*/ 0 w 9"/>
                  <a:gd name="T57" fmla="*/ 8 h 9"/>
                  <a:gd name="T58" fmla="*/ 1 w 9"/>
                  <a:gd name="T59" fmla="*/ 8 h 9"/>
                  <a:gd name="T60" fmla="*/ 2 w 9"/>
                  <a:gd name="T61" fmla="*/ 8 h 9"/>
                  <a:gd name="T62" fmla="*/ 2 w 9"/>
                  <a:gd name="T63" fmla="*/ 9 h 9"/>
                  <a:gd name="T64" fmla="*/ 3 w 9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lnTo>
                      <a:pt x="4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5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145">
                <a:extLst>
                  <a:ext uri="{FF2B5EF4-FFF2-40B4-BE49-F238E27FC236}">
                    <a16:creationId xmlns:a16="http://schemas.microsoft.com/office/drawing/2014/main" id="{8727A38F-A884-4402-8346-BE3ECB5DB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1033"/>
                <a:ext cx="7" cy="7"/>
              </a:xfrm>
              <a:custGeom>
                <a:avLst/>
                <a:gdLst>
                  <a:gd name="T0" fmla="*/ 2 w 7"/>
                  <a:gd name="T1" fmla="*/ 7 h 7"/>
                  <a:gd name="T2" fmla="*/ 3 w 7"/>
                  <a:gd name="T3" fmla="*/ 7 h 7"/>
                  <a:gd name="T4" fmla="*/ 4 w 7"/>
                  <a:gd name="T5" fmla="*/ 7 h 7"/>
                  <a:gd name="T6" fmla="*/ 4 w 7"/>
                  <a:gd name="T7" fmla="*/ 6 h 7"/>
                  <a:gd name="T8" fmla="*/ 5 w 7"/>
                  <a:gd name="T9" fmla="*/ 6 h 7"/>
                  <a:gd name="T10" fmla="*/ 6 w 7"/>
                  <a:gd name="T11" fmla="*/ 5 h 7"/>
                  <a:gd name="T12" fmla="*/ 6 w 7"/>
                  <a:gd name="T13" fmla="*/ 4 h 7"/>
                  <a:gd name="T14" fmla="*/ 6 w 7"/>
                  <a:gd name="T15" fmla="*/ 4 h 7"/>
                  <a:gd name="T16" fmla="*/ 7 w 7"/>
                  <a:gd name="T17" fmla="*/ 3 h 7"/>
                  <a:gd name="T18" fmla="*/ 7 w 7"/>
                  <a:gd name="T19" fmla="*/ 2 h 7"/>
                  <a:gd name="T20" fmla="*/ 6 w 7"/>
                  <a:gd name="T21" fmla="*/ 2 h 7"/>
                  <a:gd name="T22" fmla="*/ 6 w 7"/>
                  <a:gd name="T23" fmla="*/ 1 h 7"/>
                  <a:gd name="T24" fmla="*/ 6 w 7"/>
                  <a:gd name="T25" fmla="*/ 0 h 7"/>
                  <a:gd name="T26" fmla="*/ 6 w 7"/>
                  <a:gd name="T27" fmla="*/ 1 h 7"/>
                  <a:gd name="T28" fmla="*/ 5 w 7"/>
                  <a:gd name="T29" fmla="*/ 1 h 7"/>
                  <a:gd name="T30" fmla="*/ 5 w 7"/>
                  <a:gd name="T31" fmla="*/ 1 h 7"/>
                  <a:gd name="T32" fmla="*/ 4 w 7"/>
                  <a:gd name="T33" fmla="*/ 2 h 7"/>
                  <a:gd name="T34" fmla="*/ 4 w 7"/>
                  <a:gd name="T35" fmla="*/ 2 h 7"/>
                  <a:gd name="T36" fmla="*/ 4 w 7"/>
                  <a:gd name="T37" fmla="*/ 3 h 7"/>
                  <a:gd name="T38" fmla="*/ 3 w 7"/>
                  <a:gd name="T39" fmla="*/ 3 h 7"/>
                  <a:gd name="T40" fmla="*/ 3 w 7"/>
                  <a:gd name="T41" fmla="*/ 4 h 7"/>
                  <a:gd name="T42" fmla="*/ 2 w 7"/>
                  <a:gd name="T43" fmla="*/ 4 h 7"/>
                  <a:gd name="T44" fmla="*/ 2 w 7"/>
                  <a:gd name="T45" fmla="*/ 4 h 7"/>
                  <a:gd name="T46" fmla="*/ 2 w 7"/>
                  <a:gd name="T47" fmla="*/ 5 h 7"/>
                  <a:gd name="T48" fmla="*/ 1 w 7"/>
                  <a:gd name="T49" fmla="*/ 5 h 7"/>
                  <a:gd name="T50" fmla="*/ 1 w 7"/>
                  <a:gd name="T51" fmla="*/ 5 h 7"/>
                  <a:gd name="T52" fmla="*/ 1 w 7"/>
                  <a:gd name="T53" fmla="*/ 6 h 7"/>
                  <a:gd name="T54" fmla="*/ 1 w 7"/>
                  <a:gd name="T55" fmla="*/ 6 h 7"/>
                  <a:gd name="T56" fmla="*/ 0 w 7"/>
                  <a:gd name="T57" fmla="*/ 7 h 7"/>
                  <a:gd name="T58" fmla="*/ 1 w 7"/>
                  <a:gd name="T59" fmla="*/ 7 h 7"/>
                  <a:gd name="T60" fmla="*/ 1 w 7"/>
                  <a:gd name="T61" fmla="*/ 7 h 7"/>
                  <a:gd name="T62" fmla="*/ 2 w 7"/>
                  <a:gd name="T6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146">
                <a:extLst>
                  <a:ext uri="{FF2B5EF4-FFF2-40B4-BE49-F238E27FC236}">
                    <a16:creationId xmlns:a16="http://schemas.microsoft.com/office/drawing/2014/main" id="{347A575C-812B-4713-A082-C78B9594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5" y="1034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2 w 5"/>
                  <a:gd name="T3" fmla="*/ 6 h 6"/>
                  <a:gd name="T4" fmla="*/ 3 w 5"/>
                  <a:gd name="T5" fmla="*/ 5 h 6"/>
                  <a:gd name="T6" fmla="*/ 3 w 5"/>
                  <a:gd name="T7" fmla="*/ 5 h 6"/>
                  <a:gd name="T8" fmla="*/ 4 w 5"/>
                  <a:gd name="T9" fmla="*/ 5 h 6"/>
                  <a:gd name="T10" fmla="*/ 4 w 5"/>
                  <a:gd name="T11" fmla="*/ 4 h 6"/>
                  <a:gd name="T12" fmla="*/ 4 w 5"/>
                  <a:gd name="T13" fmla="*/ 4 h 6"/>
                  <a:gd name="T14" fmla="*/ 5 w 5"/>
                  <a:gd name="T15" fmla="*/ 3 h 6"/>
                  <a:gd name="T16" fmla="*/ 5 w 5"/>
                  <a:gd name="T17" fmla="*/ 2 h 6"/>
                  <a:gd name="T18" fmla="*/ 5 w 5"/>
                  <a:gd name="T19" fmla="*/ 2 h 6"/>
                  <a:gd name="T20" fmla="*/ 5 w 5"/>
                  <a:gd name="T21" fmla="*/ 1 h 6"/>
                  <a:gd name="T22" fmla="*/ 5 w 5"/>
                  <a:gd name="T23" fmla="*/ 1 h 6"/>
                  <a:gd name="T24" fmla="*/ 4 w 5"/>
                  <a:gd name="T25" fmla="*/ 0 h 6"/>
                  <a:gd name="T26" fmla="*/ 4 w 5"/>
                  <a:gd name="T27" fmla="*/ 1 h 6"/>
                  <a:gd name="T28" fmla="*/ 4 w 5"/>
                  <a:gd name="T29" fmla="*/ 1 h 6"/>
                  <a:gd name="T30" fmla="*/ 3 w 5"/>
                  <a:gd name="T31" fmla="*/ 2 h 6"/>
                  <a:gd name="T32" fmla="*/ 3 w 5"/>
                  <a:gd name="T33" fmla="*/ 2 h 6"/>
                  <a:gd name="T34" fmla="*/ 3 w 5"/>
                  <a:gd name="T35" fmla="*/ 2 h 6"/>
                  <a:gd name="T36" fmla="*/ 3 w 5"/>
                  <a:gd name="T37" fmla="*/ 3 h 6"/>
                  <a:gd name="T38" fmla="*/ 2 w 5"/>
                  <a:gd name="T39" fmla="*/ 3 h 6"/>
                  <a:gd name="T40" fmla="*/ 2 w 5"/>
                  <a:gd name="T41" fmla="*/ 3 h 6"/>
                  <a:gd name="T42" fmla="*/ 2 w 5"/>
                  <a:gd name="T43" fmla="*/ 4 h 6"/>
                  <a:gd name="T44" fmla="*/ 1 w 5"/>
                  <a:gd name="T45" fmla="*/ 4 h 6"/>
                  <a:gd name="T46" fmla="*/ 1 w 5"/>
                  <a:gd name="T47" fmla="*/ 4 h 6"/>
                  <a:gd name="T48" fmla="*/ 1 w 5"/>
                  <a:gd name="T49" fmla="*/ 4 h 6"/>
                  <a:gd name="T50" fmla="*/ 1 w 5"/>
                  <a:gd name="T51" fmla="*/ 4 h 6"/>
                  <a:gd name="T52" fmla="*/ 0 w 5"/>
                  <a:gd name="T53" fmla="*/ 5 h 6"/>
                  <a:gd name="T54" fmla="*/ 0 w 5"/>
                  <a:gd name="T55" fmla="*/ 5 h 6"/>
                  <a:gd name="T56" fmla="*/ 0 w 5"/>
                  <a:gd name="T57" fmla="*/ 5 h 6"/>
                  <a:gd name="T58" fmla="*/ 0 w 5"/>
                  <a:gd name="T59" fmla="*/ 5 h 6"/>
                  <a:gd name="T60" fmla="*/ 1 w 5"/>
                  <a:gd name="T61" fmla="*/ 6 h 6"/>
                  <a:gd name="T62" fmla="*/ 1 w 5"/>
                  <a:gd name="T63" fmla="*/ 6 h 6"/>
                  <a:gd name="T64" fmla="*/ 2 w 5"/>
                  <a:gd name="T6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147">
                <a:extLst>
                  <a:ext uri="{FF2B5EF4-FFF2-40B4-BE49-F238E27FC236}">
                    <a16:creationId xmlns:a16="http://schemas.microsoft.com/office/drawing/2014/main" id="{BDD547DD-BD16-4617-8F23-9A3978077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" y="1036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3 h 3"/>
                  <a:gd name="T16" fmla="*/ 1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148">
                <a:extLst>
                  <a:ext uri="{FF2B5EF4-FFF2-40B4-BE49-F238E27FC236}">
                    <a16:creationId xmlns:a16="http://schemas.microsoft.com/office/drawing/2014/main" id="{0C83DAC0-35F3-4453-B9F4-891960B00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" y="950"/>
                <a:ext cx="80" cy="117"/>
              </a:xfrm>
              <a:custGeom>
                <a:avLst/>
                <a:gdLst>
                  <a:gd name="T0" fmla="*/ 10 w 80"/>
                  <a:gd name="T1" fmla="*/ 0 h 117"/>
                  <a:gd name="T2" fmla="*/ 20 w 80"/>
                  <a:gd name="T3" fmla="*/ 1 h 117"/>
                  <a:gd name="T4" fmla="*/ 29 w 80"/>
                  <a:gd name="T5" fmla="*/ 3 h 117"/>
                  <a:gd name="T6" fmla="*/ 37 w 80"/>
                  <a:gd name="T7" fmla="*/ 6 h 117"/>
                  <a:gd name="T8" fmla="*/ 44 w 80"/>
                  <a:gd name="T9" fmla="*/ 9 h 117"/>
                  <a:gd name="T10" fmla="*/ 50 w 80"/>
                  <a:gd name="T11" fmla="*/ 13 h 117"/>
                  <a:gd name="T12" fmla="*/ 56 w 80"/>
                  <a:gd name="T13" fmla="*/ 17 h 117"/>
                  <a:gd name="T14" fmla="*/ 61 w 80"/>
                  <a:gd name="T15" fmla="*/ 22 h 117"/>
                  <a:gd name="T16" fmla="*/ 66 w 80"/>
                  <a:gd name="T17" fmla="*/ 27 h 117"/>
                  <a:gd name="T18" fmla="*/ 70 w 80"/>
                  <a:gd name="T19" fmla="*/ 34 h 117"/>
                  <a:gd name="T20" fmla="*/ 73 w 80"/>
                  <a:gd name="T21" fmla="*/ 40 h 117"/>
                  <a:gd name="T22" fmla="*/ 75 w 80"/>
                  <a:gd name="T23" fmla="*/ 47 h 117"/>
                  <a:gd name="T24" fmla="*/ 78 w 80"/>
                  <a:gd name="T25" fmla="*/ 54 h 117"/>
                  <a:gd name="T26" fmla="*/ 79 w 80"/>
                  <a:gd name="T27" fmla="*/ 61 h 117"/>
                  <a:gd name="T28" fmla="*/ 80 w 80"/>
                  <a:gd name="T29" fmla="*/ 69 h 117"/>
                  <a:gd name="T30" fmla="*/ 80 w 80"/>
                  <a:gd name="T31" fmla="*/ 77 h 117"/>
                  <a:gd name="T32" fmla="*/ 80 w 80"/>
                  <a:gd name="T33" fmla="*/ 85 h 117"/>
                  <a:gd name="T34" fmla="*/ 80 w 80"/>
                  <a:gd name="T35" fmla="*/ 84 h 117"/>
                  <a:gd name="T36" fmla="*/ 80 w 80"/>
                  <a:gd name="T37" fmla="*/ 85 h 117"/>
                  <a:gd name="T38" fmla="*/ 79 w 80"/>
                  <a:gd name="T39" fmla="*/ 89 h 117"/>
                  <a:gd name="T40" fmla="*/ 78 w 80"/>
                  <a:gd name="T41" fmla="*/ 93 h 117"/>
                  <a:gd name="T42" fmla="*/ 77 w 80"/>
                  <a:gd name="T43" fmla="*/ 99 h 117"/>
                  <a:gd name="T44" fmla="*/ 75 w 80"/>
                  <a:gd name="T45" fmla="*/ 104 h 117"/>
                  <a:gd name="T46" fmla="*/ 73 w 80"/>
                  <a:gd name="T47" fmla="*/ 108 h 117"/>
                  <a:gd name="T48" fmla="*/ 71 w 80"/>
                  <a:gd name="T49" fmla="*/ 111 h 117"/>
                  <a:gd name="T50" fmla="*/ 67 w 80"/>
                  <a:gd name="T51" fmla="*/ 117 h 117"/>
                  <a:gd name="T52" fmla="*/ 68 w 80"/>
                  <a:gd name="T53" fmla="*/ 111 h 117"/>
                  <a:gd name="T54" fmla="*/ 70 w 80"/>
                  <a:gd name="T55" fmla="*/ 107 h 117"/>
                  <a:gd name="T56" fmla="*/ 72 w 80"/>
                  <a:gd name="T57" fmla="*/ 102 h 117"/>
                  <a:gd name="T58" fmla="*/ 73 w 80"/>
                  <a:gd name="T59" fmla="*/ 98 h 117"/>
                  <a:gd name="T60" fmla="*/ 74 w 80"/>
                  <a:gd name="T61" fmla="*/ 94 h 117"/>
                  <a:gd name="T62" fmla="*/ 75 w 80"/>
                  <a:gd name="T63" fmla="*/ 90 h 117"/>
                  <a:gd name="T64" fmla="*/ 76 w 80"/>
                  <a:gd name="T65" fmla="*/ 85 h 117"/>
                  <a:gd name="T66" fmla="*/ 77 w 80"/>
                  <a:gd name="T67" fmla="*/ 79 h 117"/>
                  <a:gd name="T68" fmla="*/ 77 w 80"/>
                  <a:gd name="T69" fmla="*/ 72 h 117"/>
                  <a:gd name="T70" fmla="*/ 76 w 80"/>
                  <a:gd name="T71" fmla="*/ 65 h 117"/>
                  <a:gd name="T72" fmla="*/ 75 w 80"/>
                  <a:gd name="T73" fmla="*/ 58 h 117"/>
                  <a:gd name="T74" fmla="*/ 73 w 80"/>
                  <a:gd name="T75" fmla="*/ 51 h 117"/>
                  <a:gd name="T76" fmla="*/ 71 w 80"/>
                  <a:gd name="T77" fmla="*/ 44 h 117"/>
                  <a:gd name="T78" fmla="*/ 68 w 80"/>
                  <a:gd name="T79" fmla="*/ 38 h 117"/>
                  <a:gd name="T80" fmla="*/ 64 w 80"/>
                  <a:gd name="T81" fmla="*/ 31 h 117"/>
                  <a:gd name="T82" fmla="*/ 60 w 80"/>
                  <a:gd name="T83" fmla="*/ 25 h 117"/>
                  <a:gd name="T84" fmla="*/ 55 w 80"/>
                  <a:gd name="T85" fmla="*/ 20 h 117"/>
                  <a:gd name="T86" fmla="*/ 49 w 80"/>
                  <a:gd name="T87" fmla="*/ 15 h 117"/>
                  <a:gd name="T88" fmla="*/ 43 w 80"/>
                  <a:gd name="T89" fmla="*/ 11 h 117"/>
                  <a:gd name="T90" fmla="*/ 36 w 80"/>
                  <a:gd name="T91" fmla="*/ 8 h 117"/>
                  <a:gd name="T92" fmla="*/ 28 w 80"/>
                  <a:gd name="T93" fmla="*/ 5 h 117"/>
                  <a:gd name="T94" fmla="*/ 19 w 80"/>
                  <a:gd name="T95" fmla="*/ 4 h 117"/>
                  <a:gd name="T96" fmla="*/ 10 w 80"/>
                  <a:gd name="T97" fmla="*/ 3 h 117"/>
                  <a:gd name="T98" fmla="*/ 0 w 80"/>
                  <a:gd name="T99" fmla="*/ 4 h 117"/>
                  <a:gd name="T100" fmla="*/ 10 w 80"/>
                  <a:gd name="T10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" h="117">
                    <a:moveTo>
                      <a:pt x="10" y="0"/>
                    </a:moveTo>
                    <a:lnTo>
                      <a:pt x="20" y="1"/>
                    </a:lnTo>
                    <a:lnTo>
                      <a:pt x="29" y="3"/>
                    </a:lnTo>
                    <a:lnTo>
                      <a:pt x="37" y="6"/>
                    </a:lnTo>
                    <a:lnTo>
                      <a:pt x="44" y="9"/>
                    </a:lnTo>
                    <a:lnTo>
                      <a:pt x="50" y="13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75" y="47"/>
                    </a:lnTo>
                    <a:lnTo>
                      <a:pt x="78" y="54"/>
                    </a:lnTo>
                    <a:lnTo>
                      <a:pt x="79" y="61"/>
                    </a:lnTo>
                    <a:lnTo>
                      <a:pt x="80" y="69"/>
                    </a:lnTo>
                    <a:lnTo>
                      <a:pt x="80" y="77"/>
                    </a:lnTo>
                    <a:lnTo>
                      <a:pt x="80" y="85"/>
                    </a:lnTo>
                    <a:lnTo>
                      <a:pt x="80" y="84"/>
                    </a:lnTo>
                    <a:lnTo>
                      <a:pt x="80" y="85"/>
                    </a:lnTo>
                    <a:lnTo>
                      <a:pt x="79" y="89"/>
                    </a:lnTo>
                    <a:lnTo>
                      <a:pt x="78" y="93"/>
                    </a:lnTo>
                    <a:lnTo>
                      <a:pt x="77" y="99"/>
                    </a:lnTo>
                    <a:lnTo>
                      <a:pt x="75" y="104"/>
                    </a:lnTo>
                    <a:lnTo>
                      <a:pt x="73" y="108"/>
                    </a:lnTo>
                    <a:lnTo>
                      <a:pt x="71" y="111"/>
                    </a:lnTo>
                    <a:lnTo>
                      <a:pt x="67" y="117"/>
                    </a:lnTo>
                    <a:lnTo>
                      <a:pt x="68" y="111"/>
                    </a:lnTo>
                    <a:lnTo>
                      <a:pt x="70" y="107"/>
                    </a:lnTo>
                    <a:lnTo>
                      <a:pt x="72" y="102"/>
                    </a:lnTo>
                    <a:lnTo>
                      <a:pt x="73" y="98"/>
                    </a:lnTo>
                    <a:lnTo>
                      <a:pt x="74" y="94"/>
                    </a:lnTo>
                    <a:lnTo>
                      <a:pt x="75" y="90"/>
                    </a:lnTo>
                    <a:lnTo>
                      <a:pt x="76" y="85"/>
                    </a:lnTo>
                    <a:lnTo>
                      <a:pt x="77" y="79"/>
                    </a:lnTo>
                    <a:lnTo>
                      <a:pt x="77" y="72"/>
                    </a:lnTo>
                    <a:lnTo>
                      <a:pt x="76" y="65"/>
                    </a:lnTo>
                    <a:lnTo>
                      <a:pt x="75" y="58"/>
                    </a:lnTo>
                    <a:lnTo>
                      <a:pt x="73" y="51"/>
                    </a:lnTo>
                    <a:lnTo>
                      <a:pt x="71" y="44"/>
                    </a:lnTo>
                    <a:lnTo>
                      <a:pt x="68" y="38"/>
                    </a:lnTo>
                    <a:lnTo>
                      <a:pt x="64" y="31"/>
                    </a:lnTo>
                    <a:lnTo>
                      <a:pt x="60" y="25"/>
                    </a:lnTo>
                    <a:lnTo>
                      <a:pt x="55" y="20"/>
                    </a:lnTo>
                    <a:lnTo>
                      <a:pt x="49" y="15"/>
                    </a:lnTo>
                    <a:lnTo>
                      <a:pt x="43" y="11"/>
                    </a:lnTo>
                    <a:lnTo>
                      <a:pt x="36" y="8"/>
                    </a:lnTo>
                    <a:lnTo>
                      <a:pt x="28" y="5"/>
                    </a:lnTo>
                    <a:lnTo>
                      <a:pt x="19" y="4"/>
                    </a:lnTo>
                    <a:lnTo>
                      <a:pt x="10" y="3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32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149">
                <a:extLst>
                  <a:ext uri="{FF2B5EF4-FFF2-40B4-BE49-F238E27FC236}">
                    <a16:creationId xmlns:a16="http://schemas.microsoft.com/office/drawing/2014/main" id="{F899FCA0-B373-494A-AF6C-916C8DAC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" y="940"/>
                <a:ext cx="73" cy="111"/>
              </a:xfrm>
              <a:custGeom>
                <a:avLst/>
                <a:gdLst>
                  <a:gd name="T0" fmla="*/ 11 w 73"/>
                  <a:gd name="T1" fmla="*/ 0 h 111"/>
                  <a:gd name="T2" fmla="*/ 20 w 73"/>
                  <a:gd name="T3" fmla="*/ 1 h 111"/>
                  <a:gd name="T4" fmla="*/ 28 w 73"/>
                  <a:gd name="T5" fmla="*/ 3 h 111"/>
                  <a:gd name="T6" fmla="*/ 35 w 73"/>
                  <a:gd name="T7" fmla="*/ 6 h 111"/>
                  <a:gd name="T8" fmla="*/ 42 w 73"/>
                  <a:gd name="T9" fmla="*/ 10 h 111"/>
                  <a:gd name="T10" fmla="*/ 48 w 73"/>
                  <a:gd name="T11" fmla="*/ 14 h 111"/>
                  <a:gd name="T12" fmla="*/ 53 w 73"/>
                  <a:gd name="T13" fmla="*/ 19 h 111"/>
                  <a:gd name="T14" fmla="*/ 58 w 73"/>
                  <a:gd name="T15" fmla="*/ 25 h 111"/>
                  <a:gd name="T16" fmla="*/ 62 w 73"/>
                  <a:gd name="T17" fmla="*/ 31 h 111"/>
                  <a:gd name="T18" fmla="*/ 65 w 73"/>
                  <a:gd name="T19" fmla="*/ 38 h 111"/>
                  <a:gd name="T20" fmla="*/ 68 w 73"/>
                  <a:gd name="T21" fmla="*/ 45 h 111"/>
                  <a:gd name="T22" fmla="*/ 70 w 73"/>
                  <a:gd name="T23" fmla="*/ 52 h 111"/>
                  <a:gd name="T24" fmla="*/ 71 w 73"/>
                  <a:gd name="T25" fmla="*/ 60 h 111"/>
                  <a:gd name="T26" fmla="*/ 72 w 73"/>
                  <a:gd name="T27" fmla="*/ 69 h 111"/>
                  <a:gd name="T28" fmla="*/ 73 w 73"/>
                  <a:gd name="T29" fmla="*/ 77 h 111"/>
                  <a:gd name="T30" fmla="*/ 72 w 73"/>
                  <a:gd name="T31" fmla="*/ 86 h 111"/>
                  <a:gd name="T32" fmla="*/ 71 w 73"/>
                  <a:gd name="T33" fmla="*/ 95 h 111"/>
                  <a:gd name="T34" fmla="*/ 65 w 73"/>
                  <a:gd name="T35" fmla="*/ 111 h 111"/>
                  <a:gd name="T36" fmla="*/ 67 w 73"/>
                  <a:gd name="T37" fmla="*/ 103 h 111"/>
                  <a:gd name="T38" fmla="*/ 69 w 73"/>
                  <a:gd name="T39" fmla="*/ 94 h 111"/>
                  <a:gd name="T40" fmla="*/ 69 w 73"/>
                  <a:gd name="T41" fmla="*/ 85 h 111"/>
                  <a:gd name="T42" fmla="*/ 69 w 73"/>
                  <a:gd name="T43" fmla="*/ 77 h 111"/>
                  <a:gd name="T44" fmla="*/ 69 w 73"/>
                  <a:gd name="T45" fmla="*/ 68 h 111"/>
                  <a:gd name="T46" fmla="*/ 68 w 73"/>
                  <a:gd name="T47" fmla="*/ 60 h 111"/>
                  <a:gd name="T48" fmla="*/ 66 w 73"/>
                  <a:gd name="T49" fmla="*/ 52 h 111"/>
                  <a:gd name="T50" fmla="*/ 64 w 73"/>
                  <a:gd name="T51" fmla="*/ 44 h 111"/>
                  <a:gd name="T52" fmla="*/ 61 w 73"/>
                  <a:gd name="T53" fmla="*/ 37 h 111"/>
                  <a:gd name="T54" fmla="*/ 57 w 73"/>
                  <a:gd name="T55" fmla="*/ 30 h 111"/>
                  <a:gd name="T56" fmla="*/ 52 w 73"/>
                  <a:gd name="T57" fmla="*/ 24 h 111"/>
                  <a:gd name="T58" fmla="*/ 47 w 73"/>
                  <a:gd name="T59" fmla="*/ 19 h 111"/>
                  <a:gd name="T60" fmla="*/ 42 w 73"/>
                  <a:gd name="T61" fmla="*/ 14 h 111"/>
                  <a:gd name="T62" fmla="*/ 35 w 73"/>
                  <a:gd name="T63" fmla="*/ 10 h 111"/>
                  <a:gd name="T64" fmla="*/ 28 w 73"/>
                  <a:gd name="T65" fmla="*/ 7 h 111"/>
                  <a:gd name="T66" fmla="*/ 20 w 73"/>
                  <a:gd name="T67" fmla="*/ 5 h 111"/>
                  <a:gd name="T68" fmla="*/ 0 w 73"/>
                  <a:gd name="T69" fmla="*/ 2 h 111"/>
                  <a:gd name="T70" fmla="*/ 11 w 73"/>
                  <a:gd name="T7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" h="111">
                    <a:moveTo>
                      <a:pt x="11" y="0"/>
                    </a:moveTo>
                    <a:lnTo>
                      <a:pt x="20" y="1"/>
                    </a:lnTo>
                    <a:lnTo>
                      <a:pt x="28" y="3"/>
                    </a:lnTo>
                    <a:lnTo>
                      <a:pt x="35" y="6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3" y="19"/>
                    </a:lnTo>
                    <a:lnTo>
                      <a:pt x="58" y="25"/>
                    </a:lnTo>
                    <a:lnTo>
                      <a:pt x="62" y="31"/>
                    </a:lnTo>
                    <a:lnTo>
                      <a:pt x="65" y="38"/>
                    </a:lnTo>
                    <a:lnTo>
                      <a:pt x="68" y="45"/>
                    </a:lnTo>
                    <a:lnTo>
                      <a:pt x="70" y="52"/>
                    </a:lnTo>
                    <a:lnTo>
                      <a:pt x="71" y="60"/>
                    </a:lnTo>
                    <a:lnTo>
                      <a:pt x="72" y="69"/>
                    </a:lnTo>
                    <a:lnTo>
                      <a:pt x="73" y="77"/>
                    </a:lnTo>
                    <a:lnTo>
                      <a:pt x="72" y="86"/>
                    </a:lnTo>
                    <a:lnTo>
                      <a:pt x="71" y="95"/>
                    </a:lnTo>
                    <a:lnTo>
                      <a:pt x="65" y="111"/>
                    </a:lnTo>
                    <a:lnTo>
                      <a:pt x="67" y="103"/>
                    </a:lnTo>
                    <a:lnTo>
                      <a:pt x="69" y="94"/>
                    </a:lnTo>
                    <a:lnTo>
                      <a:pt x="69" y="85"/>
                    </a:lnTo>
                    <a:lnTo>
                      <a:pt x="69" y="77"/>
                    </a:lnTo>
                    <a:lnTo>
                      <a:pt x="69" y="68"/>
                    </a:lnTo>
                    <a:lnTo>
                      <a:pt x="68" y="60"/>
                    </a:lnTo>
                    <a:lnTo>
                      <a:pt x="66" y="52"/>
                    </a:lnTo>
                    <a:lnTo>
                      <a:pt x="64" y="44"/>
                    </a:lnTo>
                    <a:lnTo>
                      <a:pt x="61" y="37"/>
                    </a:lnTo>
                    <a:lnTo>
                      <a:pt x="57" y="30"/>
                    </a:lnTo>
                    <a:lnTo>
                      <a:pt x="52" y="24"/>
                    </a:lnTo>
                    <a:lnTo>
                      <a:pt x="47" y="19"/>
                    </a:lnTo>
                    <a:lnTo>
                      <a:pt x="42" y="14"/>
                    </a:lnTo>
                    <a:lnTo>
                      <a:pt x="35" y="10"/>
                    </a:lnTo>
                    <a:lnTo>
                      <a:pt x="28" y="7"/>
                    </a:lnTo>
                    <a:lnTo>
                      <a:pt x="20" y="5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32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150">
                <a:extLst>
                  <a:ext uri="{FF2B5EF4-FFF2-40B4-BE49-F238E27FC236}">
                    <a16:creationId xmlns:a16="http://schemas.microsoft.com/office/drawing/2014/main" id="{8C3B39DF-781B-4B31-A110-32F54DC0A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" y="943"/>
                <a:ext cx="24" cy="110"/>
              </a:xfrm>
              <a:custGeom>
                <a:avLst/>
                <a:gdLst>
                  <a:gd name="T0" fmla="*/ 3 w 24"/>
                  <a:gd name="T1" fmla="*/ 5 h 110"/>
                  <a:gd name="T2" fmla="*/ 15 w 24"/>
                  <a:gd name="T3" fmla="*/ 2 h 110"/>
                  <a:gd name="T4" fmla="*/ 16 w 24"/>
                  <a:gd name="T5" fmla="*/ 0 h 110"/>
                  <a:gd name="T6" fmla="*/ 23 w 24"/>
                  <a:gd name="T7" fmla="*/ 4 h 110"/>
                  <a:gd name="T8" fmla="*/ 24 w 24"/>
                  <a:gd name="T9" fmla="*/ 38 h 110"/>
                  <a:gd name="T10" fmla="*/ 20 w 24"/>
                  <a:gd name="T11" fmla="*/ 44 h 110"/>
                  <a:gd name="T12" fmla="*/ 16 w 24"/>
                  <a:gd name="T13" fmla="*/ 50 h 110"/>
                  <a:gd name="T14" fmla="*/ 13 w 24"/>
                  <a:gd name="T15" fmla="*/ 57 h 110"/>
                  <a:gd name="T16" fmla="*/ 11 w 24"/>
                  <a:gd name="T17" fmla="*/ 63 h 110"/>
                  <a:gd name="T18" fmla="*/ 10 w 24"/>
                  <a:gd name="T19" fmla="*/ 70 h 110"/>
                  <a:gd name="T20" fmla="*/ 9 w 24"/>
                  <a:gd name="T21" fmla="*/ 78 h 110"/>
                  <a:gd name="T22" fmla="*/ 9 w 24"/>
                  <a:gd name="T23" fmla="*/ 87 h 110"/>
                  <a:gd name="T24" fmla="*/ 10 w 24"/>
                  <a:gd name="T25" fmla="*/ 98 h 110"/>
                  <a:gd name="T26" fmla="*/ 14 w 24"/>
                  <a:gd name="T27" fmla="*/ 110 h 110"/>
                  <a:gd name="T28" fmla="*/ 1 w 24"/>
                  <a:gd name="T29" fmla="*/ 110 h 110"/>
                  <a:gd name="T30" fmla="*/ 3 w 24"/>
                  <a:gd name="T31" fmla="*/ 106 h 110"/>
                  <a:gd name="T32" fmla="*/ 1 w 24"/>
                  <a:gd name="T33" fmla="*/ 81 h 110"/>
                  <a:gd name="T34" fmla="*/ 0 w 24"/>
                  <a:gd name="T35" fmla="*/ 55 h 110"/>
                  <a:gd name="T36" fmla="*/ 1 w 24"/>
                  <a:gd name="T37" fmla="*/ 30 h 110"/>
                  <a:gd name="T38" fmla="*/ 3 w 24"/>
                  <a:gd name="T39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110">
                    <a:moveTo>
                      <a:pt x="3" y="5"/>
                    </a:moveTo>
                    <a:lnTo>
                      <a:pt x="15" y="2"/>
                    </a:lnTo>
                    <a:lnTo>
                      <a:pt x="16" y="0"/>
                    </a:lnTo>
                    <a:lnTo>
                      <a:pt x="23" y="4"/>
                    </a:lnTo>
                    <a:lnTo>
                      <a:pt x="24" y="38"/>
                    </a:lnTo>
                    <a:lnTo>
                      <a:pt x="20" y="44"/>
                    </a:lnTo>
                    <a:lnTo>
                      <a:pt x="16" y="50"/>
                    </a:lnTo>
                    <a:lnTo>
                      <a:pt x="13" y="57"/>
                    </a:lnTo>
                    <a:lnTo>
                      <a:pt x="11" y="63"/>
                    </a:lnTo>
                    <a:lnTo>
                      <a:pt x="10" y="70"/>
                    </a:lnTo>
                    <a:lnTo>
                      <a:pt x="9" y="78"/>
                    </a:lnTo>
                    <a:lnTo>
                      <a:pt x="9" y="87"/>
                    </a:lnTo>
                    <a:lnTo>
                      <a:pt x="10" y="98"/>
                    </a:lnTo>
                    <a:lnTo>
                      <a:pt x="14" y="110"/>
                    </a:lnTo>
                    <a:lnTo>
                      <a:pt x="1" y="110"/>
                    </a:lnTo>
                    <a:lnTo>
                      <a:pt x="3" y="106"/>
                    </a:lnTo>
                    <a:lnTo>
                      <a:pt x="1" y="81"/>
                    </a:lnTo>
                    <a:lnTo>
                      <a:pt x="0" y="55"/>
                    </a:lnTo>
                    <a:lnTo>
                      <a:pt x="1" y="3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151">
                <a:extLst>
                  <a:ext uri="{FF2B5EF4-FFF2-40B4-BE49-F238E27FC236}">
                    <a16:creationId xmlns:a16="http://schemas.microsoft.com/office/drawing/2014/main" id="{0B76E208-8DB8-4B40-97A4-5C4427814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943"/>
                <a:ext cx="23" cy="110"/>
              </a:xfrm>
              <a:custGeom>
                <a:avLst/>
                <a:gdLst>
                  <a:gd name="T0" fmla="*/ 3 w 23"/>
                  <a:gd name="T1" fmla="*/ 5 h 110"/>
                  <a:gd name="T2" fmla="*/ 4 w 23"/>
                  <a:gd name="T3" fmla="*/ 4 h 110"/>
                  <a:gd name="T4" fmla="*/ 6 w 23"/>
                  <a:gd name="T5" fmla="*/ 4 h 110"/>
                  <a:gd name="T6" fmla="*/ 7 w 23"/>
                  <a:gd name="T7" fmla="*/ 4 h 110"/>
                  <a:gd name="T8" fmla="*/ 9 w 23"/>
                  <a:gd name="T9" fmla="*/ 3 h 110"/>
                  <a:gd name="T10" fmla="*/ 10 w 23"/>
                  <a:gd name="T11" fmla="*/ 3 h 110"/>
                  <a:gd name="T12" fmla="*/ 12 w 23"/>
                  <a:gd name="T13" fmla="*/ 2 h 110"/>
                  <a:gd name="T14" fmla="*/ 13 w 23"/>
                  <a:gd name="T15" fmla="*/ 2 h 110"/>
                  <a:gd name="T16" fmla="*/ 15 w 23"/>
                  <a:gd name="T17" fmla="*/ 2 h 110"/>
                  <a:gd name="T18" fmla="*/ 15 w 23"/>
                  <a:gd name="T19" fmla="*/ 1 h 110"/>
                  <a:gd name="T20" fmla="*/ 16 w 23"/>
                  <a:gd name="T21" fmla="*/ 1 h 110"/>
                  <a:gd name="T22" fmla="*/ 16 w 23"/>
                  <a:gd name="T23" fmla="*/ 0 h 110"/>
                  <a:gd name="T24" fmla="*/ 16 w 23"/>
                  <a:gd name="T25" fmla="*/ 0 h 110"/>
                  <a:gd name="T26" fmla="*/ 17 w 23"/>
                  <a:gd name="T27" fmla="*/ 0 h 110"/>
                  <a:gd name="T28" fmla="*/ 18 w 23"/>
                  <a:gd name="T29" fmla="*/ 1 h 110"/>
                  <a:gd name="T30" fmla="*/ 19 w 23"/>
                  <a:gd name="T31" fmla="*/ 1 h 110"/>
                  <a:gd name="T32" fmla="*/ 19 w 23"/>
                  <a:gd name="T33" fmla="*/ 2 h 110"/>
                  <a:gd name="T34" fmla="*/ 20 w 23"/>
                  <a:gd name="T35" fmla="*/ 3 h 110"/>
                  <a:gd name="T36" fmla="*/ 21 w 23"/>
                  <a:gd name="T37" fmla="*/ 3 h 110"/>
                  <a:gd name="T38" fmla="*/ 22 w 23"/>
                  <a:gd name="T39" fmla="*/ 4 h 110"/>
                  <a:gd name="T40" fmla="*/ 23 w 23"/>
                  <a:gd name="T41" fmla="*/ 4 h 110"/>
                  <a:gd name="T42" fmla="*/ 23 w 23"/>
                  <a:gd name="T43" fmla="*/ 13 h 110"/>
                  <a:gd name="T44" fmla="*/ 23 w 23"/>
                  <a:gd name="T45" fmla="*/ 21 h 110"/>
                  <a:gd name="T46" fmla="*/ 23 w 23"/>
                  <a:gd name="T47" fmla="*/ 30 h 110"/>
                  <a:gd name="T48" fmla="*/ 23 w 23"/>
                  <a:gd name="T49" fmla="*/ 38 h 110"/>
                  <a:gd name="T50" fmla="*/ 19 w 23"/>
                  <a:gd name="T51" fmla="*/ 45 h 110"/>
                  <a:gd name="T52" fmla="*/ 16 w 23"/>
                  <a:gd name="T53" fmla="*/ 51 h 110"/>
                  <a:gd name="T54" fmla="*/ 13 w 23"/>
                  <a:gd name="T55" fmla="*/ 57 h 110"/>
                  <a:gd name="T56" fmla="*/ 11 w 23"/>
                  <a:gd name="T57" fmla="*/ 63 h 110"/>
                  <a:gd name="T58" fmla="*/ 10 w 23"/>
                  <a:gd name="T59" fmla="*/ 70 h 110"/>
                  <a:gd name="T60" fmla="*/ 9 w 23"/>
                  <a:gd name="T61" fmla="*/ 78 h 110"/>
                  <a:gd name="T62" fmla="*/ 10 w 23"/>
                  <a:gd name="T63" fmla="*/ 87 h 110"/>
                  <a:gd name="T64" fmla="*/ 11 w 23"/>
                  <a:gd name="T65" fmla="*/ 97 h 110"/>
                  <a:gd name="T66" fmla="*/ 11 w 23"/>
                  <a:gd name="T67" fmla="*/ 100 h 110"/>
                  <a:gd name="T68" fmla="*/ 12 w 23"/>
                  <a:gd name="T69" fmla="*/ 103 h 110"/>
                  <a:gd name="T70" fmla="*/ 13 w 23"/>
                  <a:gd name="T71" fmla="*/ 107 h 110"/>
                  <a:gd name="T72" fmla="*/ 14 w 23"/>
                  <a:gd name="T73" fmla="*/ 110 h 110"/>
                  <a:gd name="T74" fmla="*/ 12 w 23"/>
                  <a:gd name="T75" fmla="*/ 110 h 110"/>
                  <a:gd name="T76" fmla="*/ 11 w 23"/>
                  <a:gd name="T77" fmla="*/ 110 h 110"/>
                  <a:gd name="T78" fmla="*/ 10 w 23"/>
                  <a:gd name="T79" fmla="*/ 110 h 110"/>
                  <a:gd name="T80" fmla="*/ 8 w 23"/>
                  <a:gd name="T81" fmla="*/ 110 h 110"/>
                  <a:gd name="T82" fmla="*/ 7 w 23"/>
                  <a:gd name="T83" fmla="*/ 110 h 110"/>
                  <a:gd name="T84" fmla="*/ 5 w 23"/>
                  <a:gd name="T85" fmla="*/ 110 h 110"/>
                  <a:gd name="T86" fmla="*/ 4 w 23"/>
                  <a:gd name="T87" fmla="*/ 110 h 110"/>
                  <a:gd name="T88" fmla="*/ 3 w 23"/>
                  <a:gd name="T89" fmla="*/ 110 h 110"/>
                  <a:gd name="T90" fmla="*/ 3 w 23"/>
                  <a:gd name="T91" fmla="*/ 109 h 110"/>
                  <a:gd name="T92" fmla="*/ 3 w 23"/>
                  <a:gd name="T93" fmla="*/ 108 h 110"/>
                  <a:gd name="T94" fmla="*/ 3 w 23"/>
                  <a:gd name="T95" fmla="*/ 107 h 110"/>
                  <a:gd name="T96" fmla="*/ 3 w 23"/>
                  <a:gd name="T97" fmla="*/ 106 h 110"/>
                  <a:gd name="T98" fmla="*/ 1 w 23"/>
                  <a:gd name="T99" fmla="*/ 81 h 110"/>
                  <a:gd name="T100" fmla="*/ 0 w 23"/>
                  <a:gd name="T101" fmla="*/ 55 h 110"/>
                  <a:gd name="T102" fmla="*/ 0 w 23"/>
                  <a:gd name="T103" fmla="*/ 30 h 110"/>
                  <a:gd name="T104" fmla="*/ 3 w 23"/>
                  <a:gd name="T105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" h="110">
                    <a:moveTo>
                      <a:pt x="3" y="5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13"/>
                    </a:lnTo>
                    <a:lnTo>
                      <a:pt x="23" y="21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1"/>
                    </a:lnTo>
                    <a:lnTo>
                      <a:pt x="13" y="57"/>
                    </a:lnTo>
                    <a:lnTo>
                      <a:pt x="11" y="63"/>
                    </a:lnTo>
                    <a:lnTo>
                      <a:pt x="10" y="70"/>
                    </a:lnTo>
                    <a:lnTo>
                      <a:pt x="9" y="78"/>
                    </a:lnTo>
                    <a:lnTo>
                      <a:pt x="10" y="87"/>
                    </a:lnTo>
                    <a:lnTo>
                      <a:pt x="11" y="97"/>
                    </a:lnTo>
                    <a:lnTo>
                      <a:pt x="11" y="100"/>
                    </a:lnTo>
                    <a:lnTo>
                      <a:pt x="12" y="103"/>
                    </a:lnTo>
                    <a:lnTo>
                      <a:pt x="13" y="107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8" y="110"/>
                    </a:lnTo>
                    <a:lnTo>
                      <a:pt x="7" y="110"/>
                    </a:lnTo>
                    <a:lnTo>
                      <a:pt x="5" y="110"/>
                    </a:lnTo>
                    <a:lnTo>
                      <a:pt x="4" y="110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3" y="108"/>
                    </a:lnTo>
                    <a:lnTo>
                      <a:pt x="3" y="107"/>
                    </a:lnTo>
                    <a:lnTo>
                      <a:pt x="3" y="106"/>
                    </a:lnTo>
                    <a:lnTo>
                      <a:pt x="1" y="81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1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152">
                <a:extLst>
                  <a:ext uri="{FF2B5EF4-FFF2-40B4-BE49-F238E27FC236}">
                    <a16:creationId xmlns:a16="http://schemas.microsoft.com/office/drawing/2014/main" id="{82212FEA-DC08-4F94-BF4E-764F42144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" y="943"/>
                <a:ext cx="23" cy="110"/>
              </a:xfrm>
              <a:custGeom>
                <a:avLst/>
                <a:gdLst>
                  <a:gd name="T0" fmla="*/ 2 w 23"/>
                  <a:gd name="T1" fmla="*/ 5 h 110"/>
                  <a:gd name="T2" fmla="*/ 4 w 23"/>
                  <a:gd name="T3" fmla="*/ 5 h 110"/>
                  <a:gd name="T4" fmla="*/ 5 w 23"/>
                  <a:gd name="T5" fmla="*/ 4 h 110"/>
                  <a:gd name="T6" fmla="*/ 7 w 23"/>
                  <a:gd name="T7" fmla="*/ 4 h 110"/>
                  <a:gd name="T8" fmla="*/ 8 w 23"/>
                  <a:gd name="T9" fmla="*/ 3 h 110"/>
                  <a:gd name="T10" fmla="*/ 10 w 23"/>
                  <a:gd name="T11" fmla="*/ 3 h 110"/>
                  <a:gd name="T12" fmla="*/ 12 w 23"/>
                  <a:gd name="T13" fmla="*/ 3 h 110"/>
                  <a:gd name="T14" fmla="*/ 13 w 23"/>
                  <a:gd name="T15" fmla="*/ 2 h 110"/>
                  <a:gd name="T16" fmla="*/ 14 w 23"/>
                  <a:gd name="T17" fmla="*/ 2 h 110"/>
                  <a:gd name="T18" fmla="*/ 15 w 23"/>
                  <a:gd name="T19" fmla="*/ 1 h 110"/>
                  <a:gd name="T20" fmla="*/ 16 w 23"/>
                  <a:gd name="T21" fmla="*/ 1 h 110"/>
                  <a:gd name="T22" fmla="*/ 16 w 23"/>
                  <a:gd name="T23" fmla="*/ 0 h 110"/>
                  <a:gd name="T24" fmla="*/ 17 w 23"/>
                  <a:gd name="T25" fmla="*/ 0 h 110"/>
                  <a:gd name="T26" fmla="*/ 17 w 23"/>
                  <a:gd name="T27" fmla="*/ 1 h 110"/>
                  <a:gd name="T28" fmla="*/ 18 w 23"/>
                  <a:gd name="T29" fmla="*/ 1 h 110"/>
                  <a:gd name="T30" fmla="*/ 19 w 23"/>
                  <a:gd name="T31" fmla="*/ 2 h 110"/>
                  <a:gd name="T32" fmla="*/ 19 w 23"/>
                  <a:gd name="T33" fmla="*/ 3 h 110"/>
                  <a:gd name="T34" fmla="*/ 20 w 23"/>
                  <a:gd name="T35" fmla="*/ 3 h 110"/>
                  <a:gd name="T36" fmla="*/ 21 w 23"/>
                  <a:gd name="T37" fmla="*/ 4 h 110"/>
                  <a:gd name="T38" fmla="*/ 21 w 23"/>
                  <a:gd name="T39" fmla="*/ 4 h 110"/>
                  <a:gd name="T40" fmla="*/ 22 w 23"/>
                  <a:gd name="T41" fmla="*/ 5 h 110"/>
                  <a:gd name="T42" fmla="*/ 22 w 23"/>
                  <a:gd name="T43" fmla="*/ 13 h 110"/>
                  <a:gd name="T44" fmla="*/ 23 w 23"/>
                  <a:gd name="T45" fmla="*/ 22 h 110"/>
                  <a:gd name="T46" fmla="*/ 23 w 23"/>
                  <a:gd name="T47" fmla="*/ 30 h 110"/>
                  <a:gd name="T48" fmla="*/ 23 w 23"/>
                  <a:gd name="T49" fmla="*/ 38 h 110"/>
                  <a:gd name="T50" fmla="*/ 19 w 23"/>
                  <a:gd name="T51" fmla="*/ 45 h 110"/>
                  <a:gd name="T52" fmla="*/ 16 w 23"/>
                  <a:gd name="T53" fmla="*/ 51 h 110"/>
                  <a:gd name="T54" fmla="*/ 13 w 23"/>
                  <a:gd name="T55" fmla="*/ 57 h 110"/>
                  <a:gd name="T56" fmla="*/ 11 w 23"/>
                  <a:gd name="T57" fmla="*/ 63 h 110"/>
                  <a:gd name="T58" fmla="*/ 10 w 23"/>
                  <a:gd name="T59" fmla="*/ 69 h 110"/>
                  <a:gd name="T60" fmla="*/ 9 w 23"/>
                  <a:gd name="T61" fmla="*/ 77 h 110"/>
                  <a:gd name="T62" fmla="*/ 10 w 23"/>
                  <a:gd name="T63" fmla="*/ 86 h 110"/>
                  <a:gd name="T64" fmla="*/ 11 w 23"/>
                  <a:gd name="T65" fmla="*/ 97 h 110"/>
                  <a:gd name="T66" fmla="*/ 12 w 23"/>
                  <a:gd name="T67" fmla="*/ 100 h 110"/>
                  <a:gd name="T68" fmla="*/ 12 w 23"/>
                  <a:gd name="T69" fmla="*/ 103 h 110"/>
                  <a:gd name="T70" fmla="*/ 13 w 23"/>
                  <a:gd name="T71" fmla="*/ 106 h 110"/>
                  <a:gd name="T72" fmla="*/ 14 w 23"/>
                  <a:gd name="T73" fmla="*/ 109 h 110"/>
                  <a:gd name="T74" fmla="*/ 13 w 23"/>
                  <a:gd name="T75" fmla="*/ 109 h 110"/>
                  <a:gd name="T76" fmla="*/ 12 w 23"/>
                  <a:gd name="T77" fmla="*/ 109 h 110"/>
                  <a:gd name="T78" fmla="*/ 10 w 23"/>
                  <a:gd name="T79" fmla="*/ 109 h 110"/>
                  <a:gd name="T80" fmla="*/ 9 w 23"/>
                  <a:gd name="T81" fmla="*/ 109 h 110"/>
                  <a:gd name="T82" fmla="*/ 8 w 23"/>
                  <a:gd name="T83" fmla="*/ 110 h 110"/>
                  <a:gd name="T84" fmla="*/ 7 w 23"/>
                  <a:gd name="T85" fmla="*/ 110 h 110"/>
                  <a:gd name="T86" fmla="*/ 6 w 23"/>
                  <a:gd name="T87" fmla="*/ 110 h 110"/>
                  <a:gd name="T88" fmla="*/ 5 w 23"/>
                  <a:gd name="T89" fmla="*/ 110 h 110"/>
                  <a:gd name="T90" fmla="*/ 4 w 23"/>
                  <a:gd name="T91" fmla="*/ 109 h 110"/>
                  <a:gd name="T92" fmla="*/ 3 w 23"/>
                  <a:gd name="T93" fmla="*/ 108 h 110"/>
                  <a:gd name="T94" fmla="*/ 3 w 23"/>
                  <a:gd name="T95" fmla="*/ 107 h 110"/>
                  <a:gd name="T96" fmla="*/ 2 w 23"/>
                  <a:gd name="T97" fmla="*/ 106 h 110"/>
                  <a:gd name="T98" fmla="*/ 1 w 23"/>
                  <a:gd name="T99" fmla="*/ 81 h 110"/>
                  <a:gd name="T100" fmla="*/ 0 w 23"/>
                  <a:gd name="T101" fmla="*/ 55 h 110"/>
                  <a:gd name="T102" fmla="*/ 0 w 23"/>
                  <a:gd name="T103" fmla="*/ 30 h 110"/>
                  <a:gd name="T104" fmla="*/ 2 w 23"/>
                  <a:gd name="T105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" h="110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13"/>
                    </a:lnTo>
                    <a:lnTo>
                      <a:pt x="23" y="22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1"/>
                    </a:lnTo>
                    <a:lnTo>
                      <a:pt x="13" y="57"/>
                    </a:lnTo>
                    <a:lnTo>
                      <a:pt x="11" y="63"/>
                    </a:lnTo>
                    <a:lnTo>
                      <a:pt x="10" y="69"/>
                    </a:lnTo>
                    <a:lnTo>
                      <a:pt x="9" y="77"/>
                    </a:lnTo>
                    <a:lnTo>
                      <a:pt x="10" y="86"/>
                    </a:lnTo>
                    <a:lnTo>
                      <a:pt x="11" y="97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3" y="106"/>
                    </a:lnTo>
                    <a:lnTo>
                      <a:pt x="14" y="109"/>
                    </a:lnTo>
                    <a:lnTo>
                      <a:pt x="13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10"/>
                    </a:lnTo>
                    <a:lnTo>
                      <a:pt x="7" y="110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4" y="109"/>
                    </a:lnTo>
                    <a:lnTo>
                      <a:pt x="3" y="108"/>
                    </a:lnTo>
                    <a:lnTo>
                      <a:pt x="3" y="107"/>
                    </a:lnTo>
                    <a:lnTo>
                      <a:pt x="2" y="106"/>
                    </a:lnTo>
                    <a:lnTo>
                      <a:pt x="1" y="81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1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153">
                <a:extLst>
                  <a:ext uri="{FF2B5EF4-FFF2-40B4-BE49-F238E27FC236}">
                    <a16:creationId xmlns:a16="http://schemas.microsoft.com/office/drawing/2014/main" id="{948A74C9-143E-43B7-ABDA-0AE430B8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943"/>
                <a:ext cx="23" cy="110"/>
              </a:xfrm>
              <a:custGeom>
                <a:avLst/>
                <a:gdLst>
                  <a:gd name="T0" fmla="*/ 2 w 23"/>
                  <a:gd name="T1" fmla="*/ 5 h 110"/>
                  <a:gd name="T2" fmla="*/ 4 w 23"/>
                  <a:gd name="T3" fmla="*/ 5 h 110"/>
                  <a:gd name="T4" fmla="*/ 5 w 23"/>
                  <a:gd name="T5" fmla="*/ 4 h 110"/>
                  <a:gd name="T6" fmla="*/ 7 w 23"/>
                  <a:gd name="T7" fmla="*/ 4 h 110"/>
                  <a:gd name="T8" fmla="*/ 8 w 23"/>
                  <a:gd name="T9" fmla="*/ 3 h 110"/>
                  <a:gd name="T10" fmla="*/ 10 w 23"/>
                  <a:gd name="T11" fmla="*/ 3 h 110"/>
                  <a:gd name="T12" fmla="*/ 11 w 23"/>
                  <a:gd name="T13" fmla="*/ 3 h 110"/>
                  <a:gd name="T14" fmla="*/ 13 w 23"/>
                  <a:gd name="T15" fmla="*/ 2 h 110"/>
                  <a:gd name="T16" fmla="*/ 14 w 23"/>
                  <a:gd name="T17" fmla="*/ 2 h 110"/>
                  <a:gd name="T18" fmla="*/ 15 w 23"/>
                  <a:gd name="T19" fmla="*/ 1 h 110"/>
                  <a:gd name="T20" fmla="*/ 16 w 23"/>
                  <a:gd name="T21" fmla="*/ 1 h 110"/>
                  <a:gd name="T22" fmla="*/ 16 w 23"/>
                  <a:gd name="T23" fmla="*/ 1 h 110"/>
                  <a:gd name="T24" fmla="*/ 17 w 23"/>
                  <a:gd name="T25" fmla="*/ 0 h 110"/>
                  <a:gd name="T26" fmla="*/ 18 w 23"/>
                  <a:gd name="T27" fmla="*/ 2 h 110"/>
                  <a:gd name="T28" fmla="*/ 20 w 23"/>
                  <a:gd name="T29" fmla="*/ 3 h 110"/>
                  <a:gd name="T30" fmla="*/ 21 w 23"/>
                  <a:gd name="T31" fmla="*/ 4 h 110"/>
                  <a:gd name="T32" fmla="*/ 22 w 23"/>
                  <a:gd name="T33" fmla="*/ 5 h 110"/>
                  <a:gd name="T34" fmla="*/ 22 w 23"/>
                  <a:gd name="T35" fmla="*/ 14 h 110"/>
                  <a:gd name="T36" fmla="*/ 22 w 23"/>
                  <a:gd name="T37" fmla="*/ 22 h 110"/>
                  <a:gd name="T38" fmla="*/ 22 w 23"/>
                  <a:gd name="T39" fmla="*/ 30 h 110"/>
                  <a:gd name="T40" fmla="*/ 23 w 23"/>
                  <a:gd name="T41" fmla="*/ 39 h 110"/>
                  <a:gd name="T42" fmla="*/ 19 w 23"/>
                  <a:gd name="T43" fmla="*/ 45 h 110"/>
                  <a:gd name="T44" fmla="*/ 15 w 23"/>
                  <a:gd name="T45" fmla="*/ 51 h 110"/>
                  <a:gd name="T46" fmla="*/ 13 w 23"/>
                  <a:gd name="T47" fmla="*/ 57 h 110"/>
                  <a:gd name="T48" fmla="*/ 11 w 23"/>
                  <a:gd name="T49" fmla="*/ 62 h 110"/>
                  <a:gd name="T50" fmla="*/ 10 w 23"/>
                  <a:gd name="T51" fmla="*/ 69 h 110"/>
                  <a:gd name="T52" fmla="*/ 9 w 23"/>
                  <a:gd name="T53" fmla="*/ 77 h 110"/>
                  <a:gd name="T54" fmla="*/ 10 w 23"/>
                  <a:gd name="T55" fmla="*/ 86 h 110"/>
                  <a:gd name="T56" fmla="*/ 11 w 23"/>
                  <a:gd name="T57" fmla="*/ 96 h 110"/>
                  <a:gd name="T58" fmla="*/ 12 w 23"/>
                  <a:gd name="T59" fmla="*/ 99 h 110"/>
                  <a:gd name="T60" fmla="*/ 13 w 23"/>
                  <a:gd name="T61" fmla="*/ 102 h 110"/>
                  <a:gd name="T62" fmla="*/ 13 w 23"/>
                  <a:gd name="T63" fmla="*/ 105 h 110"/>
                  <a:gd name="T64" fmla="*/ 14 w 23"/>
                  <a:gd name="T65" fmla="*/ 108 h 110"/>
                  <a:gd name="T66" fmla="*/ 13 w 23"/>
                  <a:gd name="T67" fmla="*/ 109 h 110"/>
                  <a:gd name="T68" fmla="*/ 12 w 23"/>
                  <a:gd name="T69" fmla="*/ 109 h 110"/>
                  <a:gd name="T70" fmla="*/ 11 w 23"/>
                  <a:gd name="T71" fmla="*/ 109 h 110"/>
                  <a:gd name="T72" fmla="*/ 10 w 23"/>
                  <a:gd name="T73" fmla="*/ 109 h 110"/>
                  <a:gd name="T74" fmla="*/ 9 w 23"/>
                  <a:gd name="T75" fmla="*/ 109 h 110"/>
                  <a:gd name="T76" fmla="*/ 8 w 23"/>
                  <a:gd name="T77" fmla="*/ 109 h 110"/>
                  <a:gd name="T78" fmla="*/ 7 w 23"/>
                  <a:gd name="T79" fmla="*/ 109 h 110"/>
                  <a:gd name="T80" fmla="*/ 6 w 23"/>
                  <a:gd name="T81" fmla="*/ 110 h 110"/>
                  <a:gd name="T82" fmla="*/ 5 w 23"/>
                  <a:gd name="T83" fmla="*/ 109 h 110"/>
                  <a:gd name="T84" fmla="*/ 4 w 23"/>
                  <a:gd name="T85" fmla="*/ 108 h 110"/>
                  <a:gd name="T86" fmla="*/ 3 w 23"/>
                  <a:gd name="T87" fmla="*/ 107 h 110"/>
                  <a:gd name="T88" fmla="*/ 2 w 23"/>
                  <a:gd name="T89" fmla="*/ 106 h 110"/>
                  <a:gd name="T90" fmla="*/ 0 w 23"/>
                  <a:gd name="T91" fmla="*/ 81 h 110"/>
                  <a:gd name="T92" fmla="*/ 0 w 23"/>
                  <a:gd name="T93" fmla="*/ 56 h 110"/>
                  <a:gd name="T94" fmla="*/ 0 w 23"/>
                  <a:gd name="T95" fmla="*/ 30 h 110"/>
                  <a:gd name="T96" fmla="*/ 2 w 23"/>
                  <a:gd name="T97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" h="110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23" y="39"/>
                    </a:lnTo>
                    <a:lnTo>
                      <a:pt x="19" y="45"/>
                    </a:lnTo>
                    <a:lnTo>
                      <a:pt x="15" y="51"/>
                    </a:lnTo>
                    <a:lnTo>
                      <a:pt x="13" y="57"/>
                    </a:lnTo>
                    <a:lnTo>
                      <a:pt x="11" y="62"/>
                    </a:lnTo>
                    <a:lnTo>
                      <a:pt x="10" y="69"/>
                    </a:lnTo>
                    <a:lnTo>
                      <a:pt x="9" y="77"/>
                    </a:lnTo>
                    <a:lnTo>
                      <a:pt x="10" y="86"/>
                    </a:lnTo>
                    <a:lnTo>
                      <a:pt x="11" y="96"/>
                    </a:lnTo>
                    <a:lnTo>
                      <a:pt x="12" y="99"/>
                    </a:lnTo>
                    <a:lnTo>
                      <a:pt x="13" y="102"/>
                    </a:lnTo>
                    <a:lnTo>
                      <a:pt x="13" y="105"/>
                    </a:lnTo>
                    <a:lnTo>
                      <a:pt x="14" y="108"/>
                    </a:lnTo>
                    <a:lnTo>
                      <a:pt x="13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7" y="109"/>
                    </a:lnTo>
                    <a:lnTo>
                      <a:pt x="6" y="110"/>
                    </a:lnTo>
                    <a:lnTo>
                      <a:pt x="5" y="109"/>
                    </a:lnTo>
                    <a:lnTo>
                      <a:pt x="4" y="108"/>
                    </a:lnTo>
                    <a:lnTo>
                      <a:pt x="3" y="107"/>
                    </a:lnTo>
                    <a:lnTo>
                      <a:pt x="2" y="106"/>
                    </a:lnTo>
                    <a:lnTo>
                      <a:pt x="0" y="81"/>
                    </a:lnTo>
                    <a:lnTo>
                      <a:pt x="0" y="56"/>
                    </a:lnTo>
                    <a:lnTo>
                      <a:pt x="0" y="3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1E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154">
                <a:extLst>
                  <a:ext uri="{FF2B5EF4-FFF2-40B4-BE49-F238E27FC236}">
                    <a16:creationId xmlns:a16="http://schemas.microsoft.com/office/drawing/2014/main" id="{A2E0249F-225D-4E14-BB66-6409A6B1A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" y="943"/>
                <a:ext cx="22" cy="109"/>
              </a:xfrm>
              <a:custGeom>
                <a:avLst/>
                <a:gdLst>
                  <a:gd name="T0" fmla="*/ 2 w 22"/>
                  <a:gd name="T1" fmla="*/ 5 h 109"/>
                  <a:gd name="T2" fmla="*/ 4 w 22"/>
                  <a:gd name="T3" fmla="*/ 5 h 109"/>
                  <a:gd name="T4" fmla="*/ 5 w 22"/>
                  <a:gd name="T5" fmla="*/ 5 h 109"/>
                  <a:gd name="T6" fmla="*/ 7 w 22"/>
                  <a:gd name="T7" fmla="*/ 4 h 109"/>
                  <a:gd name="T8" fmla="*/ 8 w 22"/>
                  <a:gd name="T9" fmla="*/ 4 h 109"/>
                  <a:gd name="T10" fmla="*/ 10 w 22"/>
                  <a:gd name="T11" fmla="*/ 3 h 109"/>
                  <a:gd name="T12" fmla="*/ 11 w 22"/>
                  <a:gd name="T13" fmla="*/ 3 h 109"/>
                  <a:gd name="T14" fmla="*/ 13 w 22"/>
                  <a:gd name="T15" fmla="*/ 2 h 109"/>
                  <a:gd name="T16" fmla="*/ 14 w 22"/>
                  <a:gd name="T17" fmla="*/ 2 h 109"/>
                  <a:gd name="T18" fmla="*/ 15 w 22"/>
                  <a:gd name="T19" fmla="*/ 1 h 109"/>
                  <a:gd name="T20" fmla="*/ 16 w 22"/>
                  <a:gd name="T21" fmla="*/ 1 h 109"/>
                  <a:gd name="T22" fmla="*/ 17 w 22"/>
                  <a:gd name="T23" fmla="*/ 1 h 109"/>
                  <a:gd name="T24" fmla="*/ 18 w 22"/>
                  <a:gd name="T25" fmla="*/ 0 h 109"/>
                  <a:gd name="T26" fmla="*/ 18 w 22"/>
                  <a:gd name="T27" fmla="*/ 2 h 109"/>
                  <a:gd name="T28" fmla="*/ 20 w 22"/>
                  <a:gd name="T29" fmla="*/ 3 h 109"/>
                  <a:gd name="T30" fmla="*/ 21 w 22"/>
                  <a:gd name="T31" fmla="*/ 5 h 109"/>
                  <a:gd name="T32" fmla="*/ 21 w 22"/>
                  <a:gd name="T33" fmla="*/ 6 h 109"/>
                  <a:gd name="T34" fmla="*/ 22 w 22"/>
                  <a:gd name="T35" fmla="*/ 14 h 109"/>
                  <a:gd name="T36" fmla="*/ 22 w 22"/>
                  <a:gd name="T37" fmla="*/ 22 h 109"/>
                  <a:gd name="T38" fmla="*/ 22 w 22"/>
                  <a:gd name="T39" fmla="*/ 31 h 109"/>
                  <a:gd name="T40" fmla="*/ 22 w 22"/>
                  <a:gd name="T41" fmla="*/ 39 h 109"/>
                  <a:gd name="T42" fmla="*/ 18 w 22"/>
                  <a:gd name="T43" fmla="*/ 45 h 109"/>
                  <a:gd name="T44" fmla="*/ 15 w 22"/>
                  <a:gd name="T45" fmla="*/ 51 h 109"/>
                  <a:gd name="T46" fmla="*/ 13 w 22"/>
                  <a:gd name="T47" fmla="*/ 57 h 109"/>
                  <a:gd name="T48" fmla="*/ 11 w 22"/>
                  <a:gd name="T49" fmla="*/ 62 h 109"/>
                  <a:gd name="T50" fmla="*/ 10 w 22"/>
                  <a:gd name="T51" fmla="*/ 69 h 109"/>
                  <a:gd name="T52" fmla="*/ 9 w 22"/>
                  <a:gd name="T53" fmla="*/ 76 h 109"/>
                  <a:gd name="T54" fmla="*/ 10 w 22"/>
                  <a:gd name="T55" fmla="*/ 85 h 109"/>
                  <a:gd name="T56" fmla="*/ 11 w 22"/>
                  <a:gd name="T57" fmla="*/ 95 h 109"/>
                  <a:gd name="T58" fmla="*/ 12 w 22"/>
                  <a:gd name="T59" fmla="*/ 99 h 109"/>
                  <a:gd name="T60" fmla="*/ 13 w 22"/>
                  <a:gd name="T61" fmla="*/ 102 h 109"/>
                  <a:gd name="T62" fmla="*/ 14 w 22"/>
                  <a:gd name="T63" fmla="*/ 105 h 109"/>
                  <a:gd name="T64" fmla="*/ 14 w 22"/>
                  <a:gd name="T65" fmla="*/ 108 h 109"/>
                  <a:gd name="T66" fmla="*/ 14 w 22"/>
                  <a:gd name="T67" fmla="*/ 108 h 109"/>
                  <a:gd name="T68" fmla="*/ 13 w 22"/>
                  <a:gd name="T69" fmla="*/ 108 h 109"/>
                  <a:gd name="T70" fmla="*/ 12 w 22"/>
                  <a:gd name="T71" fmla="*/ 108 h 109"/>
                  <a:gd name="T72" fmla="*/ 11 w 22"/>
                  <a:gd name="T73" fmla="*/ 109 h 109"/>
                  <a:gd name="T74" fmla="*/ 10 w 22"/>
                  <a:gd name="T75" fmla="*/ 109 h 109"/>
                  <a:gd name="T76" fmla="*/ 9 w 22"/>
                  <a:gd name="T77" fmla="*/ 109 h 109"/>
                  <a:gd name="T78" fmla="*/ 9 w 22"/>
                  <a:gd name="T79" fmla="*/ 109 h 109"/>
                  <a:gd name="T80" fmla="*/ 8 w 22"/>
                  <a:gd name="T81" fmla="*/ 109 h 109"/>
                  <a:gd name="T82" fmla="*/ 7 w 22"/>
                  <a:gd name="T83" fmla="*/ 109 h 109"/>
                  <a:gd name="T84" fmla="*/ 6 w 22"/>
                  <a:gd name="T85" fmla="*/ 109 h 109"/>
                  <a:gd name="T86" fmla="*/ 6 w 22"/>
                  <a:gd name="T87" fmla="*/ 108 h 109"/>
                  <a:gd name="T88" fmla="*/ 5 w 22"/>
                  <a:gd name="T89" fmla="*/ 108 h 109"/>
                  <a:gd name="T90" fmla="*/ 4 w 22"/>
                  <a:gd name="T91" fmla="*/ 107 h 109"/>
                  <a:gd name="T92" fmla="*/ 4 w 22"/>
                  <a:gd name="T93" fmla="*/ 107 h 109"/>
                  <a:gd name="T94" fmla="*/ 3 w 22"/>
                  <a:gd name="T95" fmla="*/ 107 h 109"/>
                  <a:gd name="T96" fmla="*/ 2 w 22"/>
                  <a:gd name="T97" fmla="*/ 106 h 109"/>
                  <a:gd name="T98" fmla="*/ 0 w 22"/>
                  <a:gd name="T99" fmla="*/ 81 h 109"/>
                  <a:gd name="T100" fmla="*/ 0 w 22"/>
                  <a:gd name="T101" fmla="*/ 56 h 109"/>
                  <a:gd name="T102" fmla="*/ 0 w 22"/>
                  <a:gd name="T103" fmla="*/ 31 h 109"/>
                  <a:gd name="T104" fmla="*/ 2 w 22"/>
                  <a:gd name="T105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109">
                    <a:moveTo>
                      <a:pt x="2" y="5"/>
                    </a:move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22" y="31"/>
                    </a:lnTo>
                    <a:lnTo>
                      <a:pt x="22" y="39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13" y="57"/>
                    </a:lnTo>
                    <a:lnTo>
                      <a:pt x="11" y="62"/>
                    </a:lnTo>
                    <a:lnTo>
                      <a:pt x="10" y="69"/>
                    </a:lnTo>
                    <a:lnTo>
                      <a:pt x="9" y="76"/>
                    </a:lnTo>
                    <a:lnTo>
                      <a:pt x="10" y="85"/>
                    </a:lnTo>
                    <a:lnTo>
                      <a:pt x="11" y="95"/>
                    </a:lnTo>
                    <a:lnTo>
                      <a:pt x="12" y="99"/>
                    </a:lnTo>
                    <a:lnTo>
                      <a:pt x="13" y="102"/>
                    </a:lnTo>
                    <a:lnTo>
                      <a:pt x="14" y="10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2" y="108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3" y="107"/>
                    </a:lnTo>
                    <a:lnTo>
                      <a:pt x="2" y="106"/>
                    </a:lnTo>
                    <a:lnTo>
                      <a:pt x="0" y="81"/>
                    </a:lnTo>
                    <a:lnTo>
                      <a:pt x="0" y="56"/>
                    </a:lnTo>
                    <a:lnTo>
                      <a:pt x="0" y="3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2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155">
                <a:extLst>
                  <a:ext uri="{FF2B5EF4-FFF2-40B4-BE49-F238E27FC236}">
                    <a16:creationId xmlns:a16="http://schemas.microsoft.com/office/drawing/2014/main" id="{B9FCBB6E-9B79-4DC3-85A8-0EB3A0151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1" y="944"/>
                <a:ext cx="23" cy="108"/>
              </a:xfrm>
              <a:custGeom>
                <a:avLst/>
                <a:gdLst>
                  <a:gd name="T0" fmla="*/ 3 w 23"/>
                  <a:gd name="T1" fmla="*/ 5 h 108"/>
                  <a:gd name="T2" fmla="*/ 4 w 23"/>
                  <a:gd name="T3" fmla="*/ 4 h 108"/>
                  <a:gd name="T4" fmla="*/ 6 w 23"/>
                  <a:gd name="T5" fmla="*/ 4 h 108"/>
                  <a:gd name="T6" fmla="*/ 7 w 23"/>
                  <a:gd name="T7" fmla="*/ 3 h 108"/>
                  <a:gd name="T8" fmla="*/ 9 w 23"/>
                  <a:gd name="T9" fmla="*/ 3 h 108"/>
                  <a:gd name="T10" fmla="*/ 10 w 23"/>
                  <a:gd name="T11" fmla="*/ 2 h 108"/>
                  <a:gd name="T12" fmla="*/ 12 w 23"/>
                  <a:gd name="T13" fmla="*/ 2 h 108"/>
                  <a:gd name="T14" fmla="*/ 14 w 23"/>
                  <a:gd name="T15" fmla="*/ 2 h 108"/>
                  <a:gd name="T16" fmla="*/ 15 w 23"/>
                  <a:gd name="T17" fmla="*/ 1 h 108"/>
                  <a:gd name="T18" fmla="*/ 16 w 23"/>
                  <a:gd name="T19" fmla="*/ 1 h 108"/>
                  <a:gd name="T20" fmla="*/ 17 w 23"/>
                  <a:gd name="T21" fmla="*/ 0 h 108"/>
                  <a:gd name="T22" fmla="*/ 18 w 23"/>
                  <a:gd name="T23" fmla="*/ 0 h 108"/>
                  <a:gd name="T24" fmla="*/ 19 w 23"/>
                  <a:gd name="T25" fmla="*/ 0 h 108"/>
                  <a:gd name="T26" fmla="*/ 20 w 23"/>
                  <a:gd name="T27" fmla="*/ 1 h 108"/>
                  <a:gd name="T28" fmla="*/ 21 w 23"/>
                  <a:gd name="T29" fmla="*/ 3 h 108"/>
                  <a:gd name="T30" fmla="*/ 21 w 23"/>
                  <a:gd name="T31" fmla="*/ 4 h 108"/>
                  <a:gd name="T32" fmla="*/ 22 w 23"/>
                  <a:gd name="T33" fmla="*/ 6 h 108"/>
                  <a:gd name="T34" fmla="*/ 22 w 23"/>
                  <a:gd name="T35" fmla="*/ 14 h 108"/>
                  <a:gd name="T36" fmla="*/ 22 w 23"/>
                  <a:gd name="T37" fmla="*/ 22 h 108"/>
                  <a:gd name="T38" fmla="*/ 23 w 23"/>
                  <a:gd name="T39" fmla="*/ 30 h 108"/>
                  <a:gd name="T40" fmla="*/ 23 w 23"/>
                  <a:gd name="T41" fmla="*/ 38 h 108"/>
                  <a:gd name="T42" fmla="*/ 19 w 23"/>
                  <a:gd name="T43" fmla="*/ 44 h 108"/>
                  <a:gd name="T44" fmla="*/ 16 w 23"/>
                  <a:gd name="T45" fmla="*/ 50 h 108"/>
                  <a:gd name="T46" fmla="*/ 13 w 23"/>
                  <a:gd name="T47" fmla="*/ 56 h 108"/>
                  <a:gd name="T48" fmla="*/ 12 w 23"/>
                  <a:gd name="T49" fmla="*/ 61 h 108"/>
                  <a:gd name="T50" fmla="*/ 11 w 23"/>
                  <a:gd name="T51" fmla="*/ 68 h 108"/>
                  <a:gd name="T52" fmla="*/ 10 w 23"/>
                  <a:gd name="T53" fmla="*/ 75 h 108"/>
                  <a:gd name="T54" fmla="*/ 11 w 23"/>
                  <a:gd name="T55" fmla="*/ 83 h 108"/>
                  <a:gd name="T56" fmla="*/ 12 w 23"/>
                  <a:gd name="T57" fmla="*/ 94 h 108"/>
                  <a:gd name="T58" fmla="*/ 13 w 23"/>
                  <a:gd name="T59" fmla="*/ 97 h 108"/>
                  <a:gd name="T60" fmla="*/ 14 w 23"/>
                  <a:gd name="T61" fmla="*/ 100 h 108"/>
                  <a:gd name="T62" fmla="*/ 15 w 23"/>
                  <a:gd name="T63" fmla="*/ 103 h 108"/>
                  <a:gd name="T64" fmla="*/ 15 w 23"/>
                  <a:gd name="T65" fmla="*/ 106 h 108"/>
                  <a:gd name="T66" fmla="*/ 14 w 23"/>
                  <a:gd name="T67" fmla="*/ 107 h 108"/>
                  <a:gd name="T68" fmla="*/ 13 w 23"/>
                  <a:gd name="T69" fmla="*/ 107 h 108"/>
                  <a:gd name="T70" fmla="*/ 12 w 23"/>
                  <a:gd name="T71" fmla="*/ 108 h 108"/>
                  <a:gd name="T72" fmla="*/ 10 w 23"/>
                  <a:gd name="T73" fmla="*/ 108 h 108"/>
                  <a:gd name="T74" fmla="*/ 10 w 23"/>
                  <a:gd name="T75" fmla="*/ 108 h 108"/>
                  <a:gd name="T76" fmla="*/ 9 w 23"/>
                  <a:gd name="T77" fmla="*/ 108 h 108"/>
                  <a:gd name="T78" fmla="*/ 8 w 23"/>
                  <a:gd name="T79" fmla="*/ 107 h 108"/>
                  <a:gd name="T80" fmla="*/ 7 w 23"/>
                  <a:gd name="T81" fmla="*/ 107 h 108"/>
                  <a:gd name="T82" fmla="*/ 6 w 23"/>
                  <a:gd name="T83" fmla="*/ 106 h 108"/>
                  <a:gd name="T84" fmla="*/ 5 w 23"/>
                  <a:gd name="T85" fmla="*/ 106 h 108"/>
                  <a:gd name="T86" fmla="*/ 4 w 23"/>
                  <a:gd name="T87" fmla="*/ 106 h 108"/>
                  <a:gd name="T88" fmla="*/ 3 w 23"/>
                  <a:gd name="T89" fmla="*/ 105 h 108"/>
                  <a:gd name="T90" fmla="*/ 1 w 23"/>
                  <a:gd name="T91" fmla="*/ 80 h 108"/>
                  <a:gd name="T92" fmla="*/ 0 w 23"/>
                  <a:gd name="T93" fmla="*/ 55 h 108"/>
                  <a:gd name="T94" fmla="*/ 1 w 23"/>
                  <a:gd name="T95" fmla="*/ 30 h 108"/>
                  <a:gd name="T96" fmla="*/ 3 w 23"/>
                  <a:gd name="T97" fmla="*/ 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" h="108">
                    <a:moveTo>
                      <a:pt x="3" y="5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19" y="44"/>
                    </a:lnTo>
                    <a:lnTo>
                      <a:pt x="16" y="50"/>
                    </a:lnTo>
                    <a:lnTo>
                      <a:pt x="13" y="56"/>
                    </a:lnTo>
                    <a:lnTo>
                      <a:pt x="12" y="61"/>
                    </a:lnTo>
                    <a:lnTo>
                      <a:pt x="11" y="68"/>
                    </a:lnTo>
                    <a:lnTo>
                      <a:pt x="10" y="75"/>
                    </a:lnTo>
                    <a:lnTo>
                      <a:pt x="11" y="83"/>
                    </a:lnTo>
                    <a:lnTo>
                      <a:pt x="12" y="94"/>
                    </a:lnTo>
                    <a:lnTo>
                      <a:pt x="13" y="97"/>
                    </a:lnTo>
                    <a:lnTo>
                      <a:pt x="14" y="100"/>
                    </a:lnTo>
                    <a:lnTo>
                      <a:pt x="15" y="103"/>
                    </a:lnTo>
                    <a:lnTo>
                      <a:pt x="15" y="106"/>
                    </a:lnTo>
                    <a:lnTo>
                      <a:pt x="14" y="107"/>
                    </a:lnTo>
                    <a:lnTo>
                      <a:pt x="13" y="107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5"/>
                    </a:lnTo>
                    <a:lnTo>
                      <a:pt x="1" y="80"/>
                    </a:lnTo>
                    <a:lnTo>
                      <a:pt x="0" y="55"/>
                    </a:lnTo>
                    <a:lnTo>
                      <a:pt x="1" y="3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2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156">
                <a:extLst>
                  <a:ext uri="{FF2B5EF4-FFF2-40B4-BE49-F238E27FC236}">
                    <a16:creationId xmlns:a16="http://schemas.microsoft.com/office/drawing/2014/main" id="{5C94AF02-F278-4E9B-B73A-64122E476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944"/>
                <a:ext cx="22" cy="108"/>
              </a:xfrm>
              <a:custGeom>
                <a:avLst/>
                <a:gdLst>
                  <a:gd name="T0" fmla="*/ 3 w 22"/>
                  <a:gd name="T1" fmla="*/ 5 h 108"/>
                  <a:gd name="T2" fmla="*/ 4 w 22"/>
                  <a:gd name="T3" fmla="*/ 4 h 108"/>
                  <a:gd name="T4" fmla="*/ 6 w 22"/>
                  <a:gd name="T5" fmla="*/ 4 h 108"/>
                  <a:gd name="T6" fmla="*/ 7 w 22"/>
                  <a:gd name="T7" fmla="*/ 4 h 108"/>
                  <a:gd name="T8" fmla="*/ 9 w 22"/>
                  <a:gd name="T9" fmla="*/ 3 h 108"/>
                  <a:gd name="T10" fmla="*/ 10 w 22"/>
                  <a:gd name="T11" fmla="*/ 3 h 108"/>
                  <a:gd name="T12" fmla="*/ 12 w 22"/>
                  <a:gd name="T13" fmla="*/ 2 h 108"/>
                  <a:gd name="T14" fmla="*/ 13 w 22"/>
                  <a:gd name="T15" fmla="*/ 2 h 108"/>
                  <a:gd name="T16" fmla="*/ 15 w 22"/>
                  <a:gd name="T17" fmla="*/ 1 h 108"/>
                  <a:gd name="T18" fmla="*/ 16 w 22"/>
                  <a:gd name="T19" fmla="*/ 1 h 108"/>
                  <a:gd name="T20" fmla="*/ 17 w 22"/>
                  <a:gd name="T21" fmla="*/ 1 h 108"/>
                  <a:gd name="T22" fmla="*/ 18 w 22"/>
                  <a:gd name="T23" fmla="*/ 0 h 108"/>
                  <a:gd name="T24" fmla="*/ 19 w 22"/>
                  <a:gd name="T25" fmla="*/ 0 h 108"/>
                  <a:gd name="T26" fmla="*/ 20 w 22"/>
                  <a:gd name="T27" fmla="*/ 2 h 108"/>
                  <a:gd name="T28" fmla="*/ 21 w 22"/>
                  <a:gd name="T29" fmla="*/ 3 h 108"/>
                  <a:gd name="T30" fmla="*/ 21 w 22"/>
                  <a:gd name="T31" fmla="*/ 5 h 108"/>
                  <a:gd name="T32" fmla="*/ 22 w 22"/>
                  <a:gd name="T33" fmla="*/ 6 h 108"/>
                  <a:gd name="T34" fmla="*/ 22 w 22"/>
                  <a:gd name="T35" fmla="*/ 14 h 108"/>
                  <a:gd name="T36" fmla="*/ 22 w 22"/>
                  <a:gd name="T37" fmla="*/ 22 h 108"/>
                  <a:gd name="T38" fmla="*/ 22 w 22"/>
                  <a:gd name="T39" fmla="*/ 30 h 108"/>
                  <a:gd name="T40" fmla="*/ 22 w 22"/>
                  <a:gd name="T41" fmla="*/ 39 h 108"/>
                  <a:gd name="T42" fmla="*/ 18 w 22"/>
                  <a:gd name="T43" fmla="*/ 45 h 108"/>
                  <a:gd name="T44" fmla="*/ 15 w 22"/>
                  <a:gd name="T45" fmla="*/ 50 h 108"/>
                  <a:gd name="T46" fmla="*/ 13 w 22"/>
                  <a:gd name="T47" fmla="*/ 56 h 108"/>
                  <a:gd name="T48" fmla="*/ 12 w 22"/>
                  <a:gd name="T49" fmla="*/ 61 h 108"/>
                  <a:gd name="T50" fmla="*/ 11 w 22"/>
                  <a:gd name="T51" fmla="*/ 67 h 108"/>
                  <a:gd name="T52" fmla="*/ 11 w 22"/>
                  <a:gd name="T53" fmla="*/ 74 h 108"/>
                  <a:gd name="T54" fmla="*/ 11 w 22"/>
                  <a:gd name="T55" fmla="*/ 83 h 108"/>
                  <a:gd name="T56" fmla="*/ 12 w 22"/>
                  <a:gd name="T57" fmla="*/ 93 h 108"/>
                  <a:gd name="T58" fmla="*/ 13 w 22"/>
                  <a:gd name="T59" fmla="*/ 96 h 108"/>
                  <a:gd name="T60" fmla="*/ 14 w 22"/>
                  <a:gd name="T61" fmla="*/ 99 h 108"/>
                  <a:gd name="T62" fmla="*/ 15 w 22"/>
                  <a:gd name="T63" fmla="*/ 102 h 108"/>
                  <a:gd name="T64" fmla="*/ 16 w 22"/>
                  <a:gd name="T65" fmla="*/ 106 h 108"/>
                  <a:gd name="T66" fmla="*/ 15 w 22"/>
                  <a:gd name="T67" fmla="*/ 106 h 108"/>
                  <a:gd name="T68" fmla="*/ 14 w 22"/>
                  <a:gd name="T69" fmla="*/ 107 h 108"/>
                  <a:gd name="T70" fmla="*/ 13 w 22"/>
                  <a:gd name="T71" fmla="*/ 108 h 108"/>
                  <a:gd name="T72" fmla="*/ 12 w 22"/>
                  <a:gd name="T73" fmla="*/ 108 h 108"/>
                  <a:gd name="T74" fmla="*/ 11 w 22"/>
                  <a:gd name="T75" fmla="*/ 108 h 108"/>
                  <a:gd name="T76" fmla="*/ 10 w 22"/>
                  <a:gd name="T77" fmla="*/ 107 h 108"/>
                  <a:gd name="T78" fmla="*/ 9 w 22"/>
                  <a:gd name="T79" fmla="*/ 107 h 108"/>
                  <a:gd name="T80" fmla="*/ 7 w 22"/>
                  <a:gd name="T81" fmla="*/ 107 h 108"/>
                  <a:gd name="T82" fmla="*/ 6 w 22"/>
                  <a:gd name="T83" fmla="*/ 106 h 108"/>
                  <a:gd name="T84" fmla="*/ 5 w 22"/>
                  <a:gd name="T85" fmla="*/ 106 h 108"/>
                  <a:gd name="T86" fmla="*/ 4 w 22"/>
                  <a:gd name="T87" fmla="*/ 106 h 108"/>
                  <a:gd name="T88" fmla="*/ 3 w 22"/>
                  <a:gd name="T89" fmla="*/ 105 h 108"/>
                  <a:gd name="T90" fmla="*/ 1 w 22"/>
                  <a:gd name="T91" fmla="*/ 80 h 108"/>
                  <a:gd name="T92" fmla="*/ 0 w 22"/>
                  <a:gd name="T93" fmla="*/ 55 h 108"/>
                  <a:gd name="T94" fmla="*/ 0 w 22"/>
                  <a:gd name="T95" fmla="*/ 30 h 108"/>
                  <a:gd name="T96" fmla="*/ 3 w 22"/>
                  <a:gd name="T97" fmla="*/ 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108">
                    <a:moveTo>
                      <a:pt x="3" y="5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22" y="39"/>
                    </a:lnTo>
                    <a:lnTo>
                      <a:pt x="18" y="45"/>
                    </a:lnTo>
                    <a:lnTo>
                      <a:pt x="15" y="50"/>
                    </a:lnTo>
                    <a:lnTo>
                      <a:pt x="13" y="56"/>
                    </a:lnTo>
                    <a:lnTo>
                      <a:pt x="12" y="61"/>
                    </a:lnTo>
                    <a:lnTo>
                      <a:pt x="11" y="67"/>
                    </a:lnTo>
                    <a:lnTo>
                      <a:pt x="11" y="74"/>
                    </a:lnTo>
                    <a:lnTo>
                      <a:pt x="11" y="83"/>
                    </a:lnTo>
                    <a:lnTo>
                      <a:pt x="12" y="93"/>
                    </a:lnTo>
                    <a:lnTo>
                      <a:pt x="13" y="96"/>
                    </a:lnTo>
                    <a:lnTo>
                      <a:pt x="14" y="99"/>
                    </a:lnTo>
                    <a:lnTo>
                      <a:pt x="15" y="102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7"/>
                    </a:lnTo>
                    <a:lnTo>
                      <a:pt x="13" y="108"/>
                    </a:lnTo>
                    <a:lnTo>
                      <a:pt x="12" y="108"/>
                    </a:lnTo>
                    <a:lnTo>
                      <a:pt x="11" y="108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5"/>
                    </a:lnTo>
                    <a:lnTo>
                      <a:pt x="1" y="80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2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157">
                <a:extLst>
                  <a:ext uri="{FF2B5EF4-FFF2-40B4-BE49-F238E27FC236}">
                    <a16:creationId xmlns:a16="http://schemas.microsoft.com/office/drawing/2014/main" id="{9C39ECDA-309D-42A8-B2B0-F7D7F4969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944"/>
                <a:ext cx="22" cy="108"/>
              </a:xfrm>
              <a:custGeom>
                <a:avLst/>
                <a:gdLst>
                  <a:gd name="T0" fmla="*/ 2 w 22"/>
                  <a:gd name="T1" fmla="*/ 5 h 108"/>
                  <a:gd name="T2" fmla="*/ 4 w 22"/>
                  <a:gd name="T3" fmla="*/ 5 h 108"/>
                  <a:gd name="T4" fmla="*/ 6 w 22"/>
                  <a:gd name="T5" fmla="*/ 4 h 108"/>
                  <a:gd name="T6" fmla="*/ 7 w 22"/>
                  <a:gd name="T7" fmla="*/ 4 h 108"/>
                  <a:gd name="T8" fmla="*/ 9 w 22"/>
                  <a:gd name="T9" fmla="*/ 3 h 108"/>
                  <a:gd name="T10" fmla="*/ 10 w 22"/>
                  <a:gd name="T11" fmla="*/ 3 h 108"/>
                  <a:gd name="T12" fmla="*/ 12 w 22"/>
                  <a:gd name="T13" fmla="*/ 2 h 108"/>
                  <a:gd name="T14" fmla="*/ 13 w 22"/>
                  <a:gd name="T15" fmla="*/ 2 h 108"/>
                  <a:gd name="T16" fmla="*/ 15 w 22"/>
                  <a:gd name="T17" fmla="*/ 1 h 108"/>
                  <a:gd name="T18" fmla="*/ 16 w 22"/>
                  <a:gd name="T19" fmla="*/ 1 h 108"/>
                  <a:gd name="T20" fmla="*/ 17 w 22"/>
                  <a:gd name="T21" fmla="*/ 1 h 108"/>
                  <a:gd name="T22" fmla="*/ 19 w 22"/>
                  <a:gd name="T23" fmla="*/ 0 h 108"/>
                  <a:gd name="T24" fmla="*/ 20 w 22"/>
                  <a:gd name="T25" fmla="*/ 0 h 108"/>
                  <a:gd name="T26" fmla="*/ 20 w 22"/>
                  <a:gd name="T27" fmla="*/ 2 h 108"/>
                  <a:gd name="T28" fmla="*/ 21 w 22"/>
                  <a:gd name="T29" fmla="*/ 4 h 108"/>
                  <a:gd name="T30" fmla="*/ 21 w 22"/>
                  <a:gd name="T31" fmla="*/ 5 h 108"/>
                  <a:gd name="T32" fmla="*/ 21 w 22"/>
                  <a:gd name="T33" fmla="*/ 7 h 108"/>
                  <a:gd name="T34" fmla="*/ 21 w 22"/>
                  <a:gd name="T35" fmla="*/ 15 h 108"/>
                  <a:gd name="T36" fmla="*/ 22 w 22"/>
                  <a:gd name="T37" fmla="*/ 23 h 108"/>
                  <a:gd name="T38" fmla="*/ 22 w 22"/>
                  <a:gd name="T39" fmla="*/ 31 h 108"/>
                  <a:gd name="T40" fmla="*/ 22 w 22"/>
                  <a:gd name="T41" fmla="*/ 39 h 108"/>
                  <a:gd name="T42" fmla="*/ 18 w 22"/>
                  <a:gd name="T43" fmla="*/ 45 h 108"/>
                  <a:gd name="T44" fmla="*/ 15 w 22"/>
                  <a:gd name="T45" fmla="*/ 50 h 108"/>
                  <a:gd name="T46" fmla="*/ 13 w 22"/>
                  <a:gd name="T47" fmla="*/ 56 h 108"/>
                  <a:gd name="T48" fmla="*/ 11 w 22"/>
                  <a:gd name="T49" fmla="*/ 61 h 108"/>
                  <a:gd name="T50" fmla="*/ 11 w 22"/>
                  <a:gd name="T51" fmla="*/ 67 h 108"/>
                  <a:gd name="T52" fmla="*/ 11 w 22"/>
                  <a:gd name="T53" fmla="*/ 74 h 108"/>
                  <a:gd name="T54" fmla="*/ 11 w 22"/>
                  <a:gd name="T55" fmla="*/ 82 h 108"/>
                  <a:gd name="T56" fmla="*/ 13 w 22"/>
                  <a:gd name="T57" fmla="*/ 93 h 108"/>
                  <a:gd name="T58" fmla="*/ 14 w 22"/>
                  <a:gd name="T59" fmla="*/ 96 h 108"/>
                  <a:gd name="T60" fmla="*/ 14 w 22"/>
                  <a:gd name="T61" fmla="*/ 99 h 108"/>
                  <a:gd name="T62" fmla="*/ 15 w 22"/>
                  <a:gd name="T63" fmla="*/ 102 h 108"/>
                  <a:gd name="T64" fmla="*/ 16 w 22"/>
                  <a:gd name="T65" fmla="*/ 105 h 108"/>
                  <a:gd name="T66" fmla="*/ 15 w 22"/>
                  <a:gd name="T67" fmla="*/ 106 h 108"/>
                  <a:gd name="T68" fmla="*/ 15 w 22"/>
                  <a:gd name="T69" fmla="*/ 106 h 108"/>
                  <a:gd name="T70" fmla="*/ 14 w 22"/>
                  <a:gd name="T71" fmla="*/ 107 h 108"/>
                  <a:gd name="T72" fmla="*/ 14 w 22"/>
                  <a:gd name="T73" fmla="*/ 108 h 108"/>
                  <a:gd name="T74" fmla="*/ 12 w 22"/>
                  <a:gd name="T75" fmla="*/ 108 h 108"/>
                  <a:gd name="T76" fmla="*/ 11 w 22"/>
                  <a:gd name="T77" fmla="*/ 107 h 108"/>
                  <a:gd name="T78" fmla="*/ 9 w 22"/>
                  <a:gd name="T79" fmla="*/ 107 h 108"/>
                  <a:gd name="T80" fmla="*/ 8 w 22"/>
                  <a:gd name="T81" fmla="*/ 107 h 108"/>
                  <a:gd name="T82" fmla="*/ 7 w 22"/>
                  <a:gd name="T83" fmla="*/ 106 h 108"/>
                  <a:gd name="T84" fmla="*/ 5 w 22"/>
                  <a:gd name="T85" fmla="*/ 106 h 108"/>
                  <a:gd name="T86" fmla="*/ 4 w 22"/>
                  <a:gd name="T87" fmla="*/ 106 h 108"/>
                  <a:gd name="T88" fmla="*/ 2 w 22"/>
                  <a:gd name="T89" fmla="*/ 106 h 108"/>
                  <a:gd name="T90" fmla="*/ 1 w 22"/>
                  <a:gd name="T91" fmla="*/ 80 h 108"/>
                  <a:gd name="T92" fmla="*/ 0 w 22"/>
                  <a:gd name="T93" fmla="*/ 55 h 108"/>
                  <a:gd name="T94" fmla="*/ 0 w 22"/>
                  <a:gd name="T95" fmla="*/ 30 h 108"/>
                  <a:gd name="T96" fmla="*/ 2 w 22"/>
                  <a:gd name="T97" fmla="*/ 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108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5"/>
                    </a:lnTo>
                    <a:lnTo>
                      <a:pt x="22" y="23"/>
                    </a:lnTo>
                    <a:lnTo>
                      <a:pt x="22" y="31"/>
                    </a:lnTo>
                    <a:lnTo>
                      <a:pt x="22" y="39"/>
                    </a:lnTo>
                    <a:lnTo>
                      <a:pt x="18" y="45"/>
                    </a:lnTo>
                    <a:lnTo>
                      <a:pt x="15" y="50"/>
                    </a:lnTo>
                    <a:lnTo>
                      <a:pt x="13" y="56"/>
                    </a:lnTo>
                    <a:lnTo>
                      <a:pt x="11" y="61"/>
                    </a:lnTo>
                    <a:lnTo>
                      <a:pt x="11" y="67"/>
                    </a:lnTo>
                    <a:lnTo>
                      <a:pt x="11" y="74"/>
                    </a:lnTo>
                    <a:lnTo>
                      <a:pt x="11" y="82"/>
                    </a:lnTo>
                    <a:lnTo>
                      <a:pt x="13" y="93"/>
                    </a:lnTo>
                    <a:lnTo>
                      <a:pt x="14" y="96"/>
                    </a:lnTo>
                    <a:lnTo>
                      <a:pt x="14" y="99"/>
                    </a:lnTo>
                    <a:lnTo>
                      <a:pt x="15" y="102"/>
                    </a:lnTo>
                    <a:lnTo>
                      <a:pt x="16" y="105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4" y="107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1" y="80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C3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158">
                <a:extLst>
                  <a:ext uri="{FF2B5EF4-FFF2-40B4-BE49-F238E27FC236}">
                    <a16:creationId xmlns:a16="http://schemas.microsoft.com/office/drawing/2014/main" id="{F6848FAF-91F2-4BC6-8E30-78326BA1D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" y="945"/>
                <a:ext cx="21" cy="107"/>
              </a:xfrm>
              <a:custGeom>
                <a:avLst/>
                <a:gdLst>
                  <a:gd name="T0" fmla="*/ 2 w 21"/>
                  <a:gd name="T1" fmla="*/ 5 h 107"/>
                  <a:gd name="T2" fmla="*/ 15 w 21"/>
                  <a:gd name="T3" fmla="*/ 0 h 107"/>
                  <a:gd name="T4" fmla="*/ 20 w 21"/>
                  <a:gd name="T5" fmla="*/ 0 h 107"/>
                  <a:gd name="T6" fmla="*/ 21 w 21"/>
                  <a:gd name="T7" fmla="*/ 6 h 107"/>
                  <a:gd name="T8" fmla="*/ 21 w 21"/>
                  <a:gd name="T9" fmla="*/ 38 h 107"/>
                  <a:gd name="T10" fmla="*/ 18 w 21"/>
                  <a:gd name="T11" fmla="*/ 44 h 107"/>
                  <a:gd name="T12" fmla="*/ 15 w 21"/>
                  <a:gd name="T13" fmla="*/ 50 h 107"/>
                  <a:gd name="T14" fmla="*/ 13 w 21"/>
                  <a:gd name="T15" fmla="*/ 55 h 107"/>
                  <a:gd name="T16" fmla="*/ 11 w 21"/>
                  <a:gd name="T17" fmla="*/ 60 h 107"/>
                  <a:gd name="T18" fmla="*/ 11 w 21"/>
                  <a:gd name="T19" fmla="*/ 65 h 107"/>
                  <a:gd name="T20" fmla="*/ 11 w 21"/>
                  <a:gd name="T21" fmla="*/ 72 h 107"/>
                  <a:gd name="T22" fmla="*/ 12 w 21"/>
                  <a:gd name="T23" fmla="*/ 81 h 107"/>
                  <a:gd name="T24" fmla="*/ 13 w 21"/>
                  <a:gd name="T25" fmla="*/ 91 h 107"/>
                  <a:gd name="T26" fmla="*/ 16 w 21"/>
                  <a:gd name="T27" fmla="*/ 103 h 107"/>
                  <a:gd name="T28" fmla="*/ 15 w 21"/>
                  <a:gd name="T29" fmla="*/ 107 h 107"/>
                  <a:gd name="T30" fmla="*/ 2 w 21"/>
                  <a:gd name="T31" fmla="*/ 105 h 107"/>
                  <a:gd name="T32" fmla="*/ 1 w 21"/>
                  <a:gd name="T33" fmla="*/ 79 h 107"/>
                  <a:gd name="T34" fmla="*/ 0 w 21"/>
                  <a:gd name="T35" fmla="*/ 54 h 107"/>
                  <a:gd name="T36" fmla="*/ 0 w 21"/>
                  <a:gd name="T37" fmla="*/ 29 h 107"/>
                  <a:gd name="T38" fmla="*/ 2 w 21"/>
                  <a:gd name="T39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07">
                    <a:moveTo>
                      <a:pt x="2" y="5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1" y="6"/>
                    </a:lnTo>
                    <a:lnTo>
                      <a:pt x="21" y="38"/>
                    </a:lnTo>
                    <a:lnTo>
                      <a:pt x="18" y="44"/>
                    </a:lnTo>
                    <a:lnTo>
                      <a:pt x="15" y="50"/>
                    </a:lnTo>
                    <a:lnTo>
                      <a:pt x="13" y="55"/>
                    </a:lnTo>
                    <a:lnTo>
                      <a:pt x="11" y="60"/>
                    </a:lnTo>
                    <a:lnTo>
                      <a:pt x="11" y="65"/>
                    </a:lnTo>
                    <a:lnTo>
                      <a:pt x="11" y="72"/>
                    </a:lnTo>
                    <a:lnTo>
                      <a:pt x="12" y="81"/>
                    </a:lnTo>
                    <a:lnTo>
                      <a:pt x="13" y="91"/>
                    </a:lnTo>
                    <a:lnTo>
                      <a:pt x="16" y="103"/>
                    </a:lnTo>
                    <a:lnTo>
                      <a:pt x="15" y="107"/>
                    </a:lnTo>
                    <a:lnTo>
                      <a:pt x="2" y="105"/>
                    </a:lnTo>
                    <a:lnTo>
                      <a:pt x="1" y="79"/>
                    </a:lnTo>
                    <a:lnTo>
                      <a:pt x="0" y="54"/>
                    </a:lnTo>
                    <a:lnTo>
                      <a:pt x="0" y="29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159">
                <a:extLst>
                  <a:ext uri="{FF2B5EF4-FFF2-40B4-BE49-F238E27FC236}">
                    <a16:creationId xmlns:a16="http://schemas.microsoft.com/office/drawing/2014/main" id="{60F29722-036C-4A91-8246-74D840F96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" y="981"/>
                <a:ext cx="5" cy="7"/>
              </a:xfrm>
              <a:custGeom>
                <a:avLst/>
                <a:gdLst>
                  <a:gd name="T0" fmla="*/ 0 w 5"/>
                  <a:gd name="T1" fmla="*/ 1 h 7"/>
                  <a:gd name="T2" fmla="*/ 2 w 5"/>
                  <a:gd name="T3" fmla="*/ 0 h 7"/>
                  <a:gd name="T4" fmla="*/ 5 w 5"/>
                  <a:gd name="T5" fmla="*/ 6 h 7"/>
                  <a:gd name="T6" fmla="*/ 4 w 5"/>
                  <a:gd name="T7" fmla="*/ 7 h 7"/>
                  <a:gd name="T8" fmla="*/ 0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lnTo>
                      <a:pt x="2" y="0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160">
                <a:extLst>
                  <a:ext uri="{FF2B5EF4-FFF2-40B4-BE49-F238E27FC236}">
                    <a16:creationId xmlns:a16="http://schemas.microsoft.com/office/drawing/2014/main" id="{893FB4C3-C8D5-4BA7-A52B-9F71AE0A4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" y="1035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2 h 4"/>
                  <a:gd name="T4" fmla="*/ 6 w 6"/>
                  <a:gd name="T5" fmla="*/ 0 h 4"/>
                  <a:gd name="T6" fmla="*/ 6 w 6"/>
                  <a:gd name="T7" fmla="*/ 2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161">
                <a:extLst>
                  <a:ext uri="{FF2B5EF4-FFF2-40B4-BE49-F238E27FC236}">
                    <a16:creationId xmlns:a16="http://schemas.microsoft.com/office/drawing/2014/main" id="{0749DD65-E426-4551-B999-003FC5690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" y="978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0 h 7"/>
                  <a:gd name="T4" fmla="*/ 2 w 3"/>
                  <a:gd name="T5" fmla="*/ 7 h 7"/>
                  <a:gd name="T6" fmla="*/ 0 w 3"/>
                  <a:gd name="T7" fmla="*/ 7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162">
                <a:extLst>
                  <a:ext uri="{FF2B5EF4-FFF2-40B4-BE49-F238E27FC236}">
                    <a16:creationId xmlns:a16="http://schemas.microsoft.com/office/drawing/2014/main" id="{742CB3F3-A7E2-4703-80C9-6287FBB8A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" y="979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2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0 w 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2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163">
                <a:extLst>
                  <a:ext uri="{FF2B5EF4-FFF2-40B4-BE49-F238E27FC236}">
                    <a16:creationId xmlns:a16="http://schemas.microsoft.com/office/drawing/2014/main" id="{F5771AA3-1033-4D5E-81CD-16980DC2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1033"/>
                <a:ext cx="7" cy="2"/>
              </a:xfrm>
              <a:custGeom>
                <a:avLst/>
                <a:gdLst>
                  <a:gd name="T0" fmla="*/ 1 w 7"/>
                  <a:gd name="T1" fmla="*/ 2 h 2"/>
                  <a:gd name="T2" fmla="*/ 0 w 7"/>
                  <a:gd name="T3" fmla="*/ 0 h 2"/>
                  <a:gd name="T4" fmla="*/ 6 w 7"/>
                  <a:gd name="T5" fmla="*/ 0 h 2"/>
                  <a:gd name="T6" fmla="*/ 7 w 7"/>
                  <a:gd name="T7" fmla="*/ 1 h 2"/>
                  <a:gd name="T8" fmla="*/ 1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164">
                <a:extLst>
                  <a:ext uri="{FF2B5EF4-FFF2-40B4-BE49-F238E27FC236}">
                    <a16:creationId xmlns:a16="http://schemas.microsoft.com/office/drawing/2014/main" id="{36397083-F4B9-432A-A519-9E3F30783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978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1 h 7"/>
                  <a:gd name="T4" fmla="*/ 1 w 3"/>
                  <a:gd name="T5" fmla="*/ 7 h 7"/>
                  <a:gd name="T6" fmla="*/ 0 w 3"/>
                  <a:gd name="T7" fmla="*/ 7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165">
                <a:extLst>
                  <a:ext uri="{FF2B5EF4-FFF2-40B4-BE49-F238E27FC236}">
                    <a16:creationId xmlns:a16="http://schemas.microsoft.com/office/drawing/2014/main" id="{F088C921-1C9B-49F3-9513-9D1005B71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978"/>
                <a:ext cx="3" cy="7"/>
              </a:xfrm>
              <a:custGeom>
                <a:avLst/>
                <a:gdLst>
                  <a:gd name="T0" fmla="*/ 0 w 3"/>
                  <a:gd name="T1" fmla="*/ 1 h 7"/>
                  <a:gd name="T2" fmla="*/ 2 w 3"/>
                  <a:gd name="T3" fmla="*/ 0 h 7"/>
                  <a:gd name="T4" fmla="*/ 3 w 3"/>
                  <a:gd name="T5" fmla="*/ 6 h 7"/>
                  <a:gd name="T6" fmla="*/ 1 w 3"/>
                  <a:gd name="T7" fmla="*/ 7 h 7"/>
                  <a:gd name="T8" fmla="*/ 0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lnTo>
                      <a:pt x="2" y="0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166">
                <a:extLst>
                  <a:ext uri="{FF2B5EF4-FFF2-40B4-BE49-F238E27FC236}">
                    <a16:creationId xmlns:a16="http://schemas.microsoft.com/office/drawing/2014/main" id="{1566A3CC-CD26-453E-89EE-0877485B2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" y="1029"/>
                <a:ext cx="7" cy="3"/>
              </a:xfrm>
              <a:custGeom>
                <a:avLst/>
                <a:gdLst>
                  <a:gd name="T0" fmla="*/ 1 w 7"/>
                  <a:gd name="T1" fmla="*/ 3 h 3"/>
                  <a:gd name="T2" fmla="*/ 0 w 7"/>
                  <a:gd name="T3" fmla="*/ 0 h 3"/>
                  <a:gd name="T4" fmla="*/ 7 w 7"/>
                  <a:gd name="T5" fmla="*/ 1 h 3"/>
                  <a:gd name="T6" fmla="*/ 7 w 7"/>
                  <a:gd name="T7" fmla="*/ 2 h 3"/>
                  <a:gd name="T8" fmla="*/ 1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167">
                <a:extLst>
                  <a:ext uri="{FF2B5EF4-FFF2-40B4-BE49-F238E27FC236}">
                    <a16:creationId xmlns:a16="http://schemas.microsoft.com/office/drawing/2014/main" id="{501BD9FA-3461-485F-A542-1E0D4EE82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979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0 h 6"/>
                  <a:gd name="T4" fmla="*/ 1 w 4"/>
                  <a:gd name="T5" fmla="*/ 6 h 6"/>
                  <a:gd name="T6" fmla="*/ 0 w 4"/>
                  <a:gd name="T7" fmla="*/ 6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168">
                <a:extLst>
                  <a:ext uri="{FF2B5EF4-FFF2-40B4-BE49-F238E27FC236}">
                    <a16:creationId xmlns:a16="http://schemas.microsoft.com/office/drawing/2014/main" id="{5A7A571E-9320-4B62-A456-B31361A93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" y="1064"/>
                <a:ext cx="7" cy="9"/>
              </a:xfrm>
              <a:custGeom>
                <a:avLst/>
                <a:gdLst>
                  <a:gd name="T0" fmla="*/ 3 w 7"/>
                  <a:gd name="T1" fmla="*/ 0 h 9"/>
                  <a:gd name="T2" fmla="*/ 0 w 7"/>
                  <a:gd name="T3" fmla="*/ 6 h 9"/>
                  <a:gd name="T4" fmla="*/ 3 w 7"/>
                  <a:gd name="T5" fmla="*/ 8 h 9"/>
                  <a:gd name="T6" fmla="*/ 6 w 7"/>
                  <a:gd name="T7" fmla="*/ 9 h 9"/>
                  <a:gd name="T8" fmla="*/ 7 w 7"/>
                  <a:gd name="T9" fmla="*/ 2 h 9"/>
                  <a:gd name="T10" fmla="*/ 3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6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169">
                <a:extLst>
                  <a:ext uri="{FF2B5EF4-FFF2-40B4-BE49-F238E27FC236}">
                    <a16:creationId xmlns:a16="http://schemas.microsoft.com/office/drawing/2014/main" id="{ED0C9AA0-861E-48BA-A619-5FE99777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" y="844"/>
                <a:ext cx="43" cy="46"/>
              </a:xfrm>
              <a:custGeom>
                <a:avLst/>
                <a:gdLst>
                  <a:gd name="T0" fmla="*/ 8 w 43"/>
                  <a:gd name="T1" fmla="*/ 0 h 46"/>
                  <a:gd name="T2" fmla="*/ 43 w 43"/>
                  <a:gd name="T3" fmla="*/ 1 h 46"/>
                  <a:gd name="T4" fmla="*/ 26 w 43"/>
                  <a:gd name="T5" fmla="*/ 6 h 46"/>
                  <a:gd name="T6" fmla="*/ 14 w 43"/>
                  <a:gd name="T7" fmla="*/ 9 h 46"/>
                  <a:gd name="T8" fmla="*/ 14 w 43"/>
                  <a:gd name="T9" fmla="*/ 14 h 46"/>
                  <a:gd name="T10" fmla="*/ 19 w 43"/>
                  <a:gd name="T11" fmla="*/ 22 h 46"/>
                  <a:gd name="T12" fmla="*/ 19 w 43"/>
                  <a:gd name="T13" fmla="*/ 31 h 46"/>
                  <a:gd name="T14" fmla="*/ 13 w 43"/>
                  <a:gd name="T15" fmla="*/ 35 h 46"/>
                  <a:gd name="T16" fmla="*/ 12 w 43"/>
                  <a:gd name="T17" fmla="*/ 46 h 46"/>
                  <a:gd name="T18" fmla="*/ 7 w 43"/>
                  <a:gd name="T19" fmla="*/ 46 h 46"/>
                  <a:gd name="T20" fmla="*/ 2 w 43"/>
                  <a:gd name="T21" fmla="*/ 29 h 46"/>
                  <a:gd name="T22" fmla="*/ 8 w 43"/>
                  <a:gd name="T23" fmla="*/ 23 h 46"/>
                  <a:gd name="T24" fmla="*/ 7 w 43"/>
                  <a:gd name="T25" fmla="*/ 13 h 46"/>
                  <a:gd name="T26" fmla="*/ 6 w 43"/>
                  <a:gd name="T27" fmla="*/ 8 h 46"/>
                  <a:gd name="T28" fmla="*/ 0 w 43"/>
                  <a:gd name="T29" fmla="*/ 1 h 46"/>
                  <a:gd name="T30" fmla="*/ 8 w 43"/>
                  <a:gd name="T3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46">
                    <a:moveTo>
                      <a:pt x="8" y="0"/>
                    </a:moveTo>
                    <a:lnTo>
                      <a:pt x="43" y="1"/>
                    </a:lnTo>
                    <a:lnTo>
                      <a:pt x="26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9" y="22"/>
                    </a:lnTo>
                    <a:lnTo>
                      <a:pt x="19" y="31"/>
                    </a:lnTo>
                    <a:lnTo>
                      <a:pt x="13" y="35"/>
                    </a:lnTo>
                    <a:lnTo>
                      <a:pt x="12" y="46"/>
                    </a:lnTo>
                    <a:lnTo>
                      <a:pt x="7" y="46"/>
                    </a:lnTo>
                    <a:lnTo>
                      <a:pt x="2" y="29"/>
                    </a:lnTo>
                    <a:lnTo>
                      <a:pt x="8" y="23"/>
                    </a:lnTo>
                    <a:lnTo>
                      <a:pt x="7" y="13"/>
                    </a:lnTo>
                    <a:lnTo>
                      <a:pt x="6" y="8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170">
                <a:extLst>
                  <a:ext uri="{FF2B5EF4-FFF2-40B4-BE49-F238E27FC236}">
                    <a16:creationId xmlns:a16="http://schemas.microsoft.com/office/drawing/2014/main" id="{B70465F6-2647-44BA-A3C0-7EB8116B0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" y="885"/>
                <a:ext cx="4" cy="9"/>
              </a:xfrm>
              <a:custGeom>
                <a:avLst/>
                <a:gdLst>
                  <a:gd name="T0" fmla="*/ 0 w 4"/>
                  <a:gd name="T1" fmla="*/ 1 h 9"/>
                  <a:gd name="T2" fmla="*/ 1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0 w 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1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171">
                <a:extLst>
                  <a:ext uri="{FF2B5EF4-FFF2-40B4-BE49-F238E27FC236}">
                    <a16:creationId xmlns:a16="http://schemas.microsoft.com/office/drawing/2014/main" id="{98C5E28A-0B3D-4BC4-A048-545EDE0D6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" y="897"/>
                <a:ext cx="10" cy="22"/>
              </a:xfrm>
              <a:custGeom>
                <a:avLst/>
                <a:gdLst>
                  <a:gd name="T0" fmla="*/ 0 w 10"/>
                  <a:gd name="T1" fmla="*/ 5 h 22"/>
                  <a:gd name="T2" fmla="*/ 2 w 10"/>
                  <a:gd name="T3" fmla="*/ 22 h 22"/>
                  <a:gd name="T4" fmla="*/ 7 w 10"/>
                  <a:gd name="T5" fmla="*/ 21 h 22"/>
                  <a:gd name="T6" fmla="*/ 10 w 10"/>
                  <a:gd name="T7" fmla="*/ 18 h 22"/>
                  <a:gd name="T8" fmla="*/ 9 w 10"/>
                  <a:gd name="T9" fmla="*/ 0 h 22"/>
                  <a:gd name="T10" fmla="*/ 3 w 10"/>
                  <a:gd name="T11" fmla="*/ 0 h 22"/>
                  <a:gd name="T12" fmla="*/ 4 w 10"/>
                  <a:gd name="T13" fmla="*/ 7 h 22"/>
                  <a:gd name="T14" fmla="*/ 0 w 10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0" y="5"/>
                    </a:moveTo>
                    <a:lnTo>
                      <a:pt x="2" y="22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4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172">
                <a:extLst>
                  <a:ext uri="{FF2B5EF4-FFF2-40B4-BE49-F238E27FC236}">
                    <a16:creationId xmlns:a16="http://schemas.microsoft.com/office/drawing/2014/main" id="{BE138A72-B94E-4FDE-9BDA-34A043E8A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7" y="1044"/>
                <a:ext cx="32" cy="12"/>
              </a:xfrm>
              <a:custGeom>
                <a:avLst/>
                <a:gdLst>
                  <a:gd name="T0" fmla="*/ 16 w 32"/>
                  <a:gd name="T1" fmla="*/ 0 h 12"/>
                  <a:gd name="T2" fmla="*/ 19 w 32"/>
                  <a:gd name="T3" fmla="*/ 1 h 12"/>
                  <a:gd name="T4" fmla="*/ 22 w 32"/>
                  <a:gd name="T5" fmla="*/ 1 h 12"/>
                  <a:gd name="T6" fmla="*/ 25 w 32"/>
                  <a:gd name="T7" fmla="*/ 1 h 12"/>
                  <a:gd name="T8" fmla="*/ 27 w 32"/>
                  <a:gd name="T9" fmla="*/ 2 h 12"/>
                  <a:gd name="T10" fmla="*/ 29 w 32"/>
                  <a:gd name="T11" fmla="*/ 3 h 12"/>
                  <a:gd name="T12" fmla="*/ 30 w 32"/>
                  <a:gd name="T13" fmla="*/ 4 h 12"/>
                  <a:gd name="T14" fmla="*/ 31 w 32"/>
                  <a:gd name="T15" fmla="*/ 5 h 12"/>
                  <a:gd name="T16" fmla="*/ 32 w 32"/>
                  <a:gd name="T17" fmla="*/ 6 h 12"/>
                  <a:gd name="T18" fmla="*/ 31 w 32"/>
                  <a:gd name="T19" fmla="*/ 7 h 12"/>
                  <a:gd name="T20" fmla="*/ 30 w 32"/>
                  <a:gd name="T21" fmla="*/ 8 h 12"/>
                  <a:gd name="T22" fmla="*/ 29 w 32"/>
                  <a:gd name="T23" fmla="*/ 9 h 12"/>
                  <a:gd name="T24" fmla="*/ 27 w 32"/>
                  <a:gd name="T25" fmla="*/ 10 h 12"/>
                  <a:gd name="T26" fmla="*/ 25 w 32"/>
                  <a:gd name="T27" fmla="*/ 11 h 12"/>
                  <a:gd name="T28" fmla="*/ 22 w 32"/>
                  <a:gd name="T29" fmla="*/ 11 h 12"/>
                  <a:gd name="T30" fmla="*/ 19 w 32"/>
                  <a:gd name="T31" fmla="*/ 11 h 12"/>
                  <a:gd name="T32" fmla="*/ 16 w 32"/>
                  <a:gd name="T33" fmla="*/ 12 h 12"/>
                  <a:gd name="T34" fmla="*/ 13 w 32"/>
                  <a:gd name="T35" fmla="*/ 11 h 12"/>
                  <a:gd name="T36" fmla="*/ 9 w 32"/>
                  <a:gd name="T37" fmla="*/ 11 h 12"/>
                  <a:gd name="T38" fmla="*/ 7 w 32"/>
                  <a:gd name="T39" fmla="*/ 11 h 12"/>
                  <a:gd name="T40" fmla="*/ 4 w 32"/>
                  <a:gd name="T41" fmla="*/ 10 h 12"/>
                  <a:gd name="T42" fmla="*/ 3 w 32"/>
                  <a:gd name="T43" fmla="*/ 9 h 12"/>
                  <a:gd name="T44" fmla="*/ 1 w 32"/>
                  <a:gd name="T45" fmla="*/ 8 h 12"/>
                  <a:gd name="T46" fmla="*/ 0 w 32"/>
                  <a:gd name="T47" fmla="*/ 7 h 12"/>
                  <a:gd name="T48" fmla="*/ 0 w 32"/>
                  <a:gd name="T49" fmla="*/ 6 h 12"/>
                  <a:gd name="T50" fmla="*/ 0 w 32"/>
                  <a:gd name="T51" fmla="*/ 5 h 12"/>
                  <a:gd name="T52" fmla="*/ 1 w 32"/>
                  <a:gd name="T53" fmla="*/ 4 h 12"/>
                  <a:gd name="T54" fmla="*/ 3 w 32"/>
                  <a:gd name="T55" fmla="*/ 3 h 12"/>
                  <a:gd name="T56" fmla="*/ 4 w 32"/>
                  <a:gd name="T57" fmla="*/ 2 h 12"/>
                  <a:gd name="T58" fmla="*/ 7 w 32"/>
                  <a:gd name="T59" fmla="*/ 1 h 12"/>
                  <a:gd name="T60" fmla="*/ 9 w 32"/>
                  <a:gd name="T61" fmla="*/ 1 h 12"/>
                  <a:gd name="T62" fmla="*/ 13 w 32"/>
                  <a:gd name="T63" fmla="*/ 1 h 12"/>
                  <a:gd name="T64" fmla="*/ 16 w 32"/>
                  <a:gd name="T6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12">
                    <a:moveTo>
                      <a:pt x="16" y="0"/>
                    </a:moveTo>
                    <a:lnTo>
                      <a:pt x="19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2" y="6"/>
                    </a:lnTo>
                    <a:lnTo>
                      <a:pt x="31" y="7"/>
                    </a:lnTo>
                    <a:lnTo>
                      <a:pt x="30" y="8"/>
                    </a:lnTo>
                    <a:lnTo>
                      <a:pt x="29" y="9"/>
                    </a:lnTo>
                    <a:lnTo>
                      <a:pt x="27" y="10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6" y="12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173">
                <a:extLst>
                  <a:ext uri="{FF2B5EF4-FFF2-40B4-BE49-F238E27FC236}">
                    <a16:creationId xmlns:a16="http://schemas.microsoft.com/office/drawing/2014/main" id="{66E99822-22A3-40E3-AE1B-2AA20808D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958"/>
                <a:ext cx="13" cy="13"/>
              </a:xfrm>
              <a:custGeom>
                <a:avLst/>
                <a:gdLst>
                  <a:gd name="T0" fmla="*/ 6 w 13"/>
                  <a:gd name="T1" fmla="*/ 0 h 13"/>
                  <a:gd name="T2" fmla="*/ 7 w 13"/>
                  <a:gd name="T3" fmla="*/ 0 h 13"/>
                  <a:gd name="T4" fmla="*/ 9 w 13"/>
                  <a:gd name="T5" fmla="*/ 0 h 13"/>
                  <a:gd name="T6" fmla="*/ 10 w 13"/>
                  <a:gd name="T7" fmla="*/ 1 h 13"/>
                  <a:gd name="T8" fmla="*/ 11 w 13"/>
                  <a:gd name="T9" fmla="*/ 2 h 13"/>
                  <a:gd name="T10" fmla="*/ 12 w 13"/>
                  <a:gd name="T11" fmla="*/ 3 h 13"/>
                  <a:gd name="T12" fmla="*/ 12 w 13"/>
                  <a:gd name="T13" fmla="*/ 4 h 13"/>
                  <a:gd name="T14" fmla="*/ 12 w 13"/>
                  <a:gd name="T15" fmla="*/ 5 h 13"/>
                  <a:gd name="T16" fmla="*/ 13 w 13"/>
                  <a:gd name="T17" fmla="*/ 6 h 13"/>
                  <a:gd name="T18" fmla="*/ 12 w 13"/>
                  <a:gd name="T19" fmla="*/ 8 h 13"/>
                  <a:gd name="T20" fmla="*/ 12 w 13"/>
                  <a:gd name="T21" fmla="*/ 9 h 13"/>
                  <a:gd name="T22" fmla="*/ 12 w 13"/>
                  <a:gd name="T23" fmla="*/ 10 h 13"/>
                  <a:gd name="T24" fmla="*/ 11 w 13"/>
                  <a:gd name="T25" fmla="*/ 11 h 13"/>
                  <a:gd name="T26" fmla="*/ 10 w 13"/>
                  <a:gd name="T27" fmla="*/ 12 h 13"/>
                  <a:gd name="T28" fmla="*/ 9 w 13"/>
                  <a:gd name="T29" fmla="*/ 12 h 13"/>
                  <a:gd name="T30" fmla="*/ 7 w 13"/>
                  <a:gd name="T31" fmla="*/ 13 h 13"/>
                  <a:gd name="T32" fmla="*/ 6 w 13"/>
                  <a:gd name="T33" fmla="*/ 13 h 13"/>
                  <a:gd name="T34" fmla="*/ 5 w 13"/>
                  <a:gd name="T35" fmla="*/ 13 h 13"/>
                  <a:gd name="T36" fmla="*/ 4 w 13"/>
                  <a:gd name="T37" fmla="*/ 12 h 13"/>
                  <a:gd name="T38" fmla="*/ 2 w 13"/>
                  <a:gd name="T39" fmla="*/ 12 h 13"/>
                  <a:gd name="T40" fmla="*/ 2 w 13"/>
                  <a:gd name="T41" fmla="*/ 11 h 13"/>
                  <a:gd name="T42" fmla="*/ 1 w 13"/>
                  <a:gd name="T43" fmla="*/ 10 h 13"/>
                  <a:gd name="T44" fmla="*/ 0 w 13"/>
                  <a:gd name="T45" fmla="*/ 9 h 13"/>
                  <a:gd name="T46" fmla="*/ 0 w 13"/>
                  <a:gd name="T47" fmla="*/ 8 h 13"/>
                  <a:gd name="T48" fmla="*/ 0 w 13"/>
                  <a:gd name="T49" fmla="*/ 6 h 13"/>
                  <a:gd name="T50" fmla="*/ 0 w 13"/>
                  <a:gd name="T51" fmla="*/ 5 h 13"/>
                  <a:gd name="T52" fmla="*/ 0 w 13"/>
                  <a:gd name="T53" fmla="*/ 4 h 13"/>
                  <a:gd name="T54" fmla="*/ 1 w 13"/>
                  <a:gd name="T55" fmla="*/ 3 h 13"/>
                  <a:gd name="T56" fmla="*/ 2 w 13"/>
                  <a:gd name="T57" fmla="*/ 2 h 13"/>
                  <a:gd name="T58" fmla="*/ 2 w 13"/>
                  <a:gd name="T59" fmla="*/ 1 h 13"/>
                  <a:gd name="T60" fmla="*/ 4 w 13"/>
                  <a:gd name="T61" fmla="*/ 0 h 13"/>
                  <a:gd name="T62" fmla="*/ 5 w 13"/>
                  <a:gd name="T63" fmla="*/ 0 h 13"/>
                  <a:gd name="T64" fmla="*/ 6 w 13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174">
                <a:extLst>
                  <a:ext uri="{FF2B5EF4-FFF2-40B4-BE49-F238E27FC236}">
                    <a16:creationId xmlns:a16="http://schemas.microsoft.com/office/drawing/2014/main" id="{1C41D826-50FF-4E93-B655-6663D48E6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" y="959"/>
                <a:ext cx="13" cy="13"/>
              </a:xfrm>
              <a:custGeom>
                <a:avLst/>
                <a:gdLst>
                  <a:gd name="T0" fmla="*/ 6 w 13"/>
                  <a:gd name="T1" fmla="*/ 0 h 13"/>
                  <a:gd name="T2" fmla="*/ 8 w 13"/>
                  <a:gd name="T3" fmla="*/ 0 h 13"/>
                  <a:gd name="T4" fmla="*/ 9 w 13"/>
                  <a:gd name="T5" fmla="*/ 0 h 13"/>
                  <a:gd name="T6" fmla="*/ 10 w 13"/>
                  <a:gd name="T7" fmla="*/ 1 h 13"/>
                  <a:gd name="T8" fmla="*/ 11 w 13"/>
                  <a:gd name="T9" fmla="*/ 1 h 13"/>
                  <a:gd name="T10" fmla="*/ 12 w 13"/>
                  <a:gd name="T11" fmla="*/ 2 h 13"/>
                  <a:gd name="T12" fmla="*/ 12 w 13"/>
                  <a:gd name="T13" fmla="*/ 3 h 13"/>
                  <a:gd name="T14" fmla="*/ 13 w 13"/>
                  <a:gd name="T15" fmla="*/ 5 h 13"/>
                  <a:gd name="T16" fmla="*/ 13 w 13"/>
                  <a:gd name="T17" fmla="*/ 6 h 13"/>
                  <a:gd name="T18" fmla="*/ 13 w 13"/>
                  <a:gd name="T19" fmla="*/ 7 h 13"/>
                  <a:gd name="T20" fmla="*/ 12 w 13"/>
                  <a:gd name="T21" fmla="*/ 8 h 13"/>
                  <a:gd name="T22" fmla="*/ 12 w 13"/>
                  <a:gd name="T23" fmla="*/ 10 h 13"/>
                  <a:gd name="T24" fmla="*/ 11 w 13"/>
                  <a:gd name="T25" fmla="*/ 10 h 13"/>
                  <a:gd name="T26" fmla="*/ 10 w 13"/>
                  <a:gd name="T27" fmla="*/ 11 h 13"/>
                  <a:gd name="T28" fmla="*/ 9 w 13"/>
                  <a:gd name="T29" fmla="*/ 12 h 13"/>
                  <a:gd name="T30" fmla="*/ 8 w 13"/>
                  <a:gd name="T31" fmla="*/ 12 h 13"/>
                  <a:gd name="T32" fmla="*/ 6 w 13"/>
                  <a:gd name="T33" fmla="*/ 13 h 13"/>
                  <a:gd name="T34" fmla="*/ 5 w 13"/>
                  <a:gd name="T35" fmla="*/ 12 h 13"/>
                  <a:gd name="T36" fmla="*/ 4 w 13"/>
                  <a:gd name="T37" fmla="*/ 12 h 13"/>
                  <a:gd name="T38" fmla="*/ 3 w 13"/>
                  <a:gd name="T39" fmla="*/ 11 h 13"/>
                  <a:gd name="T40" fmla="*/ 2 w 13"/>
                  <a:gd name="T41" fmla="*/ 10 h 13"/>
                  <a:gd name="T42" fmla="*/ 1 w 13"/>
                  <a:gd name="T43" fmla="*/ 10 h 13"/>
                  <a:gd name="T44" fmla="*/ 0 w 13"/>
                  <a:gd name="T45" fmla="*/ 8 h 13"/>
                  <a:gd name="T46" fmla="*/ 0 w 13"/>
                  <a:gd name="T47" fmla="*/ 7 h 13"/>
                  <a:gd name="T48" fmla="*/ 0 w 13"/>
                  <a:gd name="T49" fmla="*/ 6 h 13"/>
                  <a:gd name="T50" fmla="*/ 0 w 13"/>
                  <a:gd name="T51" fmla="*/ 5 h 13"/>
                  <a:gd name="T52" fmla="*/ 0 w 13"/>
                  <a:gd name="T53" fmla="*/ 3 h 13"/>
                  <a:gd name="T54" fmla="*/ 1 w 13"/>
                  <a:gd name="T55" fmla="*/ 2 h 13"/>
                  <a:gd name="T56" fmla="*/ 2 w 13"/>
                  <a:gd name="T57" fmla="*/ 1 h 13"/>
                  <a:gd name="T58" fmla="*/ 3 w 13"/>
                  <a:gd name="T59" fmla="*/ 1 h 13"/>
                  <a:gd name="T60" fmla="*/ 4 w 13"/>
                  <a:gd name="T61" fmla="*/ 0 h 13"/>
                  <a:gd name="T62" fmla="*/ 5 w 13"/>
                  <a:gd name="T63" fmla="*/ 0 h 13"/>
                  <a:gd name="T64" fmla="*/ 6 w 13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175">
                <a:extLst>
                  <a:ext uri="{FF2B5EF4-FFF2-40B4-BE49-F238E27FC236}">
                    <a16:creationId xmlns:a16="http://schemas.microsoft.com/office/drawing/2014/main" id="{7CD51B38-731C-4272-95E0-531C6FD29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944"/>
                <a:ext cx="5" cy="9"/>
              </a:xfrm>
              <a:custGeom>
                <a:avLst/>
                <a:gdLst>
                  <a:gd name="T0" fmla="*/ 1 w 5"/>
                  <a:gd name="T1" fmla="*/ 0 h 9"/>
                  <a:gd name="T2" fmla="*/ 2 w 5"/>
                  <a:gd name="T3" fmla="*/ 0 h 9"/>
                  <a:gd name="T4" fmla="*/ 3 w 5"/>
                  <a:gd name="T5" fmla="*/ 1 h 9"/>
                  <a:gd name="T6" fmla="*/ 4 w 5"/>
                  <a:gd name="T7" fmla="*/ 2 h 9"/>
                  <a:gd name="T8" fmla="*/ 5 w 5"/>
                  <a:gd name="T9" fmla="*/ 4 h 9"/>
                  <a:gd name="T10" fmla="*/ 5 w 5"/>
                  <a:gd name="T11" fmla="*/ 6 h 9"/>
                  <a:gd name="T12" fmla="*/ 5 w 5"/>
                  <a:gd name="T13" fmla="*/ 7 h 9"/>
                  <a:gd name="T14" fmla="*/ 5 w 5"/>
                  <a:gd name="T15" fmla="*/ 9 h 9"/>
                  <a:gd name="T16" fmla="*/ 4 w 5"/>
                  <a:gd name="T17" fmla="*/ 9 h 9"/>
                  <a:gd name="T18" fmla="*/ 3 w 5"/>
                  <a:gd name="T19" fmla="*/ 9 h 9"/>
                  <a:gd name="T20" fmla="*/ 2 w 5"/>
                  <a:gd name="T21" fmla="*/ 8 h 9"/>
                  <a:gd name="T22" fmla="*/ 1 w 5"/>
                  <a:gd name="T23" fmla="*/ 7 h 9"/>
                  <a:gd name="T24" fmla="*/ 0 w 5"/>
                  <a:gd name="T25" fmla="*/ 5 h 9"/>
                  <a:gd name="T26" fmla="*/ 0 w 5"/>
                  <a:gd name="T27" fmla="*/ 3 h 9"/>
                  <a:gd name="T28" fmla="*/ 0 w 5"/>
                  <a:gd name="T29" fmla="*/ 2 h 9"/>
                  <a:gd name="T30" fmla="*/ 1 w 5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176">
                <a:extLst>
                  <a:ext uri="{FF2B5EF4-FFF2-40B4-BE49-F238E27FC236}">
                    <a16:creationId xmlns:a16="http://schemas.microsoft.com/office/drawing/2014/main" id="{C00DC7A8-2612-4610-99EC-930907C6C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" y="930"/>
                <a:ext cx="8" cy="9"/>
              </a:xfrm>
              <a:custGeom>
                <a:avLst/>
                <a:gdLst>
                  <a:gd name="T0" fmla="*/ 4 w 8"/>
                  <a:gd name="T1" fmla="*/ 0 h 9"/>
                  <a:gd name="T2" fmla="*/ 6 w 8"/>
                  <a:gd name="T3" fmla="*/ 0 h 9"/>
                  <a:gd name="T4" fmla="*/ 7 w 8"/>
                  <a:gd name="T5" fmla="*/ 1 h 9"/>
                  <a:gd name="T6" fmla="*/ 8 w 8"/>
                  <a:gd name="T7" fmla="*/ 3 h 9"/>
                  <a:gd name="T8" fmla="*/ 8 w 8"/>
                  <a:gd name="T9" fmla="*/ 4 h 9"/>
                  <a:gd name="T10" fmla="*/ 8 w 8"/>
                  <a:gd name="T11" fmla="*/ 6 h 9"/>
                  <a:gd name="T12" fmla="*/ 7 w 8"/>
                  <a:gd name="T13" fmla="*/ 8 h 9"/>
                  <a:gd name="T14" fmla="*/ 6 w 8"/>
                  <a:gd name="T15" fmla="*/ 9 h 9"/>
                  <a:gd name="T16" fmla="*/ 4 w 8"/>
                  <a:gd name="T17" fmla="*/ 9 h 9"/>
                  <a:gd name="T18" fmla="*/ 2 w 8"/>
                  <a:gd name="T19" fmla="*/ 9 h 9"/>
                  <a:gd name="T20" fmla="*/ 1 w 8"/>
                  <a:gd name="T21" fmla="*/ 8 h 9"/>
                  <a:gd name="T22" fmla="*/ 0 w 8"/>
                  <a:gd name="T23" fmla="*/ 6 h 9"/>
                  <a:gd name="T24" fmla="*/ 0 w 8"/>
                  <a:gd name="T25" fmla="*/ 4 h 9"/>
                  <a:gd name="T26" fmla="*/ 0 w 8"/>
                  <a:gd name="T27" fmla="*/ 3 h 9"/>
                  <a:gd name="T28" fmla="*/ 1 w 8"/>
                  <a:gd name="T29" fmla="*/ 1 h 9"/>
                  <a:gd name="T30" fmla="*/ 2 w 8"/>
                  <a:gd name="T31" fmla="*/ 0 h 9"/>
                  <a:gd name="T32" fmla="*/ 4 w 8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177">
                <a:extLst>
                  <a:ext uri="{FF2B5EF4-FFF2-40B4-BE49-F238E27FC236}">
                    <a16:creationId xmlns:a16="http://schemas.microsoft.com/office/drawing/2014/main" id="{B5FD9763-32CA-4A78-ACC9-7407C8523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948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4 w 5"/>
                  <a:gd name="T3" fmla="*/ 0 h 6"/>
                  <a:gd name="T4" fmla="*/ 5 w 5"/>
                  <a:gd name="T5" fmla="*/ 1 h 6"/>
                  <a:gd name="T6" fmla="*/ 5 w 5"/>
                  <a:gd name="T7" fmla="*/ 2 h 6"/>
                  <a:gd name="T8" fmla="*/ 5 w 5"/>
                  <a:gd name="T9" fmla="*/ 3 h 6"/>
                  <a:gd name="T10" fmla="*/ 5 w 5"/>
                  <a:gd name="T11" fmla="*/ 4 h 6"/>
                  <a:gd name="T12" fmla="*/ 5 w 5"/>
                  <a:gd name="T13" fmla="*/ 5 h 6"/>
                  <a:gd name="T14" fmla="*/ 4 w 5"/>
                  <a:gd name="T15" fmla="*/ 6 h 6"/>
                  <a:gd name="T16" fmla="*/ 3 w 5"/>
                  <a:gd name="T17" fmla="*/ 6 h 6"/>
                  <a:gd name="T18" fmla="*/ 2 w 5"/>
                  <a:gd name="T19" fmla="*/ 6 h 6"/>
                  <a:gd name="T20" fmla="*/ 1 w 5"/>
                  <a:gd name="T21" fmla="*/ 5 h 6"/>
                  <a:gd name="T22" fmla="*/ 0 w 5"/>
                  <a:gd name="T23" fmla="*/ 4 h 6"/>
                  <a:gd name="T24" fmla="*/ 0 w 5"/>
                  <a:gd name="T25" fmla="*/ 3 h 6"/>
                  <a:gd name="T26" fmla="*/ 0 w 5"/>
                  <a:gd name="T27" fmla="*/ 2 h 6"/>
                  <a:gd name="T28" fmla="*/ 1 w 5"/>
                  <a:gd name="T29" fmla="*/ 1 h 6"/>
                  <a:gd name="T30" fmla="*/ 2 w 5"/>
                  <a:gd name="T31" fmla="*/ 0 h 6"/>
                  <a:gd name="T32" fmla="*/ 3 w 5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658" name="Group 178">
            <a:extLst>
              <a:ext uri="{FF2B5EF4-FFF2-40B4-BE49-F238E27FC236}">
                <a16:creationId xmlns:a16="http://schemas.microsoft.com/office/drawing/2014/main" id="{DFFF2FB6-646C-4401-9FC8-531E8C1A57B0}"/>
              </a:ext>
            </a:extLst>
          </p:cNvPr>
          <p:cNvGrpSpPr>
            <a:grpSpLocks/>
          </p:cNvGrpSpPr>
          <p:nvPr/>
        </p:nvGrpSpPr>
        <p:grpSpPr bwMode="auto">
          <a:xfrm>
            <a:off x="7215188" y="4294188"/>
            <a:ext cx="1525587" cy="1435100"/>
            <a:chOff x="2093" y="2160"/>
            <a:chExt cx="354" cy="307"/>
          </a:xfrm>
        </p:grpSpPr>
        <p:sp>
          <p:nvSpPr>
            <p:cNvPr id="20659" name="Rectangle 179">
              <a:extLst>
                <a:ext uri="{FF2B5EF4-FFF2-40B4-BE49-F238E27FC236}">
                  <a16:creationId xmlns:a16="http://schemas.microsoft.com/office/drawing/2014/main" id="{C395AD0B-5A3C-4DF5-981C-FBEC6EF49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2160"/>
              <a:ext cx="330" cy="307"/>
            </a:xfrm>
            <a:prstGeom prst="rect">
              <a:avLst/>
            </a:prstGeom>
            <a:solidFill>
              <a:srgbClr val="DB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60" name="Group 180">
              <a:extLst>
                <a:ext uri="{FF2B5EF4-FFF2-40B4-BE49-F238E27FC236}">
                  <a16:creationId xmlns:a16="http://schemas.microsoft.com/office/drawing/2014/main" id="{743FFDB0-718B-4D04-81F4-B4B3FA4FD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2234"/>
              <a:ext cx="354" cy="156"/>
              <a:chOff x="2093" y="2234"/>
              <a:chExt cx="497" cy="204"/>
            </a:xfrm>
          </p:grpSpPr>
          <p:sp>
            <p:nvSpPr>
              <p:cNvPr id="20661" name="Freeform 181">
                <a:extLst>
                  <a:ext uri="{FF2B5EF4-FFF2-40B4-BE49-F238E27FC236}">
                    <a16:creationId xmlns:a16="http://schemas.microsoft.com/office/drawing/2014/main" id="{7D0ABEF2-6FA7-4CC0-B2E1-352BCDBDF0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02152">
                <a:off x="2102" y="2357"/>
                <a:ext cx="488" cy="57"/>
              </a:xfrm>
              <a:custGeom>
                <a:avLst/>
                <a:gdLst>
                  <a:gd name="T0" fmla="*/ 0 w 4349"/>
                  <a:gd name="T1" fmla="*/ 380 h 406"/>
                  <a:gd name="T2" fmla="*/ 46 w 4349"/>
                  <a:gd name="T3" fmla="*/ 406 h 406"/>
                  <a:gd name="T4" fmla="*/ 433 w 4349"/>
                  <a:gd name="T5" fmla="*/ 387 h 406"/>
                  <a:gd name="T6" fmla="*/ 1613 w 4349"/>
                  <a:gd name="T7" fmla="*/ 245 h 406"/>
                  <a:gd name="T8" fmla="*/ 2104 w 4349"/>
                  <a:gd name="T9" fmla="*/ 322 h 406"/>
                  <a:gd name="T10" fmla="*/ 4349 w 4349"/>
                  <a:gd name="T11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49" h="406">
                    <a:moveTo>
                      <a:pt x="0" y="380"/>
                    </a:moveTo>
                    <a:lnTo>
                      <a:pt x="46" y="406"/>
                    </a:lnTo>
                    <a:cubicBezTo>
                      <a:pt x="428" y="386"/>
                      <a:pt x="299" y="387"/>
                      <a:pt x="433" y="387"/>
                    </a:cubicBezTo>
                    <a:lnTo>
                      <a:pt x="1613" y="245"/>
                    </a:lnTo>
                    <a:lnTo>
                      <a:pt x="2104" y="322"/>
                    </a:lnTo>
                    <a:lnTo>
                      <a:pt x="434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83838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Freeform 182">
                <a:extLst>
                  <a:ext uri="{FF2B5EF4-FFF2-40B4-BE49-F238E27FC236}">
                    <a16:creationId xmlns:a16="http://schemas.microsoft.com/office/drawing/2014/main" id="{666DE30C-5B78-4E07-AD03-324291B21E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02152">
                <a:off x="2093" y="2320"/>
                <a:ext cx="342" cy="118"/>
              </a:xfrm>
              <a:custGeom>
                <a:avLst/>
                <a:gdLst>
                  <a:gd name="T0" fmla="*/ 3052 w 3052"/>
                  <a:gd name="T1" fmla="*/ 0 h 839"/>
                  <a:gd name="T2" fmla="*/ 2006 w 3052"/>
                  <a:gd name="T3" fmla="*/ 200 h 839"/>
                  <a:gd name="T4" fmla="*/ 1581 w 3052"/>
                  <a:gd name="T5" fmla="*/ 407 h 839"/>
                  <a:gd name="T6" fmla="*/ 58 w 3052"/>
                  <a:gd name="T7" fmla="*/ 710 h 839"/>
                  <a:gd name="T8" fmla="*/ 6 w 3052"/>
                  <a:gd name="T9" fmla="*/ 762 h 839"/>
                  <a:gd name="T10" fmla="*/ 0 w 3052"/>
                  <a:gd name="T11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2" h="839">
                    <a:moveTo>
                      <a:pt x="3052" y="0"/>
                    </a:moveTo>
                    <a:lnTo>
                      <a:pt x="2006" y="200"/>
                    </a:lnTo>
                    <a:cubicBezTo>
                      <a:pt x="1585" y="407"/>
                      <a:pt x="1742" y="407"/>
                      <a:pt x="1581" y="407"/>
                    </a:cubicBezTo>
                    <a:lnTo>
                      <a:pt x="58" y="710"/>
                    </a:lnTo>
                    <a:cubicBezTo>
                      <a:pt x="11" y="763"/>
                      <a:pt x="35" y="762"/>
                      <a:pt x="6" y="762"/>
                    </a:cubicBezTo>
                    <a:lnTo>
                      <a:pt x="0" y="83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3" name="Freeform 183">
                <a:extLst>
                  <a:ext uri="{FF2B5EF4-FFF2-40B4-BE49-F238E27FC236}">
                    <a16:creationId xmlns:a16="http://schemas.microsoft.com/office/drawing/2014/main" id="{0B1E24FC-EEBA-4FFB-A14A-DAF5638EF67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93828">
                <a:off x="2286" y="2234"/>
                <a:ext cx="257" cy="124"/>
              </a:xfrm>
              <a:custGeom>
                <a:avLst/>
                <a:gdLst>
                  <a:gd name="T0" fmla="*/ 33 w 2291"/>
                  <a:gd name="T1" fmla="*/ 0 h 884"/>
                  <a:gd name="T2" fmla="*/ 517 w 2291"/>
                  <a:gd name="T3" fmla="*/ 97 h 884"/>
                  <a:gd name="T4" fmla="*/ 1349 w 2291"/>
                  <a:gd name="T5" fmla="*/ 129 h 884"/>
                  <a:gd name="T6" fmla="*/ 1517 w 2291"/>
                  <a:gd name="T7" fmla="*/ 142 h 884"/>
                  <a:gd name="T8" fmla="*/ 1917 w 2291"/>
                  <a:gd name="T9" fmla="*/ 194 h 884"/>
                  <a:gd name="T10" fmla="*/ 2291 w 2291"/>
                  <a:gd name="T11" fmla="*/ 884 h 884"/>
                  <a:gd name="T12" fmla="*/ 1511 w 2291"/>
                  <a:gd name="T13" fmla="*/ 710 h 884"/>
                  <a:gd name="T14" fmla="*/ 853 w 2291"/>
                  <a:gd name="T15" fmla="*/ 562 h 884"/>
                  <a:gd name="T16" fmla="*/ 685 w 2291"/>
                  <a:gd name="T17" fmla="*/ 517 h 884"/>
                  <a:gd name="T18" fmla="*/ 156 w 2291"/>
                  <a:gd name="T19" fmla="*/ 310 h 884"/>
                  <a:gd name="T20" fmla="*/ 91 w 2291"/>
                  <a:gd name="T21" fmla="*/ 252 h 884"/>
                  <a:gd name="T22" fmla="*/ 33 w 2291"/>
                  <a:gd name="T23" fmla="*/ 162 h 884"/>
                  <a:gd name="T24" fmla="*/ 7 w 2291"/>
                  <a:gd name="T25" fmla="*/ 71 h 884"/>
                  <a:gd name="T26" fmla="*/ 1 w 2291"/>
                  <a:gd name="T27" fmla="*/ 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91" h="884">
                    <a:moveTo>
                      <a:pt x="33" y="0"/>
                    </a:moveTo>
                    <a:lnTo>
                      <a:pt x="517" y="97"/>
                    </a:lnTo>
                    <a:lnTo>
                      <a:pt x="1349" y="129"/>
                    </a:lnTo>
                    <a:lnTo>
                      <a:pt x="1517" y="142"/>
                    </a:lnTo>
                    <a:lnTo>
                      <a:pt x="1917" y="194"/>
                    </a:lnTo>
                    <a:lnTo>
                      <a:pt x="2291" y="884"/>
                    </a:lnTo>
                    <a:lnTo>
                      <a:pt x="1511" y="710"/>
                    </a:lnTo>
                    <a:lnTo>
                      <a:pt x="853" y="562"/>
                    </a:lnTo>
                    <a:lnTo>
                      <a:pt x="685" y="517"/>
                    </a:lnTo>
                    <a:lnTo>
                      <a:pt x="156" y="310"/>
                    </a:lnTo>
                    <a:cubicBezTo>
                      <a:pt x="95" y="256"/>
                      <a:pt x="116" y="277"/>
                      <a:pt x="91" y="252"/>
                    </a:cubicBezTo>
                    <a:lnTo>
                      <a:pt x="33" y="162"/>
                    </a:lnTo>
                    <a:lnTo>
                      <a:pt x="7" y="71"/>
                    </a:lnTo>
                    <a:cubicBezTo>
                      <a:pt x="0" y="30"/>
                      <a:pt x="1" y="45"/>
                      <a:pt x="1" y="26"/>
                    </a:cubicBez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60784"/>
                      <a:invGamma/>
                    </a:srgbClr>
                  </a:gs>
                  <a:gs pos="100000">
                    <a:srgbClr val="0000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34AB82B-E31F-4A1C-95E2-0370DDC8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2622BE85-DAF6-41B3-8FA4-D2C028F5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Freeform 4">
            <a:extLst>
              <a:ext uri="{FF2B5EF4-FFF2-40B4-BE49-F238E27FC236}">
                <a16:creationId xmlns:a16="http://schemas.microsoft.com/office/drawing/2014/main" id="{FD241D2F-949D-42D6-A418-3BD0D09D5FEE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7B03D96E-FC31-4C9D-8132-CBB457D8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is just passing by.</a:t>
            </a: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034D2FCB-AB6C-4157-8258-C286A6C8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>
            <a:extLst>
              <a:ext uri="{FF2B5EF4-FFF2-40B4-BE49-F238E27FC236}">
                <a16:creationId xmlns:a16="http://schemas.microsoft.com/office/drawing/2014/main" id="{C2337895-F5BF-4C1B-80C6-45B4CE4D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>
            <a:extLst>
              <a:ext uri="{FF2B5EF4-FFF2-40B4-BE49-F238E27FC236}">
                <a16:creationId xmlns:a16="http://schemas.microsoft.com/office/drawing/2014/main" id="{57FE3C6F-3CAB-4EBC-A54A-C9F3A0D8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>
            <a:extLst>
              <a:ext uri="{FF2B5EF4-FFF2-40B4-BE49-F238E27FC236}">
                <a16:creationId xmlns:a16="http://schemas.microsoft.com/office/drawing/2014/main" id="{76100799-2240-43CA-9DCA-0EB6F4F1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>
            <a:extLst>
              <a:ext uri="{FF2B5EF4-FFF2-40B4-BE49-F238E27FC236}">
                <a16:creationId xmlns:a16="http://schemas.microsoft.com/office/drawing/2014/main" id="{96202D45-4284-486E-B81E-6AEB2DC0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>
            <a:extLst>
              <a:ext uri="{FF2B5EF4-FFF2-40B4-BE49-F238E27FC236}">
                <a16:creationId xmlns:a16="http://schemas.microsoft.com/office/drawing/2014/main" id="{21ABA4F4-30B7-42F3-B9BC-6E62313C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4" name="Text Box 12">
            <a:extLst>
              <a:ext uri="{FF2B5EF4-FFF2-40B4-BE49-F238E27FC236}">
                <a16:creationId xmlns:a16="http://schemas.microsoft.com/office/drawing/2014/main" id="{84E3FA0D-4EE8-407F-A7F8-DF9C6FB6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29" y="4477431"/>
            <a:ext cx="931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59405" name="Rectangle 13">
            <a:extLst>
              <a:ext uri="{FF2B5EF4-FFF2-40B4-BE49-F238E27FC236}">
                <a16:creationId xmlns:a16="http://schemas.microsoft.com/office/drawing/2014/main" id="{5A4E918F-E746-44BC-97A1-33840402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0"/>
            <a:ext cx="6926262" cy="45037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06" name="Picture 14">
            <a:extLst>
              <a:ext uri="{FF2B5EF4-FFF2-40B4-BE49-F238E27FC236}">
                <a16:creationId xmlns:a16="http://schemas.microsoft.com/office/drawing/2014/main" id="{09A6C06C-89F9-4A31-A995-C8DFE7AC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68825"/>
            <a:ext cx="636587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F8A9E9E-24F5-4D2F-8AEC-5211CA1E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C25D3F4-D1F0-428C-9C2D-7D8DB022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Freeform 4">
            <a:extLst>
              <a:ext uri="{FF2B5EF4-FFF2-40B4-BE49-F238E27FC236}">
                <a16:creationId xmlns:a16="http://schemas.microsoft.com/office/drawing/2014/main" id="{F3AA6384-CDCD-43F5-8C0F-6FE98C8BB131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C5D34B3-9B24-4E63-B622-B928A2AF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382" y="458334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is just passing by.</a:t>
            </a: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D7639E00-5286-42A6-B6A8-8DA9FEED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84A5033A-49EB-408D-9F4C-010C3B61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492BBFC6-058C-4D6C-BEF6-485CAD0D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>
            <a:extLst>
              <a:ext uri="{FF2B5EF4-FFF2-40B4-BE49-F238E27FC236}">
                <a16:creationId xmlns:a16="http://schemas.microsoft.com/office/drawing/2014/main" id="{E2A7AF77-426A-4F9A-8487-815B5338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>
            <a:extLst>
              <a:ext uri="{FF2B5EF4-FFF2-40B4-BE49-F238E27FC236}">
                <a16:creationId xmlns:a16="http://schemas.microsoft.com/office/drawing/2014/main" id="{01C717D9-6AFE-4CE4-B3FC-1D710E3E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>
            <a:extLst>
              <a:ext uri="{FF2B5EF4-FFF2-40B4-BE49-F238E27FC236}">
                <a16:creationId xmlns:a16="http://schemas.microsoft.com/office/drawing/2014/main" id="{EC6AE5D7-0B45-4FB9-B14C-FA575FA9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>
            <a:extLst>
              <a:ext uri="{FF2B5EF4-FFF2-40B4-BE49-F238E27FC236}">
                <a16:creationId xmlns:a16="http://schemas.microsoft.com/office/drawing/2014/main" id="{AE457FF4-E780-4153-8515-5EAA7760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749" y="3794125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981DB304-45D8-43D3-B207-03FB56EF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0"/>
            <a:ext cx="6519862" cy="38433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4" name="Picture 14">
            <a:extLst>
              <a:ext uri="{FF2B5EF4-FFF2-40B4-BE49-F238E27FC236}">
                <a16:creationId xmlns:a16="http://schemas.microsoft.com/office/drawing/2014/main" id="{1721F60A-D58A-4235-93D2-46C57BDB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>
            <a:extLst>
              <a:ext uri="{FF2B5EF4-FFF2-40B4-BE49-F238E27FC236}">
                <a16:creationId xmlns:a16="http://schemas.microsoft.com/office/drawing/2014/main" id="{5F949E9A-5057-4F8A-A44D-885C0BE1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75EE59D-C990-4363-9AF5-536A03F1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6F1BC148-AD21-4A74-BD4C-FBF086AA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Freeform 4">
            <a:extLst>
              <a:ext uri="{FF2B5EF4-FFF2-40B4-BE49-F238E27FC236}">
                <a16:creationId xmlns:a16="http://schemas.microsoft.com/office/drawing/2014/main" id="{30AEB017-9810-4763-8ECB-ACB22FCF9411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DE766A9-184D-4C77-961B-2BB1D4D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642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are just passing by.</a:t>
            </a: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F41B8032-3199-4548-A97F-318D4A14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>
            <a:extLst>
              <a:ext uri="{FF2B5EF4-FFF2-40B4-BE49-F238E27FC236}">
                <a16:creationId xmlns:a16="http://schemas.microsoft.com/office/drawing/2014/main" id="{13B28E3A-5EAF-43D0-92BC-1E6B2F86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>
            <a:extLst>
              <a:ext uri="{FF2B5EF4-FFF2-40B4-BE49-F238E27FC236}">
                <a16:creationId xmlns:a16="http://schemas.microsoft.com/office/drawing/2014/main" id="{79AD58C1-151A-4A88-9486-3365823B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>
            <a:extLst>
              <a:ext uri="{FF2B5EF4-FFF2-40B4-BE49-F238E27FC236}">
                <a16:creationId xmlns:a16="http://schemas.microsoft.com/office/drawing/2014/main" id="{21247F51-225F-46A5-A856-DEA642C2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E8F12284-37F6-4AD0-BC9E-F2480BA5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>
            <a:extLst>
              <a:ext uri="{FF2B5EF4-FFF2-40B4-BE49-F238E27FC236}">
                <a16:creationId xmlns:a16="http://schemas.microsoft.com/office/drawing/2014/main" id="{13F89169-E9BA-4800-9AD1-25BC5D0E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0" name="Text Box 12">
            <a:extLst>
              <a:ext uri="{FF2B5EF4-FFF2-40B4-BE49-F238E27FC236}">
                <a16:creationId xmlns:a16="http://schemas.microsoft.com/office/drawing/2014/main" id="{B22AC232-74C3-46CD-8B76-C14AF4C8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645" y="3110593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63501" name="Rectangle 13">
            <a:extLst>
              <a:ext uri="{FF2B5EF4-FFF2-40B4-BE49-F238E27FC236}">
                <a16:creationId xmlns:a16="http://schemas.microsoft.com/office/drawing/2014/main" id="{C26A222B-826C-48B6-BFBE-54AFAE4C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529" y="0"/>
            <a:ext cx="7146471" cy="3158899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2" name="Picture 14">
            <a:extLst>
              <a:ext uri="{FF2B5EF4-FFF2-40B4-BE49-F238E27FC236}">
                <a16:creationId xmlns:a16="http://schemas.microsoft.com/office/drawing/2014/main" id="{EF1029E1-4C49-49C6-8784-9D4E5C4F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>
            <a:extLst>
              <a:ext uri="{FF2B5EF4-FFF2-40B4-BE49-F238E27FC236}">
                <a16:creationId xmlns:a16="http://schemas.microsoft.com/office/drawing/2014/main" id="{870A230D-2964-4015-9896-80236451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4" name="Picture 16">
            <a:extLst>
              <a:ext uri="{FF2B5EF4-FFF2-40B4-BE49-F238E27FC236}">
                <a16:creationId xmlns:a16="http://schemas.microsoft.com/office/drawing/2014/main" id="{59014EDF-BA87-485A-8375-37F6ED47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86775" y="3162300"/>
            <a:ext cx="657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1D92884-92F4-4AF8-8DE0-391BF1D8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458C0431-345A-4981-B569-424F2027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Freeform 4">
            <a:extLst>
              <a:ext uri="{FF2B5EF4-FFF2-40B4-BE49-F238E27FC236}">
                <a16:creationId xmlns:a16="http://schemas.microsoft.com/office/drawing/2014/main" id="{59414990-171E-4C78-91B2-D3742BD5FC76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D07E80D7-13DC-4739-863C-A4815F24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571" y="442006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are just passing by.</a:t>
            </a:r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D0DFEE51-BD71-46DF-B5FA-9DADAAC0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A9F2B2F2-6B2F-4F07-BDA5-632975EF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4106503A-6855-4963-8973-ACFABB89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5" name="Picture 9">
            <a:extLst>
              <a:ext uri="{FF2B5EF4-FFF2-40B4-BE49-F238E27FC236}">
                <a16:creationId xmlns:a16="http://schemas.microsoft.com/office/drawing/2014/main" id="{A6FFEE81-58D8-4A78-9010-602CE8BD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>
            <a:extLst>
              <a:ext uri="{FF2B5EF4-FFF2-40B4-BE49-F238E27FC236}">
                <a16:creationId xmlns:a16="http://schemas.microsoft.com/office/drawing/2014/main" id="{074BB59A-A6A1-4BD0-BC05-1E984BE1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>
            <a:extLst>
              <a:ext uri="{FF2B5EF4-FFF2-40B4-BE49-F238E27FC236}">
                <a16:creationId xmlns:a16="http://schemas.microsoft.com/office/drawing/2014/main" id="{57955790-E166-401A-8D40-796B2271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8" name="Text Box 12">
            <a:extLst>
              <a:ext uri="{FF2B5EF4-FFF2-40B4-BE49-F238E27FC236}">
                <a16:creationId xmlns:a16="http://schemas.microsoft.com/office/drawing/2014/main" id="{9D0B1565-22BB-49CB-8C52-55A8F726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784" y="2455863"/>
            <a:ext cx="952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r>
              <a:rPr lang="en-US" altLang="en-US" sz="3600" dirty="0">
                <a:latin typeface="Bodoni SvtyTwo ITC TT-BookIta"/>
                <a:ea typeface="ヒラギノ角ゴ Pro W3"/>
              </a:rPr>
              <a:t>Oh, </a:t>
            </a: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252DACA5-73B0-4AC0-A7E8-19FAAB69E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0"/>
            <a:ext cx="6738937" cy="25225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50" name="Picture 14">
            <a:extLst>
              <a:ext uri="{FF2B5EF4-FFF2-40B4-BE49-F238E27FC236}">
                <a16:creationId xmlns:a16="http://schemas.microsoft.com/office/drawing/2014/main" id="{E43B5330-2D42-4682-956B-85CCEFB3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>
            <a:extLst>
              <a:ext uri="{FF2B5EF4-FFF2-40B4-BE49-F238E27FC236}">
                <a16:creationId xmlns:a16="http://schemas.microsoft.com/office/drawing/2014/main" id="{ECE26107-7868-44A4-AD16-E9DFE8FB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>
            <a:extLst>
              <a:ext uri="{FF2B5EF4-FFF2-40B4-BE49-F238E27FC236}">
                <a16:creationId xmlns:a16="http://schemas.microsoft.com/office/drawing/2014/main" id="{005A571A-B0FB-432B-8395-1A04F30E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86775" y="3162300"/>
            <a:ext cx="657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3" name="Picture 17">
            <a:extLst>
              <a:ext uri="{FF2B5EF4-FFF2-40B4-BE49-F238E27FC236}">
                <a16:creationId xmlns:a16="http://schemas.microsoft.com/office/drawing/2014/main" id="{BFA9E94D-0479-4C8F-9E18-05518E56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3125" y="2455863"/>
            <a:ext cx="650875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788719E-DA26-40D2-8E95-4ACA858D9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1B9DC216-35E6-4EEF-A693-D726ABF8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Freeform 4">
            <a:extLst>
              <a:ext uri="{FF2B5EF4-FFF2-40B4-BE49-F238E27FC236}">
                <a16:creationId xmlns:a16="http://schemas.microsoft.com/office/drawing/2014/main" id="{0748EB39-3B7E-4058-8E04-CB84EBB4A9DC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D61D0E2D-44C2-456A-AFD2-291B9AC3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91" y="417513"/>
            <a:ext cx="5920723" cy="6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If you want to take a photo of </a:t>
            </a:r>
            <a:endParaRPr lang="en-US" altLang="en-US" sz="360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  the faces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court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King </a:t>
            </a:r>
            <a:r>
              <a:rPr lang="en-US" altLang="en-US" sz="3600" dirty="0" err="1">
                <a:latin typeface="Bodoni SvtyTwo ITC TT-BookIta"/>
                <a:ea typeface="ヒラギノ角ゴ Pro W3"/>
              </a:rPr>
              <a:t>Carraticus</a:t>
            </a:r>
            <a:r>
              <a:rPr lang="en-US" altLang="en-US" sz="3600" dirty="0">
                <a:latin typeface="Bodoni SvtyTwo ITC TT-BookIta"/>
                <a:ea typeface="ヒラギノ角ゴ Pro W3"/>
              </a:rPr>
              <a:t>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are just passing by.</a:t>
            </a:r>
          </a:p>
        </p:txBody>
      </p:sp>
      <p:pic>
        <p:nvPicPr>
          <p:cNvPr id="67590" name="Picture 6">
            <a:extLst>
              <a:ext uri="{FF2B5EF4-FFF2-40B4-BE49-F238E27FC236}">
                <a16:creationId xmlns:a16="http://schemas.microsoft.com/office/drawing/2014/main" id="{33EC0F57-541C-4E11-9977-01710384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>
            <a:extLst>
              <a:ext uri="{FF2B5EF4-FFF2-40B4-BE49-F238E27FC236}">
                <a16:creationId xmlns:a16="http://schemas.microsoft.com/office/drawing/2014/main" id="{0A79F528-E08E-4FAE-B63A-C2712D5D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>
            <a:extLst>
              <a:ext uri="{FF2B5EF4-FFF2-40B4-BE49-F238E27FC236}">
                <a16:creationId xmlns:a16="http://schemas.microsoft.com/office/drawing/2014/main" id="{77E70C65-EE95-4F38-ADD0-BE7D5B58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>
            <a:extLst>
              <a:ext uri="{FF2B5EF4-FFF2-40B4-BE49-F238E27FC236}">
                <a16:creationId xmlns:a16="http://schemas.microsoft.com/office/drawing/2014/main" id="{A581480E-DEC6-4F5C-BA00-BBEA2832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>
            <a:extLst>
              <a:ext uri="{FF2B5EF4-FFF2-40B4-BE49-F238E27FC236}">
                <a16:creationId xmlns:a16="http://schemas.microsoft.com/office/drawing/2014/main" id="{030A60B7-003C-4DFD-AB63-3E3891A5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11">
            <a:extLst>
              <a:ext uri="{FF2B5EF4-FFF2-40B4-BE49-F238E27FC236}">
                <a16:creationId xmlns:a16="http://schemas.microsoft.com/office/drawing/2014/main" id="{110F3B4A-14A2-43AE-B7FF-A08291FC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6" name="Text Box 12">
            <a:extLst>
              <a:ext uri="{FF2B5EF4-FFF2-40B4-BE49-F238E27FC236}">
                <a16:creationId xmlns:a16="http://schemas.microsoft.com/office/drawing/2014/main" id="{5FB8656E-7385-4A85-A158-31FC2C29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381" y="1763939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C7D3B42D-66DC-4993-AA6E-9FEF2AAF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0"/>
            <a:ext cx="6553200" cy="1795463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8" name="Picture 14">
            <a:extLst>
              <a:ext uri="{FF2B5EF4-FFF2-40B4-BE49-F238E27FC236}">
                <a16:creationId xmlns:a16="http://schemas.microsoft.com/office/drawing/2014/main" id="{12D59B80-672F-4EB7-A9AE-2621C671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Picture 15">
            <a:extLst>
              <a:ext uri="{FF2B5EF4-FFF2-40B4-BE49-F238E27FC236}">
                <a16:creationId xmlns:a16="http://schemas.microsoft.com/office/drawing/2014/main" id="{71CC59D8-41A6-42E9-A577-1FCC5290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>
            <a:extLst>
              <a:ext uri="{FF2B5EF4-FFF2-40B4-BE49-F238E27FC236}">
                <a16:creationId xmlns:a16="http://schemas.microsoft.com/office/drawing/2014/main" id="{B3117A59-B8CD-47BE-A082-73318541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86775" y="3162300"/>
            <a:ext cx="657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1" name="Picture 17">
            <a:extLst>
              <a:ext uri="{FF2B5EF4-FFF2-40B4-BE49-F238E27FC236}">
                <a16:creationId xmlns:a16="http://schemas.microsoft.com/office/drawing/2014/main" id="{C701E091-5163-4771-9620-C421D042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2532063"/>
            <a:ext cx="633412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2" name="Picture 18">
            <a:extLst>
              <a:ext uri="{FF2B5EF4-FFF2-40B4-BE49-F238E27FC236}">
                <a16:creationId xmlns:a16="http://schemas.microsoft.com/office/drawing/2014/main" id="{205BF99C-2F88-4031-AE65-A9F5FFBF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64563" y="1873250"/>
            <a:ext cx="5794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25D37D9-AFD3-4464-9A4A-FF8FE76A6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8D12C330-58EE-4133-BDB2-D3857CDA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Freeform 4">
            <a:extLst>
              <a:ext uri="{FF2B5EF4-FFF2-40B4-BE49-F238E27FC236}">
                <a16:creationId xmlns:a16="http://schemas.microsoft.com/office/drawing/2014/main" id="{5AB3FED3-062F-42AF-AA73-1F2114DD35CF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8C881DA2-D58C-4EA9-B31D-2EA3B949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77" y="417513"/>
            <a:ext cx="5920723" cy="6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If you want to take a photo of </a:t>
            </a:r>
            <a:endParaRPr lang="en-US" altLang="en-US" sz="360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faces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court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King </a:t>
            </a:r>
            <a:r>
              <a:rPr lang="en-US" altLang="en-US" sz="3600" dirty="0" err="1">
                <a:latin typeface="Bodoni SvtyTwo ITC TT-BookIta"/>
                <a:ea typeface="ヒラギノ角ゴ Pro W3"/>
              </a:rPr>
              <a:t>Carraticus</a:t>
            </a:r>
            <a:r>
              <a:rPr lang="en-US" altLang="en-US" sz="3600" dirty="0">
                <a:latin typeface="Bodoni SvtyTwo ITC TT-BookIta"/>
                <a:ea typeface="ヒラギノ角ゴ Pro W3"/>
              </a:rPr>
              <a:t>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is just passing by.</a:t>
            </a: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846F2952-F863-4ABD-8319-E082C8E3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>
            <a:extLst>
              <a:ext uri="{FF2B5EF4-FFF2-40B4-BE49-F238E27FC236}">
                <a16:creationId xmlns:a16="http://schemas.microsoft.com/office/drawing/2014/main" id="{E32E332B-D12C-4708-A404-F6D18158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>
            <a:extLst>
              <a:ext uri="{FF2B5EF4-FFF2-40B4-BE49-F238E27FC236}">
                <a16:creationId xmlns:a16="http://schemas.microsoft.com/office/drawing/2014/main" id="{BD8BA410-0484-4A2A-95C9-E941F8CC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>
            <a:extLst>
              <a:ext uri="{FF2B5EF4-FFF2-40B4-BE49-F238E27FC236}">
                <a16:creationId xmlns:a16="http://schemas.microsoft.com/office/drawing/2014/main" id="{6C8E259F-4DE4-4F4D-882E-F4F86D4D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>
            <a:extLst>
              <a:ext uri="{FF2B5EF4-FFF2-40B4-BE49-F238E27FC236}">
                <a16:creationId xmlns:a16="http://schemas.microsoft.com/office/drawing/2014/main" id="{8003509D-9A23-4B9E-9A97-6C758FF5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>
            <a:extLst>
              <a:ext uri="{FF2B5EF4-FFF2-40B4-BE49-F238E27FC236}">
                <a16:creationId xmlns:a16="http://schemas.microsoft.com/office/drawing/2014/main" id="{544AC992-AE2C-4B47-BDE8-6CE520B6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>
            <a:extLst>
              <a:ext uri="{FF2B5EF4-FFF2-40B4-BE49-F238E27FC236}">
                <a16:creationId xmlns:a16="http://schemas.microsoft.com/office/drawing/2014/main" id="{D7CC4937-63DA-4081-8A9E-1ED9BB63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227" y="1119868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8F9531C7-F5A6-4DC5-8E47-C83487F3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0"/>
            <a:ext cx="7129462" cy="11509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4F033A47-AE20-49A2-BD8D-794516D2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>
            <a:extLst>
              <a:ext uri="{FF2B5EF4-FFF2-40B4-BE49-F238E27FC236}">
                <a16:creationId xmlns:a16="http://schemas.microsoft.com/office/drawing/2014/main" id="{B48BF120-A64D-439C-BA67-AD2B2023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>
            <a:extLst>
              <a:ext uri="{FF2B5EF4-FFF2-40B4-BE49-F238E27FC236}">
                <a16:creationId xmlns:a16="http://schemas.microsoft.com/office/drawing/2014/main" id="{D629B145-152D-4902-8095-09563DFB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86775" y="3162300"/>
            <a:ext cx="657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>
            <a:extLst>
              <a:ext uri="{FF2B5EF4-FFF2-40B4-BE49-F238E27FC236}">
                <a16:creationId xmlns:a16="http://schemas.microsoft.com/office/drawing/2014/main" id="{E74AF15E-B047-4663-AF4A-EC7C8D99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2532063"/>
            <a:ext cx="633412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>
            <a:extLst>
              <a:ext uri="{FF2B5EF4-FFF2-40B4-BE49-F238E27FC236}">
                <a16:creationId xmlns:a16="http://schemas.microsoft.com/office/drawing/2014/main" id="{2C5E547C-0B98-4743-98DC-17858D72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1882775"/>
            <a:ext cx="6096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>
            <a:extLst>
              <a:ext uri="{FF2B5EF4-FFF2-40B4-BE49-F238E27FC236}">
                <a16:creationId xmlns:a16="http://schemas.microsoft.com/office/drawing/2014/main" id="{84592669-D0CB-475A-926B-984DAEFB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0113" y="1214438"/>
            <a:ext cx="558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37D68A7-09FB-4E28-A993-FC55DED6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FAEB813C-8A0C-4D2A-9FA8-41A7D8BE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Freeform 4">
            <a:extLst>
              <a:ext uri="{FF2B5EF4-FFF2-40B4-BE49-F238E27FC236}">
                <a16:creationId xmlns:a16="http://schemas.microsoft.com/office/drawing/2014/main" id="{528A503C-B516-4178-9184-BDE64A7FC88C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AC554D58-23C4-4826-A7C8-03783570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295" y="417513"/>
            <a:ext cx="5920723" cy="6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If you want to take a photo of </a:t>
            </a:r>
            <a:endParaRPr lang="en-US" altLang="en-US" sz="360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faces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court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King </a:t>
            </a:r>
            <a:r>
              <a:rPr lang="en-US" altLang="en-US" sz="3600" dirty="0" err="1">
                <a:latin typeface="Bodoni SvtyTwo ITC TT-BookIta"/>
                <a:ea typeface="ヒラギノ角ゴ Pro W3"/>
              </a:rPr>
              <a:t>Carraticus</a:t>
            </a:r>
            <a:r>
              <a:rPr lang="en-US" altLang="en-US" sz="3600" dirty="0">
                <a:latin typeface="Bodoni SvtyTwo ITC TT-BookIta"/>
                <a:ea typeface="ヒラギノ角ゴ Pro W3"/>
              </a:rPr>
              <a:t>…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Bodoni SvtyTwo ITC TT-BookIta"/>
                <a:ea typeface="ヒラギノ角ゴ Pro W3"/>
              </a:rPr>
              <a:t>.</a:t>
            </a: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F5A277D5-0853-4540-89CB-4CD42850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>
            <a:extLst>
              <a:ext uri="{FF2B5EF4-FFF2-40B4-BE49-F238E27FC236}">
                <a16:creationId xmlns:a16="http://schemas.microsoft.com/office/drawing/2014/main" id="{E526125B-548C-4260-BC69-37CF0B83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>
            <a:extLst>
              <a:ext uri="{FF2B5EF4-FFF2-40B4-BE49-F238E27FC236}">
                <a16:creationId xmlns:a16="http://schemas.microsoft.com/office/drawing/2014/main" id="{D71B3814-BE27-40FD-9FC4-1A3AF829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>
            <a:extLst>
              <a:ext uri="{FF2B5EF4-FFF2-40B4-BE49-F238E27FC236}">
                <a16:creationId xmlns:a16="http://schemas.microsoft.com/office/drawing/2014/main" id="{80E272A0-4ABA-4D2A-B47B-7A2FFB36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>
            <a:extLst>
              <a:ext uri="{FF2B5EF4-FFF2-40B4-BE49-F238E27FC236}">
                <a16:creationId xmlns:a16="http://schemas.microsoft.com/office/drawing/2014/main" id="{82149548-0E8D-4420-863F-29F04E23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>
            <a:extLst>
              <a:ext uri="{FF2B5EF4-FFF2-40B4-BE49-F238E27FC236}">
                <a16:creationId xmlns:a16="http://schemas.microsoft.com/office/drawing/2014/main" id="{5F9B69DC-F6CD-4BC5-8D33-877A5F6E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2" name="Rectangle 12">
            <a:extLst>
              <a:ext uri="{FF2B5EF4-FFF2-40B4-BE49-F238E27FC236}">
                <a16:creationId xmlns:a16="http://schemas.microsoft.com/office/drawing/2014/main" id="{C81BE07E-D4B4-4EC3-BE9E-F04F1D7D8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463" y="568325"/>
            <a:ext cx="617537" cy="533400"/>
          </a:xfrm>
          <a:prstGeom prst="rect">
            <a:avLst/>
          </a:prstGeom>
          <a:solidFill>
            <a:srgbClr val="E0B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93" name="Group 13">
            <a:extLst>
              <a:ext uri="{FF2B5EF4-FFF2-40B4-BE49-F238E27FC236}">
                <a16:creationId xmlns:a16="http://schemas.microsoft.com/office/drawing/2014/main" id="{5F45048D-D2F7-420D-8D7D-61E9D9779DCF}"/>
              </a:ext>
            </a:extLst>
          </p:cNvPr>
          <p:cNvGrpSpPr>
            <a:grpSpLocks/>
          </p:cNvGrpSpPr>
          <p:nvPr/>
        </p:nvGrpSpPr>
        <p:grpSpPr bwMode="auto">
          <a:xfrm>
            <a:off x="8602663" y="611188"/>
            <a:ext cx="431800" cy="439737"/>
            <a:chOff x="5525" y="812"/>
            <a:chExt cx="272" cy="277"/>
          </a:xfrm>
        </p:grpSpPr>
        <p:sp>
          <p:nvSpPr>
            <p:cNvPr id="71694" name="Freeform 14">
              <a:extLst>
                <a:ext uri="{FF2B5EF4-FFF2-40B4-BE49-F238E27FC236}">
                  <a16:creationId xmlns:a16="http://schemas.microsoft.com/office/drawing/2014/main" id="{D3204DDF-7C0E-470F-B802-C95FB016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814"/>
              <a:ext cx="102" cy="255"/>
            </a:xfrm>
            <a:custGeom>
              <a:avLst/>
              <a:gdLst>
                <a:gd name="T0" fmla="*/ 0 w 102"/>
                <a:gd name="T1" fmla="*/ 65 h 255"/>
                <a:gd name="T2" fmla="*/ 0 w 102"/>
                <a:gd name="T3" fmla="*/ 254 h 255"/>
                <a:gd name="T4" fmla="*/ 10 w 102"/>
                <a:gd name="T5" fmla="*/ 255 h 255"/>
                <a:gd name="T6" fmla="*/ 31 w 102"/>
                <a:gd name="T7" fmla="*/ 255 h 255"/>
                <a:gd name="T8" fmla="*/ 67 w 102"/>
                <a:gd name="T9" fmla="*/ 255 h 255"/>
                <a:gd name="T10" fmla="*/ 77 w 102"/>
                <a:gd name="T11" fmla="*/ 252 h 255"/>
                <a:gd name="T12" fmla="*/ 84 w 102"/>
                <a:gd name="T13" fmla="*/ 252 h 255"/>
                <a:gd name="T14" fmla="*/ 90 w 102"/>
                <a:gd name="T15" fmla="*/ 246 h 255"/>
                <a:gd name="T16" fmla="*/ 100 w 102"/>
                <a:gd name="T17" fmla="*/ 235 h 255"/>
                <a:gd name="T18" fmla="*/ 102 w 102"/>
                <a:gd name="T19" fmla="*/ 222 h 255"/>
                <a:gd name="T20" fmla="*/ 101 w 102"/>
                <a:gd name="T21" fmla="*/ 163 h 255"/>
                <a:gd name="T22" fmla="*/ 100 w 102"/>
                <a:gd name="T23" fmla="*/ 133 h 255"/>
                <a:gd name="T24" fmla="*/ 98 w 102"/>
                <a:gd name="T25" fmla="*/ 127 h 255"/>
                <a:gd name="T26" fmla="*/ 91 w 102"/>
                <a:gd name="T27" fmla="*/ 123 h 255"/>
                <a:gd name="T28" fmla="*/ 88 w 102"/>
                <a:gd name="T29" fmla="*/ 118 h 255"/>
                <a:gd name="T30" fmla="*/ 74 w 102"/>
                <a:gd name="T31" fmla="*/ 113 h 255"/>
                <a:gd name="T32" fmla="*/ 62 w 102"/>
                <a:gd name="T33" fmla="*/ 109 h 255"/>
                <a:gd name="T34" fmla="*/ 54 w 102"/>
                <a:gd name="T35" fmla="*/ 104 h 255"/>
                <a:gd name="T36" fmla="*/ 45 w 102"/>
                <a:gd name="T37" fmla="*/ 93 h 255"/>
                <a:gd name="T38" fmla="*/ 43 w 102"/>
                <a:gd name="T39" fmla="*/ 83 h 255"/>
                <a:gd name="T40" fmla="*/ 37 w 102"/>
                <a:gd name="T41" fmla="*/ 79 h 255"/>
                <a:gd name="T42" fmla="*/ 33 w 102"/>
                <a:gd name="T43" fmla="*/ 54 h 255"/>
                <a:gd name="T44" fmla="*/ 19 w 102"/>
                <a:gd name="T45" fmla="*/ 13 h 255"/>
                <a:gd name="T46" fmla="*/ 13 w 102"/>
                <a:gd name="T47" fmla="*/ 1 h 255"/>
                <a:gd name="T48" fmla="*/ 11 w 102"/>
                <a:gd name="T49" fmla="*/ 0 h 255"/>
                <a:gd name="T50" fmla="*/ 10 w 102"/>
                <a:gd name="T51" fmla="*/ 0 h 255"/>
                <a:gd name="T52" fmla="*/ 8 w 102"/>
                <a:gd name="T53" fmla="*/ 0 h 255"/>
                <a:gd name="T54" fmla="*/ 6 w 102"/>
                <a:gd name="T55" fmla="*/ 0 h 255"/>
                <a:gd name="T56" fmla="*/ 5 w 102"/>
                <a:gd name="T57" fmla="*/ 0 h 255"/>
                <a:gd name="T58" fmla="*/ 3 w 102"/>
                <a:gd name="T59" fmla="*/ 0 h 255"/>
                <a:gd name="T60" fmla="*/ 2 w 102"/>
                <a:gd name="T61" fmla="*/ 0 h 255"/>
                <a:gd name="T62" fmla="*/ 0 w 102"/>
                <a:gd name="T63" fmla="*/ 0 h 255"/>
                <a:gd name="T64" fmla="*/ 0 w 102"/>
                <a:gd name="T65" fmla="*/ 38 h 255"/>
                <a:gd name="T66" fmla="*/ 4 w 102"/>
                <a:gd name="T67" fmla="*/ 39 h 255"/>
                <a:gd name="T68" fmla="*/ 8 w 102"/>
                <a:gd name="T69" fmla="*/ 41 h 255"/>
                <a:gd name="T70" fmla="*/ 11 w 102"/>
                <a:gd name="T71" fmla="*/ 43 h 255"/>
                <a:gd name="T72" fmla="*/ 12 w 102"/>
                <a:gd name="T73" fmla="*/ 46 h 255"/>
                <a:gd name="T74" fmla="*/ 14 w 102"/>
                <a:gd name="T75" fmla="*/ 50 h 255"/>
                <a:gd name="T76" fmla="*/ 15 w 102"/>
                <a:gd name="T77" fmla="*/ 54 h 255"/>
                <a:gd name="T78" fmla="*/ 15 w 102"/>
                <a:gd name="T79" fmla="*/ 58 h 255"/>
                <a:gd name="T80" fmla="*/ 16 w 102"/>
                <a:gd name="T81" fmla="*/ 62 h 255"/>
                <a:gd name="T82" fmla="*/ 9 w 102"/>
                <a:gd name="T83" fmla="*/ 62 h 255"/>
                <a:gd name="T84" fmla="*/ 9 w 102"/>
                <a:gd name="T85" fmla="*/ 65 h 255"/>
                <a:gd name="T86" fmla="*/ 0 w 102"/>
                <a:gd name="T87" fmla="*/ 6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255">
                  <a:moveTo>
                    <a:pt x="0" y="65"/>
                  </a:moveTo>
                  <a:lnTo>
                    <a:pt x="0" y="254"/>
                  </a:lnTo>
                  <a:lnTo>
                    <a:pt x="10" y="255"/>
                  </a:lnTo>
                  <a:lnTo>
                    <a:pt x="31" y="255"/>
                  </a:lnTo>
                  <a:lnTo>
                    <a:pt x="67" y="255"/>
                  </a:lnTo>
                  <a:lnTo>
                    <a:pt x="77" y="252"/>
                  </a:lnTo>
                  <a:lnTo>
                    <a:pt x="84" y="252"/>
                  </a:lnTo>
                  <a:lnTo>
                    <a:pt x="90" y="246"/>
                  </a:lnTo>
                  <a:lnTo>
                    <a:pt x="100" y="235"/>
                  </a:lnTo>
                  <a:lnTo>
                    <a:pt x="102" y="222"/>
                  </a:lnTo>
                  <a:lnTo>
                    <a:pt x="101" y="163"/>
                  </a:lnTo>
                  <a:lnTo>
                    <a:pt x="100" y="133"/>
                  </a:lnTo>
                  <a:lnTo>
                    <a:pt x="98" y="127"/>
                  </a:lnTo>
                  <a:lnTo>
                    <a:pt x="91" y="123"/>
                  </a:lnTo>
                  <a:lnTo>
                    <a:pt x="88" y="118"/>
                  </a:lnTo>
                  <a:lnTo>
                    <a:pt x="74" y="113"/>
                  </a:lnTo>
                  <a:lnTo>
                    <a:pt x="62" y="109"/>
                  </a:lnTo>
                  <a:lnTo>
                    <a:pt x="54" y="104"/>
                  </a:lnTo>
                  <a:lnTo>
                    <a:pt x="45" y="93"/>
                  </a:lnTo>
                  <a:lnTo>
                    <a:pt x="43" y="83"/>
                  </a:lnTo>
                  <a:lnTo>
                    <a:pt x="37" y="79"/>
                  </a:lnTo>
                  <a:lnTo>
                    <a:pt x="33" y="54"/>
                  </a:lnTo>
                  <a:lnTo>
                    <a:pt x="19" y="1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6" y="62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Freeform 15">
              <a:extLst>
                <a:ext uri="{FF2B5EF4-FFF2-40B4-BE49-F238E27FC236}">
                  <a16:creationId xmlns:a16="http://schemas.microsoft.com/office/drawing/2014/main" id="{903E38E5-41D3-42DC-8213-92E8662E2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814"/>
              <a:ext cx="166" cy="274"/>
            </a:xfrm>
            <a:custGeom>
              <a:avLst/>
              <a:gdLst>
                <a:gd name="T0" fmla="*/ 166 w 166"/>
                <a:gd name="T1" fmla="*/ 0 h 274"/>
                <a:gd name="T2" fmla="*/ 161 w 166"/>
                <a:gd name="T3" fmla="*/ 0 h 274"/>
                <a:gd name="T4" fmla="*/ 156 w 166"/>
                <a:gd name="T5" fmla="*/ 0 h 274"/>
                <a:gd name="T6" fmla="*/ 152 w 166"/>
                <a:gd name="T7" fmla="*/ 0 h 274"/>
                <a:gd name="T8" fmla="*/ 147 w 166"/>
                <a:gd name="T9" fmla="*/ 0 h 274"/>
                <a:gd name="T10" fmla="*/ 142 w 166"/>
                <a:gd name="T11" fmla="*/ 0 h 274"/>
                <a:gd name="T12" fmla="*/ 137 w 166"/>
                <a:gd name="T13" fmla="*/ 0 h 274"/>
                <a:gd name="T14" fmla="*/ 132 w 166"/>
                <a:gd name="T15" fmla="*/ 0 h 274"/>
                <a:gd name="T16" fmla="*/ 127 w 166"/>
                <a:gd name="T17" fmla="*/ 0 h 274"/>
                <a:gd name="T18" fmla="*/ 112 w 166"/>
                <a:gd name="T19" fmla="*/ 30 h 274"/>
                <a:gd name="T20" fmla="*/ 125 w 166"/>
                <a:gd name="T21" fmla="*/ 76 h 274"/>
                <a:gd name="T22" fmla="*/ 120 w 166"/>
                <a:gd name="T23" fmla="*/ 91 h 274"/>
                <a:gd name="T24" fmla="*/ 117 w 166"/>
                <a:gd name="T25" fmla="*/ 86 h 274"/>
                <a:gd name="T26" fmla="*/ 95 w 166"/>
                <a:gd name="T27" fmla="*/ 84 h 274"/>
                <a:gd name="T28" fmla="*/ 73 w 166"/>
                <a:gd name="T29" fmla="*/ 86 h 274"/>
                <a:gd name="T30" fmla="*/ 68 w 166"/>
                <a:gd name="T31" fmla="*/ 95 h 274"/>
                <a:gd name="T32" fmla="*/ 33 w 166"/>
                <a:gd name="T33" fmla="*/ 94 h 274"/>
                <a:gd name="T34" fmla="*/ 16 w 166"/>
                <a:gd name="T35" fmla="*/ 106 h 274"/>
                <a:gd name="T36" fmla="*/ 2 w 166"/>
                <a:gd name="T37" fmla="*/ 133 h 274"/>
                <a:gd name="T38" fmla="*/ 1 w 166"/>
                <a:gd name="T39" fmla="*/ 157 h 274"/>
                <a:gd name="T40" fmla="*/ 0 w 166"/>
                <a:gd name="T41" fmla="*/ 181 h 274"/>
                <a:gd name="T42" fmla="*/ 0 w 166"/>
                <a:gd name="T43" fmla="*/ 204 h 274"/>
                <a:gd name="T44" fmla="*/ 2 w 166"/>
                <a:gd name="T45" fmla="*/ 233 h 274"/>
                <a:gd name="T46" fmla="*/ 6 w 166"/>
                <a:gd name="T47" fmla="*/ 247 h 274"/>
                <a:gd name="T48" fmla="*/ 11 w 166"/>
                <a:gd name="T49" fmla="*/ 249 h 274"/>
                <a:gd name="T50" fmla="*/ 16 w 166"/>
                <a:gd name="T51" fmla="*/ 250 h 274"/>
                <a:gd name="T52" fmla="*/ 20 w 166"/>
                <a:gd name="T53" fmla="*/ 250 h 274"/>
                <a:gd name="T54" fmla="*/ 24 w 166"/>
                <a:gd name="T55" fmla="*/ 251 h 274"/>
                <a:gd name="T56" fmla="*/ 29 w 166"/>
                <a:gd name="T57" fmla="*/ 251 h 274"/>
                <a:gd name="T58" fmla="*/ 34 w 166"/>
                <a:gd name="T59" fmla="*/ 251 h 274"/>
                <a:gd name="T60" fmla="*/ 39 w 166"/>
                <a:gd name="T61" fmla="*/ 251 h 274"/>
                <a:gd name="T62" fmla="*/ 50 w 166"/>
                <a:gd name="T63" fmla="*/ 260 h 274"/>
                <a:gd name="T64" fmla="*/ 87 w 166"/>
                <a:gd name="T65" fmla="*/ 274 h 274"/>
                <a:gd name="T66" fmla="*/ 94 w 166"/>
                <a:gd name="T67" fmla="*/ 274 h 274"/>
                <a:gd name="T68" fmla="*/ 100 w 166"/>
                <a:gd name="T69" fmla="*/ 274 h 274"/>
                <a:gd name="T70" fmla="*/ 104 w 166"/>
                <a:gd name="T71" fmla="*/ 273 h 274"/>
                <a:gd name="T72" fmla="*/ 109 w 166"/>
                <a:gd name="T73" fmla="*/ 271 h 274"/>
                <a:gd name="T74" fmla="*/ 114 w 166"/>
                <a:gd name="T75" fmla="*/ 270 h 274"/>
                <a:gd name="T76" fmla="*/ 118 w 166"/>
                <a:gd name="T77" fmla="*/ 268 h 274"/>
                <a:gd name="T78" fmla="*/ 124 w 166"/>
                <a:gd name="T79" fmla="*/ 266 h 274"/>
                <a:gd name="T80" fmla="*/ 130 w 166"/>
                <a:gd name="T81" fmla="*/ 263 h 274"/>
                <a:gd name="T82" fmla="*/ 166 w 166"/>
                <a:gd name="T83" fmla="*/ 254 h 274"/>
                <a:gd name="T84" fmla="*/ 164 w 166"/>
                <a:gd name="T85" fmla="*/ 65 h 274"/>
                <a:gd name="T86" fmla="*/ 158 w 166"/>
                <a:gd name="T87" fmla="*/ 62 h 274"/>
                <a:gd name="T88" fmla="*/ 162 w 166"/>
                <a:gd name="T89" fmla="*/ 57 h 274"/>
                <a:gd name="T90" fmla="*/ 150 w 166"/>
                <a:gd name="T91" fmla="*/ 53 h 274"/>
                <a:gd name="T92" fmla="*/ 151 w 166"/>
                <a:gd name="T93" fmla="*/ 46 h 274"/>
                <a:gd name="T94" fmla="*/ 154 w 166"/>
                <a:gd name="T95" fmla="*/ 41 h 274"/>
                <a:gd name="T96" fmla="*/ 158 w 166"/>
                <a:gd name="T97" fmla="*/ 39 h 274"/>
                <a:gd name="T98" fmla="*/ 165 w 166"/>
                <a:gd name="T99" fmla="*/ 37 h 274"/>
                <a:gd name="T100" fmla="*/ 165 w 166"/>
                <a:gd name="T101" fmla="*/ 37 h 274"/>
                <a:gd name="T102" fmla="*/ 166 w 166"/>
                <a:gd name="T103" fmla="*/ 3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" h="274">
                  <a:moveTo>
                    <a:pt x="166" y="38"/>
                  </a:moveTo>
                  <a:lnTo>
                    <a:pt x="166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12" y="5"/>
                  </a:lnTo>
                  <a:lnTo>
                    <a:pt x="112" y="30"/>
                  </a:lnTo>
                  <a:lnTo>
                    <a:pt x="116" y="32"/>
                  </a:lnTo>
                  <a:lnTo>
                    <a:pt x="125" y="76"/>
                  </a:lnTo>
                  <a:lnTo>
                    <a:pt x="121" y="81"/>
                  </a:lnTo>
                  <a:lnTo>
                    <a:pt x="120" y="91"/>
                  </a:lnTo>
                  <a:lnTo>
                    <a:pt x="117" y="93"/>
                  </a:lnTo>
                  <a:lnTo>
                    <a:pt x="117" y="86"/>
                  </a:lnTo>
                  <a:lnTo>
                    <a:pt x="109" y="85"/>
                  </a:lnTo>
                  <a:lnTo>
                    <a:pt x="95" y="84"/>
                  </a:lnTo>
                  <a:lnTo>
                    <a:pt x="80" y="85"/>
                  </a:lnTo>
                  <a:lnTo>
                    <a:pt x="73" y="86"/>
                  </a:lnTo>
                  <a:lnTo>
                    <a:pt x="73" y="92"/>
                  </a:lnTo>
                  <a:lnTo>
                    <a:pt x="68" y="95"/>
                  </a:lnTo>
                  <a:lnTo>
                    <a:pt x="51" y="94"/>
                  </a:lnTo>
                  <a:lnTo>
                    <a:pt x="33" y="94"/>
                  </a:lnTo>
                  <a:lnTo>
                    <a:pt x="21" y="103"/>
                  </a:lnTo>
                  <a:lnTo>
                    <a:pt x="16" y="106"/>
                  </a:lnTo>
                  <a:lnTo>
                    <a:pt x="7" y="123"/>
                  </a:lnTo>
                  <a:lnTo>
                    <a:pt x="2" y="133"/>
                  </a:lnTo>
                  <a:lnTo>
                    <a:pt x="1" y="145"/>
                  </a:lnTo>
                  <a:lnTo>
                    <a:pt x="1" y="157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204"/>
                  </a:lnTo>
                  <a:lnTo>
                    <a:pt x="1" y="219"/>
                  </a:lnTo>
                  <a:lnTo>
                    <a:pt x="2" y="233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8"/>
                  </a:lnTo>
                  <a:lnTo>
                    <a:pt x="11" y="249"/>
                  </a:lnTo>
                  <a:lnTo>
                    <a:pt x="13" y="249"/>
                  </a:lnTo>
                  <a:lnTo>
                    <a:pt x="16" y="250"/>
                  </a:lnTo>
                  <a:lnTo>
                    <a:pt x="18" y="250"/>
                  </a:lnTo>
                  <a:lnTo>
                    <a:pt x="20" y="250"/>
                  </a:lnTo>
                  <a:lnTo>
                    <a:pt x="22" y="250"/>
                  </a:lnTo>
                  <a:lnTo>
                    <a:pt x="24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6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50" y="260"/>
                  </a:lnTo>
                  <a:lnTo>
                    <a:pt x="68" y="270"/>
                  </a:lnTo>
                  <a:lnTo>
                    <a:pt x="87" y="274"/>
                  </a:lnTo>
                  <a:lnTo>
                    <a:pt x="91" y="274"/>
                  </a:lnTo>
                  <a:lnTo>
                    <a:pt x="94" y="274"/>
                  </a:lnTo>
                  <a:lnTo>
                    <a:pt x="97" y="274"/>
                  </a:lnTo>
                  <a:lnTo>
                    <a:pt x="100" y="274"/>
                  </a:lnTo>
                  <a:lnTo>
                    <a:pt x="102" y="273"/>
                  </a:lnTo>
                  <a:lnTo>
                    <a:pt x="104" y="273"/>
                  </a:lnTo>
                  <a:lnTo>
                    <a:pt x="107" y="272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4" y="270"/>
                  </a:lnTo>
                  <a:lnTo>
                    <a:pt x="116" y="269"/>
                  </a:lnTo>
                  <a:lnTo>
                    <a:pt x="118" y="268"/>
                  </a:lnTo>
                  <a:lnTo>
                    <a:pt x="121" y="267"/>
                  </a:lnTo>
                  <a:lnTo>
                    <a:pt x="124" y="266"/>
                  </a:lnTo>
                  <a:lnTo>
                    <a:pt x="126" y="264"/>
                  </a:lnTo>
                  <a:lnTo>
                    <a:pt x="130" y="263"/>
                  </a:lnTo>
                  <a:lnTo>
                    <a:pt x="147" y="254"/>
                  </a:lnTo>
                  <a:lnTo>
                    <a:pt x="166" y="254"/>
                  </a:lnTo>
                  <a:lnTo>
                    <a:pt x="166" y="65"/>
                  </a:lnTo>
                  <a:lnTo>
                    <a:pt x="164" y="65"/>
                  </a:lnTo>
                  <a:lnTo>
                    <a:pt x="158" y="65"/>
                  </a:lnTo>
                  <a:lnTo>
                    <a:pt x="158" y="62"/>
                  </a:lnTo>
                  <a:lnTo>
                    <a:pt x="163" y="60"/>
                  </a:lnTo>
                  <a:lnTo>
                    <a:pt x="162" y="57"/>
                  </a:lnTo>
                  <a:lnTo>
                    <a:pt x="150" y="61"/>
                  </a:lnTo>
                  <a:lnTo>
                    <a:pt x="150" y="53"/>
                  </a:lnTo>
                  <a:lnTo>
                    <a:pt x="150" y="49"/>
                  </a:lnTo>
                  <a:lnTo>
                    <a:pt x="151" y="46"/>
                  </a:lnTo>
                  <a:lnTo>
                    <a:pt x="152" y="43"/>
                  </a:lnTo>
                  <a:lnTo>
                    <a:pt x="154" y="41"/>
                  </a:lnTo>
                  <a:lnTo>
                    <a:pt x="156" y="40"/>
                  </a:lnTo>
                  <a:lnTo>
                    <a:pt x="158" y="39"/>
                  </a:lnTo>
                  <a:lnTo>
                    <a:pt x="161" y="38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Freeform 16">
              <a:extLst>
                <a:ext uri="{FF2B5EF4-FFF2-40B4-BE49-F238E27FC236}">
                  <a16:creationId xmlns:a16="http://schemas.microsoft.com/office/drawing/2014/main" id="{466B5988-EFE7-492D-91DA-287EE871D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814"/>
              <a:ext cx="268" cy="274"/>
            </a:xfrm>
            <a:custGeom>
              <a:avLst/>
              <a:gdLst>
                <a:gd name="T0" fmla="*/ 211 w 268"/>
                <a:gd name="T1" fmla="*/ 93 h 274"/>
                <a:gd name="T2" fmla="*/ 203 w 268"/>
                <a:gd name="T3" fmla="*/ 79 h 274"/>
                <a:gd name="T4" fmla="*/ 185 w 268"/>
                <a:gd name="T5" fmla="*/ 13 h 274"/>
                <a:gd name="T6" fmla="*/ 176 w 268"/>
                <a:gd name="T7" fmla="*/ 0 h 274"/>
                <a:gd name="T8" fmla="*/ 169 w 268"/>
                <a:gd name="T9" fmla="*/ 0 h 274"/>
                <a:gd name="T10" fmla="*/ 163 w 268"/>
                <a:gd name="T11" fmla="*/ 0 h 274"/>
                <a:gd name="T12" fmla="*/ 156 w 268"/>
                <a:gd name="T13" fmla="*/ 0 h 274"/>
                <a:gd name="T14" fmla="*/ 150 w 268"/>
                <a:gd name="T15" fmla="*/ 0 h 274"/>
                <a:gd name="T16" fmla="*/ 144 w 268"/>
                <a:gd name="T17" fmla="*/ 0 h 274"/>
                <a:gd name="T18" fmla="*/ 137 w 268"/>
                <a:gd name="T19" fmla="*/ 0 h 274"/>
                <a:gd name="T20" fmla="*/ 131 w 268"/>
                <a:gd name="T21" fmla="*/ 0 h 274"/>
                <a:gd name="T22" fmla="*/ 112 w 268"/>
                <a:gd name="T23" fmla="*/ 5 h 274"/>
                <a:gd name="T24" fmla="*/ 116 w 268"/>
                <a:gd name="T25" fmla="*/ 32 h 274"/>
                <a:gd name="T26" fmla="*/ 121 w 268"/>
                <a:gd name="T27" fmla="*/ 81 h 274"/>
                <a:gd name="T28" fmla="*/ 117 w 268"/>
                <a:gd name="T29" fmla="*/ 93 h 274"/>
                <a:gd name="T30" fmla="*/ 109 w 268"/>
                <a:gd name="T31" fmla="*/ 85 h 274"/>
                <a:gd name="T32" fmla="*/ 80 w 268"/>
                <a:gd name="T33" fmla="*/ 85 h 274"/>
                <a:gd name="T34" fmla="*/ 73 w 268"/>
                <a:gd name="T35" fmla="*/ 92 h 274"/>
                <a:gd name="T36" fmla="*/ 51 w 268"/>
                <a:gd name="T37" fmla="*/ 94 h 274"/>
                <a:gd name="T38" fmla="*/ 21 w 268"/>
                <a:gd name="T39" fmla="*/ 103 h 274"/>
                <a:gd name="T40" fmla="*/ 7 w 268"/>
                <a:gd name="T41" fmla="*/ 123 h 274"/>
                <a:gd name="T42" fmla="*/ 1 w 268"/>
                <a:gd name="T43" fmla="*/ 163 h 274"/>
                <a:gd name="T44" fmla="*/ 1 w 268"/>
                <a:gd name="T45" fmla="*/ 221 h 274"/>
                <a:gd name="T46" fmla="*/ 6 w 268"/>
                <a:gd name="T47" fmla="*/ 247 h 274"/>
                <a:gd name="T48" fmla="*/ 11 w 268"/>
                <a:gd name="T49" fmla="*/ 249 h 274"/>
                <a:gd name="T50" fmla="*/ 16 w 268"/>
                <a:gd name="T51" fmla="*/ 250 h 274"/>
                <a:gd name="T52" fmla="*/ 20 w 268"/>
                <a:gd name="T53" fmla="*/ 250 h 274"/>
                <a:gd name="T54" fmla="*/ 24 w 268"/>
                <a:gd name="T55" fmla="*/ 251 h 274"/>
                <a:gd name="T56" fmla="*/ 29 w 268"/>
                <a:gd name="T57" fmla="*/ 251 h 274"/>
                <a:gd name="T58" fmla="*/ 34 w 268"/>
                <a:gd name="T59" fmla="*/ 251 h 274"/>
                <a:gd name="T60" fmla="*/ 39 w 268"/>
                <a:gd name="T61" fmla="*/ 251 h 274"/>
                <a:gd name="T62" fmla="*/ 50 w 268"/>
                <a:gd name="T63" fmla="*/ 260 h 274"/>
                <a:gd name="T64" fmla="*/ 87 w 268"/>
                <a:gd name="T65" fmla="*/ 274 h 274"/>
                <a:gd name="T66" fmla="*/ 94 w 268"/>
                <a:gd name="T67" fmla="*/ 274 h 274"/>
                <a:gd name="T68" fmla="*/ 100 w 268"/>
                <a:gd name="T69" fmla="*/ 274 h 274"/>
                <a:gd name="T70" fmla="*/ 104 w 268"/>
                <a:gd name="T71" fmla="*/ 273 h 274"/>
                <a:gd name="T72" fmla="*/ 109 w 268"/>
                <a:gd name="T73" fmla="*/ 271 h 274"/>
                <a:gd name="T74" fmla="*/ 114 w 268"/>
                <a:gd name="T75" fmla="*/ 270 h 274"/>
                <a:gd name="T76" fmla="*/ 118 w 268"/>
                <a:gd name="T77" fmla="*/ 268 h 274"/>
                <a:gd name="T78" fmla="*/ 124 w 268"/>
                <a:gd name="T79" fmla="*/ 266 h 274"/>
                <a:gd name="T80" fmla="*/ 130 w 268"/>
                <a:gd name="T81" fmla="*/ 263 h 274"/>
                <a:gd name="T82" fmla="*/ 176 w 268"/>
                <a:gd name="T83" fmla="*/ 255 h 274"/>
                <a:gd name="T84" fmla="*/ 233 w 268"/>
                <a:gd name="T85" fmla="*/ 255 h 274"/>
                <a:gd name="T86" fmla="*/ 250 w 268"/>
                <a:gd name="T87" fmla="*/ 252 h 274"/>
                <a:gd name="T88" fmla="*/ 266 w 268"/>
                <a:gd name="T89" fmla="*/ 235 h 274"/>
                <a:gd name="T90" fmla="*/ 267 w 268"/>
                <a:gd name="T91" fmla="*/ 163 h 274"/>
                <a:gd name="T92" fmla="*/ 264 w 268"/>
                <a:gd name="T93" fmla="*/ 127 h 274"/>
                <a:gd name="T94" fmla="*/ 254 w 268"/>
                <a:gd name="T95" fmla="*/ 118 h 274"/>
                <a:gd name="T96" fmla="*/ 228 w 268"/>
                <a:gd name="T97" fmla="*/ 10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274">
                  <a:moveTo>
                    <a:pt x="220" y="104"/>
                  </a:moveTo>
                  <a:lnTo>
                    <a:pt x="211" y="93"/>
                  </a:lnTo>
                  <a:lnTo>
                    <a:pt x="209" y="83"/>
                  </a:lnTo>
                  <a:lnTo>
                    <a:pt x="203" y="79"/>
                  </a:lnTo>
                  <a:lnTo>
                    <a:pt x="199" y="54"/>
                  </a:lnTo>
                  <a:lnTo>
                    <a:pt x="185" y="13"/>
                  </a:lnTo>
                  <a:lnTo>
                    <a:pt x="179" y="1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12" y="5"/>
                  </a:lnTo>
                  <a:lnTo>
                    <a:pt x="112" y="30"/>
                  </a:lnTo>
                  <a:lnTo>
                    <a:pt x="116" y="32"/>
                  </a:lnTo>
                  <a:lnTo>
                    <a:pt x="125" y="76"/>
                  </a:lnTo>
                  <a:lnTo>
                    <a:pt x="121" y="81"/>
                  </a:lnTo>
                  <a:lnTo>
                    <a:pt x="120" y="91"/>
                  </a:lnTo>
                  <a:lnTo>
                    <a:pt x="117" y="93"/>
                  </a:lnTo>
                  <a:lnTo>
                    <a:pt x="117" y="86"/>
                  </a:lnTo>
                  <a:lnTo>
                    <a:pt x="109" y="85"/>
                  </a:lnTo>
                  <a:lnTo>
                    <a:pt x="95" y="84"/>
                  </a:lnTo>
                  <a:lnTo>
                    <a:pt x="80" y="85"/>
                  </a:lnTo>
                  <a:lnTo>
                    <a:pt x="73" y="86"/>
                  </a:lnTo>
                  <a:lnTo>
                    <a:pt x="73" y="92"/>
                  </a:lnTo>
                  <a:lnTo>
                    <a:pt x="68" y="95"/>
                  </a:lnTo>
                  <a:lnTo>
                    <a:pt x="51" y="94"/>
                  </a:lnTo>
                  <a:lnTo>
                    <a:pt x="33" y="94"/>
                  </a:lnTo>
                  <a:lnTo>
                    <a:pt x="21" y="103"/>
                  </a:lnTo>
                  <a:lnTo>
                    <a:pt x="16" y="106"/>
                  </a:lnTo>
                  <a:lnTo>
                    <a:pt x="7" y="123"/>
                  </a:lnTo>
                  <a:lnTo>
                    <a:pt x="2" y="133"/>
                  </a:lnTo>
                  <a:lnTo>
                    <a:pt x="1" y="163"/>
                  </a:lnTo>
                  <a:lnTo>
                    <a:pt x="0" y="192"/>
                  </a:lnTo>
                  <a:lnTo>
                    <a:pt x="1" y="221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8"/>
                  </a:lnTo>
                  <a:lnTo>
                    <a:pt x="11" y="249"/>
                  </a:lnTo>
                  <a:lnTo>
                    <a:pt x="13" y="249"/>
                  </a:lnTo>
                  <a:lnTo>
                    <a:pt x="16" y="250"/>
                  </a:lnTo>
                  <a:lnTo>
                    <a:pt x="18" y="250"/>
                  </a:lnTo>
                  <a:lnTo>
                    <a:pt x="20" y="250"/>
                  </a:lnTo>
                  <a:lnTo>
                    <a:pt x="22" y="250"/>
                  </a:lnTo>
                  <a:lnTo>
                    <a:pt x="24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6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50" y="260"/>
                  </a:lnTo>
                  <a:lnTo>
                    <a:pt x="68" y="270"/>
                  </a:lnTo>
                  <a:lnTo>
                    <a:pt x="87" y="274"/>
                  </a:lnTo>
                  <a:lnTo>
                    <a:pt x="91" y="274"/>
                  </a:lnTo>
                  <a:lnTo>
                    <a:pt x="94" y="274"/>
                  </a:lnTo>
                  <a:lnTo>
                    <a:pt x="97" y="274"/>
                  </a:lnTo>
                  <a:lnTo>
                    <a:pt x="100" y="274"/>
                  </a:lnTo>
                  <a:lnTo>
                    <a:pt x="102" y="273"/>
                  </a:lnTo>
                  <a:lnTo>
                    <a:pt x="104" y="273"/>
                  </a:lnTo>
                  <a:lnTo>
                    <a:pt x="107" y="272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4" y="270"/>
                  </a:lnTo>
                  <a:lnTo>
                    <a:pt x="116" y="269"/>
                  </a:lnTo>
                  <a:lnTo>
                    <a:pt x="118" y="268"/>
                  </a:lnTo>
                  <a:lnTo>
                    <a:pt x="121" y="267"/>
                  </a:lnTo>
                  <a:lnTo>
                    <a:pt x="124" y="266"/>
                  </a:lnTo>
                  <a:lnTo>
                    <a:pt x="126" y="264"/>
                  </a:lnTo>
                  <a:lnTo>
                    <a:pt x="130" y="263"/>
                  </a:lnTo>
                  <a:lnTo>
                    <a:pt x="147" y="254"/>
                  </a:lnTo>
                  <a:lnTo>
                    <a:pt x="176" y="255"/>
                  </a:lnTo>
                  <a:lnTo>
                    <a:pt x="197" y="255"/>
                  </a:lnTo>
                  <a:lnTo>
                    <a:pt x="233" y="255"/>
                  </a:lnTo>
                  <a:lnTo>
                    <a:pt x="243" y="252"/>
                  </a:lnTo>
                  <a:lnTo>
                    <a:pt x="250" y="252"/>
                  </a:lnTo>
                  <a:lnTo>
                    <a:pt x="256" y="246"/>
                  </a:lnTo>
                  <a:lnTo>
                    <a:pt x="266" y="235"/>
                  </a:lnTo>
                  <a:lnTo>
                    <a:pt x="268" y="222"/>
                  </a:lnTo>
                  <a:lnTo>
                    <a:pt x="267" y="163"/>
                  </a:lnTo>
                  <a:lnTo>
                    <a:pt x="266" y="133"/>
                  </a:lnTo>
                  <a:lnTo>
                    <a:pt x="264" y="127"/>
                  </a:lnTo>
                  <a:lnTo>
                    <a:pt x="257" y="123"/>
                  </a:lnTo>
                  <a:lnTo>
                    <a:pt x="254" y="118"/>
                  </a:lnTo>
                  <a:lnTo>
                    <a:pt x="240" y="113"/>
                  </a:lnTo>
                  <a:lnTo>
                    <a:pt x="228" y="109"/>
                  </a:lnTo>
                  <a:lnTo>
                    <a:pt x="220" y="104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Freeform 17">
              <a:extLst>
                <a:ext uri="{FF2B5EF4-FFF2-40B4-BE49-F238E27FC236}">
                  <a16:creationId xmlns:a16="http://schemas.microsoft.com/office/drawing/2014/main" id="{54DBE7AA-EE61-464B-8FE8-15E188CD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851"/>
              <a:ext cx="32" cy="28"/>
            </a:xfrm>
            <a:custGeom>
              <a:avLst/>
              <a:gdLst>
                <a:gd name="T0" fmla="*/ 0 w 32"/>
                <a:gd name="T1" fmla="*/ 24 h 28"/>
                <a:gd name="T2" fmla="*/ 0 w 32"/>
                <a:gd name="T3" fmla="*/ 16 h 28"/>
                <a:gd name="T4" fmla="*/ 0 w 32"/>
                <a:gd name="T5" fmla="*/ 12 h 28"/>
                <a:gd name="T6" fmla="*/ 1 w 32"/>
                <a:gd name="T7" fmla="*/ 9 h 28"/>
                <a:gd name="T8" fmla="*/ 2 w 32"/>
                <a:gd name="T9" fmla="*/ 6 h 28"/>
                <a:gd name="T10" fmla="*/ 4 w 32"/>
                <a:gd name="T11" fmla="*/ 4 h 28"/>
                <a:gd name="T12" fmla="*/ 6 w 32"/>
                <a:gd name="T13" fmla="*/ 3 h 28"/>
                <a:gd name="T14" fmla="*/ 8 w 32"/>
                <a:gd name="T15" fmla="*/ 2 h 28"/>
                <a:gd name="T16" fmla="*/ 11 w 32"/>
                <a:gd name="T17" fmla="*/ 1 h 28"/>
                <a:gd name="T18" fmla="*/ 15 w 32"/>
                <a:gd name="T19" fmla="*/ 0 h 28"/>
                <a:gd name="T20" fmla="*/ 20 w 32"/>
                <a:gd name="T21" fmla="*/ 2 h 28"/>
                <a:gd name="T22" fmla="*/ 24 w 32"/>
                <a:gd name="T23" fmla="*/ 3 h 28"/>
                <a:gd name="T24" fmla="*/ 26 w 32"/>
                <a:gd name="T25" fmla="*/ 6 h 28"/>
                <a:gd name="T26" fmla="*/ 28 w 32"/>
                <a:gd name="T27" fmla="*/ 9 h 28"/>
                <a:gd name="T28" fmla="*/ 30 w 32"/>
                <a:gd name="T29" fmla="*/ 12 h 28"/>
                <a:gd name="T30" fmla="*/ 31 w 32"/>
                <a:gd name="T31" fmla="*/ 16 h 28"/>
                <a:gd name="T32" fmla="*/ 31 w 32"/>
                <a:gd name="T33" fmla="*/ 21 h 28"/>
                <a:gd name="T34" fmla="*/ 32 w 32"/>
                <a:gd name="T35" fmla="*/ 25 h 28"/>
                <a:gd name="T36" fmla="*/ 25 w 32"/>
                <a:gd name="T37" fmla="*/ 25 h 28"/>
                <a:gd name="T38" fmla="*/ 25 w 32"/>
                <a:gd name="T39" fmla="*/ 28 h 28"/>
                <a:gd name="T40" fmla="*/ 14 w 32"/>
                <a:gd name="T41" fmla="*/ 28 h 28"/>
                <a:gd name="T42" fmla="*/ 8 w 32"/>
                <a:gd name="T43" fmla="*/ 28 h 28"/>
                <a:gd name="T44" fmla="*/ 8 w 32"/>
                <a:gd name="T45" fmla="*/ 25 h 28"/>
                <a:gd name="T46" fmla="*/ 13 w 32"/>
                <a:gd name="T47" fmla="*/ 23 h 28"/>
                <a:gd name="T48" fmla="*/ 12 w 32"/>
                <a:gd name="T49" fmla="*/ 20 h 28"/>
                <a:gd name="T50" fmla="*/ 0 w 32"/>
                <a:gd name="T5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0" y="24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12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Freeform 18">
              <a:extLst>
                <a:ext uri="{FF2B5EF4-FFF2-40B4-BE49-F238E27FC236}">
                  <a16:creationId xmlns:a16="http://schemas.microsoft.com/office/drawing/2014/main" id="{0E572B3A-FA85-4409-8650-DE569BADE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963"/>
              <a:ext cx="111" cy="126"/>
            </a:xfrm>
            <a:custGeom>
              <a:avLst/>
              <a:gdLst>
                <a:gd name="T0" fmla="*/ 61 w 111"/>
                <a:gd name="T1" fmla="*/ 1 h 126"/>
                <a:gd name="T2" fmla="*/ 72 w 111"/>
                <a:gd name="T3" fmla="*/ 3 h 126"/>
                <a:gd name="T4" fmla="*/ 82 w 111"/>
                <a:gd name="T5" fmla="*/ 8 h 126"/>
                <a:gd name="T6" fmla="*/ 91 w 111"/>
                <a:gd name="T7" fmla="*/ 15 h 126"/>
                <a:gd name="T8" fmla="*/ 99 w 111"/>
                <a:gd name="T9" fmla="*/ 23 h 126"/>
                <a:gd name="T10" fmla="*/ 104 w 111"/>
                <a:gd name="T11" fmla="*/ 33 h 126"/>
                <a:gd name="T12" fmla="*/ 109 w 111"/>
                <a:gd name="T13" fmla="*/ 45 h 126"/>
                <a:gd name="T14" fmla="*/ 111 w 111"/>
                <a:gd name="T15" fmla="*/ 57 h 126"/>
                <a:gd name="T16" fmla="*/ 111 w 111"/>
                <a:gd name="T17" fmla="*/ 70 h 126"/>
                <a:gd name="T18" fmla="*/ 109 w 111"/>
                <a:gd name="T19" fmla="*/ 82 h 126"/>
                <a:gd name="T20" fmla="*/ 104 w 111"/>
                <a:gd name="T21" fmla="*/ 93 h 126"/>
                <a:gd name="T22" fmla="*/ 99 w 111"/>
                <a:gd name="T23" fmla="*/ 103 h 126"/>
                <a:gd name="T24" fmla="*/ 91 w 111"/>
                <a:gd name="T25" fmla="*/ 112 h 126"/>
                <a:gd name="T26" fmla="*/ 82 w 111"/>
                <a:gd name="T27" fmla="*/ 118 h 126"/>
                <a:gd name="T28" fmla="*/ 72 w 111"/>
                <a:gd name="T29" fmla="*/ 123 h 126"/>
                <a:gd name="T30" fmla="*/ 61 w 111"/>
                <a:gd name="T31" fmla="*/ 126 h 126"/>
                <a:gd name="T32" fmla="*/ 50 w 111"/>
                <a:gd name="T33" fmla="*/ 126 h 126"/>
                <a:gd name="T34" fmla="*/ 39 w 111"/>
                <a:gd name="T35" fmla="*/ 123 h 126"/>
                <a:gd name="T36" fmla="*/ 29 w 111"/>
                <a:gd name="T37" fmla="*/ 118 h 126"/>
                <a:gd name="T38" fmla="*/ 20 w 111"/>
                <a:gd name="T39" fmla="*/ 112 h 126"/>
                <a:gd name="T40" fmla="*/ 12 w 111"/>
                <a:gd name="T41" fmla="*/ 103 h 126"/>
                <a:gd name="T42" fmla="*/ 6 w 111"/>
                <a:gd name="T43" fmla="*/ 93 h 126"/>
                <a:gd name="T44" fmla="*/ 2 w 111"/>
                <a:gd name="T45" fmla="*/ 82 h 126"/>
                <a:gd name="T46" fmla="*/ 0 w 111"/>
                <a:gd name="T47" fmla="*/ 70 h 126"/>
                <a:gd name="T48" fmla="*/ 0 w 111"/>
                <a:gd name="T49" fmla="*/ 57 h 126"/>
                <a:gd name="T50" fmla="*/ 2 w 111"/>
                <a:gd name="T51" fmla="*/ 45 h 126"/>
                <a:gd name="T52" fmla="*/ 6 w 111"/>
                <a:gd name="T53" fmla="*/ 33 h 126"/>
                <a:gd name="T54" fmla="*/ 12 w 111"/>
                <a:gd name="T55" fmla="*/ 23 h 126"/>
                <a:gd name="T56" fmla="*/ 20 w 111"/>
                <a:gd name="T57" fmla="*/ 15 h 126"/>
                <a:gd name="T58" fmla="*/ 29 w 111"/>
                <a:gd name="T59" fmla="*/ 8 h 126"/>
                <a:gd name="T60" fmla="*/ 39 w 111"/>
                <a:gd name="T61" fmla="*/ 3 h 126"/>
                <a:gd name="T62" fmla="*/ 50 w 111"/>
                <a:gd name="T63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26">
                  <a:moveTo>
                    <a:pt x="55" y="0"/>
                  </a:moveTo>
                  <a:lnTo>
                    <a:pt x="61" y="1"/>
                  </a:lnTo>
                  <a:lnTo>
                    <a:pt x="67" y="2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8"/>
                  </a:lnTo>
                  <a:lnTo>
                    <a:pt x="87" y="11"/>
                  </a:lnTo>
                  <a:lnTo>
                    <a:pt x="91" y="15"/>
                  </a:lnTo>
                  <a:lnTo>
                    <a:pt x="95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9"/>
                  </a:lnTo>
                  <a:lnTo>
                    <a:pt x="109" y="45"/>
                  </a:lnTo>
                  <a:lnTo>
                    <a:pt x="110" y="51"/>
                  </a:lnTo>
                  <a:lnTo>
                    <a:pt x="111" y="57"/>
                  </a:lnTo>
                  <a:lnTo>
                    <a:pt x="111" y="63"/>
                  </a:lnTo>
                  <a:lnTo>
                    <a:pt x="111" y="70"/>
                  </a:lnTo>
                  <a:lnTo>
                    <a:pt x="110" y="76"/>
                  </a:lnTo>
                  <a:lnTo>
                    <a:pt x="109" y="82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102" y="98"/>
                  </a:lnTo>
                  <a:lnTo>
                    <a:pt x="99" y="103"/>
                  </a:lnTo>
                  <a:lnTo>
                    <a:pt x="95" y="108"/>
                  </a:lnTo>
                  <a:lnTo>
                    <a:pt x="91" y="112"/>
                  </a:lnTo>
                  <a:lnTo>
                    <a:pt x="87" y="115"/>
                  </a:lnTo>
                  <a:lnTo>
                    <a:pt x="82" y="118"/>
                  </a:lnTo>
                  <a:lnTo>
                    <a:pt x="77" y="121"/>
                  </a:lnTo>
                  <a:lnTo>
                    <a:pt x="72" y="123"/>
                  </a:lnTo>
                  <a:lnTo>
                    <a:pt x="67" y="125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4" y="125"/>
                  </a:lnTo>
                  <a:lnTo>
                    <a:pt x="39" y="123"/>
                  </a:lnTo>
                  <a:lnTo>
                    <a:pt x="34" y="121"/>
                  </a:lnTo>
                  <a:lnTo>
                    <a:pt x="29" y="118"/>
                  </a:lnTo>
                  <a:lnTo>
                    <a:pt x="24" y="115"/>
                  </a:lnTo>
                  <a:lnTo>
                    <a:pt x="20" y="112"/>
                  </a:lnTo>
                  <a:lnTo>
                    <a:pt x="16" y="108"/>
                  </a:lnTo>
                  <a:lnTo>
                    <a:pt x="12" y="103"/>
                  </a:lnTo>
                  <a:lnTo>
                    <a:pt x="9" y="98"/>
                  </a:lnTo>
                  <a:lnTo>
                    <a:pt x="6" y="93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4" y="11"/>
                  </a:lnTo>
                  <a:lnTo>
                    <a:pt x="29" y="8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Freeform 19">
              <a:extLst>
                <a:ext uri="{FF2B5EF4-FFF2-40B4-BE49-F238E27FC236}">
                  <a16:creationId xmlns:a16="http://schemas.microsoft.com/office/drawing/2014/main" id="{3872796A-699A-452A-9F02-EAFCBBCCF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968"/>
              <a:ext cx="103" cy="115"/>
            </a:xfrm>
            <a:custGeom>
              <a:avLst/>
              <a:gdLst>
                <a:gd name="T0" fmla="*/ 57 w 103"/>
                <a:gd name="T1" fmla="*/ 1 h 115"/>
                <a:gd name="T2" fmla="*/ 67 w 103"/>
                <a:gd name="T3" fmla="*/ 3 h 115"/>
                <a:gd name="T4" fmla="*/ 76 w 103"/>
                <a:gd name="T5" fmla="*/ 7 h 115"/>
                <a:gd name="T6" fmla="*/ 84 w 103"/>
                <a:gd name="T7" fmla="*/ 13 h 115"/>
                <a:gd name="T8" fmla="*/ 91 w 103"/>
                <a:gd name="T9" fmla="*/ 21 h 115"/>
                <a:gd name="T10" fmla="*/ 96 w 103"/>
                <a:gd name="T11" fmla="*/ 30 h 115"/>
                <a:gd name="T12" fmla="*/ 100 w 103"/>
                <a:gd name="T13" fmla="*/ 40 h 115"/>
                <a:gd name="T14" fmla="*/ 102 w 103"/>
                <a:gd name="T15" fmla="*/ 52 h 115"/>
                <a:gd name="T16" fmla="*/ 102 w 103"/>
                <a:gd name="T17" fmla="*/ 63 h 115"/>
                <a:gd name="T18" fmla="*/ 100 w 103"/>
                <a:gd name="T19" fmla="*/ 74 h 115"/>
                <a:gd name="T20" fmla="*/ 96 w 103"/>
                <a:gd name="T21" fmla="*/ 85 h 115"/>
                <a:gd name="T22" fmla="*/ 91 w 103"/>
                <a:gd name="T23" fmla="*/ 94 h 115"/>
                <a:gd name="T24" fmla="*/ 84 w 103"/>
                <a:gd name="T25" fmla="*/ 101 h 115"/>
                <a:gd name="T26" fmla="*/ 76 w 103"/>
                <a:gd name="T27" fmla="*/ 108 h 115"/>
                <a:gd name="T28" fmla="*/ 67 w 103"/>
                <a:gd name="T29" fmla="*/ 112 h 115"/>
                <a:gd name="T30" fmla="*/ 57 w 103"/>
                <a:gd name="T31" fmla="*/ 114 h 115"/>
                <a:gd name="T32" fmla="*/ 46 w 103"/>
                <a:gd name="T33" fmla="*/ 114 h 115"/>
                <a:gd name="T34" fmla="*/ 36 w 103"/>
                <a:gd name="T35" fmla="*/ 112 h 115"/>
                <a:gd name="T36" fmla="*/ 27 w 103"/>
                <a:gd name="T37" fmla="*/ 108 h 115"/>
                <a:gd name="T38" fmla="*/ 19 w 103"/>
                <a:gd name="T39" fmla="*/ 101 h 115"/>
                <a:gd name="T40" fmla="*/ 12 w 103"/>
                <a:gd name="T41" fmla="*/ 94 h 115"/>
                <a:gd name="T42" fmla="*/ 7 w 103"/>
                <a:gd name="T43" fmla="*/ 85 h 115"/>
                <a:gd name="T44" fmla="*/ 3 w 103"/>
                <a:gd name="T45" fmla="*/ 74 h 115"/>
                <a:gd name="T46" fmla="*/ 1 w 103"/>
                <a:gd name="T47" fmla="*/ 63 h 115"/>
                <a:gd name="T48" fmla="*/ 1 w 103"/>
                <a:gd name="T49" fmla="*/ 52 h 115"/>
                <a:gd name="T50" fmla="*/ 3 w 103"/>
                <a:gd name="T51" fmla="*/ 40 h 115"/>
                <a:gd name="T52" fmla="*/ 7 w 103"/>
                <a:gd name="T53" fmla="*/ 30 h 115"/>
                <a:gd name="T54" fmla="*/ 12 w 103"/>
                <a:gd name="T55" fmla="*/ 21 h 115"/>
                <a:gd name="T56" fmla="*/ 19 w 103"/>
                <a:gd name="T57" fmla="*/ 13 h 115"/>
                <a:gd name="T58" fmla="*/ 27 w 103"/>
                <a:gd name="T59" fmla="*/ 7 h 115"/>
                <a:gd name="T60" fmla="*/ 36 w 103"/>
                <a:gd name="T61" fmla="*/ 3 h 115"/>
                <a:gd name="T62" fmla="*/ 46 w 103"/>
                <a:gd name="T6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15">
                  <a:moveTo>
                    <a:pt x="51" y="0"/>
                  </a:move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6" y="7"/>
                  </a:lnTo>
                  <a:lnTo>
                    <a:pt x="80" y="10"/>
                  </a:lnTo>
                  <a:lnTo>
                    <a:pt x="84" y="13"/>
                  </a:lnTo>
                  <a:lnTo>
                    <a:pt x="88" y="17"/>
                  </a:lnTo>
                  <a:lnTo>
                    <a:pt x="91" y="21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100" y="40"/>
                  </a:lnTo>
                  <a:lnTo>
                    <a:pt x="101" y="46"/>
                  </a:lnTo>
                  <a:lnTo>
                    <a:pt x="102" y="52"/>
                  </a:lnTo>
                  <a:lnTo>
                    <a:pt x="103" y="57"/>
                  </a:lnTo>
                  <a:lnTo>
                    <a:pt x="102" y="63"/>
                  </a:lnTo>
                  <a:lnTo>
                    <a:pt x="101" y="69"/>
                  </a:lnTo>
                  <a:lnTo>
                    <a:pt x="100" y="74"/>
                  </a:lnTo>
                  <a:lnTo>
                    <a:pt x="98" y="80"/>
                  </a:lnTo>
                  <a:lnTo>
                    <a:pt x="96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8" y="98"/>
                  </a:lnTo>
                  <a:lnTo>
                    <a:pt x="84" y="101"/>
                  </a:lnTo>
                  <a:lnTo>
                    <a:pt x="80" y="105"/>
                  </a:lnTo>
                  <a:lnTo>
                    <a:pt x="76" y="108"/>
                  </a:lnTo>
                  <a:lnTo>
                    <a:pt x="71" y="110"/>
                  </a:lnTo>
                  <a:lnTo>
                    <a:pt x="67" y="112"/>
                  </a:lnTo>
                  <a:lnTo>
                    <a:pt x="62" y="113"/>
                  </a:lnTo>
                  <a:lnTo>
                    <a:pt x="57" y="114"/>
                  </a:lnTo>
                  <a:lnTo>
                    <a:pt x="51" y="115"/>
                  </a:lnTo>
                  <a:lnTo>
                    <a:pt x="46" y="114"/>
                  </a:lnTo>
                  <a:lnTo>
                    <a:pt x="41" y="113"/>
                  </a:lnTo>
                  <a:lnTo>
                    <a:pt x="36" y="112"/>
                  </a:lnTo>
                  <a:lnTo>
                    <a:pt x="32" y="110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6" y="98"/>
                  </a:lnTo>
                  <a:lnTo>
                    <a:pt x="12" y="94"/>
                  </a:lnTo>
                  <a:lnTo>
                    <a:pt x="9" y="89"/>
                  </a:lnTo>
                  <a:lnTo>
                    <a:pt x="7" y="85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2" y="46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7" y="30"/>
                  </a:lnTo>
                  <a:lnTo>
                    <a:pt x="9" y="26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7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Freeform 20">
              <a:extLst>
                <a:ext uri="{FF2B5EF4-FFF2-40B4-BE49-F238E27FC236}">
                  <a16:creationId xmlns:a16="http://schemas.microsoft.com/office/drawing/2014/main" id="{AE1ECBC1-D28C-4EEE-BBF8-9B5C16FB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973"/>
              <a:ext cx="94" cy="106"/>
            </a:xfrm>
            <a:custGeom>
              <a:avLst/>
              <a:gdLst>
                <a:gd name="T0" fmla="*/ 52 w 94"/>
                <a:gd name="T1" fmla="*/ 1 h 106"/>
                <a:gd name="T2" fmla="*/ 61 w 94"/>
                <a:gd name="T3" fmla="*/ 3 h 106"/>
                <a:gd name="T4" fmla="*/ 69 w 94"/>
                <a:gd name="T5" fmla="*/ 7 h 106"/>
                <a:gd name="T6" fmla="*/ 77 w 94"/>
                <a:gd name="T7" fmla="*/ 12 h 106"/>
                <a:gd name="T8" fmla="*/ 83 w 94"/>
                <a:gd name="T9" fmla="*/ 20 h 106"/>
                <a:gd name="T10" fmla="*/ 88 w 94"/>
                <a:gd name="T11" fmla="*/ 28 h 106"/>
                <a:gd name="T12" fmla="*/ 92 w 94"/>
                <a:gd name="T13" fmla="*/ 37 h 106"/>
                <a:gd name="T14" fmla="*/ 94 w 94"/>
                <a:gd name="T15" fmla="*/ 48 h 106"/>
                <a:gd name="T16" fmla="*/ 94 w 94"/>
                <a:gd name="T17" fmla="*/ 59 h 106"/>
                <a:gd name="T18" fmla="*/ 92 w 94"/>
                <a:gd name="T19" fmla="*/ 69 h 106"/>
                <a:gd name="T20" fmla="*/ 88 w 94"/>
                <a:gd name="T21" fmla="*/ 79 h 106"/>
                <a:gd name="T22" fmla="*/ 83 w 94"/>
                <a:gd name="T23" fmla="*/ 87 h 106"/>
                <a:gd name="T24" fmla="*/ 77 w 94"/>
                <a:gd name="T25" fmla="*/ 94 h 106"/>
                <a:gd name="T26" fmla="*/ 69 w 94"/>
                <a:gd name="T27" fmla="*/ 100 h 106"/>
                <a:gd name="T28" fmla="*/ 61 w 94"/>
                <a:gd name="T29" fmla="*/ 104 h 106"/>
                <a:gd name="T30" fmla="*/ 52 w 94"/>
                <a:gd name="T31" fmla="*/ 106 h 106"/>
                <a:gd name="T32" fmla="*/ 42 w 94"/>
                <a:gd name="T33" fmla="*/ 106 h 106"/>
                <a:gd name="T34" fmla="*/ 33 w 94"/>
                <a:gd name="T35" fmla="*/ 104 h 106"/>
                <a:gd name="T36" fmla="*/ 25 w 94"/>
                <a:gd name="T37" fmla="*/ 100 h 106"/>
                <a:gd name="T38" fmla="*/ 17 w 94"/>
                <a:gd name="T39" fmla="*/ 94 h 106"/>
                <a:gd name="T40" fmla="*/ 11 w 94"/>
                <a:gd name="T41" fmla="*/ 87 h 106"/>
                <a:gd name="T42" fmla="*/ 6 w 94"/>
                <a:gd name="T43" fmla="*/ 79 h 106"/>
                <a:gd name="T44" fmla="*/ 2 w 94"/>
                <a:gd name="T45" fmla="*/ 69 h 106"/>
                <a:gd name="T46" fmla="*/ 0 w 94"/>
                <a:gd name="T47" fmla="*/ 59 h 106"/>
                <a:gd name="T48" fmla="*/ 0 w 94"/>
                <a:gd name="T49" fmla="*/ 48 h 106"/>
                <a:gd name="T50" fmla="*/ 2 w 94"/>
                <a:gd name="T51" fmla="*/ 37 h 106"/>
                <a:gd name="T52" fmla="*/ 6 w 94"/>
                <a:gd name="T53" fmla="*/ 28 h 106"/>
                <a:gd name="T54" fmla="*/ 11 w 94"/>
                <a:gd name="T55" fmla="*/ 20 h 106"/>
                <a:gd name="T56" fmla="*/ 17 w 94"/>
                <a:gd name="T57" fmla="*/ 12 h 106"/>
                <a:gd name="T58" fmla="*/ 25 w 94"/>
                <a:gd name="T59" fmla="*/ 7 h 106"/>
                <a:gd name="T60" fmla="*/ 33 w 94"/>
                <a:gd name="T61" fmla="*/ 3 h 106"/>
                <a:gd name="T62" fmla="*/ 42 w 94"/>
                <a:gd name="T63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47" y="0"/>
                  </a:moveTo>
                  <a:lnTo>
                    <a:pt x="52" y="1"/>
                  </a:lnTo>
                  <a:lnTo>
                    <a:pt x="56" y="1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0" y="33"/>
                  </a:lnTo>
                  <a:lnTo>
                    <a:pt x="92" y="37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8" y="79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4"/>
                  </a:lnTo>
                  <a:lnTo>
                    <a:pt x="73" y="97"/>
                  </a:lnTo>
                  <a:lnTo>
                    <a:pt x="69" y="100"/>
                  </a:lnTo>
                  <a:lnTo>
                    <a:pt x="65" y="102"/>
                  </a:lnTo>
                  <a:lnTo>
                    <a:pt x="61" y="104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47" y="106"/>
                  </a:lnTo>
                  <a:lnTo>
                    <a:pt x="42" y="106"/>
                  </a:lnTo>
                  <a:lnTo>
                    <a:pt x="37" y="105"/>
                  </a:lnTo>
                  <a:lnTo>
                    <a:pt x="33" y="104"/>
                  </a:lnTo>
                  <a:lnTo>
                    <a:pt x="29" y="102"/>
                  </a:lnTo>
                  <a:lnTo>
                    <a:pt x="25" y="100"/>
                  </a:lnTo>
                  <a:lnTo>
                    <a:pt x="21" y="97"/>
                  </a:lnTo>
                  <a:lnTo>
                    <a:pt x="17" y="94"/>
                  </a:lnTo>
                  <a:lnTo>
                    <a:pt x="14" y="91"/>
                  </a:lnTo>
                  <a:lnTo>
                    <a:pt x="11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1" y="20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D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Freeform 21">
              <a:extLst>
                <a:ext uri="{FF2B5EF4-FFF2-40B4-BE49-F238E27FC236}">
                  <a16:creationId xmlns:a16="http://schemas.microsoft.com/office/drawing/2014/main" id="{A55FCDE7-9197-47EC-9EFF-303F0231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812"/>
              <a:ext cx="90" cy="94"/>
            </a:xfrm>
            <a:custGeom>
              <a:avLst/>
              <a:gdLst>
                <a:gd name="T0" fmla="*/ 0 w 90"/>
                <a:gd name="T1" fmla="*/ 7 h 94"/>
                <a:gd name="T2" fmla="*/ 24 w 90"/>
                <a:gd name="T3" fmla="*/ 6 h 94"/>
                <a:gd name="T4" fmla="*/ 60 w 90"/>
                <a:gd name="T5" fmla="*/ 8 h 94"/>
                <a:gd name="T6" fmla="*/ 60 w 90"/>
                <a:gd name="T7" fmla="*/ 34 h 94"/>
                <a:gd name="T8" fmla="*/ 68 w 90"/>
                <a:gd name="T9" fmla="*/ 36 h 94"/>
                <a:gd name="T10" fmla="*/ 74 w 90"/>
                <a:gd name="T11" fmla="*/ 52 h 94"/>
                <a:gd name="T12" fmla="*/ 85 w 90"/>
                <a:gd name="T13" fmla="*/ 94 h 94"/>
                <a:gd name="T14" fmla="*/ 90 w 90"/>
                <a:gd name="T15" fmla="*/ 88 h 94"/>
                <a:gd name="T16" fmla="*/ 90 w 90"/>
                <a:gd name="T17" fmla="*/ 77 h 94"/>
                <a:gd name="T18" fmla="*/ 89 w 90"/>
                <a:gd name="T19" fmla="*/ 65 h 94"/>
                <a:gd name="T20" fmla="*/ 86 w 90"/>
                <a:gd name="T21" fmla="*/ 53 h 94"/>
                <a:gd name="T22" fmla="*/ 83 w 90"/>
                <a:gd name="T23" fmla="*/ 41 h 94"/>
                <a:gd name="T24" fmla="*/ 80 w 90"/>
                <a:gd name="T25" fmla="*/ 30 h 94"/>
                <a:gd name="T26" fmla="*/ 75 w 90"/>
                <a:gd name="T27" fmla="*/ 19 h 94"/>
                <a:gd name="T28" fmla="*/ 70 w 90"/>
                <a:gd name="T29" fmla="*/ 10 h 94"/>
                <a:gd name="T30" fmla="*/ 65 w 90"/>
                <a:gd name="T31" fmla="*/ 2 h 94"/>
                <a:gd name="T32" fmla="*/ 34 w 90"/>
                <a:gd name="T33" fmla="*/ 0 h 94"/>
                <a:gd name="T34" fmla="*/ 14 w 90"/>
                <a:gd name="T35" fmla="*/ 1 h 94"/>
                <a:gd name="T36" fmla="*/ 0 w 90"/>
                <a:gd name="T37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4">
                  <a:moveTo>
                    <a:pt x="0" y="7"/>
                  </a:moveTo>
                  <a:lnTo>
                    <a:pt x="24" y="6"/>
                  </a:lnTo>
                  <a:lnTo>
                    <a:pt x="60" y="8"/>
                  </a:lnTo>
                  <a:lnTo>
                    <a:pt x="60" y="34"/>
                  </a:lnTo>
                  <a:lnTo>
                    <a:pt x="68" y="36"/>
                  </a:lnTo>
                  <a:lnTo>
                    <a:pt x="74" y="52"/>
                  </a:lnTo>
                  <a:lnTo>
                    <a:pt x="85" y="94"/>
                  </a:lnTo>
                  <a:lnTo>
                    <a:pt x="90" y="88"/>
                  </a:lnTo>
                  <a:lnTo>
                    <a:pt x="90" y="77"/>
                  </a:lnTo>
                  <a:lnTo>
                    <a:pt x="89" y="65"/>
                  </a:lnTo>
                  <a:lnTo>
                    <a:pt x="86" y="53"/>
                  </a:lnTo>
                  <a:lnTo>
                    <a:pt x="83" y="41"/>
                  </a:lnTo>
                  <a:lnTo>
                    <a:pt x="80" y="30"/>
                  </a:lnTo>
                  <a:lnTo>
                    <a:pt x="75" y="19"/>
                  </a:lnTo>
                  <a:lnTo>
                    <a:pt x="70" y="10"/>
                  </a:lnTo>
                  <a:lnTo>
                    <a:pt x="65" y="2"/>
                  </a:lnTo>
                  <a:lnTo>
                    <a:pt x="34" y="0"/>
                  </a:lnTo>
                  <a:lnTo>
                    <a:pt x="14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22">
              <a:extLst>
                <a:ext uri="{FF2B5EF4-FFF2-40B4-BE49-F238E27FC236}">
                  <a16:creationId xmlns:a16="http://schemas.microsoft.com/office/drawing/2014/main" id="{880F39E9-17CE-4D33-895C-B07F06685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906"/>
              <a:ext cx="68" cy="38"/>
            </a:xfrm>
            <a:custGeom>
              <a:avLst/>
              <a:gdLst>
                <a:gd name="T0" fmla="*/ 40 w 68"/>
                <a:gd name="T1" fmla="*/ 0 h 38"/>
                <a:gd name="T2" fmla="*/ 68 w 68"/>
                <a:gd name="T3" fmla="*/ 0 h 38"/>
                <a:gd name="T4" fmla="*/ 66 w 68"/>
                <a:gd name="T5" fmla="*/ 4 h 38"/>
                <a:gd name="T6" fmla="*/ 64 w 68"/>
                <a:gd name="T7" fmla="*/ 8 h 38"/>
                <a:gd name="T8" fmla="*/ 63 w 68"/>
                <a:gd name="T9" fmla="*/ 11 h 38"/>
                <a:gd name="T10" fmla="*/ 62 w 68"/>
                <a:gd name="T11" fmla="*/ 15 h 38"/>
                <a:gd name="T12" fmla="*/ 61 w 68"/>
                <a:gd name="T13" fmla="*/ 18 h 38"/>
                <a:gd name="T14" fmla="*/ 61 w 68"/>
                <a:gd name="T15" fmla="*/ 21 h 38"/>
                <a:gd name="T16" fmla="*/ 61 w 68"/>
                <a:gd name="T17" fmla="*/ 25 h 38"/>
                <a:gd name="T18" fmla="*/ 61 w 68"/>
                <a:gd name="T19" fmla="*/ 30 h 38"/>
                <a:gd name="T20" fmla="*/ 35 w 68"/>
                <a:gd name="T21" fmla="*/ 32 h 38"/>
                <a:gd name="T22" fmla="*/ 19 w 68"/>
                <a:gd name="T23" fmla="*/ 35 h 38"/>
                <a:gd name="T24" fmla="*/ 0 w 68"/>
                <a:gd name="T25" fmla="*/ 38 h 38"/>
                <a:gd name="T26" fmla="*/ 9 w 68"/>
                <a:gd name="T27" fmla="*/ 21 h 38"/>
                <a:gd name="T28" fmla="*/ 10 w 68"/>
                <a:gd name="T29" fmla="*/ 19 h 38"/>
                <a:gd name="T30" fmla="*/ 11 w 68"/>
                <a:gd name="T31" fmla="*/ 17 h 38"/>
                <a:gd name="T32" fmla="*/ 12 w 68"/>
                <a:gd name="T33" fmla="*/ 14 h 38"/>
                <a:gd name="T34" fmla="*/ 14 w 68"/>
                <a:gd name="T35" fmla="*/ 13 h 38"/>
                <a:gd name="T36" fmla="*/ 16 w 68"/>
                <a:gd name="T37" fmla="*/ 11 h 38"/>
                <a:gd name="T38" fmla="*/ 17 w 68"/>
                <a:gd name="T39" fmla="*/ 9 h 38"/>
                <a:gd name="T40" fmla="*/ 19 w 68"/>
                <a:gd name="T41" fmla="*/ 8 h 38"/>
                <a:gd name="T42" fmla="*/ 21 w 68"/>
                <a:gd name="T43" fmla="*/ 7 h 38"/>
                <a:gd name="T44" fmla="*/ 23 w 68"/>
                <a:gd name="T45" fmla="*/ 5 h 38"/>
                <a:gd name="T46" fmla="*/ 25 w 68"/>
                <a:gd name="T47" fmla="*/ 4 h 38"/>
                <a:gd name="T48" fmla="*/ 27 w 68"/>
                <a:gd name="T49" fmla="*/ 3 h 38"/>
                <a:gd name="T50" fmla="*/ 30 w 68"/>
                <a:gd name="T51" fmla="*/ 3 h 38"/>
                <a:gd name="T52" fmla="*/ 32 w 68"/>
                <a:gd name="T53" fmla="*/ 2 h 38"/>
                <a:gd name="T54" fmla="*/ 35 w 68"/>
                <a:gd name="T55" fmla="*/ 1 h 38"/>
                <a:gd name="T56" fmla="*/ 37 w 68"/>
                <a:gd name="T57" fmla="*/ 1 h 38"/>
                <a:gd name="T58" fmla="*/ 40 w 68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38">
                  <a:moveTo>
                    <a:pt x="40" y="0"/>
                  </a:moveTo>
                  <a:lnTo>
                    <a:pt x="68" y="0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3" y="11"/>
                  </a:lnTo>
                  <a:lnTo>
                    <a:pt x="62" y="15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61" y="25"/>
                  </a:lnTo>
                  <a:lnTo>
                    <a:pt x="61" y="30"/>
                  </a:lnTo>
                  <a:lnTo>
                    <a:pt x="35" y="32"/>
                  </a:lnTo>
                  <a:lnTo>
                    <a:pt x="19" y="35"/>
                  </a:lnTo>
                  <a:lnTo>
                    <a:pt x="0" y="38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23">
              <a:extLst>
                <a:ext uri="{FF2B5EF4-FFF2-40B4-BE49-F238E27FC236}">
                  <a16:creationId xmlns:a16="http://schemas.microsoft.com/office/drawing/2014/main" id="{2475508D-C4DD-4509-A213-4326E6D6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893"/>
              <a:ext cx="131" cy="117"/>
            </a:xfrm>
            <a:custGeom>
              <a:avLst/>
              <a:gdLst>
                <a:gd name="T0" fmla="*/ 12 w 131"/>
                <a:gd name="T1" fmla="*/ 20 h 117"/>
                <a:gd name="T2" fmla="*/ 22 w 131"/>
                <a:gd name="T3" fmla="*/ 21 h 117"/>
                <a:gd name="T4" fmla="*/ 34 w 131"/>
                <a:gd name="T5" fmla="*/ 22 h 117"/>
                <a:gd name="T6" fmla="*/ 34 w 131"/>
                <a:gd name="T7" fmla="*/ 18 h 117"/>
                <a:gd name="T8" fmla="*/ 50 w 131"/>
                <a:gd name="T9" fmla="*/ 17 h 117"/>
                <a:gd name="T10" fmla="*/ 75 w 131"/>
                <a:gd name="T11" fmla="*/ 0 h 117"/>
                <a:gd name="T12" fmla="*/ 86 w 131"/>
                <a:gd name="T13" fmla="*/ 1 h 117"/>
                <a:gd name="T14" fmla="*/ 105 w 131"/>
                <a:gd name="T15" fmla="*/ 27 h 117"/>
                <a:gd name="T16" fmla="*/ 102 w 131"/>
                <a:gd name="T17" fmla="*/ 28 h 117"/>
                <a:gd name="T18" fmla="*/ 94 w 131"/>
                <a:gd name="T19" fmla="*/ 27 h 117"/>
                <a:gd name="T20" fmla="*/ 35 w 131"/>
                <a:gd name="T21" fmla="*/ 22 h 117"/>
                <a:gd name="T22" fmla="*/ 34 w 131"/>
                <a:gd name="T23" fmla="*/ 28 h 117"/>
                <a:gd name="T24" fmla="*/ 61 w 131"/>
                <a:gd name="T25" fmla="*/ 29 h 117"/>
                <a:gd name="T26" fmla="*/ 90 w 131"/>
                <a:gd name="T27" fmla="*/ 31 h 117"/>
                <a:gd name="T28" fmla="*/ 112 w 131"/>
                <a:gd name="T29" fmla="*/ 32 h 117"/>
                <a:gd name="T30" fmla="*/ 115 w 131"/>
                <a:gd name="T31" fmla="*/ 39 h 117"/>
                <a:gd name="T32" fmla="*/ 118 w 131"/>
                <a:gd name="T33" fmla="*/ 46 h 117"/>
                <a:gd name="T34" fmla="*/ 120 w 131"/>
                <a:gd name="T35" fmla="*/ 52 h 117"/>
                <a:gd name="T36" fmla="*/ 123 w 131"/>
                <a:gd name="T37" fmla="*/ 59 h 117"/>
                <a:gd name="T38" fmla="*/ 125 w 131"/>
                <a:gd name="T39" fmla="*/ 65 h 117"/>
                <a:gd name="T40" fmla="*/ 127 w 131"/>
                <a:gd name="T41" fmla="*/ 72 h 117"/>
                <a:gd name="T42" fmla="*/ 129 w 131"/>
                <a:gd name="T43" fmla="*/ 80 h 117"/>
                <a:gd name="T44" fmla="*/ 131 w 131"/>
                <a:gd name="T45" fmla="*/ 88 h 117"/>
                <a:gd name="T46" fmla="*/ 131 w 131"/>
                <a:gd name="T47" fmla="*/ 98 h 117"/>
                <a:gd name="T48" fmla="*/ 131 w 131"/>
                <a:gd name="T49" fmla="*/ 105 h 117"/>
                <a:gd name="T50" fmla="*/ 130 w 131"/>
                <a:gd name="T51" fmla="*/ 111 h 117"/>
                <a:gd name="T52" fmla="*/ 130 w 131"/>
                <a:gd name="T53" fmla="*/ 117 h 117"/>
                <a:gd name="T54" fmla="*/ 129 w 131"/>
                <a:gd name="T55" fmla="*/ 108 h 117"/>
                <a:gd name="T56" fmla="*/ 127 w 131"/>
                <a:gd name="T57" fmla="*/ 101 h 117"/>
                <a:gd name="T58" fmla="*/ 126 w 131"/>
                <a:gd name="T59" fmla="*/ 94 h 117"/>
                <a:gd name="T60" fmla="*/ 124 w 131"/>
                <a:gd name="T61" fmla="*/ 87 h 117"/>
                <a:gd name="T62" fmla="*/ 123 w 131"/>
                <a:gd name="T63" fmla="*/ 81 h 117"/>
                <a:gd name="T64" fmla="*/ 121 w 131"/>
                <a:gd name="T65" fmla="*/ 76 h 117"/>
                <a:gd name="T66" fmla="*/ 119 w 131"/>
                <a:gd name="T67" fmla="*/ 72 h 117"/>
                <a:gd name="T68" fmla="*/ 116 w 131"/>
                <a:gd name="T69" fmla="*/ 67 h 117"/>
                <a:gd name="T70" fmla="*/ 113 w 131"/>
                <a:gd name="T71" fmla="*/ 64 h 117"/>
                <a:gd name="T72" fmla="*/ 110 w 131"/>
                <a:gd name="T73" fmla="*/ 60 h 117"/>
                <a:gd name="T74" fmla="*/ 107 w 131"/>
                <a:gd name="T75" fmla="*/ 57 h 117"/>
                <a:gd name="T76" fmla="*/ 102 w 131"/>
                <a:gd name="T77" fmla="*/ 55 h 117"/>
                <a:gd name="T78" fmla="*/ 97 w 131"/>
                <a:gd name="T79" fmla="*/ 52 h 117"/>
                <a:gd name="T80" fmla="*/ 92 w 131"/>
                <a:gd name="T81" fmla="*/ 50 h 117"/>
                <a:gd name="T82" fmla="*/ 86 w 131"/>
                <a:gd name="T83" fmla="*/ 47 h 117"/>
                <a:gd name="T84" fmla="*/ 79 w 131"/>
                <a:gd name="T85" fmla="*/ 45 h 117"/>
                <a:gd name="T86" fmla="*/ 63 w 131"/>
                <a:gd name="T87" fmla="*/ 44 h 117"/>
                <a:gd name="T88" fmla="*/ 21 w 131"/>
                <a:gd name="T89" fmla="*/ 56 h 117"/>
                <a:gd name="T90" fmla="*/ 0 w 131"/>
                <a:gd name="T91" fmla="*/ 66 h 117"/>
                <a:gd name="T92" fmla="*/ 7 w 131"/>
                <a:gd name="T93" fmla="*/ 49 h 117"/>
                <a:gd name="T94" fmla="*/ 7 w 131"/>
                <a:gd name="T95" fmla="*/ 43 h 117"/>
                <a:gd name="T96" fmla="*/ 6 w 131"/>
                <a:gd name="T97" fmla="*/ 39 h 117"/>
                <a:gd name="T98" fmla="*/ 7 w 131"/>
                <a:gd name="T99" fmla="*/ 35 h 117"/>
                <a:gd name="T100" fmla="*/ 7 w 131"/>
                <a:gd name="T101" fmla="*/ 32 h 117"/>
                <a:gd name="T102" fmla="*/ 8 w 131"/>
                <a:gd name="T103" fmla="*/ 29 h 117"/>
                <a:gd name="T104" fmla="*/ 9 w 131"/>
                <a:gd name="T105" fmla="*/ 26 h 117"/>
                <a:gd name="T106" fmla="*/ 10 w 131"/>
                <a:gd name="T107" fmla="*/ 23 h 117"/>
                <a:gd name="T108" fmla="*/ 12 w 131"/>
                <a:gd name="T109" fmla="*/ 2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" h="117">
                  <a:moveTo>
                    <a:pt x="12" y="20"/>
                  </a:moveTo>
                  <a:lnTo>
                    <a:pt x="22" y="21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50" y="17"/>
                  </a:lnTo>
                  <a:lnTo>
                    <a:pt x="75" y="0"/>
                  </a:lnTo>
                  <a:lnTo>
                    <a:pt x="86" y="1"/>
                  </a:lnTo>
                  <a:lnTo>
                    <a:pt x="105" y="27"/>
                  </a:lnTo>
                  <a:lnTo>
                    <a:pt x="102" y="28"/>
                  </a:lnTo>
                  <a:lnTo>
                    <a:pt x="94" y="27"/>
                  </a:lnTo>
                  <a:lnTo>
                    <a:pt x="35" y="22"/>
                  </a:lnTo>
                  <a:lnTo>
                    <a:pt x="34" y="28"/>
                  </a:lnTo>
                  <a:lnTo>
                    <a:pt x="61" y="29"/>
                  </a:lnTo>
                  <a:lnTo>
                    <a:pt x="90" y="31"/>
                  </a:lnTo>
                  <a:lnTo>
                    <a:pt x="112" y="32"/>
                  </a:lnTo>
                  <a:lnTo>
                    <a:pt x="115" y="39"/>
                  </a:lnTo>
                  <a:lnTo>
                    <a:pt x="118" y="46"/>
                  </a:lnTo>
                  <a:lnTo>
                    <a:pt x="120" y="52"/>
                  </a:lnTo>
                  <a:lnTo>
                    <a:pt x="123" y="59"/>
                  </a:lnTo>
                  <a:lnTo>
                    <a:pt x="125" y="65"/>
                  </a:lnTo>
                  <a:lnTo>
                    <a:pt x="127" y="72"/>
                  </a:lnTo>
                  <a:lnTo>
                    <a:pt x="129" y="80"/>
                  </a:lnTo>
                  <a:lnTo>
                    <a:pt x="131" y="8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30" y="111"/>
                  </a:lnTo>
                  <a:lnTo>
                    <a:pt x="130" y="117"/>
                  </a:lnTo>
                  <a:lnTo>
                    <a:pt x="129" y="108"/>
                  </a:lnTo>
                  <a:lnTo>
                    <a:pt x="127" y="101"/>
                  </a:lnTo>
                  <a:lnTo>
                    <a:pt x="126" y="94"/>
                  </a:lnTo>
                  <a:lnTo>
                    <a:pt x="124" y="87"/>
                  </a:lnTo>
                  <a:lnTo>
                    <a:pt x="123" y="81"/>
                  </a:lnTo>
                  <a:lnTo>
                    <a:pt x="121" y="76"/>
                  </a:lnTo>
                  <a:lnTo>
                    <a:pt x="119" y="72"/>
                  </a:lnTo>
                  <a:lnTo>
                    <a:pt x="116" y="67"/>
                  </a:lnTo>
                  <a:lnTo>
                    <a:pt x="113" y="64"/>
                  </a:lnTo>
                  <a:lnTo>
                    <a:pt x="110" y="60"/>
                  </a:lnTo>
                  <a:lnTo>
                    <a:pt x="107" y="57"/>
                  </a:lnTo>
                  <a:lnTo>
                    <a:pt x="102" y="55"/>
                  </a:lnTo>
                  <a:lnTo>
                    <a:pt x="97" y="52"/>
                  </a:lnTo>
                  <a:lnTo>
                    <a:pt x="92" y="50"/>
                  </a:lnTo>
                  <a:lnTo>
                    <a:pt x="86" y="47"/>
                  </a:lnTo>
                  <a:lnTo>
                    <a:pt x="79" y="45"/>
                  </a:lnTo>
                  <a:lnTo>
                    <a:pt x="63" y="44"/>
                  </a:lnTo>
                  <a:lnTo>
                    <a:pt x="21" y="56"/>
                  </a:lnTo>
                  <a:lnTo>
                    <a:pt x="0" y="66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9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8" y="29"/>
                  </a:lnTo>
                  <a:lnTo>
                    <a:pt x="9" y="26"/>
                  </a:lnTo>
                  <a:lnTo>
                    <a:pt x="10" y="23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24">
              <a:extLst>
                <a:ext uri="{FF2B5EF4-FFF2-40B4-BE49-F238E27FC236}">
                  <a16:creationId xmlns:a16="http://schemas.microsoft.com/office/drawing/2014/main" id="{7FC0589A-34D0-4929-9B47-AB25986A3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905"/>
              <a:ext cx="97" cy="166"/>
            </a:xfrm>
            <a:custGeom>
              <a:avLst/>
              <a:gdLst>
                <a:gd name="T0" fmla="*/ 14 w 97"/>
                <a:gd name="T1" fmla="*/ 15 h 166"/>
                <a:gd name="T2" fmla="*/ 32 w 97"/>
                <a:gd name="T3" fmla="*/ 7 h 166"/>
                <a:gd name="T4" fmla="*/ 52 w 97"/>
                <a:gd name="T5" fmla="*/ 0 h 166"/>
                <a:gd name="T6" fmla="*/ 60 w 97"/>
                <a:gd name="T7" fmla="*/ 10 h 166"/>
                <a:gd name="T8" fmla="*/ 73 w 97"/>
                <a:gd name="T9" fmla="*/ 19 h 166"/>
                <a:gd name="T10" fmla="*/ 90 w 97"/>
                <a:gd name="T11" fmla="*/ 24 h 166"/>
                <a:gd name="T12" fmla="*/ 97 w 97"/>
                <a:gd name="T13" fmla="*/ 30 h 166"/>
                <a:gd name="T14" fmla="*/ 86 w 97"/>
                <a:gd name="T15" fmla="*/ 36 h 166"/>
                <a:gd name="T16" fmla="*/ 83 w 97"/>
                <a:gd name="T17" fmla="*/ 44 h 166"/>
                <a:gd name="T18" fmla="*/ 83 w 97"/>
                <a:gd name="T19" fmla="*/ 52 h 166"/>
                <a:gd name="T20" fmla="*/ 85 w 97"/>
                <a:gd name="T21" fmla="*/ 84 h 166"/>
                <a:gd name="T22" fmla="*/ 86 w 97"/>
                <a:gd name="T23" fmla="*/ 109 h 166"/>
                <a:gd name="T24" fmla="*/ 84 w 97"/>
                <a:gd name="T25" fmla="*/ 161 h 166"/>
                <a:gd name="T26" fmla="*/ 75 w 97"/>
                <a:gd name="T27" fmla="*/ 165 h 166"/>
                <a:gd name="T28" fmla="*/ 61 w 97"/>
                <a:gd name="T29" fmla="*/ 166 h 166"/>
                <a:gd name="T30" fmla="*/ 0 w 97"/>
                <a:gd name="T31" fmla="*/ 163 h 166"/>
                <a:gd name="T32" fmla="*/ 6 w 97"/>
                <a:gd name="T33" fmla="*/ 159 h 166"/>
                <a:gd name="T34" fmla="*/ 11 w 97"/>
                <a:gd name="T35" fmla="*/ 154 h 166"/>
                <a:gd name="T36" fmla="*/ 15 w 97"/>
                <a:gd name="T37" fmla="*/ 149 h 166"/>
                <a:gd name="T38" fmla="*/ 19 w 97"/>
                <a:gd name="T39" fmla="*/ 145 h 166"/>
                <a:gd name="T40" fmla="*/ 23 w 97"/>
                <a:gd name="T41" fmla="*/ 140 h 166"/>
                <a:gd name="T42" fmla="*/ 26 w 97"/>
                <a:gd name="T43" fmla="*/ 136 h 166"/>
                <a:gd name="T44" fmla="*/ 28 w 97"/>
                <a:gd name="T45" fmla="*/ 131 h 166"/>
                <a:gd name="T46" fmla="*/ 30 w 97"/>
                <a:gd name="T47" fmla="*/ 126 h 166"/>
                <a:gd name="T48" fmla="*/ 32 w 97"/>
                <a:gd name="T49" fmla="*/ 122 h 166"/>
                <a:gd name="T50" fmla="*/ 33 w 97"/>
                <a:gd name="T51" fmla="*/ 117 h 166"/>
                <a:gd name="T52" fmla="*/ 34 w 97"/>
                <a:gd name="T53" fmla="*/ 112 h 166"/>
                <a:gd name="T54" fmla="*/ 35 w 97"/>
                <a:gd name="T55" fmla="*/ 107 h 166"/>
                <a:gd name="T56" fmla="*/ 36 w 97"/>
                <a:gd name="T57" fmla="*/ 102 h 166"/>
                <a:gd name="T58" fmla="*/ 36 w 97"/>
                <a:gd name="T59" fmla="*/ 96 h 166"/>
                <a:gd name="T60" fmla="*/ 36 w 97"/>
                <a:gd name="T61" fmla="*/ 90 h 166"/>
                <a:gd name="T62" fmla="*/ 36 w 97"/>
                <a:gd name="T63" fmla="*/ 85 h 166"/>
                <a:gd name="T64" fmla="*/ 33 w 97"/>
                <a:gd name="T65" fmla="*/ 57 h 166"/>
                <a:gd name="T66" fmla="*/ 22 w 97"/>
                <a:gd name="T67" fmla="*/ 32 h 166"/>
                <a:gd name="T68" fmla="*/ 18 w 97"/>
                <a:gd name="T69" fmla="*/ 21 h 166"/>
                <a:gd name="T70" fmla="*/ 14 w 97"/>
                <a:gd name="T71" fmla="*/ 1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66">
                  <a:moveTo>
                    <a:pt x="14" y="15"/>
                  </a:moveTo>
                  <a:lnTo>
                    <a:pt x="32" y="7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73" y="19"/>
                  </a:lnTo>
                  <a:lnTo>
                    <a:pt x="90" y="24"/>
                  </a:lnTo>
                  <a:lnTo>
                    <a:pt x="97" y="30"/>
                  </a:lnTo>
                  <a:lnTo>
                    <a:pt x="86" y="36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5" y="84"/>
                  </a:lnTo>
                  <a:lnTo>
                    <a:pt x="86" y="109"/>
                  </a:lnTo>
                  <a:lnTo>
                    <a:pt x="84" y="161"/>
                  </a:lnTo>
                  <a:lnTo>
                    <a:pt x="75" y="165"/>
                  </a:lnTo>
                  <a:lnTo>
                    <a:pt x="61" y="166"/>
                  </a:lnTo>
                  <a:lnTo>
                    <a:pt x="0" y="163"/>
                  </a:lnTo>
                  <a:lnTo>
                    <a:pt x="6" y="159"/>
                  </a:lnTo>
                  <a:lnTo>
                    <a:pt x="11" y="154"/>
                  </a:lnTo>
                  <a:lnTo>
                    <a:pt x="15" y="149"/>
                  </a:lnTo>
                  <a:lnTo>
                    <a:pt x="19" y="145"/>
                  </a:lnTo>
                  <a:lnTo>
                    <a:pt x="23" y="140"/>
                  </a:lnTo>
                  <a:lnTo>
                    <a:pt x="26" y="136"/>
                  </a:lnTo>
                  <a:lnTo>
                    <a:pt x="28" y="131"/>
                  </a:lnTo>
                  <a:lnTo>
                    <a:pt x="30" y="126"/>
                  </a:lnTo>
                  <a:lnTo>
                    <a:pt x="32" y="122"/>
                  </a:lnTo>
                  <a:lnTo>
                    <a:pt x="33" y="117"/>
                  </a:lnTo>
                  <a:lnTo>
                    <a:pt x="34" y="112"/>
                  </a:lnTo>
                  <a:lnTo>
                    <a:pt x="35" y="107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5"/>
                  </a:lnTo>
                  <a:lnTo>
                    <a:pt x="33" y="57"/>
                  </a:lnTo>
                  <a:lnTo>
                    <a:pt x="22" y="32"/>
                  </a:lnTo>
                  <a:lnTo>
                    <a:pt x="18" y="21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Freeform 25">
              <a:extLst>
                <a:ext uri="{FF2B5EF4-FFF2-40B4-BE49-F238E27FC236}">
                  <a16:creationId xmlns:a16="http://schemas.microsoft.com/office/drawing/2014/main" id="{840209C6-2597-4630-A1B6-E6073240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845"/>
              <a:ext cx="49" cy="43"/>
            </a:xfrm>
            <a:custGeom>
              <a:avLst/>
              <a:gdLst>
                <a:gd name="T0" fmla="*/ 0 w 49"/>
                <a:gd name="T1" fmla="*/ 0 h 43"/>
                <a:gd name="T2" fmla="*/ 49 w 49"/>
                <a:gd name="T3" fmla="*/ 1 h 43"/>
                <a:gd name="T4" fmla="*/ 21 w 49"/>
                <a:gd name="T5" fmla="*/ 6 h 43"/>
                <a:gd name="T6" fmla="*/ 21 w 49"/>
                <a:gd name="T7" fmla="*/ 13 h 43"/>
                <a:gd name="T8" fmla="*/ 28 w 49"/>
                <a:gd name="T9" fmla="*/ 24 h 43"/>
                <a:gd name="T10" fmla="*/ 17 w 49"/>
                <a:gd name="T11" fmla="*/ 34 h 43"/>
                <a:gd name="T12" fmla="*/ 11 w 49"/>
                <a:gd name="T13" fmla="*/ 43 h 43"/>
                <a:gd name="T14" fmla="*/ 0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0" y="0"/>
                  </a:moveTo>
                  <a:lnTo>
                    <a:pt x="49" y="1"/>
                  </a:lnTo>
                  <a:lnTo>
                    <a:pt x="21" y="6"/>
                  </a:lnTo>
                  <a:lnTo>
                    <a:pt x="21" y="13"/>
                  </a:lnTo>
                  <a:lnTo>
                    <a:pt x="28" y="24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Freeform 26">
              <a:extLst>
                <a:ext uri="{FF2B5EF4-FFF2-40B4-BE49-F238E27FC236}">
                  <a16:creationId xmlns:a16="http://schemas.microsoft.com/office/drawing/2014/main" id="{90AB2744-FC83-41F2-88B4-0D02B9FFB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" y="995"/>
              <a:ext cx="52" cy="61"/>
            </a:xfrm>
            <a:custGeom>
              <a:avLst/>
              <a:gdLst>
                <a:gd name="T0" fmla="*/ 26 w 52"/>
                <a:gd name="T1" fmla="*/ 0 h 61"/>
                <a:gd name="T2" fmla="*/ 31 w 52"/>
                <a:gd name="T3" fmla="*/ 0 h 61"/>
                <a:gd name="T4" fmla="*/ 36 w 52"/>
                <a:gd name="T5" fmla="*/ 2 h 61"/>
                <a:gd name="T6" fmla="*/ 40 w 52"/>
                <a:gd name="T7" fmla="*/ 5 h 61"/>
                <a:gd name="T8" fmla="*/ 44 w 52"/>
                <a:gd name="T9" fmla="*/ 9 h 61"/>
                <a:gd name="T10" fmla="*/ 47 w 52"/>
                <a:gd name="T11" fmla="*/ 13 h 61"/>
                <a:gd name="T12" fmla="*/ 50 w 52"/>
                <a:gd name="T13" fmla="*/ 18 h 61"/>
                <a:gd name="T14" fmla="*/ 51 w 52"/>
                <a:gd name="T15" fmla="*/ 24 h 61"/>
                <a:gd name="T16" fmla="*/ 52 w 52"/>
                <a:gd name="T17" fmla="*/ 30 h 61"/>
                <a:gd name="T18" fmla="*/ 51 w 52"/>
                <a:gd name="T19" fmla="*/ 36 h 61"/>
                <a:gd name="T20" fmla="*/ 50 w 52"/>
                <a:gd name="T21" fmla="*/ 42 h 61"/>
                <a:gd name="T22" fmla="*/ 47 w 52"/>
                <a:gd name="T23" fmla="*/ 47 h 61"/>
                <a:gd name="T24" fmla="*/ 44 w 52"/>
                <a:gd name="T25" fmla="*/ 52 h 61"/>
                <a:gd name="T26" fmla="*/ 40 w 52"/>
                <a:gd name="T27" fmla="*/ 55 h 61"/>
                <a:gd name="T28" fmla="*/ 36 w 52"/>
                <a:gd name="T29" fmla="*/ 58 h 61"/>
                <a:gd name="T30" fmla="*/ 31 w 52"/>
                <a:gd name="T31" fmla="*/ 60 h 61"/>
                <a:gd name="T32" fmla="*/ 26 w 52"/>
                <a:gd name="T33" fmla="*/ 61 h 61"/>
                <a:gd name="T34" fmla="*/ 21 w 52"/>
                <a:gd name="T35" fmla="*/ 60 h 61"/>
                <a:gd name="T36" fmla="*/ 16 w 52"/>
                <a:gd name="T37" fmla="*/ 58 h 61"/>
                <a:gd name="T38" fmla="*/ 11 w 52"/>
                <a:gd name="T39" fmla="*/ 55 h 61"/>
                <a:gd name="T40" fmla="*/ 7 w 52"/>
                <a:gd name="T41" fmla="*/ 52 h 61"/>
                <a:gd name="T42" fmla="*/ 4 w 52"/>
                <a:gd name="T43" fmla="*/ 47 h 61"/>
                <a:gd name="T44" fmla="*/ 2 w 52"/>
                <a:gd name="T45" fmla="*/ 42 h 61"/>
                <a:gd name="T46" fmla="*/ 0 w 52"/>
                <a:gd name="T47" fmla="*/ 36 h 61"/>
                <a:gd name="T48" fmla="*/ 0 w 52"/>
                <a:gd name="T49" fmla="*/ 30 h 61"/>
                <a:gd name="T50" fmla="*/ 0 w 52"/>
                <a:gd name="T51" fmla="*/ 24 h 61"/>
                <a:gd name="T52" fmla="*/ 2 w 52"/>
                <a:gd name="T53" fmla="*/ 18 h 61"/>
                <a:gd name="T54" fmla="*/ 4 w 52"/>
                <a:gd name="T55" fmla="*/ 13 h 61"/>
                <a:gd name="T56" fmla="*/ 7 w 52"/>
                <a:gd name="T57" fmla="*/ 9 h 61"/>
                <a:gd name="T58" fmla="*/ 11 w 52"/>
                <a:gd name="T59" fmla="*/ 5 h 61"/>
                <a:gd name="T60" fmla="*/ 16 w 52"/>
                <a:gd name="T61" fmla="*/ 2 h 61"/>
                <a:gd name="T62" fmla="*/ 21 w 52"/>
                <a:gd name="T63" fmla="*/ 0 h 61"/>
                <a:gd name="T64" fmla="*/ 26 w 52"/>
                <a:gd name="T6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61">
                  <a:moveTo>
                    <a:pt x="26" y="0"/>
                  </a:moveTo>
                  <a:lnTo>
                    <a:pt x="31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50" y="18"/>
                  </a:lnTo>
                  <a:lnTo>
                    <a:pt x="51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4" y="52"/>
                  </a:lnTo>
                  <a:lnTo>
                    <a:pt x="40" y="55"/>
                  </a:lnTo>
                  <a:lnTo>
                    <a:pt x="36" y="58"/>
                  </a:lnTo>
                  <a:lnTo>
                    <a:pt x="31" y="60"/>
                  </a:lnTo>
                  <a:lnTo>
                    <a:pt x="26" y="61"/>
                  </a:lnTo>
                  <a:lnTo>
                    <a:pt x="21" y="60"/>
                  </a:lnTo>
                  <a:lnTo>
                    <a:pt x="16" y="58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27">
              <a:extLst>
                <a:ext uri="{FF2B5EF4-FFF2-40B4-BE49-F238E27FC236}">
                  <a16:creationId xmlns:a16="http://schemas.microsoft.com/office/drawing/2014/main" id="{28A1F318-29C5-435B-8941-8386B485F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" y="941"/>
              <a:ext cx="25" cy="125"/>
            </a:xfrm>
            <a:custGeom>
              <a:avLst/>
              <a:gdLst>
                <a:gd name="T0" fmla="*/ 1 w 25"/>
                <a:gd name="T1" fmla="*/ 16 h 125"/>
                <a:gd name="T2" fmla="*/ 1 w 25"/>
                <a:gd name="T3" fmla="*/ 14 h 125"/>
                <a:gd name="T4" fmla="*/ 1 w 25"/>
                <a:gd name="T5" fmla="*/ 12 h 125"/>
                <a:gd name="T6" fmla="*/ 3 w 25"/>
                <a:gd name="T7" fmla="*/ 9 h 125"/>
                <a:gd name="T8" fmla="*/ 5 w 25"/>
                <a:gd name="T9" fmla="*/ 5 h 125"/>
                <a:gd name="T10" fmla="*/ 7 w 25"/>
                <a:gd name="T11" fmla="*/ 4 h 125"/>
                <a:gd name="T12" fmla="*/ 8 w 25"/>
                <a:gd name="T13" fmla="*/ 3 h 125"/>
                <a:gd name="T14" fmla="*/ 10 w 25"/>
                <a:gd name="T15" fmla="*/ 2 h 125"/>
                <a:gd name="T16" fmla="*/ 11 w 25"/>
                <a:gd name="T17" fmla="*/ 1 h 125"/>
                <a:gd name="T18" fmla="*/ 12 w 25"/>
                <a:gd name="T19" fmla="*/ 1 h 125"/>
                <a:gd name="T20" fmla="*/ 13 w 25"/>
                <a:gd name="T21" fmla="*/ 0 h 125"/>
                <a:gd name="T22" fmla="*/ 15 w 25"/>
                <a:gd name="T23" fmla="*/ 0 h 125"/>
                <a:gd name="T24" fmla="*/ 17 w 25"/>
                <a:gd name="T25" fmla="*/ 0 h 125"/>
                <a:gd name="T26" fmla="*/ 19 w 25"/>
                <a:gd name="T27" fmla="*/ 3 h 125"/>
                <a:gd name="T28" fmla="*/ 21 w 25"/>
                <a:gd name="T29" fmla="*/ 11 h 125"/>
                <a:gd name="T30" fmla="*/ 23 w 25"/>
                <a:gd name="T31" fmla="*/ 23 h 125"/>
                <a:gd name="T32" fmla="*/ 24 w 25"/>
                <a:gd name="T33" fmla="*/ 38 h 125"/>
                <a:gd name="T34" fmla="*/ 25 w 25"/>
                <a:gd name="T35" fmla="*/ 55 h 125"/>
                <a:gd name="T36" fmla="*/ 25 w 25"/>
                <a:gd name="T37" fmla="*/ 73 h 125"/>
                <a:gd name="T38" fmla="*/ 24 w 25"/>
                <a:gd name="T39" fmla="*/ 90 h 125"/>
                <a:gd name="T40" fmla="*/ 22 w 25"/>
                <a:gd name="T41" fmla="*/ 106 h 125"/>
                <a:gd name="T42" fmla="*/ 21 w 25"/>
                <a:gd name="T43" fmla="*/ 109 h 125"/>
                <a:gd name="T44" fmla="*/ 19 w 25"/>
                <a:gd name="T45" fmla="*/ 112 h 125"/>
                <a:gd name="T46" fmla="*/ 16 w 25"/>
                <a:gd name="T47" fmla="*/ 115 h 125"/>
                <a:gd name="T48" fmla="*/ 13 w 25"/>
                <a:gd name="T49" fmla="*/ 118 h 125"/>
                <a:gd name="T50" fmla="*/ 10 w 25"/>
                <a:gd name="T51" fmla="*/ 120 h 125"/>
                <a:gd name="T52" fmla="*/ 7 w 25"/>
                <a:gd name="T53" fmla="*/ 122 h 125"/>
                <a:gd name="T54" fmla="*/ 4 w 25"/>
                <a:gd name="T55" fmla="*/ 123 h 125"/>
                <a:gd name="T56" fmla="*/ 0 w 25"/>
                <a:gd name="T57" fmla="*/ 125 h 125"/>
                <a:gd name="T58" fmla="*/ 3 w 25"/>
                <a:gd name="T59" fmla="*/ 88 h 125"/>
                <a:gd name="T60" fmla="*/ 4 w 25"/>
                <a:gd name="T61" fmla="*/ 59 h 125"/>
                <a:gd name="T62" fmla="*/ 3 w 25"/>
                <a:gd name="T63" fmla="*/ 36 h 125"/>
                <a:gd name="T64" fmla="*/ 1 w 25"/>
                <a:gd name="T6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125">
                  <a:moveTo>
                    <a:pt x="1" y="16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21" y="11"/>
                  </a:lnTo>
                  <a:lnTo>
                    <a:pt x="23" y="23"/>
                  </a:lnTo>
                  <a:lnTo>
                    <a:pt x="24" y="38"/>
                  </a:lnTo>
                  <a:lnTo>
                    <a:pt x="25" y="55"/>
                  </a:lnTo>
                  <a:lnTo>
                    <a:pt x="25" y="73"/>
                  </a:lnTo>
                  <a:lnTo>
                    <a:pt x="24" y="90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2"/>
                  </a:lnTo>
                  <a:lnTo>
                    <a:pt x="16" y="115"/>
                  </a:lnTo>
                  <a:lnTo>
                    <a:pt x="13" y="118"/>
                  </a:lnTo>
                  <a:lnTo>
                    <a:pt x="10" y="120"/>
                  </a:lnTo>
                  <a:lnTo>
                    <a:pt x="7" y="122"/>
                  </a:lnTo>
                  <a:lnTo>
                    <a:pt x="4" y="123"/>
                  </a:lnTo>
                  <a:lnTo>
                    <a:pt x="0" y="125"/>
                  </a:lnTo>
                  <a:lnTo>
                    <a:pt x="3" y="88"/>
                  </a:lnTo>
                  <a:lnTo>
                    <a:pt x="4" y="59"/>
                  </a:lnTo>
                  <a:lnTo>
                    <a:pt x="3" y="3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Freeform 28">
              <a:extLst>
                <a:ext uri="{FF2B5EF4-FFF2-40B4-BE49-F238E27FC236}">
                  <a16:creationId xmlns:a16="http://schemas.microsoft.com/office/drawing/2014/main" id="{B9A0D667-B582-448A-9D54-AE49C869D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897"/>
              <a:ext cx="43" cy="6"/>
            </a:xfrm>
            <a:custGeom>
              <a:avLst/>
              <a:gdLst>
                <a:gd name="T0" fmla="*/ 22 w 43"/>
                <a:gd name="T1" fmla="*/ 0 h 6"/>
                <a:gd name="T2" fmla="*/ 26 w 43"/>
                <a:gd name="T3" fmla="*/ 0 h 6"/>
                <a:gd name="T4" fmla="*/ 30 w 43"/>
                <a:gd name="T5" fmla="*/ 0 h 6"/>
                <a:gd name="T6" fmla="*/ 34 w 43"/>
                <a:gd name="T7" fmla="*/ 1 h 6"/>
                <a:gd name="T8" fmla="*/ 37 w 43"/>
                <a:gd name="T9" fmla="*/ 1 h 6"/>
                <a:gd name="T10" fmla="*/ 40 w 43"/>
                <a:gd name="T11" fmla="*/ 1 h 6"/>
                <a:gd name="T12" fmla="*/ 42 w 43"/>
                <a:gd name="T13" fmla="*/ 2 h 6"/>
                <a:gd name="T14" fmla="*/ 43 w 43"/>
                <a:gd name="T15" fmla="*/ 2 h 6"/>
                <a:gd name="T16" fmla="*/ 43 w 43"/>
                <a:gd name="T17" fmla="*/ 3 h 6"/>
                <a:gd name="T18" fmla="*/ 43 w 43"/>
                <a:gd name="T19" fmla="*/ 3 h 6"/>
                <a:gd name="T20" fmla="*/ 42 w 43"/>
                <a:gd name="T21" fmla="*/ 4 h 6"/>
                <a:gd name="T22" fmla="*/ 40 w 43"/>
                <a:gd name="T23" fmla="*/ 4 h 6"/>
                <a:gd name="T24" fmla="*/ 37 w 43"/>
                <a:gd name="T25" fmla="*/ 5 h 6"/>
                <a:gd name="T26" fmla="*/ 34 w 43"/>
                <a:gd name="T27" fmla="*/ 5 h 6"/>
                <a:gd name="T28" fmla="*/ 30 w 43"/>
                <a:gd name="T29" fmla="*/ 6 h 6"/>
                <a:gd name="T30" fmla="*/ 26 w 43"/>
                <a:gd name="T31" fmla="*/ 6 h 6"/>
                <a:gd name="T32" fmla="*/ 22 w 43"/>
                <a:gd name="T33" fmla="*/ 6 h 6"/>
                <a:gd name="T34" fmla="*/ 17 w 43"/>
                <a:gd name="T35" fmla="*/ 6 h 6"/>
                <a:gd name="T36" fmla="*/ 13 w 43"/>
                <a:gd name="T37" fmla="*/ 6 h 6"/>
                <a:gd name="T38" fmla="*/ 10 w 43"/>
                <a:gd name="T39" fmla="*/ 5 h 6"/>
                <a:gd name="T40" fmla="*/ 6 w 43"/>
                <a:gd name="T41" fmla="*/ 5 h 6"/>
                <a:gd name="T42" fmla="*/ 4 w 43"/>
                <a:gd name="T43" fmla="*/ 4 h 6"/>
                <a:gd name="T44" fmla="*/ 2 w 43"/>
                <a:gd name="T45" fmla="*/ 4 h 6"/>
                <a:gd name="T46" fmla="*/ 0 w 43"/>
                <a:gd name="T47" fmla="*/ 3 h 6"/>
                <a:gd name="T48" fmla="*/ 0 w 43"/>
                <a:gd name="T49" fmla="*/ 3 h 6"/>
                <a:gd name="T50" fmla="*/ 0 w 43"/>
                <a:gd name="T51" fmla="*/ 2 h 6"/>
                <a:gd name="T52" fmla="*/ 2 w 43"/>
                <a:gd name="T53" fmla="*/ 2 h 6"/>
                <a:gd name="T54" fmla="*/ 4 w 43"/>
                <a:gd name="T55" fmla="*/ 1 h 6"/>
                <a:gd name="T56" fmla="*/ 6 w 43"/>
                <a:gd name="T57" fmla="*/ 1 h 6"/>
                <a:gd name="T58" fmla="*/ 10 w 43"/>
                <a:gd name="T59" fmla="*/ 1 h 6"/>
                <a:gd name="T60" fmla="*/ 13 w 43"/>
                <a:gd name="T61" fmla="*/ 0 h 6"/>
                <a:gd name="T62" fmla="*/ 17 w 43"/>
                <a:gd name="T63" fmla="*/ 0 h 6"/>
                <a:gd name="T64" fmla="*/ 22 w 43"/>
                <a:gd name="T6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6">
                  <a:moveTo>
                    <a:pt x="22" y="0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Freeform 29">
              <a:extLst>
                <a:ext uri="{FF2B5EF4-FFF2-40B4-BE49-F238E27FC236}">
                  <a16:creationId xmlns:a16="http://schemas.microsoft.com/office/drawing/2014/main" id="{736A3EBE-B056-4DAF-A7D8-7752C966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23"/>
              <a:ext cx="47" cy="19"/>
            </a:xfrm>
            <a:custGeom>
              <a:avLst/>
              <a:gdLst>
                <a:gd name="T0" fmla="*/ 0 w 47"/>
                <a:gd name="T1" fmla="*/ 0 h 19"/>
                <a:gd name="T2" fmla="*/ 3 w 47"/>
                <a:gd name="T3" fmla="*/ 0 h 19"/>
                <a:gd name="T4" fmla="*/ 6 w 47"/>
                <a:gd name="T5" fmla="*/ 0 h 19"/>
                <a:gd name="T6" fmla="*/ 9 w 47"/>
                <a:gd name="T7" fmla="*/ 0 h 19"/>
                <a:gd name="T8" fmla="*/ 12 w 47"/>
                <a:gd name="T9" fmla="*/ 0 h 19"/>
                <a:gd name="T10" fmla="*/ 15 w 47"/>
                <a:gd name="T11" fmla="*/ 0 h 19"/>
                <a:gd name="T12" fmla="*/ 18 w 47"/>
                <a:gd name="T13" fmla="*/ 0 h 19"/>
                <a:gd name="T14" fmla="*/ 21 w 47"/>
                <a:gd name="T15" fmla="*/ 0 h 19"/>
                <a:gd name="T16" fmla="*/ 24 w 47"/>
                <a:gd name="T17" fmla="*/ 0 h 19"/>
                <a:gd name="T18" fmla="*/ 27 w 47"/>
                <a:gd name="T19" fmla="*/ 0 h 19"/>
                <a:gd name="T20" fmla="*/ 30 w 47"/>
                <a:gd name="T21" fmla="*/ 0 h 19"/>
                <a:gd name="T22" fmla="*/ 33 w 47"/>
                <a:gd name="T23" fmla="*/ 0 h 19"/>
                <a:gd name="T24" fmla="*/ 36 w 47"/>
                <a:gd name="T25" fmla="*/ 0 h 19"/>
                <a:gd name="T26" fmla="*/ 39 w 47"/>
                <a:gd name="T27" fmla="*/ 0 h 19"/>
                <a:gd name="T28" fmla="*/ 42 w 47"/>
                <a:gd name="T29" fmla="*/ 0 h 19"/>
                <a:gd name="T30" fmla="*/ 44 w 47"/>
                <a:gd name="T31" fmla="*/ 0 h 19"/>
                <a:gd name="T32" fmla="*/ 47 w 47"/>
                <a:gd name="T33" fmla="*/ 1 h 19"/>
                <a:gd name="T34" fmla="*/ 47 w 47"/>
                <a:gd name="T35" fmla="*/ 19 h 19"/>
                <a:gd name="T36" fmla="*/ 44 w 47"/>
                <a:gd name="T37" fmla="*/ 19 h 19"/>
                <a:gd name="T38" fmla="*/ 42 w 47"/>
                <a:gd name="T39" fmla="*/ 19 h 19"/>
                <a:gd name="T40" fmla="*/ 39 w 47"/>
                <a:gd name="T41" fmla="*/ 19 h 19"/>
                <a:gd name="T42" fmla="*/ 36 w 47"/>
                <a:gd name="T43" fmla="*/ 19 h 19"/>
                <a:gd name="T44" fmla="*/ 33 w 47"/>
                <a:gd name="T45" fmla="*/ 19 h 19"/>
                <a:gd name="T46" fmla="*/ 30 w 47"/>
                <a:gd name="T47" fmla="*/ 19 h 19"/>
                <a:gd name="T48" fmla="*/ 27 w 47"/>
                <a:gd name="T49" fmla="*/ 19 h 19"/>
                <a:gd name="T50" fmla="*/ 24 w 47"/>
                <a:gd name="T51" fmla="*/ 18 h 19"/>
                <a:gd name="T52" fmla="*/ 21 w 47"/>
                <a:gd name="T53" fmla="*/ 18 h 19"/>
                <a:gd name="T54" fmla="*/ 18 w 47"/>
                <a:gd name="T55" fmla="*/ 18 h 19"/>
                <a:gd name="T56" fmla="*/ 15 w 47"/>
                <a:gd name="T57" fmla="*/ 18 h 19"/>
                <a:gd name="T58" fmla="*/ 12 w 47"/>
                <a:gd name="T59" fmla="*/ 18 h 19"/>
                <a:gd name="T60" fmla="*/ 9 w 47"/>
                <a:gd name="T61" fmla="*/ 18 h 19"/>
                <a:gd name="T62" fmla="*/ 6 w 47"/>
                <a:gd name="T63" fmla="*/ 18 h 19"/>
                <a:gd name="T64" fmla="*/ 3 w 47"/>
                <a:gd name="T65" fmla="*/ 18 h 19"/>
                <a:gd name="T66" fmla="*/ 0 w 47"/>
                <a:gd name="T67" fmla="*/ 18 h 19"/>
                <a:gd name="T68" fmla="*/ 0 w 47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Freeform 30">
              <a:extLst>
                <a:ext uri="{FF2B5EF4-FFF2-40B4-BE49-F238E27FC236}">
                  <a16:creationId xmlns:a16="http://schemas.microsoft.com/office/drawing/2014/main" id="{FE275A2D-0566-4F94-8F25-C924ACD4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823"/>
              <a:ext cx="44" cy="18"/>
            </a:xfrm>
            <a:custGeom>
              <a:avLst/>
              <a:gdLst>
                <a:gd name="T0" fmla="*/ 0 w 44"/>
                <a:gd name="T1" fmla="*/ 0 h 18"/>
                <a:gd name="T2" fmla="*/ 2 w 44"/>
                <a:gd name="T3" fmla="*/ 0 h 18"/>
                <a:gd name="T4" fmla="*/ 5 w 44"/>
                <a:gd name="T5" fmla="*/ 0 h 18"/>
                <a:gd name="T6" fmla="*/ 8 w 44"/>
                <a:gd name="T7" fmla="*/ 0 h 18"/>
                <a:gd name="T8" fmla="*/ 11 w 44"/>
                <a:gd name="T9" fmla="*/ 0 h 18"/>
                <a:gd name="T10" fmla="*/ 14 w 44"/>
                <a:gd name="T11" fmla="*/ 0 h 18"/>
                <a:gd name="T12" fmla="*/ 16 w 44"/>
                <a:gd name="T13" fmla="*/ 0 h 18"/>
                <a:gd name="T14" fmla="*/ 19 w 44"/>
                <a:gd name="T15" fmla="*/ 0 h 18"/>
                <a:gd name="T16" fmla="*/ 22 w 44"/>
                <a:gd name="T17" fmla="*/ 0 h 18"/>
                <a:gd name="T18" fmla="*/ 25 w 44"/>
                <a:gd name="T19" fmla="*/ 0 h 18"/>
                <a:gd name="T20" fmla="*/ 28 w 44"/>
                <a:gd name="T21" fmla="*/ 0 h 18"/>
                <a:gd name="T22" fmla="*/ 30 w 44"/>
                <a:gd name="T23" fmla="*/ 0 h 18"/>
                <a:gd name="T24" fmla="*/ 33 w 44"/>
                <a:gd name="T25" fmla="*/ 0 h 18"/>
                <a:gd name="T26" fmla="*/ 36 w 44"/>
                <a:gd name="T27" fmla="*/ 1 h 18"/>
                <a:gd name="T28" fmla="*/ 39 w 44"/>
                <a:gd name="T29" fmla="*/ 1 h 18"/>
                <a:gd name="T30" fmla="*/ 41 w 44"/>
                <a:gd name="T31" fmla="*/ 1 h 18"/>
                <a:gd name="T32" fmla="*/ 44 w 44"/>
                <a:gd name="T33" fmla="*/ 1 h 18"/>
                <a:gd name="T34" fmla="*/ 44 w 44"/>
                <a:gd name="T35" fmla="*/ 5 h 18"/>
                <a:gd name="T36" fmla="*/ 44 w 44"/>
                <a:gd name="T37" fmla="*/ 9 h 18"/>
                <a:gd name="T38" fmla="*/ 44 w 44"/>
                <a:gd name="T39" fmla="*/ 14 h 18"/>
                <a:gd name="T40" fmla="*/ 44 w 44"/>
                <a:gd name="T41" fmla="*/ 18 h 18"/>
                <a:gd name="T42" fmla="*/ 41 w 44"/>
                <a:gd name="T43" fmla="*/ 18 h 18"/>
                <a:gd name="T44" fmla="*/ 38 w 44"/>
                <a:gd name="T45" fmla="*/ 18 h 18"/>
                <a:gd name="T46" fmla="*/ 36 w 44"/>
                <a:gd name="T47" fmla="*/ 18 h 18"/>
                <a:gd name="T48" fmla="*/ 33 w 44"/>
                <a:gd name="T49" fmla="*/ 18 h 18"/>
                <a:gd name="T50" fmla="*/ 30 w 44"/>
                <a:gd name="T51" fmla="*/ 18 h 18"/>
                <a:gd name="T52" fmla="*/ 27 w 44"/>
                <a:gd name="T53" fmla="*/ 18 h 18"/>
                <a:gd name="T54" fmla="*/ 25 w 44"/>
                <a:gd name="T55" fmla="*/ 18 h 18"/>
                <a:gd name="T56" fmla="*/ 22 w 44"/>
                <a:gd name="T57" fmla="*/ 18 h 18"/>
                <a:gd name="T58" fmla="*/ 19 w 44"/>
                <a:gd name="T59" fmla="*/ 18 h 18"/>
                <a:gd name="T60" fmla="*/ 16 w 44"/>
                <a:gd name="T61" fmla="*/ 18 h 18"/>
                <a:gd name="T62" fmla="*/ 13 w 44"/>
                <a:gd name="T63" fmla="*/ 18 h 18"/>
                <a:gd name="T64" fmla="*/ 11 w 44"/>
                <a:gd name="T65" fmla="*/ 18 h 18"/>
                <a:gd name="T66" fmla="*/ 8 w 44"/>
                <a:gd name="T67" fmla="*/ 18 h 18"/>
                <a:gd name="T68" fmla="*/ 5 w 44"/>
                <a:gd name="T69" fmla="*/ 18 h 18"/>
                <a:gd name="T70" fmla="*/ 2 w 44"/>
                <a:gd name="T71" fmla="*/ 18 h 18"/>
                <a:gd name="T72" fmla="*/ 0 w 44"/>
                <a:gd name="T73" fmla="*/ 18 h 18"/>
                <a:gd name="T74" fmla="*/ 0 w 44"/>
                <a:gd name="T75" fmla="*/ 13 h 18"/>
                <a:gd name="T76" fmla="*/ 0 w 44"/>
                <a:gd name="T77" fmla="*/ 9 h 18"/>
                <a:gd name="T78" fmla="*/ 0 w 44"/>
                <a:gd name="T79" fmla="*/ 4 h 18"/>
                <a:gd name="T80" fmla="*/ 0 w 44"/>
                <a:gd name="T8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Freeform 31">
              <a:extLst>
                <a:ext uri="{FF2B5EF4-FFF2-40B4-BE49-F238E27FC236}">
                  <a16:creationId xmlns:a16="http://schemas.microsoft.com/office/drawing/2014/main" id="{6BD620A1-C32A-4188-8E21-0C0369FD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824"/>
              <a:ext cx="42" cy="16"/>
            </a:xfrm>
            <a:custGeom>
              <a:avLst/>
              <a:gdLst>
                <a:gd name="T0" fmla="*/ 0 w 42"/>
                <a:gd name="T1" fmla="*/ 0 h 16"/>
                <a:gd name="T2" fmla="*/ 3 w 42"/>
                <a:gd name="T3" fmla="*/ 0 h 16"/>
                <a:gd name="T4" fmla="*/ 6 w 42"/>
                <a:gd name="T5" fmla="*/ 0 h 16"/>
                <a:gd name="T6" fmla="*/ 8 w 42"/>
                <a:gd name="T7" fmla="*/ 0 h 16"/>
                <a:gd name="T8" fmla="*/ 11 w 42"/>
                <a:gd name="T9" fmla="*/ 0 h 16"/>
                <a:gd name="T10" fmla="*/ 13 w 42"/>
                <a:gd name="T11" fmla="*/ 0 h 16"/>
                <a:gd name="T12" fmla="*/ 16 w 42"/>
                <a:gd name="T13" fmla="*/ 0 h 16"/>
                <a:gd name="T14" fmla="*/ 19 w 42"/>
                <a:gd name="T15" fmla="*/ 0 h 16"/>
                <a:gd name="T16" fmla="*/ 21 w 42"/>
                <a:gd name="T17" fmla="*/ 0 h 16"/>
                <a:gd name="T18" fmla="*/ 24 w 42"/>
                <a:gd name="T19" fmla="*/ 0 h 16"/>
                <a:gd name="T20" fmla="*/ 27 w 42"/>
                <a:gd name="T21" fmla="*/ 0 h 16"/>
                <a:gd name="T22" fmla="*/ 29 w 42"/>
                <a:gd name="T23" fmla="*/ 0 h 16"/>
                <a:gd name="T24" fmla="*/ 32 w 42"/>
                <a:gd name="T25" fmla="*/ 0 h 16"/>
                <a:gd name="T26" fmla="*/ 34 w 42"/>
                <a:gd name="T27" fmla="*/ 0 h 16"/>
                <a:gd name="T28" fmla="*/ 37 w 42"/>
                <a:gd name="T29" fmla="*/ 0 h 16"/>
                <a:gd name="T30" fmla="*/ 39 w 42"/>
                <a:gd name="T31" fmla="*/ 1 h 16"/>
                <a:gd name="T32" fmla="*/ 42 w 42"/>
                <a:gd name="T33" fmla="*/ 1 h 16"/>
                <a:gd name="T34" fmla="*/ 42 w 42"/>
                <a:gd name="T35" fmla="*/ 5 h 16"/>
                <a:gd name="T36" fmla="*/ 42 w 42"/>
                <a:gd name="T37" fmla="*/ 8 h 16"/>
                <a:gd name="T38" fmla="*/ 42 w 42"/>
                <a:gd name="T39" fmla="*/ 12 h 16"/>
                <a:gd name="T40" fmla="*/ 42 w 42"/>
                <a:gd name="T41" fmla="*/ 16 h 16"/>
                <a:gd name="T42" fmla="*/ 39 w 42"/>
                <a:gd name="T43" fmla="*/ 16 h 16"/>
                <a:gd name="T44" fmla="*/ 37 w 42"/>
                <a:gd name="T45" fmla="*/ 16 h 16"/>
                <a:gd name="T46" fmla="*/ 34 w 42"/>
                <a:gd name="T47" fmla="*/ 16 h 16"/>
                <a:gd name="T48" fmla="*/ 31 w 42"/>
                <a:gd name="T49" fmla="*/ 16 h 16"/>
                <a:gd name="T50" fmla="*/ 29 w 42"/>
                <a:gd name="T51" fmla="*/ 16 h 16"/>
                <a:gd name="T52" fmla="*/ 26 w 42"/>
                <a:gd name="T53" fmla="*/ 16 h 16"/>
                <a:gd name="T54" fmla="*/ 24 w 42"/>
                <a:gd name="T55" fmla="*/ 16 h 16"/>
                <a:gd name="T56" fmla="*/ 21 w 42"/>
                <a:gd name="T57" fmla="*/ 16 h 16"/>
                <a:gd name="T58" fmla="*/ 18 w 42"/>
                <a:gd name="T59" fmla="*/ 16 h 16"/>
                <a:gd name="T60" fmla="*/ 16 w 42"/>
                <a:gd name="T61" fmla="*/ 16 h 16"/>
                <a:gd name="T62" fmla="*/ 13 w 42"/>
                <a:gd name="T63" fmla="*/ 16 h 16"/>
                <a:gd name="T64" fmla="*/ 11 w 42"/>
                <a:gd name="T65" fmla="*/ 16 h 16"/>
                <a:gd name="T66" fmla="*/ 8 w 42"/>
                <a:gd name="T67" fmla="*/ 16 h 16"/>
                <a:gd name="T68" fmla="*/ 5 w 42"/>
                <a:gd name="T69" fmla="*/ 16 h 16"/>
                <a:gd name="T70" fmla="*/ 3 w 42"/>
                <a:gd name="T71" fmla="*/ 16 h 16"/>
                <a:gd name="T72" fmla="*/ 0 w 42"/>
                <a:gd name="T73" fmla="*/ 16 h 16"/>
                <a:gd name="T74" fmla="*/ 0 w 42"/>
                <a:gd name="T75" fmla="*/ 12 h 16"/>
                <a:gd name="T76" fmla="*/ 0 w 42"/>
                <a:gd name="T77" fmla="*/ 8 h 16"/>
                <a:gd name="T78" fmla="*/ 0 w 42"/>
                <a:gd name="T79" fmla="*/ 4 h 16"/>
                <a:gd name="T80" fmla="*/ 0 w 42"/>
                <a:gd name="T8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1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Freeform 32">
              <a:extLst>
                <a:ext uri="{FF2B5EF4-FFF2-40B4-BE49-F238E27FC236}">
                  <a16:creationId xmlns:a16="http://schemas.microsoft.com/office/drawing/2014/main" id="{505AB3BC-B050-465B-8C58-C32017CA8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824"/>
              <a:ext cx="39" cy="16"/>
            </a:xfrm>
            <a:custGeom>
              <a:avLst/>
              <a:gdLst>
                <a:gd name="T0" fmla="*/ 0 w 39"/>
                <a:gd name="T1" fmla="*/ 0 h 16"/>
                <a:gd name="T2" fmla="*/ 2 w 39"/>
                <a:gd name="T3" fmla="*/ 0 h 16"/>
                <a:gd name="T4" fmla="*/ 5 w 39"/>
                <a:gd name="T5" fmla="*/ 0 h 16"/>
                <a:gd name="T6" fmla="*/ 7 w 39"/>
                <a:gd name="T7" fmla="*/ 0 h 16"/>
                <a:gd name="T8" fmla="*/ 10 w 39"/>
                <a:gd name="T9" fmla="*/ 0 h 16"/>
                <a:gd name="T10" fmla="*/ 12 w 39"/>
                <a:gd name="T11" fmla="*/ 0 h 16"/>
                <a:gd name="T12" fmla="*/ 15 w 39"/>
                <a:gd name="T13" fmla="*/ 0 h 16"/>
                <a:gd name="T14" fmla="*/ 17 w 39"/>
                <a:gd name="T15" fmla="*/ 0 h 16"/>
                <a:gd name="T16" fmla="*/ 19 w 39"/>
                <a:gd name="T17" fmla="*/ 0 h 16"/>
                <a:gd name="T18" fmla="*/ 22 w 39"/>
                <a:gd name="T19" fmla="*/ 0 h 16"/>
                <a:gd name="T20" fmla="*/ 24 w 39"/>
                <a:gd name="T21" fmla="*/ 0 h 16"/>
                <a:gd name="T22" fmla="*/ 27 w 39"/>
                <a:gd name="T23" fmla="*/ 1 h 16"/>
                <a:gd name="T24" fmla="*/ 29 w 39"/>
                <a:gd name="T25" fmla="*/ 1 h 16"/>
                <a:gd name="T26" fmla="*/ 32 w 39"/>
                <a:gd name="T27" fmla="*/ 1 h 16"/>
                <a:gd name="T28" fmla="*/ 34 w 39"/>
                <a:gd name="T29" fmla="*/ 1 h 16"/>
                <a:gd name="T30" fmla="*/ 37 w 39"/>
                <a:gd name="T31" fmla="*/ 1 h 16"/>
                <a:gd name="T32" fmla="*/ 39 w 39"/>
                <a:gd name="T33" fmla="*/ 1 h 16"/>
                <a:gd name="T34" fmla="*/ 39 w 39"/>
                <a:gd name="T35" fmla="*/ 5 h 16"/>
                <a:gd name="T36" fmla="*/ 39 w 39"/>
                <a:gd name="T37" fmla="*/ 8 h 16"/>
                <a:gd name="T38" fmla="*/ 39 w 39"/>
                <a:gd name="T39" fmla="*/ 12 h 16"/>
                <a:gd name="T40" fmla="*/ 38 w 39"/>
                <a:gd name="T41" fmla="*/ 16 h 16"/>
                <a:gd name="T42" fmla="*/ 36 w 39"/>
                <a:gd name="T43" fmla="*/ 16 h 16"/>
                <a:gd name="T44" fmla="*/ 34 w 39"/>
                <a:gd name="T45" fmla="*/ 16 h 16"/>
                <a:gd name="T46" fmla="*/ 31 w 39"/>
                <a:gd name="T47" fmla="*/ 16 h 16"/>
                <a:gd name="T48" fmla="*/ 29 w 39"/>
                <a:gd name="T49" fmla="*/ 16 h 16"/>
                <a:gd name="T50" fmla="*/ 26 w 39"/>
                <a:gd name="T51" fmla="*/ 16 h 16"/>
                <a:gd name="T52" fmla="*/ 24 w 39"/>
                <a:gd name="T53" fmla="*/ 16 h 16"/>
                <a:gd name="T54" fmla="*/ 22 w 39"/>
                <a:gd name="T55" fmla="*/ 16 h 16"/>
                <a:gd name="T56" fmla="*/ 19 w 39"/>
                <a:gd name="T57" fmla="*/ 16 h 16"/>
                <a:gd name="T58" fmla="*/ 17 w 39"/>
                <a:gd name="T59" fmla="*/ 16 h 16"/>
                <a:gd name="T60" fmla="*/ 14 w 39"/>
                <a:gd name="T61" fmla="*/ 16 h 16"/>
                <a:gd name="T62" fmla="*/ 12 w 39"/>
                <a:gd name="T63" fmla="*/ 16 h 16"/>
                <a:gd name="T64" fmla="*/ 9 w 39"/>
                <a:gd name="T65" fmla="*/ 16 h 16"/>
                <a:gd name="T66" fmla="*/ 7 w 39"/>
                <a:gd name="T67" fmla="*/ 16 h 16"/>
                <a:gd name="T68" fmla="*/ 5 w 39"/>
                <a:gd name="T69" fmla="*/ 16 h 16"/>
                <a:gd name="T70" fmla="*/ 2 w 39"/>
                <a:gd name="T71" fmla="*/ 16 h 16"/>
                <a:gd name="T72" fmla="*/ 0 w 39"/>
                <a:gd name="T73" fmla="*/ 16 h 16"/>
                <a:gd name="T74" fmla="*/ 0 w 39"/>
                <a:gd name="T75" fmla="*/ 12 h 16"/>
                <a:gd name="T76" fmla="*/ 0 w 39"/>
                <a:gd name="T77" fmla="*/ 8 h 16"/>
                <a:gd name="T78" fmla="*/ 0 w 39"/>
                <a:gd name="T79" fmla="*/ 4 h 16"/>
                <a:gd name="T80" fmla="*/ 0 w 39"/>
                <a:gd name="T8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16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Freeform 33">
              <a:extLst>
                <a:ext uri="{FF2B5EF4-FFF2-40B4-BE49-F238E27FC236}">
                  <a16:creationId xmlns:a16="http://schemas.microsoft.com/office/drawing/2014/main" id="{2BB41FB2-510F-4068-9209-5C876214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" y="825"/>
              <a:ext cx="37" cy="14"/>
            </a:xfrm>
            <a:custGeom>
              <a:avLst/>
              <a:gdLst>
                <a:gd name="T0" fmla="*/ 0 w 37"/>
                <a:gd name="T1" fmla="*/ 0 h 14"/>
                <a:gd name="T2" fmla="*/ 3 w 37"/>
                <a:gd name="T3" fmla="*/ 0 h 14"/>
                <a:gd name="T4" fmla="*/ 5 w 37"/>
                <a:gd name="T5" fmla="*/ 0 h 14"/>
                <a:gd name="T6" fmla="*/ 7 w 37"/>
                <a:gd name="T7" fmla="*/ 0 h 14"/>
                <a:gd name="T8" fmla="*/ 10 w 37"/>
                <a:gd name="T9" fmla="*/ 0 h 14"/>
                <a:gd name="T10" fmla="*/ 12 w 37"/>
                <a:gd name="T11" fmla="*/ 0 h 14"/>
                <a:gd name="T12" fmla="*/ 14 w 37"/>
                <a:gd name="T13" fmla="*/ 0 h 14"/>
                <a:gd name="T14" fmla="*/ 16 w 37"/>
                <a:gd name="T15" fmla="*/ 0 h 14"/>
                <a:gd name="T16" fmla="*/ 19 w 37"/>
                <a:gd name="T17" fmla="*/ 0 h 14"/>
                <a:gd name="T18" fmla="*/ 21 w 37"/>
                <a:gd name="T19" fmla="*/ 0 h 14"/>
                <a:gd name="T20" fmla="*/ 23 w 37"/>
                <a:gd name="T21" fmla="*/ 0 h 14"/>
                <a:gd name="T22" fmla="*/ 26 w 37"/>
                <a:gd name="T23" fmla="*/ 0 h 14"/>
                <a:gd name="T24" fmla="*/ 28 w 37"/>
                <a:gd name="T25" fmla="*/ 0 h 14"/>
                <a:gd name="T26" fmla="*/ 30 w 37"/>
                <a:gd name="T27" fmla="*/ 0 h 14"/>
                <a:gd name="T28" fmla="*/ 32 w 37"/>
                <a:gd name="T29" fmla="*/ 0 h 14"/>
                <a:gd name="T30" fmla="*/ 35 w 37"/>
                <a:gd name="T31" fmla="*/ 0 h 14"/>
                <a:gd name="T32" fmla="*/ 37 w 37"/>
                <a:gd name="T33" fmla="*/ 1 h 14"/>
                <a:gd name="T34" fmla="*/ 37 w 37"/>
                <a:gd name="T35" fmla="*/ 4 h 14"/>
                <a:gd name="T36" fmla="*/ 36 w 37"/>
                <a:gd name="T37" fmla="*/ 7 h 14"/>
                <a:gd name="T38" fmla="*/ 36 w 37"/>
                <a:gd name="T39" fmla="*/ 11 h 14"/>
                <a:gd name="T40" fmla="*/ 36 w 37"/>
                <a:gd name="T41" fmla="*/ 14 h 14"/>
                <a:gd name="T42" fmla="*/ 34 w 37"/>
                <a:gd name="T43" fmla="*/ 14 h 14"/>
                <a:gd name="T44" fmla="*/ 32 w 37"/>
                <a:gd name="T45" fmla="*/ 14 h 14"/>
                <a:gd name="T46" fmla="*/ 29 w 37"/>
                <a:gd name="T47" fmla="*/ 14 h 14"/>
                <a:gd name="T48" fmla="*/ 27 w 37"/>
                <a:gd name="T49" fmla="*/ 14 h 14"/>
                <a:gd name="T50" fmla="*/ 25 w 37"/>
                <a:gd name="T51" fmla="*/ 14 h 14"/>
                <a:gd name="T52" fmla="*/ 23 w 37"/>
                <a:gd name="T53" fmla="*/ 14 h 14"/>
                <a:gd name="T54" fmla="*/ 20 w 37"/>
                <a:gd name="T55" fmla="*/ 14 h 14"/>
                <a:gd name="T56" fmla="*/ 18 w 37"/>
                <a:gd name="T57" fmla="*/ 14 h 14"/>
                <a:gd name="T58" fmla="*/ 16 w 37"/>
                <a:gd name="T59" fmla="*/ 14 h 14"/>
                <a:gd name="T60" fmla="*/ 14 w 37"/>
                <a:gd name="T61" fmla="*/ 14 h 14"/>
                <a:gd name="T62" fmla="*/ 12 w 37"/>
                <a:gd name="T63" fmla="*/ 14 h 14"/>
                <a:gd name="T64" fmla="*/ 9 w 37"/>
                <a:gd name="T65" fmla="*/ 14 h 14"/>
                <a:gd name="T66" fmla="*/ 7 w 37"/>
                <a:gd name="T67" fmla="*/ 14 h 14"/>
                <a:gd name="T68" fmla="*/ 5 w 37"/>
                <a:gd name="T69" fmla="*/ 14 h 14"/>
                <a:gd name="T70" fmla="*/ 3 w 37"/>
                <a:gd name="T71" fmla="*/ 14 h 14"/>
                <a:gd name="T72" fmla="*/ 0 w 37"/>
                <a:gd name="T73" fmla="*/ 14 h 14"/>
                <a:gd name="T74" fmla="*/ 0 w 37"/>
                <a:gd name="T75" fmla="*/ 11 h 14"/>
                <a:gd name="T76" fmla="*/ 0 w 37"/>
                <a:gd name="T77" fmla="*/ 7 h 14"/>
                <a:gd name="T78" fmla="*/ 0 w 37"/>
                <a:gd name="T79" fmla="*/ 3 h 14"/>
                <a:gd name="T80" fmla="*/ 0 w 37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1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Freeform 34">
              <a:extLst>
                <a:ext uri="{FF2B5EF4-FFF2-40B4-BE49-F238E27FC236}">
                  <a16:creationId xmlns:a16="http://schemas.microsoft.com/office/drawing/2014/main" id="{0EC405FC-0A10-4435-B000-543BBA17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825"/>
              <a:ext cx="34" cy="14"/>
            </a:xfrm>
            <a:custGeom>
              <a:avLst/>
              <a:gdLst>
                <a:gd name="T0" fmla="*/ 0 w 34"/>
                <a:gd name="T1" fmla="*/ 0 h 14"/>
                <a:gd name="T2" fmla="*/ 2 w 34"/>
                <a:gd name="T3" fmla="*/ 0 h 14"/>
                <a:gd name="T4" fmla="*/ 4 w 34"/>
                <a:gd name="T5" fmla="*/ 0 h 14"/>
                <a:gd name="T6" fmla="*/ 6 w 34"/>
                <a:gd name="T7" fmla="*/ 0 h 14"/>
                <a:gd name="T8" fmla="*/ 9 w 34"/>
                <a:gd name="T9" fmla="*/ 0 h 14"/>
                <a:gd name="T10" fmla="*/ 11 w 34"/>
                <a:gd name="T11" fmla="*/ 0 h 14"/>
                <a:gd name="T12" fmla="*/ 13 w 34"/>
                <a:gd name="T13" fmla="*/ 0 h 14"/>
                <a:gd name="T14" fmla="*/ 15 w 34"/>
                <a:gd name="T15" fmla="*/ 0 h 14"/>
                <a:gd name="T16" fmla="*/ 17 w 34"/>
                <a:gd name="T17" fmla="*/ 0 h 14"/>
                <a:gd name="T18" fmla="*/ 19 w 34"/>
                <a:gd name="T19" fmla="*/ 0 h 14"/>
                <a:gd name="T20" fmla="*/ 21 w 34"/>
                <a:gd name="T21" fmla="*/ 0 h 14"/>
                <a:gd name="T22" fmla="*/ 23 w 34"/>
                <a:gd name="T23" fmla="*/ 1 h 14"/>
                <a:gd name="T24" fmla="*/ 25 w 34"/>
                <a:gd name="T25" fmla="*/ 1 h 14"/>
                <a:gd name="T26" fmla="*/ 27 w 34"/>
                <a:gd name="T27" fmla="*/ 1 h 14"/>
                <a:gd name="T28" fmla="*/ 30 w 34"/>
                <a:gd name="T29" fmla="*/ 1 h 14"/>
                <a:gd name="T30" fmla="*/ 32 w 34"/>
                <a:gd name="T31" fmla="*/ 1 h 14"/>
                <a:gd name="T32" fmla="*/ 34 w 34"/>
                <a:gd name="T33" fmla="*/ 1 h 14"/>
                <a:gd name="T34" fmla="*/ 34 w 34"/>
                <a:gd name="T35" fmla="*/ 4 h 14"/>
                <a:gd name="T36" fmla="*/ 33 w 34"/>
                <a:gd name="T37" fmla="*/ 7 h 14"/>
                <a:gd name="T38" fmla="*/ 33 w 34"/>
                <a:gd name="T39" fmla="*/ 10 h 14"/>
                <a:gd name="T40" fmla="*/ 33 w 34"/>
                <a:gd name="T41" fmla="*/ 14 h 14"/>
                <a:gd name="T42" fmla="*/ 31 w 34"/>
                <a:gd name="T43" fmla="*/ 14 h 14"/>
                <a:gd name="T44" fmla="*/ 29 w 34"/>
                <a:gd name="T45" fmla="*/ 14 h 14"/>
                <a:gd name="T46" fmla="*/ 27 w 34"/>
                <a:gd name="T47" fmla="*/ 14 h 14"/>
                <a:gd name="T48" fmla="*/ 25 w 34"/>
                <a:gd name="T49" fmla="*/ 14 h 14"/>
                <a:gd name="T50" fmla="*/ 23 w 34"/>
                <a:gd name="T51" fmla="*/ 14 h 14"/>
                <a:gd name="T52" fmla="*/ 20 w 34"/>
                <a:gd name="T53" fmla="*/ 14 h 14"/>
                <a:gd name="T54" fmla="*/ 18 w 34"/>
                <a:gd name="T55" fmla="*/ 14 h 14"/>
                <a:gd name="T56" fmla="*/ 16 w 34"/>
                <a:gd name="T57" fmla="*/ 14 h 14"/>
                <a:gd name="T58" fmla="*/ 14 w 34"/>
                <a:gd name="T59" fmla="*/ 14 h 14"/>
                <a:gd name="T60" fmla="*/ 12 w 34"/>
                <a:gd name="T61" fmla="*/ 14 h 14"/>
                <a:gd name="T62" fmla="*/ 10 w 34"/>
                <a:gd name="T63" fmla="*/ 14 h 14"/>
                <a:gd name="T64" fmla="*/ 8 w 34"/>
                <a:gd name="T65" fmla="*/ 14 h 14"/>
                <a:gd name="T66" fmla="*/ 6 w 34"/>
                <a:gd name="T67" fmla="*/ 14 h 14"/>
                <a:gd name="T68" fmla="*/ 4 w 34"/>
                <a:gd name="T69" fmla="*/ 14 h 14"/>
                <a:gd name="T70" fmla="*/ 2 w 34"/>
                <a:gd name="T71" fmla="*/ 14 h 14"/>
                <a:gd name="T72" fmla="*/ 0 w 34"/>
                <a:gd name="T73" fmla="*/ 14 h 14"/>
                <a:gd name="T74" fmla="*/ 0 w 34"/>
                <a:gd name="T75" fmla="*/ 10 h 14"/>
                <a:gd name="T76" fmla="*/ 0 w 34"/>
                <a:gd name="T77" fmla="*/ 7 h 14"/>
                <a:gd name="T78" fmla="*/ 0 w 34"/>
                <a:gd name="T79" fmla="*/ 4 h 14"/>
                <a:gd name="T80" fmla="*/ 0 w 34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Freeform 35">
              <a:extLst>
                <a:ext uri="{FF2B5EF4-FFF2-40B4-BE49-F238E27FC236}">
                  <a16:creationId xmlns:a16="http://schemas.microsoft.com/office/drawing/2014/main" id="{AC033C50-0C55-499B-A182-E94AF8251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826"/>
              <a:ext cx="31" cy="12"/>
            </a:xfrm>
            <a:custGeom>
              <a:avLst/>
              <a:gdLst>
                <a:gd name="T0" fmla="*/ 0 w 31"/>
                <a:gd name="T1" fmla="*/ 0 h 12"/>
                <a:gd name="T2" fmla="*/ 2 w 31"/>
                <a:gd name="T3" fmla="*/ 0 h 12"/>
                <a:gd name="T4" fmla="*/ 3 w 31"/>
                <a:gd name="T5" fmla="*/ 0 h 12"/>
                <a:gd name="T6" fmla="*/ 5 w 31"/>
                <a:gd name="T7" fmla="*/ 0 h 12"/>
                <a:gd name="T8" fmla="*/ 7 w 31"/>
                <a:gd name="T9" fmla="*/ 0 h 12"/>
                <a:gd name="T10" fmla="*/ 9 w 31"/>
                <a:gd name="T11" fmla="*/ 0 h 12"/>
                <a:gd name="T12" fmla="*/ 11 w 31"/>
                <a:gd name="T13" fmla="*/ 0 h 12"/>
                <a:gd name="T14" fmla="*/ 13 w 31"/>
                <a:gd name="T15" fmla="*/ 0 h 12"/>
                <a:gd name="T16" fmla="*/ 15 w 31"/>
                <a:gd name="T17" fmla="*/ 0 h 12"/>
                <a:gd name="T18" fmla="*/ 17 w 31"/>
                <a:gd name="T19" fmla="*/ 0 h 12"/>
                <a:gd name="T20" fmla="*/ 19 w 31"/>
                <a:gd name="T21" fmla="*/ 0 h 12"/>
                <a:gd name="T22" fmla="*/ 21 w 31"/>
                <a:gd name="T23" fmla="*/ 0 h 12"/>
                <a:gd name="T24" fmla="*/ 23 w 31"/>
                <a:gd name="T25" fmla="*/ 0 h 12"/>
                <a:gd name="T26" fmla="*/ 25 w 31"/>
                <a:gd name="T27" fmla="*/ 0 h 12"/>
                <a:gd name="T28" fmla="*/ 27 w 31"/>
                <a:gd name="T29" fmla="*/ 0 h 12"/>
                <a:gd name="T30" fmla="*/ 29 w 31"/>
                <a:gd name="T31" fmla="*/ 1 h 12"/>
                <a:gd name="T32" fmla="*/ 31 w 31"/>
                <a:gd name="T33" fmla="*/ 1 h 12"/>
                <a:gd name="T34" fmla="*/ 30 w 31"/>
                <a:gd name="T35" fmla="*/ 4 h 12"/>
                <a:gd name="T36" fmla="*/ 30 w 31"/>
                <a:gd name="T37" fmla="*/ 6 h 12"/>
                <a:gd name="T38" fmla="*/ 30 w 31"/>
                <a:gd name="T39" fmla="*/ 9 h 12"/>
                <a:gd name="T40" fmla="*/ 30 w 31"/>
                <a:gd name="T41" fmla="*/ 12 h 12"/>
                <a:gd name="T42" fmla="*/ 28 w 31"/>
                <a:gd name="T43" fmla="*/ 12 h 12"/>
                <a:gd name="T44" fmla="*/ 26 w 31"/>
                <a:gd name="T45" fmla="*/ 12 h 12"/>
                <a:gd name="T46" fmla="*/ 24 w 31"/>
                <a:gd name="T47" fmla="*/ 12 h 12"/>
                <a:gd name="T48" fmla="*/ 22 w 31"/>
                <a:gd name="T49" fmla="*/ 12 h 12"/>
                <a:gd name="T50" fmla="*/ 20 w 31"/>
                <a:gd name="T51" fmla="*/ 12 h 12"/>
                <a:gd name="T52" fmla="*/ 18 w 31"/>
                <a:gd name="T53" fmla="*/ 12 h 12"/>
                <a:gd name="T54" fmla="*/ 16 w 31"/>
                <a:gd name="T55" fmla="*/ 12 h 12"/>
                <a:gd name="T56" fmla="*/ 15 w 31"/>
                <a:gd name="T57" fmla="*/ 12 h 12"/>
                <a:gd name="T58" fmla="*/ 13 w 31"/>
                <a:gd name="T59" fmla="*/ 12 h 12"/>
                <a:gd name="T60" fmla="*/ 11 w 31"/>
                <a:gd name="T61" fmla="*/ 12 h 12"/>
                <a:gd name="T62" fmla="*/ 9 w 31"/>
                <a:gd name="T63" fmla="*/ 12 h 12"/>
                <a:gd name="T64" fmla="*/ 7 w 31"/>
                <a:gd name="T65" fmla="*/ 12 h 12"/>
                <a:gd name="T66" fmla="*/ 5 w 31"/>
                <a:gd name="T67" fmla="*/ 12 h 12"/>
                <a:gd name="T68" fmla="*/ 3 w 31"/>
                <a:gd name="T69" fmla="*/ 12 h 12"/>
                <a:gd name="T70" fmla="*/ 1 w 31"/>
                <a:gd name="T71" fmla="*/ 12 h 12"/>
                <a:gd name="T72" fmla="*/ 0 w 31"/>
                <a:gd name="T73" fmla="*/ 12 h 12"/>
                <a:gd name="T74" fmla="*/ 0 w 31"/>
                <a:gd name="T75" fmla="*/ 9 h 12"/>
                <a:gd name="T76" fmla="*/ 0 w 31"/>
                <a:gd name="T77" fmla="*/ 6 h 12"/>
                <a:gd name="T78" fmla="*/ 0 w 31"/>
                <a:gd name="T79" fmla="*/ 3 h 12"/>
                <a:gd name="T80" fmla="*/ 0 w 31"/>
                <a:gd name="T8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Freeform 36">
              <a:extLst>
                <a:ext uri="{FF2B5EF4-FFF2-40B4-BE49-F238E27FC236}">
                  <a16:creationId xmlns:a16="http://schemas.microsoft.com/office/drawing/2014/main" id="{2E98B9DF-38A9-41CD-B817-0C043C1C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" y="826"/>
              <a:ext cx="29" cy="12"/>
            </a:xfrm>
            <a:custGeom>
              <a:avLst/>
              <a:gdLst>
                <a:gd name="T0" fmla="*/ 0 w 29"/>
                <a:gd name="T1" fmla="*/ 0 h 12"/>
                <a:gd name="T2" fmla="*/ 4 w 29"/>
                <a:gd name="T3" fmla="*/ 0 h 12"/>
                <a:gd name="T4" fmla="*/ 7 w 29"/>
                <a:gd name="T5" fmla="*/ 0 h 12"/>
                <a:gd name="T6" fmla="*/ 11 w 29"/>
                <a:gd name="T7" fmla="*/ 0 h 12"/>
                <a:gd name="T8" fmla="*/ 14 w 29"/>
                <a:gd name="T9" fmla="*/ 1 h 12"/>
                <a:gd name="T10" fmla="*/ 18 w 29"/>
                <a:gd name="T11" fmla="*/ 1 h 12"/>
                <a:gd name="T12" fmla="*/ 22 w 29"/>
                <a:gd name="T13" fmla="*/ 1 h 12"/>
                <a:gd name="T14" fmla="*/ 25 w 29"/>
                <a:gd name="T15" fmla="*/ 1 h 12"/>
                <a:gd name="T16" fmla="*/ 29 w 29"/>
                <a:gd name="T17" fmla="*/ 1 h 12"/>
                <a:gd name="T18" fmla="*/ 28 w 29"/>
                <a:gd name="T19" fmla="*/ 4 h 12"/>
                <a:gd name="T20" fmla="*/ 28 w 29"/>
                <a:gd name="T21" fmla="*/ 6 h 12"/>
                <a:gd name="T22" fmla="*/ 28 w 29"/>
                <a:gd name="T23" fmla="*/ 9 h 12"/>
                <a:gd name="T24" fmla="*/ 27 w 29"/>
                <a:gd name="T25" fmla="*/ 11 h 12"/>
                <a:gd name="T26" fmla="*/ 24 w 29"/>
                <a:gd name="T27" fmla="*/ 11 h 12"/>
                <a:gd name="T28" fmla="*/ 20 w 29"/>
                <a:gd name="T29" fmla="*/ 11 h 12"/>
                <a:gd name="T30" fmla="*/ 17 w 29"/>
                <a:gd name="T31" fmla="*/ 11 h 12"/>
                <a:gd name="T32" fmla="*/ 14 w 29"/>
                <a:gd name="T33" fmla="*/ 11 h 12"/>
                <a:gd name="T34" fmla="*/ 10 w 29"/>
                <a:gd name="T35" fmla="*/ 12 h 12"/>
                <a:gd name="T36" fmla="*/ 7 w 29"/>
                <a:gd name="T37" fmla="*/ 12 h 12"/>
                <a:gd name="T38" fmla="*/ 3 w 29"/>
                <a:gd name="T39" fmla="*/ 12 h 12"/>
                <a:gd name="T40" fmla="*/ 0 w 29"/>
                <a:gd name="T41" fmla="*/ 12 h 12"/>
                <a:gd name="T42" fmla="*/ 0 w 29"/>
                <a:gd name="T43" fmla="*/ 9 h 12"/>
                <a:gd name="T44" fmla="*/ 0 w 29"/>
                <a:gd name="T45" fmla="*/ 6 h 12"/>
                <a:gd name="T46" fmla="*/ 0 w 29"/>
                <a:gd name="T47" fmla="*/ 3 h 12"/>
                <a:gd name="T48" fmla="*/ 0 w 29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Freeform 37">
              <a:extLst>
                <a:ext uri="{FF2B5EF4-FFF2-40B4-BE49-F238E27FC236}">
                  <a16:creationId xmlns:a16="http://schemas.microsoft.com/office/drawing/2014/main" id="{D185E4AA-33FF-4991-9E6D-46416A99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827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3 w 25"/>
                <a:gd name="T3" fmla="*/ 0 h 10"/>
                <a:gd name="T4" fmla="*/ 6 w 25"/>
                <a:gd name="T5" fmla="*/ 0 h 10"/>
                <a:gd name="T6" fmla="*/ 9 w 25"/>
                <a:gd name="T7" fmla="*/ 0 h 10"/>
                <a:gd name="T8" fmla="*/ 13 w 25"/>
                <a:gd name="T9" fmla="*/ 0 h 10"/>
                <a:gd name="T10" fmla="*/ 16 w 25"/>
                <a:gd name="T11" fmla="*/ 0 h 10"/>
                <a:gd name="T12" fmla="*/ 19 w 25"/>
                <a:gd name="T13" fmla="*/ 0 h 10"/>
                <a:gd name="T14" fmla="*/ 22 w 25"/>
                <a:gd name="T15" fmla="*/ 0 h 10"/>
                <a:gd name="T16" fmla="*/ 25 w 25"/>
                <a:gd name="T17" fmla="*/ 1 h 10"/>
                <a:gd name="T18" fmla="*/ 25 w 25"/>
                <a:gd name="T19" fmla="*/ 3 h 10"/>
                <a:gd name="T20" fmla="*/ 25 w 25"/>
                <a:gd name="T21" fmla="*/ 5 h 10"/>
                <a:gd name="T22" fmla="*/ 24 w 25"/>
                <a:gd name="T23" fmla="*/ 7 h 10"/>
                <a:gd name="T24" fmla="*/ 24 w 25"/>
                <a:gd name="T25" fmla="*/ 10 h 10"/>
                <a:gd name="T26" fmla="*/ 21 w 25"/>
                <a:gd name="T27" fmla="*/ 10 h 10"/>
                <a:gd name="T28" fmla="*/ 18 w 25"/>
                <a:gd name="T29" fmla="*/ 10 h 10"/>
                <a:gd name="T30" fmla="*/ 15 w 25"/>
                <a:gd name="T31" fmla="*/ 10 h 10"/>
                <a:gd name="T32" fmla="*/ 12 w 25"/>
                <a:gd name="T33" fmla="*/ 10 h 10"/>
                <a:gd name="T34" fmla="*/ 9 w 25"/>
                <a:gd name="T35" fmla="*/ 10 h 10"/>
                <a:gd name="T36" fmla="*/ 6 w 25"/>
                <a:gd name="T37" fmla="*/ 10 h 10"/>
                <a:gd name="T38" fmla="*/ 3 w 25"/>
                <a:gd name="T39" fmla="*/ 10 h 10"/>
                <a:gd name="T40" fmla="*/ 0 w 25"/>
                <a:gd name="T41" fmla="*/ 10 h 10"/>
                <a:gd name="T42" fmla="*/ 0 w 25"/>
                <a:gd name="T43" fmla="*/ 8 h 10"/>
                <a:gd name="T44" fmla="*/ 0 w 25"/>
                <a:gd name="T45" fmla="*/ 5 h 10"/>
                <a:gd name="T46" fmla="*/ 0 w 25"/>
                <a:gd name="T47" fmla="*/ 3 h 10"/>
                <a:gd name="T48" fmla="*/ 0 w 25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Freeform 38">
              <a:extLst>
                <a:ext uri="{FF2B5EF4-FFF2-40B4-BE49-F238E27FC236}">
                  <a16:creationId xmlns:a16="http://schemas.microsoft.com/office/drawing/2014/main" id="{EDB2CF06-89B3-4014-B70D-E344845F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" y="827"/>
              <a:ext cx="23" cy="10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0 h 10"/>
                <a:gd name="T4" fmla="*/ 6 w 23"/>
                <a:gd name="T5" fmla="*/ 0 h 10"/>
                <a:gd name="T6" fmla="*/ 9 w 23"/>
                <a:gd name="T7" fmla="*/ 0 h 10"/>
                <a:gd name="T8" fmla="*/ 12 w 23"/>
                <a:gd name="T9" fmla="*/ 0 h 10"/>
                <a:gd name="T10" fmla="*/ 15 w 23"/>
                <a:gd name="T11" fmla="*/ 1 h 10"/>
                <a:gd name="T12" fmla="*/ 18 w 23"/>
                <a:gd name="T13" fmla="*/ 1 h 10"/>
                <a:gd name="T14" fmla="*/ 20 w 23"/>
                <a:gd name="T15" fmla="*/ 1 h 10"/>
                <a:gd name="T16" fmla="*/ 23 w 23"/>
                <a:gd name="T17" fmla="*/ 1 h 10"/>
                <a:gd name="T18" fmla="*/ 23 w 23"/>
                <a:gd name="T19" fmla="*/ 3 h 10"/>
                <a:gd name="T20" fmla="*/ 22 w 23"/>
                <a:gd name="T21" fmla="*/ 5 h 10"/>
                <a:gd name="T22" fmla="*/ 22 w 23"/>
                <a:gd name="T23" fmla="*/ 7 h 10"/>
                <a:gd name="T24" fmla="*/ 21 w 23"/>
                <a:gd name="T25" fmla="*/ 9 h 10"/>
                <a:gd name="T26" fmla="*/ 19 w 23"/>
                <a:gd name="T27" fmla="*/ 9 h 10"/>
                <a:gd name="T28" fmla="*/ 16 w 23"/>
                <a:gd name="T29" fmla="*/ 9 h 10"/>
                <a:gd name="T30" fmla="*/ 13 w 23"/>
                <a:gd name="T31" fmla="*/ 9 h 10"/>
                <a:gd name="T32" fmla="*/ 11 w 23"/>
                <a:gd name="T33" fmla="*/ 9 h 10"/>
                <a:gd name="T34" fmla="*/ 8 w 23"/>
                <a:gd name="T35" fmla="*/ 10 h 10"/>
                <a:gd name="T36" fmla="*/ 6 w 23"/>
                <a:gd name="T37" fmla="*/ 10 h 10"/>
                <a:gd name="T38" fmla="*/ 3 w 23"/>
                <a:gd name="T39" fmla="*/ 10 h 10"/>
                <a:gd name="T40" fmla="*/ 0 w 23"/>
                <a:gd name="T41" fmla="*/ 10 h 10"/>
                <a:gd name="T42" fmla="*/ 0 w 23"/>
                <a:gd name="T43" fmla="*/ 7 h 10"/>
                <a:gd name="T44" fmla="*/ 0 w 23"/>
                <a:gd name="T45" fmla="*/ 5 h 10"/>
                <a:gd name="T46" fmla="*/ 0 w 23"/>
                <a:gd name="T47" fmla="*/ 3 h 10"/>
                <a:gd name="T48" fmla="*/ 0 w 23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9" name="Freeform 39">
              <a:extLst>
                <a:ext uri="{FF2B5EF4-FFF2-40B4-BE49-F238E27FC236}">
                  <a16:creationId xmlns:a16="http://schemas.microsoft.com/office/drawing/2014/main" id="{C4DBAAD2-30BD-4104-9B57-2A55F72C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828"/>
              <a:ext cx="20" cy="8"/>
            </a:xfrm>
            <a:custGeom>
              <a:avLst/>
              <a:gdLst>
                <a:gd name="T0" fmla="*/ 0 w 20"/>
                <a:gd name="T1" fmla="*/ 0 h 8"/>
                <a:gd name="T2" fmla="*/ 2 w 20"/>
                <a:gd name="T3" fmla="*/ 0 h 8"/>
                <a:gd name="T4" fmla="*/ 5 w 20"/>
                <a:gd name="T5" fmla="*/ 0 h 8"/>
                <a:gd name="T6" fmla="*/ 8 w 20"/>
                <a:gd name="T7" fmla="*/ 0 h 8"/>
                <a:gd name="T8" fmla="*/ 10 w 20"/>
                <a:gd name="T9" fmla="*/ 0 h 8"/>
                <a:gd name="T10" fmla="*/ 13 w 20"/>
                <a:gd name="T11" fmla="*/ 0 h 8"/>
                <a:gd name="T12" fmla="*/ 15 w 20"/>
                <a:gd name="T13" fmla="*/ 0 h 8"/>
                <a:gd name="T14" fmla="*/ 18 w 20"/>
                <a:gd name="T15" fmla="*/ 1 h 8"/>
                <a:gd name="T16" fmla="*/ 20 w 20"/>
                <a:gd name="T17" fmla="*/ 1 h 8"/>
                <a:gd name="T18" fmla="*/ 20 w 20"/>
                <a:gd name="T19" fmla="*/ 2 h 8"/>
                <a:gd name="T20" fmla="*/ 19 w 20"/>
                <a:gd name="T21" fmla="*/ 4 h 8"/>
                <a:gd name="T22" fmla="*/ 19 w 20"/>
                <a:gd name="T23" fmla="*/ 6 h 8"/>
                <a:gd name="T24" fmla="*/ 18 w 20"/>
                <a:gd name="T25" fmla="*/ 8 h 8"/>
                <a:gd name="T26" fmla="*/ 16 w 20"/>
                <a:gd name="T27" fmla="*/ 8 h 8"/>
                <a:gd name="T28" fmla="*/ 13 w 20"/>
                <a:gd name="T29" fmla="*/ 8 h 8"/>
                <a:gd name="T30" fmla="*/ 11 w 20"/>
                <a:gd name="T31" fmla="*/ 8 h 8"/>
                <a:gd name="T32" fmla="*/ 9 w 20"/>
                <a:gd name="T33" fmla="*/ 8 h 8"/>
                <a:gd name="T34" fmla="*/ 7 w 20"/>
                <a:gd name="T35" fmla="*/ 8 h 8"/>
                <a:gd name="T36" fmla="*/ 5 w 20"/>
                <a:gd name="T37" fmla="*/ 8 h 8"/>
                <a:gd name="T38" fmla="*/ 2 w 20"/>
                <a:gd name="T39" fmla="*/ 8 h 8"/>
                <a:gd name="T40" fmla="*/ 0 w 20"/>
                <a:gd name="T41" fmla="*/ 8 h 8"/>
                <a:gd name="T42" fmla="*/ 0 w 20"/>
                <a:gd name="T43" fmla="*/ 6 h 8"/>
                <a:gd name="T44" fmla="*/ 0 w 20"/>
                <a:gd name="T45" fmla="*/ 4 h 8"/>
                <a:gd name="T46" fmla="*/ 0 w 20"/>
                <a:gd name="T47" fmla="*/ 2 h 8"/>
                <a:gd name="T48" fmla="*/ 0 w 20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0" name="Freeform 40">
              <a:extLst>
                <a:ext uri="{FF2B5EF4-FFF2-40B4-BE49-F238E27FC236}">
                  <a16:creationId xmlns:a16="http://schemas.microsoft.com/office/drawing/2014/main" id="{F53AA827-E9EB-465F-A4F8-CA4CBCE0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828"/>
              <a:ext cx="18" cy="8"/>
            </a:xfrm>
            <a:custGeom>
              <a:avLst/>
              <a:gdLst>
                <a:gd name="T0" fmla="*/ 0 w 18"/>
                <a:gd name="T1" fmla="*/ 0 h 8"/>
                <a:gd name="T2" fmla="*/ 3 w 18"/>
                <a:gd name="T3" fmla="*/ 0 h 8"/>
                <a:gd name="T4" fmla="*/ 5 w 18"/>
                <a:gd name="T5" fmla="*/ 0 h 8"/>
                <a:gd name="T6" fmla="*/ 7 w 18"/>
                <a:gd name="T7" fmla="*/ 1 h 8"/>
                <a:gd name="T8" fmla="*/ 9 w 18"/>
                <a:gd name="T9" fmla="*/ 1 h 8"/>
                <a:gd name="T10" fmla="*/ 11 w 18"/>
                <a:gd name="T11" fmla="*/ 1 h 8"/>
                <a:gd name="T12" fmla="*/ 14 w 18"/>
                <a:gd name="T13" fmla="*/ 1 h 8"/>
                <a:gd name="T14" fmla="*/ 16 w 18"/>
                <a:gd name="T15" fmla="*/ 1 h 8"/>
                <a:gd name="T16" fmla="*/ 18 w 18"/>
                <a:gd name="T17" fmla="*/ 1 h 8"/>
                <a:gd name="T18" fmla="*/ 16 w 18"/>
                <a:gd name="T19" fmla="*/ 7 h 8"/>
                <a:gd name="T20" fmla="*/ 14 w 18"/>
                <a:gd name="T21" fmla="*/ 7 h 8"/>
                <a:gd name="T22" fmla="*/ 12 w 18"/>
                <a:gd name="T23" fmla="*/ 7 h 8"/>
                <a:gd name="T24" fmla="*/ 10 w 18"/>
                <a:gd name="T25" fmla="*/ 7 h 8"/>
                <a:gd name="T26" fmla="*/ 8 w 18"/>
                <a:gd name="T27" fmla="*/ 7 h 8"/>
                <a:gd name="T28" fmla="*/ 6 w 18"/>
                <a:gd name="T29" fmla="*/ 7 h 8"/>
                <a:gd name="T30" fmla="*/ 4 w 18"/>
                <a:gd name="T31" fmla="*/ 7 h 8"/>
                <a:gd name="T32" fmla="*/ 2 w 18"/>
                <a:gd name="T33" fmla="*/ 8 h 8"/>
                <a:gd name="T34" fmla="*/ 0 w 18"/>
                <a:gd name="T35" fmla="*/ 8 h 8"/>
                <a:gd name="T36" fmla="*/ 0 w 1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Freeform 41">
              <a:extLst>
                <a:ext uri="{FF2B5EF4-FFF2-40B4-BE49-F238E27FC236}">
                  <a16:creationId xmlns:a16="http://schemas.microsoft.com/office/drawing/2014/main" id="{02EDAF7B-AC28-449B-8CB5-594CFEB9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1 h 8"/>
                <a:gd name="T4" fmla="*/ 0 w 10"/>
                <a:gd name="T5" fmla="*/ 8 h 8"/>
                <a:gd name="T6" fmla="*/ 0 w 10"/>
                <a:gd name="T7" fmla="*/ 6 h 8"/>
                <a:gd name="T8" fmla="*/ 0 w 10"/>
                <a:gd name="T9" fmla="*/ 3 h 8"/>
                <a:gd name="T10" fmla="*/ 0 w 10"/>
                <a:gd name="T11" fmla="*/ 1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2" name="Freeform 42">
              <a:extLst>
                <a:ext uri="{FF2B5EF4-FFF2-40B4-BE49-F238E27FC236}">
                  <a16:creationId xmlns:a16="http://schemas.microsoft.com/office/drawing/2014/main" id="{01FA3B18-CB77-4803-A607-C2C18785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6"/>
              <a:ext cx="16" cy="21"/>
            </a:xfrm>
            <a:custGeom>
              <a:avLst/>
              <a:gdLst>
                <a:gd name="T0" fmla="*/ 0 w 16"/>
                <a:gd name="T1" fmla="*/ 0 h 21"/>
                <a:gd name="T2" fmla="*/ 15 w 16"/>
                <a:gd name="T3" fmla="*/ 0 h 21"/>
                <a:gd name="T4" fmla="*/ 16 w 16"/>
                <a:gd name="T5" fmla="*/ 2 h 21"/>
                <a:gd name="T6" fmla="*/ 16 w 16"/>
                <a:gd name="T7" fmla="*/ 7 h 21"/>
                <a:gd name="T8" fmla="*/ 13 w 16"/>
                <a:gd name="T9" fmla="*/ 8 h 21"/>
                <a:gd name="T10" fmla="*/ 13 w 16"/>
                <a:gd name="T11" fmla="*/ 10 h 21"/>
                <a:gd name="T12" fmla="*/ 14 w 16"/>
                <a:gd name="T13" fmla="*/ 21 h 21"/>
                <a:gd name="T14" fmla="*/ 9 w 16"/>
                <a:gd name="T15" fmla="*/ 13 h 21"/>
                <a:gd name="T16" fmla="*/ 3 w 16"/>
                <a:gd name="T17" fmla="*/ 5 h 21"/>
                <a:gd name="T18" fmla="*/ 0 w 1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0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21"/>
                  </a:lnTo>
                  <a:lnTo>
                    <a:pt x="9" y="1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3" name="Freeform 43">
              <a:extLst>
                <a:ext uri="{FF2B5EF4-FFF2-40B4-BE49-F238E27FC236}">
                  <a16:creationId xmlns:a16="http://schemas.microsoft.com/office/drawing/2014/main" id="{20DFAB15-8F5B-473D-A75D-A6BE8062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883"/>
              <a:ext cx="30" cy="11"/>
            </a:xfrm>
            <a:custGeom>
              <a:avLst/>
              <a:gdLst>
                <a:gd name="T0" fmla="*/ 0 w 30"/>
                <a:gd name="T1" fmla="*/ 0 h 11"/>
                <a:gd name="T2" fmla="*/ 8 w 30"/>
                <a:gd name="T3" fmla="*/ 2 h 11"/>
                <a:gd name="T4" fmla="*/ 27 w 30"/>
                <a:gd name="T5" fmla="*/ 2 h 11"/>
                <a:gd name="T6" fmla="*/ 30 w 30"/>
                <a:gd name="T7" fmla="*/ 2 h 11"/>
                <a:gd name="T8" fmla="*/ 29 w 30"/>
                <a:gd name="T9" fmla="*/ 7 h 11"/>
                <a:gd name="T10" fmla="*/ 28 w 30"/>
                <a:gd name="T11" fmla="*/ 11 h 11"/>
                <a:gd name="T12" fmla="*/ 12 w 30"/>
                <a:gd name="T13" fmla="*/ 11 h 11"/>
                <a:gd name="T14" fmla="*/ 12 w 30"/>
                <a:gd name="T15" fmla="*/ 8 h 11"/>
                <a:gd name="T16" fmla="*/ 4 w 30"/>
                <a:gd name="T17" fmla="*/ 8 h 11"/>
                <a:gd name="T18" fmla="*/ 0 w 30"/>
                <a:gd name="T19" fmla="*/ 9 h 11"/>
                <a:gd name="T20" fmla="*/ 0 w 30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8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29" y="7"/>
                  </a:lnTo>
                  <a:lnTo>
                    <a:pt x="28" y="11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4" y="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4" name="Freeform 44">
              <a:extLst>
                <a:ext uri="{FF2B5EF4-FFF2-40B4-BE49-F238E27FC236}">
                  <a16:creationId xmlns:a16="http://schemas.microsoft.com/office/drawing/2014/main" id="{2CA1BD5A-CE15-4B85-97BB-F7C4C166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" y="885"/>
              <a:ext cx="22" cy="9"/>
            </a:xfrm>
            <a:custGeom>
              <a:avLst/>
              <a:gdLst>
                <a:gd name="T0" fmla="*/ 0 w 22"/>
                <a:gd name="T1" fmla="*/ 0 h 9"/>
                <a:gd name="T2" fmla="*/ 0 w 22"/>
                <a:gd name="T3" fmla="*/ 6 h 9"/>
                <a:gd name="T4" fmla="*/ 7 w 22"/>
                <a:gd name="T5" fmla="*/ 6 h 9"/>
                <a:gd name="T6" fmla="*/ 7 w 22"/>
                <a:gd name="T7" fmla="*/ 9 h 9"/>
                <a:gd name="T8" fmla="*/ 13 w 22"/>
                <a:gd name="T9" fmla="*/ 9 h 9"/>
                <a:gd name="T10" fmla="*/ 22 w 22"/>
                <a:gd name="T11" fmla="*/ 9 h 9"/>
                <a:gd name="T12" fmla="*/ 21 w 22"/>
                <a:gd name="T13" fmla="*/ 0 h 9"/>
                <a:gd name="T14" fmla="*/ 13 w 22"/>
                <a:gd name="T15" fmla="*/ 0 h 9"/>
                <a:gd name="T16" fmla="*/ 0 w 2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13" y="9"/>
                  </a:lnTo>
                  <a:lnTo>
                    <a:pt x="22" y="9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Freeform 45">
              <a:extLst>
                <a:ext uri="{FF2B5EF4-FFF2-40B4-BE49-F238E27FC236}">
                  <a16:creationId xmlns:a16="http://schemas.microsoft.com/office/drawing/2014/main" id="{3BBF0F2B-AC9B-4BC0-BA19-6B6B5E18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885"/>
              <a:ext cx="12" cy="9"/>
            </a:xfrm>
            <a:custGeom>
              <a:avLst/>
              <a:gdLst>
                <a:gd name="T0" fmla="*/ 0 w 12"/>
                <a:gd name="T1" fmla="*/ 1 h 9"/>
                <a:gd name="T2" fmla="*/ 0 w 12"/>
                <a:gd name="T3" fmla="*/ 7 h 9"/>
                <a:gd name="T4" fmla="*/ 2 w 12"/>
                <a:gd name="T5" fmla="*/ 7 h 9"/>
                <a:gd name="T6" fmla="*/ 3 w 12"/>
                <a:gd name="T7" fmla="*/ 9 h 9"/>
                <a:gd name="T8" fmla="*/ 12 w 12"/>
                <a:gd name="T9" fmla="*/ 9 h 9"/>
                <a:gd name="T10" fmla="*/ 12 w 12"/>
                <a:gd name="T11" fmla="*/ 0 h 9"/>
                <a:gd name="T12" fmla="*/ 0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0" y="1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3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Freeform 46">
              <a:extLst>
                <a:ext uri="{FF2B5EF4-FFF2-40B4-BE49-F238E27FC236}">
                  <a16:creationId xmlns:a16="http://schemas.microsoft.com/office/drawing/2014/main" id="{46134F20-275F-46C9-B5B0-67A2933F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" y="886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6 h 8"/>
                <a:gd name="T4" fmla="*/ 1 w 5"/>
                <a:gd name="T5" fmla="*/ 8 h 8"/>
                <a:gd name="T6" fmla="*/ 5 w 5"/>
                <a:gd name="T7" fmla="*/ 8 h 8"/>
                <a:gd name="T8" fmla="*/ 5 w 5"/>
                <a:gd name="T9" fmla="*/ 0 h 8"/>
                <a:gd name="T10" fmla="*/ 0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5" y="8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Freeform 47">
              <a:extLst>
                <a:ext uri="{FF2B5EF4-FFF2-40B4-BE49-F238E27FC236}">
                  <a16:creationId xmlns:a16="http://schemas.microsoft.com/office/drawing/2014/main" id="{2304CA12-302E-44F3-9FB0-89578402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7" cy="5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0 h 5"/>
                <a:gd name="T4" fmla="*/ 5 w 7"/>
                <a:gd name="T5" fmla="*/ 2 h 5"/>
                <a:gd name="T6" fmla="*/ 0 w 7"/>
                <a:gd name="T7" fmla="*/ 5 h 5"/>
                <a:gd name="T8" fmla="*/ 1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Freeform 48">
              <a:extLst>
                <a:ext uri="{FF2B5EF4-FFF2-40B4-BE49-F238E27FC236}">
                  <a16:creationId xmlns:a16="http://schemas.microsoft.com/office/drawing/2014/main" id="{3AEBAE2B-24B8-4078-9661-B0AFB360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4 w 4"/>
                <a:gd name="T5" fmla="*/ 0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Freeform 49">
              <a:extLst>
                <a:ext uri="{FF2B5EF4-FFF2-40B4-BE49-F238E27FC236}">
                  <a16:creationId xmlns:a16="http://schemas.microsoft.com/office/drawing/2014/main" id="{CD6034CA-454F-490D-B8D5-1818FE3F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" y="896"/>
              <a:ext cx="13" cy="12"/>
            </a:xfrm>
            <a:custGeom>
              <a:avLst/>
              <a:gdLst>
                <a:gd name="T0" fmla="*/ 0 w 13"/>
                <a:gd name="T1" fmla="*/ 0 h 12"/>
                <a:gd name="T2" fmla="*/ 12 w 13"/>
                <a:gd name="T3" fmla="*/ 1 h 12"/>
                <a:gd name="T4" fmla="*/ 13 w 13"/>
                <a:gd name="T5" fmla="*/ 3 h 12"/>
                <a:gd name="T6" fmla="*/ 13 w 13"/>
                <a:gd name="T7" fmla="*/ 6 h 12"/>
                <a:gd name="T8" fmla="*/ 10 w 13"/>
                <a:gd name="T9" fmla="*/ 8 h 12"/>
                <a:gd name="T10" fmla="*/ 9 w 13"/>
                <a:gd name="T11" fmla="*/ 12 h 12"/>
                <a:gd name="T12" fmla="*/ 3 w 13"/>
                <a:gd name="T13" fmla="*/ 5 h 12"/>
                <a:gd name="T14" fmla="*/ 0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2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50">
              <a:extLst>
                <a:ext uri="{FF2B5EF4-FFF2-40B4-BE49-F238E27FC236}">
                  <a16:creationId xmlns:a16="http://schemas.microsoft.com/office/drawing/2014/main" id="{FFC9C982-A7F9-4070-8BEA-1B03280D1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897"/>
              <a:ext cx="6" cy="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6 w 6"/>
                <a:gd name="T5" fmla="*/ 4 h 4"/>
                <a:gd name="T6" fmla="*/ 2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Freeform 51">
              <a:extLst>
                <a:ext uri="{FF2B5EF4-FFF2-40B4-BE49-F238E27FC236}">
                  <a16:creationId xmlns:a16="http://schemas.microsoft.com/office/drawing/2014/main" id="{932C3535-3FBF-4B0B-8DFD-7F830CC6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" y="930"/>
              <a:ext cx="61" cy="16"/>
            </a:xfrm>
            <a:custGeom>
              <a:avLst/>
              <a:gdLst>
                <a:gd name="T0" fmla="*/ 0 w 61"/>
                <a:gd name="T1" fmla="*/ 16 h 16"/>
                <a:gd name="T2" fmla="*/ 3 w 61"/>
                <a:gd name="T3" fmla="*/ 9 h 16"/>
                <a:gd name="T4" fmla="*/ 24 w 61"/>
                <a:gd name="T5" fmla="*/ 3 h 16"/>
                <a:gd name="T6" fmla="*/ 61 w 61"/>
                <a:gd name="T7" fmla="*/ 0 h 16"/>
                <a:gd name="T8" fmla="*/ 61 w 61"/>
                <a:gd name="T9" fmla="*/ 6 h 16"/>
                <a:gd name="T10" fmla="*/ 27 w 61"/>
                <a:gd name="T11" fmla="*/ 9 h 16"/>
                <a:gd name="T12" fmla="*/ 12 w 61"/>
                <a:gd name="T13" fmla="*/ 12 h 16"/>
                <a:gd name="T14" fmla="*/ 0 w 6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0" y="16"/>
                  </a:moveTo>
                  <a:lnTo>
                    <a:pt x="3" y="9"/>
                  </a:lnTo>
                  <a:lnTo>
                    <a:pt x="24" y="3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27" y="9"/>
                  </a:lnTo>
                  <a:lnTo>
                    <a:pt x="12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Freeform 52">
              <a:extLst>
                <a:ext uri="{FF2B5EF4-FFF2-40B4-BE49-F238E27FC236}">
                  <a16:creationId xmlns:a16="http://schemas.microsoft.com/office/drawing/2014/main" id="{BA271C0A-066B-482C-B411-62911A262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31"/>
              <a:ext cx="35" cy="12"/>
            </a:xfrm>
            <a:custGeom>
              <a:avLst/>
              <a:gdLst>
                <a:gd name="T0" fmla="*/ 0 w 35"/>
                <a:gd name="T1" fmla="*/ 6 h 12"/>
                <a:gd name="T2" fmla="*/ 0 w 35"/>
                <a:gd name="T3" fmla="*/ 12 h 12"/>
                <a:gd name="T4" fmla="*/ 8 w 35"/>
                <a:gd name="T5" fmla="*/ 10 h 12"/>
                <a:gd name="T6" fmla="*/ 35 w 35"/>
                <a:gd name="T7" fmla="*/ 6 h 12"/>
                <a:gd name="T8" fmla="*/ 33 w 35"/>
                <a:gd name="T9" fmla="*/ 0 h 12"/>
                <a:gd name="T10" fmla="*/ 16 w 35"/>
                <a:gd name="T11" fmla="*/ 3 h 12"/>
                <a:gd name="T12" fmla="*/ 0 w 3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0" y="6"/>
                  </a:moveTo>
                  <a:lnTo>
                    <a:pt x="0" y="12"/>
                  </a:lnTo>
                  <a:lnTo>
                    <a:pt x="8" y="10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16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Freeform 53">
              <a:extLst>
                <a:ext uri="{FF2B5EF4-FFF2-40B4-BE49-F238E27FC236}">
                  <a16:creationId xmlns:a16="http://schemas.microsoft.com/office/drawing/2014/main" id="{5AF30C0F-AE9C-47B5-A4F6-E995C2937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" y="933"/>
              <a:ext cx="21" cy="10"/>
            </a:xfrm>
            <a:custGeom>
              <a:avLst/>
              <a:gdLst>
                <a:gd name="T0" fmla="*/ 1 w 21"/>
                <a:gd name="T1" fmla="*/ 3 h 10"/>
                <a:gd name="T2" fmla="*/ 0 w 21"/>
                <a:gd name="T3" fmla="*/ 10 h 10"/>
                <a:gd name="T4" fmla="*/ 9 w 21"/>
                <a:gd name="T5" fmla="*/ 8 h 10"/>
                <a:gd name="T6" fmla="*/ 21 w 21"/>
                <a:gd name="T7" fmla="*/ 6 h 10"/>
                <a:gd name="T8" fmla="*/ 21 w 21"/>
                <a:gd name="T9" fmla="*/ 0 h 10"/>
                <a:gd name="T10" fmla="*/ 8 w 21"/>
                <a:gd name="T11" fmla="*/ 1 h 10"/>
                <a:gd name="T12" fmla="*/ 1 w 2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" y="3"/>
                  </a:moveTo>
                  <a:lnTo>
                    <a:pt x="0" y="10"/>
                  </a:lnTo>
                  <a:lnTo>
                    <a:pt x="9" y="8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8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54">
              <a:extLst>
                <a:ext uri="{FF2B5EF4-FFF2-40B4-BE49-F238E27FC236}">
                  <a16:creationId xmlns:a16="http://schemas.microsoft.com/office/drawing/2014/main" id="{1E98D3C2-21B4-4099-A391-8199B134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934"/>
              <a:ext cx="10" cy="7"/>
            </a:xfrm>
            <a:custGeom>
              <a:avLst/>
              <a:gdLst>
                <a:gd name="T0" fmla="*/ 0 w 10"/>
                <a:gd name="T1" fmla="*/ 1 h 7"/>
                <a:gd name="T2" fmla="*/ 0 w 10"/>
                <a:gd name="T3" fmla="*/ 7 h 7"/>
                <a:gd name="T4" fmla="*/ 10 w 10"/>
                <a:gd name="T5" fmla="*/ 5 h 7"/>
                <a:gd name="T6" fmla="*/ 10 w 10"/>
                <a:gd name="T7" fmla="*/ 0 h 7"/>
                <a:gd name="T8" fmla="*/ 9 w 10"/>
                <a:gd name="T9" fmla="*/ 0 h 7"/>
                <a:gd name="T10" fmla="*/ 8 w 10"/>
                <a:gd name="T11" fmla="*/ 0 h 7"/>
                <a:gd name="T12" fmla="*/ 7 w 10"/>
                <a:gd name="T13" fmla="*/ 0 h 7"/>
                <a:gd name="T14" fmla="*/ 5 w 10"/>
                <a:gd name="T15" fmla="*/ 0 h 7"/>
                <a:gd name="T16" fmla="*/ 3 w 10"/>
                <a:gd name="T17" fmla="*/ 0 h 7"/>
                <a:gd name="T18" fmla="*/ 2 w 10"/>
                <a:gd name="T19" fmla="*/ 1 h 7"/>
                <a:gd name="T20" fmla="*/ 1 w 10"/>
                <a:gd name="T21" fmla="*/ 1 h 7"/>
                <a:gd name="T22" fmla="*/ 0 w 10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lnTo>
                    <a:pt x="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55">
              <a:extLst>
                <a:ext uri="{FF2B5EF4-FFF2-40B4-BE49-F238E27FC236}">
                  <a16:creationId xmlns:a16="http://schemas.microsoft.com/office/drawing/2014/main" id="{E7AF6EB5-A505-452E-B427-E2C85FA2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" y="919"/>
              <a:ext cx="41" cy="30"/>
            </a:xfrm>
            <a:custGeom>
              <a:avLst/>
              <a:gdLst>
                <a:gd name="T0" fmla="*/ 10 w 41"/>
                <a:gd name="T1" fmla="*/ 1 h 30"/>
                <a:gd name="T2" fmla="*/ 9 w 41"/>
                <a:gd name="T3" fmla="*/ 4 h 30"/>
                <a:gd name="T4" fmla="*/ 7 w 41"/>
                <a:gd name="T5" fmla="*/ 8 h 30"/>
                <a:gd name="T6" fmla="*/ 6 w 41"/>
                <a:gd name="T7" fmla="*/ 12 h 30"/>
                <a:gd name="T8" fmla="*/ 4 w 41"/>
                <a:gd name="T9" fmla="*/ 15 h 30"/>
                <a:gd name="T10" fmla="*/ 3 w 41"/>
                <a:gd name="T11" fmla="*/ 19 h 30"/>
                <a:gd name="T12" fmla="*/ 2 w 41"/>
                <a:gd name="T13" fmla="*/ 23 h 30"/>
                <a:gd name="T14" fmla="*/ 1 w 41"/>
                <a:gd name="T15" fmla="*/ 26 h 30"/>
                <a:gd name="T16" fmla="*/ 0 w 41"/>
                <a:gd name="T17" fmla="*/ 30 h 30"/>
                <a:gd name="T18" fmla="*/ 8 w 41"/>
                <a:gd name="T19" fmla="*/ 27 h 30"/>
                <a:gd name="T20" fmla="*/ 26 w 41"/>
                <a:gd name="T21" fmla="*/ 21 h 30"/>
                <a:gd name="T22" fmla="*/ 41 w 41"/>
                <a:gd name="T23" fmla="*/ 16 h 30"/>
                <a:gd name="T24" fmla="*/ 33 w 41"/>
                <a:gd name="T25" fmla="*/ 9 h 30"/>
                <a:gd name="T26" fmla="*/ 25 w 41"/>
                <a:gd name="T27" fmla="*/ 8 h 30"/>
                <a:gd name="T28" fmla="*/ 22 w 41"/>
                <a:gd name="T29" fmla="*/ 4 h 30"/>
                <a:gd name="T30" fmla="*/ 16 w 41"/>
                <a:gd name="T31" fmla="*/ 3 h 30"/>
                <a:gd name="T32" fmla="*/ 16 w 41"/>
                <a:gd name="T33" fmla="*/ 3 h 30"/>
                <a:gd name="T34" fmla="*/ 15 w 41"/>
                <a:gd name="T35" fmla="*/ 2 h 30"/>
                <a:gd name="T36" fmla="*/ 15 w 41"/>
                <a:gd name="T37" fmla="*/ 2 h 30"/>
                <a:gd name="T38" fmla="*/ 13 w 41"/>
                <a:gd name="T39" fmla="*/ 1 h 30"/>
                <a:gd name="T40" fmla="*/ 12 w 41"/>
                <a:gd name="T41" fmla="*/ 1 h 30"/>
                <a:gd name="T42" fmla="*/ 12 w 41"/>
                <a:gd name="T43" fmla="*/ 0 h 30"/>
                <a:gd name="T44" fmla="*/ 11 w 41"/>
                <a:gd name="T45" fmla="*/ 0 h 30"/>
                <a:gd name="T46" fmla="*/ 10 w 41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0">
                  <a:moveTo>
                    <a:pt x="10" y="1"/>
                  </a:moveTo>
                  <a:lnTo>
                    <a:pt x="9" y="4"/>
                  </a:lnTo>
                  <a:lnTo>
                    <a:pt x="7" y="8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8" y="27"/>
                  </a:lnTo>
                  <a:lnTo>
                    <a:pt x="26" y="21"/>
                  </a:lnTo>
                  <a:lnTo>
                    <a:pt x="41" y="16"/>
                  </a:lnTo>
                  <a:lnTo>
                    <a:pt x="33" y="9"/>
                  </a:lnTo>
                  <a:lnTo>
                    <a:pt x="25" y="8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56">
              <a:extLst>
                <a:ext uri="{FF2B5EF4-FFF2-40B4-BE49-F238E27FC236}">
                  <a16:creationId xmlns:a16="http://schemas.microsoft.com/office/drawing/2014/main" id="{7998C718-0971-4468-AFAC-CC916765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20"/>
              <a:ext cx="38" cy="28"/>
            </a:xfrm>
            <a:custGeom>
              <a:avLst/>
              <a:gdLst>
                <a:gd name="T0" fmla="*/ 9 w 38"/>
                <a:gd name="T1" fmla="*/ 0 h 28"/>
                <a:gd name="T2" fmla="*/ 8 w 38"/>
                <a:gd name="T3" fmla="*/ 4 h 28"/>
                <a:gd name="T4" fmla="*/ 6 w 38"/>
                <a:gd name="T5" fmla="*/ 7 h 28"/>
                <a:gd name="T6" fmla="*/ 5 w 38"/>
                <a:gd name="T7" fmla="*/ 10 h 28"/>
                <a:gd name="T8" fmla="*/ 4 w 38"/>
                <a:gd name="T9" fmla="*/ 14 h 28"/>
                <a:gd name="T10" fmla="*/ 3 w 38"/>
                <a:gd name="T11" fmla="*/ 17 h 28"/>
                <a:gd name="T12" fmla="*/ 2 w 38"/>
                <a:gd name="T13" fmla="*/ 21 h 28"/>
                <a:gd name="T14" fmla="*/ 1 w 38"/>
                <a:gd name="T15" fmla="*/ 24 h 28"/>
                <a:gd name="T16" fmla="*/ 0 w 38"/>
                <a:gd name="T17" fmla="*/ 28 h 28"/>
                <a:gd name="T18" fmla="*/ 0 w 38"/>
                <a:gd name="T19" fmla="*/ 27 h 28"/>
                <a:gd name="T20" fmla="*/ 1 w 38"/>
                <a:gd name="T21" fmla="*/ 27 h 28"/>
                <a:gd name="T22" fmla="*/ 2 w 38"/>
                <a:gd name="T23" fmla="*/ 27 h 28"/>
                <a:gd name="T24" fmla="*/ 3 w 38"/>
                <a:gd name="T25" fmla="*/ 26 h 28"/>
                <a:gd name="T26" fmla="*/ 4 w 38"/>
                <a:gd name="T27" fmla="*/ 26 h 28"/>
                <a:gd name="T28" fmla="*/ 5 w 38"/>
                <a:gd name="T29" fmla="*/ 26 h 28"/>
                <a:gd name="T30" fmla="*/ 6 w 38"/>
                <a:gd name="T31" fmla="*/ 25 h 28"/>
                <a:gd name="T32" fmla="*/ 7 w 38"/>
                <a:gd name="T33" fmla="*/ 25 h 28"/>
                <a:gd name="T34" fmla="*/ 9 w 38"/>
                <a:gd name="T35" fmla="*/ 24 h 28"/>
                <a:gd name="T36" fmla="*/ 11 w 38"/>
                <a:gd name="T37" fmla="*/ 23 h 28"/>
                <a:gd name="T38" fmla="*/ 13 w 38"/>
                <a:gd name="T39" fmla="*/ 23 h 28"/>
                <a:gd name="T40" fmla="*/ 15 w 38"/>
                <a:gd name="T41" fmla="*/ 22 h 28"/>
                <a:gd name="T42" fmla="*/ 17 w 38"/>
                <a:gd name="T43" fmla="*/ 21 h 28"/>
                <a:gd name="T44" fmla="*/ 19 w 38"/>
                <a:gd name="T45" fmla="*/ 21 h 28"/>
                <a:gd name="T46" fmla="*/ 21 w 38"/>
                <a:gd name="T47" fmla="*/ 20 h 28"/>
                <a:gd name="T48" fmla="*/ 24 w 38"/>
                <a:gd name="T49" fmla="*/ 19 h 28"/>
                <a:gd name="T50" fmla="*/ 25 w 38"/>
                <a:gd name="T51" fmla="*/ 19 h 28"/>
                <a:gd name="T52" fmla="*/ 27 w 38"/>
                <a:gd name="T53" fmla="*/ 18 h 28"/>
                <a:gd name="T54" fmla="*/ 29 w 38"/>
                <a:gd name="T55" fmla="*/ 18 h 28"/>
                <a:gd name="T56" fmla="*/ 31 w 38"/>
                <a:gd name="T57" fmla="*/ 17 h 28"/>
                <a:gd name="T58" fmla="*/ 32 w 38"/>
                <a:gd name="T59" fmla="*/ 16 h 28"/>
                <a:gd name="T60" fmla="*/ 34 w 38"/>
                <a:gd name="T61" fmla="*/ 16 h 28"/>
                <a:gd name="T62" fmla="*/ 36 w 38"/>
                <a:gd name="T63" fmla="*/ 15 h 28"/>
                <a:gd name="T64" fmla="*/ 38 w 38"/>
                <a:gd name="T65" fmla="*/ 15 h 28"/>
                <a:gd name="T66" fmla="*/ 37 w 38"/>
                <a:gd name="T67" fmla="*/ 14 h 28"/>
                <a:gd name="T68" fmla="*/ 36 w 38"/>
                <a:gd name="T69" fmla="*/ 13 h 28"/>
                <a:gd name="T70" fmla="*/ 35 w 38"/>
                <a:gd name="T71" fmla="*/ 12 h 28"/>
                <a:gd name="T72" fmla="*/ 34 w 38"/>
                <a:gd name="T73" fmla="*/ 12 h 28"/>
                <a:gd name="T74" fmla="*/ 33 w 38"/>
                <a:gd name="T75" fmla="*/ 11 h 28"/>
                <a:gd name="T76" fmla="*/ 32 w 38"/>
                <a:gd name="T77" fmla="*/ 10 h 28"/>
                <a:gd name="T78" fmla="*/ 31 w 38"/>
                <a:gd name="T79" fmla="*/ 9 h 28"/>
                <a:gd name="T80" fmla="*/ 30 w 38"/>
                <a:gd name="T81" fmla="*/ 8 h 28"/>
                <a:gd name="T82" fmla="*/ 29 w 38"/>
                <a:gd name="T83" fmla="*/ 8 h 28"/>
                <a:gd name="T84" fmla="*/ 28 w 38"/>
                <a:gd name="T85" fmla="*/ 8 h 28"/>
                <a:gd name="T86" fmla="*/ 27 w 38"/>
                <a:gd name="T87" fmla="*/ 8 h 28"/>
                <a:gd name="T88" fmla="*/ 26 w 38"/>
                <a:gd name="T89" fmla="*/ 7 h 28"/>
                <a:gd name="T90" fmla="*/ 25 w 38"/>
                <a:gd name="T91" fmla="*/ 7 h 28"/>
                <a:gd name="T92" fmla="*/ 25 w 38"/>
                <a:gd name="T93" fmla="*/ 7 h 28"/>
                <a:gd name="T94" fmla="*/ 24 w 38"/>
                <a:gd name="T95" fmla="*/ 7 h 28"/>
                <a:gd name="T96" fmla="*/ 23 w 38"/>
                <a:gd name="T97" fmla="*/ 7 h 28"/>
                <a:gd name="T98" fmla="*/ 22 w 38"/>
                <a:gd name="T99" fmla="*/ 6 h 28"/>
                <a:gd name="T100" fmla="*/ 21 w 38"/>
                <a:gd name="T101" fmla="*/ 5 h 28"/>
                <a:gd name="T102" fmla="*/ 21 w 38"/>
                <a:gd name="T103" fmla="*/ 4 h 28"/>
                <a:gd name="T104" fmla="*/ 20 w 38"/>
                <a:gd name="T105" fmla="*/ 3 h 28"/>
                <a:gd name="T106" fmla="*/ 19 w 38"/>
                <a:gd name="T107" fmla="*/ 3 h 28"/>
                <a:gd name="T108" fmla="*/ 17 w 38"/>
                <a:gd name="T109" fmla="*/ 2 h 28"/>
                <a:gd name="T110" fmla="*/ 16 w 38"/>
                <a:gd name="T111" fmla="*/ 2 h 28"/>
                <a:gd name="T112" fmla="*/ 15 w 38"/>
                <a:gd name="T113" fmla="*/ 2 h 28"/>
                <a:gd name="T114" fmla="*/ 14 w 38"/>
                <a:gd name="T115" fmla="*/ 1 h 28"/>
                <a:gd name="T116" fmla="*/ 12 w 38"/>
                <a:gd name="T117" fmla="*/ 0 h 28"/>
                <a:gd name="T118" fmla="*/ 10 w 38"/>
                <a:gd name="T119" fmla="*/ 0 h 28"/>
                <a:gd name="T120" fmla="*/ 9 w 38"/>
                <a:gd name="T1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28">
                  <a:moveTo>
                    <a:pt x="9" y="0"/>
                  </a:moveTo>
                  <a:lnTo>
                    <a:pt x="8" y="4"/>
                  </a:lnTo>
                  <a:lnTo>
                    <a:pt x="6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2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57">
              <a:extLst>
                <a:ext uri="{FF2B5EF4-FFF2-40B4-BE49-F238E27FC236}">
                  <a16:creationId xmlns:a16="http://schemas.microsoft.com/office/drawing/2014/main" id="{9D2DA5CF-C734-4885-9A37-F7027ABE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20"/>
              <a:ext cx="35" cy="26"/>
            </a:xfrm>
            <a:custGeom>
              <a:avLst/>
              <a:gdLst>
                <a:gd name="T0" fmla="*/ 9 w 35"/>
                <a:gd name="T1" fmla="*/ 1 h 26"/>
                <a:gd name="T2" fmla="*/ 8 w 35"/>
                <a:gd name="T3" fmla="*/ 4 h 26"/>
                <a:gd name="T4" fmla="*/ 6 w 35"/>
                <a:gd name="T5" fmla="*/ 7 h 26"/>
                <a:gd name="T6" fmla="*/ 5 w 35"/>
                <a:gd name="T7" fmla="*/ 10 h 26"/>
                <a:gd name="T8" fmla="*/ 4 w 35"/>
                <a:gd name="T9" fmla="*/ 13 h 26"/>
                <a:gd name="T10" fmla="*/ 3 w 35"/>
                <a:gd name="T11" fmla="*/ 16 h 26"/>
                <a:gd name="T12" fmla="*/ 2 w 35"/>
                <a:gd name="T13" fmla="*/ 19 h 26"/>
                <a:gd name="T14" fmla="*/ 1 w 35"/>
                <a:gd name="T15" fmla="*/ 23 h 26"/>
                <a:gd name="T16" fmla="*/ 0 w 35"/>
                <a:gd name="T17" fmla="*/ 26 h 26"/>
                <a:gd name="T18" fmla="*/ 1 w 35"/>
                <a:gd name="T19" fmla="*/ 26 h 26"/>
                <a:gd name="T20" fmla="*/ 2 w 35"/>
                <a:gd name="T21" fmla="*/ 25 h 26"/>
                <a:gd name="T22" fmla="*/ 3 w 35"/>
                <a:gd name="T23" fmla="*/ 25 h 26"/>
                <a:gd name="T24" fmla="*/ 4 w 35"/>
                <a:gd name="T25" fmla="*/ 25 h 26"/>
                <a:gd name="T26" fmla="*/ 4 w 35"/>
                <a:gd name="T27" fmla="*/ 24 h 26"/>
                <a:gd name="T28" fmla="*/ 5 w 35"/>
                <a:gd name="T29" fmla="*/ 24 h 26"/>
                <a:gd name="T30" fmla="*/ 6 w 35"/>
                <a:gd name="T31" fmla="*/ 24 h 26"/>
                <a:gd name="T32" fmla="*/ 7 w 35"/>
                <a:gd name="T33" fmla="*/ 23 h 26"/>
                <a:gd name="T34" fmla="*/ 9 w 35"/>
                <a:gd name="T35" fmla="*/ 23 h 26"/>
                <a:gd name="T36" fmla="*/ 11 w 35"/>
                <a:gd name="T37" fmla="*/ 22 h 26"/>
                <a:gd name="T38" fmla="*/ 13 w 35"/>
                <a:gd name="T39" fmla="*/ 22 h 26"/>
                <a:gd name="T40" fmla="*/ 15 w 35"/>
                <a:gd name="T41" fmla="*/ 21 h 26"/>
                <a:gd name="T42" fmla="*/ 17 w 35"/>
                <a:gd name="T43" fmla="*/ 20 h 26"/>
                <a:gd name="T44" fmla="*/ 19 w 35"/>
                <a:gd name="T45" fmla="*/ 20 h 26"/>
                <a:gd name="T46" fmla="*/ 21 w 35"/>
                <a:gd name="T47" fmla="*/ 19 h 26"/>
                <a:gd name="T48" fmla="*/ 23 w 35"/>
                <a:gd name="T49" fmla="*/ 18 h 26"/>
                <a:gd name="T50" fmla="*/ 24 w 35"/>
                <a:gd name="T51" fmla="*/ 18 h 26"/>
                <a:gd name="T52" fmla="*/ 26 w 35"/>
                <a:gd name="T53" fmla="*/ 17 h 26"/>
                <a:gd name="T54" fmla="*/ 28 w 35"/>
                <a:gd name="T55" fmla="*/ 17 h 26"/>
                <a:gd name="T56" fmla="*/ 29 w 35"/>
                <a:gd name="T57" fmla="*/ 16 h 26"/>
                <a:gd name="T58" fmla="*/ 31 w 35"/>
                <a:gd name="T59" fmla="*/ 16 h 26"/>
                <a:gd name="T60" fmla="*/ 32 w 35"/>
                <a:gd name="T61" fmla="*/ 15 h 26"/>
                <a:gd name="T62" fmla="*/ 34 w 35"/>
                <a:gd name="T63" fmla="*/ 15 h 26"/>
                <a:gd name="T64" fmla="*/ 35 w 35"/>
                <a:gd name="T65" fmla="*/ 14 h 26"/>
                <a:gd name="T66" fmla="*/ 35 w 35"/>
                <a:gd name="T67" fmla="*/ 13 h 26"/>
                <a:gd name="T68" fmla="*/ 34 w 35"/>
                <a:gd name="T69" fmla="*/ 13 h 26"/>
                <a:gd name="T70" fmla="*/ 33 w 35"/>
                <a:gd name="T71" fmla="*/ 12 h 26"/>
                <a:gd name="T72" fmla="*/ 32 w 35"/>
                <a:gd name="T73" fmla="*/ 11 h 26"/>
                <a:gd name="T74" fmla="*/ 31 w 35"/>
                <a:gd name="T75" fmla="*/ 10 h 26"/>
                <a:gd name="T76" fmla="*/ 30 w 35"/>
                <a:gd name="T77" fmla="*/ 10 h 26"/>
                <a:gd name="T78" fmla="*/ 29 w 35"/>
                <a:gd name="T79" fmla="*/ 9 h 26"/>
                <a:gd name="T80" fmla="*/ 28 w 35"/>
                <a:gd name="T81" fmla="*/ 8 h 26"/>
                <a:gd name="T82" fmla="*/ 27 w 35"/>
                <a:gd name="T83" fmla="*/ 8 h 26"/>
                <a:gd name="T84" fmla="*/ 26 w 35"/>
                <a:gd name="T85" fmla="*/ 8 h 26"/>
                <a:gd name="T86" fmla="*/ 26 w 35"/>
                <a:gd name="T87" fmla="*/ 8 h 26"/>
                <a:gd name="T88" fmla="*/ 25 w 35"/>
                <a:gd name="T89" fmla="*/ 7 h 26"/>
                <a:gd name="T90" fmla="*/ 24 w 35"/>
                <a:gd name="T91" fmla="*/ 7 h 26"/>
                <a:gd name="T92" fmla="*/ 23 w 35"/>
                <a:gd name="T93" fmla="*/ 7 h 26"/>
                <a:gd name="T94" fmla="*/ 22 w 35"/>
                <a:gd name="T95" fmla="*/ 7 h 26"/>
                <a:gd name="T96" fmla="*/ 21 w 35"/>
                <a:gd name="T97" fmla="*/ 7 h 26"/>
                <a:gd name="T98" fmla="*/ 21 w 35"/>
                <a:gd name="T99" fmla="*/ 6 h 26"/>
                <a:gd name="T100" fmla="*/ 20 w 35"/>
                <a:gd name="T101" fmla="*/ 5 h 26"/>
                <a:gd name="T102" fmla="*/ 20 w 35"/>
                <a:gd name="T103" fmla="*/ 4 h 26"/>
                <a:gd name="T104" fmla="*/ 19 w 35"/>
                <a:gd name="T105" fmla="*/ 3 h 26"/>
                <a:gd name="T106" fmla="*/ 18 w 35"/>
                <a:gd name="T107" fmla="*/ 3 h 26"/>
                <a:gd name="T108" fmla="*/ 17 w 35"/>
                <a:gd name="T109" fmla="*/ 2 h 26"/>
                <a:gd name="T110" fmla="*/ 16 w 35"/>
                <a:gd name="T111" fmla="*/ 2 h 26"/>
                <a:gd name="T112" fmla="*/ 14 w 35"/>
                <a:gd name="T113" fmla="*/ 2 h 26"/>
                <a:gd name="T114" fmla="*/ 14 w 35"/>
                <a:gd name="T115" fmla="*/ 2 h 26"/>
                <a:gd name="T116" fmla="*/ 12 w 35"/>
                <a:gd name="T117" fmla="*/ 1 h 26"/>
                <a:gd name="T118" fmla="*/ 10 w 35"/>
                <a:gd name="T119" fmla="*/ 0 h 26"/>
                <a:gd name="T120" fmla="*/ 9 w 35"/>
                <a:gd name="T12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26">
                  <a:moveTo>
                    <a:pt x="9" y="1"/>
                  </a:moveTo>
                  <a:lnTo>
                    <a:pt x="8" y="4"/>
                  </a:lnTo>
                  <a:lnTo>
                    <a:pt x="6" y="7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5B6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58">
              <a:extLst>
                <a:ext uri="{FF2B5EF4-FFF2-40B4-BE49-F238E27FC236}">
                  <a16:creationId xmlns:a16="http://schemas.microsoft.com/office/drawing/2014/main" id="{8E9660FE-7CFD-434B-8E06-026BF081E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921"/>
              <a:ext cx="32" cy="23"/>
            </a:xfrm>
            <a:custGeom>
              <a:avLst/>
              <a:gdLst>
                <a:gd name="T0" fmla="*/ 8 w 32"/>
                <a:gd name="T1" fmla="*/ 0 h 23"/>
                <a:gd name="T2" fmla="*/ 7 w 32"/>
                <a:gd name="T3" fmla="*/ 3 h 23"/>
                <a:gd name="T4" fmla="*/ 6 w 32"/>
                <a:gd name="T5" fmla="*/ 6 h 23"/>
                <a:gd name="T6" fmla="*/ 4 w 32"/>
                <a:gd name="T7" fmla="*/ 9 h 23"/>
                <a:gd name="T8" fmla="*/ 3 w 32"/>
                <a:gd name="T9" fmla="*/ 12 h 23"/>
                <a:gd name="T10" fmla="*/ 2 w 32"/>
                <a:gd name="T11" fmla="*/ 15 h 23"/>
                <a:gd name="T12" fmla="*/ 1 w 32"/>
                <a:gd name="T13" fmla="*/ 18 h 23"/>
                <a:gd name="T14" fmla="*/ 1 w 32"/>
                <a:gd name="T15" fmla="*/ 20 h 23"/>
                <a:gd name="T16" fmla="*/ 0 w 32"/>
                <a:gd name="T17" fmla="*/ 23 h 23"/>
                <a:gd name="T18" fmla="*/ 0 w 32"/>
                <a:gd name="T19" fmla="*/ 23 h 23"/>
                <a:gd name="T20" fmla="*/ 1 w 32"/>
                <a:gd name="T21" fmla="*/ 23 h 23"/>
                <a:gd name="T22" fmla="*/ 2 w 32"/>
                <a:gd name="T23" fmla="*/ 23 h 23"/>
                <a:gd name="T24" fmla="*/ 3 w 32"/>
                <a:gd name="T25" fmla="*/ 22 h 23"/>
                <a:gd name="T26" fmla="*/ 4 w 32"/>
                <a:gd name="T27" fmla="*/ 22 h 23"/>
                <a:gd name="T28" fmla="*/ 4 w 32"/>
                <a:gd name="T29" fmla="*/ 22 h 23"/>
                <a:gd name="T30" fmla="*/ 5 w 32"/>
                <a:gd name="T31" fmla="*/ 22 h 23"/>
                <a:gd name="T32" fmla="*/ 6 w 32"/>
                <a:gd name="T33" fmla="*/ 21 h 23"/>
                <a:gd name="T34" fmla="*/ 8 w 32"/>
                <a:gd name="T35" fmla="*/ 21 h 23"/>
                <a:gd name="T36" fmla="*/ 10 w 32"/>
                <a:gd name="T37" fmla="*/ 20 h 23"/>
                <a:gd name="T38" fmla="*/ 12 w 32"/>
                <a:gd name="T39" fmla="*/ 20 h 23"/>
                <a:gd name="T40" fmla="*/ 13 w 32"/>
                <a:gd name="T41" fmla="*/ 19 h 23"/>
                <a:gd name="T42" fmla="*/ 15 w 32"/>
                <a:gd name="T43" fmla="*/ 18 h 23"/>
                <a:gd name="T44" fmla="*/ 17 w 32"/>
                <a:gd name="T45" fmla="*/ 18 h 23"/>
                <a:gd name="T46" fmla="*/ 19 w 32"/>
                <a:gd name="T47" fmla="*/ 17 h 23"/>
                <a:gd name="T48" fmla="*/ 21 w 32"/>
                <a:gd name="T49" fmla="*/ 16 h 23"/>
                <a:gd name="T50" fmla="*/ 22 w 32"/>
                <a:gd name="T51" fmla="*/ 16 h 23"/>
                <a:gd name="T52" fmla="*/ 24 w 32"/>
                <a:gd name="T53" fmla="*/ 15 h 23"/>
                <a:gd name="T54" fmla="*/ 25 w 32"/>
                <a:gd name="T55" fmla="*/ 15 h 23"/>
                <a:gd name="T56" fmla="*/ 27 w 32"/>
                <a:gd name="T57" fmla="*/ 14 h 23"/>
                <a:gd name="T58" fmla="*/ 28 w 32"/>
                <a:gd name="T59" fmla="*/ 14 h 23"/>
                <a:gd name="T60" fmla="*/ 29 w 32"/>
                <a:gd name="T61" fmla="*/ 13 h 23"/>
                <a:gd name="T62" fmla="*/ 31 w 32"/>
                <a:gd name="T63" fmla="*/ 13 h 23"/>
                <a:gd name="T64" fmla="*/ 32 w 32"/>
                <a:gd name="T65" fmla="*/ 13 h 23"/>
                <a:gd name="T66" fmla="*/ 31 w 32"/>
                <a:gd name="T67" fmla="*/ 12 h 23"/>
                <a:gd name="T68" fmla="*/ 31 w 32"/>
                <a:gd name="T69" fmla="*/ 11 h 23"/>
                <a:gd name="T70" fmla="*/ 30 w 32"/>
                <a:gd name="T71" fmla="*/ 11 h 23"/>
                <a:gd name="T72" fmla="*/ 29 w 32"/>
                <a:gd name="T73" fmla="*/ 10 h 23"/>
                <a:gd name="T74" fmla="*/ 28 w 32"/>
                <a:gd name="T75" fmla="*/ 9 h 23"/>
                <a:gd name="T76" fmla="*/ 27 w 32"/>
                <a:gd name="T77" fmla="*/ 8 h 23"/>
                <a:gd name="T78" fmla="*/ 26 w 32"/>
                <a:gd name="T79" fmla="*/ 8 h 23"/>
                <a:gd name="T80" fmla="*/ 25 w 32"/>
                <a:gd name="T81" fmla="*/ 7 h 23"/>
                <a:gd name="T82" fmla="*/ 25 w 32"/>
                <a:gd name="T83" fmla="*/ 7 h 23"/>
                <a:gd name="T84" fmla="*/ 24 w 32"/>
                <a:gd name="T85" fmla="*/ 7 h 23"/>
                <a:gd name="T86" fmla="*/ 23 w 32"/>
                <a:gd name="T87" fmla="*/ 7 h 23"/>
                <a:gd name="T88" fmla="*/ 22 w 32"/>
                <a:gd name="T89" fmla="*/ 6 h 23"/>
                <a:gd name="T90" fmla="*/ 21 w 32"/>
                <a:gd name="T91" fmla="*/ 6 h 23"/>
                <a:gd name="T92" fmla="*/ 21 w 32"/>
                <a:gd name="T93" fmla="*/ 6 h 23"/>
                <a:gd name="T94" fmla="*/ 20 w 32"/>
                <a:gd name="T95" fmla="*/ 6 h 23"/>
                <a:gd name="T96" fmla="*/ 19 w 32"/>
                <a:gd name="T97" fmla="*/ 6 h 23"/>
                <a:gd name="T98" fmla="*/ 18 w 32"/>
                <a:gd name="T99" fmla="*/ 5 h 23"/>
                <a:gd name="T100" fmla="*/ 18 w 32"/>
                <a:gd name="T101" fmla="*/ 4 h 23"/>
                <a:gd name="T102" fmla="*/ 17 w 32"/>
                <a:gd name="T103" fmla="*/ 3 h 23"/>
                <a:gd name="T104" fmla="*/ 17 w 32"/>
                <a:gd name="T105" fmla="*/ 2 h 23"/>
                <a:gd name="T106" fmla="*/ 16 w 32"/>
                <a:gd name="T107" fmla="*/ 2 h 23"/>
                <a:gd name="T108" fmla="*/ 15 w 32"/>
                <a:gd name="T109" fmla="*/ 2 h 23"/>
                <a:gd name="T110" fmla="*/ 14 w 32"/>
                <a:gd name="T111" fmla="*/ 1 h 23"/>
                <a:gd name="T112" fmla="*/ 13 w 32"/>
                <a:gd name="T113" fmla="*/ 1 h 23"/>
                <a:gd name="T114" fmla="*/ 12 w 32"/>
                <a:gd name="T115" fmla="*/ 1 h 23"/>
                <a:gd name="T116" fmla="*/ 10 w 32"/>
                <a:gd name="T117" fmla="*/ 0 h 23"/>
                <a:gd name="T118" fmla="*/ 9 w 32"/>
                <a:gd name="T119" fmla="*/ 0 h 23"/>
                <a:gd name="T120" fmla="*/ 8 w 32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23">
                  <a:moveTo>
                    <a:pt x="8" y="0"/>
                  </a:moveTo>
                  <a:lnTo>
                    <a:pt x="7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7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59">
              <a:extLst>
                <a:ext uri="{FF2B5EF4-FFF2-40B4-BE49-F238E27FC236}">
                  <a16:creationId xmlns:a16="http://schemas.microsoft.com/office/drawing/2014/main" id="{0A00429A-6F0A-4299-A8EA-8891CBD1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921"/>
              <a:ext cx="30" cy="22"/>
            </a:xfrm>
            <a:custGeom>
              <a:avLst/>
              <a:gdLst>
                <a:gd name="T0" fmla="*/ 8 w 30"/>
                <a:gd name="T1" fmla="*/ 1 h 22"/>
                <a:gd name="T2" fmla="*/ 7 w 30"/>
                <a:gd name="T3" fmla="*/ 3 h 22"/>
                <a:gd name="T4" fmla="*/ 6 w 30"/>
                <a:gd name="T5" fmla="*/ 6 h 22"/>
                <a:gd name="T6" fmla="*/ 5 w 30"/>
                <a:gd name="T7" fmla="*/ 9 h 22"/>
                <a:gd name="T8" fmla="*/ 4 w 30"/>
                <a:gd name="T9" fmla="*/ 11 h 22"/>
                <a:gd name="T10" fmla="*/ 3 w 30"/>
                <a:gd name="T11" fmla="*/ 14 h 22"/>
                <a:gd name="T12" fmla="*/ 2 w 30"/>
                <a:gd name="T13" fmla="*/ 17 h 22"/>
                <a:gd name="T14" fmla="*/ 1 w 30"/>
                <a:gd name="T15" fmla="*/ 19 h 22"/>
                <a:gd name="T16" fmla="*/ 0 w 30"/>
                <a:gd name="T17" fmla="*/ 22 h 22"/>
                <a:gd name="T18" fmla="*/ 1 w 30"/>
                <a:gd name="T19" fmla="*/ 22 h 22"/>
                <a:gd name="T20" fmla="*/ 2 w 30"/>
                <a:gd name="T21" fmla="*/ 22 h 22"/>
                <a:gd name="T22" fmla="*/ 2 w 30"/>
                <a:gd name="T23" fmla="*/ 21 h 22"/>
                <a:gd name="T24" fmla="*/ 3 w 30"/>
                <a:gd name="T25" fmla="*/ 21 h 22"/>
                <a:gd name="T26" fmla="*/ 4 w 30"/>
                <a:gd name="T27" fmla="*/ 21 h 22"/>
                <a:gd name="T28" fmla="*/ 5 w 30"/>
                <a:gd name="T29" fmla="*/ 20 h 22"/>
                <a:gd name="T30" fmla="*/ 5 w 30"/>
                <a:gd name="T31" fmla="*/ 20 h 22"/>
                <a:gd name="T32" fmla="*/ 6 w 30"/>
                <a:gd name="T33" fmla="*/ 20 h 22"/>
                <a:gd name="T34" fmla="*/ 8 w 30"/>
                <a:gd name="T35" fmla="*/ 19 h 22"/>
                <a:gd name="T36" fmla="*/ 10 w 30"/>
                <a:gd name="T37" fmla="*/ 19 h 22"/>
                <a:gd name="T38" fmla="*/ 11 w 30"/>
                <a:gd name="T39" fmla="*/ 18 h 22"/>
                <a:gd name="T40" fmla="*/ 13 w 30"/>
                <a:gd name="T41" fmla="*/ 18 h 22"/>
                <a:gd name="T42" fmla="*/ 15 w 30"/>
                <a:gd name="T43" fmla="*/ 17 h 22"/>
                <a:gd name="T44" fmla="*/ 16 w 30"/>
                <a:gd name="T45" fmla="*/ 16 h 22"/>
                <a:gd name="T46" fmla="*/ 18 w 30"/>
                <a:gd name="T47" fmla="*/ 16 h 22"/>
                <a:gd name="T48" fmla="*/ 20 w 30"/>
                <a:gd name="T49" fmla="*/ 15 h 22"/>
                <a:gd name="T50" fmla="*/ 21 w 30"/>
                <a:gd name="T51" fmla="*/ 15 h 22"/>
                <a:gd name="T52" fmla="*/ 22 w 30"/>
                <a:gd name="T53" fmla="*/ 14 h 22"/>
                <a:gd name="T54" fmla="*/ 24 w 30"/>
                <a:gd name="T55" fmla="*/ 14 h 22"/>
                <a:gd name="T56" fmla="*/ 25 w 30"/>
                <a:gd name="T57" fmla="*/ 14 h 22"/>
                <a:gd name="T58" fmla="*/ 26 w 30"/>
                <a:gd name="T59" fmla="*/ 13 h 22"/>
                <a:gd name="T60" fmla="*/ 28 w 30"/>
                <a:gd name="T61" fmla="*/ 13 h 22"/>
                <a:gd name="T62" fmla="*/ 29 w 30"/>
                <a:gd name="T63" fmla="*/ 12 h 22"/>
                <a:gd name="T64" fmla="*/ 30 w 30"/>
                <a:gd name="T65" fmla="*/ 12 h 22"/>
                <a:gd name="T66" fmla="*/ 30 w 30"/>
                <a:gd name="T67" fmla="*/ 11 h 22"/>
                <a:gd name="T68" fmla="*/ 29 w 30"/>
                <a:gd name="T69" fmla="*/ 11 h 22"/>
                <a:gd name="T70" fmla="*/ 28 w 30"/>
                <a:gd name="T71" fmla="*/ 10 h 22"/>
                <a:gd name="T72" fmla="*/ 27 w 30"/>
                <a:gd name="T73" fmla="*/ 10 h 22"/>
                <a:gd name="T74" fmla="*/ 26 w 30"/>
                <a:gd name="T75" fmla="*/ 9 h 22"/>
                <a:gd name="T76" fmla="*/ 25 w 30"/>
                <a:gd name="T77" fmla="*/ 8 h 22"/>
                <a:gd name="T78" fmla="*/ 25 w 30"/>
                <a:gd name="T79" fmla="*/ 8 h 22"/>
                <a:gd name="T80" fmla="*/ 24 w 30"/>
                <a:gd name="T81" fmla="*/ 7 h 22"/>
                <a:gd name="T82" fmla="*/ 23 w 30"/>
                <a:gd name="T83" fmla="*/ 7 h 22"/>
                <a:gd name="T84" fmla="*/ 22 w 30"/>
                <a:gd name="T85" fmla="*/ 7 h 22"/>
                <a:gd name="T86" fmla="*/ 22 w 30"/>
                <a:gd name="T87" fmla="*/ 7 h 22"/>
                <a:gd name="T88" fmla="*/ 21 w 30"/>
                <a:gd name="T89" fmla="*/ 7 h 22"/>
                <a:gd name="T90" fmla="*/ 20 w 30"/>
                <a:gd name="T91" fmla="*/ 6 h 22"/>
                <a:gd name="T92" fmla="*/ 19 w 30"/>
                <a:gd name="T93" fmla="*/ 6 h 22"/>
                <a:gd name="T94" fmla="*/ 18 w 30"/>
                <a:gd name="T95" fmla="*/ 6 h 22"/>
                <a:gd name="T96" fmla="*/ 18 w 30"/>
                <a:gd name="T97" fmla="*/ 6 h 22"/>
                <a:gd name="T98" fmla="*/ 17 w 30"/>
                <a:gd name="T99" fmla="*/ 5 h 22"/>
                <a:gd name="T100" fmla="*/ 17 w 30"/>
                <a:gd name="T101" fmla="*/ 4 h 22"/>
                <a:gd name="T102" fmla="*/ 16 w 30"/>
                <a:gd name="T103" fmla="*/ 3 h 22"/>
                <a:gd name="T104" fmla="*/ 16 w 30"/>
                <a:gd name="T105" fmla="*/ 2 h 22"/>
                <a:gd name="T106" fmla="*/ 15 w 30"/>
                <a:gd name="T107" fmla="*/ 2 h 22"/>
                <a:gd name="T108" fmla="*/ 14 w 30"/>
                <a:gd name="T109" fmla="*/ 2 h 22"/>
                <a:gd name="T110" fmla="*/ 13 w 30"/>
                <a:gd name="T111" fmla="*/ 2 h 22"/>
                <a:gd name="T112" fmla="*/ 12 w 30"/>
                <a:gd name="T113" fmla="*/ 1 h 22"/>
                <a:gd name="T114" fmla="*/ 12 w 30"/>
                <a:gd name="T115" fmla="*/ 1 h 22"/>
                <a:gd name="T116" fmla="*/ 10 w 30"/>
                <a:gd name="T117" fmla="*/ 1 h 22"/>
                <a:gd name="T118" fmla="*/ 9 w 30"/>
                <a:gd name="T119" fmla="*/ 0 h 22"/>
                <a:gd name="T120" fmla="*/ 8 w 30"/>
                <a:gd name="T1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22">
                  <a:moveTo>
                    <a:pt x="8" y="1"/>
                  </a:moveTo>
                  <a:lnTo>
                    <a:pt x="7" y="3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D7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60">
              <a:extLst>
                <a:ext uri="{FF2B5EF4-FFF2-40B4-BE49-F238E27FC236}">
                  <a16:creationId xmlns:a16="http://schemas.microsoft.com/office/drawing/2014/main" id="{EE45B122-4483-4216-8A0C-8C198C47A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922"/>
              <a:ext cx="27" cy="19"/>
            </a:xfrm>
            <a:custGeom>
              <a:avLst/>
              <a:gdLst>
                <a:gd name="T0" fmla="*/ 7 w 27"/>
                <a:gd name="T1" fmla="*/ 0 h 19"/>
                <a:gd name="T2" fmla="*/ 6 w 27"/>
                <a:gd name="T3" fmla="*/ 3 h 19"/>
                <a:gd name="T4" fmla="*/ 5 w 27"/>
                <a:gd name="T5" fmla="*/ 5 h 19"/>
                <a:gd name="T6" fmla="*/ 4 w 27"/>
                <a:gd name="T7" fmla="*/ 7 h 19"/>
                <a:gd name="T8" fmla="*/ 3 w 27"/>
                <a:gd name="T9" fmla="*/ 10 h 19"/>
                <a:gd name="T10" fmla="*/ 2 w 27"/>
                <a:gd name="T11" fmla="*/ 12 h 19"/>
                <a:gd name="T12" fmla="*/ 1 w 27"/>
                <a:gd name="T13" fmla="*/ 14 h 19"/>
                <a:gd name="T14" fmla="*/ 0 w 27"/>
                <a:gd name="T15" fmla="*/ 17 h 19"/>
                <a:gd name="T16" fmla="*/ 0 w 27"/>
                <a:gd name="T17" fmla="*/ 19 h 19"/>
                <a:gd name="T18" fmla="*/ 0 w 27"/>
                <a:gd name="T19" fmla="*/ 19 h 19"/>
                <a:gd name="T20" fmla="*/ 1 w 27"/>
                <a:gd name="T21" fmla="*/ 19 h 19"/>
                <a:gd name="T22" fmla="*/ 2 w 27"/>
                <a:gd name="T23" fmla="*/ 19 h 19"/>
                <a:gd name="T24" fmla="*/ 2 w 27"/>
                <a:gd name="T25" fmla="*/ 19 h 19"/>
                <a:gd name="T26" fmla="*/ 3 w 27"/>
                <a:gd name="T27" fmla="*/ 18 h 19"/>
                <a:gd name="T28" fmla="*/ 4 w 27"/>
                <a:gd name="T29" fmla="*/ 18 h 19"/>
                <a:gd name="T30" fmla="*/ 5 w 27"/>
                <a:gd name="T31" fmla="*/ 18 h 19"/>
                <a:gd name="T32" fmla="*/ 5 w 27"/>
                <a:gd name="T33" fmla="*/ 18 h 19"/>
                <a:gd name="T34" fmla="*/ 7 w 27"/>
                <a:gd name="T35" fmla="*/ 17 h 19"/>
                <a:gd name="T36" fmla="*/ 8 w 27"/>
                <a:gd name="T37" fmla="*/ 17 h 19"/>
                <a:gd name="T38" fmla="*/ 10 w 27"/>
                <a:gd name="T39" fmla="*/ 16 h 19"/>
                <a:gd name="T40" fmla="*/ 12 w 27"/>
                <a:gd name="T41" fmla="*/ 15 h 19"/>
                <a:gd name="T42" fmla="*/ 13 w 27"/>
                <a:gd name="T43" fmla="*/ 15 h 19"/>
                <a:gd name="T44" fmla="*/ 15 w 27"/>
                <a:gd name="T45" fmla="*/ 14 h 19"/>
                <a:gd name="T46" fmla="*/ 16 w 27"/>
                <a:gd name="T47" fmla="*/ 14 h 19"/>
                <a:gd name="T48" fmla="*/ 18 w 27"/>
                <a:gd name="T49" fmla="*/ 13 h 19"/>
                <a:gd name="T50" fmla="*/ 19 w 27"/>
                <a:gd name="T51" fmla="*/ 13 h 19"/>
                <a:gd name="T52" fmla="*/ 20 w 27"/>
                <a:gd name="T53" fmla="*/ 12 h 19"/>
                <a:gd name="T54" fmla="*/ 21 w 27"/>
                <a:gd name="T55" fmla="*/ 12 h 19"/>
                <a:gd name="T56" fmla="*/ 23 w 27"/>
                <a:gd name="T57" fmla="*/ 12 h 19"/>
                <a:gd name="T58" fmla="*/ 24 w 27"/>
                <a:gd name="T59" fmla="*/ 12 h 19"/>
                <a:gd name="T60" fmla="*/ 25 w 27"/>
                <a:gd name="T61" fmla="*/ 11 h 19"/>
                <a:gd name="T62" fmla="*/ 26 w 27"/>
                <a:gd name="T63" fmla="*/ 11 h 19"/>
                <a:gd name="T64" fmla="*/ 27 w 27"/>
                <a:gd name="T65" fmla="*/ 10 h 19"/>
                <a:gd name="T66" fmla="*/ 26 w 27"/>
                <a:gd name="T67" fmla="*/ 10 h 19"/>
                <a:gd name="T68" fmla="*/ 26 w 27"/>
                <a:gd name="T69" fmla="*/ 9 h 19"/>
                <a:gd name="T70" fmla="*/ 25 w 27"/>
                <a:gd name="T71" fmla="*/ 9 h 19"/>
                <a:gd name="T72" fmla="*/ 24 w 27"/>
                <a:gd name="T73" fmla="*/ 8 h 19"/>
                <a:gd name="T74" fmla="*/ 23 w 27"/>
                <a:gd name="T75" fmla="*/ 8 h 19"/>
                <a:gd name="T76" fmla="*/ 22 w 27"/>
                <a:gd name="T77" fmla="*/ 7 h 19"/>
                <a:gd name="T78" fmla="*/ 22 w 27"/>
                <a:gd name="T79" fmla="*/ 7 h 19"/>
                <a:gd name="T80" fmla="*/ 21 w 27"/>
                <a:gd name="T81" fmla="*/ 6 h 19"/>
                <a:gd name="T82" fmla="*/ 20 w 27"/>
                <a:gd name="T83" fmla="*/ 6 h 19"/>
                <a:gd name="T84" fmla="*/ 19 w 27"/>
                <a:gd name="T85" fmla="*/ 6 h 19"/>
                <a:gd name="T86" fmla="*/ 19 w 27"/>
                <a:gd name="T87" fmla="*/ 6 h 19"/>
                <a:gd name="T88" fmla="*/ 18 w 27"/>
                <a:gd name="T89" fmla="*/ 6 h 19"/>
                <a:gd name="T90" fmla="*/ 17 w 27"/>
                <a:gd name="T91" fmla="*/ 5 h 19"/>
                <a:gd name="T92" fmla="*/ 17 w 27"/>
                <a:gd name="T93" fmla="*/ 5 h 19"/>
                <a:gd name="T94" fmla="*/ 16 w 27"/>
                <a:gd name="T95" fmla="*/ 5 h 19"/>
                <a:gd name="T96" fmla="*/ 15 w 27"/>
                <a:gd name="T97" fmla="*/ 5 h 19"/>
                <a:gd name="T98" fmla="*/ 15 w 27"/>
                <a:gd name="T99" fmla="*/ 4 h 19"/>
                <a:gd name="T100" fmla="*/ 15 w 27"/>
                <a:gd name="T101" fmla="*/ 3 h 19"/>
                <a:gd name="T102" fmla="*/ 14 w 27"/>
                <a:gd name="T103" fmla="*/ 2 h 19"/>
                <a:gd name="T104" fmla="*/ 14 w 27"/>
                <a:gd name="T105" fmla="*/ 1 h 19"/>
                <a:gd name="T106" fmla="*/ 13 w 27"/>
                <a:gd name="T107" fmla="*/ 1 h 19"/>
                <a:gd name="T108" fmla="*/ 12 w 27"/>
                <a:gd name="T109" fmla="*/ 1 h 19"/>
                <a:gd name="T110" fmla="*/ 12 w 27"/>
                <a:gd name="T111" fmla="*/ 1 h 19"/>
                <a:gd name="T112" fmla="*/ 11 w 27"/>
                <a:gd name="T113" fmla="*/ 1 h 19"/>
                <a:gd name="T114" fmla="*/ 10 w 27"/>
                <a:gd name="T115" fmla="*/ 0 h 19"/>
                <a:gd name="T116" fmla="*/ 9 w 27"/>
                <a:gd name="T117" fmla="*/ 0 h 19"/>
                <a:gd name="T118" fmla="*/ 8 w 27"/>
                <a:gd name="T119" fmla="*/ 0 h 19"/>
                <a:gd name="T120" fmla="*/ 7 w 27"/>
                <a:gd name="T1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19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61">
              <a:extLst>
                <a:ext uri="{FF2B5EF4-FFF2-40B4-BE49-F238E27FC236}">
                  <a16:creationId xmlns:a16="http://schemas.microsoft.com/office/drawing/2014/main" id="{849862BC-021B-49D0-BAC6-CF4324A24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922"/>
              <a:ext cx="25" cy="18"/>
            </a:xfrm>
            <a:custGeom>
              <a:avLst/>
              <a:gdLst>
                <a:gd name="T0" fmla="*/ 7 w 25"/>
                <a:gd name="T1" fmla="*/ 1 h 18"/>
                <a:gd name="T2" fmla="*/ 6 w 25"/>
                <a:gd name="T3" fmla="*/ 3 h 18"/>
                <a:gd name="T4" fmla="*/ 5 w 25"/>
                <a:gd name="T5" fmla="*/ 5 h 18"/>
                <a:gd name="T6" fmla="*/ 4 w 25"/>
                <a:gd name="T7" fmla="*/ 7 h 18"/>
                <a:gd name="T8" fmla="*/ 3 w 25"/>
                <a:gd name="T9" fmla="*/ 9 h 18"/>
                <a:gd name="T10" fmla="*/ 2 w 25"/>
                <a:gd name="T11" fmla="*/ 11 h 18"/>
                <a:gd name="T12" fmla="*/ 2 w 25"/>
                <a:gd name="T13" fmla="*/ 13 h 18"/>
                <a:gd name="T14" fmla="*/ 1 w 25"/>
                <a:gd name="T15" fmla="*/ 16 h 18"/>
                <a:gd name="T16" fmla="*/ 0 w 25"/>
                <a:gd name="T17" fmla="*/ 18 h 18"/>
                <a:gd name="T18" fmla="*/ 2 w 25"/>
                <a:gd name="T19" fmla="*/ 18 h 18"/>
                <a:gd name="T20" fmla="*/ 3 w 25"/>
                <a:gd name="T21" fmla="*/ 17 h 18"/>
                <a:gd name="T22" fmla="*/ 4 w 25"/>
                <a:gd name="T23" fmla="*/ 17 h 18"/>
                <a:gd name="T24" fmla="*/ 5 w 25"/>
                <a:gd name="T25" fmla="*/ 16 h 18"/>
                <a:gd name="T26" fmla="*/ 7 w 25"/>
                <a:gd name="T27" fmla="*/ 16 h 18"/>
                <a:gd name="T28" fmla="*/ 8 w 25"/>
                <a:gd name="T29" fmla="*/ 15 h 18"/>
                <a:gd name="T30" fmla="*/ 9 w 25"/>
                <a:gd name="T31" fmla="*/ 15 h 18"/>
                <a:gd name="T32" fmla="*/ 11 w 25"/>
                <a:gd name="T33" fmla="*/ 14 h 18"/>
                <a:gd name="T34" fmla="*/ 12 w 25"/>
                <a:gd name="T35" fmla="*/ 14 h 18"/>
                <a:gd name="T36" fmla="*/ 14 w 25"/>
                <a:gd name="T37" fmla="*/ 13 h 18"/>
                <a:gd name="T38" fmla="*/ 15 w 25"/>
                <a:gd name="T39" fmla="*/ 13 h 18"/>
                <a:gd name="T40" fmla="*/ 17 w 25"/>
                <a:gd name="T41" fmla="*/ 12 h 18"/>
                <a:gd name="T42" fmla="*/ 18 w 25"/>
                <a:gd name="T43" fmla="*/ 12 h 18"/>
                <a:gd name="T44" fmla="*/ 19 w 25"/>
                <a:gd name="T45" fmla="*/ 12 h 18"/>
                <a:gd name="T46" fmla="*/ 20 w 25"/>
                <a:gd name="T47" fmla="*/ 11 h 18"/>
                <a:gd name="T48" fmla="*/ 21 w 25"/>
                <a:gd name="T49" fmla="*/ 11 h 18"/>
                <a:gd name="T50" fmla="*/ 22 w 25"/>
                <a:gd name="T51" fmla="*/ 11 h 18"/>
                <a:gd name="T52" fmla="*/ 23 w 25"/>
                <a:gd name="T53" fmla="*/ 10 h 18"/>
                <a:gd name="T54" fmla="*/ 24 w 25"/>
                <a:gd name="T55" fmla="*/ 10 h 18"/>
                <a:gd name="T56" fmla="*/ 25 w 25"/>
                <a:gd name="T57" fmla="*/ 10 h 18"/>
                <a:gd name="T58" fmla="*/ 24 w 25"/>
                <a:gd name="T59" fmla="*/ 9 h 18"/>
                <a:gd name="T60" fmla="*/ 24 w 25"/>
                <a:gd name="T61" fmla="*/ 9 h 18"/>
                <a:gd name="T62" fmla="*/ 23 w 25"/>
                <a:gd name="T63" fmla="*/ 8 h 18"/>
                <a:gd name="T64" fmla="*/ 22 w 25"/>
                <a:gd name="T65" fmla="*/ 8 h 18"/>
                <a:gd name="T66" fmla="*/ 21 w 25"/>
                <a:gd name="T67" fmla="*/ 8 h 18"/>
                <a:gd name="T68" fmla="*/ 21 w 25"/>
                <a:gd name="T69" fmla="*/ 7 h 18"/>
                <a:gd name="T70" fmla="*/ 20 w 25"/>
                <a:gd name="T71" fmla="*/ 7 h 18"/>
                <a:gd name="T72" fmla="*/ 19 w 25"/>
                <a:gd name="T73" fmla="*/ 6 h 18"/>
                <a:gd name="T74" fmla="*/ 18 w 25"/>
                <a:gd name="T75" fmla="*/ 6 h 18"/>
                <a:gd name="T76" fmla="*/ 16 w 25"/>
                <a:gd name="T77" fmla="*/ 6 h 18"/>
                <a:gd name="T78" fmla="*/ 15 w 25"/>
                <a:gd name="T79" fmla="*/ 5 h 18"/>
                <a:gd name="T80" fmla="*/ 14 w 25"/>
                <a:gd name="T81" fmla="*/ 5 h 18"/>
                <a:gd name="T82" fmla="*/ 14 w 25"/>
                <a:gd name="T83" fmla="*/ 4 h 18"/>
                <a:gd name="T84" fmla="*/ 14 w 25"/>
                <a:gd name="T85" fmla="*/ 3 h 18"/>
                <a:gd name="T86" fmla="*/ 13 w 25"/>
                <a:gd name="T87" fmla="*/ 2 h 18"/>
                <a:gd name="T88" fmla="*/ 13 w 25"/>
                <a:gd name="T89" fmla="*/ 1 h 18"/>
                <a:gd name="T90" fmla="*/ 12 w 25"/>
                <a:gd name="T91" fmla="*/ 1 h 18"/>
                <a:gd name="T92" fmla="*/ 12 w 25"/>
                <a:gd name="T93" fmla="*/ 1 h 18"/>
                <a:gd name="T94" fmla="*/ 11 w 25"/>
                <a:gd name="T95" fmla="*/ 1 h 18"/>
                <a:gd name="T96" fmla="*/ 10 w 25"/>
                <a:gd name="T97" fmla="*/ 1 h 18"/>
                <a:gd name="T98" fmla="*/ 10 w 25"/>
                <a:gd name="T99" fmla="*/ 0 h 18"/>
                <a:gd name="T100" fmla="*/ 9 w 25"/>
                <a:gd name="T101" fmla="*/ 0 h 18"/>
                <a:gd name="T102" fmla="*/ 7 w 25"/>
                <a:gd name="T103" fmla="*/ 0 h 18"/>
                <a:gd name="T104" fmla="*/ 7 w 25"/>
                <a:gd name="T10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18">
                  <a:moveTo>
                    <a:pt x="7" y="1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4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Freeform 62">
              <a:extLst>
                <a:ext uri="{FF2B5EF4-FFF2-40B4-BE49-F238E27FC236}">
                  <a16:creationId xmlns:a16="http://schemas.microsoft.com/office/drawing/2014/main" id="{5E549023-ECE2-44D0-ADC9-97B83E43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23"/>
              <a:ext cx="22" cy="15"/>
            </a:xfrm>
            <a:custGeom>
              <a:avLst/>
              <a:gdLst>
                <a:gd name="T0" fmla="*/ 6 w 22"/>
                <a:gd name="T1" fmla="*/ 0 h 15"/>
                <a:gd name="T2" fmla="*/ 5 w 22"/>
                <a:gd name="T3" fmla="*/ 2 h 15"/>
                <a:gd name="T4" fmla="*/ 4 w 22"/>
                <a:gd name="T5" fmla="*/ 4 h 15"/>
                <a:gd name="T6" fmla="*/ 3 w 22"/>
                <a:gd name="T7" fmla="*/ 6 h 15"/>
                <a:gd name="T8" fmla="*/ 2 w 22"/>
                <a:gd name="T9" fmla="*/ 8 h 15"/>
                <a:gd name="T10" fmla="*/ 2 w 22"/>
                <a:gd name="T11" fmla="*/ 10 h 15"/>
                <a:gd name="T12" fmla="*/ 1 w 22"/>
                <a:gd name="T13" fmla="*/ 11 h 15"/>
                <a:gd name="T14" fmla="*/ 0 w 22"/>
                <a:gd name="T15" fmla="*/ 13 h 15"/>
                <a:gd name="T16" fmla="*/ 0 w 22"/>
                <a:gd name="T17" fmla="*/ 15 h 15"/>
                <a:gd name="T18" fmla="*/ 1 w 22"/>
                <a:gd name="T19" fmla="*/ 15 h 15"/>
                <a:gd name="T20" fmla="*/ 2 w 22"/>
                <a:gd name="T21" fmla="*/ 15 h 15"/>
                <a:gd name="T22" fmla="*/ 3 w 22"/>
                <a:gd name="T23" fmla="*/ 14 h 15"/>
                <a:gd name="T24" fmla="*/ 4 w 22"/>
                <a:gd name="T25" fmla="*/ 14 h 15"/>
                <a:gd name="T26" fmla="*/ 6 w 22"/>
                <a:gd name="T27" fmla="*/ 13 h 15"/>
                <a:gd name="T28" fmla="*/ 7 w 22"/>
                <a:gd name="T29" fmla="*/ 13 h 15"/>
                <a:gd name="T30" fmla="*/ 8 w 22"/>
                <a:gd name="T31" fmla="*/ 12 h 15"/>
                <a:gd name="T32" fmla="*/ 10 w 22"/>
                <a:gd name="T33" fmla="*/ 12 h 15"/>
                <a:gd name="T34" fmla="*/ 11 w 22"/>
                <a:gd name="T35" fmla="*/ 12 h 15"/>
                <a:gd name="T36" fmla="*/ 12 w 22"/>
                <a:gd name="T37" fmla="*/ 11 h 15"/>
                <a:gd name="T38" fmla="*/ 13 w 22"/>
                <a:gd name="T39" fmla="*/ 11 h 15"/>
                <a:gd name="T40" fmla="*/ 15 w 22"/>
                <a:gd name="T41" fmla="*/ 10 h 15"/>
                <a:gd name="T42" fmla="*/ 16 w 22"/>
                <a:gd name="T43" fmla="*/ 10 h 15"/>
                <a:gd name="T44" fmla="*/ 17 w 22"/>
                <a:gd name="T45" fmla="*/ 10 h 15"/>
                <a:gd name="T46" fmla="*/ 18 w 22"/>
                <a:gd name="T47" fmla="*/ 9 h 15"/>
                <a:gd name="T48" fmla="*/ 18 w 22"/>
                <a:gd name="T49" fmla="*/ 9 h 15"/>
                <a:gd name="T50" fmla="*/ 19 w 22"/>
                <a:gd name="T51" fmla="*/ 9 h 15"/>
                <a:gd name="T52" fmla="*/ 20 w 22"/>
                <a:gd name="T53" fmla="*/ 9 h 15"/>
                <a:gd name="T54" fmla="*/ 21 w 22"/>
                <a:gd name="T55" fmla="*/ 8 h 15"/>
                <a:gd name="T56" fmla="*/ 22 w 22"/>
                <a:gd name="T57" fmla="*/ 8 h 15"/>
                <a:gd name="T58" fmla="*/ 21 w 22"/>
                <a:gd name="T59" fmla="*/ 8 h 15"/>
                <a:gd name="T60" fmla="*/ 21 w 22"/>
                <a:gd name="T61" fmla="*/ 7 h 15"/>
                <a:gd name="T62" fmla="*/ 20 w 22"/>
                <a:gd name="T63" fmla="*/ 7 h 15"/>
                <a:gd name="T64" fmla="*/ 19 w 22"/>
                <a:gd name="T65" fmla="*/ 7 h 15"/>
                <a:gd name="T66" fmla="*/ 18 w 22"/>
                <a:gd name="T67" fmla="*/ 6 h 15"/>
                <a:gd name="T68" fmla="*/ 18 w 22"/>
                <a:gd name="T69" fmla="*/ 6 h 15"/>
                <a:gd name="T70" fmla="*/ 17 w 22"/>
                <a:gd name="T71" fmla="*/ 6 h 15"/>
                <a:gd name="T72" fmla="*/ 16 w 22"/>
                <a:gd name="T73" fmla="*/ 5 h 15"/>
                <a:gd name="T74" fmla="*/ 15 w 22"/>
                <a:gd name="T75" fmla="*/ 5 h 15"/>
                <a:gd name="T76" fmla="*/ 14 w 22"/>
                <a:gd name="T77" fmla="*/ 5 h 15"/>
                <a:gd name="T78" fmla="*/ 13 w 22"/>
                <a:gd name="T79" fmla="*/ 4 h 15"/>
                <a:gd name="T80" fmla="*/ 12 w 22"/>
                <a:gd name="T81" fmla="*/ 4 h 15"/>
                <a:gd name="T82" fmla="*/ 11 w 22"/>
                <a:gd name="T83" fmla="*/ 3 h 15"/>
                <a:gd name="T84" fmla="*/ 11 w 22"/>
                <a:gd name="T85" fmla="*/ 2 h 15"/>
                <a:gd name="T86" fmla="*/ 11 w 22"/>
                <a:gd name="T87" fmla="*/ 1 h 15"/>
                <a:gd name="T88" fmla="*/ 11 w 22"/>
                <a:gd name="T89" fmla="*/ 1 h 15"/>
                <a:gd name="T90" fmla="*/ 11 w 22"/>
                <a:gd name="T91" fmla="*/ 0 h 15"/>
                <a:gd name="T92" fmla="*/ 10 w 22"/>
                <a:gd name="T93" fmla="*/ 0 h 15"/>
                <a:gd name="T94" fmla="*/ 9 w 22"/>
                <a:gd name="T95" fmla="*/ 0 h 15"/>
                <a:gd name="T96" fmla="*/ 9 w 22"/>
                <a:gd name="T97" fmla="*/ 0 h 15"/>
                <a:gd name="T98" fmla="*/ 8 w 22"/>
                <a:gd name="T99" fmla="*/ 0 h 15"/>
                <a:gd name="T100" fmla="*/ 8 w 22"/>
                <a:gd name="T101" fmla="*/ 0 h 15"/>
                <a:gd name="T102" fmla="*/ 6 w 22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" h="15">
                  <a:moveTo>
                    <a:pt x="6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EA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Freeform 63">
              <a:extLst>
                <a:ext uri="{FF2B5EF4-FFF2-40B4-BE49-F238E27FC236}">
                  <a16:creationId xmlns:a16="http://schemas.microsoft.com/office/drawing/2014/main" id="{13DCCA7D-A76B-4310-BF2F-1DE9B4A9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23"/>
              <a:ext cx="20" cy="14"/>
            </a:xfrm>
            <a:custGeom>
              <a:avLst/>
              <a:gdLst>
                <a:gd name="T0" fmla="*/ 6 w 20"/>
                <a:gd name="T1" fmla="*/ 1 h 14"/>
                <a:gd name="T2" fmla="*/ 5 w 20"/>
                <a:gd name="T3" fmla="*/ 2 h 14"/>
                <a:gd name="T4" fmla="*/ 4 w 20"/>
                <a:gd name="T5" fmla="*/ 4 h 14"/>
                <a:gd name="T6" fmla="*/ 3 w 20"/>
                <a:gd name="T7" fmla="*/ 6 h 14"/>
                <a:gd name="T8" fmla="*/ 3 w 20"/>
                <a:gd name="T9" fmla="*/ 7 h 14"/>
                <a:gd name="T10" fmla="*/ 2 w 20"/>
                <a:gd name="T11" fmla="*/ 9 h 14"/>
                <a:gd name="T12" fmla="*/ 1 w 20"/>
                <a:gd name="T13" fmla="*/ 10 h 14"/>
                <a:gd name="T14" fmla="*/ 1 w 20"/>
                <a:gd name="T15" fmla="*/ 12 h 14"/>
                <a:gd name="T16" fmla="*/ 0 w 20"/>
                <a:gd name="T17" fmla="*/ 14 h 14"/>
                <a:gd name="T18" fmla="*/ 4 w 20"/>
                <a:gd name="T19" fmla="*/ 12 h 14"/>
                <a:gd name="T20" fmla="*/ 14 w 20"/>
                <a:gd name="T21" fmla="*/ 9 h 14"/>
                <a:gd name="T22" fmla="*/ 20 w 20"/>
                <a:gd name="T23" fmla="*/ 8 h 14"/>
                <a:gd name="T24" fmla="*/ 15 w 20"/>
                <a:gd name="T25" fmla="*/ 5 h 14"/>
                <a:gd name="T26" fmla="*/ 10 w 20"/>
                <a:gd name="T27" fmla="*/ 4 h 14"/>
                <a:gd name="T28" fmla="*/ 10 w 20"/>
                <a:gd name="T29" fmla="*/ 1 h 14"/>
                <a:gd name="T30" fmla="*/ 8 w 20"/>
                <a:gd name="T31" fmla="*/ 0 h 14"/>
                <a:gd name="T32" fmla="*/ 8 w 20"/>
                <a:gd name="T33" fmla="*/ 0 h 14"/>
                <a:gd name="T34" fmla="*/ 7 w 20"/>
                <a:gd name="T35" fmla="*/ 0 h 14"/>
                <a:gd name="T36" fmla="*/ 6 w 20"/>
                <a:gd name="T37" fmla="*/ 0 h 14"/>
                <a:gd name="T38" fmla="*/ 6 w 20"/>
                <a:gd name="T3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4">
                  <a:moveTo>
                    <a:pt x="6" y="1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9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4" name="Freeform 64">
              <a:extLst>
                <a:ext uri="{FF2B5EF4-FFF2-40B4-BE49-F238E27FC236}">
                  <a16:creationId xmlns:a16="http://schemas.microsoft.com/office/drawing/2014/main" id="{A318DA3A-6BD8-4322-AEF8-0794B4874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57" cy="10"/>
            </a:xfrm>
            <a:custGeom>
              <a:avLst/>
              <a:gdLst>
                <a:gd name="T0" fmla="*/ 0 w 57"/>
                <a:gd name="T1" fmla="*/ 0 h 10"/>
                <a:gd name="T2" fmla="*/ 57 w 57"/>
                <a:gd name="T3" fmla="*/ 3 h 10"/>
                <a:gd name="T4" fmla="*/ 57 w 57"/>
                <a:gd name="T5" fmla="*/ 10 h 10"/>
                <a:gd name="T6" fmla="*/ 36 w 57"/>
                <a:gd name="T7" fmla="*/ 8 h 10"/>
                <a:gd name="T8" fmla="*/ 1 w 57"/>
                <a:gd name="T9" fmla="*/ 6 h 10"/>
                <a:gd name="T10" fmla="*/ 0 w 5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">
                  <a:moveTo>
                    <a:pt x="0" y="0"/>
                  </a:moveTo>
                  <a:lnTo>
                    <a:pt x="57" y="3"/>
                  </a:lnTo>
                  <a:lnTo>
                    <a:pt x="57" y="10"/>
                  </a:lnTo>
                  <a:lnTo>
                    <a:pt x="36" y="8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65">
              <a:extLst>
                <a:ext uri="{FF2B5EF4-FFF2-40B4-BE49-F238E27FC236}">
                  <a16:creationId xmlns:a16="http://schemas.microsoft.com/office/drawing/2014/main" id="{BB576CA0-5474-406C-8C54-25E0EE95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52" cy="9"/>
            </a:xfrm>
            <a:custGeom>
              <a:avLst/>
              <a:gdLst>
                <a:gd name="T0" fmla="*/ 0 w 52"/>
                <a:gd name="T1" fmla="*/ 0 h 9"/>
                <a:gd name="T2" fmla="*/ 3 w 52"/>
                <a:gd name="T3" fmla="*/ 0 h 9"/>
                <a:gd name="T4" fmla="*/ 6 w 52"/>
                <a:gd name="T5" fmla="*/ 0 h 9"/>
                <a:gd name="T6" fmla="*/ 9 w 52"/>
                <a:gd name="T7" fmla="*/ 0 h 9"/>
                <a:gd name="T8" fmla="*/ 13 w 52"/>
                <a:gd name="T9" fmla="*/ 1 h 9"/>
                <a:gd name="T10" fmla="*/ 16 w 52"/>
                <a:gd name="T11" fmla="*/ 1 h 9"/>
                <a:gd name="T12" fmla="*/ 19 w 52"/>
                <a:gd name="T13" fmla="*/ 1 h 9"/>
                <a:gd name="T14" fmla="*/ 23 w 52"/>
                <a:gd name="T15" fmla="*/ 1 h 9"/>
                <a:gd name="T16" fmla="*/ 26 w 52"/>
                <a:gd name="T17" fmla="*/ 1 h 9"/>
                <a:gd name="T18" fmla="*/ 29 w 52"/>
                <a:gd name="T19" fmla="*/ 1 h 9"/>
                <a:gd name="T20" fmla="*/ 32 w 52"/>
                <a:gd name="T21" fmla="*/ 2 h 9"/>
                <a:gd name="T22" fmla="*/ 36 w 52"/>
                <a:gd name="T23" fmla="*/ 2 h 9"/>
                <a:gd name="T24" fmla="*/ 39 w 52"/>
                <a:gd name="T25" fmla="*/ 2 h 9"/>
                <a:gd name="T26" fmla="*/ 42 w 52"/>
                <a:gd name="T27" fmla="*/ 2 h 9"/>
                <a:gd name="T28" fmla="*/ 45 w 52"/>
                <a:gd name="T29" fmla="*/ 2 h 9"/>
                <a:gd name="T30" fmla="*/ 49 w 52"/>
                <a:gd name="T31" fmla="*/ 2 h 9"/>
                <a:gd name="T32" fmla="*/ 52 w 52"/>
                <a:gd name="T33" fmla="*/ 3 h 9"/>
                <a:gd name="T34" fmla="*/ 52 w 52"/>
                <a:gd name="T35" fmla="*/ 4 h 9"/>
                <a:gd name="T36" fmla="*/ 52 w 52"/>
                <a:gd name="T37" fmla="*/ 6 h 9"/>
                <a:gd name="T38" fmla="*/ 52 w 52"/>
                <a:gd name="T39" fmla="*/ 8 h 9"/>
                <a:gd name="T40" fmla="*/ 52 w 52"/>
                <a:gd name="T41" fmla="*/ 9 h 9"/>
                <a:gd name="T42" fmla="*/ 49 w 52"/>
                <a:gd name="T43" fmla="*/ 9 h 9"/>
                <a:gd name="T44" fmla="*/ 47 w 52"/>
                <a:gd name="T45" fmla="*/ 9 h 9"/>
                <a:gd name="T46" fmla="*/ 45 w 52"/>
                <a:gd name="T47" fmla="*/ 9 h 9"/>
                <a:gd name="T48" fmla="*/ 42 w 52"/>
                <a:gd name="T49" fmla="*/ 9 h 9"/>
                <a:gd name="T50" fmla="*/ 40 w 52"/>
                <a:gd name="T51" fmla="*/ 9 h 9"/>
                <a:gd name="T52" fmla="*/ 38 w 52"/>
                <a:gd name="T53" fmla="*/ 8 h 9"/>
                <a:gd name="T54" fmla="*/ 35 w 52"/>
                <a:gd name="T55" fmla="*/ 8 h 9"/>
                <a:gd name="T56" fmla="*/ 33 w 52"/>
                <a:gd name="T57" fmla="*/ 8 h 9"/>
                <a:gd name="T58" fmla="*/ 31 w 52"/>
                <a:gd name="T59" fmla="*/ 8 h 9"/>
                <a:gd name="T60" fmla="*/ 29 w 52"/>
                <a:gd name="T61" fmla="*/ 8 h 9"/>
                <a:gd name="T62" fmla="*/ 27 w 52"/>
                <a:gd name="T63" fmla="*/ 8 h 9"/>
                <a:gd name="T64" fmla="*/ 25 w 52"/>
                <a:gd name="T65" fmla="*/ 8 h 9"/>
                <a:gd name="T66" fmla="*/ 23 w 52"/>
                <a:gd name="T67" fmla="*/ 7 h 9"/>
                <a:gd name="T68" fmla="*/ 21 w 52"/>
                <a:gd name="T69" fmla="*/ 7 h 9"/>
                <a:gd name="T70" fmla="*/ 19 w 52"/>
                <a:gd name="T71" fmla="*/ 7 h 9"/>
                <a:gd name="T72" fmla="*/ 17 w 52"/>
                <a:gd name="T73" fmla="*/ 7 h 9"/>
                <a:gd name="T74" fmla="*/ 15 w 52"/>
                <a:gd name="T75" fmla="*/ 7 h 9"/>
                <a:gd name="T76" fmla="*/ 13 w 52"/>
                <a:gd name="T77" fmla="*/ 7 h 9"/>
                <a:gd name="T78" fmla="*/ 11 w 52"/>
                <a:gd name="T79" fmla="*/ 7 h 9"/>
                <a:gd name="T80" fmla="*/ 9 w 52"/>
                <a:gd name="T81" fmla="*/ 7 h 9"/>
                <a:gd name="T82" fmla="*/ 7 w 52"/>
                <a:gd name="T83" fmla="*/ 7 h 9"/>
                <a:gd name="T84" fmla="*/ 5 w 52"/>
                <a:gd name="T85" fmla="*/ 6 h 9"/>
                <a:gd name="T86" fmla="*/ 3 w 52"/>
                <a:gd name="T87" fmla="*/ 6 h 9"/>
                <a:gd name="T88" fmla="*/ 1 w 52"/>
                <a:gd name="T89" fmla="*/ 6 h 9"/>
                <a:gd name="T90" fmla="*/ 0 w 52"/>
                <a:gd name="T91" fmla="*/ 5 h 9"/>
                <a:gd name="T92" fmla="*/ 0 w 52"/>
                <a:gd name="T93" fmla="*/ 3 h 9"/>
                <a:gd name="T94" fmla="*/ 0 w 52"/>
                <a:gd name="T95" fmla="*/ 2 h 9"/>
                <a:gd name="T96" fmla="*/ 0 w 52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6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6" name="Freeform 66">
              <a:extLst>
                <a:ext uri="{FF2B5EF4-FFF2-40B4-BE49-F238E27FC236}">
                  <a16:creationId xmlns:a16="http://schemas.microsoft.com/office/drawing/2014/main" id="{154AD938-D5B4-4754-AAAA-251237966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47" cy="9"/>
            </a:xfrm>
            <a:custGeom>
              <a:avLst/>
              <a:gdLst>
                <a:gd name="T0" fmla="*/ 0 w 47"/>
                <a:gd name="T1" fmla="*/ 0 h 9"/>
                <a:gd name="T2" fmla="*/ 3 w 47"/>
                <a:gd name="T3" fmla="*/ 0 h 9"/>
                <a:gd name="T4" fmla="*/ 5 w 47"/>
                <a:gd name="T5" fmla="*/ 0 h 9"/>
                <a:gd name="T6" fmla="*/ 8 w 47"/>
                <a:gd name="T7" fmla="*/ 0 h 9"/>
                <a:gd name="T8" fmla="*/ 11 w 47"/>
                <a:gd name="T9" fmla="*/ 1 h 9"/>
                <a:gd name="T10" fmla="*/ 14 w 47"/>
                <a:gd name="T11" fmla="*/ 1 h 9"/>
                <a:gd name="T12" fmla="*/ 17 w 47"/>
                <a:gd name="T13" fmla="*/ 1 h 9"/>
                <a:gd name="T14" fmla="*/ 20 w 47"/>
                <a:gd name="T15" fmla="*/ 1 h 9"/>
                <a:gd name="T16" fmla="*/ 23 w 47"/>
                <a:gd name="T17" fmla="*/ 1 h 9"/>
                <a:gd name="T18" fmla="*/ 26 w 47"/>
                <a:gd name="T19" fmla="*/ 1 h 9"/>
                <a:gd name="T20" fmla="*/ 29 w 47"/>
                <a:gd name="T21" fmla="*/ 1 h 9"/>
                <a:gd name="T22" fmla="*/ 32 w 47"/>
                <a:gd name="T23" fmla="*/ 2 h 9"/>
                <a:gd name="T24" fmla="*/ 35 w 47"/>
                <a:gd name="T25" fmla="*/ 2 h 9"/>
                <a:gd name="T26" fmla="*/ 38 w 47"/>
                <a:gd name="T27" fmla="*/ 2 h 9"/>
                <a:gd name="T28" fmla="*/ 41 w 47"/>
                <a:gd name="T29" fmla="*/ 2 h 9"/>
                <a:gd name="T30" fmla="*/ 44 w 47"/>
                <a:gd name="T31" fmla="*/ 2 h 9"/>
                <a:gd name="T32" fmla="*/ 47 w 47"/>
                <a:gd name="T33" fmla="*/ 2 h 9"/>
                <a:gd name="T34" fmla="*/ 47 w 47"/>
                <a:gd name="T35" fmla="*/ 4 h 9"/>
                <a:gd name="T36" fmla="*/ 47 w 47"/>
                <a:gd name="T37" fmla="*/ 6 h 9"/>
                <a:gd name="T38" fmla="*/ 46 w 47"/>
                <a:gd name="T39" fmla="*/ 7 h 9"/>
                <a:gd name="T40" fmla="*/ 46 w 47"/>
                <a:gd name="T41" fmla="*/ 9 h 9"/>
                <a:gd name="T42" fmla="*/ 44 w 47"/>
                <a:gd name="T43" fmla="*/ 9 h 9"/>
                <a:gd name="T44" fmla="*/ 42 w 47"/>
                <a:gd name="T45" fmla="*/ 9 h 9"/>
                <a:gd name="T46" fmla="*/ 40 w 47"/>
                <a:gd name="T47" fmla="*/ 9 h 9"/>
                <a:gd name="T48" fmla="*/ 38 w 47"/>
                <a:gd name="T49" fmla="*/ 8 h 9"/>
                <a:gd name="T50" fmla="*/ 36 w 47"/>
                <a:gd name="T51" fmla="*/ 8 h 9"/>
                <a:gd name="T52" fmla="*/ 34 w 47"/>
                <a:gd name="T53" fmla="*/ 8 h 9"/>
                <a:gd name="T54" fmla="*/ 32 w 47"/>
                <a:gd name="T55" fmla="*/ 8 h 9"/>
                <a:gd name="T56" fmla="*/ 30 w 47"/>
                <a:gd name="T57" fmla="*/ 8 h 9"/>
                <a:gd name="T58" fmla="*/ 26 w 47"/>
                <a:gd name="T59" fmla="*/ 8 h 9"/>
                <a:gd name="T60" fmla="*/ 22 w 47"/>
                <a:gd name="T61" fmla="*/ 8 h 9"/>
                <a:gd name="T62" fmla="*/ 19 w 47"/>
                <a:gd name="T63" fmla="*/ 7 h 9"/>
                <a:gd name="T64" fmla="*/ 15 w 47"/>
                <a:gd name="T65" fmla="*/ 7 h 9"/>
                <a:gd name="T66" fmla="*/ 11 w 47"/>
                <a:gd name="T67" fmla="*/ 7 h 9"/>
                <a:gd name="T68" fmla="*/ 8 w 47"/>
                <a:gd name="T69" fmla="*/ 7 h 9"/>
                <a:gd name="T70" fmla="*/ 4 w 47"/>
                <a:gd name="T71" fmla="*/ 6 h 9"/>
                <a:gd name="T72" fmla="*/ 0 w 47"/>
                <a:gd name="T73" fmla="*/ 6 h 9"/>
                <a:gd name="T74" fmla="*/ 0 w 47"/>
                <a:gd name="T75" fmla="*/ 5 h 9"/>
                <a:gd name="T76" fmla="*/ 0 w 47"/>
                <a:gd name="T77" fmla="*/ 3 h 9"/>
                <a:gd name="T78" fmla="*/ 0 w 47"/>
                <a:gd name="T79" fmla="*/ 2 h 9"/>
                <a:gd name="T80" fmla="*/ 0 w 47"/>
                <a:gd name="T8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7" name="Freeform 67">
              <a:extLst>
                <a:ext uri="{FF2B5EF4-FFF2-40B4-BE49-F238E27FC236}">
                  <a16:creationId xmlns:a16="http://schemas.microsoft.com/office/drawing/2014/main" id="{B76212B6-D9A4-4344-B6AE-4F3ECB6F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42" cy="9"/>
            </a:xfrm>
            <a:custGeom>
              <a:avLst/>
              <a:gdLst>
                <a:gd name="T0" fmla="*/ 0 w 42"/>
                <a:gd name="T1" fmla="*/ 0 h 9"/>
                <a:gd name="T2" fmla="*/ 2 w 42"/>
                <a:gd name="T3" fmla="*/ 0 h 9"/>
                <a:gd name="T4" fmla="*/ 5 w 42"/>
                <a:gd name="T5" fmla="*/ 0 h 9"/>
                <a:gd name="T6" fmla="*/ 7 w 42"/>
                <a:gd name="T7" fmla="*/ 0 h 9"/>
                <a:gd name="T8" fmla="*/ 10 w 42"/>
                <a:gd name="T9" fmla="*/ 0 h 9"/>
                <a:gd name="T10" fmla="*/ 13 w 42"/>
                <a:gd name="T11" fmla="*/ 1 h 9"/>
                <a:gd name="T12" fmla="*/ 15 w 42"/>
                <a:gd name="T13" fmla="*/ 1 h 9"/>
                <a:gd name="T14" fmla="*/ 18 w 42"/>
                <a:gd name="T15" fmla="*/ 1 h 9"/>
                <a:gd name="T16" fmla="*/ 21 w 42"/>
                <a:gd name="T17" fmla="*/ 1 h 9"/>
                <a:gd name="T18" fmla="*/ 23 w 42"/>
                <a:gd name="T19" fmla="*/ 1 h 9"/>
                <a:gd name="T20" fmla="*/ 26 w 42"/>
                <a:gd name="T21" fmla="*/ 1 h 9"/>
                <a:gd name="T22" fmla="*/ 29 w 42"/>
                <a:gd name="T23" fmla="*/ 1 h 9"/>
                <a:gd name="T24" fmla="*/ 31 w 42"/>
                <a:gd name="T25" fmla="*/ 2 h 9"/>
                <a:gd name="T26" fmla="*/ 34 w 42"/>
                <a:gd name="T27" fmla="*/ 2 h 9"/>
                <a:gd name="T28" fmla="*/ 36 w 42"/>
                <a:gd name="T29" fmla="*/ 2 h 9"/>
                <a:gd name="T30" fmla="*/ 39 w 42"/>
                <a:gd name="T31" fmla="*/ 2 h 9"/>
                <a:gd name="T32" fmla="*/ 42 w 42"/>
                <a:gd name="T33" fmla="*/ 2 h 9"/>
                <a:gd name="T34" fmla="*/ 41 w 42"/>
                <a:gd name="T35" fmla="*/ 4 h 9"/>
                <a:gd name="T36" fmla="*/ 41 w 42"/>
                <a:gd name="T37" fmla="*/ 5 h 9"/>
                <a:gd name="T38" fmla="*/ 41 w 42"/>
                <a:gd name="T39" fmla="*/ 7 h 9"/>
                <a:gd name="T40" fmla="*/ 41 w 42"/>
                <a:gd name="T41" fmla="*/ 9 h 9"/>
                <a:gd name="T42" fmla="*/ 39 w 42"/>
                <a:gd name="T43" fmla="*/ 9 h 9"/>
                <a:gd name="T44" fmla="*/ 37 w 42"/>
                <a:gd name="T45" fmla="*/ 9 h 9"/>
                <a:gd name="T46" fmla="*/ 36 w 42"/>
                <a:gd name="T47" fmla="*/ 8 h 9"/>
                <a:gd name="T48" fmla="*/ 34 w 42"/>
                <a:gd name="T49" fmla="*/ 8 h 9"/>
                <a:gd name="T50" fmla="*/ 32 w 42"/>
                <a:gd name="T51" fmla="*/ 8 h 9"/>
                <a:gd name="T52" fmla="*/ 30 w 42"/>
                <a:gd name="T53" fmla="*/ 8 h 9"/>
                <a:gd name="T54" fmla="*/ 28 w 42"/>
                <a:gd name="T55" fmla="*/ 8 h 9"/>
                <a:gd name="T56" fmla="*/ 26 w 42"/>
                <a:gd name="T57" fmla="*/ 8 h 9"/>
                <a:gd name="T58" fmla="*/ 23 w 42"/>
                <a:gd name="T59" fmla="*/ 8 h 9"/>
                <a:gd name="T60" fmla="*/ 20 w 42"/>
                <a:gd name="T61" fmla="*/ 7 h 9"/>
                <a:gd name="T62" fmla="*/ 16 w 42"/>
                <a:gd name="T63" fmla="*/ 7 h 9"/>
                <a:gd name="T64" fmla="*/ 13 w 42"/>
                <a:gd name="T65" fmla="*/ 7 h 9"/>
                <a:gd name="T66" fmla="*/ 10 w 42"/>
                <a:gd name="T67" fmla="*/ 7 h 9"/>
                <a:gd name="T68" fmla="*/ 7 w 42"/>
                <a:gd name="T69" fmla="*/ 7 h 9"/>
                <a:gd name="T70" fmla="*/ 4 w 42"/>
                <a:gd name="T71" fmla="*/ 6 h 9"/>
                <a:gd name="T72" fmla="*/ 0 w 42"/>
                <a:gd name="T73" fmla="*/ 6 h 9"/>
                <a:gd name="T74" fmla="*/ 0 w 42"/>
                <a:gd name="T75" fmla="*/ 5 h 9"/>
                <a:gd name="T76" fmla="*/ 0 w 42"/>
                <a:gd name="T77" fmla="*/ 3 h 9"/>
                <a:gd name="T78" fmla="*/ 0 w 42"/>
                <a:gd name="T79" fmla="*/ 2 h 9"/>
                <a:gd name="T80" fmla="*/ 0 w 42"/>
                <a:gd name="T8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9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8" name="Freeform 68">
              <a:extLst>
                <a:ext uri="{FF2B5EF4-FFF2-40B4-BE49-F238E27FC236}">
                  <a16:creationId xmlns:a16="http://schemas.microsoft.com/office/drawing/2014/main" id="{BE920F23-A730-4016-9F45-0C8BA9BA8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2 w 36"/>
                <a:gd name="T3" fmla="*/ 0 h 8"/>
                <a:gd name="T4" fmla="*/ 4 w 36"/>
                <a:gd name="T5" fmla="*/ 0 h 8"/>
                <a:gd name="T6" fmla="*/ 7 w 36"/>
                <a:gd name="T7" fmla="*/ 0 h 8"/>
                <a:gd name="T8" fmla="*/ 9 w 36"/>
                <a:gd name="T9" fmla="*/ 0 h 8"/>
                <a:gd name="T10" fmla="*/ 11 w 36"/>
                <a:gd name="T11" fmla="*/ 0 h 8"/>
                <a:gd name="T12" fmla="*/ 13 w 36"/>
                <a:gd name="T13" fmla="*/ 1 h 8"/>
                <a:gd name="T14" fmla="*/ 16 w 36"/>
                <a:gd name="T15" fmla="*/ 1 h 8"/>
                <a:gd name="T16" fmla="*/ 18 w 36"/>
                <a:gd name="T17" fmla="*/ 1 h 8"/>
                <a:gd name="T18" fmla="*/ 20 w 36"/>
                <a:gd name="T19" fmla="*/ 1 h 8"/>
                <a:gd name="T20" fmla="*/ 23 w 36"/>
                <a:gd name="T21" fmla="*/ 1 h 8"/>
                <a:gd name="T22" fmla="*/ 25 w 36"/>
                <a:gd name="T23" fmla="*/ 1 h 8"/>
                <a:gd name="T24" fmla="*/ 27 w 36"/>
                <a:gd name="T25" fmla="*/ 1 h 8"/>
                <a:gd name="T26" fmla="*/ 30 w 36"/>
                <a:gd name="T27" fmla="*/ 1 h 8"/>
                <a:gd name="T28" fmla="*/ 32 w 36"/>
                <a:gd name="T29" fmla="*/ 2 h 8"/>
                <a:gd name="T30" fmla="*/ 34 w 36"/>
                <a:gd name="T31" fmla="*/ 2 h 8"/>
                <a:gd name="T32" fmla="*/ 36 w 36"/>
                <a:gd name="T33" fmla="*/ 2 h 8"/>
                <a:gd name="T34" fmla="*/ 36 w 36"/>
                <a:gd name="T35" fmla="*/ 3 h 8"/>
                <a:gd name="T36" fmla="*/ 36 w 36"/>
                <a:gd name="T37" fmla="*/ 5 h 8"/>
                <a:gd name="T38" fmla="*/ 36 w 36"/>
                <a:gd name="T39" fmla="*/ 7 h 8"/>
                <a:gd name="T40" fmla="*/ 36 w 36"/>
                <a:gd name="T41" fmla="*/ 8 h 8"/>
                <a:gd name="T42" fmla="*/ 34 w 36"/>
                <a:gd name="T43" fmla="*/ 8 h 8"/>
                <a:gd name="T44" fmla="*/ 33 w 36"/>
                <a:gd name="T45" fmla="*/ 8 h 8"/>
                <a:gd name="T46" fmla="*/ 31 w 36"/>
                <a:gd name="T47" fmla="*/ 8 h 8"/>
                <a:gd name="T48" fmla="*/ 29 w 36"/>
                <a:gd name="T49" fmla="*/ 8 h 8"/>
                <a:gd name="T50" fmla="*/ 28 w 36"/>
                <a:gd name="T51" fmla="*/ 8 h 8"/>
                <a:gd name="T52" fmla="*/ 26 w 36"/>
                <a:gd name="T53" fmla="*/ 8 h 8"/>
                <a:gd name="T54" fmla="*/ 24 w 36"/>
                <a:gd name="T55" fmla="*/ 8 h 8"/>
                <a:gd name="T56" fmla="*/ 23 w 36"/>
                <a:gd name="T57" fmla="*/ 8 h 8"/>
                <a:gd name="T58" fmla="*/ 20 w 36"/>
                <a:gd name="T59" fmla="*/ 7 h 8"/>
                <a:gd name="T60" fmla="*/ 17 w 36"/>
                <a:gd name="T61" fmla="*/ 7 h 8"/>
                <a:gd name="T62" fmla="*/ 14 w 36"/>
                <a:gd name="T63" fmla="*/ 7 h 8"/>
                <a:gd name="T64" fmla="*/ 11 w 36"/>
                <a:gd name="T65" fmla="*/ 7 h 8"/>
                <a:gd name="T66" fmla="*/ 9 w 36"/>
                <a:gd name="T67" fmla="*/ 7 h 8"/>
                <a:gd name="T68" fmla="*/ 6 w 36"/>
                <a:gd name="T69" fmla="*/ 7 h 8"/>
                <a:gd name="T70" fmla="*/ 3 w 36"/>
                <a:gd name="T71" fmla="*/ 6 h 8"/>
                <a:gd name="T72" fmla="*/ 0 w 36"/>
                <a:gd name="T73" fmla="*/ 6 h 8"/>
                <a:gd name="T74" fmla="*/ 0 w 36"/>
                <a:gd name="T75" fmla="*/ 5 h 8"/>
                <a:gd name="T76" fmla="*/ 0 w 36"/>
                <a:gd name="T77" fmla="*/ 3 h 8"/>
                <a:gd name="T78" fmla="*/ 0 w 36"/>
                <a:gd name="T79" fmla="*/ 2 h 8"/>
                <a:gd name="T80" fmla="*/ 0 w 36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9" name="Freeform 69">
              <a:extLst>
                <a:ext uri="{FF2B5EF4-FFF2-40B4-BE49-F238E27FC236}">
                  <a16:creationId xmlns:a16="http://schemas.microsoft.com/office/drawing/2014/main" id="{43ECD563-D897-4EB5-B62B-ADAC0D6B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31" cy="8"/>
            </a:xfrm>
            <a:custGeom>
              <a:avLst/>
              <a:gdLst>
                <a:gd name="T0" fmla="*/ 0 w 31"/>
                <a:gd name="T1" fmla="*/ 0 h 8"/>
                <a:gd name="T2" fmla="*/ 2 w 31"/>
                <a:gd name="T3" fmla="*/ 0 h 8"/>
                <a:gd name="T4" fmla="*/ 4 w 31"/>
                <a:gd name="T5" fmla="*/ 0 h 8"/>
                <a:gd name="T6" fmla="*/ 6 w 31"/>
                <a:gd name="T7" fmla="*/ 0 h 8"/>
                <a:gd name="T8" fmla="*/ 7 w 31"/>
                <a:gd name="T9" fmla="*/ 0 h 8"/>
                <a:gd name="T10" fmla="*/ 10 w 31"/>
                <a:gd name="T11" fmla="*/ 0 h 8"/>
                <a:gd name="T12" fmla="*/ 12 w 31"/>
                <a:gd name="T13" fmla="*/ 0 h 8"/>
                <a:gd name="T14" fmla="*/ 14 w 31"/>
                <a:gd name="T15" fmla="*/ 1 h 8"/>
                <a:gd name="T16" fmla="*/ 15 w 31"/>
                <a:gd name="T17" fmla="*/ 1 h 8"/>
                <a:gd name="T18" fmla="*/ 17 w 31"/>
                <a:gd name="T19" fmla="*/ 1 h 8"/>
                <a:gd name="T20" fmla="*/ 19 w 31"/>
                <a:gd name="T21" fmla="*/ 1 h 8"/>
                <a:gd name="T22" fmla="*/ 21 w 31"/>
                <a:gd name="T23" fmla="*/ 1 h 8"/>
                <a:gd name="T24" fmla="*/ 23 w 31"/>
                <a:gd name="T25" fmla="*/ 1 h 8"/>
                <a:gd name="T26" fmla="*/ 25 w 31"/>
                <a:gd name="T27" fmla="*/ 1 h 8"/>
                <a:gd name="T28" fmla="*/ 27 w 31"/>
                <a:gd name="T29" fmla="*/ 1 h 8"/>
                <a:gd name="T30" fmla="*/ 29 w 31"/>
                <a:gd name="T31" fmla="*/ 1 h 8"/>
                <a:gd name="T32" fmla="*/ 31 w 31"/>
                <a:gd name="T33" fmla="*/ 1 h 8"/>
                <a:gd name="T34" fmla="*/ 31 w 31"/>
                <a:gd name="T35" fmla="*/ 3 h 8"/>
                <a:gd name="T36" fmla="*/ 31 w 31"/>
                <a:gd name="T37" fmla="*/ 5 h 8"/>
                <a:gd name="T38" fmla="*/ 31 w 31"/>
                <a:gd name="T39" fmla="*/ 6 h 8"/>
                <a:gd name="T40" fmla="*/ 31 w 31"/>
                <a:gd name="T41" fmla="*/ 8 h 8"/>
                <a:gd name="T42" fmla="*/ 29 w 31"/>
                <a:gd name="T43" fmla="*/ 8 h 8"/>
                <a:gd name="T44" fmla="*/ 28 w 31"/>
                <a:gd name="T45" fmla="*/ 8 h 8"/>
                <a:gd name="T46" fmla="*/ 26 w 31"/>
                <a:gd name="T47" fmla="*/ 8 h 8"/>
                <a:gd name="T48" fmla="*/ 25 w 31"/>
                <a:gd name="T49" fmla="*/ 8 h 8"/>
                <a:gd name="T50" fmla="*/ 24 w 31"/>
                <a:gd name="T51" fmla="*/ 8 h 8"/>
                <a:gd name="T52" fmla="*/ 22 w 31"/>
                <a:gd name="T53" fmla="*/ 7 h 8"/>
                <a:gd name="T54" fmla="*/ 21 w 31"/>
                <a:gd name="T55" fmla="*/ 7 h 8"/>
                <a:gd name="T56" fmla="*/ 19 w 31"/>
                <a:gd name="T57" fmla="*/ 7 h 8"/>
                <a:gd name="T58" fmla="*/ 17 w 31"/>
                <a:gd name="T59" fmla="*/ 7 h 8"/>
                <a:gd name="T60" fmla="*/ 14 w 31"/>
                <a:gd name="T61" fmla="*/ 7 h 8"/>
                <a:gd name="T62" fmla="*/ 12 w 31"/>
                <a:gd name="T63" fmla="*/ 7 h 8"/>
                <a:gd name="T64" fmla="*/ 10 w 31"/>
                <a:gd name="T65" fmla="*/ 7 h 8"/>
                <a:gd name="T66" fmla="*/ 7 w 31"/>
                <a:gd name="T67" fmla="*/ 7 h 8"/>
                <a:gd name="T68" fmla="*/ 5 w 31"/>
                <a:gd name="T69" fmla="*/ 6 h 8"/>
                <a:gd name="T70" fmla="*/ 3 w 31"/>
                <a:gd name="T71" fmla="*/ 6 h 8"/>
                <a:gd name="T72" fmla="*/ 0 w 31"/>
                <a:gd name="T73" fmla="*/ 6 h 8"/>
                <a:gd name="T74" fmla="*/ 0 w 31"/>
                <a:gd name="T75" fmla="*/ 5 h 8"/>
                <a:gd name="T76" fmla="*/ 0 w 31"/>
                <a:gd name="T77" fmla="*/ 3 h 8"/>
                <a:gd name="T78" fmla="*/ 0 w 31"/>
                <a:gd name="T79" fmla="*/ 2 h 8"/>
                <a:gd name="T80" fmla="*/ 0 w 31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0" name="Freeform 70">
              <a:extLst>
                <a:ext uri="{FF2B5EF4-FFF2-40B4-BE49-F238E27FC236}">
                  <a16:creationId xmlns:a16="http://schemas.microsoft.com/office/drawing/2014/main" id="{DA94B80C-9283-4E2C-8F71-B6254DE8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26" cy="8"/>
            </a:xfrm>
            <a:custGeom>
              <a:avLst/>
              <a:gdLst>
                <a:gd name="T0" fmla="*/ 0 w 26"/>
                <a:gd name="T1" fmla="*/ 0 h 8"/>
                <a:gd name="T2" fmla="*/ 3 w 26"/>
                <a:gd name="T3" fmla="*/ 0 h 8"/>
                <a:gd name="T4" fmla="*/ 6 w 26"/>
                <a:gd name="T5" fmla="*/ 0 h 8"/>
                <a:gd name="T6" fmla="*/ 10 w 26"/>
                <a:gd name="T7" fmla="*/ 0 h 8"/>
                <a:gd name="T8" fmla="*/ 13 w 26"/>
                <a:gd name="T9" fmla="*/ 0 h 8"/>
                <a:gd name="T10" fmla="*/ 16 w 26"/>
                <a:gd name="T11" fmla="*/ 1 h 8"/>
                <a:gd name="T12" fmla="*/ 19 w 26"/>
                <a:gd name="T13" fmla="*/ 1 h 8"/>
                <a:gd name="T14" fmla="*/ 23 w 26"/>
                <a:gd name="T15" fmla="*/ 1 h 8"/>
                <a:gd name="T16" fmla="*/ 26 w 26"/>
                <a:gd name="T17" fmla="*/ 1 h 8"/>
                <a:gd name="T18" fmla="*/ 26 w 26"/>
                <a:gd name="T19" fmla="*/ 3 h 8"/>
                <a:gd name="T20" fmla="*/ 26 w 26"/>
                <a:gd name="T21" fmla="*/ 5 h 8"/>
                <a:gd name="T22" fmla="*/ 26 w 26"/>
                <a:gd name="T23" fmla="*/ 6 h 8"/>
                <a:gd name="T24" fmla="*/ 26 w 26"/>
                <a:gd name="T25" fmla="*/ 8 h 8"/>
                <a:gd name="T26" fmla="*/ 24 w 26"/>
                <a:gd name="T27" fmla="*/ 8 h 8"/>
                <a:gd name="T28" fmla="*/ 23 w 26"/>
                <a:gd name="T29" fmla="*/ 8 h 8"/>
                <a:gd name="T30" fmla="*/ 22 w 26"/>
                <a:gd name="T31" fmla="*/ 8 h 8"/>
                <a:gd name="T32" fmla="*/ 21 w 26"/>
                <a:gd name="T33" fmla="*/ 7 h 8"/>
                <a:gd name="T34" fmla="*/ 19 w 26"/>
                <a:gd name="T35" fmla="*/ 7 h 8"/>
                <a:gd name="T36" fmla="*/ 18 w 26"/>
                <a:gd name="T37" fmla="*/ 7 h 8"/>
                <a:gd name="T38" fmla="*/ 17 w 26"/>
                <a:gd name="T39" fmla="*/ 7 h 8"/>
                <a:gd name="T40" fmla="*/ 16 w 26"/>
                <a:gd name="T41" fmla="*/ 7 h 8"/>
                <a:gd name="T42" fmla="*/ 14 w 26"/>
                <a:gd name="T43" fmla="*/ 7 h 8"/>
                <a:gd name="T44" fmla="*/ 12 w 26"/>
                <a:gd name="T45" fmla="*/ 7 h 8"/>
                <a:gd name="T46" fmla="*/ 10 w 26"/>
                <a:gd name="T47" fmla="*/ 7 h 8"/>
                <a:gd name="T48" fmla="*/ 8 w 26"/>
                <a:gd name="T49" fmla="*/ 7 h 8"/>
                <a:gd name="T50" fmla="*/ 6 w 26"/>
                <a:gd name="T51" fmla="*/ 7 h 8"/>
                <a:gd name="T52" fmla="*/ 4 w 26"/>
                <a:gd name="T53" fmla="*/ 6 h 8"/>
                <a:gd name="T54" fmla="*/ 2 w 26"/>
                <a:gd name="T55" fmla="*/ 6 h 8"/>
                <a:gd name="T56" fmla="*/ 0 w 26"/>
                <a:gd name="T57" fmla="*/ 6 h 8"/>
                <a:gd name="T58" fmla="*/ 0 w 26"/>
                <a:gd name="T59" fmla="*/ 5 h 8"/>
                <a:gd name="T60" fmla="*/ 0 w 26"/>
                <a:gd name="T61" fmla="*/ 3 h 8"/>
                <a:gd name="T62" fmla="*/ 0 w 26"/>
                <a:gd name="T63" fmla="*/ 2 h 8"/>
                <a:gd name="T64" fmla="*/ 0 w 26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1" name="Freeform 71">
              <a:extLst>
                <a:ext uri="{FF2B5EF4-FFF2-40B4-BE49-F238E27FC236}">
                  <a16:creationId xmlns:a16="http://schemas.microsoft.com/office/drawing/2014/main" id="{8DDE0386-7500-47CD-A96C-4B0AB447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21" cy="8"/>
            </a:xfrm>
            <a:custGeom>
              <a:avLst/>
              <a:gdLst>
                <a:gd name="T0" fmla="*/ 0 w 21"/>
                <a:gd name="T1" fmla="*/ 0 h 8"/>
                <a:gd name="T2" fmla="*/ 2 w 21"/>
                <a:gd name="T3" fmla="*/ 0 h 8"/>
                <a:gd name="T4" fmla="*/ 5 w 21"/>
                <a:gd name="T5" fmla="*/ 0 h 8"/>
                <a:gd name="T6" fmla="*/ 8 w 21"/>
                <a:gd name="T7" fmla="*/ 0 h 8"/>
                <a:gd name="T8" fmla="*/ 10 w 21"/>
                <a:gd name="T9" fmla="*/ 0 h 8"/>
                <a:gd name="T10" fmla="*/ 13 w 21"/>
                <a:gd name="T11" fmla="*/ 1 h 8"/>
                <a:gd name="T12" fmla="*/ 16 w 21"/>
                <a:gd name="T13" fmla="*/ 1 h 8"/>
                <a:gd name="T14" fmla="*/ 18 w 21"/>
                <a:gd name="T15" fmla="*/ 1 h 8"/>
                <a:gd name="T16" fmla="*/ 21 w 21"/>
                <a:gd name="T17" fmla="*/ 1 h 8"/>
                <a:gd name="T18" fmla="*/ 21 w 21"/>
                <a:gd name="T19" fmla="*/ 3 h 8"/>
                <a:gd name="T20" fmla="*/ 21 w 21"/>
                <a:gd name="T21" fmla="*/ 4 h 8"/>
                <a:gd name="T22" fmla="*/ 21 w 21"/>
                <a:gd name="T23" fmla="*/ 6 h 8"/>
                <a:gd name="T24" fmla="*/ 20 w 21"/>
                <a:gd name="T25" fmla="*/ 8 h 8"/>
                <a:gd name="T26" fmla="*/ 19 w 21"/>
                <a:gd name="T27" fmla="*/ 7 h 8"/>
                <a:gd name="T28" fmla="*/ 18 w 21"/>
                <a:gd name="T29" fmla="*/ 7 h 8"/>
                <a:gd name="T30" fmla="*/ 17 w 21"/>
                <a:gd name="T31" fmla="*/ 7 h 8"/>
                <a:gd name="T32" fmla="*/ 16 w 21"/>
                <a:gd name="T33" fmla="*/ 7 h 8"/>
                <a:gd name="T34" fmla="*/ 15 w 21"/>
                <a:gd name="T35" fmla="*/ 7 h 8"/>
                <a:gd name="T36" fmla="*/ 14 w 21"/>
                <a:gd name="T37" fmla="*/ 7 h 8"/>
                <a:gd name="T38" fmla="*/ 13 w 21"/>
                <a:gd name="T39" fmla="*/ 7 h 8"/>
                <a:gd name="T40" fmla="*/ 12 w 21"/>
                <a:gd name="T41" fmla="*/ 7 h 8"/>
                <a:gd name="T42" fmla="*/ 11 w 21"/>
                <a:gd name="T43" fmla="*/ 7 h 8"/>
                <a:gd name="T44" fmla="*/ 9 w 21"/>
                <a:gd name="T45" fmla="*/ 7 h 8"/>
                <a:gd name="T46" fmla="*/ 7 w 21"/>
                <a:gd name="T47" fmla="*/ 7 h 8"/>
                <a:gd name="T48" fmla="*/ 6 w 21"/>
                <a:gd name="T49" fmla="*/ 7 h 8"/>
                <a:gd name="T50" fmla="*/ 4 w 21"/>
                <a:gd name="T51" fmla="*/ 6 h 8"/>
                <a:gd name="T52" fmla="*/ 3 w 21"/>
                <a:gd name="T53" fmla="*/ 6 h 8"/>
                <a:gd name="T54" fmla="*/ 1 w 21"/>
                <a:gd name="T55" fmla="*/ 6 h 8"/>
                <a:gd name="T56" fmla="*/ 0 w 21"/>
                <a:gd name="T57" fmla="*/ 6 h 8"/>
                <a:gd name="T58" fmla="*/ 0 w 21"/>
                <a:gd name="T59" fmla="*/ 5 h 8"/>
                <a:gd name="T60" fmla="*/ 0 w 21"/>
                <a:gd name="T61" fmla="*/ 3 h 8"/>
                <a:gd name="T62" fmla="*/ 0 w 21"/>
                <a:gd name="T63" fmla="*/ 2 h 8"/>
                <a:gd name="T64" fmla="*/ 0 w 21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Freeform 72">
              <a:extLst>
                <a:ext uri="{FF2B5EF4-FFF2-40B4-BE49-F238E27FC236}">
                  <a16:creationId xmlns:a16="http://schemas.microsoft.com/office/drawing/2014/main" id="{58D05525-287B-46F0-B3C3-4EF06FFB9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16" cy="7"/>
            </a:xfrm>
            <a:custGeom>
              <a:avLst/>
              <a:gdLst>
                <a:gd name="T0" fmla="*/ 0 w 16"/>
                <a:gd name="T1" fmla="*/ 0 h 7"/>
                <a:gd name="T2" fmla="*/ 16 w 16"/>
                <a:gd name="T3" fmla="*/ 1 h 7"/>
                <a:gd name="T4" fmla="*/ 15 w 16"/>
                <a:gd name="T5" fmla="*/ 7 h 7"/>
                <a:gd name="T6" fmla="*/ 9 w 16"/>
                <a:gd name="T7" fmla="*/ 7 h 7"/>
                <a:gd name="T8" fmla="*/ 0 w 16"/>
                <a:gd name="T9" fmla="*/ 6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6" y="1"/>
                  </a:lnTo>
                  <a:lnTo>
                    <a:pt x="15" y="7"/>
                  </a:lnTo>
                  <a:lnTo>
                    <a:pt x="9" y="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3" name="Freeform 73">
              <a:extLst>
                <a:ext uri="{FF2B5EF4-FFF2-40B4-BE49-F238E27FC236}">
                  <a16:creationId xmlns:a16="http://schemas.microsoft.com/office/drawing/2014/main" id="{CD9961FB-9D89-40F0-90A6-656B54DD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" y="930"/>
              <a:ext cx="23" cy="138"/>
            </a:xfrm>
            <a:custGeom>
              <a:avLst/>
              <a:gdLst>
                <a:gd name="T0" fmla="*/ 18 w 23"/>
                <a:gd name="T1" fmla="*/ 0 h 138"/>
                <a:gd name="T2" fmla="*/ 10 w 23"/>
                <a:gd name="T3" fmla="*/ 2 h 138"/>
                <a:gd name="T4" fmla="*/ 7 w 23"/>
                <a:gd name="T5" fmla="*/ 5 h 138"/>
                <a:gd name="T6" fmla="*/ 4 w 23"/>
                <a:gd name="T7" fmla="*/ 9 h 138"/>
                <a:gd name="T8" fmla="*/ 3 w 23"/>
                <a:gd name="T9" fmla="*/ 11 h 138"/>
                <a:gd name="T10" fmla="*/ 2 w 23"/>
                <a:gd name="T11" fmla="*/ 14 h 138"/>
                <a:gd name="T12" fmla="*/ 2 w 23"/>
                <a:gd name="T13" fmla="*/ 17 h 138"/>
                <a:gd name="T14" fmla="*/ 2 w 23"/>
                <a:gd name="T15" fmla="*/ 21 h 138"/>
                <a:gd name="T16" fmla="*/ 2 w 23"/>
                <a:gd name="T17" fmla="*/ 25 h 138"/>
                <a:gd name="T18" fmla="*/ 2 w 23"/>
                <a:gd name="T19" fmla="*/ 30 h 138"/>
                <a:gd name="T20" fmla="*/ 4 w 23"/>
                <a:gd name="T21" fmla="*/ 42 h 138"/>
                <a:gd name="T22" fmla="*/ 6 w 23"/>
                <a:gd name="T23" fmla="*/ 66 h 138"/>
                <a:gd name="T24" fmla="*/ 5 w 23"/>
                <a:gd name="T25" fmla="*/ 113 h 138"/>
                <a:gd name="T26" fmla="*/ 4 w 23"/>
                <a:gd name="T27" fmla="*/ 133 h 138"/>
                <a:gd name="T28" fmla="*/ 0 w 23"/>
                <a:gd name="T29" fmla="*/ 138 h 138"/>
                <a:gd name="T30" fmla="*/ 4 w 23"/>
                <a:gd name="T31" fmla="*/ 138 h 138"/>
                <a:gd name="T32" fmla="*/ 9 w 23"/>
                <a:gd name="T33" fmla="*/ 136 h 138"/>
                <a:gd name="T34" fmla="*/ 11 w 23"/>
                <a:gd name="T35" fmla="*/ 96 h 138"/>
                <a:gd name="T36" fmla="*/ 11 w 23"/>
                <a:gd name="T37" fmla="*/ 56 h 138"/>
                <a:gd name="T38" fmla="*/ 9 w 23"/>
                <a:gd name="T39" fmla="*/ 30 h 138"/>
                <a:gd name="T40" fmla="*/ 9 w 23"/>
                <a:gd name="T41" fmla="*/ 27 h 138"/>
                <a:gd name="T42" fmla="*/ 9 w 23"/>
                <a:gd name="T43" fmla="*/ 25 h 138"/>
                <a:gd name="T44" fmla="*/ 9 w 23"/>
                <a:gd name="T45" fmla="*/ 22 h 138"/>
                <a:gd name="T46" fmla="*/ 9 w 23"/>
                <a:gd name="T47" fmla="*/ 20 h 138"/>
                <a:gd name="T48" fmla="*/ 10 w 23"/>
                <a:gd name="T49" fmla="*/ 18 h 138"/>
                <a:gd name="T50" fmla="*/ 11 w 23"/>
                <a:gd name="T51" fmla="*/ 15 h 138"/>
                <a:gd name="T52" fmla="*/ 13 w 23"/>
                <a:gd name="T53" fmla="*/ 13 h 138"/>
                <a:gd name="T54" fmla="*/ 16 w 23"/>
                <a:gd name="T55" fmla="*/ 10 h 138"/>
                <a:gd name="T56" fmla="*/ 23 w 23"/>
                <a:gd name="T57" fmla="*/ 7 h 138"/>
                <a:gd name="T58" fmla="*/ 22 w 23"/>
                <a:gd name="T59" fmla="*/ 5 h 138"/>
                <a:gd name="T60" fmla="*/ 21 w 23"/>
                <a:gd name="T61" fmla="*/ 3 h 138"/>
                <a:gd name="T62" fmla="*/ 20 w 23"/>
                <a:gd name="T63" fmla="*/ 2 h 138"/>
                <a:gd name="T64" fmla="*/ 18 w 23"/>
                <a:gd name="T6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138">
                  <a:moveTo>
                    <a:pt x="18" y="0"/>
                  </a:moveTo>
                  <a:lnTo>
                    <a:pt x="10" y="2"/>
                  </a:lnTo>
                  <a:lnTo>
                    <a:pt x="7" y="5"/>
                  </a:lnTo>
                  <a:lnTo>
                    <a:pt x="4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4" y="42"/>
                  </a:lnTo>
                  <a:lnTo>
                    <a:pt x="6" y="66"/>
                  </a:lnTo>
                  <a:lnTo>
                    <a:pt x="5" y="113"/>
                  </a:lnTo>
                  <a:lnTo>
                    <a:pt x="4" y="133"/>
                  </a:lnTo>
                  <a:lnTo>
                    <a:pt x="0" y="138"/>
                  </a:lnTo>
                  <a:lnTo>
                    <a:pt x="4" y="138"/>
                  </a:lnTo>
                  <a:lnTo>
                    <a:pt x="9" y="136"/>
                  </a:lnTo>
                  <a:lnTo>
                    <a:pt x="11" y="96"/>
                  </a:lnTo>
                  <a:lnTo>
                    <a:pt x="11" y="56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D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4" name="Freeform 74">
              <a:extLst>
                <a:ext uri="{FF2B5EF4-FFF2-40B4-BE49-F238E27FC236}">
                  <a16:creationId xmlns:a16="http://schemas.microsoft.com/office/drawing/2014/main" id="{ED4A86F7-CBFA-483D-8495-09B54EFB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" y="915"/>
              <a:ext cx="43" cy="73"/>
            </a:xfrm>
            <a:custGeom>
              <a:avLst/>
              <a:gdLst>
                <a:gd name="T0" fmla="*/ 1 w 43"/>
                <a:gd name="T1" fmla="*/ 13 h 73"/>
                <a:gd name="T2" fmla="*/ 0 w 43"/>
                <a:gd name="T3" fmla="*/ 4 h 73"/>
                <a:gd name="T4" fmla="*/ 9 w 43"/>
                <a:gd name="T5" fmla="*/ 0 h 73"/>
                <a:gd name="T6" fmla="*/ 16 w 43"/>
                <a:gd name="T7" fmla="*/ 9 h 73"/>
                <a:gd name="T8" fmla="*/ 23 w 43"/>
                <a:gd name="T9" fmla="*/ 15 h 73"/>
                <a:gd name="T10" fmla="*/ 27 w 43"/>
                <a:gd name="T11" fmla="*/ 22 h 73"/>
                <a:gd name="T12" fmla="*/ 42 w 43"/>
                <a:gd name="T13" fmla="*/ 25 h 73"/>
                <a:gd name="T14" fmla="*/ 42 w 43"/>
                <a:gd name="T15" fmla="*/ 30 h 73"/>
                <a:gd name="T16" fmla="*/ 43 w 43"/>
                <a:gd name="T17" fmla="*/ 46 h 73"/>
                <a:gd name="T18" fmla="*/ 33 w 43"/>
                <a:gd name="T19" fmla="*/ 45 h 73"/>
                <a:gd name="T20" fmla="*/ 33 w 43"/>
                <a:gd name="T21" fmla="*/ 51 h 73"/>
                <a:gd name="T22" fmla="*/ 31 w 43"/>
                <a:gd name="T23" fmla="*/ 57 h 73"/>
                <a:gd name="T24" fmla="*/ 31 w 43"/>
                <a:gd name="T25" fmla="*/ 63 h 73"/>
                <a:gd name="T26" fmla="*/ 30 w 43"/>
                <a:gd name="T27" fmla="*/ 73 h 73"/>
                <a:gd name="T28" fmla="*/ 21 w 43"/>
                <a:gd name="T29" fmla="*/ 71 h 73"/>
                <a:gd name="T30" fmla="*/ 15 w 43"/>
                <a:gd name="T31" fmla="*/ 72 h 73"/>
                <a:gd name="T32" fmla="*/ 9 w 43"/>
                <a:gd name="T33" fmla="*/ 38 h 73"/>
                <a:gd name="T34" fmla="*/ 6 w 43"/>
                <a:gd name="T35" fmla="*/ 22 h 73"/>
                <a:gd name="T36" fmla="*/ 1 w 43"/>
                <a:gd name="T37" fmla="*/ 1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3">
                  <a:moveTo>
                    <a:pt x="1" y="13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27" y="22"/>
                  </a:lnTo>
                  <a:lnTo>
                    <a:pt x="42" y="25"/>
                  </a:lnTo>
                  <a:lnTo>
                    <a:pt x="42" y="30"/>
                  </a:lnTo>
                  <a:lnTo>
                    <a:pt x="43" y="46"/>
                  </a:lnTo>
                  <a:lnTo>
                    <a:pt x="33" y="45"/>
                  </a:lnTo>
                  <a:lnTo>
                    <a:pt x="33" y="51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0" y="73"/>
                  </a:lnTo>
                  <a:lnTo>
                    <a:pt x="21" y="71"/>
                  </a:lnTo>
                  <a:lnTo>
                    <a:pt x="15" y="72"/>
                  </a:lnTo>
                  <a:lnTo>
                    <a:pt x="9" y="38"/>
                  </a:lnTo>
                  <a:lnTo>
                    <a:pt x="6" y="2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5" name="Freeform 75">
              <a:extLst>
                <a:ext uri="{FF2B5EF4-FFF2-40B4-BE49-F238E27FC236}">
                  <a16:creationId xmlns:a16="http://schemas.microsoft.com/office/drawing/2014/main" id="{F86F457E-F9BE-48AC-AE98-7C3CF041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916"/>
              <a:ext cx="41" cy="70"/>
            </a:xfrm>
            <a:custGeom>
              <a:avLst/>
              <a:gdLst>
                <a:gd name="T0" fmla="*/ 1 w 41"/>
                <a:gd name="T1" fmla="*/ 11 h 70"/>
                <a:gd name="T2" fmla="*/ 1 w 41"/>
                <a:gd name="T3" fmla="*/ 6 h 70"/>
                <a:gd name="T4" fmla="*/ 1 w 41"/>
                <a:gd name="T5" fmla="*/ 4 h 70"/>
                <a:gd name="T6" fmla="*/ 3 w 41"/>
                <a:gd name="T7" fmla="*/ 3 h 70"/>
                <a:gd name="T8" fmla="*/ 5 w 41"/>
                <a:gd name="T9" fmla="*/ 2 h 70"/>
                <a:gd name="T10" fmla="*/ 7 w 41"/>
                <a:gd name="T11" fmla="*/ 1 h 70"/>
                <a:gd name="T12" fmla="*/ 9 w 41"/>
                <a:gd name="T13" fmla="*/ 1 h 70"/>
                <a:gd name="T14" fmla="*/ 10 w 41"/>
                <a:gd name="T15" fmla="*/ 3 h 70"/>
                <a:gd name="T16" fmla="*/ 12 w 41"/>
                <a:gd name="T17" fmla="*/ 6 h 70"/>
                <a:gd name="T18" fmla="*/ 13 w 41"/>
                <a:gd name="T19" fmla="*/ 8 h 70"/>
                <a:gd name="T20" fmla="*/ 15 w 41"/>
                <a:gd name="T21" fmla="*/ 10 h 70"/>
                <a:gd name="T22" fmla="*/ 17 w 41"/>
                <a:gd name="T23" fmla="*/ 11 h 70"/>
                <a:gd name="T24" fmla="*/ 19 w 41"/>
                <a:gd name="T25" fmla="*/ 12 h 70"/>
                <a:gd name="T26" fmla="*/ 20 w 41"/>
                <a:gd name="T27" fmla="*/ 14 h 70"/>
                <a:gd name="T28" fmla="*/ 23 w 41"/>
                <a:gd name="T29" fmla="*/ 16 h 70"/>
                <a:gd name="T30" fmla="*/ 25 w 41"/>
                <a:gd name="T31" fmla="*/ 20 h 70"/>
                <a:gd name="T32" fmla="*/ 28 w 41"/>
                <a:gd name="T33" fmla="*/ 22 h 70"/>
                <a:gd name="T34" fmla="*/ 31 w 41"/>
                <a:gd name="T35" fmla="*/ 23 h 70"/>
                <a:gd name="T36" fmla="*/ 35 w 41"/>
                <a:gd name="T37" fmla="*/ 23 h 70"/>
                <a:gd name="T38" fmla="*/ 39 w 41"/>
                <a:gd name="T39" fmla="*/ 24 h 70"/>
                <a:gd name="T40" fmla="*/ 40 w 41"/>
                <a:gd name="T41" fmla="*/ 26 h 70"/>
                <a:gd name="T42" fmla="*/ 40 w 41"/>
                <a:gd name="T43" fmla="*/ 28 h 70"/>
                <a:gd name="T44" fmla="*/ 40 w 41"/>
                <a:gd name="T45" fmla="*/ 33 h 70"/>
                <a:gd name="T46" fmla="*/ 40 w 41"/>
                <a:gd name="T47" fmla="*/ 40 h 70"/>
                <a:gd name="T48" fmla="*/ 39 w 41"/>
                <a:gd name="T49" fmla="*/ 44 h 70"/>
                <a:gd name="T50" fmla="*/ 37 w 41"/>
                <a:gd name="T51" fmla="*/ 44 h 70"/>
                <a:gd name="T52" fmla="*/ 34 w 41"/>
                <a:gd name="T53" fmla="*/ 43 h 70"/>
                <a:gd name="T54" fmla="*/ 32 w 41"/>
                <a:gd name="T55" fmla="*/ 43 h 70"/>
                <a:gd name="T56" fmla="*/ 31 w 41"/>
                <a:gd name="T57" fmla="*/ 44 h 70"/>
                <a:gd name="T58" fmla="*/ 30 w 41"/>
                <a:gd name="T59" fmla="*/ 47 h 70"/>
                <a:gd name="T60" fmla="*/ 30 w 41"/>
                <a:gd name="T61" fmla="*/ 49 h 70"/>
                <a:gd name="T62" fmla="*/ 29 w 41"/>
                <a:gd name="T63" fmla="*/ 53 h 70"/>
                <a:gd name="T64" fmla="*/ 28 w 41"/>
                <a:gd name="T65" fmla="*/ 56 h 70"/>
                <a:gd name="T66" fmla="*/ 29 w 41"/>
                <a:gd name="T67" fmla="*/ 59 h 70"/>
                <a:gd name="T68" fmla="*/ 28 w 41"/>
                <a:gd name="T69" fmla="*/ 63 h 70"/>
                <a:gd name="T70" fmla="*/ 28 w 41"/>
                <a:gd name="T71" fmla="*/ 68 h 70"/>
                <a:gd name="T72" fmla="*/ 27 w 41"/>
                <a:gd name="T73" fmla="*/ 70 h 70"/>
                <a:gd name="T74" fmla="*/ 25 w 41"/>
                <a:gd name="T75" fmla="*/ 70 h 70"/>
                <a:gd name="T76" fmla="*/ 23 w 41"/>
                <a:gd name="T77" fmla="*/ 69 h 70"/>
                <a:gd name="T78" fmla="*/ 21 w 41"/>
                <a:gd name="T79" fmla="*/ 69 h 70"/>
                <a:gd name="T80" fmla="*/ 19 w 41"/>
                <a:gd name="T81" fmla="*/ 69 h 70"/>
                <a:gd name="T82" fmla="*/ 18 w 41"/>
                <a:gd name="T83" fmla="*/ 69 h 70"/>
                <a:gd name="T84" fmla="*/ 16 w 41"/>
                <a:gd name="T85" fmla="*/ 69 h 70"/>
                <a:gd name="T86" fmla="*/ 15 w 41"/>
                <a:gd name="T87" fmla="*/ 69 h 70"/>
                <a:gd name="T88" fmla="*/ 13 w 41"/>
                <a:gd name="T89" fmla="*/ 61 h 70"/>
                <a:gd name="T90" fmla="*/ 10 w 41"/>
                <a:gd name="T91" fmla="*/ 45 h 70"/>
                <a:gd name="T92" fmla="*/ 8 w 41"/>
                <a:gd name="T93" fmla="*/ 33 h 70"/>
                <a:gd name="T94" fmla="*/ 6 w 41"/>
                <a:gd name="T95" fmla="*/ 25 h 70"/>
                <a:gd name="T96" fmla="*/ 5 w 41"/>
                <a:gd name="T97" fmla="*/ 20 h 70"/>
                <a:gd name="T98" fmla="*/ 2 w 41"/>
                <a:gd name="T9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70">
                  <a:moveTo>
                    <a:pt x="1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8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9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7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3" y="61"/>
                  </a:lnTo>
                  <a:lnTo>
                    <a:pt x="11" y="53"/>
                  </a:lnTo>
                  <a:lnTo>
                    <a:pt x="10" y="45"/>
                  </a:lnTo>
                  <a:lnTo>
                    <a:pt x="9" y="37"/>
                  </a:lnTo>
                  <a:lnTo>
                    <a:pt x="8" y="33"/>
                  </a:lnTo>
                  <a:lnTo>
                    <a:pt x="7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44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6" name="Freeform 76">
              <a:extLst>
                <a:ext uri="{FF2B5EF4-FFF2-40B4-BE49-F238E27FC236}">
                  <a16:creationId xmlns:a16="http://schemas.microsoft.com/office/drawing/2014/main" id="{22DF927F-F204-4B40-9659-D8C4A80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917"/>
              <a:ext cx="38" cy="68"/>
            </a:xfrm>
            <a:custGeom>
              <a:avLst/>
              <a:gdLst>
                <a:gd name="T0" fmla="*/ 1 w 38"/>
                <a:gd name="T1" fmla="*/ 11 h 68"/>
                <a:gd name="T2" fmla="*/ 0 w 38"/>
                <a:gd name="T3" fmla="*/ 7 h 68"/>
                <a:gd name="T4" fmla="*/ 1 w 38"/>
                <a:gd name="T5" fmla="*/ 4 h 68"/>
                <a:gd name="T6" fmla="*/ 3 w 38"/>
                <a:gd name="T7" fmla="*/ 3 h 68"/>
                <a:gd name="T8" fmla="*/ 4 w 38"/>
                <a:gd name="T9" fmla="*/ 2 h 68"/>
                <a:gd name="T10" fmla="*/ 6 w 38"/>
                <a:gd name="T11" fmla="*/ 0 h 68"/>
                <a:gd name="T12" fmla="*/ 8 w 38"/>
                <a:gd name="T13" fmla="*/ 1 h 68"/>
                <a:gd name="T14" fmla="*/ 9 w 38"/>
                <a:gd name="T15" fmla="*/ 3 h 68"/>
                <a:gd name="T16" fmla="*/ 11 w 38"/>
                <a:gd name="T17" fmla="*/ 6 h 68"/>
                <a:gd name="T18" fmla="*/ 12 w 38"/>
                <a:gd name="T19" fmla="*/ 8 h 68"/>
                <a:gd name="T20" fmla="*/ 14 w 38"/>
                <a:gd name="T21" fmla="*/ 10 h 68"/>
                <a:gd name="T22" fmla="*/ 16 w 38"/>
                <a:gd name="T23" fmla="*/ 11 h 68"/>
                <a:gd name="T24" fmla="*/ 17 w 38"/>
                <a:gd name="T25" fmla="*/ 12 h 68"/>
                <a:gd name="T26" fmla="*/ 19 w 38"/>
                <a:gd name="T27" fmla="*/ 14 h 68"/>
                <a:gd name="T28" fmla="*/ 21 w 38"/>
                <a:gd name="T29" fmla="*/ 16 h 68"/>
                <a:gd name="T30" fmla="*/ 24 w 38"/>
                <a:gd name="T31" fmla="*/ 19 h 68"/>
                <a:gd name="T32" fmla="*/ 26 w 38"/>
                <a:gd name="T33" fmla="*/ 22 h 68"/>
                <a:gd name="T34" fmla="*/ 30 w 38"/>
                <a:gd name="T35" fmla="*/ 22 h 68"/>
                <a:gd name="T36" fmla="*/ 33 w 38"/>
                <a:gd name="T37" fmla="*/ 23 h 68"/>
                <a:gd name="T38" fmla="*/ 37 w 38"/>
                <a:gd name="T39" fmla="*/ 24 h 68"/>
                <a:gd name="T40" fmla="*/ 38 w 38"/>
                <a:gd name="T41" fmla="*/ 25 h 68"/>
                <a:gd name="T42" fmla="*/ 38 w 38"/>
                <a:gd name="T43" fmla="*/ 27 h 68"/>
                <a:gd name="T44" fmla="*/ 38 w 38"/>
                <a:gd name="T45" fmla="*/ 31 h 68"/>
                <a:gd name="T46" fmla="*/ 38 w 38"/>
                <a:gd name="T47" fmla="*/ 38 h 68"/>
                <a:gd name="T48" fmla="*/ 37 w 38"/>
                <a:gd name="T49" fmla="*/ 41 h 68"/>
                <a:gd name="T50" fmla="*/ 35 w 38"/>
                <a:gd name="T51" fmla="*/ 41 h 68"/>
                <a:gd name="T52" fmla="*/ 33 w 38"/>
                <a:gd name="T53" fmla="*/ 41 h 68"/>
                <a:gd name="T54" fmla="*/ 30 w 38"/>
                <a:gd name="T55" fmla="*/ 41 h 68"/>
                <a:gd name="T56" fmla="*/ 29 w 38"/>
                <a:gd name="T57" fmla="*/ 42 h 68"/>
                <a:gd name="T58" fmla="*/ 28 w 38"/>
                <a:gd name="T59" fmla="*/ 44 h 68"/>
                <a:gd name="T60" fmla="*/ 27 w 38"/>
                <a:gd name="T61" fmla="*/ 47 h 68"/>
                <a:gd name="T62" fmla="*/ 26 w 38"/>
                <a:gd name="T63" fmla="*/ 50 h 68"/>
                <a:gd name="T64" fmla="*/ 26 w 38"/>
                <a:gd name="T65" fmla="*/ 53 h 68"/>
                <a:gd name="T66" fmla="*/ 26 w 38"/>
                <a:gd name="T67" fmla="*/ 56 h 68"/>
                <a:gd name="T68" fmla="*/ 26 w 38"/>
                <a:gd name="T69" fmla="*/ 60 h 68"/>
                <a:gd name="T70" fmla="*/ 26 w 38"/>
                <a:gd name="T71" fmla="*/ 65 h 68"/>
                <a:gd name="T72" fmla="*/ 26 w 38"/>
                <a:gd name="T73" fmla="*/ 67 h 68"/>
                <a:gd name="T74" fmla="*/ 24 w 38"/>
                <a:gd name="T75" fmla="*/ 67 h 68"/>
                <a:gd name="T76" fmla="*/ 22 w 38"/>
                <a:gd name="T77" fmla="*/ 67 h 68"/>
                <a:gd name="T78" fmla="*/ 20 w 38"/>
                <a:gd name="T79" fmla="*/ 67 h 68"/>
                <a:gd name="T80" fmla="*/ 18 w 38"/>
                <a:gd name="T81" fmla="*/ 66 h 68"/>
                <a:gd name="T82" fmla="*/ 17 w 38"/>
                <a:gd name="T83" fmla="*/ 66 h 68"/>
                <a:gd name="T84" fmla="*/ 15 w 38"/>
                <a:gd name="T85" fmla="*/ 66 h 68"/>
                <a:gd name="T86" fmla="*/ 14 w 38"/>
                <a:gd name="T87" fmla="*/ 66 h 68"/>
                <a:gd name="T88" fmla="*/ 12 w 38"/>
                <a:gd name="T89" fmla="*/ 58 h 68"/>
                <a:gd name="T90" fmla="*/ 9 w 38"/>
                <a:gd name="T91" fmla="*/ 43 h 68"/>
                <a:gd name="T92" fmla="*/ 7 w 38"/>
                <a:gd name="T93" fmla="*/ 32 h 68"/>
                <a:gd name="T94" fmla="*/ 6 w 38"/>
                <a:gd name="T95" fmla="*/ 25 h 68"/>
                <a:gd name="T96" fmla="*/ 4 w 38"/>
                <a:gd name="T97" fmla="*/ 19 h 68"/>
                <a:gd name="T98" fmla="*/ 2 w 38"/>
                <a:gd name="T9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68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22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8" y="45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6" y="50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5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5" y="67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3" y="66"/>
                  </a:lnTo>
                  <a:lnTo>
                    <a:pt x="12" y="58"/>
                  </a:lnTo>
                  <a:lnTo>
                    <a:pt x="11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2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Freeform 77">
              <a:extLst>
                <a:ext uri="{FF2B5EF4-FFF2-40B4-BE49-F238E27FC236}">
                  <a16:creationId xmlns:a16="http://schemas.microsoft.com/office/drawing/2014/main" id="{2B0573E5-D48F-4FDF-8F97-15564CE93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918"/>
              <a:ext cx="36" cy="65"/>
            </a:xfrm>
            <a:custGeom>
              <a:avLst/>
              <a:gdLst>
                <a:gd name="T0" fmla="*/ 1 w 36"/>
                <a:gd name="T1" fmla="*/ 11 h 65"/>
                <a:gd name="T2" fmla="*/ 0 w 36"/>
                <a:gd name="T3" fmla="*/ 7 h 65"/>
                <a:gd name="T4" fmla="*/ 1 w 36"/>
                <a:gd name="T5" fmla="*/ 4 h 65"/>
                <a:gd name="T6" fmla="*/ 2 w 36"/>
                <a:gd name="T7" fmla="*/ 3 h 65"/>
                <a:gd name="T8" fmla="*/ 4 w 36"/>
                <a:gd name="T9" fmla="*/ 2 h 65"/>
                <a:gd name="T10" fmla="*/ 5 w 36"/>
                <a:gd name="T11" fmla="*/ 1 h 65"/>
                <a:gd name="T12" fmla="*/ 7 w 36"/>
                <a:gd name="T13" fmla="*/ 1 h 65"/>
                <a:gd name="T14" fmla="*/ 8 w 36"/>
                <a:gd name="T15" fmla="*/ 3 h 65"/>
                <a:gd name="T16" fmla="*/ 10 w 36"/>
                <a:gd name="T17" fmla="*/ 6 h 65"/>
                <a:gd name="T18" fmla="*/ 11 w 36"/>
                <a:gd name="T19" fmla="*/ 8 h 65"/>
                <a:gd name="T20" fmla="*/ 13 w 36"/>
                <a:gd name="T21" fmla="*/ 10 h 65"/>
                <a:gd name="T22" fmla="*/ 14 w 36"/>
                <a:gd name="T23" fmla="*/ 11 h 65"/>
                <a:gd name="T24" fmla="*/ 16 w 36"/>
                <a:gd name="T25" fmla="*/ 12 h 65"/>
                <a:gd name="T26" fmla="*/ 18 w 36"/>
                <a:gd name="T27" fmla="*/ 14 h 65"/>
                <a:gd name="T28" fmla="*/ 20 w 36"/>
                <a:gd name="T29" fmla="*/ 16 h 65"/>
                <a:gd name="T30" fmla="*/ 22 w 36"/>
                <a:gd name="T31" fmla="*/ 19 h 65"/>
                <a:gd name="T32" fmla="*/ 25 w 36"/>
                <a:gd name="T33" fmla="*/ 21 h 65"/>
                <a:gd name="T34" fmla="*/ 28 w 36"/>
                <a:gd name="T35" fmla="*/ 22 h 65"/>
                <a:gd name="T36" fmla="*/ 31 w 36"/>
                <a:gd name="T37" fmla="*/ 22 h 65"/>
                <a:gd name="T38" fmla="*/ 35 w 36"/>
                <a:gd name="T39" fmla="*/ 23 h 65"/>
                <a:gd name="T40" fmla="*/ 36 w 36"/>
                <a:gd name="T41" fmla="*/ 24 h 65"/>
                <a:gd name="T42" fmla="*/ 36 w 36"/>
                <a:gd name="T43" fmla="*/ 26 h 65"/>
                <a:gd name="T44" fmla="*/ 36 w 36"/>
                <a:gd name="T45" fmla="*/ 30 h 65"/>
                <a:gd name="T46" fmla="*/ 36 w 36"/>
                <a:gd name="T47" fmla="*/ 36 h 65"/>
                <a:gd name="T48" fmla="*/ 35 w 36"/>
                <a:gd name="T49" fmla="*/ 39 h 65"/>
                <a:gd name="T50" fmla="*/ 33 w 36"/>
                <a:gd name="T51" fmla="*/ 39 h 65"/>
                <a:gd name="T52" fmla="*/ 31 w 36"/>
                <a:gd name="T53" fmla="*/ 39 h 65"/>
                <a:gd name="T54" fmla="*/ 29 w 36"/>
                <a:gd name="T55" fmla="*/ 38 h 65"/>
                <a:gd name="T56" fmla="*/ 27 w 36"/>
                <a:gd name="T57" fmla="*/ 39 h 65"/>
                <a:gd name="T58" fmla="*/ 26 w 36"/>
                <a:gd name="T59" fmla="*/ 42 h 65"/>
                <a:gd name="T60" fmla="*/ 25 w 36"/>
                <a:gd name="T61" fmla="*/ 44 h 65"/>
                <a:gd name="T62" fmla="*/ 24 w 36"/>
                <a:gd name="T63" fmla="*/ 47 h 65"/>
                <a:gd name="T64" fmla="*/ 24 w 36"/>
                <a:gd name="T65" fmla="*/ 50 h 65"/>
                <a:gd name="T66" fmla="*/ 24 w 36"/>
                <a:gd name="T67" fmla="*/ 53 h 65"/>
                <a:gd name="T68" fmla="*/ 24 w 36"/>
                <a:gd name="T69" fmla="*/ 57 h 65"/>
                <a:gd name="T70" fmla="*/ 25 w 36"/>
                <a:gd name="T71" fmla="*/ 62 h 65"/>
                <a:gd name="T72" fmla="*/ 24 w 36"/>
                <a:gd name="T73" fmla="*/ 65 h 65"/>
                <a:gd name="T74" fmla="*/ 22 w 36"/>
                <a:gd name="T75" fmla="*/ 65 h 65"/>
                <a:gd name="T76" fmla="*/ 20 w 36"/>
                <a:gd name="T77" fmla="*/ 64 h 65"/>
                <a:gd name="T78" fmla="*/ 19 w 36"/>
                <a:gd name="T79" fmla="*/ 64 h 65"/>
                <a:gd name="T80" fmla="*/ 16 w 36"/>
                <a:gd name="T81" fmla="*/ 64 h 65"/>
                <a:gd name="T82" fmla="*/ 14 w 36"/>
                <a:gd name="T83" fmla="*/ 63 h 65"/>
                <a:gd name="T84" fmla="*/ 11 w 36"/>
                <a:gd name="T85" fmla="*/ 56 h 65"/>
                <a:gd name="T86" fmla="*/ 9 w 36"/>
                <a:gd name="T87" fmla="*/ 41 h 65"/>
                <a:gd name="T88" fmla="*/ 7 w 36"/>
                <a:gd name="T89" fmla="*/ 30 h 65"/>
                <a:gd name="T90" fmla="*/ 6 w 36"/>
                <a:gd name="T91" fmla="*/ 24 h 65"/>
                <a:gd name="T92" fmla="*/ 4 w 36"/>
                <a:gd name="T93" fmla="*/ 19 h 65"/>
                <a:gd name="T94" fmla="*/ 2 w 36"/>
                <a:gd name="T95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65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2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7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5" y="60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2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56"/>
                  </a:lnTo>
                  <a:lnTo>
                    <a:pt x="10" y="48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2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8" name="Freeform 78">
              <a:extLst>
                <a:ext uri="{FF2B5EF4-FFF2-40B4-BE49-F238E27FC236}">
                  <a16:creationId xmlns:a16="http://schemas.microsoft.com/office/drawing/2014/main" id="{203081BE-ABB5-42B1-AD05-2CE20A01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" y="919"/>
              <a:ext cx="34" cy="62"/>
            </a:xfrm>
            <a:custGeom>
              <a:avLst/>
              <a:gdLst>
                <a:gd name="T0" fmla="*/ 1 w 34"/>
                <a:gd name="T1" fmla="*/ 11 h 62"/>
                <a:gd name="T2" fmla="*/ 0 w 34"/>
                <a:gd name="T3" fmla="*/ 7 h 62"/>
                <a:gd name="T4" fmla="*/ 1 w 34"/>
                <a:gd name="T5" fmla="*/ 4 h 62"/>
                <a:gd name="T6" fmla="*/ 4 w 34"/>
                <a:gd name="T7" fmla="*/ 1 h 62"/>
                <a:gd name="T8" fmla="*/ 6 w 34"/>
                <a:gd name="T9" fmla="*/ 1 h 62"/>
                <a:gd name="T10" fmla="*/ 7 w 34"/>
                <a:gd name="T11" fmla="*/ 3 h 62"/>
                <a:gd name="T12" fmla="*/ 9 w 34"/>
                <a:gd name="T13" fmla="*/ 6 h 62"/>
                <a:gd name="T14" fmla="*/ 10 w 34"/>
                <a:gd name="T15" fmla="*/ 8 h 62"/>
                <a:gd name="T16" fmla="*/ 12 w 34"/>
                <a:gd name="T17" fmla="*/ 10 h 62"/>
                <a:gd name="T18" fmla="*/ 13 w 34"/>
                <a:gd name="T19" fmla="*/ 11 h 62"/>
                <a:gd name="T20" fmla="*/ 15 w 34"/>
                <a:gd name="T21" fmla="*/ 12 h 62"/>
                <a:gd name="T22" fmla="*/ 16 w 34"/>
                <a:gd name="T23" fmla="*/ 13 h 62"/>
                <a:gd name="T24" fmla="*/ 18 w 34"/>
                <a:gd name="T25" fmla="*/ 16 h 62"/>
                <a:gd name="T26" fmla="*/ 21 w 34"/>
                <a:gd name="T27" fmla="*/ 18 h 62"/>
                <a:gd name="T28" fmla="*/ 24 w 34"/>
                <a:gd name="T29" fmla="*/ 20 h 62"/>
                <a:gd name="T30" fmla="*/ 27 w 34"/>
                <a:gd name="T31" fmla="*/ 21 h 62"/>
                <a:gd name="T32" fmla="*/ 30 w 34"/>
                <a:gd name="T33" fmla="*/ 22 h 62"/>
                <a:gd name="T34" fmla="*/ 33 w 34"/>
                <a:gd name="T35" fmla="*/ 22 h 62"/>
                <a:gd name="T36" fmla="*/ 34 w 34"/>
                <a:gd name="T37" fmla="*/ 24 h 62"/>
                <a:gd name="T38" fmla="*/ 34 w 34"/>
                <a:gd name="T39" fmla="*/ 25 h 62"/>
                <a:gd name="T40" fmla="*/ 34 w 34"/>
                <a:gd name="T41" fmla="*/ 29 h 62"/>
                <a:gd name="T42" fmla="*/ 34 w 34"/>
                <a:gd name="T43" fmla="*/ 34 h 62"/>
                <a:gd name="T44" fmla="*/ 33 w 34"/>
                <a:gd name="T45" fmla="*/ 37 h 62"/>
                <a:gd name="T46" fmla="*/ 31 w 34"/>
                <a:gd name="T47" fmla="*/ 37 h 62"/>
                <a:gd name="T48" fmla="*/ 29 w 34"/>
                <a:gd name="T49" fmla="*/ 36 h 62"/>
                <a:gd name="T50" fmla="*/ 27 w 34"/>
                <a:gd name="T51" fmla="*/ 36 h 62"/>
                <a:gd name="T52" fmla="*/ 25 w 34"/>
                <a:gd name="T53" fmla="*/ 37 h 62"/>
                <a:gd name="T54" fmla="*/ 24 w 34"/>
                <a:gd name="T55" fmla="*/ 39 h 62"/>
                <a:gd name="T56" fmla="*/ 23 w 34"/>
                <a:gd name="T57" fmla="*/ 41 h 62"/>
                <a:gd name="T58" fmla="*/ 22 w 34"/>
                <a:gd name="T59" fmla="*/ 44 h 62"/>
                <a:gd name="T60" fmla="*/ 22 w 34"/>
                <a:gd name="T61" fmla="*/ 47 h 62"/>
                <a:gd name="T62" fmla="*/ 22 w 34"/>
                <a:gd name="T63" fmla="*/ 50 h 62"/>
                <a:gd name="T64" fmla="*/ 22 w 34"/>
                <a:gd name="T65" fmla="*/ 54 h 62"/>
                <a:gd name="T66" fmla="*/ 22 w 34"/>
                <a:gd name="T67" fmla="*/ 60 h 62"/>
                <a:gd name="T68" fmla="*/ 22 w 34"/>
                <a:gd name="T69" fmla="*/ 62 h 62"/>
                <a:gd name="T70" fmla="*/ 20 w 34"/>
                <a:gd name="T71" fmla="*/ 62 h 62"/>
                <a:gd name="T72" fmla="*/ 19 w 34"/>
                <a:gd name="T73" fmla="*/ 62 h 62"/>
                <a:gd name="T74" fmla="*/ 17 w 34"/>
                <a:gd name="T75" fmla="*/ 62 h 62"/>
                <a:gd name="T76" fmla="*/ 15 w 34"/>
                <a:gd name="T77" fmla="*/ 62 h 62"/>
                <a:gd name="T78" fmla="*/ 13 w 34"/>
                <a:gd name="T79" fmla="*/ 61 h 62"/>
                <a:gd name="T80" fmla="*/ 10 w 34"/>
                <a:gd name="T81" fmla="*/ 53 h 62"/>
                <a:gd name="T82" fmla="*/ 8 w 34"/>
                <a:gd name="T83" fmla="*/ 39 h 62"/>
                <a:gd name="T84" fmla="*/ 6 w 34"/>
                <a:gd name="T85" fmla="*/ 29 h 62"/>
                <a:gd name="T86" fmla="*/ 5 w 34"/>
                <a:gd name="T87" fmla="*/ 24 h 62"/>
                <a:gd name="T88" fmla="*/ 4 w 34"/>
                <a:gd name="T89" fmla="*/ 19 h 62"/>
                <a:gd name="T90" fmla="*/ 2 w 34"/>
                <a:gd name="T9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62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1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0"/>
                  </a:lnTo>
                  <a:lnTo>
                    <a:pt x="10" y="53"/>
                  </a:lnTo>
                  <a:lnTo>
                    <a:pt x="9" y="46"/>
                  </a:lnTo>
                  <a:lnTo>
                    <a:pt x="8" y="39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F4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9" name="Freeform 79">
              <a:extLst>
                <a:ext uri="{FF2B5EF4-FFF2-40B4-BE49-F238E27FC236}">
                  <a16:creationId xmlns:a16="http://schemas.microsoft.com/office/drawing/2014/main" id="{F683B78F-78E9-4C4F-BBBB-44F64065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" y="920"/>
              <a:ext cx="32" cy="60"/>
            </a:xfrm>
            <a:custGeom>
              <a:avLst/>
              <a:gdLst>
                <a:gd name="T0" fmla="*/ 1 w 32"/>
                <a:gd name="T1" fmla="*/ 11 h 60"/>
                <a:gd name="T2" fmla="*/ 0 w 32"/>
                <a:gd name="T3" fmla="*/ 7 h 60"/>
                <a:gd name="T4" fmla="*/ 1 w 32"/>
                <a:gd name="T5" fmla="*/ 4 h 60"/>
                <a:gd name="T6" fmla="*/ 3 w 32"/>
                <a:gd name="T7" fmla="*/ 1 h 60"/>
                <a:gd name="T8" fmla="*/ 5 w 32"/>
                <a:gd name="T9" fmla="*/ 1 h 60"/>
                <a:gd name="T10" fmla="*/ 6 w 32"/>
                <a:gd name="T11" fmla="*/ 3 h 60"/>
                <a:gd name="T12" fmla="*/ 7 w 32"/>
                <a:gd name="T13" fmla="*/ 6 h 60"/>
                <a:gd name="T14" fmla="*/ 9 w 32"/>
                <a:gd name="T15" fmla="*/ 8 h 60"/>
                <a:gd name="T16" fmla="*/ 10 w 32"/>
                <a:gd name="T17" fmla="*/ 9 h 60"/>
                <a:gd name="T18" fmla="*/ 12 w 32"/>
                <a:gd name="T19" fmla="*/ 11 h 60"/>
                <a:gd name="T20" fmla="*/ 14 w 32"/>
                <a:gd name="T21" fmla="*/ 12 h 60"/>
                <a:gd name="T22" fmla="*/ 15 w 32"/>
                <a:gd name="T23" fmla="*/ 13 h 60"/>
                <a:gd name="T24" fmla="*/ 17 w 32"/>
                <a:gd name="T25" fmla="*/ 15 h 60"/>
                <a:gd name="T26" fmla="*/ 20 w 32"/>
                <a:gd name="T27" fmla="*/ 18 h 60"/>
                <a:gd name="T28" fmla="*/ 22 w 32"/>
                <a:gd name="T29" fmla="*/ 20 h 60"/>
                <a:gd name="T30" fmla="*/ 25 w 32"/>
                <a:gd name="T31" fmla="*/ 20 h 60"/>
                <a:gd name="T32" fmla="*/ 28 w 32"/>
                <a:gd name="T33" fmla="*/ 21 h 60"/>
                <a:gd name="T34" fmla="*/ 31 w 32"/>
                <a:gd name="T35" fmla="*/ 22 h 60"/>
                <a:gd name="T36" fmla="*/ 32 w 32"/>
                <a:gd name="T37" fmla="*/ 23 h 60"/>
                <a:gd name="T38" fmla="*/ 32 w 32"/>
                <a:gd name="T39" fmla="*/ 24 h 60"/>
                <a:gd name="T40" fmla="*/ 32 w 32"/>
                <a:gd name="T41" fmla="*/ 28 h 60"/>
                <a:gd name="T42" fmla="*/ 32 w 32"/>
                <a:gd name="T43" fmla="*/ 32 h 60"/>
                <a:gd name="T44" fmla="*/ 30 w 32"/>
                <a:gd name="T45" fmla="*/ 34 h 60"/>
                <a:gd name="T46" fmla="*/ 29 w 32"/>
                <a:gd name="T47" fmla="*/ 34 h 60"/>
                <a:gd name="T48" fmla="*/ 27 w 32"/>
                <a:gd name="T49" fmla="*/ 34 h 60"/>
                <a:gd name="T50" fmla="*/ 25 w 32"/>
                <a:gd name="T51" fmla="*/ 34 h 60"/>
                <a:gd name="T52" fmla="*/ 23 w 32"/>
                <a:gd name="T53" fmla="*/ 35 h 60"/>
                <a:gd name="T54" fmla="*/ 22 w 32"/>
                <a:gd name="T55" fmla="*/ 36 h 60"/>
                <a:gd name="T56" fmla="*/ 21 w 32"/>
                <a:gd name="T57" fmla="*/ 38 h 60"/>
                <a:gd name="T58" fmla="*/ 20 w 32"/>
                <a:gd name="T59" fmla="*/ 41 h 60"/>
                <a:gd name="T60" fmla="*/ 20 w 32"/>
                <a:gd name="T61" fmla="*/ 44 h 60"/>
                <a:gd name="T62" fmla="*/ 20 w 32"/>
                <a:gd name="T63" fmla="*/ 47 h 60"/>
                <a:gd name="T64" fmla="*/ 20 w 32"/>
                <a:gd name="T65" fmla="*/ 52 h 60"/>
                <a:gd name="T66" fmla="*/ 21 w 32"/>
                <a:gd name="T67" fmla="*/ 57 h 60"/>
                <a:gd name="T68" fmla="*/ 19 w 32"/>
                <a:gd name="T69" fmla="*/ 59 h 60"/>
                <a:gd name="T70" fmla="*/ 17 w 32"/>
                <a:gd name="T71" fmla="*/ 60 h 60"/>
                <a:gd name="T72" fmla="*/ 14 w 32"/>
                <a:gd name="T73" fmla="*/ 59 h 60"/>
                <a:gd name="T74" fmla="*/ 12 w 32"/>
                <a:gd name="T75" fmla="*/ 58 h 60"/>
                <a:gd name="T76" fmla="*/ 10 w 32"/>
                <a:gd name="T77" fmla="*/ 51 h 60"/>
                <a:gd name="T78" fmla="*/ 7 w 32"/>
                <a:gd name="T79" fmla="*/ 37 h 60"/>
                <a:gd name="T80" fmla="*/ 6 w 32"/>
                <a:gd name="T81" fmla="*/ 28 h 60"/>
                <a:gd name="T82" fmla="*/ 5 w 32"/>
                <a:gd name="T83" fmla="*/ 23 h 60"/>
                <a:gd name="T84" fmla="*/ 4 w 32"/>
                <a:gd name="T85" fmla="*/ 18 h 60"/>
                <a:gd name="T86" fmla="*/ 2 w 32"/>
                <a:gd name="T8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60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4" y="59"/>
                  </a:lnTo>
                  <a:lnTo>
                    <a:pt x="13" y="59"/>
                  </a:lnTo>
                  <a:lnTo>
                    <a:pt x="12" y="58"/>
                  </a:lnTo>
                  <a:lnTo>
                    <a:pt x="11" y="57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7" y="37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D4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0" name="Freeform 80">
              <a:extLst>
                <a:ext uri="{FF2B5EF4-FFF2-40B4-BE49-F238E27FC236}">
                  <a16:creationId xmlns:a16="http://schemas.microsoft.com/office/drawing/2014/main" id="{7DC53467-B892-47AD-BB5B-7B40C8F99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" y="921"/>
              <a:ext cx="30" cy="58"/>
            </a:xfrm>
            <a:custGeom>
              <a:avLst/>
              <a:gdLst>
                <a:gd name="T0" fmla="*/ 1 w 30"/>
                <a:gd name="T1" fmla="*/ 11 h 58"/>
                <a:gd name="T2" fmla="*/ 0 w 30"/>
                <a:gd name="T3" fmla="*/ 7 h 58"/>
                <a:gd name="T4" fmla="*/ 1 w 30"/>
                <a:gd name="T5" fmla="*/ 4 h 58"/>
                <a:gd name="T6" fmla="*/ 2 w 30"/>
                <a:gd name="T7" fmla="*/ 1 h 58"/>
                <a:gd name="T8" fmla="*/ 4 w 30"/>
                <a:gd name="T9" fmla="*/ 2 h 58"/>
                <a:gd name="T10" fmla="*/ 7 w 30"/>
                <a:gd name="T11" fmla="*/ 7 h 58"/>
                <a:gd name="T12" fmla="*/ 9 w 30"/>
                <a:gd name="T13" fmla="*/ 10 h 58"/>
                <a:gd name="T14" fmla="*/ 11 w 30"/>
                <a:gd name="T15" fmla="*/ 11 h 58"/>
                <a:gd name="T16" fmla="*/ 12 w 30"/>
                <a:gd name="T17" fmla="*/ 12 h 58"/>
                <a:gd name="T18" fmla="*/ 14 w 30"/>
                <a:gd name="T19" fmla="*/ 13 h 58"/>
                <a:gd name="T20" fmla="*/ 16 w 30"/>
                <a:gd name="T21" fmla="*/ 15 h 58"/>
                <a:gd name="T22" fmla="*/ 18 w 30"/>
                <a:gd name="T23" fmla="*/ 18 h 58"/>
                <a:gd name="T24" fmla="*/ 21 w 30"/>
                <a:gd name="T25" fmla="*/ 19 h 58"/>
                <a:gd name="T26" fmla="*/ 23 w 30"/>
                <a:gd name="T27" fmla="*/ 20 h 58"/>
                <a:gd name="T28" fmla="*/ 26 w 30"/>
                <a:gd name="T29" fmla="*/ 21 h 58"/>
                <a:gd name="T30" fmla="*/ 29 w 30"/>
                <a:gd name="T31" fmla="*/ 21 h 58"/>
                <a:gd name="T32" fmla="*/ 30 w 30"/>
                <a:gd name="T33" fmla="*/ 22 h 58"/>
                <a:gd name="T34" fmla="*/ 30 w 30"/>
                <a:gd name="T35" fmla="*/ 23 h 58"/>
                <a:gd name="T36" fmla="*/ 30 w 30"/>
                <a:gd name="T37" fmla="*/ 26 h 58"/>
                <a:gd name="T38" fmla="*/ 29 w 30"/>
                <a:gd name="T39" fmla="*/ 30 h 58"/>
                <a:gd name="T40" fmla="*/ 28 w 30"/>
                <a:gd name="T41" fmla="*/ 32 h 58"/>
                <a:gd name="T42" fmla="*/ 27 w 30"/>
                <a:gd name="T43" fmla="*/ 32 h 58"/>
                <a:gd name="T44" fmla="*/ 25 w 30"/>
                <a:gd name="T45" fmla="*/ 32 h 58"/>
                <a:gd name="T46" fmla="*/ 24 w 30"/>
                <a:gd name="T47" fmla="*/ 32 h 58"/>
                <a:gd name="T48" fmla="*/ 22 w 30"/>
                <a:gd name="T49" fmla="*/ 32 h 58"/>
                <a:gd name="T50" fmla="*/ 20 w 30"/>
                <a:gd name="T51" fmla="*/ 33 h 58"/>
                <a:gd name="T52" fmla="*/ 18 w 30"/>
                <a:gd name="T53" fmla="*/ 36 h 58"/>
                <a:gd name="T54" fmla="*/ 18 w 30"/>
                <a:gd name="T55" fmla="*/ 39 h 58"/>
                <a:gd name="T56" fmla="*/ 18 w 30"/>
                <a:gd name="T57" fmla="*/ 41 h 58"/>
                <a:gd name="T58" fmla="*/ 18 w 30"/>
                <a:gd name="T59" fmla="*/ 44 h 58"/>
                <a:gd name="T60" fmla="*/ 18 w 30"/>
                <a:gd name="T61" fmla="*/ 49 h 58"/>
                <a:gd name="T62" fmla="*/ 19 w 30"/>
                <a:gd name="T63" fmla="*/ 54 h 58"/>
                <a:gd name="T64" fmla="*/ 18 w 30"/>
                <a:gd name="T65" fmla="*/ 57 h 58"/>
                <a:gd name="T66" fmla="*/ 15 w 30"/>
                <a:gd name="T67" fmla="*/ 58 h 58"/>
                <a:gd name="T68" fmla="*/ 13 w 30"/>
                <a:gd name="T69" fmla="*/ 57 h 58"/>
                <a:gd name="T70" fmla="*/ 11 w 30"/>
                <a:gd name="T71" fmla="*/ 55 h 58"/>
                <a:gd name="T72" fmla="*/ 9 w 30"/>
                <a:gd name="T73" fmla="*/ 48 h 58"/>
                <a:gd name="T74" fmla="*/ 7 w 30"/>
                <a:gd name="T75" fmla="*/ 35 h 58"/>
                <a:gd name="T76" fmla="*/ 5 w 30"/>
                <a:gd name="T77" fmla="*/ 27 h 58"/>
                <a:gd name="T78" fmla="*/ 5 w 30"/>
                <a:gd name="T79" fmla="*/ 22 h 58"/>
                <a:gd name="T80" fmla="*/ 4 w 30"/>
                <a:gd name="T81" fmla="*/ 18 h 58"/>
                <a:gd name="T82" fmla="*/ 2 w 30"/>
                <a:gd name="T83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58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8" y="41"/>
                  </a:lnTo>
                  <a:lnTo>
                    <a:pt x="18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48"/>
                  </a:lnTo>
                  <a:lnTo>
                    <a:pt x="8" y="42"/>
                  </a:lnTo>
                  <a:lnTo>
                    <a:pt x="7" y="35"/>
                  </a:lnTo>
                  <a:lnTo>
                    <a:pt x="6" y="29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D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1" name="Freeform 81">
              <a:extLst>
                <a:ext uri="{FF2B5EF4-FFF2-40B4-BE49-F238E27FC236}">
                  <a16:creationId xmlns:a16="http://schemas.microsoft.com/office/drawing/2014/main" id="{8516476B-AB12-461E-A74B-3A38F18BC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" y="922"/>
              <a:ext cx="28" cy="56"/>
            </a:xfrm>
            <a:custGeom>
              <a:avLst/>
              <a:gdLst>
                <a:gd name="T0" fmla="*/ 1 w 28"/>
                <a:gd name="T1" fmla="*/ 11 h 56"/>
                <a:gd name="T2" fmla="*/ 0 w 28"/>
                <a:gd name="T3" fmla="*/ 7 h 56"/>
                <a:gd name="T4" fmla="*/ 0 w 28"/>
                <a:gd name="T5" fmla="*/ 4 h 56"/>
                <a:gd name="T6" fmla="*/ 1 w 28"/>
                <a:gd name="T7" fmla="*/ 1 h 56"/>
                <a:gd name="T8" fmla="*/ 3 w 28"/>
                <a:gd name="T9" fmla="*/ 2 h 56"/>
                <a:gd name="T10" fmla="*/ 6 w 28"/>
                <a:gd name="T11" fmla="*/ 7 h 56"/>
                <a:gd name="T12" fmla="*/ 8 w 28"/>
                <a:gd name="T13" fmla="*/ 10 h 56"/>
                <a:gd name="T14" fmla="*/ 10 w 28"/>
                <a:gd name="T15" fmla="*/ 11 h 56"/>
                <a:gd name="T16" fmla="*/ 11 w 28"/>
                <a:gd name="T17" fmla="*/ 12 h 56"/>
                <a:gd name="T18" fmla="*/ 12 w 28"/>
                <a:gd name="T19" fmla="*/ 13 h 56"/>
                <a:gd name="T20" fmla="*/ 14 w 28"/>
                <a:gd name="T21" fmla="*/ 15 h 56"/>
                <a:gd name="T22" fmla="*/ 17 w 28"/>
                <a:gd name="T23" fmla="*/ 17 h 56"/>
                <a:gd name="T24" fmla="*/ 19 w 28"/>
                <a:gd name="T25" fmla="*/ 19 h 56"/>
                <a:gd name="T26" fmla="*/ 22 w 28"/>
                <a:gd name="T27" fmla="*/ 19 h 56"/>
                <a:gd name="T28" fmla="*/ 24 w 28"/>
                <a:gd name="T29" fmla="*/ 20 h 56"/>
                <a:gd name="T30" fmla="*/ 27 w 28"/>
                <a:gd name="T31" fmla="*/ 21 h 56"/>
                <a:gd name="T32" fmla="*/ 28 w 28"/>
                <a:gd name="T33" fmla="*/ 21 h 56"/>
                <a:gd name="T34" fmla="*/ 28 w 28"/>
                <a:gd name="T35" fmla="*/ 23 h 56"/>
                <a:gd name="T36" fmla="*/ 28 w 28"/>
                <a:gd name="T37" fmla="*/ 25 h 56"/>
                <a:gd name="T38" fmla="*/ 27 w 28"/>
                <a:gd name="T39" fmla="*/ 28 h 56"/>
                <a:gd name="T40" fmla="*/ 26 w 28"/>
                <a:gd name="T41" fmla="*/ 30 h 56"/>
                <a:gd name="T42" fmla="*/ 25 w 28"/>
                <a:gd name="T43" fmla="*/ 30 h 56"/>
                <a:gd name="T44" fmla="*/ 23 w 28"/>
                <a:gd name="T45" fmla="*/ 29 h 56"/>
                <a:gd name="T46" fmla="*/ 22 w 28"/>
                <a:gd name="T47" fmla="*/ 29 h 56"/>
                <a:gd name="T48" fmla="*/ 20 w 28"/>
                <a:gd name="T49" fmla="*/ 30 h 56"/>
                <a:gd name="T50" fmla="*/ 18 w 28"/>
                <a:gd name="T51" fmla="*/ 31 h 56"/>
                <a:gd name="T52" fmla="*/ 16 w 28"/>
                <a:gd name="T53" fmla="*/ 33 h 56"/>
                <a:gd name="T54" fmla="*/ 15 w 28"/>
                <a:gd name="T55" fmla="*/ 36 h 56"/>
                <a:gd name="T56" fmla="*/ 15 w 28"/>
                <a:gd name="T57" fmla="*/ 39 h 56"/>
                <a:gd name="T58" fmla="*/ 16 w 28"/>
                <a:gd name="T59" fmla="*/ 42 h 56"/>
                <a:gd name="T60" fmla="*/ 16 w 28"/>
                <a:gd name="T61" fmla="*/ 46 h 56"/>
                <a:gd name="T62" fmla="*/ 17 w 28"/>
                <a:gd name="T63" fmla="*/ 51 h 56"/>
                <a:gd name="T64" fmla="*/ 16 w 28"/>
                <a:gd name="T65" fmla="*/ 54 h 56"/>
                <a:gd name="T66" fmla="*/ 14 w 28"/>
                <a:gd name="T67" fmla="*/ 55 h 56"/>
                <a:gd name="T68" fmla="*/ 12 w 28"/>
                <a:gd name="T69" fmla="*/ 55 h 56"/>
                <a:gd name="T70" fmla="*/ 11 w 28"/>
                <a:gd name="T71" fmla="*/ 52 h 56"/>
                <a:gd name="T72" fmla="*/ 9 w 28"/>
                <a:gd name="T73" fmla="*/ 45 h 56"/>
                <a:gd name="T74" fmla="*/ 6 w 28"/>
                <a:gd name="T75" fmla="*/ 33 h 56"/>
                <a:gd name="T76" fmla="*/ 5 w 28"/>
                <a:gd name="T77" fmla="*/ 26 h 56"/>
                <a:gd name="T78" fmla="*/ 4 w 28"/>
                <a:gd name="T79" fmla="*/ 21 h 56"/>
                <a:gd name="T80" fmla="*/ 3 w 28"/>
                <a:gd name="T81" fmla="*/ 18 h 56"/>
                <a:gd name="T82" fmla="*/ 2 w 28"/>
                <a:gd name="T8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56">
                  <a:moveTo>
                    <a:pt x="1" y="13"/>
                  </a:move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9" y="45"/>
                  </a:lnTo>
                  <a:lnTo>
                    <a:pt x="7" y="39"/>
                  </a:lnTo>
                  <a:lnTo>
                    <a:pt x="6" y="33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A3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Freeform 82">
              <a:extLst>
                <a:ext uri="{FF2B5EF4-FFF2-40B4-BE49-F238E27FC236}">
                  <a16:creationId xmlns:a16="http://schemas.microsoft.com/office/drawing/2014/main" id="{7D8B57B5-46A0-4BED-9523-DAA52ADAA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" y="923"/>
              <a:ext cx="28" cy="54"/>
            </a:xfrm>
            <a:custGeom>
              <a:avLst/>
              <a:gdLst>
                <a:gd name="T0" fmla="*/ 2 w 28"/>
                <a:gd name="T1" fmla="*/ 11 h 54"/>
                <a:gd name="T2" fmla="*/ 1 w 28"/>
                <a:gd name="T3" fmla="*/ 7 h 54"/>
                <a:gd name="T4" fmla="*/ 1 w 28"/>
                <a:gd name="T5" fmla="*/ 4 h 54"/>
                <a:gd name="T6" fmla="*/ 2 w 28"/>
                <a:gd name="T7" fmla="*/ 1 h 54"/>
                <a:gd name="T8" fmla="*/ 4 w 28"/>
                <a:gd name="T9" fmla="*/ 2 h 54"/>
                <a:gd name="T10" fmla="*/ 6 w 28"/>
                <a:gd name="T11" fmla="*/ 7 h 54"/>
                <a:gd name="T12" fmla="*/ 8 w 28"/>
                <a:gd name="T13" fmla="*/ 10 h 54"/>
                <a:gd name="T14" fmla="*/ 9 w 28"/>
                <a:gd name="T15" fmla="*/ 11 h 54"/>
                <a:gd name="T16" fmla="*/ 11 w 28"/>
                <a:gd name="T17" fmla="*/ 12 h 54"/>
                <a:gd name="T18" fmla="*/ 12 w 28"/>
                <a:gd name="T19" fmla="*/ 13 h 54"/>
                <a:gd name="T20" fmla="*/ 14 w 28"/>
                <a:gd name="T21" fmla="*/ 15 h 54"/>
                <a:gd name="T22" fmla="*/ 17 w 28"/>
                <a:gd name="T23" fmla="*/ 17 h 54"/>
                <a:gd name="T24" fmla="*/ 19 w 28"/>
                <a:gd name="T25" fmla="*/ 18 h 54"/>
                <a:gd name="T26" fmla="*/ 21 w 28"/>
                <a:gd name="T27" fmla="*/ 19 h 54"/>
                <a:gd name="T28" fmla="*/ 24 w 28"/>
                <a:gd name="T29" fmla="*/ 19 h 54"/>
                <a:gd name="T30" fmla="*/ 26 w 28"/>
                <a:gd name="T31" fmla="*/ 20 h 54"/>
                <a:gd name="T32" fmla="*/ 27 w 28"/>
                <a:gd name="T33" fmla="*/ 21 h 54"/>
                <a:gd name="T34" fmla="*/ 27 w 28"/>
                <a:gd name="T35" fmla="*/ 22 h 54"/>
                <a:gd name="T36" fmla="*/ 27 w 28"/>
                <a:gd name="T37" fmla="*/ 23 h 54"/>
                <a:gd name="T38" fmla="*/ 26 w 28"/>
                <a:gd name="T39" fmla="*/ 26 h 54"/>
                <a:gd name="T40" fmla="*/ 24 w 28"/>
                <a:gd name="T41" fmla="*/ 27 h 54"/>
                <a:gd name="T42" fmla="*/ 22 w 28"/>
                <a:gd name="T43" fmla="*/ 27 h 54"/>
                <a:gd name="T44" fmla="*/ 20 w 28"/>
                <a:gd name="T45" fmla="*/ 27 h 54"/>
                <a:gd name="T46" fmla="*/ 19 w 28"/>
                <a:gd name="T47" fmla="*/ 28 h 54"/>
                <a:gd name="T48" fmla="*/ 17 w 28"/>
                <a:gd name="T49" fmla="*/ 28 h 54"/>
                <a:gd name="T50" fmla="*/ 16 w 28"/>
                <a:gd name="T51" fmla="*/ 28 h 54"/>
                <a:gd name="T52" fmla="*/ 15 w 28"/>
                <a:gd name="T53" fmla="*/ 30 h 54"/>
                <a:gd name="T54" fmla="*/ 14 w 28"/>
                <a:gd name="T55" fmla="*/ 33 h 54"/>
                <a:gd name="T56" fmla="*/ 14 w 28"/>
                <a:gd name="T57" fmla="*/ 36 h 54"/>
                <a:gd name="T58" fmla="*/ 15 w 28"/>
                <a:gd name="T59" fmla="*/ 39 h 54"/>
                <a:gd name="T60" fmla="*/ 15 w 28"/>
                <a:gd name="T61" fmla="*/ 43 h 54"/>
                <a:gd name="T62" fmla="*/ 16 w 28"/>
                <a:gd name="T63" fmla="*/ 49 h 54"/>
                <a:gd name="T64" fmla="*/ 15 w 28"/>
                <a:gd name="T65" fmla="*/ 52 h 54"/>
                <a:gd name="T66" fmla="*/ 14 w 28"/>
                <a:gd name="T67" fmla="*/ 53 h 54"/>
                <a:gd name="T68" fmla="*/ 12 w 28"/>
                <a:gd name="T69" fmla="*/ 52 h 54"/>
                <a:gd name="T70" fmla="*/ 11 w 28"/>
                <a:gd name="T71" fmla="*/ 50 h 54"/>
                <a:gd name="T72" fmla="*/ 9 w 28"/>
                <a:gd name="T73" fmla="*/ 43 h 54"/>
                <a:gd name="T74" fmla="*/ 7 w 28"/>
                <a:gd name="T75" fmla="*/ 32 h 54"/>
                <a:gd name="T76" fmla="*/ 5 w 28"/>
                <a:gd name="T77" fmla="*/ 24 h 54"/>
                <a:gd name="T78" fmla="*/ 5 w 28"/>
                <a:gd name="T79" fmla="*/ 21 h 54"/>
                <a:gd name="T80" fmla="*/ 4 w 28"/>
                <a:gd name="T81" fmla="*/ 18 h 54"/>
                <a:gd name="T82" fmla="*/ 3 w 28"/>
                <a:gd name="T8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54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6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9" y="43"/>
                  </a:lnTo>
                  <a:lnTo>
                    <a:pt x="8" y="37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83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Freeform 83">
              <a:extLst>
                <a:ext uri="{FF2B5EF4-FFF2-40B4-BE49-F238E27FC236}">
                  <a16:creationId xmlns:a16="http://schemas.microsoft.com/office/drawing/2014/main" id="{1C454E66-0A82-4C8F-829B-334D35F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924"/>
              <a:ext cx="26" cy="51"/>
            </a:xfrm>
            <a:custGeom>
              <a:avLst/>
              <a:gdLst>
                <a:gd name="T0" fmla="*/ 2 w 26"/>
                <a:gd name="T1" fmla="*/ 11 h 51"/>
                <a:gd name="T2" fmla="*/ 1 w 26"/>
                <a:gd name="T3" fmla="*/ 8 h 51"/>
                <a:gd name="T4" fmla="*/ 1 w 26"/>
                <a:gd name="T5" fmla="*/ 4 h 51"/>
                <a:gd name="T6" fmla="*/ 1 w 26"/>
                <a:gd name="T7" fmla="*/ 2 h 51"/>
                <a:gd name="T8" fmla="*/ 3 w 26"/>
                <a:gd name="T9" fmla="*/ 2 h 51"/>
                <a:gd name="T10" fmla="*/ 5 w 26"/>
                <a:gd name="T11" fmla="*/ 7 h 51"/>
                <a:gd name="T12" fmla="*/ 7 w 26"/>
                <a:gd name="T13" fmla="*/ 10 h 51"/>
                <a:gd name="T14" fmla="*/ 8 w 26"/>
                <a:gd name="T15" fmla="*/ 11 h 51"/>
                <a:gd name="T16" fmla="*/ 9 w 26"/>
                <a:gd name="T17" fmla="*/ 12 h 51"/>
                <a:gd name="T18" fmla="*/ 11 w 26"/>
                <a:gd name="T19" fmla="*/ 13 h 51"/>
                <a:gd name="T20" fmla="*/ 13 w 26"/>
                <a:gd name="T21" fmla="*/ 14 h 51"/>
                <a:gd name="T22" fmla="*/ 15 w 26"/>
                <a:gd name="T23" fmla="*/ 16 h 51"/>
                <a:gd name="T24" fmla="*/ 18 w 26"/>
                <a:gd name="T25" fmla="*/ 17 h 51"/>
                <a:gd name="T26" fmla="*/ 20 w 26"/>
                <a:gd name="T27" fmla="*/ 18 h 51"/>
                <a:gd name="T28" fmla="*/ 22 w 26"/>
                <a:gd name="T29" fmla="*/ 19 h 51"/>
                <a:gd name="T30" fmla="*/ 24 w 26"/>
                <a:gd name="T31" fmla="*/ 19 h 51"/>
                <a:gd name="T32" fmla="*/ 25 w 26"/>
                <a:gd name="T33" fmla="*/ 20 h 51"/>
                <a:gd name="T34" fmla="*/ 25 w 26"/>
                <a:gd name="T35" fmla="*/ 21 h 51"/>
                <a:gd name="T36" fmla="*/ 25 w 26"/>
                <a:gd name="T37" fmla="*/ 22 h 51"/>
                <a:gd name="T38" fmla="*/ 24 w 26"/>
                <a:gd name="T39" fmla="*/ 24 h 51"/>
                <a:gd name="T40" fmla="*/ 22 w 26"/>
                <a:gd name="T41" fmla="*/ 25 h 51"/>
                <a:gd name="T42" fmla="*/ 20 w 26"/>
                <a:gd name="T43" fmla="*/ 25 h 51"/>
                <a:gd name="T44" fmla="*/ 18 w 26"/>
                <a:gd name="T45" fmla="*/ 25 h 51"/>
                <a:gd name="T46" fmla="*/ 17 w 26"/>
                <a:gd name="T47" fmla="*/ 25 h 51"/>
                <a:gd name="T48" fmla="*/ 15 w 26"/>
                <a:gd name="T49" fmla="*/ 25 h 51"/>
                <a:gd name="T50" fmla="*/ 13 w 26"/>
                <a:gd name="T51" fmla="*/ 26 h 51"/>
                <a:gd name="T52" fmla="*/ 12 w 26"/>
                <a:gd name="T53" fmla="*/ 27 h 51"/>
                <a:gd name="T54" fmla="*/ 12 w 26"/>
                <a:gd name="T55" fmla="*/ 30 h 51"/>
                <a:gd name="T56" fmla="*/ 12 w 26"/>
                <a:gd name="T57" fmla="*/ 33 h 51"/>
                <a:gd name="T58" fmla="*/ 13 w 26"/>
                <a:gd name="T59" fmla="*/ 36 h 51"/>
                <a:gd name="T60" fmla="*/ 13 w 26"/>
                <a:gd name="T61" fmla="*/ 40 h 51"/>
                <a:gd name="T62" fmla="*/ 14 w 26"/>
                <a:gd name="T63" fmla="*/ 46 h 51"/>
                <a:gd name="T64" fmla="*/ 14 w 26"/>
                <a:gd name="T65" fmla="*/ 49 h 51"/>
                <a:gd name="T66" fmla="*/ 13 w 26"/>
                <a:gd name="T67" fmla="*/ 51 h 51"/>
                <a:gd name="T68" fmla="*/ 11 w 26"/>
                <a:gd name="T69" fmla="*/ 50 h 51"/>
                <a:gd name="T70" fmla="*/ 10 w 26"/>
                <a:gd name="T71" fmla="*/ 47 h 51"/>
                <a:gd name="T72" fmla="*/ 8 w 26"/>
                <a:gd name="T73" fmla="*/ 40 h 51"/>
                <a:gd name="T74" fmla="*/ 6 w 26"/>
                <a:gd name="T75" fmla="*/ 30 h 51"/>
                <a:gd name="T76" fmla="*/ 5 w 26"/>
                <a:gd name="T77" fmla="*/ 23 h 51"/>
                <a:gd name="T78" fmla="*/ 4 w 26"/>
                <a:gd name="T79" fmla="*/ 20 h 51"/>
                <a:gd name="T80" fmla="*/ 4 w 26"/>
                <a:gd name="T81" fmla="*/ 17 h 51"/>
                <a:gd name="T82" fmla="*/ 3 w 26"/>
                <a:gd name="T8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51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6" y="30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8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4" name="Freeform 84">
              <a:extLst>
                <a:ext uri="{FF2B5EF4-FFF2-40B4-BE49-F238E27FC236}">
                  <a16:creationId xmlns:a16="http://schemas.microsoft.com/office/drawing/2014/main" id="{56C2454B-1474-4BC4-969D-37A2CE4A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925"/>
              <a:ext cx="24" cy="49"/>
            </a:xfrm>
            <a:custGeom>
              <a:avLst/>
              <a:gdLst>
                <a:gd name="T0" fmla="*/ 2 w 24"/>
                <a:gd name="T1" fmla="*/ 11 h 49"/>
                <a:gd name="T2" fmla="*/ 1 w 24"/>
                <a:gd name="T3" fmla="*/ 8 h 49"/>
                <a:gd name="T4" fmla="*/ 0 w 24"/>
                <a:gd name="T5" fmla="*/ 4 h 49"/>
                <a:gd name="T6" fmla="*/ 1 w 24"/>
                <a:gd name="T7" fmla="*/ 2 h 49"/>
                <a:gd name="T8" fmla="*/ 2 w 24"/>
                <a:gd name="T9" fmla="*/ 2 h 49"/>
                <a:gd name="T10" fmla="*/ 4 w 24"/>
                <a:gd name="T11" fmla="*/ 7 h 49"/>
                <a:gd name="T12" fmla="*/ 6 w 24"/>
                <a:gd name="T13" fmla="*/ 10 h 49"/>
                <a:gd name="T14" fmla="*/ 9 w 24"/>
                <a:gd name="T15" fmla="*/ 12 h 49"/>
                <a:gd name="T16" fmla="*/ 11 w 24"/>
                <a:gd name="T17" fmla="*/ 14 h 49"/>
                <a:gd name="T18" fmla="*/ 14 w 24"/>
                <a:gd name="T19" fmla="*/ 16 h 49"/>
                <a:gd name="T20" fmla="*/ 16 w 24"/>
                <a:gd name="T21" fmla="*/ 17 h 49"/>
                <a:gd name="T22" fmla="*/ 18 w 24"/>
                <a:gd name="T23" fmla="*/ 18 h 49"/>
                <a:gd name="T24" fmla="*/ 20 w 24"/>
                <a:gd name="T25" fmla="*/ 18 h 49"/>
                <a:gd name="T26" fmla="*/ 22 w 24"/>
                <a:gd name="T27" fmla="*/ 19 h 49"/>
                <a:gd name="T28" fmla="*/ 23 w 24"/>
                <a:gd name="T29" fmla="*/ 19 h 49"/>
                <a:gd name="T30" fmla="*/ 24 w 24"/>
                <a:gd name="T31" fmla="*/ 20 h 49"/>
                <a:gd name="T32" fmla="*/ 23 w 24"/>
                <a:gd name="T33" fmla="*/ 21 h 49"/>
                <a:gd name="T34" fmla="*/ 22 w 24"/>
                <a:gd name="T35" fmla="*/ 22 h 49"/>
                <a:gd name="T36" fmla="*/ 20 w 24"/>
                <a:gd name="T37" fmla="*/ 23 h 49"/>
                <a:gd name="T38" fmla="*/ 18 w 24"/>
                <a:gd name="T39" fmla="*/ 23 h 49"/>
                <a:gd name="T40" fmla="*/ 16 w 24"/>
                <a:gd name="T41" fmla="*/ 22 h 49"/>
                <a:gd name="T42" fmla="*/ 15 w 24"/>
                <a:gd name="T43" fmla="*/ 23 h 49"/>
                <a:gd name="T44" fmla="*/ 13 w 24"/>
                <a:gd name="T45" fmla="*/ 23 h 49"/>
                <a:gd name="T46" fmla="*/ 11 w 24"/>
                <a:gd name="T47" fmla="*/ 23 h 49"/>
                <a:gd name="T48" fmla="*/ 10 w 24"/>
                <a:gd name="T49" fmla="*/ 24 h 49"/>
                <a:gd name="T50" fmla="*/ 10 w 24"/>
                <a:gd name="T51" fmla="*/ 27 h 49"/>
                <a:gd name="T52" fmla="*/ 10 w 24"/>
                <a:gd name="T53" fmla="*/ 30 h 49"/>
                <a:gd name="T54" fmla="*/ 10 w 24"/>
                <a:gd name="T55" fmla="*/ 33 h 49"/>
                <a:gd name="T56" fmla="*/ 11 w 24"/>
                <a:gd name="T57" fmla="*/ 37 h 49"/>
                <a:gd name="T58" fmla="*/ 12 w 24"/>
                <a:gd name="T59" fmla="*/ 43 h 49"/>
                <a:gd name="T60" fmla="*/ 12 w 24"/>
                <a:gd name="T61" fmla="*/ 47 h 49"/>
                <a:gd name="T62" fmla="*/ 11 w 24"/>
                <a:gd name="T63" fmla="*/ 48 h 49"/>
                <a:gd name="T64" fmla="*/ 10 w 24"/>
                <a:gd name="T65" fmla="*/ 48 h 49"/>
                <a:gd name="T66" fmla="*/ 9 w 24"/>
                <a:gd name="T67" fmla="*/ 44 h 49"/>
                <a:gd name="T68" fmla="*/ 8 w 24"/>
                <a:gd name="T69" fmla="*/ 38 h 49"/>
                <a:gd name="T70" fmla="*/ 6 w 24"/>
                <a:gd name="T71" fmla="*/ 28 h 49"/>
                <a:gd name="T72" fmla="*/ 5 w 24"/>
                <a:gd name="T73" fmla="*/ 22 h 49"/>
                <a:gd name="T74" fmla="*/ 4 w 24"/>
                <a:gd name="T75" fmla="*/ 19 h 49"/>
                <a:gd name="T76" fmla="*/ 4 w 24"/>
                <a:gd name="T77" fmla="*/ 17 h 49"/>
                <a:gd name="T78" fmla="*/ 3 w 24"/>
                <a:gd name="T7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49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8" y="38"/>
                  </a:lnTo>
                  <a:lnTo>
                    <a:pt x="7" y="33"/>
                  </a:lnTo>
                  <a:lnTo>
                    <a:pt x="6" y="28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53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5" name="Freeform 85">
              <a:extLst>
                <a:ext uri="{FF2B5EF4-FFF2-40B4-BE49-F238E27FC236}">
                  <a16:creationId xmlns:a16="http://schemas.microsoft.com/office/drawing/2014/main" id="{D90C2984-0A96-47E6-93C6-FB898D6E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926"/>
              <a:ext cx="22" cy="47"/>
            </a:xfrm>
            <a:custGeom>
              <a:avLst/>
              <a:gdLst>
                <a:gd name="T0" fmla="*/ 3 w 22"/>
                <a:gd name="T1" fmla="*/ 13 h 47"/>
                <a:gd name="T2" fmla="*/ 0 w 22"/>
                <a:gd name="T3" fmla="*/ 6 h 47"/>
                <a:gd name="T4" fmla="*/ 0 w 22"/>
                <a:gd name="T5" fmla="*/ 0 h 47"/>
                <a:gd name="T6" fmla="*/ 4 w 22"/>
                <a:gd name="T7" fmla="*/ 9 h 47"/>
                <a:gd name="T8" fmla="*/ 9 w 22"/>
                <a:gd name="T9" fmla="*/ 13 h 47"/>
                <a:gd name="T10" fmla="*/ 14 w 22"/>
                <a:gd name="T11" fmla="*/ 16 h 47"/>
                <a:gd name="T12" fmla="*/ 21 w 22"/>
                <a:gd name="T13" fmla="*/ 19 h 47"/>
                <a:gd name="T14" fmla="*/ 22 w 22"/>
                <a:gd name="T15" fmla="*/ 19 h 47"/>
                <a:gd name="T16" fmla="*/ 18 w 22"/>
                <a:gd name="T17" fmla="*/ 20 h 47"/>
                <a:gd name="T18" fmla="*/ 16 w 22"/>
                <a:gd name="T19" fmla="*/ 20 h 47"/>
                <a:gd name="T20" fmla="*/ 8 w 22"/>
                <a:gd name="T21" fmla="*/ 20 h 47"/>
                <a:gd name="T22" fmla="*/ 7 w 22"/>
                <a:gd name="T23" fmla="*/ 26 h 47"/>
                <a:gd name="T24" fmla="*/ 9 w 22"/>
                <a:gd name="T25" fmla="*/ 32 h 47"/>
                <a:gd name="T26" fmla="*/ 10 w 22"/>
                <a:gd name="T27" fmla="*/ 43 h 47"/>
                <a:gd name="T28" fmla="*/ 10 w 22"/>
                <a:gd name="T29" fmla="*/ 47 h 47"/>
                <a:gd name="T30" fmla="*/ 8 w 22"/>
                <a:gd name="T31" fmla="*/ 40 h 47"/>
                <a:gd name="T32" fmla="*/ 4 w 22"/>
                <a:gd name="T33" fmla="*/ 22 h 47"/>
                <a:gd name="T34" fmla="*/ 4 w 22"/>
                <a:gd name="T35" fmla="*/ 17 h 47"/>
                <a:gd name="T36" fmla="*/ 3 w 22"/>
                <a:gd name="T3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47">
                  <a:moveTo>
                    <a:pt x="3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4" y="16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7" y="26"/>
                  </a:lnTo>
                  <a:lnTo>
                    <a:pt x="9" y="32"/>
                  </a:lnTo>
                  <a:lnTo>
                    <a:pt x="10" y="43"/>
                  </a:lnTo>
                  <a:lnTo>
                    <a:pt x="10" y="47"/>
                  </a:lnTo>
                  <a:lnTo>
                    <a:pt x="8" y="40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6" name="Freeform 86">
              <a:extLst>
                <a:ext uri="{FF2B5EF4-FFF2-40B4-BE49-F238E27FC236}">
                  <a16:creationId xmlns:a16="http://schemas.microsoft.com/office/drawing/2014/main" id="{D8C1BB6D-05C8-4F13-A54A-2F8F15C61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" y="912"/>
              <a:ext cx="21" cy="79"/>
            </a:xfrm>
            <a:custGeom>
              <a:avLst/>
              <a:gdLst>
                <a:gd name="T0" fmla="*/ 0 w 21"/>
                <a:gd name="T1" fmla="*/ 7 h 79"/>
                <a:gd name="T2" fmla="*/ 0 w 21"/>
                <a:gd name="T3" fmla="*/ 19 h 79"/>
                <a:gd name="T4" fmla="*/ 3 w 21"/>
                <a:gd name="T5" fmla="*/ 28 h 79"/>
                <a:gd name="T6" fmla="*/ 8 w 21"/>
                <a:gd name="T7" fmla="*/ 38 h 79"/>
                <a:gd name="T8" fmla="*/ 12 w 21"/>
                <a:gd name="T9" fmla="*/ 52 h 79"/>
                <a:gd name="T10" fmla="*/ 16 w 21"/>
                <a:gd name="T11" fmla="*/ 79 h 79"/>
                <a:gd name="T12" fmla="*/ 21 w 21"/>
                <a:gd name="T13" fmla="*/ 65 h 79"/>
                <a:gd name="T14" fmla="*/ 21 w 21"/>
                <a:gd name="T15" fmla="*/ 50 h 79"/>
                <a:gd name="T16" fmla="*/ 17 w 21"/>
                <a:gd name="T17" fmla="*/ 31 h 79"/>
                <a:gd name="T18" fmla="*/ 13 w 21"/>
                <a:gd name="T19" fmla="*/ 19 h 79"/>
                <a:gd name="T20" fmla="*/ 12 w 21"/>
                <a:gd name="T21" fmla="*/ 0 h 79"/>
                <a:gd name="T22" fmla="*/ 4 w 21"/>
                <a:gd name="T23" fmla="*/ 4 h 79"/>
                <a:gd name="T24" fmla="*/ 0 w 21"/>
                <a:gd name="T2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79">
                  <a:moveTo>
                    <a:pt x="0" y="7"/>
                  </a:moveTo>
                  <a:lnTo>
                    <a:pt x="0" y="19"/>
                  </a:lnTo>
                  <a:lnTo>
                    <a:pt x="3" y="28"/>
                  </a:lnTo>
                  <a:lnTo>
                    <a:pt x="8" y="38"/>
                  </a:lnTo>
                  <a:lnTo>
                    <a:pt x="12" y="52"/>
                  </a:lnTo>
                  <a:lnTo>
                    <a:pt x="16" y="79"/>
                  </a:lnTo>
                  <a:lnTo>
                    <a:pt x="21" y="65"/>
                  </a:lnTo>
                  <a:lnTo>
                    <a:pt x="21" y="50"/>
                  </a:lnTo>
                  <a:lnTo>
                    <a:pt x="17" y="31"/>
                  </a:lnTo>
                  <a:lnTo>
                    <a:pt x="13" y="19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Freeform 87">
              <a:extLst>
                <a:ext uri="{FF2B5EF4-FFF2-40B4-BE49-F238E27FC236}">
                  <a16:creationId xmlns:a16="http://schemas.microsoft.com/office/drawing/2014/main" id="{D5541DC4-26C9-4571-B993-86C9698F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" y="913"/>
              <a:ext cx="22" cy="77"/>
            </a:xfrm>
            <a:custGeom>
              <a:avLst/>
              <a:gdLst>
                <a:gd name="T0" fmla="*/ 0 w 22"/>
                <a:gd name="T1" fmla="*/ 6 h 77"/>
                <a:gd name="T2" fmla="*/ 0 w 22"/>
                <a:gd name="T3" fmla="*/ 9 h 77"/>
                <a:gd name="T4" fmla="*/ 0 w 22"/>
                <a:gd name="T5" fmla="*/ 12 h 77"/>
                <a:gd name="T6" fmla="*/ 0 w 22"/>
                <a:gd name="T7" fmla="*/ 15 h 77"/>
                <a:gd name="T8" fmla="*/ 0 w 22"/>
                <a:gd name="T9" fmla="*/ 18 h 77"/>
                <a:gd name="T10" fmla="*/ 1 w 22"/>
                <a:gd name="T11" fmla="*/ 20 h 77"/>
                <a:gd name="T12" fmla="*/ 2 w 22"/>
                <a:gd name="T13" fmla="*/ 22 h 77"/>
                <a:gd name="T14" fmla="*/ 3 w 22"/>
                <a:gd name="T15" fmla="*/ 25 h 77"/>
                <a:gd name="T16" fmla="*/ 4 w 22"/>
                <a:gd name="T17" fmla="*/ 27 h 77"/>
                <a:gd name="T18" fmla="*/ 5 w 22"/>
                <a:gd name="T19" fmla="*/ 29 h 77"/>
                <a:gd name="T20" fmla="*/ 6 w 22"/>
                <a:gd name="T21" fmla="*/ 31 h 77"/>
                <a:gd name="T22" fmla="*/ 7 w 22"/>
                <a:gd name="T23" fmla="*/ 34 h 77"/>
                <a:gd name="T24" fmla="*/ 8 w 22"/>
                <a:gd name="T25" fmla="*/ 36 h 77"/>
                <a:gd name="T26" fmla="*/ 9 w 22"/>
                <a:gd name="T27" fmla="*/ 40 h 77"/>
                <a:gd name="T28" fmla="*/ 10 w 22"/>
                <a:gd name="T29" fmla="*/ 43 h 77"/>
                <a:gd name="T30" fmla="*/ 11 w 22"/>
                <a:gd name="T31" fmla="*/ 47 h 77"/>
                <a:gd name="T32" fmla="*/ 12 w 22"/>
                <a:gd name="T33" fmla="*/ 50 h 77"/>
                <a:gd name="T34" fmla="*/ 14 w 22"/>
                <a:gd name="T35" fmla="*/ 57 h 77"/>
                <a:gd name="T36" fmla="*/ 15 w 22"/>
                <a:gd name="T37" fmla="*/ 64 h 77"/>
                <a:gd name="T38" fmla="*/ 16 w 22"/>
                <a:gd name="T39" fmla="*/ 70 h 77"/>
                <a:gd name="T40" fmla="*/ 17 w 22"/>
                <a:gd name="T41" fmla="*/ 77 h 77"/>
                <a:gd name="T42" fmla="*/ 18 w 22"/>
                <a:gd name="T43" fmla="*/ 74 h 77"/>
                <a:gd name="T44" fmla="*/ 19 w 22"/>
                <a:gd name="T45" fmla="*/ 70 h 77"/>
                <a:gd name="T46" fmla="*/ 21 w 22"/>
                <a:gd name="T47" fmla="*/ 67 h 77"/>
                <a:gd name="T48" fmla="*/ 22 w 22"/>
                <a:gd name="T49" fmla="*/ 64 h 77"/>
                <a:gd name="T50" fmla="*/ 21 w 22"/>
                <a:gd name="T51" fmla="*/ 60 h 77"/>
                <a:gd name="T52" fmla="*/ 21 w 22"/>
                <a:gd name="T53" fmla="*/ 56 h 77"/>
                <a:gd name="T54" fmla="*/ 21 w 22"/>
                <a:gd name="T55" fmla="*/ 52 h 77"/>
                <a:gd name="T56" fmla="*/ 21 w 22"/>
                <a:gd name="T57" fmla="*/ 48 h 77"/>
                <a:gd name="T58" fmla="*/ 20 w 22"/>
                <a:gd name="T59" fmla="*/ 43 h 77"/>
                <a:gd name="T60" fmla="*/ 19 w 22"/>
                <a:gd name="T61" fmla="*/ 39 h 77"/>
                <a:gd name="T62" fmla="*/ 18 w 22"/>
                <a:gd name="T63" fmla="*/ 34 h 77"/>
                <a:gd name="T64" fmla="*/ 17 w 22"/>
                <a:gd name="T65" fmla="*/ 29 h 77"/>
                <a:gd name="T66" fmla="*/ 16 w 22"/>
                <a:gd name="T67" fmla="*/ 26 h 77"/>
                <a:gd name="T68" fmla="*/ 15 w 22"/>
                <a:gd name="T69" fmla="*/ 23 h 77"/>
                <a:gd name="T70" fmla="*/ 14 w 22"/>
                <a:gd name="T71" fmla="*/ 20 h 77"/>
                <a:gd name="T72" fmla="*/ 13 w 22"/>
                <a:gd name="T73" fmla="*/ 17 h 77"/>
                <a:gd name="T74" fmla="*/ 13 w 22"/>
                <a:gd name="T75" fmla="*/ 13 h 77"/>
                <a:gd name="T76" fmla="*/ 12 w 22"/>
                <a:gd name="T77" fmla="*/ 9 h 77"/>
                <a:gd name="T78" fmla="*/ 12 w 22"/>
                <a:gd name="T79" fmla="*/ 4 h 77"/>
                <a:gd name="T80" fmla="*/ 12 w 22"/>
                <a:gd name="T81" fmla="*/ 0 h 77"/>
                <a:gd name="T82" fmla="*/ 11 w 22"/>
                <a:gd name="T83" fmla="*/ 0 h 77"/>
                <a:gd name="T84" fmla="*/ 10 w 22"/>
                <a:gd name="T85" fmla="*/ 1 h 77"/>
                <a:gd name="T86" fmla="*/ 9 w 22"/>
                <a:gd name="T87" fmla="*/ 1 h 77"/>
                <a:gd name="T88" fmla="*/ 8 w 22"/>
                <a:gd name="T89" fmla="*/ 2 h 77"/>
                <a:gd name="T90" fmla="*/ 7 w 22"/>
                <a:gd name="T91" fmla="*/ 2 h 77"/>
                <a:gd name="T92" fmla="*/ 6 w 22"/>
                <a:gd name="T93" fmla="*/ 2 h 77"/>
                <a:gd name="T94" fmla="*/ 5 w 22"/>
                <a:gd name="T95" fmla="*/ 3 h 77"/>
                <a:gd name="T96" fmla="*/ 4 w 22"/>
                <a:gd name="T97" fmla="*/ 3 h 77"/>
                <a:gd name="T98" fmla="*/ 3 w 22"/>
                <a:gd name="T99" fmla="*/ 4 h 77"/>
                <a:gd name="T100" fmla="*/ 2 w 22"/>
                <a:gd name="T101" fmla="*/ 5 h 77"/>
                <a:gd name="T102" fmla="*/ 1 w 22"/>
                <a:gd name="T103" fmla="*/ 6 h 77"/>
                <a:gd name="T104" fmla="*/ 0 w 22"/>
                <a:gd name="T10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7">
                  <a:moveTo>
                    <a:pt x="0" y="6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9" y="40"/>
                  </a:lnTo>
                  <a:lnTo>
                    <a:pt x="10" y="43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4" y="57"/>
                  </a:lnTo>
                  <a:lnTo>
                    <a:pt x="15" y="64"/>
                  </a:lnTo>
                  <a:lnTo>
                    <a:pt x="16" y="70"/>
                  </a:lnTo>
                  <a:lnTo>
                    <a:pt x="17" y="77"/>
                  </a:lnTo>
                  <a:lnTo>
                    <a:pt x="18" y="74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0" y="43"/>
                  </a:lnTo>
                  <a:lnTo>
                    <a:pt x="19" y="39"/>
                  </a:lnTo>
                  <a:lnTo>
                    <a:pt x="18" y="34"/>
                  </a:lnTo>
                  <a:lnTo>
                    <a:pt x="17" y="29"/>
                  </a:lnTo>
                  <a:lnTo>
                    <a:pt x="16" y="26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5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8" name="Freeform 88">
              <a:extLst>
                <a:ext uri="{FF2B5EF4-FFF2-40B4-BE49-F238E27FC236}">
                  <a16:creationId xmlns:a16="http://schemas.microsoft.com/office/drawing/2014/main" id="{18CDF884-E091-4FBC-911D-7C91E0B39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" y="914"/>
              <a:ext cx="21" cy="75"/>
            </a:xfrm>
            <a:custGeom>
              <a:avLst/>
              <a:gdLst>
                <a:gd name="T0" fmla="*/ 0 w 21"/>
                <a:gd name="T1" fmla="*/ 5 h 75"/>
                <a:gd name="T2" fmla="*/ 0 w 21"/>
                <a:gd name="T3" fmla="*/ 8 h 75"/>
                <a:gd name="T4" fmla="*/ 0 w 21"/>
                <a:gd name="T5" fmla="*/ 11 h 75"/>
                <a:gd name="T6" fmla="*/ 0 w 21"/>
                <a:gd name="T7" fmla="*/ 14 h 75"/>
                <a:gd name="T8" fmla="*/ 0 w 21"/>
                <a:gd name="T9" fmla="*/ 17 h 75"/>
                <a:gd name="T10" fmla="*/ 1 w 21"/>
                <a:gd name="T11" fmla="*/ 19 h 75"/>
                <a:gd name="T12" fmla="*/ 2 w 21"/>
                <a:gd name="T13" fmla="*/ 21 h 75"/>
                <a:gd name="T14" fmla="*/ 3 w 21"/>
                <a:gd name="T15" fmla="*/ 23 h 75"/>
                <a:gd name="T16" fmla="*/ 4 w 21"/>
                <a:gd name="T17" fmla="*/ 25 h 75"/>
                <a:gd name="T18" fmla="*/ 5 w 21"/>
                <a:gd name="T19" fmla="*/ 28 h 75"/>
                <a:gd name="T20" fmla="*/ 6 w 21"/>
                <a:gd name="T21" fmla="*/ 30 h 75"/>
                <a:gd name="T22" fmla="*/ 7 w 21"/>
                <a:gd name="T23" fmla="*/ 32 h 75"/>
                <a:gd name="T24" fmla="*/ 8 w 21"/>
                <a:gd name="T25" fmla="*/ 35 h 75"/>
                <a:gd name="T26" fmla="*/ 9 w 21"/>
                <a:gd name="T27" fmla="*/ 38 h 75"/>
                <a:gd name="T28" fmla="*/ 10 w 21"/>
                <a:gd name="T29" fmla="*/ 41 h 75"/>
                <a:gd name="T30" fmla="*/ 11 w 21"/>
                <a:gd name="T31" fmla="*/ 45 h 75"/>
                <a:gd name="T32" fmla="*/ 12 w 21"/>
                <a:gd name="T33" fmla="*/ 48 h 75"/>
                <a:gd name="T34" fmla="*/ 13 w 21"/>
                <a:gd name="T35" fmla="*/ 55 h 75"/>
                <a:gd name="T36" fmla="*/ 14 w 21"/>
                <a:gd name="T37" fmla="*/ 62 h 75"/>
                <a:gd name="T38" fmla="*/ 16 w 21"/>
                <a:gd name="T39" fmla="*/ 69 h 75"/>
                <a:gd name="T40" fmla="*/ 17 w 21"/>
                <a:gd name="T41" fmla="*/ 75 h 75"/>
                <a:gd name="T42" fmla="*/ 18 w 21"/>
                <a:gd name="T43" fmla="*/ 72 h 75"/>
                <a:gd name="T44" fmla="*/ 19 w 21"/>
                <a:gd name="T45" fmla="*/ 69 h 75"/>
                <a:gd name="T46" fmla="*/ 20 w 21"/>
                <a:gd name="T47" fmla="*/ 65 h 75"/>
                <a:gd name="T48" fmla="*/ 21 w 21"/>
                <a:gd name="T49" fmla="*/ 62 h 75"/>
                <a:gd name="T50" fmla="*/ 21 w 21"/>
                <a:gd name="T51" fmla="*/ 58 h 75"/>
                <a:gd name="T52" fmla="*/ 20 w 21"/>
                <a:gd name="T53" fmla="*/ 54 h 75"/>
                <a:gd name="T54" fmla="*/ 20 w 21"/>
                <a:gd name="T55" fmla="*/ 50 h 75"/>
                <a:gd name="T56" fmla="*/ 19 w 21"/>
                <a:gd name="T57" fmla="*/ 46 h 75"/>
                <a:gd name="T58" fmla="*/ 18 w 21"/>
                <a:gd name="T59" fmla="*/ 41 h 75"/>
                <a:gd name="T60" fmla="*/ 17 w 21"/>
                <a:gd name="T61" fmla="*/ 37 h 75"/>
                <a:gd name="T62" fmla="*/ 17 w 21"/>
                <a:gd name="T63" fmla="*/ 32 h 75"/>
                <a:gd name="T64" fmla="*/ 16 w 21"/>
                <a:gd name="T65" fmla="*/ 28 h 75"/>
                <a:gd name="T66" fmla="*/ 15 w 21"/>
                <a:gd name="T67" fmla="*/ 25 h 75"/>
                <a:gd name="T68" fmla="*/ 14 w 21"/>
                <a:gd name="T69" fmla="*/ 22 h 75"/>
                <a:gd name="T70" fmla="*/ 13 w 21"/>
                <a:gd name="T71" fmla="*/ 19 h 75"/>
                <a:gd name="T72" fmla="*/ 12 w 21"/>
                <a:gd name="T73" fmla="*/ 16 h 75"/>
                <a:gd name="T74" fmla="*/ 12 w 21"/>
                <a:gd name="T75" fmla="*/ 12 h 75"/>
                <a:gd name="T76" fmla="*/ 12 w 21"/>
                <a:gd name="T77" fmla="*/ 8 h 75"/>
                <a:gd name="T78" fmla="*/ 11 w 21"/>
                <a:gd name="T79" fmla="*/ 4 h 75"/>
                <a:gd name="T80" fmla="*/ 11 w 21"/>
                <a:gd name="T81" fmla="*/ 0 h 75"/>
                <a:gd name="T82" fmla="*/ 10 w 21"/>
                <a:gd name="T83" fmla="*/ 0 h 75"/>
                <a:gd name="T84" fmla="*/ 9 w 21"/>
                <a:gd name="T85" fmla="*/ 0 h 75"/>
                <a:gd name="T86" fmla="*/ 8 w 21"/>
                <a:gd name="T87" fmla="*/ 1 h 75"/>
                <a:gd name="T88" fmla="*/ 7 w 21"/>
                <a:gd name="T89" fmla="*/ 1 h 75"/>
                <a:gd name="T90" fmla="*/ 6 w 21"/>
                <a:gd name="T91" fmla="*/ 1 h 75"/>
                <a:gd name="T92" fmla="*/ 5 w 21"/>
                <a:gd name="T93" fmla="*/ 2 h 75"/>
                <a:gd name="T94" fmla="*/ 5 w 21"/>
                <a:gd name="T95" fmla="*/ 2 h 75"/>
                <a:gd name="T96" fmla="*/ 4 w 21"/>
                <a:gd name="T97" fmla="*/ 3 h 75"/>
                <a:gd name="T98" fmla="*/ 3 w 21"/>
                <a:gd name="T99" fmla="*/ 3 h 75"/>
                <a:gd name="T100" fmla="*/ 2 w 21"/>
                <a:gd name="T101" fmla="*/ 4 h 75"/>
                <a:gd name="T102" fmla="*/ 0 w 21"/>
                <a:gd name="T103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75">
                  <a:moveTo>
                    <a:pt x="0" y="5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1" y="45"/>
                  </a:lnTo>
                  <a:lnTo>
                    <a:pt x="12" y="48"/>
                  </a:lnTo>
                  <a:lnTo>
                    <a:pt x="13" y="55"/>
                  </a:lnTo>
                  <a:lnTo>
                    <a:pt x="14" y="62"/>
                  </a:lnTo>
                  <a:lnTo>
                    <a:pt x="16" y="69"/>
                  </a:lnTo>
                  <a:lnTo>
                    <a:pt x="17" y="75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2"/>
                  </a:lnTo>
                  <a:lnTo>
                    <a:pt x="21" y="58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19" y="46"/>
                  </a:lnTo>
                  <a:lnTo>
                    <a:pt x="18" y="41"/>
                  </a:lnTo>
                  <a:lnTo>
                    <a:pt x="17" y="37"/>
                  </a:lnTo>
                  <a:lnTo>
                    <a:pt x="17" y="32"/>
                  </a:lnTo>
                  <a:lnTo>
                    <a:pt x="16" y="28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66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9" name="Freeform 89">
              <a:extLst>
                <a:ext uri="{FF2B5EF4-FFF2-40B4-BE49-F238E27FC236}">
                  <a16:creationId xmlns:a16="http://schemas.microsoft.com/office/drawing/2014/main" id="{AAF9B2BA-4EA6-41B6-97E3-53B27A43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" y="915"/>
              <a:ext cx="22" cy="74"/>
            </a:xfrm>
            <a:custGeom>
              <a:avLst/>
              <a:gdLst>
                <a:gd name="T0" fmla="*/ 0 w 22"/>
                <a:gd name="T1" fmla="*/ 5 h 74"/>
                <a:gd name="T2" fmla="*/ 0 w 22"/>
                <a:gd name="T3" fmla="*/ 7 h 74"/>
                <a:gd name="T4" fmla="*/ 1 w 22"/>
                <a:gd name="T5" fmla="*/ 10 h 74"/>
                <a:gd name="T6" fmla="*/ 1 w 22"/>
                <a:gd name="T7" fmla="*/ 13 h 74"/>
                <a:gd name="T8" fmla="*/ 1 w 22"/>
                <a:gd name="T9" fmla="*/ 16 h 74"/>
                <a:gd name="T10" fmla="*/ 2 w 22"/>
                <a:gd name="T11" fmla="*/ 18 h 74"/>
                <a:gd name="T12" fmla="*/ 3 w 22"/>
                <a:gd name="T13" fmla="*/ 20 h 74"/>
                <a:gd name="T14" fmla="*/ 4 w 22"/>
                <a:gd name="T15" fmla="*/ 22 h 74"/>
                <a:gd name="T16" fmla="*/ 5 w 22"/>
                <a:gd name="T17" fmla="*/ 24 h 74"/>
                <a:gd name="T18" fmla="*/ 6 w 22"/>
                <a:gd name="T19" fmla="*/ 26 h 74"/>
                <a:gd name="T20" fmla="*/ 7 w 22"/>
                <a:gd name="T21" fmla="*/ 29 h 74"/>
                <a:gd name="T22" fmla="*/ 8 w 22"/>
                <a:gd name="T23" fmla="*/ 31 h 74"/>
                <a:gd name="T24" fmla="*/ 9 w 22"/>
                <a:gd name="T25" fmla="*/ 33 h 74"/>
                <a:gd name="T26" fmla="*/ 10 w 22"/>
                <a:gd name="T27" fmla="*/ 36 h 74"/>
                <a:gd name="T28" fmla="*/ 11 w 22"/>
                <a:gd name="T29" fmla="*/ 40 h 74"/>
                <a:gd name="T30" fmla="*/ 12 w 22"/>
                <a:gd name="T31" fmla="*/ 43 h 74"/>
                <a:gd name="T32" fmla="*/ 13 w 22"/>
                <a:gd name="T33" fmla="*/ 46 h 74"/>
                <a:gd name="T34" fmla="*/ 14 w 22"/>
                <a:gd name="T35" fmla="*/ 53 h 74"/>
                <a:gd name="T36" fmla="*/ 15 w 22"/>
                <a:gd name="T37" fmla="*/ 60 h 74"/>
                <a:gd name="T38" fmla="*/ 17 w 22"/>
                <a:gd name="T39" fmla="*/ 67 h 74"/>
                <a:gd name="T40" fmla="*/ 18 w 22"/>
                <a:gd name="T41" fmla="*/ 74 h 74"/>
                <a:gd name="T42" fmla="*/ 19 w 22"/>
                <a:gd name="T43" fmla="*/ 70 h 74"/>
                <a:gd name="T44" fmla="*/ 20 w 22"/>
                <a:gd name="T45" fmla="*/ 67 h 74"/>
                <a:gd name="T46" fmla="*/ 21 w 22"/>
                <a:gd name="T47" fmla="*/ 64 h 74"/>
                <a:gd name="T48" fmla="*/ 22 w 22"/>
                <a:gd name="T49" fmla="*/ 60 h 74"/>
                <a:gd name="T50" fmla="*/ 21 w 22"/>
                <a:gd name="T51" fmla="*/ 56 h 74"/>
                <a:gd name="T52" fmla="*/ 20 w 22"/>
                <a:gd name="T53" fmla="*/ 52 h 74"/>
                <a:gd name="T54" fmla="*/ 20 w 22"/>
                <a:gd name="T55" fmla="*/ 47 h 74"/>
                <a:gd name="T56" fmla="*/ 19 w 22"/>
                <a:gd name="T57" fmla="*/ 43 h 74"/>
                <a:gd name="T58" fmla="*/ 18 w 22"/>
                <a:gd name="T59" fmla="*/ 39 h 74"/>
                <a:gd name="T60" fmla="*/ 17 w 22"/>
                <a:gd name="T61" fmla="*/ 34 h 74"/>
                <a:gd name="T62" fmla="*/ 16 w 22"/>
                <a:gd name="T63" fmla="*/ 30 h 74"/>
                <a:gd name="T64" fmla="*/ 15 w 22"/>
                <a:gd name="T65" fmla="*/ 26 h 74"/>
                <a:gd name="T66" fmla="*/ 15 w 22"/>
                <a:gd name="T67" fmla="*/ 23 h 74"/>
                <a:gd name="T68" fmla="*/ 14 w 22"/>
                <a:gd name="T69" fmla="*/ 20 h 74"/>
                <a:gd name="T70" fmla="*/ 13 w 22"/>
                <a:gd name="T71" fmla="*/ 17 h 74"/>
                <a:gd name="T72" fmla="*/ 12 w 22"/>
                <a:gd name="T73" fmla="*/ 14 h 74"/>
                <a:gd name="T74" fmla="*/ 12 w 22"/>
                <a:gd name="T75" fmla="*/ 11 h 74"/>
                <a:gd name="T76" fmla="*/ 11 w 22"/>
                <a:gd name="T77" fmla="*/ 7 h 74"/>
                <a:gd name="T78" fmla="*/ 11 w 22"/>
                <a:gd name="T79" fmla="*/ 3 h 74"/>
                <a:gd name="T80" fmla="*/ 11 w 22"/>
                <a:gd name="T81" fmla="*/ 0 h 74"/>
                <a:gd name="T82" fmla="*/ 10 w 22"/>
                <a:gd name="T83" fmla="*/ 0 h 74"/>
                <a:gd name="T84" fmla="*/ 9 w 22"/>
                <a:gd name="T85" fmla="*/ 0 h 74"/>
                <a:gd name="T86" fmla="*/ 8 w 22"/>
                <a:gd name="T87" fmla="*/ 0 h 74"/>
                <a:gd name="T88" fmla="*/ 8 w 22"/>
                <a:gd name="T89" fmla="*/ 1 h 74"/>
                <a:gd name="T90" fmla="*/ 7 w 22"/>
                <a:gd name="T91" fmla="*/ 1 h 74"/>
                <a:gd name="T92" fmla="*/ 6 w 22"/>
                <a:gd name="T93" fmla="*/ 1 h 74"/>
                <a:gd name="T94" fmla="*/ 5 w 22"/>
                <a:gd name="T95" fmla="*/ 2 h 74"/>
                <a:gd name="T96" fmla="*/ 4 w 22"/>
                <a:gd name="T97" fmla="*/ 2 h 74"/>
                <a:gd name="T98" fmla="*/ 3 w 22"/>
                <a:gd name="T99" fmla="*/ 2 h 74"/>
                <a:gd name="T100" fmla="*/ 2 w 22"/>
                <a:gd name="T101" fmla="*/ 3 h 74"/>
                <a:gd name="T102" fmla="*/ 1 w 22"/>
                <a:gd name="T103" fmla="*/ 4 h 74"/>
                <a:gd name="T104" fmla="*/ 0 w 22"/>
                <a:gd name="T105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4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6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3" y="46"/>
                  </a:lnTo>
                  <a:lnTo>
                    <a:pt x="14" y="53"/>
                  </a:lnTo>
                  <a:lnTo>
                    <a:pt x="15" y="60"/>
                  </a:lnTo>
                  <a:lnTo>
                    <a:pt x="17" y="67"/>
                  </a:lnTo>
                  <a:lnTo>
                    <a:pt x="18" y="74"/>
                  </a:lnTo>
                  <a:lnTo>
                    <a:pt x="19" y="70"/>
                  </a:lnTo>
                  <a:lnTo>
                    <a:pt x="20" y="67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1" y="56"/>
                  </a:lnTo>
                  <a:lnTo>
                    <a:pt x="20" y="52"/>
                  </a:lnTo>
                  <a:lnTo>
                    <a:pt x="20" y="47"/>
                  </a:lnTo>
                  <a:lnTo>
                    <a:pt x="19" y="43"/>
                  </a:lnTo>
                  <a:lnTo>
                    <a:pt x="18" y="39"/>
                  </a:lnTo>
                  <a:lnTo>
                    <a:pt x="17" y="34"/>
                  </a:lnTo>
                  <a:lnTo>
                    <a:pt x="16" y="30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0" name="Freeform 90">
              <a:extLst>
                <a:ext uri="{FF2B5EF4-FFF2-40B4-BE49-F238E27FC236}">
                  <a16:creationId xmlns:a16="http://schemas.microsoft.com/office/drawing/2014/main" id="{E7A30CCD-240F-4DD4-82B9-5898AF4BE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15"/>
              <a:ext cx="22" cy="73"/>
            </a:xfrm>
            <a:custGeom>
              <a:avLst/>
              <a:gdLst>
                <a:gd name="T0" fmla="*/ 0 w 22"/>
                <a:gd name="T1" fmla="*/ 5 h 73"/>
                <a:gd name="T2" fmla="*/ 1 w 22"/>
                <a:gd name="T3" fmla="*/ 7 h 73"/>
                <a:gd name="T4" fmla="*/ 1 w 22"/>
                <a:gd name="T5" fmla="*/ 10 h 73"/>
                <a:gd name="T6" fmla="*/ 2 w 22"/>
                <a:gd name="T7" fmla="*/ 13 h 73"/>
                <a:gd name="T8" fmla="*/ 2 w 22"/>
                <a:gd name="T9" fmla="*/ 15 h 73"/>
                <a:gd name="T10" fmla="*/ 3 w 22"/>
                <a:gd name="T11" fmla="*/ 17 h 73"/>
                <a:gd name="T12" fmla="*/ 4 w 22"/>
                <a:gd name="T13" fmla="*/ 19 h 73"/>
                <a:gd name="T14" fmla="*/ 5 w 22"/>
                <a:gd name="T15" fmla="*/ 22 h 73"/>
                <a:gd name="T16" fmla="*/ 6 w 22"/>
                <a:gd name="T17" fmla="*/ 24 h 73"/>
                <a:gd name="T18" fmla="*/ 7 w 22"/>
                <a:gd name="T19" fmla="*/ 26 h 73"/>
                <a:gd name="T20" fmla="*/ 8 w 22"/>
                <a:gd name="T21" fmla="*/ 28 h 73"/>
                <a:gd name="T22" fmla="*/ 9 w 22"/>
                <a:gd name="T23" fmla="*/ 31 h 73"/>
                <a:gd name="T24" fmla="*/ 10 w 22"/>
                <a:gd name="T25" fmla="*/ 33 h 73"/>
                <a:gd name="T26" fmla="*/ 11 w 22"/>
                <a:gd name="T27" fmla="*/ 36 h 73"/>
                <a:gd name="T28" fmla="*/ 12 w 22"/>
                <a:gd name="T29" fmla="*/ 39 h 73"/>
                <a:gd name="T30" fmla="*/ 12 w 22"/>
                <a:gd name="T31" fmla="*/ 42 h 73"/>
                <a:gd name="T32" fmla="*/ 13 w 22"/>
                <a:gd name="T33" fmla="*/ 45 h 73"/>
                <a:gd name="T34" fmla="*/ 14 w 22"/>
                <a:gd name="T35" fmla="*/ 49 h 73"/>
                <a:gd name="T36" fmla="*/ 15 w 22"/>
                <a:gd name="T37" fmla="*/ 52 h 73"/>
                <a:gd name="T38" fmla="*/ 16 w 22"/>
                <a:gd name="T39" fmla="*/ 56 h 73"/>
                <a:gd name="T40" fmla="*/ 16 w 22"/>
                <a:gd name="T41" fmla="*/ 59 h 73"/>
                <a:gd name="T42" fmla="*/ 17 w 22"/>
                <a:gd name="T43" fmla="*/ 63 h 73"/>
                <a:gd name="T44" fmla="*/ 18 w 22"/>
                <a:gd name="T45" fmla="*/ 66 h 73"/>
                <a:gd name="T46" fmla="*/ 18 w 22"/>
                <a:gd name="T47" fmla="*/ 70 h 73"/>
                <a:gd name="T48" fmla="*/ 19 w 22"/>
                <a:gd name="T49" fmla="*/ 73 h 73"/>
                <a:gd name="T50" fmla="*/ 20 w 22"/>
                <a:gd name="T51" fmla="*/ 70 h 73"/>
                <a:gd name="T52" fmla="*/ 21 w 22"/>
                <a:gd name="T53" fmla="*/ 66 h 73"/>
                <a:gd name="T54" fmla="*/ 21 w 22"/>
                <a:gd name="T55" fmla="*/ 63 h 73"/>
                <a:gd name="T56" fmla="*/ 22 w 22"/>
                <a:gd name="T57" fmla="*/ 59 h 73"/>
                <a:gd name="T58" fmla="*/ 21 w 22"/>
                <a:gd name="T59" fmla="*/ 55 h 73"/>
                <a:gd name="T60" fmla="*/ 20 w 22"/>
                <a:gd name="T61" fmla="*/ 50 h 73"/>
                <a:gd name="T62" fmla="*/ 20 w 22"/>
                <a:gd name="T63" fmla="*/ 46 h 73"/>
                <a:gd name="T64" fmla="*/ 19 w 22"/>
                <a:gd name="T65" fmla="*/ 42 h 73"/>
                <a:gd name="T66" fmla="*/ 18 w 22"/>
                <a:gd name="T67" fmla="*/ 38 h 73"/>
                <a:gd name="T68" fmla="*/ 17 w 22"/>
                <a:gd name="T69" fmla="*/ 33 h 73"/>
                <a:gd name="T70" fmla="*/ 16 w 22"/>
                <a:gd name="T71" fmla="*/ 29 h 73"/>
                <a:gd name="T72" fmla="*/ 15 w 22"/>
                <a:gd name="T73" fmla="*/ 25 h 73"/>
                <a:gd name="T74" fmla="*/ 14 w 22"/>
                <a:gd name="T75" fmla="*/ 22 h 73"/>
                <a:gd name="T76" fmla="*/ 14 w 22"/>
                <a:gd name="T77" fmla="*/ 19 h 73"/>
                <a:gd name="T78" fmla="*/ 13 w 22"/>
                <a:gd name="T79" fmla="*/ 17 h 73"/>
                <a:gd name="T80" fmla="*/ 12 w 22"/>
                <a:gd name="T81" fmla="*/ 14 h 73"/>
                <a:gd name="T82" fmla="*/ 12 w 22"/>
                <a:gd name="T83" fmla="*/ 10 h 73"/>
                <a:gd name="T84" fmla="*/ 11 w 22"/>
                <a:gd name="T85" fmla="*/ 7 h 73"/>
                <a:gd name="T86" fmla="*/ 11 w 22"/>
                <a:gd name="T87" fmla="*/ 4 h 73"/>
                <a:gd name="T88" fmla="*/ 11 w 22"/>
                <a:gd name="T89" fmla="*/ 0 h 73"/>
                <a:gd name="T90" fmla="*/ 10 w 22"/>
                <a:gd name="T91" fmla="*/ 1 h 73"/>
                <a:gd name="T92" fmla="*/ 9 w 22"/>
                <a:gd name="T93" fmla="*/ 1 h 73"/>
                <a:gd name="T94" fmla="*/ 8 w 22"/>
                <a:gd name="T95" fmla="*/ 1 h 73"/>
                <a:gd name="T96" fmla="*/ 8 w 22"/>
                <a:gd name="T97" fmla="*/ 1 h 73"/>
                <a:gd name="T98" fmla="*/ 7 w 22"/>
                <a:gd name="T99" fmla="*/ 2 h 73"/>
                <a:gd name="T100" fmla="*/ 6 w 22"/>
                <a:gd name="T101" fmla="*/ 2 h 73"/>
                <a:gd name="T102" fmla="*/ 5 w 22"/>
                <a:gd name="T103" fmla="*/ 2 h 73"/>
                <a:gd name="T104" fmla="*/ 5 w 22"/>
                <a:gd name="T105" fmla="*/ 2 h 73"/>
                <a:gd name="T106" fmla="*/ 4 w 22"/>
                <a:gd name="T107" fmla="*/ 3 h 73"/>
                <a:gd name="T108" fmla="*/ 2 w 22"/>
                <a:gd name="T109" fmla="*/ 3 h 73"/>
                <a:gd name="T110" fmla="*/ 1 w 22"/>
                <a:gd name="T111" fmla="*/ 4 h 73"/>
                <a:gd name="T112" fmla="*/ 0 w 22"/>
                <a:gd name="T1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73">
                  <a:moveTo>
                    <a:pt x="0" y="5"/>
                  </a:moveTo>
                  <a:lnTo>
                    <a:pt x="1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2" y="42"/>
                  </a:lnTo>
                  <a:lnTo>
                    <a:pt x="13" y="45"/>
                  </a:lnTo>
                  <a:lnTo>
                    <a:pt x="14" y="49"/>
                  </a:lnTo>
                  <a:lnTo>
                    <a:pt x="15" y="52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9" y="73"/>
                  </a:lnTo>
                  <a:lnTo>
                    <a:pt x="20" y="70"/>
                  </a:lnTo>
                  <a:lnTo>
                    <a:pt x="21" y="66"/>
                  </a:lnTo>
                  <a:lnTo>
                    <a:pt x="21" y="63"/>
                  </a:lnTo>
                  <a:lnTo>
                    <a:pt x="22" y="59"/>
                  </a:lnTo>
                  <a:lnTo>
                    <a:pt x="21" y="55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19" y="42"/>
                  </a:lnTo>
                  <a:lnTo>
                    <a:pt x="18" y="38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37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1" name="Freeform 91">
              <a:extLst>
                <a:ext uri="{FF2B5EF4-FFF2-40B4-BE49-F238E27FC236}">
                  <a16:creationId xmlns:a16="http://schemas.microsoft.com/office/drawing/2014/main" id="{A3569710-6902-41D0-9BE6-6931CE79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17"/>
              <a:ext cx="21" cy="71"/>
            </a:xfrm>
            <a:custGeom>
              <a:avLst/>
              <a:gdLst>
                <a:gd name="T0" fmla="*/ 0 w 21"/>
                <a:gd name="T1" fmla="*/ 3 h 71"/>
                <a:gd name="T2" fmla="*/ 0 w 21"/>
                <a:gd name="T3" fmla="*/ 5 h 71"/>
                <a:gd name="T4" fmla="*/ 1 w 21"/>
                <a:gd name="T5" fmla="*/ 8 h 71"/>
                <a:gd name="T6" fmla="*/ 1 w 21"/>
                <a:gd name="T7" fmla="*/ 10 h 71"/>
                <a:gd name="T8" fmla="*/ 2 w 21"/>
                <a:gd name="T9" fmla="*/ 13 h 71"/>
                <a:gd name="T10" fmla="*/ 3 w 21"/>
                <a:gd name="T11" fmla="*/ 15 h 71"/>
                <a:gd name="T12" fmla="*/ 4 w 21"/>
                <a:gd name="T13" fmla="*/ 17 h 71"/>
                <a:gd name="T14" fmla="*/ 5 w 21"/>
                <a:gd name="T15" fmla="*/ 19 h 71"/>
                <a:gd name="T16" fmla="*/ 5 w 21"/>
                <a:gd name="T17" fmla="*/ 22 h 71"/>
                <a:gd name="T18" fmla="*/ 6 w 21"/>
                <a:gd name="T19" fmla="*/ 24 h 71"/>
                <a:gd name="T20" fmla="*/ 7 w 21"/>
                <a:gd name="T21" fmla="*/ 26 h 71"/>
                <a:gd name="T22" fmla="*/ 8 w 21"/>
                <a:gd name="T23" fmla="*/ 28 h 71"/>
                <a:gd name="T24" fmla="*/ 9 w 21"/>
                <a:gd name="T25" fmla="*/ 30 h 71"/>
                <a:gd name="T26" fmla="*/ 10 w 21"/>
                <a:gd name="T27" fmla="*/ 33 h 71"/>
                <a:gd name="T28" fmla="*/ 11 w 21"/>
                <a:gd name="T29" fmla="*/ 36 h 71"/>
                <a:gd name="T30" fmla="*/ 12 w 21"/>
                <a:gd name="T31" fmla="*/ 39 h 71"/>
                <a:gd name="T32" fmla="*/ 13 w 21"/>
                <a:gd name="T33" fmla="*/ 42 h 71"/>
                <a:gd name="T34" fmla="*/ 14 w 21"/>
                <a:gd name="T35" fmla="*/ 46 h 71"/>
                <a:gd name="T36" fmla="*/ 15 w 21"/>
                <a:gd name="T37" fmla="*/ 49 h 71"/>
                <a:gd name="T38" fmla="*/ 15 w 21"/>
                <a:gd name="T39" fmla="*/ 53 h 71"/>
                <a:gd name="T40" fmla="*/ 16 w 21"/>
                <a:gd name="T41" fmla="*/ 56 h 71"/>
                <a:gd name="T42" fmla="*/ 17 w 21"/>
                <a:gd name="T43" fmla="*/ 60 h 71"/>
                <a:gd name="T44" fmla="*/ 18 w 21"/>
                <a:gd name="T45" fmla="*/ 64 h 71"/>
                <a:gd name="T46" fmla="*/ 18 w 21"/>
                <a:gd name="T47" fmla="*/ 67 h 71"/>
                <a:gd name="T48" fmla="*/ 19 w 21"/>
                <a:gd name="T49" fmla="*/ 71 h 71"/>
                <a:gd name="T50" fmla="*/ 20 w 21"/>
                <a:gd name="T51" fmla="*/ 67 h 71"/>
                <a:gd name="T52" fmla="*/ 20 w 21"/>
                <a:gd name="T53" fmla="*/ 64 h 71"/>
                <a:gd name="T54" fmla="*/ 21 w 21"/>
                <a:gd name="T55" fmla="*/ 60 h 71"/>
                <a:gd name="T56" fmla="*/ 21 w 21"/>
                <a:gd name="T57" fmla="*/ 56 h 71"/>
                <a:gd name="T58" fmla="*/ 20 w 21"/>
                <a:gd name="T59" fmla="*/ 52 h 71"/>
                <a:gd name="T60" fmla="*/ 20 w 21"/>
                <a:gd name="T61" fmla="*/ 47 h 71"/>
                <a:gd name="T62" fmla="*/ 19 w 21"/>
                <a:gd name="T63" fmla="*/ 43 h 71"/>
                <a:gd name="T64" fmla="*/ 18 w 21"/>
                <a:gd name="T65" fmla="*/ 38 h 71"/>
                <a:gd name="T66" fmla="*/ 17 w 21"/>
                <a:gd name="T67" fmla="*/ 34 h 71"/>
                <a:gd name="T68" fmla="*/ 16 w 21"/>
                <a:gd name="T69" fmla="*/ 30 h 71"/>
                <a:gd name="T70" fmla="*/ 15 w 21"/>
                <a:gd name="T71" fmla="*/ 26 h 71"/>
                <a:gd name="T72" fmla="*/ 14 w 21"/>
                <a:gd name="T73" fmla="*/ 22 h 71"/>
                <a:gd name="T74" fmla="*/ 13 w 21"/>
                <a:gd name="T75" fmla="*/ 19 h 71"/>
                <a:gd name="T76" fmla="*/ 12 w 21"/>
                <a:gd name="T77" fmla="*/ 17 h 71"/>
                <a:gd name="T78" fmla="*/ 12 w 21"/>
                <a:gd name="T79" fmla="*/ 14 h 71"/>
                <a:gd name="T80" fmla="*/ 11 w 21"/>
                <a:gd name="T81" fmla="*/ 11 h 71"/>
                <a:gd name="T82" fmla="*/ 10 w 21"/>
                <a:gd name="T83" fmla="*/ 8 h 71"/>
                <a:gd name="T84" fmla="*/ 10 w 21"/>
                <a:gd name="T85" fmla="*/ 5 h 71"/>
                <a:gd name="T86" fmla="*/ 10 w 21"/>
                <a:gd name="T87" fmla="*/ 2 h 71"/>
                <a:gd name="T88" fmla="*/ 9 w 21"/>
                <a:gd name="T89" fmla="*/ 0 h 71"/>
                <a:gd name="T90" fmla="*/ 8 w 21"/>
                <a:gd name="T91" fmla="*/ 0 h 71"/>
                <a:gd name="T92" fmla="*/ 7 w 21"/>
                <a:gd name="T93" fmla="*/ 0 h 71"/>
                <a:gd name="T94" fmla="*/ 5 w 21"/>
                <a:gd name="T95" fmla="*/ 0 h 71"/>
                <a:gd name="T96" fmla="*/ 4 w 21"/>
                <a:gd name="T97" fmla="*/ 0 h 71"/>
                <a:gd name="T98" fmla="*/ 3 w 21"/>
                <a:gd name="T99" fmla="*/ 1 h 71"/>
                <a:gd name="T100" fmla="*/ 2 w 21"/>
                <a:gd name="T101" fmla="*/ 1 h 71"/>
                <a:gd name="T102" fmla="*/ 1 w 21"/>
                <a:gd name="T103" fmla="*/ 2 h 71"/>
                <a:gd name="T104" fmla="*/ 0 w 21"/>
                <a:gd name="T10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71">
                  <a:moveTo>
                    <a:pt x="0" y="3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4" y="46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8" y="64"/>
                  </a:lnTo>
                  <a:lnTo>
                    <a:pt x="18" y="67"/>
                  </a:lnTo>
                  <a:lnTo>
                    <a:pt x="19" y="71"/>
                  </a:lnTo>
                  <a:lnTo>
                    <a:pt x="20" y="67"/>
                  </a:lnTo>
                  <a:lnTo>
                    <a:pt x="20" y="64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0" y="52"/>
                  </a:lnTo>
                  <a:lnTo>
                    <a:pt x="20" y="47"/>
                  </a:lnTo>
                  <a:lnTo>
                    <a:pt x="19" y="43"/>
                  </a:lnTo>
                  <a:lnTo>
                    <a:pt x="18" y="38"/>
                  </a:lnTo>
                  <a:lnTo>
                    <a:pt x="17" y="34"/>
                  </a:lnTo>
                  <a:lnTo>
                    <a:pt x="16" y="30"/>
                  </a:lnTo>
                  <a:lnTo>
                    <a:pt x="15" y="26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B7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2" name="Freeform 92">
              <a:extLst>
                <a:ext uri="{FF2B5EF4-FFF2-40B4-BE49-F238E27FC236}">
                  <a16:creationId xmlns:a16="http://schemas.microsoft.com/office/drawing/2014/main" id="{60263D6C-BC50-44B4-A22D-DF9D964E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17"/>
              <a:ext cx="22" cy="70"/>
            </a:xfrm>
            <a:custGeom>
              <a:avLst/>
              <a:gdLst>
                <a:gd name="T0" fmla="*/ 0 w 22"/>
                <a:gd name="T1" fmla="*/ 3 h 70"/>
                <a:gd name="T2" fmla="*/ 1 w 22"/>
                <a:gd name="T3" fmla="*/ 5 h 70"/>
                <a:gd name="T4" fmla="*/ 1 w 22"/>
                <a:gd name="T5" fmla="*/ 8 h 70"/>
                <a:gd name="T6" fmla="*/ 2 w 22"/>
                <a:gd name="T7" fmla="*/ 10 h 70"/>
                <a:gd name="T8" fmla="*/ 3 w 22"/>
                <a:gd name="T9" fmla="*/ 13 h 70"/>
                <a:gd name="T10" fmla="*/ 3 w 22"/>
                <a:gd name="T11" fmla="*/ 15 h 70"/>
                <a:gd name="T12" fmla="*/ 4 w 22"/>
                <a:gd name="T13" fmla="*/ 17 h 70"/>
                <a:gd name="T14" fmla="*/ 5 w 22"/>
                <a:gd name="T15" fmla="*/ 19 h 70"/>
                <a:gd name="T16" fmla="*/ 6 w 22"/>
                <a:gd name="T17" fmla="*/ 21 h 70"/>
                <a:gd name="T18" fmla="*/ 7 w 22"/>
                <a:gd name="T19" fmla="*/ 23 h 70"/>
                <a:gd name="T20" fmla="*/ 8 w 22"/>
                <a:gd name="T21" fmla="*/ 25 h 70"/>
                <a:gd name="T22" fmla="*/ 9 w 22"/>
                <a:gd name="T23" fmla="*/ 28 h 70"/>
                <a:gd name="T24" fmla="*/ 10 w 22"/>
                <a:gd name="T25" fmla="*/ 30 h 70"/>
                <a:gd name="T26" fmla="*/ 11 w 22"/>
                <a:gd name="T27" fmla="*/ 33 h 70"/>
                <a:gd name="T28" fmla="*/ 12 w 22"/>
                <a:gd name="T29" fmla="*/ 36 h 70"/>
                <a:gd name="T30" fmla="*/ 13 w 22"/>
                <a:gd name="T31" fmla="*/ 38 h 70"/>
                <a:gd name="T32" fmla="*/ 14 w 22"/>
                <a:gd name="T33" fmla="*/ 41 h 70"/>
                <a:gd name="T34" fmla="*/ 15 w 22"/>
                <a:gd name="T35" fmla="*/ 45 h 70"/>
                <a:gd name="T36" fmla="*/ 15 w 22"/>
                <a:gd name="T37" fmla="*/ 48 h 70"/>
                <a:gd name="T38" fmla="*/ 16 w 22"/>
                <a:gd name="T39" fmla="*/ 52 h 70"/>
                <a:gd name="T40" fmla="*/ 17 w 22"/>
                <a:gd name="T41" fmla="*/ 56 h 70"/>
                <a:gd name="T42" fmla="*/ 18 w 22"/>
                <a:gd name="T43" fmla="*/ 59 h 70"/>
                <a:gd name="T44" fmla="*/ 19 w 22"/>
                <a:gd name="T45" fmla="*/ 63 h 70"/>
                <a:gd name="T46" fmla="*/ 19 w 22"/>
                <a:gd name="T47" fmla="*/ 66 h 70"/>
                <a:gd name="T48" fmla="*/ 20 w 22"/>
                <a:gd name="T49" fmla="*/ 70 h 70"/>
                <a:gd name="T50" fmla="*/ 20 w 22"/>
                <a:gd name="T51" fmla="*/ 66 h 70"/>
                <a:gd name="T52" fmla="*/ 21 w 22"/>
                <a:gd name="T53" fmla="*/ 63 h 70"/>
                <a:gd name="T54" fmla="*/ 21 w 22"/>
                <a:gd name="T55" fmla="*/ 59 h 70"/>
                <a:gd name="T56" fmla="*/ 22 w 22"/>
                <a:gd name="T57" fmla="*/ 56 h 70"/>
                <a:gd name="T58" fmla="*/ 21 w 22"/>
                <a:gd name="T59" fmla="*/ 51 h 70"/>
                <a:gd name="T60" fmla="*/ 20 w 22"/>
                <a:gd name="T61" fmla="*/ 46 h 70"/>
                <a:gd name="T62" fmla="*/ 19 w 22"/>
                <a:gd name="T63" fmla="*/ 41 h 70"/>
                <a:gd name="T64" fmla="*/ 17 w 22"/>
                <a:gd name="T65" fmla="*/ 36 h 70"/>
                <a:gd name="T66" fmla="*/ 17 w 22"/>
                <a:gd name="T67" fmla="*/ 33 h 70"/>
                <a:gd name="T68" fmla="*/ 16 w 22"/>
                <a:gd name="T69" fmla="*/ 29 h 70"/>
                <a:gd name="T70" fmla="*/ 15 w 22"/>
                <a:gd name="T71" fmla="*/ 25 h 70"/>
                <a:gd name="T72" fmla="*/ 14 w 22"/>
                <a:gd name="T73" fmla="*/ 22 h 70"/>
                <a:gd name="T74" fmla="*/ 13 w 22"/>
                <a:gd name="T75" fmla="*/ 19 h 70"/>
                <a:gd name="T76" fmla="*/ 13 w 22"/>
                <a:gd name="T77" fmla="*/ 16 h 70"/>
                <a:gd name="T78" fmla="*/ 12 w 22"/>
                <a:gd name="T79" fmla="*/ 13 h 70"/>
                <a:gd name="T80" fmla="*/ 11 w 22"/>
                <a:gd name="T81" fmla="*/ 10 h 70"/>
                <a:gd name="T82" fmla="*/ 10 w 22"/>
                <a:gd name="T83" fmla="*/ 8 h 70"/>
                <a:gd name="T84" fmla="*/ 10 w 22"/>
                <a:gd name="T85" fmla="*/ 5 h 70"/>
                <a:gd name="T86" fmla="*/ 10 w 22"/>
                <a:gd name="T87" fmla="*/ 3 h 70"/>
                <a:gd name="T88" fmla="*/ 9 w 22"/>
                <a:gd name="T89" fmla="*/ 0 h 70"/>
                <a:gd name="T90" fmla="*/ 8 w 22"/>
                <a:gd name="T91" fmla="*/ 0 h 70"/>
                <a:gd name="T92" fmla="*/ 7 w 22"/>
                <a:gd name="T93" fmla="*/ 0 h 70"/>
                <a:gd name="T94" fmla="*/ 6 w 22"/>
                <a:gd name="T95" fmla="*/ 1 h 70"/>
                <a:gd name="T96" fmla="*/ 5 w 22"/>
                <a:gd name="T97" fmla="*/ 1 h 70"/>
                <a:gd name="T98" fmla="*/ 3 w 22"/>
                <a:gd name="T99" fmla="*/ 1 h 70"/>
                <a:gd name="T100" fmla="*/ 3 w 22"/>
                <a:gd name="T101" fmla="*/ 2 h 70"/>
                <a:gd name="T102" fmla="*/ 1 w 22"/>
                <a:gd name="T103" fmla="*/ 2 h 70"/>
                <a:gd name="T104" fmla="*/ 0 w 22"/>
                <a:gd name="T10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0">
                  <a:moveTo>
                    <a:pt x="0" y="3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4" y="41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6" y="52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1" y="63"/>
                  </a:lnTo>
                  <a:lnTo>
                    <a:pt x="21" y="59"/>
                  </a:lnTo>
                  <a:lnTo>
                    <a:pt x="22" y="56"/>
                  </a:lnTo>
                  <a:lnTo>
                    <a:pt x="21" y="51"/>
                  </a:lnTo>
                  <a:lnTo>
                    <a:pt x="20" y="46"/>
                  </a:lnTo>
                  <a:lnTo>
                    <a:pt x="19" y="41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2" y="13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58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3" name="Freeform 93">
              <a:extLst>
                <a:ext uri="{FF2B5EF4-FFF2-40B4-BE49-F238E27FC236}">
                  <a16:creationId xmlns:a16="http://schemas.microsoft.com/office/drawing/2014/main" id="{F07365C4-1A95-4B81-A3AD-E1625BA67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18"/>
              <a:ext cx="21" cy="68"/>
            </a:xfrm>
            <a:custGeom>
              <a:avLst/>
              <a:gdLst>
                <a:gd name="T0" fmla="*/ 0 w 21"/>
                <a:gd name="T1" fmla="*/ 2 h 68"/>
                <a:gd name="T2" fmla="*/ 1 w 21"/>
                <a:gd name="T3" fmla="*/ 4 h 68"/>
                <a:gd name="T4" fmla="*/ 1 w 21"/>
                <a:gd name="T5" fmla="*/ 6 h 68"/>
                <a:gd name="T6" fmla="*/ 2 w 21"/>
                <a:gd name="T7" fmla="*/ 9 h 68"/>
                <a:gd name="T8" fmla="*/ 2 w 21"/>
                <a:gd name="T9" fmla="*/ 11 h 68"/>
                <a:gd name="T10" fmla="*/ 3 w 21"/>
                <a:gd name="T11" fmla="*/ 14 h 68"/>
                <a:gd name="T12" fmla="*/ 4 w 21"/>
                <a:gd name="T13" fmla="*/ 16 h 68"/>
                <a:gd name="T14" fmla="*/ 5 w 21"/>
                <a:gd name="T15" fmla="*/ 18 h 68"/>
                <a:gd name="T16" fmla="*/ 6 w 21"/>
                <a:gd name="T17" fmla="*/ 20 h 68"/>
                <a:gd name="T18" fmla="*/ 7 w 21"/>
                <a:gd name="T19" fmla="*/ 22 h 68"/>
                <a:gd name="T20" fmla="*/ 8 w 21"/>
                <a:gd name="T21" fmla="*/ 24 h 68"/>
                <a:gd name="T22" fmla="*/ 9 w 21"/>
                <a:gd name="T23" fmla="*/ 26 h 68"/>
                <a:gd name="T24" fmla="*/ 10 w 21"/>
                <a:gd name="T25" fmla="*/ 28 h 68"/>
                <a:gd name="T26" fmla="*/ 11 w 21"/>
                <a:gd name="T27" fmla="*/ 31 h 68"/>
                <a:gd name="T28" fmla="*/ 12 w 21"/>
                <a:gd name="T29" fmla="*/ 34 h 68"/>
                <a:gd name="T30" fmla="*/ 13 w 21"/>
                <a:gd name="T31" fmla="*/ 37 h 68"/>
                <a:gd name="T32" fmla="*/ 14 w 21"/>
                <a:gd name="T33" fmla="*/ 39 h 68"/>
                <a:gd name="T34" fmla="*/ 14 w 21"/>
                <a:gd name="T35" fmla="*/ 43 h 68"/>
                <a:gd name="T36" fmla="*/ 15 w 21"/>
                <a:gd name="T37" fmla="*/ 47 h 68"/>
                <a:gd name="T38" fmla="*/ 16 w 21"/>
                <a:gd name="T39" fmla="*/ 50 h 68"/>
                <a:gd name="T40" fmla="*/ 17 w 21"/>
                <a:gd name="T41" fmla="*/ 54 h 68"/>
                <a:gd name="T42" fmla="*/ 18 w 21"/>
                <a:gd name="T43" fmla="*/ 57 h 68"/>
                <a:gd name="T44" fmla="*/ 19 w 21"/>
                <a:gd name="T45" fmla="*/ 61 h 68"/>
                <a:gd name="T46" fmla="*/ 19 w 21"/>
                <a:gd name="T47" fmla="*/ 65 h 68"/>
                <a:gd name="T48" fmla="*/ 20 w 21"/>
                <a:gd name="T49" fmla="*/ 68 h 68"/>
                <a:gd name="T50" fmla="*/ 20 w 21"/>
                <a:gd name="T51" fmla="*/ 65 h 68"/>
                <a:gd name="T52" fmla="*/ 21 w 21"/>
                <a:gd name="T53" fmla="*/ 61 h 68"/>
                <a:gd name="T54" fmla="*/ 21 w 21"/>
                <a:gd name="T55" fmla="*/ 58 h 68"/>
                <a:gd name="T56" fmla="*/ 21 w 21"/>
                <a:gd name="T57" fmla="*/ 54 h 68"/>
                <a:gd name="T58" fmla="*/ 20 w 21"/>
                <a:gd name="T59" fmla="*/ 49 h 68"/>
                <a:gd name="T60" fmla="*/ 19 w 21"/>
                <a:gd name="T61" fmla="*/ 44 h 68"/>
                <a:gd name="T62" fmla="*/ 17 w 21"/>
                <a:gd name="T63" fmla="*/ 39 h 68"/>
                <a:gd name="T64" fmla="*/ 16 w 21"/>
                <a:gd name="T65" fmla="*/ 34 h 68"/>
                <a:gd name="T66" fmla="*/ 15 w 21"/>
                <a:gd name="T67" fmla="*/ 30 h 68"/>
                <a:gd name="T68" fmla="*/ 15 w 21"/>
                <a:gd name="T69" fmla="*/ 27 h 68"/>
                <a:gd name="T70" fmla="*/ 14 w 21"/>
                <a:gd name="T71" fmla="*/ 23 h 68"/>
                <a:gd name="T72" fmla="*/ 13 w 21"/>
                <a:gd name="T73" fmla="*/ 20 h 68"/>
                <a:gd name="T74" fmla="*/ 12 w 21"/>
                <a:gd name="T75" fmla="*/ 17 h 68"/>
                <a:gd name="T76" fmla="*/ 11 w 21"/>
                <a:gd name="T77" fmla="*/ 14 h 68"/>
                <a:gd name="T78" fmla="*/ 10 w 21"/>
                <a:gd name="T79" fmla="*/ 12 h 68"/>
                <a:gd name="T80" fmla="*/ 10 w 21"/>
                <a:gd name="T81" fmla="*/ 9 h 68"/>
                <a:gd name="T82" fmla="*/ 9 w 21"/>
                <a:gd name="T83" fmla="*/ 7 h 68"/>
                <a:gd name="T84" fmla="*/ 9 w 21"/>
                <a:gd name="T85" fmla="*/ 5 h 68"/>
                <a:gd name="T86" fmla="*/ 9 w 21"/>
                <a:gd name="T87" fmla="*/ 2 h 68"/>
                <a:gd name="T88" fmla="*/ 8 w 21"/>
                <a:gd name="T89" fmla="*/ 0 h 68"/>
                <a:gd name="T90" fmla="*/ 7 w 21"/>
                <a:gd name="T91" fmla="*/ 0 h 68"/>
                <a:gd name="T92" fmla="*/ 6 w 21"/>
                <a:gd name="T93" fmla="*/ 0 h 68"/>
                <a:gd name="T94" fmla="*/ 5 w 21"/>
                <a:gd name="T95" fmla="*/ 0 h 68"/>
                <a:gd name="T96" fmla="*/ 4 w 21"/>
                <a:gd name="T97" fmla="*/ 0 h 68"/>
                <a:gd name="T98" fmla="*/ 3 w 21"/>
                <a:gd name="T99" fmla="*/ 0 h 68"/>
                <a:gd name="T100" fmla="*/ 2 w 21"/>
                <a:gd name="T101" fmla="*/ 1 h 68"/>
                <a:gd name="T102" fmla="*/ 1 w 21"/>
                <a:gd name="T103" fmla="*/ 1 h 68"/>
                <a:gd name="T104" fmla="*/ 0 w 21"/>
                <a:gd name="T10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68">
                  <a:moveTo>
                    <a:pt x="0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0" y="28"/>
                  </a:lnTo>
                  <a:lnTo>
                    <a:pt x="11" y="31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5" y="47"/>
                  </a:lnTo>
                  <a:lnTo>
                    <a:pt x="16" y="50"/>
                  </a:lnTo>
                  <a:lnTo>
                    <a:pt x="17" y="54"/>
                  </a:lnTo>
                  <a:lnTo>
                    <a:pt x="18" y="57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20" y="68"/>
                  </a:lnTo>
                  <a:lnTo>
                    <a:pt x="20" y="65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1" y="54"/>
                  </a:lnTo>
                  <a:lnTo>
                    <a:pt x="20" y="49"/>
                  </a:lnTo>
                  <a:lnTo>
                    <a:pt x="19" y="44"/>
                  </a:lnTo>
                  <a:lnTo>
                    <a:pt x="17" y="39"/>
                  </a:lnTo>
                  <a:lnTo>
                    <a:pt x="16" y="34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Freeform 94">
              <a:extLst>
                <a:ext uri="{FF2B5EF4-FFF2-40B4-BE49-F238E27FC236}">
                  <a16:creationId xmlns:a16="http://schemas.microsoft.com/office/drawing/2014/main" id="{E51C1A58-F238-42AA-85E7-41AADD5E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18"/>
              <a:ext cx="21" cy="68"/>
            </a:xfrm>
            <a:custGeom>
              <a:avLst/>
              <a:gdLst>
                <a:gd name="T0" fmla="*/ 0 w 21"/>
                <a:gd name="T1" fmla="*/ 2 h 68"/>
                <a:gd name="T2" fmla="*/ 1 w 21"/>
                <a:gd name="T3" fmla="*/ 4 h 68"/>
                <a:gd name="T4" fmla="*/ 2 w 21"/>
                <a:gd name="T5" fmla="*/ 6 h 68"/>
                <a:gd name="T6" fmla="*/ 2 w 21"/>
                <a:gd name="T7" fmla="*/ 9 h 68"/>
                <a:gd name="T8" fmla="*/ 3 w 21"/>
                <a:gd name="T9" fmla="*/ 11 h 68"/>
                <a:gd name="T10" fmla="*/ 4 w 21"/>
                <a:gd name="T11" fmla="*/ 13 h 68"/>
                <a:gd name="T12" fmla="*/ 5 w 21"/>
                <a:gd name="T13" fmla="*/ 15 h 68"/>
                <a:gd name="T14" fmla="*/ 6 w 21"/>
                <a:gd name="T15" fmla="*/ 18 h 68"/>
                <a:gd name="T16" fmla="*/ 7 w 21"/>
                <a:gd name="T17" fmla="*/ 20 h 68"/>
                <a:gd name="T18" fmla="*/ 8 w 21"/>
                <a:gd name="T19" fmla="*/ 22 h 68"/>
                <a:gd name="T20" fmla="*/ 9 w 21"/>
                <a:gd name="T21" fmla="*/ 24 h 68"/>
                <a:gd name="T22" fmla="*/ 10 w 21"/>
                <a:gd name="T23" fmla="*/ 26 h 68"/>
                <a:gd name="T24" fmla="*/ 11 w 21"/>
                <a:gd name="T25" fmla="*/ 28 h 68"/>
                <a:gd name="T26" fmla="*/ 12 w 21"/>
                <a:gd name="T27" fmla="*/ 30 h 68"/>
                <a:gd name="T28" fmla="*/ 13 w 21"/>
                <a:gd name="T29" fmla="*/ 33 h 68"/>
                <a:gd name="T30" fmla="*/ 13 w 21"/>
                <a:gd name="T31" fmla="*/ 36 h 68"/>
                <a:gd name="T32" fmla="*/ 14 w 21"/>
                <a:gd name="T33" fmla="*/ 38 h 68"/>
                <a:gd name="T34" fmla="*/ 15 w 21"/>
                <a:gd name="T35" fmla="*/ 42 h 68"/>
                <a:gd name="T36" fmla="*/ 16 w 21"/>
                <a:gd name="T37" fmla="*/ 46 h 68"/>
                <a:gd name="T38" fmla="*/ 17 w 21"/>
                <a:gd name="T39" fmla="*/ 49 h 68"/>
                <a:gd name="T40" fmla="*/ 18 w 21"/>
                <a:gd name="T41" fmla="*/ 53 h 68"/>
                <a:gd name="T42" fmla="*/ 19 w 21"/>
                <a:gd name="T43" fmla="*/ 57 h 68"/>
                <a:gd name="T44" fmla="*/ 19 w 21"/>
                <a:gd name="T45" fmla="*/ 60 h 68"/>
                <a:gd name="T46" fmla="*/ 20 w 21"/>
                <a:gd name="T47" fmla="*/ 64 h 68"/>
                <a:gd name="T48" fmla="*/ 21 w 21"/>
                <a:gd name="T49" fmla="*/ 68 h 68"/>
                <a:gd name="T50" fmla="*/ 21 w 21"/>
                <a:gd name="T51" fmla="*/ 64 h 68"/>
                <a:gd name="T52" fmla="*/ 21 w 21"/>
                <a:gd name="T53" fmla="*/ 60 h 68"/>
                <a:gd name="T54" fmla="*/ 21 w 21"/>
                <a:gd name="T55" fmla="*/ 57 h 68"/>
                <a:gd name="T56" fmla="*/ 21 w 21"/>
                <a:gd name="T57" fmla="*/ 53 h 68"/>
                <a:gd name="T58" fmla="*/ 20 w 21"/>
                <a:gd name="T59" fmla="*/ 48 h 68"/>
                <a:gd name="T60" fmla="*/ 19 w 21"/>
                <a:gd name="T61" fmla="*/ 43 h 68"/>
                <a:gd name="T62" fmla="*/ 17 w 21"/>
                <a:gd name="T63" fmla="*/ 37 h 68"/>
                <a:gd name="T64" fmla="*/ 16 w 21"/>
                <a:gd name="T65" fmla="*/ 32 h 68"/>
                <a:gd name="T66" fmla="*/ 15 w 21"/>
                <a:gd name="T67" fmla="*/ 29 h 68"/>
                <a:gd name="T68" fmla="*/ 14 w 21"/>
                <a:gd name="T69" fmla="*/ 26 h 68"/>
                <a:gd name="T70" fmla="*/ 14 w 21"/>
                <a:gd name="T71" fmla="*/ 22 h 68"/>
                <a:gd name="T72" fmla="*/ 13 w 21"/>
                <a:gd name="T73" fmla="*/ 19 h 68"/>
                <a:gd name="T74" fmla="*/ 12 w 21"/>
                <a:gd name="T75" fmla="*/ 16 h 68"/>
                <a:gd name="T76" fmla="*/ 11 w 21"/>
                <a:gd name="T77" fmla="*/ 14 h 68"/>
                <a:gd name="T78" fmla="*/ 11 w 21"/>
                <a:gd name="T79" fmla="*/ 11 h 68"/>
                <a:gd name="T80" fmla="*/ 10 w 21"/>
                <a:gd name="T81" fmla="*/ 8 h 68"/>
                <a:gd name="T82" fmla="*/ 9 w 21"/>
                <a:gd name="T83" fmla="*/ 6 h 68"/>
                <a:gd name="T84" fmla="*/ 9 w 21"/>
                <a:gd name="T85" fmla="*/ 5 h 68"/>
                <a:gd name="T86" fmla="*/ 9 w 21"/>
                <a:gd name="T87" fmla="*/ 3 h 68"/>
                <a:gd name="T88" fmla="*/ 8 w 21"/>
                <a:gd name="T89" fmla="*/ 2 h 68"/>
                <a:gd name="T90" fmla="*/ 7 w 21"/>
                <a:gd name="T91" fmla="*/ 1 h 68"/>
                <a:gd name="T92" fmla="*/ 6 w 21"/>
                <a:gd name="T93" fmla="*/ 1 h 68"/>
                <a:gd name="T94" fmla="*/ 5 w 21"/>
                <a:gd name="T95" fmla="*/ 1 h 68"/>
                <a:gd name="T96" fmla="*/ 4 w 21"/>
                <a:gd name="T97" fmla="*/ 0 h 68"/>
                <a:gd name="T98" fmla="*/ 3 w 21"/>
                <a:gd name="T99" fmla="*/ 1 h 68"/>
                <a:gd name="T100" fmla="*/ 2 w 21"/>
                <a:gd name="T101" fmla="*/ 1 h 68"/>
                <a:gd name="T102" fmla="*/ 1 w 21"/>
                <a:gd name="T103" fmla="*/ 1 h 68"/>
                <a:gd name="T104" fmla="*/ 0 w 21"/>
                <a:gd name="T10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68">
                  <a:moveTo>
                    <a:pt x="0" y="2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4" y="38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7" y="49"/>
                  </a:lnTo>
                  <a:lnTo>
                    <a:pt x="18" y="53"/>
                  </a:lnTo>
                  <a:lnTo>
                    <a:pt x="19" y="57"/>
                  </a:lnTo>
                  <a:lnTo>
                    <a:pt x="19" y="60"/>
                  </a:lnTo>
                  <a:lnTo>
                    <a:pt x="20" y="64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20" y="48"/>
                  </a:lnTo>
                  <a:lnTo>
                    <a:pt x="19" y="43"/>
                  </a:lnTo>
                  <a:lnTo>
                    <a:pt x="17" y="37"/>
                  </a:lnTo>
                  <a:lnTo>
                    <a:pt x="16" y="32"/>
                  </a:lnTo>
                  <a:lnTo>
                    <a:pt x="15" y="29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49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5" name="Freeform 95">
              <a:extLst>
                <a:ext uri="{FF2B5EF4-FFF2-40B4-BE49-F238E27FC236}">
                  <a16:creationId xmlns:a16="http://schemas.microsoft.com/office/drawing/2014/main" id="{C1FEA830-03AB-49D9-977C-0EDC5E46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18"/>
              <a:ext cx="21" cy="67"/>
            </a:xfrm>
            <a:custGeom>
              <a:avLst/>
              <a:gdLst>
                <a:gd name="T0" fmla="*/ 0 w 21"/>
                <a:gd name="T1" fmla="*/ 2 h 67"/>
                <a:gd name="T2" fmla="*/ 1 w 21"/>
                <a:gd name="T3" fmla="*/ 4 h 67"/>
                <a:gd name="T4" fmla="*/ 1 w 21"/>
                <a:gd name="T5" fmla="*/ 6 h 67"/>
                <a:gd name="T6" fmla="*/ 2 w 21"/>
                <a:gd name="T7" fmla="*/ 9 h 67"/>
                <a:gd name="T8" fmla="*/ 3 w 21"/>
                <a:gd name="T9" fmla="*/ 11 h 67"/>
                <a:gd name="T10" fmla="*/ 4 w 21"/>
                <a:gd name="T11" fmla="*/ 13 h 67"/>
                <a:gd name="T12" fmla="*/ 5 w 21"/>
                <a:gd name="T13" fmla="*/ 15 h 67"/>
                <a:gd name="T14" fmla="*/ 6 w 21"/>
                <a:gd name="T15" fmla="*/ 17 h 67"/>
                <a:gd name="T16" fmla="*/ 7 w 21"/>
                <a:gd name="T17" fmla="*/ 19 h 67"/>
                <a:gd name="T18" fmla="*/ 7 w 21"/>
                <a:gd name="T19" fmla="*/ 21 h 67"/>
                <a:gd name="T20" fmla="*/ 9 w 21"/>
                <a:gd name="T21" fmla="*/ 23 h 67"/>
                <a:gd name="T22" fmla="*/ 9 w 21"/>
                <a:gd name="T23" fmla="*/ 25 h 67"/>
                <a:gd name="T24" fmla="*/ 10 w 21"/>
                <a:gd name="T25" fmla="*/ 28 h 67"/>
                <a:gd name="T26" fmla="*/ 11 w 21"/>
                <a:gd name="T27" fmla="*/ 30 h 67"/>
                <a:gd name="T28" fmla="*/ 12 w 21"/>
                <a:gd name="T29" fmla="*/ 33 h 67"/>
                <a:gd name="T30" fmla="*/ 13 w 21"/>
                <a:gd name="T31" fmla="*/ 35 h 67"/>
                <a:gd name="T32" fmla="*/ 14 w 21"/>
                <a:gd name="T33" fmla="*/ 37 h 67"/>
                <a:gd name="T34" fmla="*/ 15 w 21"/>
                <a:gd name="T35" fmla="*/ 41 h 67"/>
                <a:gd name="T36" fmla="*/ 16 w 21"/>
                <a:gd name="T37" fmla="*/ 45 h 67"/>
                <a:gd name="T38" fmla="*/ 17 w 21"/>
                <a:gd name="T39" fmla="*/ 49 h 67"/>
                <a:gd name="T40" fmla="*/ 18 w 21"/>
                <a:gd name="T41" fmla="*/ 52 h 67"/>
                <a:gd name="T42" fmla="*/ 18 w 21"/>
                <a:gd name="T43" fmla="*/ 56 h 67"/>
                <a:gd name="T44" fmla="*/ 19 w 21"/>
                <a:gd name="T45" fmla="*/ 60 h 67"/>
                <a:gd name="T46" fmla="*/ 20 w 21"/>
                <a:gd name="T47" fmla="*/ 63 h 67"/>
                <a:gd name="T48" fmla="*/ 21 w 21"/>
                <a:gd name="T49" fmla="*/ 67 h 67"/>
                <a:gd name="T50" fmla="*/ 21 w 21"/>
                <a:gd name="T51" fmla="*/ 63 h 67"/>
                <a:gd name="T52" fmla="*/ 21 w 21"/>
                <a:gd name="T53" fmla="*/ 60 h 67"/>
                <a:gd name="T54" fmla="*/ 21 w 21"/>
                <a:gd name="T55" fmla="*/ 56 h 67"/>
                <a:gd name="T56" fmla="*/ 21 w 21"/>
                <a:gd name="T57" fmla="*/ 52 h 67"/>
                <a:gd name="T58" fmla="*/ 20 w 21"/>
                <a:gd name="T59" fmla="*/ 49 h 67"/>
                <a:gd name="T60" fmla="*/ 20 w 21"/>
                <a:gd name="T61" fmla="*/ 47 h 67"/>
                <a:gd name="T62" fmla="*/ 19 w 21"/>
                <a:gd name="T63" fmla="*/ 44 h 67"/>
                <a:gd name="T64" fmla="*/ 18 w 21"/>
                <a:gd name="T65" fmla="*/ 42 h 67"/>
                <a:gd name="T66" fmla="*/ 17 w 21"/>
                <a:gd name="T67" fmla="*/ 39 h 67"/>
                <a:gd name="T68" fmla="*/ 16 w 21"/>
                <a:gd name="T69" fmla="*/ 36 h 67"/>
                <a:gd name="T70" fmla="*/ 16 w 21"/>
                <a:gd name="T71" fmla="*/ 34 h 67"/>
                <a:gd name="T72" fmla="*/ 15 w 21"/>
                <a:gd name="T73" fmla="*/ 31 h 67"/>
                <a:gd name="T74" fmla="*/ 14 w 21"/>
                <a:gd name="T75" fmla="*/ 28 h 67"/>
                <a:gd name="T76" fmla="*/ 13 w 21"/>
                <a:gd name="T77" fmla="*/ 25 h 67"/>
                <a:gd name="T78" fmla="*/ 12 w 21"/>
                <a:gd name="T79" fmla="*/ 21 h 67"/>
                <a:gd name="T80" fmla="*/ 12 w 21"/>
                <a:gd name="T81" fmla="*/ 18 h 67"/>
                <a:gd name="T82" fmla="*/ 11 w 21"/>
                <a:gd name="T83" fmla="*/ 16 h 67"/>
                <a:gd name="T84" fmla="*/ 10 w 21"/>
                <a:gd name="T85" fmla="*/ 13 h 67"/>
                <a:gd name="T86" fmla="*/ 9 w 21"/>
                <a:gd name="T87" fmla="*/ 10 h 67"/>
                <a:gd name="T88" fmla="*/ 9 w 21"/>
                <a:gd name="T89" fmla="*/ 8 h 67"/>
                <a:gd name="T90" fmla="*/ 8 w 21"/>
                <a:gd name="T91" fmla="*/ 6 h 67"/>
                <a:gd name="T92" fmla="*/ 8 w 21"/>
                <a:gd name="T93" fmla="*/ 5 h 67"/>
                <a:gd name="T94" fmla="*/ 7 w 21"/>
                <a:gd name="T95" fmla="*/ 4 h 67"/>
                <a:gd name="T96" fmla="*/ 7 w 21"/>
                <a:gd name="T97" fmla="*/ 2 h 67"/>
                <a:gd name="T98" fmla="*/ 6 w 21"/>
                <a:gd name="T99" fmla="*/ 2 h 67"/>
                <a:gd name="T100" fmla="*/ 5 w 21"/>
                <a:gd name="T101" fmla="*/ 1 h 67"/>
                <a:gd name="T102" fmla="*/ 5 w 21"/>
                <a:gd name="T103" fmla="*/ 1 h 67"/>
                <a:gd name="T104" fmla="*/ 4 w 21"/>
                <a:gd name="T105" fmla="*/ 0 h 67"/>
                <a:gd name="T106" fmla="*/ 3 w 21"/>
                <a:gd name="T107" fmla="*/ 1 h 67"/>
                <a:gd name="T108" fmla="*/ 2 w 21"/>
                <a:gd name="T109" fmla="*/ 1 h 67"/>
                <a:gd name="T110" fmla="*/ 1 w 21"/>
                <a:gd name="T111" fmla="*/ 1 h 67"/>
                <a:gd name="T112" fmla="*/ 0 w 21"/>
                <a:gd name="T1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67">
                  <a:moveTo>
                    <a:pt x="0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0" y="28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4" y="37"/>
                  </a:lnTo>
                  <a:lnTo>
                    <a:pt x="15" y="41"/>
                  </a:lnTo>
                  <a:lnTo>
                    <a:pt x="16" y="45"/>
                  </a:lnTo>
                  <a:lnTo>
                    <a:pt x="17" y="49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9" y="60"/>
                  </a:lnTo>
                  <a:lnTo>
                    <a:pt x="20" y="63"/>
                  </a:lnTo>
                  <a:lnTo>
                    <a:pt x="21" y="67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1" y="52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19" y="44"/>
                  </a:lnTo>
                  <a:lnTo>
                    <a:pt x="18" y="42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5" y="31"/>
                  </a:lnTo>
                  <a:lnTo>
                    <a:pt x="14" y="28"/>
                  </a:lnTo>
                  <a:lnTo>
                    <a:pt x="13" y="25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9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6" name="Freeform 96">
              <a:extLst>
                <a:ext uri="{FF2B5EF4-FFF2-40B4-BE49-F238E27FC236}">
                  <a16:creationId xmlns:a16="http://schemas.microsoft.com/office/drawing/2014/main" id="{B27FDCD2-0B5B-427C-853C-233EA4FD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919"/>
              <a:ext cx="22" cy="66"/>
            </a:xfrm>
            <a:custGeom>
              <a:avLst/>
              <a:gdLst>
                <a:gd name="T0" fmla="*/ 0 w 22"/>
                <a:gd name="T1" fmla="*/ 1 h 66"/>
                <a:gd name="T2" fmla="*/ 1 w 22"/>
                <a:gd name="T3" fmla="*/ 3 h 66"/>
                <a:gd name="T4" fmla="*/ 2 w 22"/>
                <a:gd name="T5" fmla="*/ 5 h 66"/>
                <a:gd name="T6" fmla="*/ 3 w 22"/>
                <a:gd name="T7" fmla="*/ 8 h 66"/>
                <a:gd name="T8" fmla="*/ 4 w 22"/>
                <a:gd name="T9" fmla="*/ 10 h 66"/>
                <a:gd name="T10" fmla="*/ 5 w 22"/>
                <a:gd name="T11" fmla="*/ 12 h 66"/>
                <a:gd name="T12" fmla="*/ 6 w 22"/>
                <a:gd name="T13" fmla="*/ 14 h 66"/>
                <a:gd name="T14" fmla="*/ 6 w 22"/>
                <a:gd name="T15" fmla="*/ 16 h 66"/>
                <a:gd name="T16" fmla="*/ 7 w 22"/>
                <a:gd name="T17" fmla="*/ 18 h 66"/>
                <a:gd name="T18" fmla="*/ 8 w 22"/>
                <a:gd name="T19" fmla="*/ 20 h 66"/>
                <a:gd name="T20" fmla="*/ 9 w 22"/>
                <a:gd name="T21" fmla="*/ 22 h 66"/>
                <a:gd name="T22" fmla="*/ 10 w 22"/>
                <a:gd name="T23" fmla="*/ 24 h 66"/>
                <a:gd name="T24" fmla="*/ 11 w 22"/>
                <a:gd name="T25" fmla="*/ 26 h 66"/>
                <a:gd name="T26" fmla="*/ 12 w 22"/>
                <a:gd name="T27" fmla="*/ 28 h 66"/>
                <a:gd name="T28" fmla="*/ 13 w 22"/>
                <a:gd name="T29" fmla="*/ 31 h 66"/>
                <a:gd name="T30" fmla="*/ 14 w 22"/>
                <a:gd name="T31" fmla="*/ 33 h 66"/>
                <a:gd name="T32" fmla="*/ 15 w 22"/>
                <a:gd name="T33" fmla="*/ 36 h 66"/>
                <a:gd name="T34" fmla="*/ 16 w 22"/>
                <a:gd name="T35" fmla="*/ 39 h 66"/>
                <a:gd name="T36" fmla="*/ 17 w 22"/>
                <a:gd name="T37" fmla="*/ 43 h 66"/>
                <a:gd name="T38" fmla="*/ 18 w 22"/>
                <a:gd name="T39" fmla="*/ 47 h 66"/>
                <a:gd name="T40" fmla="*/ 19 w 22"/>
                <a:gd name="T41" fmla="*/ 50 h 66"/>
                <a:gd name="T42" fmla="*/ 19 w 22"/>
                <a:gd name="T43" fmla="*/ 54 h 66"/>
                <a:gd name="T44" fmla="*/ 20 w 22"/>
                <a:gd name="T45" fmla="*/ 58 h 66"/>
                <a:gd name="T46" fmla="*/ 21 w 22"/>
                <a:gd name="T47" fmla="*/ 62 h 66"/>
                <a:gd name="T48" fmla="*/ 22 w 22"/>
                <a:gd name="T49" fmla="*/ 66 h 66"/>
                <a:gd name="T50" fmla="*/ 22 w 22"/>
                <a:gd name="T51" fmla="*/ 62 h 66"/>
                <a:gd name="T52" fmla="*/ 22 w 22"/>
                <a:gd name="T53" fmla="*/ 58 h 66"/>
                <a:gd name="T54" fmla="*/ 22 w 22"/>
                <a:gd name="T55" fmla="*/ 54 h 66"/>
                <a:gd name="T56" fmla="*/ 22 w 22"/>
                <a:gd name="T57" fmla="*/ 50 h 66"/>
                <a:gd name="T58" fmla="*/ 21 w 22"/>
                <a:gd name="T59" fmla="*/ 48 h 66"/>
                <a:gd name="T60" fmla="*/ 20 w 22"/>
                <a:gd name="T61" fmla="*/ 45 h 66"/>
                <a:gd name="T62" fmla="*/ 19 w 22"/>
                <a:gd name="T63" fmla="*/ 42 h 66"/>
                <a:gd name="T64" fmla="*/ 18 w 22"/>
                <a:gd name="T65" fmla="*/ 39 h 66"/>
                <a:gd name="T66" fmla="*/ 17 w 22"/>
                <a:gd name="T67" fmla="*/ 37 h 66"/>
                <a:gd name="T68" fmla="*/ 16 w 22"/>
                <a:gd name="T69" fmla="*/ 34 h 66"/>
                <a:gd name="T70" fmla="*/ 15 w 22"/>
                <a:gd name="T71" fmla="*/ 31 h 66"/>
                <a:gd name="T72" fmla="*/ 15 w 22"/>
                <a:gd name="T73" fmla="*/ 28 h 66"/>
                <a:gd name="T74" fmla="*/ 14 w 22"/>
                <a:gd name="T75" fmla="*/ 25 h 66"/>
                <a:gd name="T76" fmla="*/ 13 w 22"/>
                <a:gd name="T77" fmla="*/ 22 h 66"/>
                <a:gd name="T78" fmla="*/ 12 w 22"/>
                <a:gd name="T79" fmla="*/ 20 h 66"/>
                <a:gd name="T80" fmla="*/ 12 w 22"/>
                <a:gd name="T81" fmla="*/ 17 h 66"/>
                <a:gd name="T82" fmla="*/ 11 w 22"/>
                <a:gd name="T83" fmla="*/ 14 h 66"/>
                <a:gd name="T84" fmla="*/ 10 w 22"/>
                <a:gd name="T85" fmla="*/ 11 h 66"/>
                <a:gd name="T86" fmla="*/ 10 w 22"/>
                <a:gd name="T87" fmla="*/ 9 h 66"/>
                <a:gd name="T88" fmla="*/ 9 w 22"/>
                <a:gd name="T89" fmla="*/ 6 h 66"/>
                <a:gd name="T90" fmla="*/ 8 w 22"/>
                <a:gd name="T91" fmla="*/ 5 h 66"/>
                <a:gd name="T92" fmla="*/ 8 w 22"/>
                <a:gd name="T93" fmla="*/ 4 h 66"/>
                <a:gd name="T94" fmla="*/ 7 w 22"/>
                <a:gd name="T95" fmla="*/ 3 h 66"/>
                <a:gd name="T96" fmla="*/ 7 w 22"/>
                <a:gd name="T97" fmla="*/ 2 h 66"/>
                <a:gd name="T98" fmla="*/ 6 w 22"/>
                <a:gd name="T99" fmla="*/ 2 h 66"/>
                <a:gd name="T100" fmla="*/ 6 w 22"/>
                <a:gd name="T101" fmla="*/ 1 h 66"/>
                <a:gd name="T102" fmla="*/ 5 w 22"/>
                <a:gd name="T103" fmla="*/ 1 h 66"/>
                <a:gd name="T104" fmla="*/ 5 w 22"/>
                <a:gd name="T105" fmla="*/ 0 h 66"/>
                <a:gd name="T106" fmla="*/ 3 w 22"/>
                <a:gd name="T107" fmla="*/ 0 h 66"/>
                <a:gd name="T108" fmla="*/ 2 w 22"/>
                <a:gd name="T109" fmla="*/ 0 h 66"/>
                <a:gd name="T110" fmla="*/ 1 w 22"/>
                <a:gd name="T111" fmla="*/ 1 h 66"/>
                <a:gd name="T112" fmla="*/ 0 w 22"/>
                <a:gd name="T11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66">
                  <a:moveTo>
                    <a:pt x="0" y="1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6" y="39"/>
                  </a:lnTo>
                  <a:lnTo>
                    <a:pt x="17" y="43"/>
                  </a:lnTo>
                  <a:lnTo>
                    <a:pt x="18" y="47"/>
                  </a:lnTo>
                  <a:lnTo>
                    <a:pt x="19" y="50"/>
                  </a:lnTo>
                  <a:lnTo>
                    <a:pt x="19" y="54"/>
                  </a:lnTo>
                  <a:lnTo>
                    <a:pt x="20" y="58"/>
                  </a:lnTo>
                  <a:lnTo>
                    <a:pt x="21" y="62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9" y="42"/>
                  </a:lnTo>
                  <a:lnTo>
                    <a:pt x="18" y="39"/>
                  </a:lnTo>
                  <a:lnTo>
                    <a:pt x="17" y="37"/>
                  </a:lnTo>
                  <a:lnTo>
                    <a:pt x="16" y="34"/>
                  </a:lnTo>
                  <a:lnTo>
                    <a:pt x="15" y="31"/>
                  </a:lnTo>
                  <a:lnTo>
                    <a:pt x="15" y="28"/>
                  </a:lnTo>
                  <a:lnTo>
                    <a:pt x="14" y="25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7" name="Freeform 97">
              <a:extLst>
                <a:ext uri="{FF2B5EF4-FFF2-40B4-BE49-F238E27FC236}">
                  <a16:creationId xmlns:a16="http://schemas.microsoft.com/office/drawing/2014/main" id="{C432E83C-1078-40C6-A9A9-A9C1EC53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919"/>
              <a:ext cx="22" cy="65"/>
            </a:xfrm>
            <a:custGeom>
              <a:avLst/>
              <a:gdLst>
                <a:gd name="T0" fmla="*/ 0 w 22"/>
                <a:gd name="T1" fmla="*/ 1 h 65"/>
                <a:gd name="T2" fmla="*/ 4 w 22"/>
                <a:gd name="T3" fmla="*/ 9 h 65"/>
                <a:gd name="T4" fmla="*/ 7 w 22"/>
                <a:gd name="T5" fmla="*/ 18 h 65"/>
                <a:gd name="T6" fmla="*/ 11 w 22"/>
                <a:gd name="T7" fmla="*/ 26 h 65"/>
                <a:gd name="T8" fmla="*/ 14 w 22"/>
                <a:gd name="T9" fmla="*/ 35 h 65"/>
                <a:gd name="T10" fmla="*/ 22 w 22"/>
                <a:gd name="T11" fmla="*/ 65 h 65"/>
                <a:gd name="T12" fmla="*/ 21 w 22"/>
                <a:gd name="T13" fmla="*/ 50 h 65"/>
                <a:gd name="T14" fmla="*/ 13 w 22"/>
                <a:gd name="T15" fmla="*/ 27 h 65"/>
                <a:gd name="T16" fmla="*/ 10 w 22"/>
                <a:gd name="T17" fmla="*/ 16 h 65"/>
                <a:gd name="T18" fmla="*/ 8 w 22"/>
                <a:gd name="T19" fmla="*/ 5 h 65"/>
                <a:gd name="T20" fmla="*/ 6 w 22"/>
                <a:gd name="T21" fmla="*/ 3 h 65"/>
                <a:gd name="T22" fmla="*/ 4 w 22"/>
                <a:gd name="T23" fmla="*/ 0 h 65"/>
                <a:gd name="T24" fmla="*/ 0 w 22"/>
                <a:gd name="T2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5">
                  <a:moveTo>
                    <a:pt x="0" y="1"/>
                  </a:moveTo>
                  <a:lnTo>
                    <a:pt x="4" y="9"/>
                  </a:lnTo>
                  <a:lnTo>
                    <a:pt x="7" y="18"/>
                  </a:lnTo>
                  <a:lnTo>
                    <a:pt x="11" y="26"/>
                  </a:lnTo>
                  <a:lnTo>
                    <a:pt x="14" y="35"/>
                  </a:lnTo>
                  <a:lnTo>
                    <a:pt x="22" y="65"/>
                  </a:lnTo>
                  <a:lnTo>
                    <a:pt x="21" y="50"/>
                  </a:lnTo>
                  <a:lnTo>
                    <a:pt x="13" y="27"/>
                  </a:lnTo>
                  <a:lnTo>
                    <a:pt x="10" y="16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8" name="Freeform 98">
              <a:extLst>
                <a:ext uri="{FF2B5EF4-FFF2-40B4-BE49-F238E27FC236}">
                  <a16:creationId xmlns:a16="http://schemas.microsoft.com/office/drawing/2014/main" id="{01BBFF6B-E76F-4BE7-AE58-30FCBC40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" y="955"/>
              <a:ext cx="78" cy="115"/>
            </a:xfrm>
            <a:custGeom>
              <a:avLst/>
              <a:gdLst>
                <a:gd name="T0" fmla="*/ 63 w 78"/>
                <a:gd name="T1" fmla="*/ 1 h 115"/>
                <a:gd name="T2" fmla="*/ 71 w 78"/>
                <a:gd name="T3" fmla="*/ 3 h 115"/>
                <a:gd name="T4" fmla="*/ 75 w 78"/>
                <a:gd name="T5" fmla="*/ 23 h 115"/>
                <a:gd name="T6" fmla="*/ 78 w 78"/>
                <a:gd name="T7" fmla="*/ 57 h 115"/>
                <a:gd name="T8" fmla="*/ 77 w 78"/>
                <a:gd name="T9" fmla="*/ 98 h 115"/>
                <a:gd name="T10" fmla="*/ 73 w 78"/>
                <a:gd name="T11" fmla="*/ 109 h 115"/>
                <a:gd name="T12" fmla="*/ 64 w 78"/>
                <a:gd name="T13" fmla="*/ 115 h 115"/>
                <a:gd name="T14" fmla="*/ 0 w 78"/>
                <a:gd name="T15" fmla="*/ 112 h 115"/>
                <a:gd name="T16" fmla="*/ 7 w 78"/>
                <a:gd name="T17" fmla="*/ 110 h 115"/>
                <a:gd name="T18" fmla="*/ 13 w 78"/>
                <a:gd name="T19" fmla="*/ 108 h 115"/>
                <a:gd name="T20" fmla="*/ 18 w 78"/>
                <a:gd name="T21" fmla="*/ 107 h 115"/>
                <a:gd name="T22" fmla="*/ 23 w 78"/>
                <a:gd name="T23" fmla="*/ 105 h 115"/>
                <a:gd name="T24" fmla="*/ 27 w 78"/>
                <a:gd name="T25" fmla="*/ 103 h 115"/>
                <a:gd name="T26" fmla="*/ 31 w 78"/>
                <a:gd name="T27" fmla="*/ 102 h 115"/>
                <a:gd name="T28" fmla="*/ 35 w 78"/>
                <a:gd name="T29" fmla="*/ 100 h 115"/>
                <a:gd name="T30" fmla="*/ 38 w 78"/>
                <a:gd name="T31" fmla="*/ 97 h 115"/>
                <a:gd name="T32" fmla="*/ 41 w 78"/>
                <a:gd name="T33" fmla="*/ 94 h 115"/>
                <a:gd name="T34" fmla="*/ 43 w 78"/>
                <a:gd name="T35" fmla="*/ 91 h 115"/>
                <a:gd name="T36" fmla="*/ 46 w 78"/>
                <a:gd name="T37" fmla="*/ 87 h 115"/>
                <a:gd name="T38" fmla="*/ 48 w 78"/>
                <a:gd name="T39" fmla="*/ 83 h 115"/>
                <a:gd name="T40" fmla="*/ 50 w 78"/>
                <a:gd name="T41" fmla="*/ 78 h 115"/>
                <a:gd name="T42" fmla="*/ 52 w 78"/>
                <a:gd name="T43" fmla="*/ 73 h 115"/>
                <a:gd name="T44" fmla="*/ 54 w 78"/>
                <a:gd name="T45" fmla="*/ 67 h 115"/>
                <a:gd name="T46" fmla="*/ 56 w 78"/>
                <a:gd name="T47" fmla="*/ 60 h 115"/>
                <a:gd name="T48" fmla="*/ 63 w 78"/>
                <a:gd name="T49" fmla="*/ 56 h 115"/>
                <a:gd name="T50" fmla="*/ 67 w 78"/>
                <a:gd name="T51" fmla="*/ 45 h 115"/>
                <a:gd name="T52" fmla="*/ 65 w 78"/>
                <a:gd name="T53" fmla="*/ 35 h 115"/>
                <a:gd name="T54" fmla="*/ 60 w 78"/>
                <a:gd name="T55" fmla="*/ 31 h 115"/>
                <a:gd name="T56" fmla="*/ 59 w 78"/>
                <a:gd name="T57" fmla="*/ 14 h 115"/>
                <a:gd name="T58" fmla="*/ 56 w 78"/>
                <a:gd name="T59" fmla="*/ 0 h 115"/>
                <a:gd name="T60" fmla="*/ 63 w 78"/>
                <a:gd name="T61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15">
                  <a:moveTo>
                    <a:pt x="63" y="1"/>
                  </a:moveTo>
                  <a:lnTo>
                    <a:pt x="71" y="3"/>
                  </a:lnTo>
                  <a:lnTo>
                    <a:pt x="75" y="23"/>
                  </a:lnTo>
                  <a:lnTo>
                    <a:pt x="78" y="57"/>
                  </a:lnTo>
                  <a:lnTo>
                    <a:pt x="77" y="98"/>
                  </a:lnTo>
                  <a:lnTo>
                    <a:pt x="73" y="109"/>
                  </a:lnTo>
                  <a:lnTo>
                    <a:pt x="64" y="115"/>
                  </a:lnTo>
                  <a:lnTo>
                    <a:pt x="0" y="112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8" y="107"/>
                  </a:lnTo>
                  <a:lnTo>
                    <a:pt x="23" y="105"/>
                  </a:lnTo>
                  <a:lnTo>
                    <a:pt x="27" y="103"/>
                  </a:lnTo>
                  <a:lnTo>
                    <a:pt x="31" y="102"/>
                  </a:lnTo>
                  <a:lnTo>
                    <a:pt x="35" y="100"/>
                  </a:lnTo>
                  <a:lnTo>
                    <a:pt x="38" y="97"/>
                  </a:lnTo>
                  <a:lnTo>
                    <a:pt x="41" y="94"/>
                  </a:lnTo>
                  <a:lnTo>
                    <a:pt x="43" y="91"/>
                  </a:lnTo>
                  <a:lnTo>
                    <a:pt x="46" y="87"/>
                  </a:lnTo>
                  <a:lnTo>
                    <a:pt x="48" y="83"/>
                  </a:lnTo>
                  <a:lnTo>
                    <a:pt x="50" y="78"/>
                  </a:lnTo>
                  <a:lnTo>
                    <a:pt x="52" y="73"/>
                  </a:lnTo>
                  <a:lnTo>
                    <a:pt x="54" y="67"/>
                  </a:lnTo>
                  <a:lnTo>
                    <a:pt x="56" y="60"/>
                  </a:lnTo>
                  <a:lnTo>
                    <a:pt x="63" y="56"/>
                  </a:lnTo>
                  <a:lnTo>
                    <a:pt x="67" y="45"/>
                  </a:lnTo>
                  <a:lnTo>
                    <a:pt x="65" y="35"/>
                  </a:lnTo>
                  <a:lnTo>
                    <a:pt x="60" y="31"/>
                  </a:lnTo>
                  <a:lnTo>
                    <a:pt x="59" y="14"/>
                  </a:lnTo>
                  <a:lnTo>
                    <a:pt x="56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9" name="Freeform 99">
              <a:extLst>
                <a:ext uri="{FF2B5EF4-FFF2-40B4-BE49-F238E27FC236}">
                  <a16:creationId xmlns:a16="http://schemas.microsoft.com/office/drawing/2014/main" id="{DD086B42-2A7D-43C7-BBB9-E91FAE5F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958"/>
              <a:ext cx="75" cy="111"/>
            </a:xfrm>
            <a:custGeom>
              <a:avLst/>
              <a:gdLst>
                <a:gd name="T0" fmla="*/ 62 w 75"/>
                <a:gd name="T1" fmla="*/ 0 h 111"/>
                <a:gd name="T2" fmla="*/ 64 w 75"/>
                <a:gd name="T3" fmla="*/ 1 h 111"/>
                <a:gd name="T4" fmla="*/ 66 w 75"/>
                <a:gd name="T5" fmla="*/ 1 h 111"/>
                <a:gd name="T6" fmla="*/ 68 w 75"/>
                <a:gd name="T7" fmla="*/ 2 h 111"/>
                <a:gd name="T8" fmla="*/ 70 w 75"/>
                <a:gd name="T9" fmla="*/ 7 h 111"/>
                <a:gd name="T10" fmla="*/ 71 w 75"/>
                <a:gd name="T11" fmla="*/ 16 h 111"/>
                <a:gd name="T12" fmla="*/ 73 w 75"/>
                <a:gd name="T13" fmla="*/ 28 h 111"/>
                <a:gd name="T14" fmla="*/ 74 w 75"/>
                <a:gd name="T15" fmla="*/ 46 h 111"/>
                <a:gd name="T16" fmla="*/ 74 w 75"/>
                <a:gd name="T17" fmla="*/ 64 h 111"/>
                <a:gd name="T18" fmla="*/ 73 w 75"/>
                <a:gd name="T19" fmla="*/ 84 h 111"/>
                <a:gd name="T20" fmla="*/ 72 w 75"/>
                <a:gd name="T21" fmla="*/ 97 h 111"/>
                <a:gd name="T22" fmla="*/ 70 w 75"/>
                <a:gd name="T23" fmla="*/ 103 h 111"/>
                <a:gd name="T24" fmla="*/ 68 w 75"/>
                <a:gd name="T25" fmla="*/ 106 h 111"/>
                <a:gd name="T26" fmla="*/ 65 w 75"/>
                <a:gd name="T27" fmla="*/ 108 h 111"/>
                <a:gd name="T28" fmla="*/ 63 w 75"/>
                <a:gd name="T29" fmla="*/ 109 h 111"/>
                <a:gd name="T30" fmla="*/ 61 w 75"/>
                <a:gd name="T31" fmla="*/ 110 h 111"/>
                <a:gd name="T32" fmla="*/ 56 w 75"/>
                <a:gd name="T33" fmla="*/ 111 h 111"/>
                <a:gd name="T34" fmla="*/ 48 w 75"/>
                <a:gd name="T35" fmla="*/ 111 h 111"/>
                <a:gd name="T36" fmla="*/ 41 w 75"/>
                <a:gd name="T37" fmla="*/ 110 h 111"/>
                <a:gd name="T38" fmla="*/ 33 w 75"/>
                <a:gd name="T39" fmla="*/ 110 h 111"/>
                <a:gd name="T40" fmla="*/ 26 w 75"/>
                <a:gd name="T41" fmla="*/ 110 h 111"/>
                <a:gd name="T42" fmla="*/ 18 w 75"/>
                <a:gd name="T43" fmla="*/ 109 h 111"/>
                <a:gd name="T44" fmla="*/ 11 w 75"/>
                <a:gd name="T45" fmla="*/ 109 h 111"/>
                <a:gd name="T46" fmla="*/ 4 w 75"/>
                <a:gd name="T47" fmla="*/ 109 h 111"/>
                <a:gd name="T48" fmla="*/ 6 w 75"/>
                <a:gd name="T49" fmla="*/ 107 h 111"/>
                <a:gd name="T50" fmla="*/ 18 w 75"/>
                <a:gd name="T51" fmla="*/ 104 h 111"/>
                <a:gd name="T52" fmla="*/ 27 w 75"/>
                <a:gd name="T53" fmla="*/ 101 h 111"/>
                <a:gd name="T54" fmla="*/ 34 w 75"/>
                <a:gd name="T55" fmla="*/ 97 h 111"/>
                <a:gd name="T56" fmla="*/ 40 w 75"/>
                <a:gd name="T57" fmla="*/ 92 h 111"/>
                <a:gd name="T58" fmla="*/ 45 w 75"/>
                <a:gd name="T59" fmla="*/ 85 h 111"/>
                <a:gd name="T60" fmla="*/ 48 w 75"/>
                <a:gd name="T61" fmla="*/ 77 h 111"/>
                <a:gd name="T62" fmla="*/ 52 w 75"/>
                <a:gd name="T63" fmla="*/ 65 h 111"/>
                <a:gd name="T64" fmla="*/ 55 w 75"/>
                <a:gd name="T65" fmla="*/ 58 h 111"/>
                <a:gd name="T66" fmla="*/ 57 w 75"/>
                <a:gd name="T67" fmla="*/ 56 h 111"/>
                <a:gd name="T68" fmla="*/ 58 w 75"/>
                <a:gd name="T69" fmla="*/ 55 h 111"/>
                <a:gd name="T70" fmla="*/ 60 w 75"/>
                <a:gd name="T71" fmla="*/ 54 h 111"/>
                <a:gd name="T72" fmla="*/ 62 w 75"/>
                <a:gd name="T73" fmla="*/ 50 h 111"/>
                <a:gd name="T74" fmla="*/ 64 w 75"/>
                <a:gd name="T75" fmla="*/ 45 h 111"/>
                <a:gd name="T76" fmla="*/ 64 w 75"/>
                <a:gd name="T77" fmla="*/ 40 h 111"/>
                <a:gd name="T78" fmla="*/ 63 w 75"/>
                <a:gd name="T79" fmla="*/ 35 h 111"/>
                <a:gd name="T80" fmla="*/ 62 w 75"/>
                <a:gd name="T81" fmla="*/ 31 h 111"/>
                <a:gd name="T82" fmla="*/ 59 w 75"/>
                <a:gd name="T83" fmla="*/ 29 h 111"/>
                <a:gd name="T84" fmla="*/ 58 w 75"/>
                <a:gd name="T85" fmla="*/ 24 h 111"/>
                <a:gd name="T86" fmla="*/ 57 w 75"/>
                <a:gd name="T87" fmla="*/ 16 h 111"/>
                <a:gd name="T88" fmla="*/ 57 w 75"/>
                <a:gd name="T89" fmla="*/ 9 h 111"/>
                <a:gd name="T90" fmla="*/ 56 w 75"/>
                <a:gd name="T91" fmla="*/ 3 h 111"/>
                <a:gd name="T92" fmla="*/ 56 w 75"/>
                <a:gd name="T93" fmla="*/ 0 h 111"/>
                <a:gd name="T94" fmla="*/ 57 w 75"/>
                <a:gd name="T95" fmla="*/ 0 h 111"/>
                <a:gd name="T96" fmla="*/ 59 w 75"/>
                <a:gd name="T97" fmla="*/ 0 h 111"/>
                <a:gd name="T98" fmla="*/ 60 w 75"/>
                <a:gd name="T9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" h="111">
                  <a:moveTo>
                    <a:pt x="61" y="0"/>
                  </a:moveTo>
                  <a:lnTo>
                    <a:pt x="62" y="0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7"/>
                  </a:lnTo>
                  <a:lnTo>
                    <a:pt x="71" y="11"/>
                  </a:lnTo>
                  <a:lnTo>
                    <a:pt x="71" y="16"/>
                  </a:lnTo>
                  <a:lnTo>
                    <a:pt x="72" y="20"/>
                  </a:lnTo>
                  <a:lnTo>
                    <a:pt x="73" y="28"/>
                  </a:lnTo>
                  <a:lnTo>
                    <a:pt x="74" y="37"/>
                  </a:lnTo>
                  <a:lnTo>
                    <a:pt x="74" y="46"/>
                  </a:lnTo>
                  <a:lnTo>
                    <a:pt x="75" y="54"/>
                  </a:lnTo>
                  <a:lnTo>
                    <a:pt x="74" y="64"/>
                  </a:lnTo>
                  <a:lnTo>
                    <a:pt x="74" y="74"/>
                  </a:lnTo>
                  <a:lnTo>
                    <a:pt x="73" y="84"/>
                  </a:lnTo>
                  <a:lnTo>
                    <a:pt x="73" y="94"/>
                  </a:lnTo>
                  <a:lnTo>
                    <a:pt x="72" y="97"/>
                  </a:lnTo>
                  <a:lnTo>
                    <a:pt x="71" y="100"/>
                  </a:lnTo>
                  <a:lnTo>
                    <a:pt x="70" y="103"/>
                  </a:lnTo>
                  <a:lnTo>
                    <a:pt x="69" y="105"/>
                  </a:lnTo>
                  <a:lnTo>
                    <a:pt x="68" y="106"/>
                  </a:lnTo>
                  <a:lnTo>
                    <a:pt x="67" y="107"/>
                  </a:lnTo>
                  <a:lnTo>
                    <a:pt x="65" y="108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2" y="110"/>
                  </a:lnTo>
                  <a:lnTo>
                    <a:pt x="61" y="110"/>
                  </a:lnTo>
                  <a:lnTo>
                    <a:pt x="59" y="111"/>
                  </a:lnTo>
                  <a:lnTo>
                    <a:pt x="56" y="111"/>
                  </a:lnTo>
                  <a:lnTo>
                    <a:pt x="52" y="111"/>
                  </a:lnTo>
                  <a:lnTo>
                    <a:pt x="48" y="111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33" y="110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1" y="109"/>
                  </a:lnTo>
                  <a:lnTo>
                    <a:pt x="7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6" y="107"/>
                  </a:lnTo>
                  <a:lnTo>
                    <a:pt x="12" y="106"/>
                  </a:lnTo>
                  <a:lnTo>
                    <a:pt x="18" y="104"/>
                  </a:lnTo>
                  <a:lnTo>
                    <a:pt x="22" y="102"/>
                  </a:lnTo>
                  <a:lnTo>
                    <a:pt x="27" y="101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7" y="94"/>
                  </a:lnTo>
                  <a:lnTo>
                    <a:pt x="40" y="92"/>
                  </a:lnTo>
                  <a:lnTo>
                    <a:pt x="42" y="89"/>
                  </a:lnTo>
                  <a:lnTo>
                    <a:pt x="45" y="85"/>
                  </a:lnTo>
                  <a:lnTo>
                    <a:pt x="47" y="81"/>
                  </a:lnTo>
                  <a:lnTo>
                    <a:pt x="48" y="77"/>
                  </a:lnTo>
                  <a:lnTo>
                    <a:pt x="50" y="71"/>
                  </a:lnTo>
                  <a:lnTo>
                    <a:pt x="52" y="65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8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2" y="50"/>
                  </a:lnTo>
                  <a:lnTo>
                    <a:pt x="63" y="48"/>
                  </a:lnTo>
                  <a:lnTo>
                    <a:pt x="64" y="45"/>
                  </a:lnTo>
                  <a:lnTo>
                    <a:pt x="65" y="43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2" y="31"/>
                  </a:lnTo>
                  <a:lnTo>
                    <a:pt x="60" y="30"/>
                  </a:lnTo>
                  <a:lnTo>
                    <a:pt x="59" y="29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6" y="6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F5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0" name="Freeform 100">
              <a:extLst>
                <a:ext uri="{FF2B5EF4-FFF2-40B4-BE49-F238E27FC236}">
                  <a16:creationId xmlns:a16="http://schemas.microsoft.com/office/drawing/2014/main" id="{1C6A9268-17D2-43F7-BFEE-53966FFA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" y="960"/>
              <a:ext cx="72" cy="108"/>
            </a:xfrm>
            <a:custGeom>
              <a:avLst/>
              <a:gdLst>
                <a:gd name="T0" fmla="*/ 61 w 72"/>
                <a:gd name="T1" fmla="*/ 0 h 108"/>
                <a:gd name="T2" fmla="*/ 63 w 72"/>
                <a:gd name="T3" fmla="*/ 1 h 108"/>
                <a:gd name="T4" fmla="*/ 65 w 72"/>
                <a:gd name="T5" fmla="*/ 1 h 108"/>
                <a:gd name="T6" fmla="*/ 67 w 72"/>
                <a:gd name="T7" fmla="*/ 2 h 108"/>
                <a:gd name="T8" fmla="*/ 68 w 72"/>
                <a:gd name="T9" fmla="*/ 6 h 108"/>
                <a:gd name="T10" fmla="*/ 70 w 72"/>
                <a:gd name="T11" fmla="*/ 14 h 108"/>
                <a:gd name="T12" fmla="*/ 71 w 72"/>
                <a:gd name="T13" fmla="*/ 26 h 108"/>
                <a:gd name="T14" fmla="*/ 72 w 72"/>
                <a:gd name="T15" fmla="*/ 44 h 108"/>
                <a:gd name="T16" fmla="*/ 71 w 72"/>
                <a:gd name="T17" fmla="*/ 62 h 108"/>
                <a:gd name="T18" fmla="*/ 70 w 72"/>
                <a:gd name="T19" fmla="*/ 81 h 108"/>
                <a:gd name="T20" fmla="*/ 68 w 72"/>
                <a:gd name="T21" fmla="*/ 94 h 108"/>
                <a:gd name="T22" fmla="*/ 66 w 72"/>
                <a:gd name="T23" fmla="*/ 100 h 108"/>
                <a:gd name="T24" fmla="*/ 64 w 72"/>
                <a:gd name="T25" fmla="*/ 103 h 108"/>
                <a:gd name="T26" fmla="*/ 62 w 72"/>
                <a:gd name="T27" fmla="*/ 104 h 108"/>
                <a:gd name="T28" fmla="*/ 60 w 72"/>
                <a:gd name="T29" fmla="*/ 106 h 108"/>
                <a:gd name="T30" fmla="*/ 57 w 72"/>
                <a:gd name="T31" fmla="*/ 107 h 108"/>
                <a:gd name="T32" fmla="*/ 53 w 72"/>
                <a:gd name="T33" fmla="*/ 108 h 108"/>
                <a:gd name="T34" fmla="*/ 46 w 72"/>
                <a:gd name="T35" fmla="*/ 108 h 108"/>
                <a:gd name="T36" fmla="*/ 39 w 72"/>
                <a:gd name="T37" fmla="*/ 107 h 108"/>
                <a:gd name="T38" fmla="*/ 32 w 72"/>
                <a:gd name="T39" fmla="*/ 107 h 108"/>
                <a:gd name="T40" fmla="*/ 25 w 72"/>
                <a:gd name="T41" fmla="*/ 107 h 108"/>
                <a:gd name="T42" fmla="*/ 18 w 72"/>
                <a:gd name="T43" fmla="*/ 107 h 108"/>
                <a:gd name="T44" fmla="*/ 11 w 72"/>
                <a:gd name="T45" fmla="*/ 107 h 108"/>
                <a:gd name="T46" fmla="*/ 4 w 72"/>
                <a:gd name="T47" fmla="*/ 107 h 108"/>
                <a:gd name="T48" fmla="*/ 7 w 72"/>
                <a:gd name="T49" fmla="*/ 105 h 108"/>
                <a:gd name="T50" fmla="*/ 18 w 72"/>
                <a:gd name="T51" fmla="*/ 102 h 108"/>
                <a:gd name="T52" fmla="*/ 27 w 72"/>
                <a:gd name="T53" fmla="*/ 99 h 108"/>
                <a:gd name="T54" fmla="*/ 34 w 72"/>
                <a:gd name="T55" fmla="*/ 95 h 108"/>
                <a:gd name="T56" fmla="*/ 40 w 72"/>
                <a:gd name="T57" fmla="*/ 91 h 108"/>
                <a:gd name="T58" fmla="*/ 44 w 72"/>
                <a:gd name="T59" fmla="*/ 84 h 108"/>
                <a:gd name="T60" fmla="*/ 48 w 72"/>
                <a:gd name="T61" fmla="*/ 76 h 108"/>
                <a:gd name="T62" fmla="*/ 52 w 72"/>
                <a:gd name="T63" fmla="*/ 64 h 108"/>
                <a:gd name="T64" fmla="*/ 54 w 72"/>
                <a:gd name="T65" fmla="*/ 57 h 108"/>
                <a:gd name="T66" fmla="*/ 56 w 72"/>
                <a:gd name="T67" fmla="*/ 55 h 108"/>
                <a:gd name="T68" fmla="*/ 57 w 72"/>
                <a:gd name="T69" fmla="*/ 53 h 108"/>
                <a:gd name="T70" fmla="*/ 59 w 72"/>
                <a:gd name="T71" fmla="*/ 52 h 108"/>
                <a:gd name="T72" fmla="*/ 61 w 72"/>
                <a:gd name="T73" fmla="*/ 48 h 108"/>
                <a:gd name="T74" fmla="*/ 63 w 72"/>
                <a:gd name="T75" fmla="*/ 43 h 108"/>
                <a:gd name="T76" fmla="*/ 63 w 72"/>
                <a:gd name="T77" fmla="*/ 38 h 108"/>
                <a:gd name="T78" fmla="*/ 62 w 72"/>
                <a:gd name="T79" fmla="*/ 33 h 108"/>
                <a:gd name="T80" fmla="*/ 61 w 72"/>
                <a:gd name="T81" fmla="*/ 29 h 108"/>
                <a:gd name="T82" fmla="*/ 59 w 72"/>
                <a:gd name="T83" fmla="*/ 27 h 108"/>
                <a:gd name="T84" fmla="*/ 58 w 72"/>
                <a:gd name="T85" fmla="*/ 22 h 108"/>
                <a:gd name="T86" fmla="*/ 57 w 72"/>
                <a:gd name="T87" fmla="*/ 15 h 108"/>
                <a:gd name="T88" fmla="*/ 57 w 72"/>
                <a:gd name="T89" fmla="*/ 9 h 108"/>
                <a:gd name="T90" fmla="*/ 56 w 72"/>
                <a:gd name="T91" fmla="*/ 2 h 108"/>
                <a:gd name="T92" fmla="*/ 57 w 72"/>
                <a:gd name="T93" fmla="*/ 0 h 108"/>
                <a:gd name="T94" fmla="*/ 59 w 72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08">
                  <a:moveTo>
                    <a:pt x="60" y="0"/>
                  </a:moveTo>
                  <a:lnTo>
                    <a:pt x="61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9" y="10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1" y="26"/>
                  </a:lnTo>
                  <a:lnTo>
                    <a:pt x="71" y="35"/>
                  </a:lnTo>
                  <a:lnTo>
                    <a:pt x="72" y="44"/>
                  </a:lnTo>
                  <a:lnTo>
                    <a:pt x="72" y="52"/>
                  </a:lnTo>
                  <a:lnTo>
                    <a:pt x="71" y="62"/>
                  </a:lnTo>
                  <a:lnTo>
                    <a:pt x="71" y="72"/>
                  </a:lnTo>
                  <a:lnTo>
                    <a:pt x="70" y="81"/>
                  </a:lnTo>
                  <a:lnTo>
                    <a:pt x="69" y="91"/>
                  </a:lnTo>
                  <a:lnTo>
                    <a:pt x="68" y="94"/>
                  </a:lnTo>
                  <a:lnTo>
                    <a:pt x="67" y="97"/>
                  </a:lnTo>
                  <a:lnTo>
                    <a:pt x="66" y="100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63" y="104"/>
                  </a:lnTo>
                  <a:lnTo>
                    <a:pt x="62" y="104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6" y="108"/>
                  </a:lnTo>
                  <a:lnTo>
                    <a:pt x="53" y="108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2" y="108"/>
                  </a:lnTo>
                  <a:lnTo>
                    <a:pt x="39" y="107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28" y="107"/>
                  </a:lnTo>
                  <a:lnTo>
                    <a:pt x="25" y="107"/>
                  </a:lnTo>
                  <a:lnTo>
                    <a:pt x="21" y="107"/>
                  </a:lnTo>
                  <a:lnTo>
                    <a:pt x="18" y="107"/>
                  </a:lnTo>
                  <a:lnTo>
                    <a:pt x="14" y="107"/>
                  </a:lnTo>
                  <a:lnTo>
                    <a:pt x="11" y="107"/>
                  </a:lnTo>
                  <a:lnTo>
                    <a:pt x="7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7" y="105"/>
                  </a:lnTo>
                  <a:lnTo>
                    <a:pt x="13" y="103"/>
                  </a:lnTo>
                  <a:lnTo>
                    <a:pt x="18" y="102"/>
                  </a:lnTo>
                  <a:lnTo>
                    <a:pt x="23" y="101"/>
                  </a:lnTo>
                  <a:lnTo>
                    <a:pt x="27" y="99"/>
                  </a:lnTo>
                  <a:lnTo>
                    <a:pt x="31" y="97"/>
                  </a:lnTo>
                  <a:lnTo>
                    <a:pt x="34" y="95"/>
                  </a:lnTo>
                  <a:lnTo>
                    <a:pt x="37" y="93"/>
                  </a:lnTo>
                  <a:lnTo>
                    <a:pt x="40" y="91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50" y="70"/>
                  </a:lnTo>
                  <a:lnTo>
                    <a:pt x="52" y="64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7" y="53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2" y="46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2" y="33"/>
                  </a:lnTo>
                  <a:lnTo>
                    <a:pt x="61" y="31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59" y="27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6" y="5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9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1" name="Freeform 101">
              <a:extLst>
                <a:ext uri="{FF2B5EF4-FFF2-40B4-BE49-F238E27FC236}">
                  <a16:creationId xmlns:a16="http://schemas.microsoft.com/office/drawing/2014/main" id="{F988EFF7-09A5-44A0-ADA3-0EAAD812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" y="961"/>
              <a:ext cx="68" cy="106"/>
            </a:xfrm>
            <a:custGeom>
              <a:avLst/>
              <a:gdLst>
                <a:gd name="T0" fmla="*/ 58 w 68"/>
                <a:gd name="T1" fmla="*/ 1 h 106"/>
                <a:gd name="T2" fmla="*/ 60 w 68"/>
                <a:gd name="T3" fmla="*/ 2 h 106"/>
                <a:gd name="T4" fmla="*/ 62 w 68"/>
                <a:gd name="T5" fmla="*/ 2 h 106"/>
                <a:gd name="T6" fmla="*/ 63 w 68"/>
                <a:gd name="T7" fmla="*/ 3 h 106"/>
                <a:gd name="T8" fmla="*/ 65 w 68"/>
                <a:gd name="T9" fmla="*/ 6 h 106"/>
                <a:gd name="T10" fmla="*/ 66 w 68"/>
                <a:gd name="T11" fmla="*/ 13 h 106"/>
                <a:gd name="T12" fmla="*/ 67 w 68"/>
                <a:gd name="T13" fmla="*/ 26 h 106"/>
                <a:gd name="T14" fmla="*/ 67 w 68"/>
                <a:gd name="T15" fmla="*/ 43 h 106"/>
                <a:gd name="T16" fmla="*/ 67 w 68"/>
                <a:gd name="T17" fmla="*/ 61 h 106"/>
                <a:gd name="T18" fmla="*/ 65 w 68"/>
                <a:gd name="T19" fmla="*/ 80 h 106"/>
                <a:gd name="T20" fmla="*/ 63 w 68"/>
                <a:gd name="T21" fmla="*/ 92 h 106"/>
                <a:gd name="T22" fmla="*/ 61 w 68"/>
                <a:gd name="T23" fmla="*/ 98 h 106"/>
                <a:gd name="T24" fmla="*/ 59 w 68"/>
                <a:gd name="T25" fmla="*/ 101 h 106"/>
                <a:gd name="T26" fmla="*/ 57 w 68"/>
                <a:gd name="T27" fmla="*/ 103 h 106"/>
                <a:gd name="T28" fmla="*/ 54 w 68"/>
                <a:gd name="T29" fmla="*/ 104 h 106"/>
                <a:gd name="T30" fmla="*/ 52 w 68"/>
                <a:gd name="T31" fmla="*/ 105 h 106"/>
                <a:gd name="T32" fmla="*/ 48 w 68"/>
                <a:gd name="T33" fmla="*/ 106 h 106"/>
                <a:gd name="T34" fmla="*/ 41 w 68"/>
                <a:gd name="T35" fmla="*/ 106 h 106"/>
                <a:gd name="T36" fmla="*/ 35 w 68"/>
                <a:gd name="T37" fmla="*/ 106 h 106"/>
                <a:gd name="T38" fmla="*/ 28 w 68"/>
                <a:gd name="T39" fmla="*/ 106 h 106"/>
                <a:gd name="T40" fmla="*/ 22 w 68"/>
                <a:gd name="T41" fmla="*/ 106 h 106"/>
                <a:gd name="T42" fmla="*/ 16 w 68"/>
                <a:gd name="T43" fmla="*/ 106 h 106"/>
                <a:gd name="T44" fmla="*/ 9 w 68"/>
                <a:gd name="T45" fmla="*/ 106 h 106"/>
                <a:gd name="T46" fmla="*/ 3 w 68"/>
                <a:gd name="T47" fmla="*/ 106 h 106"/>
                <a:gd name="T48" fmla="*/ 6 w 68"/>
                <a:gd name="T49" fmla="*/ 104 h 106"/>
                <a:gd name="T50" fmla="*/ 17 w 68"/>
                <a:gd name="T51" fmla="*/ 101 h 106"/>
                <a:gd name="T52" fmla="*/ 25 w 68"/>
                <a:gd name="T53" fmla="*/ 98 h 106"/>
                <a:gd name="T54" fmla="*/ 32 w 68"/>
                <a:gd name="T55" fmla="*/ 95 h 106"/>
                <a:gd name="T56" fmla="*/ 38 w 68"/>
                <a:gd name="T57" fmla="*/ 91 h 106"/>
                <a:gd name="T58" fmla="*/ 42 w 68"/>
                <a:gd name="T59" fmla="*/ 84 h 106"/>
                <a:gd name="T60" fmla="*/ 46 w 68"/>
                <a:gd name="T61" fmla="*/ 76 h 106"/>
                <a:gd name="T62" fmla="*/ 49 w 68"/>
                <a:gd name="T63" fmla="*/ 65 h 106"/>
                <a:gd name="T64" fmla="*/ 52 w 68"/>
                <a:gd name="T65" fmla="*/ 57 h 106"/>
                <a:gd name="T66" fmla="*/ 53 w 68"/>
                <a:gd name="T67" fmla="*/ 55 h 106"/>
                <a:gd name="T68" fmla="*/ 54 w 68"/>
                <a:gd name="T69" fmla="*/ 53 h 106"/>
                <a:gd name="T70" fmla="*/ 56 w 68"/>
                <a:gd name="T71" fmla="*/ 51 h 106"/>
                <a:gd name="T72" fmla="*/ 57 w 68"/>
                <a:gd name="T73" fmla="*/ 48 h 106"/>
                <a:gd name="T74" fmla="*/ 59 w 68"/>
                <a:gd name="T75" fmla="*/ 42 h 106"/>
                <a:gd name="T76" fmla="*/ 60 w 68"/>
                <a:gd name="T77" fmla="*/ 37 h 106"/>
                <a:gd name="T78" fmla="*/ 59 w 68"/>
                <a:gd name="T79" fmla="*/ 32 h 106"/>
                <a:gd name="T80" fmla="*/ 58 w 68"/>
                <a:gd name="T81" fmla="*/ 28 h 106"/>
                <a:gd name="T82" fmla="*/ 56 w 68"/>
                <a:gd name="T83" fmla="*/ 26 h 106"/>
                <a:gd name="T84" fmla="*/ 55 w 68"/>
                <a:gd name="T85" fmla="*/ 22 h 106"/>
                <a:gd name="T86" fmla="*/ 55 w 68"/>
                <a:gd name="T87" fmla="*/ 15 h 106"/>
                <a:gd name="T88" fmla="*/ 55 w 68"/>
                <a:gd name="T89" fmla="*/ 9 h 106"/>
                <a:gd name="T90" fmla="*/ 54 w 68"/>
                <a:gd name="T91" fmla="*/ 3 h 106"/>
                <a:gd name="T92" fmla="*/ 55 w 68"/>
                <a:gd name="T93" fmla="*/ 1 h 106"/>
                <a:gd name="T94" fmla="*/ 57 w 68"/>
                <a:gd name="T9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57" y="1"/>
                  </a:moveTo>
                  <a:lnTo>
                    <a:pt x="58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5" y="6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7" y="17"/>
                  </a:lnTo>
                  <a:lnTo>
                    <a:pt x="67" y="26"/>
                  </a:lnTo>
                  <a:lnTo>
                    <a:pt x="67" y="34"/>
                  </a:lnTo>
                  <a:lnTo>
                    <a:pt x="67" y="43"/>
                  </a:lnTo>
                  <a:lnTo>
                    <a:pt x="68" y="51"/>
                  </a:lnTo>
                  <a:lnTo>
                    <a:pt x="67" y="61"/>
                  </a:lnTo>
                  <a:lnTo>
                    <a:pt x="66" y="7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3" y="92"/>
                  </a:lnTo>
                  <a:lnTo>
                    <a:pt x="62" y="95"/>
                  </a:lnTo>
                  <a:lnTo>
                    <a:pt x="61" y="98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8" y="102"/>
                  </a:lnTo>
                  <a:lnTo>
                    <a:pt x="57" y="103"/>
                  </a:lnTo>
                  <a:lnTo>
                    <a:pt x="55" y="103"/>
                  </a:lnTo>
                  <a:lnTo>
                    <a:pt x="54" y="104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1" y="106"/>
                  </a:lnTo>
                  <a:lnTo>
                    <a:pt x="48" y="106"/>
                  </a:lnTo>
                  <a:lnTo>
                    <a:pt x="44" y="106"/>
                  </a:lnTo>
                  <a:lnTo>
                    <a:pt x="41" y="106"/>
                  </a:lnTo>
                  <a:lnTo>
                    <a:pt x="38" y="106"/>
                  </a:lnTo>
                  <a:lnTo>
                    <a:pt x="35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2" y="106"/>
                  </a:lnTo>
                  <a:lnTo>
                    <a:pt x="9" y="106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1" y="103"/>
                  </a:lnTo>
                  <a:lnTo>
                    <a:pt x="17" y="101"/>
                  </a:lnTo>
                  <a:lnTo>
                    <a:pt x="21" y="100"/>
                  </a:lnTo>
                  <a:lnTo>
                    <a:pt x="25" y="98"/>
                  </a:lnTo>
                  <a:lnTo>
                    <a:pt x="29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8" y="91"/>
                  </a:lnTo>
                  <a:lnTo>
                    <a:pt x="40" y="88"/>
                  </a:lnTo>
                  <a:lnTo>
                    <a:pt x="42" y="84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48" y="71"/>
                  </a:lnTo>
                  <a:lnTo>
                    <a:pt x="49" y="65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5" y="52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7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606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2" name="Freeform 102">
              <a:extLst>
                <a:ext uri="{FF2B5EF4-FFF2-40B4-BE49-F238E27FC236}">
                  <a16:creationId xmlns:a16="http://schemas.microsoft.com/office/drawing/2014/main" id="{2496138F-2981-49F5-8201-02C302F11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" y="964"/>
              <a:ext cx="65" cy="103"/>
            </a:xfrm>
            <a:custGeom>
              <a:avLst/>
              <a:gdLst>
                <a:gd name="T0" fmla="*/ 57 w 65"/>
                <a:gd name="T1" fmla="*/ 0 h 103"/>
                <a:gd name="T2" fmla="*/ 59 w 65"/>
                <a:gd name="T3" fmla="*/ 1 h 103"/>
                <a:gd name="T4" fmla="*/ 60 w 65"/>
                <a:gd name="T5" fmla="*/ 1 h 103"/>
                <a:gd name="T6" fmla="*/ 62 w 65"/>
                <a:gd name="T7" fmla="*/ 2 h 103"/>
                <a:gd name="T8" fmla="*/ 63 w 65"/>
                <a:gd name="T9" fmla="*/ 5 h 103"/>
                <a:gd name="T10" fmla="*/ 64 w 65"/>
                <a:gd name="T11" fmla="*/ 11 h 103"/>
                <a:gd name="T12" fmla="*/ 65 w 65"/>
                <a:gd name="T13" fmla="*/ 23 h 103"/>
                <a:gd name="T14" fmla="*/ 65 w 65"/>
                <a:gd name="T15" fmla="*/ 40 h 103"/>
                <a:gd name="T16" fmla="*/ 64 w 65"/>
                <a:gd name="T17" fmla="*/ 58 h 103"/>
                <a:gd name="T18" fmla="*/ 62 w 65"/>
                <a:gd name="T19" fmla="*/ 76 h 103"/>
                <a:gd name="T20" fmla="*/ 59 w 65"/>
                <a:gd name="T21" fmla="*/ 88 h 103"/>
                <a:gd name="T22" fmla="*/ 57 w 65"/>
                <a:gd name="T23" fmla="*/ 94 h 103"/>
                <a:gd name="T24" fmla="*/ 55 w 65"/>
                <a:gd name="T25" fmla="*/ 97 h 103"/>
                <a:gd name="T26" fmla="*/ 53 w 65"/>
                <a:gd name="T27" fmla="*/ 99 h 103"/>
                <a:gd name="T28" fmla="*/ 51 w 65"/>
                <a:gd name="T29" fmla="*/ 100 h 103"/>
                <a:gd name="T30" fmla="*/ 48 w 65"/>
                <a:gd name="T31" fmla="*/ 101 h 103"/>
                <a:gd name="T32" fmla="*/ 44 w 65"/>
                <a:gd name="T33" fmla="*/ 102 h 103"/>
                <a:gd name="T34" fmla="*/ 38 w 65"/>
                <a:gd name="T35" fmla="*/ 102 h 103"/>
                <a:gd name="T36" fmla="*/ 33 w 65"/>
                <a:gd name="T37" fmla="*/ 102 h 103"/>
                <a:gd name="T38" fmla="*/ 27 w 65"/>
                <a:gd name="T39" fmla="*/ 102 h 103"/>
                <a:gd name="T40" fmla="*/ 21 w 65"/>
                <a:gd name="T41" fmla="*/ 102 h 103"/>
                <a:gd name="T42" fmla="*/ 15 w 65"/>
                <a:gd name="T43" fmla="*/ 102 h 103"/>
                <a:gd name="T44" fmla="*/ 9 w 65"/>
                <a:gd name="T45" fmla="*/ 102 h 103"/>
                <a:gd name="T46" fmla="*/ 3 w 65"/>
                <a:gd name="T47" fmla="*/ 103 h 103"/>
                <a:gd name="T48" fmla="*/ 6 w 65"/>
                <a:gd name="T49" fmla="*/ 101 h 103"/>
                <a:gd name="T50" fmla="*/ 17 w 65"/>
                <a:gd name="T51" fmla="*/ 98 h 103"/>
                <a:gd name="T52" fmla="*/ 26 w 65"/>
                <a:gd name="T53" fmla="*/ 96 h 103"/>
                <a:gd name="T54" fmla="*/ 32 w 65"/>
                <a:gd name="T55" fmla="*/ 93 h 103"/>
                <a:gd name="T56" fmla="*/ 38 w 65"/>
                <a:gd name="T57" fmla="*/ 88 h 103"/>
                <a:gd name="T58" fmla="*/ 42 w 65"/>
                <a:gd name="T59" fmla="*/ 82 h 103"/>
                <a:gd name="T60" fmla="*/ 46 w 65"/>
                <a:gd name="T61" fmla="*/ 74 h 103"/>
                <a:gd name="T62" fmla="*/ 49 w 65"/>
                <a:gd name="T63" fmla="*/ 63 h 103"/>
                <a:gd name="T64" fmla="*/ 52 w 65"/>
                <a:gd name="T65" fmla="*/ 54 h 103"/>
                <a:gd name="T66" fmla="*/ 54 w 65"/>
                <a:gd name="T67" fmla="*/ 50 h 103"/>
                <a:gd name="T68" fmla="*/ 56 w 65"/>
                <a:gd name="T69" fmla="*/ 45 h 103"/>
                <a:gd name="T70" fmla="*/ 58 w 65"/>
                <a:gd name="T71" fmla="*/ 40 h 103"/>
                <a:gd name="T72" fmla="*/ 59 w 65"/>
                <a:gd name="T73" fmla="*/ 34 h 103"/>
                <a:gd name="T74" fmla="*/ 58 w 65"/>
                <a:gd name="T75" fmla="*/ 29 h 103"/>
                <a:gd name="T76" fmla="*/ 57 w 65"/>
                <a:gd name="T77" fmla="*/ 25 h 103"/>
                <a:gd name="T78" fmla="*/ 55 w 65"/>
                <a:gd name="T79" fmla="*/ 23 h 103"/>
                <a:gd name="T80" fmla="*/ 55 w 65"/>
                <a:gd name="T81" fmla="*/ 19 h 103"/>
                <a:gd name="T82" fmla="*/ 55 w 65"/>
                <a:gd name="T83" fmla="*/ 13 h 103"/>
                <a:gd name="T84" fmla="*/ 55 w 65"/>
                <a:gd name="T85" fmla="*/ 8 h 103"/>
                <a:gd name="T86" fmla="*/ 55 w 65"/>
                <a:gd name="T87" fmla="*/ 2 h 103"/>
                <a:gd name="T88" fmla="*/ 55 w 65"/>
                <a:gd name="T89" fmla="*/ 0 h 103"/>
                <a:gd name="T90" fmla="*/ 56 w 65"/>
                <a:gd name="T9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03">
                  <a:moveTo>
                    <a:pt x="57" y="0"/>
                  </a:moveTo>
                  <a:lnTo>
                    <a:pt x="57" y="0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5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5" y="14"/>
                  </a:lnTo>
                  <a:lnTo>
                    <a:pt x="65" y="23"/>
                  </a:lnTo>
                  <a:lnTo>
                    <a:pt x="65" y="31"/>
                  </a:lnTo>
                  <a:lnTo>
                    <a:pt x="65" y="40"/>
                  </a:lnTo>
                  <a:lnTo>
                    <a:pt x="65" y="49"/>
                  </a:lnTo>
                  <a:lnTo>
                    <a:pt x="64" y="58"/>
                  </a:lnTo>
                  <a:lnTo>
                    <a:pt x="63" y="67"/>
                  </a:lnTo>
                  <a:lnTo>
                    <a:pt x="62" y="76"/>
                  </a:lnTo>
                  <a:lnTo>
                    <a:pt x="60" y="85"/>
                  </a:lnTo>
                  <a:lnTo>
                    <a:pt x="59" y="88"/>
                  </a:lnTo>
                  <a:lnTo>
                    <a:pt x="58" y="91"/>
                  </a:lnTo>
                  <a:lnTo>
                    <a:pt x="57" y="94"/>
                  </a:lnTo>
                  <a:lnTo>
                    <a:pt x="57" y="97"/>
                  </a:lnTo>
                  <a:lnTo>
                    <a:pt x="55" y="97"/>
                  </a:lnTo>
                  <a:lnTo>
                    <a:pt x="54" y="98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48" y="101"/>
                  </a:lnTo>
                  <a:lnTo>
                    <a:pt x="47" y="102"/>
                  </a:lnTo>
                  <a:lnTo>
                    <a:pt x="44" y="102"/>
                  </a:lnTo>
                  <a:lnTo>
                    <a:pt x="41" y="102"/>
                  </a:lnTo>
                  <a:lnTo>
                    <a:pt x="38" y="102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7" y="102"/>
                  </a:lnTo>
                  <a:lnTo>
                    <a:pt x="24" y="102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5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2"/>
                  </a:lnTo>
                  <a:lnTo>
                    <a:pt x="3" y="103"/>
                  </a:lnTo>
                  <a:lnTo>
                    <a:pt x="0" y="103"/>
                  </a:lnTo>
                  <a:lnTo>
                    <a:pt x="6" y="101"/>
                  </a:lnTo>
                  <a:lnTo>
                    <a:pt x="12" y="100"/>
                  </a:lnTo>
                  <a:lnTo>
                    <a:pt x="17" y="98"/>
                  </a:lnTo>
                  <a:lnTo>
                    <a:pt x="22" y="97"/>
                  </a:lnTo>
                  <a:lnTo>
                    <a:pt x="26" y="96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5" y="91"/>
                  </a:lnTo>
                  <a:lnTo>
                    <a:pt x="38" y="88"/>
                  </a:lnTo>
                  <a:lnTo>
                    <a:pt x="40" y="86"/>
                  </a:lnTo>
                  <a:lnTo>
                    <a:pt x="42" y="82"/>
                  </a:lnTo>
                  <a:lnTo>
                    <a:pt x="44" y="79"/>
                  </a:lnTo>
                  <a:lnTo>
                    <a:pt x="46" y="74"/>
                  </a:lnTo>
                  <a:lnTo>
                    <a:pt x="47" y="69"/>
                  </a:lnTo>
                  <a:lnTo>
                    <a:pt x="49" y="63"/>
                  </a:lnTo>
                  <a:lnTo>
                    <a:pt x="50" y="56"/>
                  </a:lnTo>
                  <a:lnTo>
                    <a:pt x="52" y="54"/>
                  </a:lnTo>
                  <a:lnTo>
                    <a:pt x="53" y="52"/>
                  </a:lnTo>
                  <a:lnTo>
                    <a:pt x="54" y="50"/>
                  </a:lnTo>
                  <a:lnTo>
                    <a:pt x="55" y="47"/>
                  </a:lnTo>
                  <a:lnTo>
                    <a:pt x="56" y="45"/>
                  </a:lnTo>
                  <a:lnTo>
                    <a:pt x="57" y="42"/>
                  </a:lnTo>
                  <a:lnTo>
                    <a:pt x="58" y="40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0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6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3" name="Freeform 103">
              <a:extLst>
                <a:ext uri="{FF2B5EF4-FFF2-40B4-BE49-F238E27FC236}">
                  <a16:creationId xmlns:a16="http://schemas.microsoft.com/office/drawing/2014/main" id="{FDA64F19-7DC8-47A6-9E22-DE845012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966"/>
              <a:ext cx="62" cy="101"/>
            </a:xfrm>
            <a:custGeom>
              <a:avLst/>
              <a:gdLst>
                <a:gd name="T0" fmla="*/ 55 w 62"/>
                <a:gd name="T1" fmla="*/ 1 h 101"/>
                <a:gd name="T2" fmla="*/ 57 w 62"/>
                <a:gd name="T3" fmla="*/ 1 h 101"/>
                <a:gd name="T4" fmla="*/ 58 w 62"/>
                <a:gd name="T5" fmla="*/ 1 h 101"/>
                <a:gd name="T6" fmla="*/ 59 w 62"/>
                <a:gd name="T7" fmla="*/ 2 h 101"/>
                <a:gd name="T8" fmla="*/ 61 w 62"/>
                <a:gd name="T9" fmla="*/ 4 h 101"/>
                <a:gd name="T10" fmla="*/ 62 w 62"/>
                <a:gd name="T11" fmla="*/ 9 h 101"/>
                <a:gd name="T12" fmla="*/ 62 w 62"/>
                <a:gd name="T13" fmla="*/ 21 h 101"/>
                <a:gd name="T14" fmla="*/ 62 w 62"/>
                <a:gd name="T15" fmla="*/ 38 h 101"/>
                <a:gd name="T16" fmla="*/ 61 w 62"/>
                <a:gd name="T17" fmla="*/ 51 h 101"/>
                <a:gd name="T18" fmla="*/ 60 w 62"/>
                <a:gd name="T19" fmla="*/ 60 h 101"/>
                <a:gd name="T20" fmla="*/ 58 w 62"/>
                <a:gd name="T21" fmla="*/ 69 h 101"/>
                <a:gd name="T22" fmla="*/ 56 w 62"/>
                <a:gd name="T23" fmla="*/ 77 h 101"/>
                <a:gd name="T24" fmla="*/ 55 w 62"/>
                <a:gd name="T25" fmla="*/ 85 h 101"/>
                <a:gd name="T26" fmla="*/ 53 w 62"/>
                <a:gd name="T27" fmla="*/ 91 h 101"/>
                <a:gd name="T28" fmla="*/ 51 w 62"/>
                <a:gd name="T29" fmla="*/ 95 h 101"/>
                <a:gd name="T30" fmla="*/ 49 w 62"/>
                <a:gd name="T31" fmla="*/ 96 h 101"/>
                <a:gd name="T32" fmla="*/ 46 w 62"/>
                <a:gd name="T33" fmla="*/ 97 h 101"/>
                <a:gd name="T34" fmla="*/ 44 w 62"/>
                <a:gd name="T35" fmla="*/ 98 h 101"/>
                <a:gd name="T36" fmla="*/ 40 w 62"/>
                <a:gd name="T37" fmla="*/ 99 h 101"/>
                <a:gd name="T38" fmla="*/ 35 w 62"/>
                <a:gd name="T39" fmla="*/ 99 h 101"/>
                <a:gd name="T40" fmla="*/ 30 w 62"/>
                <a:gd name="T41" fmla="*/ 99 h 101"/>
                <a:gd name="T42" fmla="*/ 24 w 62"/>
                <a:gd name="T43" fmla="*/ 99 h 101"/>
                <a:gd name="T44" fmla="*/ 19 w 62"/>
                <a:gd name="T45" fmla="*/ 100 h 101"/>
                <a:gd name="T46" fmla="*/ 14 w 62"/>
                <a:gd name="T47" fmla="*/ 100 h 101"/>
                <a:gd name="T48" fmla="*/ 8 w 62"/>
                <a:gd name="T49" fmla="*/ 100 h 101"/>
                <a:gd name="T50" fmla="*/ 3 w 62"/>
                <a:gd name="T51" fmla="*/ 100 h 101"/>
                <a:gd name="T52" fmla="*/ 6 w 62"/>
                <a:gd name="T53" fmla="*/ 99 h 101"/>
                <a:gd name="T54" fmla="*/ 17 w 62"/>
                <a:gd name="T55" fmla="*/ 96 h 101"/>
                <a:gd name="T56" fmla="*/ 25 w 62"/>
                <a:gd name="T57" fmla="*/ 94 h 101"/>
                <a:gd name="T58" fmla="*/ 32 w 62"/>
                <a:gd name="T59" fmla="*/ 91 h 101"/>
                <a:gd name="T60" fmla="*/ 37 w 62"/>
                <a:gd name="T61" fmla="*/ 87 h 101"/>
                <a:gd name="T62" fmla="*/ 41 w 62"/>
                <a:gd name="T63" fmla="*/ 81 h 101"/>
                <a:gd name="T64" fmla="*/ 44 w 62"/>
                <a:gd name="T65" fmla="*/ 73 h 101"/>
                <a:gd name="T66" fmla="*/ 47 w 62"/>
                <a:gd name="T67" fmla="*/ 62 h 101"/>
                <a:gd name="T68" fmla="*/ 50 w 62"/>
                <a:gd name="T69" fmla="*/ 53 h 101"/>
                <a:gd name="T70" fmla="*/ 52 w 62"/>
                <a:gd name="T71" fmla="*/ 48 h 101"/>
                <a:gd name="T72" fmla="*/ 54 w 62"/>
                <a:gd name="T73" fmla="*/ 43 h 101"/>
                <a:gd name="T74" fmla="*/ 56 w 62"/>
                <a:gd name="T75" fmla="*/ 38 h 101"/>
                <a:gd name="T76" fmla="*/ 57 w 62"/>
                <a:gd name="T77" fmla="*/ 32 h 101"/>
                <a:gd name="T78" fmla="*/ 56 w 62"/>
                <a:gd name="T79" fmla="*/ 27 h 101"/>
                <a:gd name="T80" fmla="*/ 55 w 62"/>
                <a:gd name="T81" fmla="*/ 24 h 101"/>
                <a:gd name="T82" fmla="*/ 54 w 62"/>
                <a:gd name="T83" fmla="*/ 21 h 101"/>
                <a:gd name="T84" fmla="*/ 53 w 62"/>
                <a:gd name="T85" fmla="*/ 17 h 101"/>
                <a:gd name="T86" fmla="*/ 53 w 62"/>
                <a:gd name="T87" fmla="*/ 12 h 101"/>
                <a:gd name="T88" fmla="*/ 53 w 62"/>
                <a:gd name="T89" fmla="*/ 7 h 101"/>
                <a:gd name="T90" fmla="*/ 54 w 62"/>
                <a:gd name="T91" fmla="*/ 2 h 101"/>
                <a:gd name="T92" fmla="*/ 54 w 62"/>
                <a:gd name="T93" fmla="*/ 0 h 101"/>
                <a:gd name="T94" fmla="*/ 54 w 62"/>
                <a:gd name="T9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" h="101">
                  <a:moveTo>
                    <a:pt x="55" y="0"/>
                  </a:move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2" y="21"/>
                  </a:lnTo>
                  <a:lnTo>
                    <a:pt x="62" y="29"/>
                  </a:lnTo>
                  <a:lnTo>
                    <a:pt x="62" y="38"/>
                  </a:lnTo>
                  <a:lnTo>
                    <a:pt x="62" y="47"/>
                  </a:lnTo>
                  <a:lnTo>
                    <a:pt x="61" y="51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9" y="64"/>
                  </a:lnTo>
                  <a:lnTo>
                    <a:pt x="58" y="69"/>
                  </a:lnTo>
                  <a:lnTo>
                    <a:pt x="57" y="73"/>
                  </a:lnTo>
                  <a:lnTo>
                    <a:pt x="56" y="77"/>
                  </a:lnTo>
                  <a:lnTo>
                    <a:pt x="56" y="82"/>
                  </a:lnTo>
                  <a:lnTo>
                    <a:pt x="55" y="85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52" y="94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2" y="99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4" y="99"/>
                  </a:lnTo>
                  <a:lnTo>
                    <a:pt x="22" y="99"/>
                  </a:lnTo>
                  <a:lnTo>
                    <a:pt x="19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1" y="100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3" y="100"/>
                  </a:lnTo>
                  <a:lnTo>
                    <a:pt x="0" y="101"/>
                  </a:lnTo>
                  <a:lnTo>
                    <a:pt x="6" y="99"/>
                  </a:lnTo>
                  <a:lnTo>
                    <a:pt x="12" y="98"/>
                  </a:lnTo>
                  <a:lnTo>
                    <a:pt x="17" y="96"/>
                  </a:lnTo>
                  <a:lnTo>
                    <a:pt x="21" y="95"/>
                  </a:lnTo>
                  <a:lnTo>
                    <a:pt x="25" y="94"/>
                  </a:lnTo>
                  <a:lnTo>
                    <a:pt x="28" y="93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7" y="87"/>
                  </a:lnTo>
                  <a:lnTo>
                    <a:pt x="39" y="84"/>
                  </a:lnTo>
                  <a:lnTo>
                    <a:pt x="41" y="81"/>
                  </a:lnTo>
                  <a:lnTo>
                    <a:pt x="43" y="77"/>
                  </a:lnTo>
                  <a:lnTo>
                    <a:pt x="44" y="73"/>
                  </a:lnTo>
                  <a:lnTo>
                    <a:pt x="46" y="68"/>
                  </a:lnTo>
                  <a:lnTo>
                    <a:pt x="47" y="62"/>
                  </a:lnTo>
                  <a:lnTo>
                    <a:pt x="49" y="56"/>
                  </a:lnTo>
                  <a:lnTo>
                    <a:pt x="50" y="53"/>
                  </a:lnTo>
                  <a:lnTo>
                    <a:pt x="51" y="51"/>
                  </a:lnTo>
                  <a:lnTo>
                    <a:pt x="52" y="48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5" y="40"/>
                  </a:lnTo>
                  <a:lnTo>
                    <a:pt x="56" y="38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08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4" name="Freeform 104">
              <a:extLst>
                <a:ext uri="{FF2B5EF4-FFF2-40B4-BE49-F238E27FC236}">
                  <a16:creationId xmlns:a16="http://schemas.microsoft.com/office/drawing/2014/main" id="{8F9DFD0F-39BF-4DC4-95DB-1F9EEC40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968"/>
              <a:ext cx="59" cy="98"/>
            </a:xfrm>
            <a:custGeom>
              <a:avLst/>
              <a:gdLst>
                <a:gd name="T0" fmla="*/ 54 w 59"/>
                <a:gd name="T1" fmla="*/ 1 h 98"/>
                <a:gd name="T2" fmla="*/ 56 w 59"/>
                <a:gd name="T3" fmla="*/ 1 h 98"/>
                <a:gd name="T4" fmla="*/ 58 w 59"/>
                <a:gd name="T5" fmla="*/ 4 h 98"/>
                <a:gd name="T6" fmla="*/ 59 w 59"/>
                <a:gd name="T7" fmla="*/ 8 h 98"/>
                <a:gd name="T8" fmla="*/ 59 w 59"/>
                <a:gd name="T9" fmla="*/ 19 h 98"/>
                <a:gd name="T10" fmla="*/ 59 w 59"/>
                <a:gd name="T11" fmla="*/ 36 h 98"/>
                <a:gd name="T12" fmla="*/ 57 w 59"/>
                <a:gd name="T13" fmla="*/ 49 h 98"/>
                <a:gd name="T14" fmla="*/ 56 w 59"/>
                <a:gd name="T15" fmla="*/ 58 h 98"/>
                <a:gd name="T16" fmla="*/ 54 w 59"/>
                <a:gd name="T17" fmla="*/ 66 h 98"/>
                <a:gd name="T18" fmla="*/ 52 w 59"/>
                <a:gd name="T19" fmla="*/ 75 h 98"/>
                <a:gd name="T20" fmla="*/ 50 w 59"/>
                <a:gd name="T21" fmla="*/ 82 h 98"/>
                <a:gd name="T22" fmla="*/ 48 w 59"/>
                <a:gd name="T23" fmla="*/ 88 h 98"/>
                <a:gd name="T24" fmla="*/ 46 w 59"/>
                <a:gd name="T25" fmla="*/ 92 h 98"/>
                <a:gd name="T26" fmla="*/ 44 w 59"/>
                <a:gd name="T27" fmla="*/ 93 h 98"/>
                <a:gd name="T28" fmla="*/ 42 w 59"/>
                <a:gd name="T29" fmla="*/ 94 h 98"/>
                <a:gd name="T30" fmla="*/ 40 w 59"/>
                <a:gd name="T31" fmla="*/ 95 h 98"/>
                <a:gd name="T32" fmla="*/ 36 w 59"/>
                <a:gd name="T33" fmla="*/ 96 h 98"/>
                <a:gd name="T34" fmla="*/ 32 w 59"/>
                <a:gd name="T35" fmla="*/ 96 h 98"/>
                <a:gd name="T36" fmla="*/ 27 w 59"/>
                <a:gd name="T37" fmla="*/ 96 h 98"/>
                <a:gd name="T38" fmla="*/ 22 w 59"/>
                <a:gd name="T39" fmla="*/ 97 h 98"/>
                <a:gd name="T40" fmla="*/ 17 w 59"/>
                <a:gd name="T41" fmla="*/ 97 h 98"/>
                <a:gd name="T42" fmla="*/ 12 w 59"/>
                <a:gd name="T43" fmla="*/ 97 h 98"/>
                <a:gd name="T44" fmla="*/ 7 w 59"/>
                <a:gd name="T45" fmla="*/ 98 h 98"/>
                <a:gd name="T46" fmla="*/ 3 w 59"/>
                <a:gd name="T47" fmla="*/ 98 h 98"/>
                <a:gd name="T48" fmla="*/ 6 w 59"/>
                <a:gd name="T49" fmla="*/ 97 h 98"/>
                <a:gd name="T50" fmla="*/ 16 w 59"/>
                <a:gd name="T51" fmla="*/ 94 h 98"/>
                <a:gd name="T52" fmla="*/ 24 w 59"/>
                <a:gd name="T53" fmla="*/ 92 h 98"/>
                <a:gd name="T54" fmla="*/ 31 w 59"/>
                <a:gd name="T55" fmla="*/ 89 h 98"/>
                <a:gd name="T56" fmla="*/ 36 w 59"/>
                <a:gd name="T57" fmla="*/ 86 h 98"/>
                <a:gd name="T58" fmla="*/ 40 w 59"/>
                <a:gd name="T59" fmla="*/ 80 h 98"/>
                <a:gd name="T60" fmla="*/ 43 w 59"/>
                <a:gd name="T61" fmla="*/ 72 h 98"/>
                <a:gd name="T62" fmla="*/ 46 w 59"/>
                <a:gd name="T63" fmla="*/ 62 h 98"/>
                <a:gd name="T64" fmla="*/ 48 w 59"/>
                <a:gd name="T65" fmla="*/ 52 h 98"/>
                <a:gd name="T66" fmla="*/ 50 w 59"/>
                <a:gd name="T67" fmla="*/ 46 h 98"/>
                <a:gd name="T68" fmla="*/ 52 w 59"/>
                <a:gd name="T69" fmla="*/ 41 h 98"/>
                <a:gd name="T70" fmla="*/ 54 w 59"/>
                <a:gd name="T71" fmla="*/ 36 h 98"/>
                <a:gd name="T72" fmla="*/ 55 w 59"/>
                <a:gd name="T73" fmla="*/ 31 h 98"/>
                <a:gd name="T74" fmla="*/ 53 w 59"/>
                <a:gd name="T75" fmla="*/ 25 h 98"/>
                <a:gd name="T76" fmla="*/ 53 w 59"/>
                <a:gd name="T77" fmla="*/ 22 h 98"/>
                <a:gd name="T78" fmla="*/ 52 w 59"/>
                <a:gd name="T79" fmla="*/ 19 h 98"/>
                <a:gd name="T80" fmla="*/ 52 w 59"/>
                <a:gd name="T81" fmla="*/ 16 h 98"/>
                <a:gd name="T82" fmla="*/ 52 w 59"/>
                <a:gd name="T83" fmla="*/ 11 h 98"/>
                <a:gd name="T84" fmla="*/ 52 w 59"/>
                <a:gd name="T85" fmla="*/ 7 h 98"/>
                <a:gd name="T86" fmla="*/ 53 w 59"/>
                <a:gd name="T87" fmla="*/ 2 h 98"/>
                <a:gd name="T88" fmla="*/ 53 w 59"/>
                <a:gd name="T89" fmla="*/ 0 h 98"/>
                <a:gd name="T90" fmla="*/ 53 w 59"/>
                <a:gd name="T9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98">
                  <a:moveTo>
                    <a:pt x="53" y="1"/>
                  </a:moveTo>
                  <a:lnTo>
                    <a:pt x="54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8" y="45"/>
                  </a:lnTo>
                  <a:lnTo>
                    <a:pt x="57" y="49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53" y="70"/>
                  </a:lnTo>
                  <a:lnTo>
                    <a:pt x="52" y="75"/>
                  </a:lnTo>
                  <a:lnTo>
                    <a:pt x="51" y="79"/>
                  </a:lnTo>
                  <a:lnTo>
                    <a:pt x="50" y="82"/>
                  </a:lnTo>
                  <a:lnTo>
                    <a:pt x="49" y="85"/>
                  </a:lnTo>
                  <a:lnTo>
                    <a:pt x="48" y="88"/>
                  </a:lnTo>
                  <a:lnTo>
                    <a:pt x="48" y="91"/>
                  </a:lnTo>
                  <a:lnTo>
                    <a:pt x="46" y="92"/>
                  </a:lnTo>
                  <a:lnTo>
                    <a:pt x="45" y="92"/>
                  </a:lnTo>
                  <a:lnTo>
                    <a:pt x="44" y="93"/>
                  </a:lnTo>
                  <a:lnTo>
                    <a:pt x="43" y="93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29" y="96"/>
                  </a:lnTo>
                  <a:lnTo>
                    <a:pt x="27" y="96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17" y="97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0" y="98"/>
                  </a:lnTo>
                  <a:lnTo>
                    <a:pt x="7" y="98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6" y="97"/>
                  </a:lnTo>
                  <a:lnTo>
                    <a:pt x="11" y="96"/>
                  </a:lnTo>
                  <a:lnTo>
                    <a:pt x="16" y="94"/>
                  </a:lnTo>
                  <a:lnTo>
                    <a:pt x="20" y="93"/>
                  </a:lnTo>
                  <a:lnTo>
                    <a:pt x="24" y="92"/>
                  </a:lnTo>
                  <a:lnTo>
                    <a:pt x="28" y="91"/>
                  </a:lnTo>
                  <a:lnTo>
                    <a:pt x="31" y="89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8" y="83"/>
                  </a:lnTo>
                  <a:lnTo>
                    <a:pt x="40" y="80"/>
                  </a:lnTo>
                  <a:lnTo>
                    <a:pt x="41" y="77"/>
                  </a:lnTo>
                  <a:lnTo>
                    <a:pt x="43" y="72"/>
                  </a:lnTo>
                  <a:lnTo>
                    <a:pt x="44" y="67"/>
                  </a:lnTo>
                  <a:lnTo>
                    <a:pt x="46" y="62"/>
                  </a:lnTo>
                  <a:lnTo>
                    <a:pt x="47" y="55"/>
                  </a:lnTo>
                  <a:lnTo>
                    <a:pt x="48" y="52"/>
                  </a:lnTo>
                  <a:lnTo>
                    <a:pt x="49" y="49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2" y="41"/>
                  </a:lnTo>
                  <a:lnTo>
                    <a:pt x="53" y="38"/>
                  </a:lnTo>
                  <a:lnTo>
                    <a:pt x="54" y="36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5" name="Freeform 105">
              <a:extLst>
                <a:ext uri="{FF2B5EF4-FFF2-40B4-BE49-F238E27FC236}">
                  <a16:creationId xmlns:a16="http://schemas.microsoft.com/office/drawing/2014/main" id="{3AAC0BB2-FBE2-4134-A912-72F150BC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70"/>
              <a:ext cx="57" cy="96"/>
            </a:xfrm>
            <a:custGeom>
              <a:avLst/>
              <a:gdLst>
                <a:gd name="T0" fmla="*/ 52 w 57"/>
                <a:gd name="T1" fmla="*/ 1 h 96"/>
                <a:gd name="T2" fmla="*/ 54 w 57"/>
                <a:gd name="T3" fmla="*/ 2 h 96"/>
                <a:gd name="T4" fmla="*/ 56 w 57"/>
                <a:gd name="T5" fmla="*/ 3 h 96"/>
                <a:gd name="T6" fmla="*/ 56 w 57"/>
                <a:gd name="T7" fmla="*/ 6 h 96"/>
                <a:gd name="T8" fmla="*/ 56 w 57"/>
                <a:gd name="T9" fmla="*/ 17 h 96"/>
                <a:gd name="T10" fmla="*/ 55 w 57"/>
                <a:gd name="T11" fmla="*/ 35 h 96"/>
                <a:gd name="T12" fmla="*/ 54 w 57"/>
                <a:gd name="T13" fmla="*/ 47 h 96"/>
                <a:gd name="T14" fmla="*/ 52 w 57"/>
                <a:gd name="T15" fmla="*/ 56 h 96"/>
                <a:gd name="T16" fmla="*/ 50 w 57"/>
                <a:gd name="T17" fmla="*/ 63 h 96"/>
                <a:gd name="T18" fmla="*/ 48 w 57"/>
                <a:gd name="T19" fmla="*/ 72 h 96"/>
                <a:gd name="T20" fmla="*/ 46 w 57"/>
                <a:gd name="T21" fmla="*/ 79 h 96"/>
                <a:gd name="T22" fmla="*/ 44 w 57"/>
                <a:gd name="T23" fmla="*/ 85 h 96"/>
                <a:gd name="T24" fmla="*/ 42 w 57"/>
                <a:gd name="T25" fmla="*/ 89 h 96"/>
                <a:gd name="T26" fmla="*/ 40 w 57"/>
                <a:gd name="T27" fmla="*/ 90 h 96"/>
                <a:gd name="T28" fmla="*/ 38 w 57"/>
                <a:gd name="T29" fmla="*/ 91 h 96"/>
                <a:gd name="T30" fmla="*/ 35 w 57"/>
                <a:gd name="T31" fmla="*/ 92 h 96"/>
                <a:gd name="T32" fmla="*/ 32 w 57"/>
                <a:gd name="T33" fmla="*/ 92 h 96"/>
                <a:gd name="T34" fmla="*/ 28 w 57"/>
                <a:gd name="T35" fmla="*/ 93 h 96"/>
                <a:gd name="T36" fmla="*/ 24 w 57"/>
                <a:gd name="T37" fmla="*/ 94 h 96"/>
                <a:gd name="T38" fmla="*/ 19 w 57"/>
                <a:gd name="T39" fmla="*/ 94 h 96"/>
                <a:gd name="T40" fmla="*/ 15 w 57"/>
                <a:gd name="T41" fmla="*/ 95 h 96"/>
                <a:gd name="T42" fmla="*/ 11 w 57"/>
                <a:gd name="T43" fmla="*/ 95 h 96"/>
                <a:gd name="T44" fmla="*/ 7 w 57"/>
                <a:gd name="T45" fmla="*/ 96 h 96"/>
                <a:gd name="T46" fmla="*/ 2 w 57"/>
                <a:gd name="T47" fmla="*/ 96 h 96"/>
                <a:gd name="T48" fmla="*/ 6 w 57"/>
                <a:gd name="T49" fmla="*/ 95 h 96"/>
                <a:gd name="T50" fmla="*/ 16 w 57"/>
                <a:gd name="T51" fmla="*/ 93 h 96"/>
                <a:gd name="T52" fmla="*/ 23 w 57"/>
                <a:gd name="T53" fmla="*/ 91 h 96"/>
                <a:gd name="T54" fmla="*/ 30 w 57"/>
                <a:gd name="T55" fmla="*/ 88 h 96"/>
                <a:gd name="T56" fmla="*/ 35 w 57"/>
                <a:gd name="T57" fmla="*/ 85 h 96"/>
                <a:gd name="T58" fmla="*/ 39 w 57"/>
                <a:gd name="T59" fmla="*/ 79 h 96"/>
                <a:gd name="T60" fmla="*/ 42 w 57"/>
                <a:gd name="T61" fmla="*/ 72 h 96"/>
                <a:gd name="T62" fmla="*/ 44 w 57"/>
                <a:gd name="T63" fmla="*/ 61 h 96"/>
                <a:gd name="T64" fmla="*/ 46 w 57"/>
                <a:gd name="T65" fmla="*/ 51 h 96"/>
                <a:gd name="T66" fmla="*/ 48 w 57"/>
                <a:gd name="T67" fmla="*/ 45 h 96"/>
                <a:gd name="T68" fmla="*/ 50 w 57"/>
                <a:gd name="T69" fmla="*/ 39 h 96"/>
                <a:gd name="T70" fmla="*/ 52 w 57"/>
                <a:gd name="T71" fmla="*/ 34 h 96"/>
                <a:gd name="T72" fmla="*/ 52 w 57"/>
                <a:gd name="T73" fmla="*/ 29 h 96"/>
                <a:gd name="T74" fmla="*/ 51 w 57"/>
                <a:gd name="T75" fmla="*/ 24 h 96"/>
                <a:gd name="T76" fmla="*/ 51 w 57"/>
                <a:gd name="T77" fmla="*/ 20 h 96"/>
                <a:gd name="T78" fmla="*/ 51 w 57"/>
                <a:gd name="T79" fmla="*/ 17 h 96"/>
                <a:gd name="T80" fmla="*/ 51 w 57"/>
                <a:gd name="T81" fmla="*/ 14 h 96"/>
                <a:gd name="T82" fmla="*/ 51 w 57"/>
                <a:gd name="T83" fmla="*/ 11 h 96"/>
                <a:gd name="T84" fmla="*/ 51 w 57"/>
                <a:gd name="T85" fmla="*/ 7 h 96"/>
                <a:gd name="T86" fmla="*/ 52 w 57"/>
                <a:gd name="T87" fmla="*/ 2 h 96"/>
                <a:gd name="T88" fmla="*/ 52 w 57"/>
                <a:gd name="T89" fmla="*/ 0 h 96"/>
                <a:gd name="T90" fmla="*/ 51 w 57"/>
                <a:gd name="T91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6">
                  <a:moveTo>
                    <a:pt x="51" y="1"/>
                  </a:moveTo>
                  <a:lnTo>
                    <a:pt x="52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6" y="17"/>
                  </a:lnTo>
                  <a:lnTo>
                    <a:pt x="56" y="26"/>
                  </a:lnTo>
                  <a:lnTo>
                    <a:pt x="55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9" y="68"/>
                  </a:lnTo>
                  <a:lnTo>
                    <a:pt x="48" y="72"/>
                  </a:lnTo>
                  <a:lnTo>
                    <a:pt x="47" y="76"/>
                  </a:lnTo>
                  <a:lnTo>
                    <a:pt x="46" y="79"/>
                  </a:lnTo>
                  <a:lnTo>
                    <a:pt x="45" y="82"/>
                  </a:lnTo>
                  <a:lnTo>
                    <a:pt x="44" y="85"/>
                  </a:lnTo>
                  <a:lnTo>
                    <a:pt x="43" y="88"/>
                  </a:lnTo>
                  <a:lnTo>
                    <a:pt x="42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6" y="93"/>
                  </a:lnTo>
                  <a:lnTo>
                    <a:pt x="24" y="94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7" y="94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9" y="95"/>
                  </a:lnTo>
                  <a:lnTo>
                    <a:pt x="7" y="96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6" y="95"/>
                  </a:lnTo>
                  <a:lnTo>
                    <a:pt x="11" y="94"/>
                  </a:lnTo>
                  <a:lnTo>
                    <a:pt x="16" y="93"/>
                  </a:lnTo>
                  <a:lnTo>
                    <a:pt x="20" y="92"/>
                  </a:lnTo>
                  <a:lnTo>
                    <a:pt x="23" y="91"/>
                  </a:lnTo>
                  <a:lnTo>
                    <a:pt x="27" y="89"/>
                  </a:lnTo>
                  <a:lnTo>
                    <a:pt x="30" y="88"/>
                  </a:lnTo>
                  <a:lnTo>
                    <a:pt x="32" y="86"/>
                  </a:lnTo>
                  <a:lnTo>
                    <a:pt x="35" y="85"/>
                  </a:lnTo>
                  <a:lnTo>
                    <a:pt x="37" y="82"/>
                  </a:lnTo>
                  <a:lnTo>
                    <a:pt x="39" y="79"/>
                  </a:lnTo>
                  <a:lnTo>
                    <a:pt x="40" y="76"/>
                  </a:lnTo>
                  <a:lnTo>
                    <a:pt x="42" y="72"/>
                  </a:lnTo>
                  <a:lnTo>
                    <a:pt x="43" y="67"/>
                  </a:lnTo>
                  <a:lnTo>
                    <a:pt x="44" y="61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7" y="48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1" y="37"/>
                  </a:lnTo>
                  <a:lnTo>
                    <a:pt x="52" y="34"/>
                  </a:lnTo>
                  <a:lnTo>
                    <a:pt x="53" y="31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82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6" name="Freeform 106">
              <a:extLst>
                <a:ext uri="{FF2B5EF4-FFF2-40B4-BE49-F238E27FC236}">
                  <a16:creationId xmlns:a16="http://schemas.microsoft.com/office/drawing/2014/main" id="{B76A4E24-13F9-4A0E-A868-D3ABFC35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72"/>
              <a:ext cx="54" cy="94"/>
            </a:xfrm>
            <a:custGeom>
              <a:avLst/>
              <a:gdLst>
                <a:gd name="T0" fmla="*/ 49 w 54"/>
                <a:gd name="T1" fmla="*/ 1 h 94"/>
                <a:gd name="T2" fmla="*/ 53 w 54"/>
                <a:gd name="T3" fmla="*/ 2 h 94"/>
                <a:gd name="T4" fmla="*/ 54 w 54"/>
                <a:gd name="T5" fmla="*/ 6 h 94"/>
                <a:gd name="T6" fmla="*/ 51 w 54"/>
                <a:gd name="T7" fmla="*/ 42 h 94"/>
                <a:gd name="T8" fmla="*/ 42 w 54"/>
                <a:gd name="T9" fmla="*/ 73 h 94"/>
                <a:gd name="T10" fmla="*/ 39 w 54"/>
                <a:gd name="T11" fmla="*/ 85 h 94"/>
                <a:gd name="T12" fmla="*/ 30 w 54"/>
                <a:gd name="T13" fmla="*/ 89 h 94"/>
                <a:gd name="T14" fmla="*/ 0 w 54"/>
                <a:gd name="T15" fmla="*/ 94 h 94"/>
                <a:gd name="T16" fmla="*/ 5 w 54"/>
                <a:gd name="T17" fmla="*/ 93 h 94"/>
                <a:gd name="T18" fmla="*/ 10 w 54"/>
                <a:gd name="T19" fmla="*/ 92 h 94"/>
                <a:gd name="T20" fmla="*/ 15 w 54"/>
                <a:gd name="T21" fmla="*/ 91 h 94"/>
                <a:gd name="T22" fmla="*/ 19 w 54"/>
                <a:gd name="T23" fmla="*/ 90 h 94"/>
                <a:gd name="T24" fmla="*/ 23 w 54"/>
                <a:gd name="T25" fmla="*/ 89 h 94"/>
                <a:gd name="T26" fmla="*/ 26 w 54"/>
                <a:gd name="T27" fmla="*/ 88 h 94"/>
                <a:gd name="T28" fmla="*/ 29 w 54"/>
                <a:gd name="T29" fmla="*/ 87 h 94"/>
                <a:gd name="T30" fmla="*/ 31 w 54"/>
                <a:gd name="T31" fmla="*/ 85 h 94"/>
                <a:gd name="T32" fmla="*/ 34 w 54"/>
                <a:gd name="T33" fmla="*/ 83 h 94"/>
                <a:gd name="T34" fmla="*/ 36 w 54"/>
                <a:gd name="T35" fmla="*/ 81 h 94"/>
                <a:gd name="T36" fmla="*/ 37 w 54"/>
                <a:gd name="T37" fmla="*/ 78 h 94"/>
                <a:gd name="T38" fmla="*/ 39 w 54"/>
                <a:gd name="T39" fmla="*/ 75 h 94"/>
                <a:gd name="T40" fmla="*/ 40 w 54"/>
                <a:gd name="T41" fmla="*/ 71 h 94"/>
                <a:gd name="T42" fmla="*/ 42 w 54"/>
                <a:gd name="T43" fmla="*/ 66 h 94"/>
                <a:gd name="T44" fmla="*/ 43 w 54"/>
                <a:gd name="T45" fmla="*/ 60 h 94"/>
                <a:gd name="T46" fmla="*/ 44 w 54"/>
                <a:gd name="T47" fmla="*/ 54 h 94"/>
                <a:gd name="T48" fmla="*/ 47 w 54"/>
                <a:gd name="T49" fmla="*/ 40 h 94"/>
                <a:gd name="T50" fmla="*/ 51 w 54"/>
                <a:gd name="T51" fmla="*/ 29 h 94"/>
                <a:gd name="T52" fmla="*/ 49 w 54"/>
                <a:gd name="T53" fmla="*/ 19 h 94"/>
                <a:gd name="T54" fmla="*/ 49 w 54"/>
                <a:gd name="T55" fmla="*/ 14 h 94"/>
                <a:gd name="T56" fmla="*/ 49 w 54"/>
                <a:gd name="T57" fmla="*/ 8 h 94"/>
                <a:gd name="T58" fmla="*/ 52 w 54"/>
                <a:gd name="T59" fmla="*/ 0 h 94"/>
                <a:gd name="T60" fmla="*/ 49 w 54"/>
                <a:gd name="T6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94">
                  <a:moveTo>
                    <a:pt x="49" y="1"/>
                  </a:moveTo>
                  <a:lnTo>
                    <a:pt x="53" y="2"/>
                  </a:lnTo>
                  <a:lnTo>
                    <a:pt x="54" y="6"/>
                  </a:lnTo>
                  <a:lnTo>
                    <a:pt x="51" y="42"/>
                  </a:lnTo>
                  <a:lnTo>
                    <a:pt x="42" y="73"/>
                  </a:lnTo>
                  <a:lnTo>
                    <a:pt x="39" y="85"/>
                  </a:lnTo>
                  <a:lnTo>
                    <a:pt x="30" y="89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5" y="91"/>
                  </a:lnTo>
                  <a:lnTo>
                    <a:pt x="19" y="90"/>
                  </a:lnTo>
                  <a:lnTo>
                    <a:pt x="23" y="89"/>
                  </a:lnTo>
                  <a:lnTo>
                    <a:pt x="26" y="88"/>
                  </a:lnTo>
                  <a:lnTo>
                    <a:pt x="29" y="87"/>
                  </a:lnTo>
                  <a:lnTo>
                    <a:pt x="31" y="85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9" y="75"/>
                  </a:lnTo>
                  <a:lnTo>
                    <a:pt x="40" y="71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4" y="54"/>
                  </a:lnTo>
                  <a:lnTo>
                    <a:pt x="47" y="40"/>
                  </a:lnTo>
                  <a:lnTo>
                    <a:pt x="51" y="29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8"/>
                  </a:lnTo>
                  <a:lnTo>
                    <a:pt x="52" y="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89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7" name="Freeform 107">
              <a:extLst>
                <a:ext uri="{FF2B5EF4-FFF2-40B4-BE49-F238E27FC236}">
                  <a16:creationId xmlns:a16="http://schemas.microsoft.com/office/drawing/2014/main" id="{416B9474-8277-4CAC-BA00-2B6309987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915"/>
              <a:ext cx="16" cy="13"/>
            </a:xfrm>
            <a:custGeom>
              <a:avLst/>
              <a:gdLst>
                <a:gd name="T0" fmla="*/ 6 w 16"/>
                <a:gd name="T1" fmla="*/ 1 h 13"/>
                <a:gd name="T2" fmla="*/ 8 w 16"/>
                <a:gd name="T3" fmla="*/ 1 h 13"/>
                <a:gd name="T4" fmla="*/ 10 w 16"/>
                <a:gd name="T5" fmla="*/ 0 h 13"/>
                <a:gd name="T6" fmla="*/ 11 w 16"/>
                <a:gd name="T7" fmla="*/ 1 h 13"/>
                <a:gd name="T8" fmla="*/ 13 w 16"/>
                <a:gd name="T9" fmla="*/ 1 h 13"/>
                <a:gd name="T10" fmla="*/ 14 w 16"/>
                <a:gd name="T11" fmla="*/ 2 h 13"/>
                <a:gd name="T12" fmla="*/ 15 w 16"/>
                <a:gd name="T13" fmla="*/ 2 h 13"/>
                <a:gd name="T14" fmla="*/ 16 w 16"/>
                <a:gd name="T15" fmla="*/ 3 h 13"/>
                <a:gd name="T16" fmla="*/ 16 w 16"/>
                <a:gd name="T17" fmla="*/ 4 h 13"/>
                <a:gd name="T18" fmla="*/ 16 w 16"/>
                <a:gd name="T19" fmla="*/ 6 h 13"/>
                <a:gd name="T20" fmla="*/ 16 w 16"/>
                <a:gd name="T21" fmla="*/ 7 h 13"/>
                <a:gd name="T22" fmla="*/ 16 w 16"/>
                <a:gd name="T23" fmla="*/ 8 h 13"/>
                <a:gd name="T24" fmla="*/ 15 w 16"/>
                <a:gd name="T25" fmla="*/ 9 h 13"/>
                <a:gd name="T26" fmla="*/ 14 w 16"/>
                <a:gd name="T27" fmla="*/ 10 h 13"/>
                <a:gd name="T28" fmla="*/ 13 w 16"/>
                <a:gd name="T29" fmla="*/ 11 h 13"/>
                <a:gd name="T30" fmla="*/ 12 w 16"/>
                <a:gd name="T31" fmla="*/ 12 h 13"/>
                <a:gd name="T32" fmla="*/ 10 w 16"/>
                <a:gd name="T33" fmla="*/ 13 h 13"/>
                <a:gd name="T34" fmla="*/ 8 w 16"/>
                <a:gd name="T35" fmla="*/ 13 h 13"/>
                <a:gd name="T36" fmla="*/ 7 w 16"/>
                <a:gd name="T37" fmla="*/ 13 h 13"/>
                <a:gd name="T38" fmla="*/ 6 w 16"/>
                <a:gd name="T39" fmla="*/ 13 h 13"/>
                <a:gd name="T40" fmla="*/ 4 w 16"/>
                <a:gd name="T41" fmla="*/ 13 h 13"/>
                <a:gd name="T42" fmla="*/ 3 w 16"/>
                <a:gd name="T43" fmla="*/ 12 h 13"/>
                <a:gd name="T44" fmla="*/ 2 w 16"/>
                <a:gd name="T45" fmla="*/ 12 h 13"/>
                <a:gd name="T46" fmla="*/ 1 w 16"/>
                <a:gd name="T47" fmla="*/ 10 h 13"/>
                <a:gd name="T48" fmla="*/ 1 w 16"/>
                <a:gd name="T49" fmla="*/ 9 h 13"/>
                <a:gd name="T50" fmla="*/ 0 w 16"/>
                <a:gd name="T51" fmla="*/ 8 h 13"/>
                <a:gd name="T52" fmla="*/ 0 w 16"/>
                <a:gd name="T53" fmla="*/ 7 h 13"/>
                <a:gd name="T54" fmla="*/ 1 w 16"/>
                <a:gd name="T55" fmla="*/ 6 h 13"/>
                <a:gd name="T56" fmla="*/ 1 w 16"/>
                <a:gd name="T57" fmla="*/ 4 h 13"/>
                <a:gd name="T58" fmla="*/ 2 w 16"/>
                <a:gd name="T59" fmla="*/ 3 h 13"/>
                <a:gd name="T60" fmla="*/ 4 w 16"/>
                <a:gd name="T61" fmla="*/ 2 h 13"/>
                <a:gd name="T62" fmla="*/ 5 w 16"/>
                <a:gd name="T63" fmla="*/ 2 h 13"/>
                <a:gd name="T64" fmla="*/ 6 w 16"/>
                <a:gd name="T6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3">
                  <a:moveTo>
                    <a:pt x="6" y="1"/>
                  </a:moveTo>
                  <a:lnTo>
                    <a:pt x="8" y="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8" name="Freeform 108">
              <a:extLst>
                <a:ext uri="{FF2B5EF4-FFF2-40B4-BE49-F238E27FC236}">
                  <a16:creationId xmlns:a16="http://schemas.microsoft.com/office/drawing/2014/main" id="{DE5361A0-3014-41AC-8485-D75174B4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5"/>
              <a:ext cx="16" cy="13"/>
            </a:xfrm>
            <a:custGeom>
              <a:avLst/>
              <a:gdLst>
                <a:gd name="T0" fmla="*/ 6 w 16"/>
                <a:gd name="T1" fmla="*/ 1 h 13"/>
                <a:gd name="T2" fmla="*/ 7 w 16"/>
                <a:gd name="T3" fmla="*/ 1 h 13"/>
                <a:gd name="T4" fmla="*/ 9 w 16"/>
                <a:gd name="T5" fmla="*/ 0 h 13"/>
                <a:gd name="T6" fmla="*/ 10 w 16"/>
                <a:gd name="T7" fmla="*/ 1 h 13"/>
                <a:gd name="T8" fmla="*/ 12 w 16"/>
                <a:gd name="T9" fmla="*/ 1 h 13"/>
                <a:gd name="T10" fmla="*/ 13 w 16"/>
                <a:gd name="T11" fmla="*/ 2 h 13"/>
                <a:gd name="T12" fmla="*/ 14 w 16"/>
                <a:gd name="T13" fmla="*/ 2 h 13"/>
                <a:gd name="T14" fmla="*/ 15 w 16"/>
                <a:gd name="T15" fmla="*/ 3 h 13"/>
                <a:gd name="T16" fmla="*/ 15 w 16"/>
                <a:gd name="T17" fmla="*/ 4 h 13"/>
                <a:gd name="T18" fmla="*/ 16 w 16"/>
                <a:gd name="T19" fmla="*/ 6 h 13"/>
                <a:gd name="T20" fmla="*/ 15 w 16"/>
                <a:gd name="T21" fmla="*/ 7 h 13"/>
                <a:gd name="T22" fmla="*/ 15 w 16"/>
                <a:gd name="T23" fmla="*/ 8 h 13"/>
                <a:gd name="T24" fmla="*/ 14 w 16"/>
                <a:gd name="T25" fmla="*/ 9 h 13"/>
                <a:gd name="T26" fmla="*/ 13 w 16"/>
                <a:gd name="T27" fmla="*/ 10 h 13"/>
                <a:gd name="T28" fmla="*/ 12 w 16"/>
                <a:gd name="T29" fmla="*/ 11 h 13"/>
                <a:gd name="T30" fmla="*/ 11 w 16"/>
                <a:gd name="T31" fmla="*/ 12 h 13"/>
                <a:gd name="T32" fmla="*/ 9 w 16"/>
                <a:gd name="T33" fmla="*/ 13 h 13"/>
                <a:gd name="T34" fmla="*/ 8 w 16"/>
                <a:gd name="T35" fmla="*/ 13 h 13"/>
                <a:gd name="T36" fmla="*/ 6 w 16"/>
                <a:gd name="T37" fmla="*/ 13 h 13"/>
                <a:gd name="T38" fmla="*/ 5 w 16"/>
                <a:gd name="T39" fmla="*/ 13 h 13"/>
                <a:gd name="T40" fmla="*/ 3 w 16"/>
                <a:gd name="T41" fmla="*/ 13 h 13"/>
                <a:gd name="T42" fmla="*/ 2 w 16"/>
                <a:gd name="T43" fmla="*/ 12 h 13"/>
                <a:gd name="T44" fmla="*/ 1 w 16"/>
                <a:gd name="T45" fmla="*/ 12 h 13"/>
                <a:gd name="T46" fmla="*/ 0 w 16"/>
                <a:gd name="T47" fmla="*/ 10 h 13"/>
                <a:gd name="T48" fmla="*/ 0 w 16"/>
                <a:gd name="T49" fmla="*/ 9 h 13"/>
                <a:gd name="T50" fmla="*/ 0 w 16"/>
                <a:gd name="T51" fmla="*/ 8 h 13"/>
                <a:gd name="T52" fmla="*/ 0 w 16"/>
                <a:gd name="T53" fmla="*/ 7 h 13"/>
                <a:gd name="T54" fmla="*/ 0 w 16"/>
                <a:gd name="T55" fmla="*/ 6 h 13"/>
                <a:gd name="T56" fmla="*/ 1 w 16"/>
                <a:gd name="T57" fmla="*/ 4 h 13"/>
                <a:gd name="T58" fmla="*/ 2 w 16"/>
                <a:gd name="T59" fmla="*/ 3 h 13"/>
                <a:gd name="T60" fmla="*/ 3 w 16"/>
                <a:gd name="T61" fmla="*/ 2 h 13"/>
                <a:gd name="T62" fmla="*/ 4 w 16"/>
                <a:gd name="T63" fmla="*/ 2 h 13"/>
                <a:gd name="T64" fmla="*/ 6 w 16"/>
                <a:gd name="T6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3">
                  <a:moveTo>
                    <a:pt x="6" y="1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9" name="Freeform 109">
              <a:extLst>
                <a:ext uri="{FF2B5EF4-FFF2-40B4-BE49-F238E27FC236}">
                  <a16:creationId xmlns:a16="http://schemas.microsoft.com/office/drawing/2014/main" id="{0298E987-DDE5-4F69-97E4-7716C820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6"/>
              <a:ext cx="15" cy="12"/>
            </a:xfrm>
            <a:custGeom>
              <a:avLst/>
              <a:gdLst>
                <a:gd name="T0" fmla="*/ 6 w 15"/>
                <a:gd name="T1" fmla="*/ 1 h 12"/>
                <a:gd name="T2" fmla="*/ 7 w 15"/>
                <a:gd name="T3" fmla="*/ 0 h 12"/>
                <a:gd name="T4" fmla="*/ 8 w 15"/>
                <a:gd name="T5" fmla="*/ 0 h 12"/>
                <a:gd name="T6" fmla="*/ 10 w 15"/>
                <a:gd name="T7" fmla="*/ 0 h 12"/>
                <a:gd name="T8" fmla="*/ 11 w 15"/>
                <a:gd name="T9" fmla="*/ 1 h 12"/>
                <a:gd name="T10" fmla="*/ 12 w 15"/>
                <a:gd name="T11" fmla="*/ 1 h 12"/>
                <a:gd name="T12" fmla="*/ 13 w 15"/>
                <a:gd name="T13" fmla="*/ 2 h 12"/>
                <a:gd name="T14" fmla="*/ 14 w 15"/>
                <a:gd name="T15" fmla="*/ 3 h 12"/>
                <a:gd name="T16" fmla="*/ 15 w 15"/>
                <a:gd name="T17" fmla="*/ 4 h 12"/>
                <a:gd name="T18" fmla="*/ 15 w 15"/>
                <a:gd name="T19" fmla="*/ 5 h 12"/>
                <a:gd name="T20" fmla="*/ 15 w 15"/>
                <a:gd name="T21" fmla="*/ 6 h 12"/>
                <a:gd name="T22" fmla="*/ 14 w 15"/>
                <a:gd name="T23" fmla="*/ 7 h 12"/>
                <a:gd name="T24" fmla="*/ 14 w 15"/>
                <a:gd name="T25" fmla="*/ 8 h 12"/>
                <a:gd name="T26" fmla="*/ 13 w 15"/>
                <a:gd name="T27" fmla="*/ 9 h 12"/>
                <a:gd name="T28" fmla="*/ 12 w 15"/>
                <a:gd name="T29" fmla="*/ 10 h 12"/>
                <a:gd name="T30" fmla="*/ 10 w 15"/>
                <a:gd name="T31" fmla="*/ 11 h 12"/>
                <a:gd name="T32" fmla="*/ 9 w 15"/>
                <a:gd name="T33" fmla="*/ 12 h 12"/>
                <a:gd name="T34" fmla="*/ 8 w 15"/>
                <a:gd name="T35" fmla="*/ 12 h 12"/>
                <a:gd name="T36" fmla="*/ 6 w 15"/>
                <a:gd name="T37" fmla="*/ 12 h 12"/>
                <a:gd name="T38" fmla="*/ 5 w 15"/>
                <a:gd name="T39" fmla="*/ 12 h 12"/>
                <a:gd name="T40" fmla="*/ 3 w 15"/>
                <a:gd name="T41" fmla="*/ 12 h 12"/>
                <a:gd name="T42" fmla="*/ 2 w 15"/>
                <a:gd name="T43" fmla="*/ 11 h 12"/>
                <a:gd name="T44" fmla="*/ 1 w 15"/>
                <a:gd name="T45" fmla="*/ 10 h 12"/>
                <a:gd name="T46" fmla="*/ 1 w 15"/>
                <a:gd name="T47" fmla="*/ 9 h 12"/>
                <a:gd name="T48" fmla="*/ 0 w 15"/>
                <a:gd name="T49" fmla="*/ 8 h 12"/>
                <a:gd name="T50" fmla="*/ 0 w 15"/>
                <a:gd name="T51" fmla="*/ 7 h 12"/>
                <a:gd name="T52" fmla="*/ 0 w 15"/>
                <a:gd name="T53" fmla="*/ 6 h 12"/>
                <a:gd name="T54" fmla="*/ 0 w 15"/>
                <a:gd name="T55" fmla="*/ 5 h 12"/>
                <a:gd name="T56" fmla="*/ 1 w 15"/>
                <a:gd name="T57" fmla="*/ 4 h 12"/>
                <a:gd name="T58" fmla="*/ 2 w 15"/>
                <a:gd name="T59" fmla="*/ 3 h 12"/>
                <a:gd name="T60" fmla="*/ 3 w 15"/>
                <a:gd name="T61" fmla="*/ 2 h 12"/>
                <a:gd name="T62" fmla="*/ 4 w 15"/>
                <a:gd name="T63" fmla="*/ 1 h 12"/>
                <a:gd name="T64" fmla="*/ 6 w 15"/>
                <a:gd name="T6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2">
                  <a:moveTo>
                    <a:pt x="6" y="1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D7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0" name="Freeform 110">
              <a:extLst>
                <a:ext uri="{FF2B5EF4-FFF2-40B4-BE49-F238E27FC236}">
                  <a16:creationId xmlns:a16="http://schemas.microsoft.com/office/drawing/2014/main" id="{F901380D-6BBF-40D7-B2FE-5884EA6BD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7"/>
              <a:ext cx="14" cy="11"/>
            </a:xfrm>
            <a:custGeom>
              <a:avLst/>
              <a:gdLst>
                <a:gd name="T0" fmla="*/ 5 w 14"/>
                <a:gd name="T1" fmla="*/ 0 h 11"/>
                <a:gd name="T2" fmla="*/ 7 w 14"/>
                <a:gd name="T3" fmla="*/ 0 h 11"/>
                <a:gd name="T4" fmla="*/ 8 w 14"/>
                <a:gd name="T5" fmla="*/ 0 h 11"/>
                <a:gd name="T6" fmla="*/ 10 w 14"/>
                <a:gd name="T7" fmla="*/ 0 h 11"/>
                <a:gd name="T8" fmla="*/ 11 w 14"/>
                <a:gd name="T9" fmla="*/ 0 h 11"/>
                <a:gd name="T10" fmla="*/ 12 w 14"/>
                <a:gd name="T11" fmla="*/ 1 h 11"/>
                <a:gd name="T12" fmla="*/ 13 w 14"/>
                <a:gd name="T13" fmla="*/ 1 h 11"/>
                <a:gd name="T14" fmla="*/ 13 w 14"/>
                <a:gd name="T15" fmla="*/ 2 h 11"/>
                <a:gd name="T16" fmla="*/ 14 w 14"/>
                <a:gd name="T17" fmla="*/ 3 h 11"/>
                <a:gd name="T18" fmla="*/ 14 w 14"/>
                <a:gd name="T19" fmla="*/ 4 h 11"/>
                <a:gd name="T20" fmla="*/ 14 w 14"/>
                <a:gd name="T21" fmla="*/ 5 h 11"/>
                <a:gd name="T22" fmla="*/ 14 w 14"/>
                <a:gd name="T23" fmla="*/ 6 h 11"/>
                <a:gd name="T24" fmla="*/ 13 w 14"/>
                <a:gd name="T25" fmla="*/ 7 h 11"/>
                <a:gd name="T26" fmla="*/ 12 w 14"/>
                <a:gd name="T27" fmla="*/ 8 h 11"/>
                <a:gd name="T28" fmla="*/ 11 w 14"/>
                <a:gd name="T29" fmla="*/ 9 h 11"/>
                <a:gd name="T30" fmla="*/ 10 w 14"/>
                <a:gd name="T31" fmla="*/ 10 h 11"/>
                <a:gd name="T32" fmla="*/ 9 w 14"/>
                <a:gd name="T33" fmla="*/ 10 h 11"/>
                <a:gd name="T34" fmla="*/ 7 w 14"/>
                <a:gd name="T35" fmla="*/ 11 h 11"/>
                <a:gd name="T36" fmla="*/ 6 w 14"/>
                <a:gd name="T37" fmla="*/ 11 h 11"/>
                <a:gd name="T38" fmla="*/ 5 w 14"/>
                <a:gd name="T39" fmla="*/ 11 h 11"/>
                <a:gd name="T40" fmla="*/ 3 w 14"/>
                <a:gd name="T41" fmla="*/ 10 h 11"/>
                <a:gd name="T42" fmla="*/ 2 w 14"/>
                <a:gd name="T43" fmla="*/ 10 h 11"/>
                <a:gd name="T44" fmla="*/ 1 w 14"/>
                <a:gd name="T45" fmla="*/ 9 h 11"/>
                <a:gd name="T46" fmla="*/ 1 w 14"/>
                <a:gd name="T47" fmla="*/ 8 h 11"/>
                <a:gd name="T48" fmla="*/ 0 w 14"/>
                <a:gd name="T49" fmla="*/ 7 h 11"/>
                <a:gd name="T50" fmla="*/ 0 w 14"/>
                <a:gd name="T51" fmla="*/ 6 h 11"/>
                <a:gd name="T52" fmla="*/ 0 w 14"/>
                <a:gd name="T53" fmla="*/ 5 h 11"/>
                <a:gd name="T54" fmla="*/ 0 w 14"/>
                <a:gd name="T55" fmla="*/ 4 h 11"/>
                <a:gd name="T56" fmla="*/ 1 w 14"/>
                <a:gd name="T57" fmla="*/ 3 h 11"/>
                <a:gd name="T58" fmla="*/ 2 w 14"/>
                <a:gd name="T59" fmla="*/ 2 h 11"/>
                <a:gd name="T60" fmla="*/ 3 w 14"/>
                <a:gd name="T61" fmla="*/ 1 h 11"/>
                <a:gd name="T62" fmla="*/ 4 w 14"/>
                <a:gd name="T63" fmla="*/ 1 h 11"/>
                <a:gd name="T64" fmla="*/ 5 w 14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8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1" name="Freeform 111">
              <a:extLst>
                <a:ext uri="{FF2B5EF4-FFF2-40B4-BE49-F238E27FC236}">
                  <a16:creationId xmlns:a16="http://schemas.microsoft.com/office/drawing/2014/main" id="{279A6AD4-180A-4B5B-BF61-FEFD9202B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7"/>
              <a:ext cx="13" cy="11"/>
            </a:xfrm>
            <a:custGeom>
              <a:avLst/>
              <a:gdLst>
                <a:gd name="T0" fmla="*/ 5 w 13"/>
                <a:gd name="T1" fmla="*/ 1 h 11"/>
                <a:gd name="T2" fmla="*/ 7 w 13"/>
                <a:gd name="T3" fmla="*/ 0 h 11"/>
                <a:gd name="T4" fmla="*/ 8 w 13"/>
                <a:gd name="T5" fmla="*/ 0 h 11"/>
                <a:gd name="T6" fmla="*/ 9 w 13"/>
                <a:gd name="T7" fmla="*/ 0 h 11"/>
                <a:gd name="T8" fmla="*/ 10 w 13"/>
                <a:gd name="T9" fmla="*/ 1 h 11"/>
                <a:gd name="T10" fmla="*/ 11 w 13"/>
                <a:gd name="T11" fmla="*/ 1 h 11"/>
                <a:gd name="T12" fmla="*/ 12 w 13"/>
                <a:gd name="T13" fmla="*/ 2 h 11"/>
                <a:gd name="T14" fmla="*/ 13 w 13"/>
                <a:gd name="T15" fmla="*/ 3 h 11"/>
                <a:gd name="T16" fmla="*/ 13 w 13"/>
                <a:gd name="T17" fmla="*/ 4 h 11"/>
                <a:gd name="T18" fmla="*/ 13 w 13"/>
                <a:gd name="T19" fmla="*/ 5 h 11"/>
                <a:gd name="T20" fmla="*/ 13 w 13"/>
                <a:gd name="T21" fmla="*/ 6 h 11"/>
                <a:gd name="T22" fmla="*/ 13 w 13"/>
                <a:gd name="T23" fmla="*/ 7 h 11"/>
                <a:gd name="T24" fmla="*/ 12 w 13"/>
                <a:gd name="T25" fmla="*/ 7 h 11"/>
                <a:gd name="T26" fmla="*/ 12 w 13"/>
                <a:gd name="T27" fmla="*/ 8 h 11"/>
                <a:gd name="T28" fmla="*/ 11 w 13"/>
                <a:gd name="T29" fmla="*/ 9 h 11"/>
                <a:gd name="T30" fmla="*/ 10 w 13"/>
                <a:gd name="T31" fmla="*/ 10 h 11"/>
                <a:gd name="T32" fmla="*/ 8 w 13"/>
                <a:gd name="T33" fmla="*/ 10 h 11"/>
                <a:gd name="T34" fmla="*/ 7 w 13"/>
                <a:gd name="T35" fmla="*/ 11 h 11"/>
                <a:gd name="T36" fmla="*/ 6 w 13"/>
                <a:gd name="T37" fmla="*/ 11 h 11"/>
                <a:gd name="T38" fmla="*/ 4 w 13"/>
                <a:gd name="T39" fmla="*/ 11 h 11"/>
                <a:gd name="T40" fmla="*/ 3 w 13"/>
                <a:gd name="T41" fmla="*/ 10 h 11"/>
                <a:gd name="T42" fmla="*/ 2 w 13"/>
                <a:gd name="T43" fmla="*/ 10 h 11"/>
                <a:gd name="T44" fmla="*/ 1 w 13"/>
                <a:gd name="T45" fmla="*/ 9 h 11"/>
                <a:gd name="T46" fmla="*/ 1 w 13"/>
                <a:gd name="T47" fmla="*/ 8 h 11"/>
                <a:gd name="T48" fmla="*/ 0 w 13"/>
                <a:gd name="T49" fmla="*/ 7 h 11"/>
                <a:gd name="T50" fmla="*/ 0 w 13"/>
                <a:gd name="T51" fmla="*/ 7 h 11"/>
                <a:gd name="T52" fmla="*/ 0 w 13"/>
                <a:gd name="T53" fmla="*/ 5 h 11"/>
                <a:gd name="T54" fmla="*/ 1 w 13"/>
                <a:gd name="T55" fmla="*/ 5 h 11"/>
                <a:gd name="T56" fmla="*/ 1 w 13"/>
                <a:gd name="T57" fmla="*/ 3 h 11"/>
                <a:gd name="T58" fmla="*/ 2 w 13"/>
                <a:gd name="T59" fmla="*/ 3 h 11"/>
                <a:gd name="T60" fmla="*/ 3 w 13"/>
                <a:gd name="T61" fmla="*/ 2 h 11"/>
                <a:gd name="T62" fmla="*/ 4 w 13"/>
                <a:gd name="T63" fmla="*/ 1 h 11"/>
                <a:gd name="T64" fmla="*/ 5 w 13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1">
                  <a:moveTo>
                    <a:pt x="5" y="1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9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2" name="Freeform 112">
              <a:extLst>
                <a:ext uri="{FF2B5EF4-FFF2-40B4-BE49-F238E27FC236}">
                  <a16:creationId xmlns:a16="http://schemas.microsoft.com/office/drawing/2014/main" id="{BB9779AA-143B-4AB3-B21A-A626141E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8"/>
              <a:ext cx="11" cy="10"/>
            </a:xfrm>
            <a:custGeom>
              <a:avLst/>
              <a:gdLst>
                <a:gd name="T0" fmla="*/ 4 w 11"/>
                <a:gd name="T1" fmla="*/ 0 h 10"/>
                <a:gd name="T2" fmla="*/ 5 w 11"/>
                <a:gd name="T3" fmla="*/ 0 h 10"/>
                <a:gd name="T4" fmla="*/ 7 w 11"/>
                <a:gd name="T5" fmla="*/ 0 h 10"/>
                <a:gd name="T6" fmla="*/ 8 w 11"/>
                <a:gd name="T7" fmla="*/ 0 h 10"/>
                <a:gd name="T8" fmla="*/ 9 w 11"/>
                <a:gd name="T9" fmla="*/ 0 h 10"/>
                <a:gd name="T10" fmla="*/ 9 w 11"/>
                <a:gd name="T11" fmla="*/ 1 h 10"/>
                <a:gd name="T12" fmla="*/ 10 w 11"/>
                <a:gd name="T13" fmla="*/ 1 h 10"/>
                <a:gd name="T14" fmla="*/ 11 w 11"/>
                <a:gd name="T15" fmla="*/ 2 h 10"/>
                <a:gd name="T16" fmla="*/ 11 w 11"/>
                <a:gd name="T17" fmla="*/ 3 h 10"/>
                <a:gd name="T18" fmla="*/ 11 w 11"/>
                <a:gd name="T19" fmla="*/ 5 h 10"/>
                <a:gd name="T20" fmla="*/ 11 w 11"/>
                <a:gd name="T21" fmla="*/ 7 h 10"/>
                <a:gd name="T22" fmla="*/ 9 w 11"/>
                <a:gd name="T23" fmla="*/ 8 h 10"/>
                <a:gd name="T24" fmla="*/ 7 w 11"/>
                <a:gd name="T25" fmla="*/ 9 h 10"/>
                <a:gd name="T26" fmla="*/ 6 w 11"/>
                <a:gd name="T27" fmla="*/ 9 h 10"/>
                <a:gd name="T28" fmla="*/ 5 w 11"/>
                <a:gd name="T29" fmla="*/ 10 h 10"/>
                <a:gd name="T30" fmla="*/ 3 w 11"/>
                <a:gd name="T31" fmla="*/ 9 h 10"/>
                <a:gd name="T32" fmla="*/ 2 w 11"/>
                <a:gd name="T33" fmla="*/ 9 h 10"/>
                <a:gd name="T34" fmla="*/ 1 w 11"/>
                <a:gd name="T35" fmla="*/ 9 h 10"/>
                <a:gd name="T36" fmla="*/ 1 w 11"/>
                <a:gd name="T37" fmla="*/ 8 h 10"/>
                <a:gd name="T38" fmla="*/ 0 w 11"/>
                <a:gd name="T39" fmla="*/ 7 h 10"/>
                <a:gd name="T40" fmla="*/ 0 w 11"/>
                <a:gd name="T41" fmla="*/ 6 h 10"/>
                <a:gd name="T42" fmla="*/ 0 w 11"/>
                <a:gd name="T43" fmla="*/ 5 h 10"/>
                <a:gd name="T44" fmla="*/ 0 w 11"/>
                <a:gd name="T45" fmla="*/ 3 h 10"/>
                <a:gd name="T46" fmla="*/ 2 w 11"/>
                <a:gd name="T47" fmla="*/ 1 h 10"/>
                <a:gd name="T48" fmla="*/ 4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3" name="Freeform 113">
              <a:extLst>
                <a:ext uri="{FF2B5EF4-FFF2-40B4-BE49-F238E27FC236}">
                  <a16:creationId xmlns:a16="http://schemas.microsoft.com/office/drawing/2014/main" id="{276899F7-D3EB-456F-8B03-F511A082F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9"/>
              <a:ext cx="11" cy="8"/>
            </a:xfrm>
            <a:custGeom>
              <a:avLst/>
              <a:gdLst>
                <a:gd name="T0" fmla="*/ 4 w 11"/>
                <a:gd name="T1" fmla="*/ 0 h 8"/>
                <a:gd name="T2" fmla="*/ 5 w 11"/>
                <a:gd name="T3" fmla="*/ 0 h 8"/>
                <a:gd name="T4" fmla="*/ 6 w 11"/>
                <a:gd name="T5" fmla="*/ 0 h 8"/>
                <a:gd name="T6" fmla="*/ 7 w 11"/>
                <a:gd name="T7" fmla="*/ 0 h 8"/>
                <a:gd name="T8" fmla="*/ 8 w 11"/>
                <a:gd name="T9" fmla="*/ 0 h 8"/>
                <a:gd name="T10" fmla="*/ 9 w 11"/>
                <a:gd name="T11" fmla="*/ 0 h 8"/>
                <a:gd name="T12" fmla="*/ 10 w 11"/>
                <a:gd name="T13" fmla="*/ 1 h 8"/>
                <a:gd name="T14" fmla="*/ 10 w 11"/>
                <a:gd name="T15" fmla="*/ 2 h 8"/>
                <a:gd name="T16" fmla="*/ 11 w 11"/>
                <a:gd name="T17" fmla="*/ 2 h 8"/>
                <a:gd name="T18" fmla="*/ 11 w 11"/>
                <a:gd name="T19" fmla="*/ 4 h 8"/>
                <a:gd name="T20" fmla="*/ 10 w 11"/>
                <a:gd name="T21" fmla="*/ 6 h 8"/>
                <a:gd name="T22" fmla="*/ 9 w 11"/>
                <a:gd name="T23" fmla="*/ 7 h 8"/>
                <a:gd name="T24" fmla="*/ 7 w 11"/>
                <a:gd name="T25" fmla="*/ 8 h 8"/>
                <a:gd name="T26" fmla="*/ 5 w 11"/>
                <a:gd name="T27" fmla="*/ 8 h 8"/>
                <a:gd name="T28" fmla="*/ 4 w 11"/>
                <a:gd name="T29" fmla="*/ 8 h 8"/>
                <a:gd name="T30" fmla="*/ 3 w 11"/>
                <a:gd name="T31" fmla="*/ 8 h 8"/>
                <a:gd name="T32" fmla="*/ 2 w 11"/>
                <a:gd name="T33" fmla="*/ 8 h 8"/>
                <a:gd name="T34" fmla="*/ 1 w 11"/>
                <a:gd name="T35" fmla="*/ 8 h 8"/>
                <a:gd name="T36" fmla="*/ 1 w 11"/>
                <a:gd name="T37" fmla="*/ 7 h 8"/>
                <a:gd name="T38" fmla="*/ 0 w 11"/>
                <a:gd name="T39" fmla="*/ 6 h 8"/>
                <a:gd name="T40" fmla="*/ 0 w 11"/>
                <a:gd name="T41" fmla="*/ 6 h 8"/>
                <a:gd name="T42" fmla="*/ 0 w 11"/>
                <a:gd name="T43" fmla="*/ 4 h 8"/>
                <a:gd name="T44" fmla="*/ 1 w 11"/>
                <a:gd name="T45" fmla="*/ 2 h 8"/>
                <a:gd name="T46" fmla="*/ 2 w 11"/>
                <a:gd name="T47" fmla="*/ 1 h 8"/>
                <a:gd name="T48" fmla="*/ 4 w 11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8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4" name="Freeform 114">
              <a:extLst>
                <a:ext uri="{FF2B5EF4-FFF2-40B4-BE49-F238E27FC236}">
                  <a16:creationId xmlns:a16="http://schemas.microsoft.com/office/drawing/2014/main" id="{18D0BB47-3B6A-4F61-928E-97500AF0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9"/>
              <a:ext cx="10" cy="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0 h 8"/>
                <a:gd name="T4" fmla="*/ 6 w 10"/>
                <a:gd name="T5" fmla="*/ 0 h 8"/>
                <a:gd name="T6" fmla="*/ 7 w 10"/>
                <a:gd name="T7" fmla="*/ 0 h 8"/>
                <a:gd name="T8" fmla="*/ 8 w 10"/>
                <a:gd name="T9" fmla="*/ 1 h 8"/>
                <a:gd name="T10" fmla="*/ 8 w 10"/>
                <a:gd name="T11" fmla="*/ 1 h 8"/>
                <a:gd name="T12" fmla="*/ 9 w 10"/>
                <a:gd name="T13" fmla="*/ 1 h 8"/>
                <a:gd name="T14" fmla="*/ 9 w 10"/>
                <a:gd name="T15" fmla="*/ 2 h 8"/>
                <a:gd name="T16" fmla="*/ 10 w 10"/>
                <a:gd name="T17" fmla="*/ 3 h 8"/>
                <a:gd name="T18" fmla="*/ 10 w 10"/>
                <a:gd name="T19" fmla="*/ 4 h 8"/>
                <a:gd name="T20" fmla="*/ 9 w 10"/>
                <a:gd name="T21" fmla="*/ 6 h 8"/>
                <a:gd name="T22" fmla="*/ 8 w 10"/>
                <a:gd name="T23" fmla="*/ 7 h 8"/>
                <a:gd name="T24" fmla="*/ 6 w 10"/>
                <a:gd name="T25" fmla="*/ 8 h 8"/>
                <a:gd name="T26" fmla="*/ 5 w 10"/>
                <a:gd name="T27" fmla="*/ 8 h 8"/>
                <a:gd name="T28" fmla="*/ 4 w 10"/>
                <a:gd name="T29" fmla="*/ 8 h 8"/>
                <a:gd name="T30" fmla="*/ 3 w 10"/>
                <a:gd name="T31" fmla="*/ 8 h 8"/>
                <a:gd name="T32" fmla="*/ 2 w 10"/>
                <a:gd name="T33" fmla="*/ 8 h 8"/>
                <a:gd name="T34" fmla="*/ 2 w 10"/>
                <a:gd name="T35" fmla="*/ 8 h 8"/>
                <a:gd name="T36" fmla="*/ 1 w 10"/>
                <a:gd name="T37" fmla="*/ 7 h 8"/>
                <a:gd name="T38" fmla="*/ 0 w 10"/>
                <a:gd name="T39" fmla="*/ 6 h 8"/>
                <a:gd name="T40" fmla="*/ 0 w 10"/>
                <a:gd name="T41" fmla="*/ 6 h 8"/>
                <a:gd name="T42" fmla="*/ 0 w 10"/>
                <a:gd name="T43" fmla="*/ 4 h 8"/>
                <a:gd name="T44" fmla="*/ 1 w 10"/>
                <a:gd name="T45" fmla="*/ 3 h 8"/>
                <a:gd name="T46" fmla="*/ 2 w 10"/>
                <a:gd name="T47" fmla="*/ 1 h 8"/>
                <a:gd name="T48" fmla="*/ 4 w 10"/>
                <a:gd name="T4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F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5" name="Freeform 115">
              <a:extLst>
                <a:ext uri="{FF2B5EF4-FFF2-40B4-BE49-F238E27FC236}">
                  <a16:creationId xmlns:a16="http://schemas.microsoft.com/office/drawing/2014/main" id="{87044821-26DA-456F-A531-4690AE22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20"/>
              <a:ext cx="9" cy="7"/>
            </a:xfrm>
            <a:custGeom>
              <a:avLst/>
              <a:gdLst>
                <a:gd name="T0" fmla="*/ 4 w 9"/>
                <a:gd name="T1" fmla="*/ 0 h 7"/>
                <a:gd name="T2" fmla="*/ 5 w 9"/>
                <a:gd name="T3" fmla="*/ 0 h 7"/>
                <a:gd name="T4" fmla="*/ 5 w 9"/>
                <a:gd name="T5" fmla="*/ 0 h 7"/>
                <a:gd name="T6" fmla="*/ 6 w 9"/>
                <a:gd name="T7" fmla="*/ 0 h 7"/>
                <a:gd name="T8" fmla="*/ 7 w 9"/>
                <a:gd name="T9" fmla="*/ 0 h 7"/>
                <a:gd name="T10" fmla="*/ 8 w 9"/>
                <a:gd name="T11" fmla="*/ 0 h 7"/>
                <a:gd name="T12" fmla="*/ 8 w 9"/>
                <a:gd name="T13" fmla="*/ 1 h 7"/>
                <a:gd name="T14" fmla="*/ 9 w 9"/>
                <a:gd name="T15" fmla="*/ 1 h 7"/>
                <a:gd name="T16" fmla="*/ 9 w 9"/>
                <a:gd name="T17" fmla="*/ 2 h 7"/>
                <a:gd name="T18" fmla="*/ 9 w 9"/>
                <a:gd name="T19" fmla="*/ 4 h 7"/>
                <a:gd name="T20" fmla="*/ 9 w 9"/>
                <a:gd name="T21" fmla="*/ 5 h 7"/>
                <a:gd name="T22" fmla="*/ 7 w 9"/>
                <a:gd name="T23" fmla="*/ 6 h 7"/>
                <a:gd name="T24" fmla="*/ 6 w 9"/>
                <a:gd name="T25" fmla="*/ 7 h 7"/>
                <a:gd name="T26" fmla="*/ 5 w 9"/>
                <a:gd name="T27" fmla="*/ 7 h 7"/>
                <a:gd name="T28" fmla="*/ 4 w 9"/>
                <a:gd name="T29" fmla="*/ 7 h 7"/>
                <a:gd name="T30" fmla="*/ 3 w 9"/>
                <a:gd name="T31" fmla="*/ 7 h 7"/>
                <a:gd name="T32" fmla="*/ 2 w 9"/>
                <a:gd name="T33" fmla="*/ 7 h 7"/>
                <a:gd name="T34" fmla="*/ 2 w 9"/>
                <a:gd name="T35" fmla="*/ 7 h 7"/>
                <a:gd name="T36" fmla="*/ 1 w 9"/>
                <a:gd name="T37" fmla="*/ 6 h 7"/>
                <a:gd name="T38" fmla="*/ 1 w 9"/>
                <a:gd name="T39" fmla="*/ 5 h 7"/>
                <a:gd name="T40" fmla="*/ 0 w 9"/>
                <a:gd name="T41" fmla="*/ 5 h 7"/>
                <a:gd name="T42" fmla="*/ 0 w 9"/>
                <a:gd name="T43" fmla="*/ 3 h 7"/>
                <a:gd name="T44" fmla="*/ 1 w 9"/>
                <a:gd name="T45" fmla="*/ 2 h 7"/>
                <a:gd name="T46" fmla="*/ 2 w 9"/>
                <a:gd name="T47" fmla="*/ 1 h 7"/>
                <a:gd name="T48" fmla="*/ 4 w 9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6" name="Freeform 116">
              <a:extLst>
                <a:ext uri="{FF2B5EF4-FFF2-40B4-BE49-F238E27FC236}">
                  <a16:creationId xmlns:a16="http://schemas.microsoft.com/office/drawing/2014/main" id="{3A522B2C-655A-4304-B7BF-932C2E7A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20"/>
              <a:ext cx="8" cy="7"/>
            </a:xfrm>
            <a:custGeom>
              <a:avLst/>
              <a:gdLst>
                <a:gd name="T0" fmla="*/ 3 w 8"/>
                <a:gd name="T1" fmla="*/ 1 h 7"/>
                <a:gd name="T2" fmla="*/ 5 w 8"/>
                <a:gd name="T3" fmla="*/ 0 h 7"/>
                <a:gd name="T4" fmla="*/ 7 w 8"/>
                <a:gd name="T5" fmla="*/ 1 h 7"/>
                <a:gd name="T6" fmla="*/ 8 w 8"/>
                <a:gd name="T7" fmla="*/ 1 h 7"/>
                <a:gd name="T8" fmla="*/ 8 w 8"/>
                <a:gd name="T9" fmla="*/ 2 h 7"/>
                <a:gd name="T10" fmla="*/ 8 w 8"/>
                <a:gd name="T11" fmla="*/ 4 h 7"/>
                <a:gd name="T12" fmla="*/ 8 w 8"/>
                <a:gd name="T13" fmla="*/ 5 h 7"/>
                <a:gd name="T14" fmla="*/ 7 w 8"/>
                <a:gd name="T15" fmla="*/ 6 h 7"/>
                <a:gd name="T16" fmla="*/ 5 w 8"/>
                <a:gd name="T17" fmla="*/ 7 h 7"/>
                <a:gd name="T18" fmla="*/ 4 w 8"/>
                <a:gd name="T19" fmla="*/ 7 h 7"/>
                <a:gd name="T20" fmla="*/ 2 w 8"/>
                <a:gd name="T21" fmla="*/ 7 h 7"/>
                <a:gd name="T22" fmla="*/ 1 w 8"/>
                <a:gd name="T23" fmla="*/ 6 h 7"/>
                <a:gd name="T24" fmla="*/ 0 w 8"/>
                <a:gd name="T25" fmla="*/ 5 h 7"/>
                <a:gd name="T26" fmla="*/ 0 w 8"/>
                <a:gd name="T27" fmla="*/ 4 h 7"/>
                <a:gd name="T28" fmla="*/ 1 w 8"/>
                <a:gd name="T29" fmla="*/ 2 h 7"/>
                <a:gd name="T30" fmla="*/ 2 w 8"/>
                <a:gd name="T31" fmla="*/ 1 h 7"/>
                <a:gd name="T32" fmla="*/ 3 w 8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7" name="Freeform 117">
              <a:extLst>
                <a:ext uri="{FF2B5EF4-FFF2-40B4-BE49-F238E27FC236}">
                  <a16:creationId xmlns:a16="http://schemas.microsoft.com/office/drawing/2014/main" id="{680C7456-F693-43C9-B177-C5D7E750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929"/>
              <a:ext cx="14" cy="15"/>
            </a:xfrm>
            <a:custGeom>
              <a:avLst/>
              <a:gdLst>
                <a:gd name="T0" fmla="*/ 7 w 14"/>
                <a:gd name="T1" fmla="*/ 0 h 15"/>
                <a:gd name="T2" fmla="*/ 8 w 14"/>
                <a:gd name="T3" fmla="*/ 0 h 15"/>
                <a:gd name="T4" fmla="*/ 10 w 14"/>
                <a:gd name="T5" fmla="*/ 0 h 15"/>
                <a:gd name="T6" fmla="*/ 11 w 14"/>
                <a:gd name="T7" fmla="*/ 1 h 15"/>
                <a:gd name="T8" fmla="*/ 12 w 14"/>
                <a:gd name="T9" fmla="*/ 2 h 15"/>
                <a:gd name="T10" fmla="*/ 13 w 14"/>
                <a:gd name="T11" fmla="*/ 3 h 15"/>
                <a:gd name="T12" fmla="*/ 13 w 14"/>
                <a:gd name="T13" fmla="*/ 5 h 15"/>
                <a:gd name="T14" fmla="*/ 14 w 14"/>
                <a:gd name="T15" fmla="*/ 6 h 15"/>
                <a:gd name="T16" fmla="*/ 14 w 14"/>
                <a:gd name="T17" fmla="*/ 8 h 15"/>
                <a:gd name="T18" fmla="*/ 14 w 14"/>
                <a:gd name="T19" fmla="*/ 9 h 15"/>
                <a:gd name="T20" fmla="*/ 13 w 14"/>
                <a:gd name="T21" fmla="*/ 11 h 15"/>
                <a:gd name="T22" fmla="*/ 13 w 14"/>
                <a:gd name="T23" fmla="*/ 12 h 15"/>
                <a:gd name="T24" fmla="*/ 12 w 14"/>
                <a:gd name="T25" fmla="*/ 13 h 15"/>
                <a:gd name="T26" fmla="*/ 11 w 14"/>
                <a:gd name="T27" fmla="*/ 14 h 15"/>
                <a:gd name="T28" fmla="*/ 10 w 14"/>
                <a:gd name="T29" fmla="*/ 14 h 15"/>
                <a:gd name="T30" fmla="*/ 8 w 14"/>
                <a:gd name="T31" fmla="*/ 15 h 15"/>
                <a:gd name="T32" fmla="*/ 7 w 14"/>
                <a:gd name="T33" fmla="*/ 15 h 15"/>
                <a:gd name="T34" fmla="*/ 5 w 14"/>
                <a:gd name="T35" fmla="*/ 15 h 15"/>
                <a:gd name="T36" fmla="*/ 4 w 14"/>
                <a:gd name="T37" fmla="*/ 14 h 15"/>
                <a:gd name="T38" fmla="*/ 3 w 14"/>
                <a:gd name="T39" fmla="*/ 14 h 15"/>
                <a:gd name="T40" fmla="*/ 2 w 14"/>
                <a:gd name="T41" fmla="*/ 13 h 15"/>
                <a:gd name="T42" fmla="*/ 1 w 14"/>
                <a:gd name="T43" fmla="*/ 12 h 15"/>
                <a:gd name="T44" fmla="*/ 0 w 14"/>
                <a:gd name="T45" fmla="*/ 11 h 15"/>
                <a:gd name="T46" fmla="*/ 0 w 14"/>
                <a:gd name="T47" fmla="*/ 9 h 15"/>
                <a:gd name="T48" fmla="*/ 0 w 14"/>
                <a:gd name="T49" fmla="*/ 8 h 15"/>
                <a:gd name="T50" fmla="*/ 0 w 14"/>
                <a:gd name="T51" fmla="*/ 6 h 15"/>
                <a:gd name="T52" fmla="*/ 0 w 14"/>
                <a:gd name="T53" fmla="*/ 5 h 15"/>
                <a:gd name="T54" fmla="*/ 1 w 14"/>
                <a:gd name="T55" fmla="*/ 3 h 15"/>
                <a:gd name="T56" fmla="*/ 2 w 14"/>
                <a:gd name="T57" fmla="*/ 2 h 15"/>
                <a:gd name="T58" fmla="*/ 3 w 14"/>
                <a:gd name="T59" fmla="*/ 1 h 15"/>
                <a:gd name="T60" fmla="*/ 4 w 14"/>
                <a:gd name="T61" fmla="*/ 0 h 15"/>
                <a:gd name="T62" fmla="*/ 5 w 14"/>
                <a:gd name="T63" fmla="*/ 0 h 15"/>
                <a:gd name="T64" fmla="*/ 7 w 14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8" name="Freeform 118">
              <a:extLst>
                <a:ext uri="{FF2B5EF4-FFF2-40B4-BE49-F238E27FC236}">
                  <a16:creationId xmlns:a16="http://schemas.microsoft.com/office/drawing/2014/main" id="{0E1E0350-68FD-42E8-B8DB-E8CA7C4EC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929"/>
              <a:ext cx="14" cy="15"/>
            </a:xfrm>
            <a:custGeom>
              <a:avLst/>
              <a:gdLst>
                <a:gd name="T0" fmla="*/ 7 w 14"/>
                <a:gd name="T1" fmla="*/ 0 h 15"/>
                <a:gd name="T2" fmla="*/ 8 w 14"/>
                <a:gd name="T3" fmla="*/ 0 h 15"/>
                <a:gd name="T4" fmla="*/ 10 w 14"/>
                <a:gd name="T5" fmla="*/ 1 h 15"/>
                <a:gd name="T6" fmla="*/ 11 w 14"/>
                <a:gd name="T7" fmla="*/ 1 h 15"/>
                <a:gd name="T8" fmla="*/ 12 w 14"/>
                <a:gd name="T9" fmla="*/ 2 h 15"/>
                <a:gd name="T10" fmla="*/ 13 w 14"/>
                <a:gd name="T11" fmla="*/ 4 h 15"/>
                <a:gd name="T12" fmla="*/ 13 w 14"/>
                <a:gd name="T13" fmla="*/ 5 h 15"/>
                <a:gd name="T14" fmla="*/ 14 w 14"/>
                <a:gd name="T15" fmla="*/ 6 h 15"/>
                <a:gd name="T16" fmla="*/ 14 w 14"/>
                <a:gd name="T17" fmla="*/ 8 h 15"/>
                <a:gd name="T18" fmla="*/ 14 w 14"/>
                <a:gd name="T19" fmla="*/ 9 h 15"/>
                <a:gd name="T20" fmla="*/ 13 w 14"/>
                <a:gd name="T21" fmla="*/ 11 h 15"/>
                <a:gd name="T22" fmla="*/ 13 w 14"/>
                <a:gd name="T23" fmla="*/ 12 h 15"/>
                <a:gd name="T24" fmla="*/ 12 w 14"/>
                <a:gd name="T25" fmla="*/ 13 h 15"/>
                <a:gd name="T26" fmla="*/ 11 w 14"/>
                <a:gd name="T27" fmla="*/ 14 h 15"/>
                <a:gd name="T28" fmla="*/ 10 w 14"/>
                <a:gd name="T29" fmla="*/ 15 h 15"/>
                <a:gd name="T30" fmla="*/ 8 w 14"/>
                <a:gd name="T31" fmla="*/ 15 h 15"/>
                <a:gd name="T32" fmla="*/ 7 w 14"/>
                <a:gd name="T33" fmla="*/ 15 h 15"/>
                <a:gd name="T34" fmla="*/ 5 w 14"/>
                <a:gd name="T35" fmla="*/ 15 h 15"/>
                <a:gd name="T36" fmla="*/ 4 w 14"/>
                <a:gd name="T37" fmla="*/ 15 h 15"/>
                <a:gd name="T38" fmla="*/ 3 w 14"/>
                <a:gd name="T39" fmla="*/ 14 h 15"/>
                <a:gd name="T40" fmla="*/ 2 w 14"/>
                <a:gd name="T41" fmla="*/ 13 h 15"/>
                <a:gd name="T42" fmla="*/ 1 w 14"/>
                <a:gd name="T43" fmla="*/ 12 h 15"/>
                <a:gd name="T44" fmla="*/ 0 w 14"/>
                <a:gd name="T45" fmla="*/ 11 h 15"/>
                <a:gd name="T46" fmla="*/ 0 w 14"/>
                <a:gd name="T47" fmla="*/ 9 h 15"/>
                <a:gd name="T48" fmla="*/ 0 w 14"/>
                <a:gd name="T49" fmla="*/ 8 h 15"/>
                <a:gd name="T50" fmla="*/ 0 w 14"/>
                <a:gd name="T51" fmla="*/ 6 h 15"/>
                <a:gd name="T52" fmla="*/ 0 w 14"/>
                <a:gd name="T53" fmla="*/ 5 h 15"/>
                <a:gd name="T54" fmla="*/ 1 w 14"/>
                <a:gd name="T55" fmla="*/ 4 h 15"/>
                <a:gd name="T56" fmla="*/ 2 w 14"/>
                <a:gd name="T57" fmla="*/ 2 h 15"/>
                <a:gd name="T58" fmla="*/ 3 w 14"/>
                <a:gd name="T59" fmla="*/ 1 h 15"/>
                <a:gd name="T60" fmla="*/ 4 w 14"/>
                <a:gd name="T61" fmla="*/ 1 h 15"/>
                <a:gd name="T62" fmla="*/ 5 w 14"/>
                <a:gd name="T63" fmla="*/ 0 h 15"/>
                <a:gd name="T64" fmla="*/ 7 w 14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9" name="Freeform 119">
              <a:extLst>
                <a:ext uri="{FF2B5EF4-FFF2-40B4-BE49-F238E27FC236}">
                  <a16:creationId xmlns:a16="http://schemas.microsoft.com/office/drawing/2014/main" id="{D31427C9-BAA5-4570-BAFE-5907EB1B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986"/>
              <a:ext cx="28" cy="28"/>
            </a:xfrm>
            <a:custGeom>
              <a:avLst/>
              <a:gdLst>
                <a:gd name="T0" fmla="*/ 0 w 28"/>
                <a:gd name="T1" fmla="*/ 3 h 28"/>
                <a:gd name="T2" fmla="*/ 16 w 28"/>
                <a:gd name="T3" fmla="*/ 0 h 28"/>
                <a:gd name="T4" fmla="*/ 20 w 28"/>
                <a:gd name="T5" fmla="*/ 0 h 28"/>
                <a:gd name="T6" fmla="*/ 23 w 28"/>
                <a:gd name="T7" fmla="*/ 2 h 28"/>
                <a:gd name="T8" fmla="*/ 26 w 28"/>
                <a:gd name="T9" fmla="*/ 5 h 28"/>
                <a:gd name="T10" fmla="*/ 27 w 28"/>
                <a:gd name="T11" fmla="*/ 8 h 28"/>
                <a:gd name="T12" fmla="*/ 28 w 28"/>
                <a:gd name="T13" fmla="*/ 12 h 28"/>
                <a:gd name="T14" fmla="*/ 28 w 28"/>
                <a:gd name="T15" fmla="*/ 16 h 28"/>
                <a:gd name="T16" fmla="*/ 27 w 28"/>
                <a:gd name="T17" fmla="*/ 19 h 28"/>
                <a:gd name="T18" fmla="*/ 26 w 28"/>
                <a:gd name="T19" fmla="*/ 21 h 28"/>
                <a:gd name="T20" fmla="*/ 19 w 28"/>
                <a:gd name="T21" fmla="*/ 25 h 28"/>
                <a:gd name="T22" fmla="*/ 10 w 28"/>
                <a:gd name="T23" fmla="*/ 27 h 28"/>
                <a:gd name="T24" fmla="*/ 5 w 28"/>
                <a:gd name="T25" fmla="*/ 28 h 28"/>
                <a:gd name="T26" fmla="*/ 0 w 28"/>
                <a:gd name="T2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0" y="3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19" y="25"/>
                  </a:lnTo>
                  <a:lnTo>
                    <a:pt x="10" y="27"/>
                  </a:lnTo>
                  <a:lnTo>
                    <a:pt x="5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0" name="Freeform 120">
              <a:extLst>
                <a:ext uri="{FF2B5EF4-FFF2-40B4-BE49-F238E27FC236}">
                  <a16:creationId xmlns:a16="http://schemas.microsoft.com/office/drawing/2014/main" id="{BCA93F6D-054D-44EA-9214-9865F770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" y="988"/>
              <a:ext cx="16" cy="25"/>
            </a:xfrm>
            <a:custGeom>
              <a:avLst/>
              <a:gdLst>
                <a:gd name="T0" fmla="*/ 8 w 16"/>
                <a:gd name="T1" fmla="*/ 0 h 25"/>
                <a:gd name="T2" fmla="*/ 9 w 16"/>
                <a:gd name="T3" fmla="*/ 0 h 25"/>
                <a:gd name="T4" fmla="*/ 11 w 16"/>
                <a:gd name="T5" fmla="*/ 1 h 25"/>
                <a:gd name="T6" fmla="*/ 12 w 16"/>
                <a:gd name="T7" fmla="*/ 2 h 25"/>
                <a:gd name="T8" fmla="*/ 14 w 16"/>
                <a:gd name="T9" fmla="*/ 4 h 25"/>
                <a:gd name="T10" fmla="*/ 15 w 16"/>
                <a:gd name="T11" fmla="*/ 6 h 25"/>
                <a:gd name="T12" fmla="*/ 16 w 16"/>
                <a:gd name="T13" fmla="*/ 8 h 25"/>
                <a:gd name="T14" fmla="*/ 16 w 16"/>
                <a:gd name="T15" fmla="*/ 10 h 25"/>
                <a:gd name="T16" fmla="*/ 16 w 16"/>
                <a:gd name="T17" fmla="*/ 13 h 25"/>
                <a:gd name="T18" fmla="*/ 16 w 16"/>
                <a:gd name="T19" fmla="*/ 15 h 25"/>
                <a:gd name="T20" fmla="*/ 16 w 16"/>
                <a:gd name="T21" fmla="*/ 17 h 25"/>
                <a:gd name="T22" fmla="*/ 15 w 16"/>
                <a:gd name="T23" fmla="*/ 20 h 25"/>
                <a:gd name="T24" fmla="*/ 14 w 16"/>
                <a:gd name="T25" fmla="*/ 22 h 25"/>
                <a:gd name="T26" fmla="*/ 13 w 16"/>
                <a:gd name="T27" fmla="*/ 23 h 25"/>
                <a:gd name="T28" fmla="*/ 12 w 16"/>
                <a:gd name="T29" fmla="*/ 24 h 25"/>
                <a:gd name="T30" fmla="*/ 10 w 16"/>
                <a:gd name="T31" fmla="*/ 25 h 25"/>
                <a:gd name="T32" fmla="*/ 8 w 16"/>
                <a:gd name="T33" fmla="*/ 25 h 25"/>
                <a:gd name="T34" fmla="*/ 7 w 16"/>
                <a:gd name="T35" fmla="*/ 25 h 25"/>
                <a:gd name="T36" fmla="*/ 5 w 16"/>
                <a:gd name="T37" fmla="*/ 24 h 25"/>
                <a:gd name="T38" fmla="*/ 4 w 16"/>
                <a:gd name="T39" fmla="*/ 23 h 25"/>
                <a:gd name="T40" fmla="*/ 2 w 16"/>
                <a:gd name="T41" fmla="*/ 22 h 25"/>
                <a:gd name="T42" fmla="*/ 1 w 16"/>
                <a:gd name="T43" fmla="*/ 20 h 25"/>
                <a:gd name="T44" fmla="*/ 0 w 16"/>
                <a:gd name="T45" fmla="*/ 18 h 25"/>
                <a:gd name="T46" fmla="*/ 0 w 16"/>
                <a:gd name="T47" fmla="*/ 16 h 25"/>
                <a:gd name="T48" fmla="*/ 0 w 16"/>
                <a:gd name="T49" fmla="*/ 13 h 25"/>
                <a:gd name="T50" fmla="*/ 0 w 16"/>
                <a:gd name="T51" fmla="*/ 11 h 25"/>
                <a:gd name="T52" fmla="*/ 0 w 16"/>
                <a:gd name="T53" fmla="*/ 8 h 25"/>
                <a:gd name="T54" fmla="*/ 1 w 16"/>
                <a:gd name="T55" fmla="*/ 6 h 25"/>
                <a:gd name="T56" fmla="*/ 2 w 16"/>
                <a:gd name="T57" fmla="*/ 4 h 25"/>
                <a:gd name="T58" fmla="*/ 3 w 16"/>
                <a:gd name="T59" fmla="*/ 3 h 25"/>
                <a:gd name="T60" fmla="*/ 4 w 16"/>
                <a:gd name="T61" fmla="*/ 1 h 25"/>
                <a:gd name="T62" fmla="*/ 6 w 16"/>
                <a:gd name="T63" fmla="*/ 1 h 25"/>
                <a:gd name="T64" fmla="*/ 8 w 16"/>
                <a:gd name="T6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25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1" name="Freeform 121">
              <a:extLst>
                <a:ext uri="{FF2B5EF4-FFF2-40B4-BE49-F238E27FC236}">
                  <a16:creationId xmlns:a16="http://schemas.microsoft.com/office/drawing/2014/main" id="{580F9CD2-A3B5-4BE4-B84F-262AA99DD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879"/>
              <a:ext cx="31" cy="8"/>
            </a:xfrm>
            <a:custGeom>
              <a:avLst/>
              <a:gdLst>
                <a:gd name="T0" fmla="*/ 16 w 31"/>
                <a:gd name="T1" fmla="*/ 0 h 8"/>
                <a:gd name="T2" fmla="*/ 19 w 31"/>
                <a:gd name="T3" fmla="*/ 0 h 8"/>
                <a:gd name="T4" fmla="*/ 22 w 31"/>
                <a:gd name="T5" fmla="*/ 1 h 8"/>
                <a:gd name="T6" fmla="*/ 24 w 31"/>
                <a:gd name="T7" fmla="*/ 1 h 8"/>
                <a:gd name="T8" fmla="*/ 27 w 31"/>
                <a:gd name="T9" fmla="*/ 1 h 8"/>
                <a:gd name="T10" fmla="*/ 29 w 31"/>
                <a:gd name="T11" fmla="*/ 2 h 8"/>
                <a:gd name="T12" fmla="*/ 30 w 31"/>
                <a:gd name="T13" fmla="*/ 3 h 8"/>
                <a:gd name="T14" fmla="*/ 31 w 31"/>
                <a:gd name="T15" fmla="*/ 3 h 8"/>
                <a:gd name="T16" fmla="*/ 31 w 31"/>
                <a:gd name="T17" fmla="*/ 4 h 8"/>
                <a:gd name="T18" fmla="*/ 31 w 31"/>
                <a:gd name="T19" fmla="*/ 5 h 8"/>
                <a:gd name="T20" fmla="*/ 30 w 31"/>
                <a:gd name="T21" fmla="*/ 5 h 8"/>
                <a:gd name="T22" fmla="*/ 29 w 31"/>
                <a:gd name="T23" fmla="*/ 6 h 8"/>
                <a:gd name="T24" fmla="*/ 27 w 31"/>
                <a:gd name="T25" fmla="*/ 7 h 8"/>
                <a:gd name="T26" fmla="*/ 24 w 31"/>
                <a:gd name="T27" fmla="*/ 7 h 8"/>
                <a:gd name="T28" fmla="*/ 22 w 31"/>
                <a:gd name="T29" fmla="*/ 7 h 8"/>
                <a:gd name="T30" fmla="*/ 19 w 31"/>
                <a:gd name="T31" fmla="*/ 8 h 8"/>
                <a:gd name="T32" fmla="*/ 16 w 31"/>
                <a:gd name="T33" fmla="*/ 8 h 8"/>
                <a:gd name="T34" fmla="*/ 13 w 31"/>
                <a:gd name="T35" fmla="*/ 8 h 8"/>
                <a:gd name="T36" fmla="*/ 10 w 31"/>
                <a:gd name="T37" fmla="*/ 7 h 8"/>
                <a:gd name="T38" fmla="*/ 7 w 31"/>
                <a:gd name="T39" fmla="*/ 7 h 8"/>
                <a:gd name="T40" fmla="*/ 4 w 31"/>
                <a:gd name="T41" fmla="*/ 7 h 8"/>
                <a:gd name="T42" fmla="*/ 2 w 31"/>
                <a:gd name="T43" fmla="*/ 6 h 8"/>
                <a:gd name="T44" fmla="*/ 1 w 31"/>
                <a:gd name="T45" fmla="*/ 5 h 8"/>
                <a:gd name="T46" fmla="*/ 0 w 31"/>
                <a:gd name="T47" fmla="*/ 5 h 8"/>
                <a:gd name="T48" fmla="*/ 0 w 31"/>
                <a:gd name="T49" fmla="*/ 4 h 8"/>
                <a:gd name="T50" fmla="*/ 0 w 31"/>
                <a:gd name="T51" fmla="*/ 3 h 8"/>
                <a:gd name="T52" fmla="*/ 1 w 31"/>
                <a:gd name="T53" fmla="*/ 3 h 8"/>
                <a:gd name="T54" fmla="*/ 2 w 31"/>
                <a:gd name="T55" fmla="*/ 2 h 8"/>
                <a:gd name="T56" fmla="*/ 4 w 31"/>
                <a:gd name="T57" fmla="*/ 1 h 8"/>
                <a:gd name="T58" fmla="*/ 7 w 31"/>
                <a:gd name="T59" fmla="*/ 1 h 8"/>
                <a:gd name="T60" fmla="*/ 10 w 31"/>
                <a:gd name="T61" fmla="*/ 1 h 8"/>
                <a:gd name="T62" fmla="*/ 13 w 31"/>
                <a:gd name="T63" fmla="*/ 0 h 8"/>
                <a:gd name="T64" fmla="*/ 16 w 31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8">
                  <a:moveTo>
                    <a:pt x="16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2" name="Freeform 122">
              <a:extLst>
                <a:ext uri="{FF2B5EF4-FFF2-40B4-BE49-F238E27FC236}">
                  <a16:creationId xmlns:a16="http://schemas.microsoft.com/office/drawing/2014/main" id="{C92B9EF8-DF6F-4E17-85F3-4B3A22D2F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1002"/>
              <a:ext cx="21" cy="34"/>
            </a:xfrm>
            <a:custGeom>
              <a:avLst/>
              <a:gdLst>
                <a:gd name="T0" fmla="*/ 10 w 21"/>
                <a:gd name="T1" fmla="*/ 0 h 34"/>
                <a:gd name="T2" fmla="*/ 4 w 21"/>
                <a:gd name="T3" fmla="*/ 9 h 34"/>
                <a:gd name="T4" fmla="*/ 0 w 21"/>
                <a:gd name="T5" fmla="*/ 25 h 34"/>
                <a:gd name="T6" fmla="*/ 8 w 21"/>
                <a:gd name="T7" fmla="*/ 34 h 34"/>
                <a:gd name="T8" fmla="*/ 16 w 21"/>
                <a:gd name="T9" fmla="*/ 29 h 34"/>
                <a:gd name="T10" fmla="*/ 17 w 21"/>
                <a:gd name="T11" fmla="*/ 17 h 34"/>
                <a:gd name="T12" fmla="*/ 18 w 21"/>
                <a:gd name="T13" fmla="*/ 11 h 34"/>
                <a:gd name="T14" fmla="*/ 21 w 21"/>
                <a:gd name="T15" fmla="*/ 2 h 34"/>
                <a:gd name="T16" fmla="*/ 10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10" y="0"/>
                  </a:moveTo>
                  <a:lnTo>
                    <a:pt x="4" y="9"/>
                  </a:lnTo>
                  <a:lnTo>
                    <a:pt x="0" y="25"/>
                  </a:lnTo>
                  <a:lnTo>
                    <a:pt x="8" y="34"/>
                  </a:lnTo>
                  <a:lnTo>
                    <a:pt x="16" y="29"/>
                  </a:lnTo>
                  <a:lnTo>
                    <a:pt x="17" y="17"/>
                  </a:lnTo>
                  <a:lnTo>
                    <a:pt x="18" y="11"/>
                  </a:lnTo>
                  <a:lnTo>
                    <a:pt x="21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3" name="Freeform 123">
              <a:extLst>
                <a:ext uri="{FF2B5EF4-FFF2-40B4-BE49-F238E27FC236}">
                  <a16:creationId xmlns:a16="http://schemas.microsoft.com/office/drawing/2014/main" id="{6BDFC705-3EB9-42C1-B3BC-6C6494B1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1003"/>
              <a:ext cx="19" cy="30"/>
            </a:xfrm>
            <a:custGeom>
              <a:avLst/>
              <a:gdLst>
                <a:gd name="T0" fmla="*/ 9 w 19"/>
                <a:gd name="T1" fmla="*/ 0 h 30"/>
                <a:gd name="T2" fmla="*/ 9 w 19"/>
                <a:gd name="T3" fmla="*/ 1 h 30"/>
                <a:gd name="T4" fmla="*/ 8 w 19"/>
                <a:gd name="T5" fmla="*/ 2 h 30"/>
                <a:gd name="T6" fmla="*/ 7 w 19"/>
                <a:gd name="T7" fmla="*/ 3 h 30"/>
                <a:gd name="T8" fmla="*/ 7 w 19"/>
                <a:gd name="T9" fmla="*/ 4 h 30"/>
                <a:gd name="T10" fmla="*/ 6 w 19"/>
                <a:gd name="T11" fmla="*/ 5 h 30"/>
                <a:gd name="T12" fmla="*/ 5 w 19"/>
                <a:gd name="T13" fmla="*/ 6 h 30"/>
                <a:gd name="T14" fmla="*/ 4 w 19"/>
                <a:gd name="T15" fmla="*/ 7 h 30"/>
                <a:gd name="T16" fmla="*/ 4 w 19"/>
                <a:gd name="T17" fmla="*/ 8 h 30"/>
                <a:gd name="T18" fmla="*/ 3 w 19"/>
                <a:gd name="T19" fmla="*/ 12 h 30"/>
                <a:gd name="T20" fmla="*/ 2 w 19"/>
                <a:gd name="T21" fmla="*/ 16 h 30"/>
                <a:gd name="T22" fmla="*/ 1 w 19"/>
                <a:gd name="T23" fmla="*/ 19 h 30"/>
                <a:gd name="T24" fmla="*/ 0 w 19"/>
                <a:gd name="T25" fmla="*/ 23 h 30"/>
                <a:gd name="T26" fmla="*/ 1 w 19"/>
                <a:gd name="T27" fmla="*/ 24 h 30"/>
                <a:gd name="T28" fmla="*/ 2 w 19"/>
                <a:gd name="T29" fmla="*/ 25 h 30"/>
                <a:gd name="T30" fmla="*/ 3 w 19"/>
                <a:gd name="T31" fmla="*/ 26 h 30"/>
                <a:gd name="T32" fmla="*/ 4 w 19"/>
                <a:gd name="T33" fmla="*/ 27 h 30"/>
                <a:gd name="T34" fmla="*/ 5 w 19"/>
                <a:gd name="T35" fmla="*/ 28 h 30"/>
                <a:gd name="T36" fmla="*/ 6 w 19"/>
                <a:gd name="T37" fmla="*/ 29 h 30"/>
                <a:gd name="T38" fmla="*/ 6 w 19"/>
                <a:gd name="T39" fmla="*/ 30 h 30"/>
                <a:gd name="T40" fmla="*/ 7 w 19"/>
                <a:gd name="T41" fmla="*/ 30 h 30"/>
                <a:gd name="T42" fmla="*/ 8 w 19"/>
                <a:gd name="T43" fmla="*/ 30 h 30"/>
                <a:gd name="T44" fmla="*/ 9 w 19"/>
                <a:gd name="T45" fmla="*/ 29 h 30"/>
                <a:gd name="T46" fmla="*/ 10 w 19"/>
                <a:gd name="T47" fmla="*/ 29 h 30"/>
                <a:gd name="T48" fmla="*/ 11 w 19"/>
                <a:gd name="T49" fmla="*/ 28 h 30"/>
                <a:gd name="T50" fmla="*/ 11 w 19"/>
                <a:gd name="T51" fmla="*/ 28 h 30"/>
                <a:gd name="T52" fmla="*/ 12 w 19"/>
                <a:gd name="T53" fmla="*/ 27 h 30"/>
                <a:gd name="T54" fmla="*/ 13 w 19"/>
                <a:gd name="T55" fmla="*/ 26 h 30"/>
                <a:gd name="T56" fmla="*/ 14 w 19"/>
                <a:gd name="T57" fmla="*/ 26 h 30"/>
                <a:gd name="T58" fmla="*/ 14 w 19"/>
                <a:gd name="T59" fmla="*/ 23 h 30"/>
                <a:gd name="T60" fmla="*/ 15 w 19"/>
                <a:gd name="T61" fmla="*/ 20 h 30"/>
                <a:gd name="T62" fmla="*/ 15 w 19"/>
                <a:gd name="T63" fmla="*/ 18 h 30"/>
                <a:gd name="T64" fmla="*/ 15 w 19"/>
                <a:gd name="T65" fmla="*/ 15 h 30"/>
                <a:gd name="T66" fmla="*/ 16 w 19"/>
                <a:gd name="T67" fmla="*/ 14 h 30"/>
                <a:gd name="T68" fmla="*/ 16 w 19"/>
                <a:gd name="T69" fmla="*/ 12 h 30"/>
                <a:gd name="T70" fmla="*/ 16 w 19"/>
                <a:gd name="T71" fmla="*/ 11 h 30"/>
                <a:gd name="T72" fmla="*/ 16 w 19"/>
                <a:gd name="T73" fmla="*/ 10 h 30"/>
                <a:gd name="T74" fmla="*/ 17 w 19"/>
                <a:gd name="T75" fmla="*/ 8 h 30"/>
                <a:gd name="T76" fmla="*/ 18 w 19"/>
                <a:gd name="T77" fmla="*/ 6 h 30"/>
                <a:gd name="T78" fmla="*/ 18 w 19"/>
                <a:gd name="T79" fmla="*/ 4 h 30"/>
                <a:gd name="T80" fmla="*/ 19 w 19"/>
                <a:gd name="T81" fmla="*/ 2 h 30"/>
                <a:gd name="T82" fmla="*/ 18 w 19"/>
                <a:gd name="T83" fmla="*/ 2 h 30"/>
                <a:gd name="T84" fmla="*/ 16 w 19"/>
                <a:gd name="T85" fmla="*/ 1 h 30"/>
                <a:gd name="T86" fmla="*/ 15 w 19"/>
                <a:gd name="T87" fmla="*/ 1 h 30"/>
                <a:gd name="T88" fmla="*/ 14 w 19"/>
                <a:gd name="T89" fmla="*/ 1 h 30"/>
                <a:gd name="T90" fmla="*/ 13 w 19"/>
                <a:gd name="T91" fmla="*/ 1 h 30"/>
                <a:gd name="T92" fmla="*/ 12 w 19"/>
                <a:gd name="T93" fmla="*/ 0 h 30"/>
                <a:gd name="T94" fmla="*/ 11 w 19"/>
                <a:gd name="T95" fmla="*/ 0 h 30"/>
                <a:gd name="T96" fmla="*/ 9 w 19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30">
                  <a:moveTo>
                    <a:pt x="9" y="0"/>
                  </a:move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2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4" name="Freeform 124">
              <a:extLst>
                <a:ext uri="{FF2B5EF4-FFF2-40B4-BE49-F238E27FC236}">
                  <a16:creationId xmlns:a16="http://schemas.microsoft.com/office/drawing/2014/main" id="{58B67A44-DC75-4034-A9BA-FD2CA92A6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1004"/>
              <a:ext cx="17" cy="27"/>
            </a:xfrm>
            <a:custGeom>
              <a:avLst/>
              <a:gdLst>
                <a:gd name="T0" fmla="*/ 9 w 17"/>
                <a:gd name="T1" fmla="*/ 0 h 27"/>
                <a:gd name="T2" fmla="*/ 7 w 17"/>
                <a:gd name="T3" fmla="*/ 2 h 27"/>
                <a:gd name="T4" fmla="*/ 6 w 17"/>
                <a:gd name="T5" fmla="*/ 4 h 27"/>
                <a:gd name="T6" fmla="*/ 5 w 17"/>
                <a:gd name="T7" fmla="*/ 6 h 27"/>
                <a:gd name="T8" fmla="*/ 3 w 17"/>
                <a:gd name="T9" fmla="*/ 8 h 27"/>
                <a:gd name="T10" fmla="*/ 3 w 17"/>
                <a:gd name="T11" fmla="*/ 11 h 27"/>
                <a:gd name="T12" fmla="*/ 2 w 17"/>
                <a:gd name="T13" fmla="*/ 14 h 27"/>
                <a:gd name="T14" fmla="*/ 1 w 17"/>
                <a:gd name="T15" fmla="*/ 18 h 27"/>
                <a:gd name="T16" fmla="*/ 0 w 17"/>
                <a:gd name="T17" fmla="*/ 21 h 27"/>
                <a:gd name="T18" fmla="*/ 1 w 17"/>
                <a:gd name="T19" fmla="*/ 22 h 27"/>
                <a:gd name="T20" fmla="*/ 2 w 17"/>
                <a:gd name="T21" fmla="*/ 22 h 27"/>
                <a:gd name="T22" fmla="*/ 3 w 17"/>
                <a:gd name="T23" fmla="*/ 23 h 27"/>
                <a:gd name="T24" fmla="*/ 3 w 17"/>
                <a:gd name="T25" fmla="*/ 24 h 27"/>
                <a:gd name="T26" fmla="*/ 4 w 17"/>
                <a:gd name="T27" fmla="*/ 25 h 27"/>
                <a:gd name="T28" fmla="*/ 5 w 17"/>
                <a:gd name="T29" fmla="*/ 26 h 27"/>
                <a:gd name="T30" fmla="*/ 6 w 17"/>
                <a:gd name="T31" fmla="*/ 27 h 27"/>
                <a:gd name="T32" fmla="*/ 7 w 17"/>
                <a:gd name="T33" fmla="*/ 27 h 27"/>
                <a:gd name="T34" fmla="*/ 7 w 17"/>
                <a:gd name="T35" fmla="*/ 27 h 27"/>
                <a:gd name="T36" fmla="*/ 8 w 17"/>
                <a:gd name="T37" fmla="*/ 26 h 27"/>
                <a:gd name="T38" fmla="*/ 9 w 17"/>
                <a:gd name="T39" fmla="*/ 26 h 27"/>
                <a:gd name="T40" fmla="*/ 10 w 17"/>
                <a:gd name="T41" fmla="*/ 25 h 27"/>
                <a:gd name="T42" fmla="*/ 10 w 17"/>
                <a:gd name="T43" fmla="*/ 25 h 27"/>
                <a:gd name="T44" fmla="*/ 11 w 17"/>
                <a:gd name="T45" fmla="*/ 24 h 27"/>
                <a:gd name="T46" fmla="*/ 12 w 17"/>
                <a:gd name="T47" fmla="*/ 23 h 27"/>
                <a:gd name="T48" fmla="*/ 12 w 17"/>
                <a:gd name="T49" fmla="*/ 23 h 27"/>
                <a:gd name="T50" fmla="*/ 13 w 17"/>
                <a:gd name="T51" fmla="*/ 20 h 27"/>
                <a:gd name="T52" fmla="*/ 13 w 17"/>
                <a:gd name="T53" fmla="*/ 18 h 27"/>
                <a:gd name="T54" fmla="*/ 13 w 17"/>
                <a:gd name="T55" fmla="*/ 16 h 27"/>
                <a:gd name="T56" fmla="*/ 14 w 17"/>
                <a:gd name="T57" fmla="*/ 13 h 27"/>
                <a:gd name="T58" fmla="*/ 14 w 17"/>
                <a:gd name="T59" fmla="*/ 12 h 27"/>
                <a:gd name="T60" fmla="*/ 14 w 17"/>
                <a:gd name="T61" fmla="*/ 11 h 27"/>
                <a:gd name="T62" fmla="*/ 14 w 17"/>
                <a:gd name="T63" fmla="*/ 10 h 27"/>
                <a:gd name="T64" fmla="*/ 14 w 17"/>
                <a:gd name="T65" fmla="*/ 9 h 27"/>
                <a:gd name="T66" fmla="*/ 15 w 17"/>
                <a:gd name="T67" fmla="*/ 7 h 27"/>
                <a:gd name="T68" fmla="*/ 16 w 17"/>
                <a:gd name="T69" fmla="*/ 5 h 27"/>
                <a:gd name="T70" fmla="*/ 16 w 17"/>
                <a:gd name="T71" fmla="*/ 3 h 27"/>
                <a:gd name="T72" fmla="*/ 17 w 17"/>
                <a:gd name="T73" fmla="*/ 2 h 27"/>
                <a:gd name="T74" fmla="*/ 16 w 17"/>
                <a:gd name="T75" fmla="*/ 1 h 27"/>
                <a:gd name="T76" fmla="*/ 15 w 17"/>
                <a:gd name="T77" fmla="*/ 1 h 27"/>
                <a:gd name="T78" fmla="*/ 14 w 17"/>
                <a:gd name="T79" fmla="*/ 1 h 27"/>
                <a:gd name="T80" fmla="*/ 13 w 17"/>
                <a:gd name="T81" fmla="*/ 1 h 27"/>
                <a:gd name="T82" fmla="*/ 12 w 17"/>
                <a:gd name="T83" fmla="*/ 1 h 27"/>
                <a:gd name="T84" fmla="*/ 11 w 17"/>
                <a:gd name="T85" fmla="*/ 1 h 27"/>
                <a:gd name="T86" fmla="*/ 10 w 17"/>
                <a:gd name="T87" fmla="*/ 0 h 27"/>
                <a:gd name="T88" fmla="*/ 9 w 17"/>
                <a:gd name="T8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7">
                  <a:moveTo>
                    <a:pt x="9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5" name="Freeform 125">
              <a:extLst>
                <a:ext uri="{FF2B5EF4-FFF2-40B4-BE49-F238E27FC236}">
                  <a16:creationId xmlns:a16="http://schemas.microsoft.com/office/drawing/2014/main" id="{829DEE2B-9960-4956-A400-C4C1EFE1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005"/>
              <a:ext cx="15" cy="24"/>
            </a:xfrm>
            <a:custGeom>
              <a:avLst/>
              <a:gdLst>
                <a:gd name="T0" fmla="*/ 8 w 15"/>
                <a:gd name="T1" fmla="*/ 0 h 24"/>
                <a:gd name="T2" fmla="*/ 6 w 15"/>
                <a:gd name="T3" fmla="*/ 2 h 24"/>
                <a:gd name="T4" fmla="*/ 5 w 15"/>
                <a:gd name="T5" fmla="*/ 4 h 24"/>
                <a:gd name="T6" fmla="*/ 4 w 15"/>
                <a:gd name="T7" fmla="*/ 5 h 24"/>
                <a:gd name="T8" fmla="*/ 3 w 15"/>
                <a:gd name="T9" fmla="*/ 7 h 24"/>
                <a:gd name="T10" fmla="*/ 2 w 15"/>
                <a:gd name="T11" fmla="*/ 10 h 24"/>
                <a:gd name="T12" fmla="*/ 2 w 15"/>
                <a:gd name="T13" fmla="*/ 13 h 24"/>
                <a:gd name="T14" fmla="*/ 1 w 15"/>
                <a:gd name="T15" fmla="*/ 16 h 24"/>
                <a:gd name="T16" fmla="*/ 0 w 15"/>
                <a:gd name="T17" fmla="*/ 18 h 24"/>
                <a:gd name="T18" fmla="*/ 1 w 15"/>
                <a:gd name="T19" fmla="*/ 19 h 24"/>
                <a:gd name="T20" fmla="*/ 2 w 15"/>
                <a:gd name="T21" fmla="*/ 20 h 24"/>
                <a:gd name="T22" fmla="*/ 2 w 15"/>
                <a:gd name="T23" fmla="*/ 21 h 24"/>
                <a:gd name="T24" fmla="*/ 3 w 15"/>
                <a:gd name="T25" fmla="*/ 21 h 24"/>
                <a:gd name="T26" fmla="*/ 4 w 15"/>
                <a:gd name="T27" fmla="*/ 22 h 24"/>
                <a:gd name="T28" fmla="*/ 5 w 15"/>
                <a:gd name="T29" fmla="*/ 23 h 24"/>
                <a:gd name="T30" fmla="*/ 5 w 15"/>
                <a:gd name="T31" fmla="*/ 23 h 24"/>
                <a:gd name="T32" fmla="*/ 6 w 15"/>
                <a:gd name="T33" fmla="*/ 24 h 24"/>
                <a:gd name="T34" fmla="*/ 7 w 15"/>
                <a:gd name="T35" fmla="*/ 23 h 24"/>
                <a:gd name="T36" fmla="*/ 8 w 15"/>
                <a:gd name="T37" fmla="*/ 22 h 24"/>
                <a:gd name="T38" fmla="*/ 9 w 15"/>
                <a:gd name="T39" fmla="*/ 21 h 24"/>
                <a:gd name="T40" fmla="*/ 11 w 15"/>
                <a:gd name="T41" fmla="*/ 20 h 24"/>
                <a:gd name="T42" fmla="*/ 11 w 15"/>
                <a:gd name="T43" fmla="*/ 18 h 24"/>
                <a:gd name="T44" fmla="*/ 11 w 15"/>
                <a:gd name="T45" fmla="*/ 16 h 24"/>
                <a:gd name="T46" fmla="*/ 11 w 15"/>
                <a:gd name="T47" fmla="*/ 14 h 24"/>
                <a:gd name="T48" fmla="*/ 12 w 15"/>
                <a:gd name="T49" fmla="*/ 12 h 24"/>
                <a:gd name="T50" fmla="*/ 12 w 15"/>
                <a:gd name="T51" fmla="*/ 11 h 24"/>
                <a:gd name="T52" fmla="*/ 12 w 15"/>
                <a:gd name="T53" fmla="*/ 10 h 24"/>
                <a:gd name="T54" fmla="*/ 13 w 15"/>
                <a:gd name="T55" fmla="*/ 9 h 24"/>
                <a:gd name="T56" fmla="*/ 13 w 15"/>
                <a:gd name="T57" fmla="*/ 7 h 24"/>
                <a:gd name="T58" fmla="*/ 13 w 15"/>
                <a:gd name="T59" fmla="*/ 6 h 24"/>
                <a:gd name="T60" fmla="*/ 14 w 15"/>
                <a:gd name="T61" fmla="*/ 5 h 24"/>
                <a:gd name="T62" fmla="*/ 14 w 15"/>
                <a:gd name="T63" fmla="*/ 3 h 24"/>
                <a:gd name="T64" fmla="*/ 15 w 15"/>
                <a:gd name="T65" fmla="*/ 2 h 24"/>
                <a:gd name="T66" fmla="*/ 14 w 15"/>
                <a:gd name="T67" fmla="*/ 1 h 24"/>
                <a:gd name="T68" fmla="*/ 13 w 15"/>
                <a:gd name="T69" fmla="*/ 1 h 24"/>
                <a:gd name="T70" fmla="*/ 12 w 15"/>
                <a:gd name="T71" fmla="*/ 1 h 24"/>
                <a:gd name="T72" fmla="*/ 11 w 15"/>
                <a:gd name="T73" fmla="*/ 1 h 24"/>
                <a:gd name="T74" fmla="*/ 10 w 15"/>
                <a:gd name="T75" fmla="*/ 1 h 24"/>
                <a:gd name="T76" fmla="*/ 9 w 15"/>
                <a:gd name="T77" fmla="*/ 1 h 24"/>
                <a:gd name="T78" fmla="*/ 9 w 15"/>
                <a:gd name="T79" fmla="*/ 1 h 24"/>
                <a:gd name="T80" fmla="*/ 8 w 15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6" name="Freeform 126">
              <a:extLst>
                <a:ext uri="{FF2B5EF4-FFF2-40B4-BE49-F238E27FC236}">
                  <a16:creationId xmlns:a16="http://schemas.microsoft.com/office/drawing/2014/main" id="{F2E148F4-6C0F-4CB1-9636-C3E5D397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" y="1007"/>
              <a:ext cx="13" cy="20"/>
            </a:xfrm>
            <a:custGeom>
              <a:avLst/>
              <a:gdLst>
                <a:gd name="T0" fmla="*/ 7 w 13"/>
                <a:gd name="T1" fmla="*/ 0 h 20"/>
                <a:gd name="T2" fmla="*/ 6 w 13"/>
                <a:gd name="T3" fmla="*/ 1 h 20"/>
                <a:gd name="T4" fmla="*/ 5 w 13"/>
                <a:gd name="T5" fmla="*/ 3 h 20"/>
                <a:gd name="T6" fmla="*/ 3 w 13"/>
                <a:gd name="T7" fmla="*/ 4 h 20"/>
                <a:gd name="T8" fmla="*/ 3 w 13"/>
                <a:gd name="T9" fmla="*/ 5 h 20"/>
                <a:gd name="T10" fmla="*/ 2 w 13"/>
                <a:gd name="T11" fmla="*/ 8 h 20"/>
                <a:gd name="T12" fmla="*/ 1 w 13"/>
                <a:gd name="T13" fmla="*/ 10 h 20"/>
                <a:gd name="T14" fmla="*/ 1 w 13"/>
                <a:gd name="T15" fmla="*/ 13 h 20"/>
                <a:gd name="T16" fmla="*/ 0 w 13"/>
                <a:gd name="T17" fmla="*/ 15 h 20"/>
                <a:gd name="T18" fmla="*/ 2 w 13"/>
                <a:gd name="T19" fmla="*/ 16 h 20"/>
                <a:gd name="T20" fmla="*/ 3 w 13"/>
                <a:gd name="T21" fmla="*/ 17 h 20"/>
                <a:gd name="T22" fmla="*/ 4 w 13"/>
                <a:gd name="T23" fmla="*/ 19 h 20"/>
                <a:gd name="T24" fmla="*/ 5 w 13"/>
                <a:gd name="T25" fmla="*/ 20 h 20"/>
                <a:gd name="T26" fmla="*/ 6 w 13"/>
                <a:gd name="T27" fmla="*/ 19 h 20"/>
                <a:gd name="T28" fmla="*/ 7 w 13"/>
                <a:gd name="T29" fmla="*/ 18 h 20"/>
                <a:gd name="T30" fmla="*/ 8 w 13"/>
                <a:gd name="T31" fmla="*/ 17 h 20"/>
                <a:gd name="T32" fmla="*/ 9 w 13"/>
                <a:gd name="T33" fmla="*/ 16 h 20"/>
                <a:gd name="T34" fmla="*/ 9 w 13"/>
                <a:gd name="T35" fmla="*/ 14 h 20"/>
                <a:gd name="T36" fmla="*/ 10 w 13"/>
                <a:gd name="T37" fmla="*/ 13 h 20"/>
                <a:gd name="T38" fmla="*/ 10 w 13"/>
                <a:gd name="T39" fmla="*/ 11 h 20"/>
                <a:gd name="T40" fmla="*/ 10 w 13"/>
                <a:gd name="T41" fmla="*/ 9 h 20"/>
                <a:gd name="T42" fmla="*/ 10 w 13"/>
                <a:gd name="T43" fmla="*/ 8 h 20"/>
                <a:gd name="T44" fmla="*/ 11 w 13"/>
                <a:gd name="T45" fmla="*/ 7 h 20"/>
                <a:gd name="T46" fmla="*/ 11 w 13"/>
                <a:gd name="T47" fmla="*/ 6 h 20"/>
                <a:gd name="T48" fmla="*/ 11 w 13"/>
                <a:gd name="T49" fmla="*/ 5 h 20"/>
                <a:gd name="T50" fmla="*/ 12 w 13"/>
                <a:gd name="T51" fmla="*/ 4 h 20"/>
                <a:gd name="T52" fmla="*/ 12 w 13"/>
                <a:gd name="T53" fmla="*/ 3 h 20"/>
                <a:gd name="T54" fmla="*/ 12 w 13"/>
                <a:gd name="T55" fmla="*/ 2 h 20"/>
                <a:gd name="T56" fmla="*/ 13 w 13"/>
                <a:gd name="T57" fmla="*/ 0 h 20"/>
                <a:gd name="T58" fmla="*/ 12 w 13"/>
                <a:gd name="T59" fmla="*/ 0 h 20"/>
                <a:gd name="T60" fmla="*/ 11 w 13"/>
                <a:gd name="T61" fmla="*/ 0 h 20"/>
                <a:gd name="T62" fmla="*/ 10 w 13"/>
                <a:gd name="T63" fmla="*/ 0 h 20"/>
                <a:gd name="T64" fmla="*/ 10 w 13"/>
                <a:gd name="T65" fmla="*/ 0 h 20"/>
                <a:gd name="T66" fmla="*/ 9 w 13"/>
                <a:gd name="T67" fmla="*/ 0 h 20"/>
                <a:gd name="T68" fmla="*/ 8 w 13"/>
                <a:gd name="T69" fmla="*/ 0 h 20"/>
                <a:gd name="T70" fmla="*/ 7 w 13"/>
                <a:gd name="T7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7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7" name="Freeform 127">
              <a:extLst>
                <a:ext uri="{FF2B5EF4-FFF2-40B4-BE49-F238E27FC236}">
                  <a16:creationId xmlns:a16="http://schemas.microsoft.com/office/drawing/2014/main" id="{E699A680-9631-4E9E-AC36-6A148FD35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008"/>
              <a:ext cx="11" cy="17"/>
            </a:xfrm>
            <a:custGeom>
              <a:avLst/>
              <a:gdLst>
                <a:gd name="T0" fmla="*/ 6 w 11"/>
                <a:gd name="T1" fmla="*/ 0 h 17"/>
                <a:gd name="T2" fmla="*/ 5 w 11"/>
                <a:gd name="T3" fmla="*/ 1 h 17"/>
                <a:gd name="T4" fmla="*/ 4 w 11"/>
                <a:gd name="T5" fmla="*/ 2 h 17"/>
                <a:gd name="T6" fmla="*/ 3 w 11"/>
                <a:gd name="T7" fmla="*/ 4 h 17"/>
                <a:gd name="T8" fmla="*/ 2 w 11"/>
                <a:gd name="T9" fmla="*/ 5 h 17"/>
                <a:gd name="T10" fmla="*/ 2 w 11"/>
                <a:gd name="T11" fmla="*/ 7 h 17"/>
                <a:gd name="T12" fmla="*/ 1 w 11"/>
                <a:gd name="T13" fmla="*/ 9 h 17"/>
                <a:gd name="T14" fmla="*/ 1 w 11"/>
                <a:gd name="T15" fmla="*/ 11 h 17"/>
                <a:gd name="T16" fmla="*/ 0 w 11"/>
                <a:gd name="T17" fmla="*/ 13 h 17"/>
                <a:gd name="T18" fmla="*/ 1 w 11"/>
                <a:gd name="T19" fmla="*/ 14 h 17"/>
                <a:gd name="T20" fmla="*/ 2 w 11"/>
                <a:gd name="T21" fmla="*/ 15 h 17"/>
                <a:gd name="T22" fmla="*/ 3 w 11"/>
                <a:gd name="T23" fmla="*/ 16 h 17"/>
                <a:gd name="T24" fmla="*/ 4 w 11"/>
                <a:gd name="T25" fmla="*/ 17 h 17"/>
                <a:gd name="T26" fmla="*/ 5 w 11"/>
                <a:gd name="T27" fmla="*/ 16 h 17"/>
                <a:gd name="T28" fmla="*/ 6 w 11"/>
                <a:gd name="T29" fmla="*/ 15 h 17"/>
                <a:gd name="T30" fmla="*/ 7 w 11"/>
                <a:gd name="T31" fmla="*/ 14 h 17"/>
                <a:gd name="T32" fmla="*/ 7 w 11"/>
                <a:gd name="T33" fmla="*/ 13 h 17"/>
                <a:gd name="T34" fmla="*/ 8 w 11"/>
                <a:gd name="T35" fmla="*/ 12 h 17"/>
                <a:gd name="T36" fmla="*/ 8 w 11"/>
                <a:gd name="T37" fmla="*/ 10 h 17"/>
                <a:gd name="T38" fmla="*/ 8 w 11"/>
                <a:gd name="T39" fmla="*/ 9 h 17"/>
                <a:gd name="T40" fmla="*/ 8 w 11"/>
                <a:gd name="T41" fmla="*/ 8 h 17"/>
                <a:gd name="T42" fmla="*/ 9 w 11"/>
                <a:gd name="T43" fmla="*/ 7 h 17"/>
                <a:gd name="T44" fmla="*/ 9 w 11"/>
                <a:gd name="T45" fmla="*/ 6 h 17"/>
                <a:gd name="T46" fmla="*/ 9 w 11"/>
                <a:gd name="T47" fmla="*/ 5 h 17"/>
                <a:gd name="T48" fmla="*/ 9 w 11"/>
                <a:gd name="T49" fmla="*/ 4 h 17"/>
                <a:gd name="T50" fmla="*/ 10 w 11"/>
                <a:gd name="T51" fmla="*/ 4 h 17"/>
                <a:gd name="T52" fmla="*/ 10 w 11"/>
                <a:gd name="T53" fmla="*/ 2 h 17"/>
                <a:gd name="T54" fmla="*/ 10 w 11"/>
                <a:gd name="T55" fmla="*/ 1 h 17"/>
                <a:gd name="T56" fmla="*/ 11 w 11"/>
                <a:gd name="T57" fmla="*/ 0 h 17"/>
                <a:gd name="T58" fmla="*/ 9 w 11"/>
                <a:gd name="T59" fmla="*/ 0 h 17"/>
                <a:gd name="T60" fmla="*/ 8 w 11"/>
                <a:gd name="T61" fmla="*/ 0 h 17"/>
                <a:gd name="T62" fmla="*/ 7 w 11"/>
                <a:gd name="T63" fmla="*/ 0 h 17"/>
                <a:gd name="T64" fmla="*/ 6 w 11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7">
                  <a:moveTo>
                    <a:pt x="6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8" name="Freeform 128">
              <a:extLst>
                <a:ext uri="{FF2B5EF4-FFF2-40B4-BE49-F238E27FC236}">
                  <a16:creationId xmlns:a16="http://schemas.microsoft.com/office/drawing/2014/main" id="{BB7D16EE-3E7F-4324-829B-F5DE5D6D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009"/>
              <a:ext cx="8" cy="14"/>
            </a:xfrm>
            <a:custGeom>
              <a:avLst/>
              <a:gdLst>
                <a:gd name="T0" fmla="*/ 4 w 8"/>
                <a:gd name="T1" fmla="*/ 0 h 14"/>
                <a:gd name="T2" fmla="*/ 3 w 8"/>
                <a:gd name="T3" fmla="*/ 1 h 14"/>
                <a:gd name="T4" fmla="*/ 2 w 8"/>
                <a:gd name="T5" fmla="*/ 2 h 14"/>
                <a:gd name="T6" fmla="*/ 2 w 8"/>
                <a:gd name="T7" fmla="*/ 3 h 14"/>
                <a:gd name="T8" fmla="*/ 1 w 8"/>
                <a:gd name="T9" fmla="*/ 4 h 14"/>
                <a:gd name="T10" fmla="*/ 0 w 8"/>
                <a:gd name="T11" fmla="*/ 5 h 14"/>
                <a:gd name="T12" fmla="*/ 0 w 8"/>
                <a:gd name="T13" fmla="*/ 7 h 14"/>
                <a:gd name="T14" fmla="*/ 0 w 8"/>
                <a:gd name="T15" fmla="*/ 9 h 14"/>
                <a:gd name="T16" fmla="*/ 0 w 8"/>
                <a:gd name="T17" fmla="*/ 10 h 14"/>
                <a:gd name="T18" fmla="*/ 0 w 8"/>
                <a:gd name="T19" fmla="*/ 11 h 14"/>
                <a:gd name="T20" fmla="*/ 1 w 8"/>
                <a:gd name="T21" fmla="*/ 12 h 14"/>
                <a:gd name="T22" fmla="*/ 2 w 8"/>
                <a:gd name="T23" fmla="*/ 13 h 14"/>
                <a:gd name="T24" fmla="*/ 3 w 8"/>
                <a:gd name="T25" fmla="*/ 14 h 14"/>
                <a:gd name="T26" fmla="*/ 3 w 8"/>
                <a:gd name="T27" fmla="*/ 13 h 14"/>
                <a:gd name="T28" fmla="*/ 4 w 8"/>
                <a:gd name="T29" fmla="*/ 12 h 14"/>
                <a:gd name="T30" fmla="*/ 4 w 8"/>
                <a:gd name="T31" fmla="*/ 11 h 14"/>
                <a:gd name="T32" fmla="*/ 5 w 8"/>
                <a:gd name="T33" fmla="*/ 10 h 14"/>
                <a:gd name="T34" fmla="*/ 5 w 8"/>
                <a:gd name="T35" fmla="*/ 9 h 14"/>
                <a:gd name="T36" fmla="*/ 5 w 8"/>
                <a:gd name="T37" fmla="*/ 8 h 14"/>
                <a:gd name="T38" fmla="*/ 5 w 8"/>
                <a:gd name="T39" fmla="*/ 7 h 14"/>
                <a:gd name="T40" fmla="*/ 6 w 8"/>
                <a:gd name="T41" fmla="*/ 6 h 14"/>
                <a:gd name="T42" fmla="*/ 6 w 8"/>
                <a:gd name="T43" fmla="*/ 5 h 14"/>
                <a:gd name="T44" fmla="*/ 6 w 8"/>
                <a:gd name="T45" fmla="*/ 5 h 14"/>
                <a:gd name="T46" fmla="*/ 7 w 8"/>
                <a:gd name="T47" fmla="*/ 4 h 14"/>
                <a:gd name="T48" fmla="*/ 7 w 8"/>
                <a:gd name="T49" fmla="*/ 3 h 14"/>
                <a:gd name="T50" fmla="*/ 7 w 8"/>
                <a:gd name="T51" fmla="*/ 3 h 14"/>
                <a:gd name="T52" fmla="*/ 7 w 8"/>
                <a:gd name="T53" fmla="*/ 2 h 14"/>
                <a:gd name="T54" fmla="*/ 8 w 8"/>
                <a:gd name="T55" fmla="*/ 1 h 14"/>
                <a:gd name="T56" fmla="*/ 8 w 8"/>
                <a:gd name="T57" fmla="*/ 0 h 14"/>
                <a:gd name="T58" fmla="*/ 7 w 8"/>
                <a:gd name="T59" fmla="*/ 0 h 14"/>
                <a:gd name="T60" fmla="*/ 6 w 8"/>
                <a:gd name="T61" fmla="*/ 0 h 14"/>
                <a:gd name="T62" fmla="*/ 5 w 8"/>
                <a:gd name="T63" fmla="*/ 0 h 14"/>
                <a:gd name="T64" fmla="*/ 4 w 8"/>
                <a:gd name="T6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9" name="Freeform 129">
              <a:extLst>
                <a:ext uri="{FF2B5EF4-FFF2-40B4-BE49-F238E27FC236}">
                  <a16:creationId xmlns:a16="http://schemas.microsoft.com/office/drawing/2014/main" id="{EFAD592F-EB27-438A-B67F-AEB753EDB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010"/>
              <a:ext cx="7" cy="11"/>
            </a:xfrm>
            <a:custGeom>
              <a:avLst/>
              <a:gdLst>
                <a:gd name="T0" fmla="*/ 4 w 7"/>
                <a:gd name="T1" fmla="*/ 0 h 11"/>
                <a:gd name="T2" fmla="*/ 3 w 7"/>
                <a:gd name="T3" fmla="*/ 1 h 11"/>
                <a:gd name="T4" fmla="*/ 3 w 7"/>
                <a:gd name="T5" fmla="*/ 2 h 11"/>
                <a:gd name="T6" fmla="*/ 2 w 7"/>
                <a:gd name="T7" fmla="*/ 3 h 11"/>
                <a:gd name="T8" fmla="*/ 1 w 7"/>
                <a:gd name="T9" fmla="*/ 3 h 11"/>
                <a:gd name="T10" fmla="*/ 1 w 7"/>
                <a:gd name="T11" fmla="*/ 4 h 11"/>
                <a:gd name="T12" fmla="*/ 1 w 7"/>
                <a:gd name="T13" fmla="*/ 6 h 11"/>
                <a:gd name="T14" fmla="*/ 1 w 7"/>
                <a:gd name="T15" fmla="*/ 7 h 11"/>
                <a:gd name="T16" fmla="*/ 0 w 7"/>
                <a:gd name="T17" fmla="*/ 8 h 11"/>
                <a:gd name="T18" fmla="*/ 1 w 7"/>
                <a:gd name="T19" fmla="*/ 9 h 11"/>
                <a:gd name="T20" fmla="*/ 2 w 7"/>
                <a:gd name="T21" fmla="*/ 9 h 11"/>
                <a:gd name="T22" fmla="*/ 2 w 7"/>
                <a:gd name="T23" fmla="*/ 10 h 11"/>
                <a:gd name="T24" fmla="*/ 3 w 7"/>
                <a:gd name="T25" fmla="*/ 11 h 11"/>
                <a:gd name="T26" fmla="*/ 3 w 7"/>
                <a:gd name="T27" fmla="*/ 10 h 11"/>
                <a:gd name="T28" fmla="*/ 3 w 7"/>
                <a:gd name="T29" fmla="*/ 9 h 11"/>
                <a:gd name="T30" fmla="*/ 4 w 7"/>
                <a:gd name="T31" fmla="*/ 8 h 11"/>
                <a:gd name="T32" fmla="*/ 4 w 7"/>
                <a:gd name="T33" fmla="*/ 7 h 11"/>
                <a:gd name="T34" fmla="*/ 4 w 7"/>
                <a:gd name="T35" fmla="*/ 6 h 11"/>
                <a:gd name="T36" fmla="*/ 4 w 7"/>
                <a:gd name="T37" fmla="*/ 6 h 11"/>
                <a:gd name="T38" fmla="*/ 5 w 7"/>
                <a:gd name="T39" fmla="*/ 5 h 11"/>
                <a:gd name="T40" fmla="*/ 5 w 7"/>
                <a:gd name="T41" fmla="*/ 4 h 11"/>
                <a:gd name="T42" fmla="*/ 5 w 7"/>
                <a:gd name="T43" fmla="*/ 4 h 11"/>
                <a:gd name="T44" fmla="*/ 5 w 7"/>
                <a:gd name="T45" fmla="*/ 3 h 11"/>
                <a:gd name="T46" fmla="*/ 6 w 7"/>
                <a:gd name="T47" fmla="*/ 3 h 11"/>
                <a:gd name="T48" fmla="*/ 6 w 7"/>
                <a:gd name="T49" fmla="*/ 2 h 11"/>
                <a:gd name="T50" fmla="*/ 6 w 7"/>
                <a:gd name="T51" fmla="*/ 2 h 11"/>
                <a:gd name="T52" fmla="*/ 7 w 7"/>
                <a:gd name="T53" fmla="*/ 1 h 11"/>
                <a:gd name="T54" fmla="*/ 7 w 7"/>
                <a:gd name="T55" fmla="*/ 1 h 11"/>
                <a:gd name="T56" fmla="*/ 7 w 7"/>
                <a:gd name="T57" fmla="*/ 0 h 11"/>
                <a:gd name="T58" fmla="*/ 6 w 7"/>
                <a:gd name="T59" fmla="*/ 0 h 11"/>
                <a:gd name="T60" fmla="*/ 5 w 7"/>
                <a:gd name="T61" fmla="*/ 0 h 11"/>
                <a:gd name="T62" fmla="*/ 5 w 7"/>
                <a:gd name="T63" fmla="*/ 0 h 11"/>
                <a:gd name="T64" fmla="*/ 4 w 7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0" name="Freeform 130">
              <a:extLst>
                <a:ext uri="{FF2B5EF4-FFF2-40B4-BE49-F238E27FC236}">
                  <a16:creationId xmlns:a16="http://schemas.microsoft.com/office/drawing/2014/main" id="{C341EEAC-742D-4D6D-96E9-D7EE851DD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1011"/>
              <a:ext cx="4" cy="7"/>
            </a:xfrm>
            <a:custGeom>
              <a:avLst/>
              <a:gdLst>
                <a:gd name="T0" fmla="*/ 2 w 4"/>
                <a:gd name="T1" fmla="*/ 0 h 7"/>
                <a:gd name="T2" fmla="*/ 0 w 4"/>
                <a:gd name="T3" fmla="*/ 3 h 7"/>
                <a:gd name="T4" fmla="*/ 0 w 4"/>
                <a:gd name="T5" fmla="*/ 6 h 7"/>
                <a:gd name="T6" fmla="*/ 1 w 4"/>
                <a:gd name="T7" fmla="*/ 7 h 7"/>
                <a:gd name="T8" fmla="*/ 1 w 4"/>
                <a:gd name="T9" fmla="*/ 4 h 7"/>
                <a:gd name="T10" fmla="*/ 2 w 4"/>
                <a:gd name="T11" fmla="*/ 3 h 7"/>
                <a:gd name="T12" fmla="*/ 3 w 4"/>
                <a:gd name="T13" fmla="*/ 1 h 7"/>
                <a:gd name="T14" fmla="*/ 4 w 4"/>
                <a:gd name="T15" fmla="*/ 0 h 7"/>
                <a:gd name="T16" fmla="*/ 2 w 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1" name="Freeform 131">
              <a:extLst>
                <a:ext uri="{FF2B5EF4-FFF2-40B4-BE49-F238E27FC236}">
                  <a16:creationId xmlns:a16="http://schemas.microsoft.com/office/drawing/2014/main" id="{74DE710D-CD1F-43E4-9518-C5B80FE3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" y="1026"/>
              <a:ext cx="16" cy="19"/>
            </a:xfrm>
            <a:custGeom>
              <a:avLst/>
              <a:gdLst>
                <a:gd name="T0" fmla="*/ 5 w 16"/>
                <a:gd name="T1" fmla="*/ 19 h 19"/>
                <a:gd name="T2" fmla="*/ 10 w 16"/>
                <a:gd name="T3" fmla="*/ 15 h 19"/>
                <a:gd name="T4" fmla="*/ 16 w 16"/>
                <a:gd name="T5" fmla="*/ 7 h 19"/>
                <a:gd name="T6" fmla="*/ 14 w 16"/>
                <a:gd name="T7" fmla="*/ 0 h 19"/>
                <a:gd name="T8" fmla="*/ 8 w 16"/>
                <a:gd name="T9" fmla="*/ 1 h 19"/>
                <a:gd name="T10" fmla="*/ 5 w 16"/>
                <a:gd name="T11" fmla="*/ 8 h 19"/>
                <a:gd name="T12" fmla="*/ 3 w 16"/>
                <a:gd name="T13" fmla="*/ 11 h 19"/>
                <a:gd name="T14" fmla="*/ 0 w 16"/>
                <a:gd name="T15" fmla="*/ 15 h 19"/>
                <a:gd name="T16" fmla="*/ 5 w 16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10" y="15"/>
                  </a:lnTo>
                  <a:lnTo>
                    <a:pt x="16" y="7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2" name="Freeform 132">
              <a:extLst>
                <a:ext uri="{FF2B5EF4-FFF2-40B4-BE49-F238E27FC236}">
                  <a16:creationId xmlns:a16="http://schemas.microsoft.com/office/drawing/2014/main" id="{6257D27B-FF14-414D-BE49-EB6F8F042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1028"/>
              <a:ext cx="14" cy="16"/>
            </a:xfrm>
            <a:custGeom>
              <a:avLst/>
              <a:gdLst>
                <a:gd name="T0" fmla="*/ 4 w 14"/>
                <a:gd name="T1" fmla="*/ 16 h 16"/>
                <a:gd name="T2" fmla="*/ 6 w 14"/>
                <a:gd name="T3" fmla="*/ 15 h 16"/>
                <a:gd name="T4" fmla="*/ 7 w 14"/>
                <a:gd name="T5" fmla="*/ 14 h 16"/>
                <a:gd name="T6" fmla="*/ 8 w 14"/>
                <a:gd name="T7" fmla="*/ 13 h 16"/>
                <a:gd name="T8" fmla="*/ 9 w 14"/>
                <a:gd name="T9" fmla="*/ 12 h 16"/>
                <a:gd name="T10" fmla="*/ 11 w 14"/>
                <a:gd name="T11" fmla="*/ 11 h 16"/>
                <a:gd name="T12" fmla="*/ 12 w 14"/>
                <a:gd name="T13" fmla="*/ 9 h 16"/>
                <a:gd name="T14" fmla="*/ 13 w 14"/>
                <a:gd name="T15" fmla="*/ 7 h 16"/>
                <a:gd name="T16" fmla="*/ 14 w 14"/>
                <a:gd name="T17" fmla="*/ 5 h 16"/>
                <a:gd name="T18" fmla="*/ 14 w 14"/>
                <a:gd name="T19" fmla="*/ 4 h 16"/>
                <a:gd name="T20" fmla="*/ 13 w 14"/>
                <a:gd name="T21" fmla="*/ 2 h 16"/>
                <a:gd name="T22" fmla="*/ 13 w 14"/>
                <a:gd name="T23" fmla="*/ 1 h 16"/>
                <a:gd name="T24" fmla="*/ 12 w 14"/>
                <a:gd name="T25" fmla="*/ 0 h 16"/>
                <a:gd name="T26" fmla="*/ 11 w 14"/>
                <a:gd name="T27" fmla="*/ 0 h 16"/>
                <a:gd name="T28" fmla="*/ 10 w 14"/>
                <a:gd name="T29" fmla="*/ 0 h 16"/>
                <a:gd name="T30" fmla="*/ 9 w 14"/>
                <a:gd name="T31" fmla="*/ 0 h 16"/>
                <a:gd name="T32" fmla="*/ 7 w 14"/>
                <a:gd name="T33" fmla="*/ 1 h 16"/>
                <a:gd name="T34" fmla="*/ 7 w 14"/>
                <a:gd name="T35" fmla="*/ 2 h 16"/>
                <a:gd name="T36" fmla="*/ 6 w 14"/>
                <a:gd name="T37" fmla="*/ 3 h 16"/>
                <a:gd name="T38" fmla="*/ 5 w 14"/>
                <a:gd name="T39" fmla="*/ 5 h 16"/>
                <a:gd name="T40" fmla="*/ 4 w 14"/>
                <a:gd name="T41" fmla="*/ 6 h 16"/>
                <a:gd name="T42" fmla="*/ 4 w 14"/>
                <a:gd name="T43" fmla="*/ 7 h 16"/>
                <a:gd name="T44" fmla="*/ 4 w 14"/>
                <a:gd name="T45" fmla="*/ 8 h 16"/>
                <a:gd name="T46" fmla="*/ 3 w 14"/>
                <a:gd name="T47" fmla="*/ 8 h 16"/>
                <a:gd name="T48" fmla="*/ 3 w 14"/>
                <a:gd name="T49" fmla="*/ 9 h 16"/>
                <a:gd name="T50" fmla="*/ 2 w 14"/>
                <a:gd name="T51" fmla="*/ 10 h 16"/>
                <a:gd name="T52" fmla="*/ 1 w 14"/>
                <a:gd name="T53" fmla="*/ 11 h 16"/>
                <a:gd name="T54" fmla="*/ 0 w 14"/>
                <a:gd name="T55" fmla="*/ 12 h 16"/>
                <a:gd name="T56" fmla="*/ 0 w 14"/>
                <a:gd name="T57" fmla="*/ 13 h 16"/>
                <a:gd name="T58" fmla="*/ 1 w 14"/>
                <a:gd name="T59" fmla="*/ 14 h 16"/>
                <a:gd name="T60" fmla="*/ 2 w 14"/>
                <a:gd name="T61" fmla="*/ 14 h 16"/>
                <a:gd name="T62" fmla="*/ 3 w 14"/>
                <a:gd name="T63" fmla="*/ 15 h 16"/>
                <a:gd name="T64" fmla="*/ 4 w 14"/>
                <a:gd name="T6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6">
                  <a:moveTo>
                    <a:pt x="4" y="16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2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3" name="Freeform 133">
              <a:extLst>
                <a:ext uri="{FF2B5EF4-FFF2-40B4-BE49-F238E27FC236}">
                  <a16:creationId xmlns:a16="http://schemas.microsoft.com/office/drawing/2014/main" id="{F33B7674-AA45-4971-BD78-420F8742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102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6 w 14"/>
                <a:gd name="T3" fmla="*/ 14 h 14"/>
                <a:gd name="T4" fmla="*/ 7 w 14"/>
                <a:gd name="T5" fmla="*/ 13 h 14"/>
                <a:gd name="T6" fmla="*/ 8 w 14"/>
                <a:gd name="T7" fmla="*/ 12 h 14"/>
                <a:gd name="T8" fmla="*/ 9 w 14"/>
                <a:gd name="T9" fmla="*/ 11 h 14"/>
                <a:gd name="T10" fmla="*/ 10 w 14"/>
                <a:gd name="T11" fmla="*/ 10 h 14"/>
                <a:gd name="T12" fmla="*/ 11 w 14"/>
                <a:gd name="T13" fmla="*/ 8 h 14"/>
                <a:gd name="T14" fmla="*/ 12 w 14"/>
                <a:gd name="T15" fmla="*/ 6 h 14"/>
                <a:gd name="T16" fmla="*/ 14 w 14"/>
                <a:gd name="T17" fmla="*/ 5 h 14"/>
                <a:gd name="T18" fmla="*/ 13 w 14"/>
                <a:gd name="T19" fmla="*/ 3 h 14"/>
                <a:gd name="T20" fmla="*/ 12 w 14"/>
                <a:gd name="T21" fmla="*/ 2 h 14"/>
                <a:gd name="T22" fmla="*/ 12 w 14"/>
                <a:gd name="T23" fmla="*/ 1 h 14"/>
                <a:gd name="T24" fmla="*/ 11 w 14"/>
                <a:gd name="T25" fmla="*/ 0 h 14"/>
                <a:gd name="T26" fmla="*/ 10 w 14"/>
                <a:gd name="T27" fmla="*/ 0 h 14"/>
                <a:gd name="T28" fmla="*/ 9 w 14"/>
                <a:gd name="T29" fmla="*/ 0 h 14"/>
                <a:gd name="T30" fmla="*/ 8 w 14"/>
                <a:gd name="T31" fmla="*/ 1 h 14"/>
                <a:gd name="T32" fmla="*/ 7 w 14"/>
                <a:gd name="T33" fmla="*/ 1 h 14"/>
                <a:gd name="T34" fmla="*/ 7 w 14"/>
                <a:gd name="T35" fmla="*/ 2 h 14"/>
                <a:gd name="T36" fmla="*/ 6 w 14"/>
                <a:gd name="T37" fmla="*/ 3 h 14"/>
                <a:gd name="T38" fmla="*/ 5 w 14"/>
                <a:gd name="T39" fmla="*/ 4 h 14"/>
                <a:gd name="T40" fmla="*/ 4 w 14"/>
                <a:gd name="T41" fmla="*/ 6 h 14"/>
                <a:gd name="T42" fmla="*/ 4 w 14"/>
                <a:gd name="T43" fmla="*/ 7 h 14"/>
                <a:gd name="T44" fmla="*/ 4 w 14"/>
                <a:gd name="T45" fmla="*/ 7 h 14"/>
                <a:gd name="T46" fmla="*/ 3 w 14"/>
                <a:gd name="T47" fmla="*/ 8 h 14"/>
                <a:gd name="T48" fmla="*/ 3 w 14"/>
                <a:gd name="T49" fmla="*/ 8 h 14"/>
                <a:gd name="T50" fmla="*/ 2 w 14"/>
                <a:gd name="T51" fmla="*/ 9 h 14"/>
                <a:gd name="T52" fmla="*/ 2 w 14"/>
                <a:gd name="T53" fmla="*/ 10 h 14"/>
                <a:gd name="T54" fmla="*/ 1 w 14"/>
                <a:gd name="T55" fmla="*/ 11 h 14"/>
                <a:gd name="T56" fmla="*/ 0 w 14"/>
                <a:gd name="T57" fmla="*/ 12 h 14"/>
                <a:gd name="T58" fmla="*/ 1 w 14"/>
                <a:gd name="T59" fmla="*/ 12 h 14"/>
                <a:gd name="T60" fmla="*/ 2 w 14"/>
                <a:gd name="T61" fmla="*/ 13 h 14"/>
                <a:gd name="T62" fmla="*/ 4 w 14"/>
                <a:gd name="T6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4" name="Freeform 134">
              <a:extLst>
                <a:ext uri="{FF2B5EF4-FFF2-40B4-BE49-F238E27FC236}">
                  <a16:creationId xmlns:a16="http://schemas.microsoft.com/office/drawing/2014/main" id="{C1825E21-621C-42EB-AD64-CE76BBC0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1030"/>
              <a:ext cx="12" cy="13"/>
            </a:xfrm>
            <a:custGeom>
              <a:avLst/>
              <a:gdLst>
                <a:gd name="T0" fmla="*/ 4 w 12"/>
                <a:gd name="T1" fmla="*/ 13 h 13"/>
                <a:gd name="T2" fmla="*/ 5 w 12"/>
                <a:gd name="T3" fmla="*/ 12 h 13"/>
                <a:gd name="T4" fmla="*/ 6 w 12"/>
                <a:gd name="T5" fmla="*/ 11 h 13"/>
                <a:gd name="T6" fmla="*/ 7 w 12"/>
                <a:gd name="T7" fmla="*/ 11 h 13"/>
                <a:gd name="T8" fmla="*/ 8 w 12"/>
                <a:gd name="T9" fmla="*/ 10 h 13"/>
                <a:gd name="T10" fmla="*/ 9 w 12"/>
                <a:gd name="T11" fmla="*/ 8 h 13"/>
                <a:gd name="T12" fmla="*/ 10 w 12"/>
                <a:gd name="T13" fmla="*/ 7 h 13"/>
                <a:gd name="T14" fmla="*/ 11 w 12"/>
                <a:gd name="T15" fmla="*/ 6 h 13"/>
                <a:gd name="T16" fmla="*/ 12 w 12"/>
                <a:gd name="T17" fmla="*/ 4 h 13"/>
                <a:gd name="T18" fmla="*/ 11 w 12"/>
                <a:gd name="T19" fmla="*/ 3 h 13"/>
                <a:gd name="T20" fmla="*/ 11 w 12"/>
                <a:gd name="T21" fmla="*/ 2 h 13"/>
                <a:gd name="T22" fmla="*/ 10 w 12"/>
                <a:gd name="T23" fmla="*/ 1 h 13"/>
                <a:gd name="T24" fmla="*/ 10 w 12"/>
                <a:gd name="T25" fmla="*/ 0 h 13"/>
                <a:gd name="T26" fmla="*/ 9 w 12"/>
                <a:gd name="T27" fmla="*/ 0 h 13"/>
                <a:gd name="T28" fmla="*/ 8 w 12"/>
                <a:gd name="T29" fmla="*/ 1 h 13"/>
                <a:gd name="T30" fmla="*/ 7 w 12"/>
                <a:gd name="T31" fmla="*/ 1 h 13"/>
                <a:gd name="T32" fmla="*/ 6 w 12"/>
                <a:gd name="T33" fmla="*/ 1 h 13"/>
                <a:gd name="T34" fmla="*/ 6 w 12"/>
                <a:gd name="T35" fmla="*/ 2 h 13"/>
                <a:gd name="T36" fmla="*/ 5 w 12"/>
                <a:gd name="T37" fmla="*/ 3 h 13"/>
                <a:gd name="T38" fmla="*/ 4 w 12"/>
                <a:gd name="T39" fmla="*/ 4 h 13"/>
                <a:gd name="T40" fmla="*/ 4 w 12"/>
                <a:gd name="T41" fmla="*/ 5 h 13"/>
                <a:gd name="T42" fmla="*/ 3 w 12"/>
                <a:gd name="T43" fmla="*/ 6 h 13"/>
                <a:gd name="T44" fmla="*/ 3 w 12"/>
                <a:gd name="T45" fmla="*/ 6 h 13"/>
                <a:gd name="T46" fmla="*/ 3 w 12"/>
                <a:gd name="T47" fmla="*/ 7 h 13"/>
                <a:gd name="T48" fmla="*/ 2 w 12"/>
                <a:gd name="T49" fmla="*/ 8 h 13"/>
                <a:gd name="T50" fmla="*/ 2 w 12"/>
                <a:gd name="T51" fmla="*/ 8 h 13"/>
                <a:gd name="T52" fmla="*/ 1 w 12"/>
                <a:gd name="T53" fmla="*/ 9 h 13"/>
                <a:gd name="T54" fmla="*/ 1 w 12"/>
                <a:gd name="T55" fmla="*/ 10 h 13"/>
                <a:gd name="T56" fmla="*/ 0 w 12"/>
                <a:gd name="T57" fmla="*/ 10 h 13"/>
                <a:gd name="T58" fmla="*/ 1 w 12"/>
                <a:gd name="T59" fmla="*/ 11 h 13"/>
                <a:gd name="T60" fmla="*/ 2 w 12"/>
                <a:gd name="T61" fmla="*/ 11 h 13"/>
                <a:gd name="T62" fmla="*/ 3 w 12"/>
                <a:gd name="T63" fmla="*/ 12 h 13"/>
                <a:gd name="T64" fmla="*/ 4 w 12"/>
                <a:gd name="T6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5" name="Freeform 135">
              <a:extLst>
                <a:ext uri="{FF2B5EF4-FFF2-40B4-BE49-F238E27FC236}">
                  <a16:creationId xmlns:a16="http://schemas.microsoft.com/office/drawing/2014/main" id="{599664A1-4246-49CA-970B-C72E09600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1031"/>
              <a:ext cx="10" cy="11"/>
            </a:xfrm>
            <a:custGeom>
              <a:avLst/>
              <a:gdLst>
                <a:gd name="T0" fmla="*/ 3 w 10"/>
                <a:gd name="T1" fmla="*/ 11 h 11"/>
                <a:gd name="T2" fmla="*/ 4 w 10"/>
                <a:gd name="T3" fmla="*/ 10 h 11"/>
                <a:gd name="T4" fmla="*/ 5 w 10"/>
                <a:gd name="T5" fmla="*/ 10 h 11"/>
                <a:gd name="T6" fmla="*/ 6 w 10"/>
                <a:gd name="T7" fmla="*/ 9 h 11"/>
                <a:gd name="T8" fmla="*/ 7 w 10"/>
                <a:gd name="T9" fmla="*/ 9 h 11"/>
                <a:gd name="T10" fmla="*/ 7 w 10"/>
                <a:gd name="T11" fmla="*/ 7 h 11"/>
                <a:gd name="T12" fmla="*/ 8 w 10"/>
                <a:gd name="T13" fmla="*/ 6 h 11"/>
                <a:gd name="T14" fmla="*/ 9 w 10"/>
                <a:gd name="T15" fmla="*/ 5 h 11"/>
                <a:gd name="T16" fmla="*/ 10 w 10"/>
                <a:gd name="T17" fmla="*/ 4 h 11"/>
                <a:gd name="T18" fmla="*/ 9 w 10"/>
                <a:gd name="T19" fmla="*/ 3 h 11"/>
                <a:gd name="T20" fmla="*/ 9 w 10"/>
                <a:gd name="T21" fmla="*/ 2 h 11"/>
                <a:gd name="T22" fmla="*/ 9 w 10"/>
                <a:gd name="T23" fmla="*/ 1 h 11"/>
                <a:gd name="T24" fmla="*/ 8 w 10"/>
                <a:gd name="T25" fmla="*/ 0 h 11"/>
                <a:gd name="T26" fmla="*/ 7 w 10"/>
                <a:gd name="T27" fmla="*/ 0 h 11"/>
                <a:gd name="T28" fmla="*/ 7 w 10"/>
                <a:gd name="T29" fmla="*/ 1 h 11"/>
                <a:gd name="T30" fmla="*/ 6 w 10"/>
                <a:gd name="T31" fmla="*/ 1 h 11"/>
                <a:gd name="T32" fmla="*/ 5 w 10"/>
                <a:gd name="T33" fmla="*/ 1 h 11"/>
                <a:gd name="T34" fmla="*/ 5 w 10"/>
                <a:gd name="T35" fmla="*/ 2 h 11"/>
                <a:gd name="T36" fmla="*/ 4 w 10"/>
                <a:gd name="T37" fmla="*/ 3 h 11"/>
                <a:gd name="T38" fmla="*/ 4 w 10"/>
                <a:gd name="T39" fmla="*/ 4 h 11"/>
                <a:gd name="T40" fmla="*/ 3 w 10"/>
                <a:gd name="T41" fmla="*/ 5 h 11"/>
                <a:gd name="T42" fmla="*/ 3 w 10"/>
                <a:gd name="T43" fmla="*/ 5 h 11"/>
                <a:gd name="T44" fmla="*/ 2 w 10"/>
                <a:gd name="T45" fmla="*/ 6 h 11"/>
                <a:gd name="T46" fmla="*/ 2 w 10"/>
                <a:gd name="T47" fmla="*/ 6 h 11"/>
                <a:gd name="T48" fmla="*/ 2 w 10"/>
                <a:gd name="T49" fmla="*/ 7 h 11"/>
                <a:gd name="T50" fmla="*/ 1 w 10"/>
                <a:gd name="T51" fmla="*/ 7 h 11"/>
                <a:gd name="T52" fmla="*/ 1 w 10"/>
                <a:gd name="T53" fmla="*/ 8 h 11"/>
                <a:gd name="T54" fmla="*/ 0 w 10"/>
                <a:gd name="T55" fmla="*/ 8 h 11"/>
                <a:gd name="T56" fmla="*/ 0 w 10"/>
                <a:gd name="T57" fmla="*/ 9 h 11"/>
                <a:gd name="T58" fmla="*/ 1 w 10"/>
                <a:gd name="T59" fmla="*/ 9 h 11"/>
                <a:gd name="T60" fmla="*/ 1 w 10"/>
                <a:gd name="T61" fmla="*/ 10 h 11"/>
                <a:gd name="T62" fmla="*/ 2 w 10"/>
                <a:gd name="T63" fmla="*/ 10 h 11"/>
                <a:gd name="T64" fmla="*/ 3 w 10"/>
                <a:gd name="T6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6" name="Freeform 136">
              <a:extLst>
                <a:ext uri="{FF2B5EF4-FFF2-40B4-BE49-F238E27FC236}">
                  <a16:creationId xmlns:a16="http://schemas.microsoft.com/office/drawing/2014/main" id="{E1005491-7211-4143-A693-1A52BAA1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1032"/>
              <a:ext cx="9" cy="9"/>
            </a:xfrm>
            <a:custGeom>
              <a:avLst/>
              <a:gdLst>
                <a:gd name="T0" fmla="*/ 3 w 9"/>
                <a:gd name="T1" fmla="*/ 9 h 9"/>
                <a:gd name="T2" fmla="*/ 4 w 9"/>
                <a:gd name="T3" fmla="*/ 9 h 9"/>
                <a:gd name="T4" fmla="*/ 5 w 9"/>
                <a:gd name="T5" fmla="*/ 8 h 9"/>
                <a:gd name="T6" fmla="*/ 5 w 9"/>
                <a:gd name="T7" fmla="*/ 8 h 9"/>
                <a:gd name="T8" fmla="*/ 6 w 9"/>
                <a:gd name="T9" fmla="*/ 7 h 9"/>
                <a:gd name="T10" fmla="*/ 7 w 9"/>
                <a:gd name="T11" fmla="*/ 6 h 9"/>
                <a:gd name="T12" fmla="*/ 8 w 9"/>
                <a:gd name="T13" fmla="*/ 5 h 9"/>
                <a:gd name="T14" fmla="*/ 8 w 9"/>
                <a:gd name="T15" fmla="*/ 4 h 9"/>
                <a:gd name="T16" fmla="*/ 9 w 9"/>
                <a:gd name="T17" fmla="*/ 3 h 9"/>
                <a:gd name="T18" fmla="*/ 9 w 9"/>
                <a:gd name="T19" fmla="*/ 2 h 9"/>
                <a:gd name="T20" fmla="*/ 8 w 9"/>
                <a:gd name="T21" fmla="*/ 2 h 9"/>
                <a:gd name="T22" fmla="*/ 8 w 9"/>
                <a:gd name="T23" fmla="*/ 1 h 9"/>
                <a:gd name="T24" fmla="*/ 8 w 9"/>
                <a:gd name="T25" fmla="*/ 0 h 9"/>
                <a:gd name="T26" fmla="*/ 7 w 9"/>
                <a:gd name="T27" fmla="*/ 0 h 9"/>
                <a:gd name="T28" fmla="*/ 6 w 9"/>
                <a:gd name="T29" fmla="*/ 1 h 9"/>
                <a:gd name="T30" fmla="*/ 6 w 9"/>
                <a:gd name="T31" fmla="*/ 1 h 9"/>
                <a:gd name="T32" fmla="*/ 5 w 9"/>
                <a:gd name="T33" fmla="*/ 2 h 9"/>
                <a:gd name="T34" fmla="*/ 5 w 9"/>
                <a:gd name="T35" fmla="*/ 2 h 9"/>
                <a:gd name="T36" fmla="*/ 4 w 9"/>
                <a:gd name="T37" fmla="*/ 3 h 9"/>
                <a:gd name="T38" fmla="*/ 4 w 9"/>
                <a:gd name="T39" fmla="*/ 4 h 9"/>
                <a:gd name="T40" fmla="*/ 3 w 9"/>
                <a:gd name="T41" fmla="*/ 4 h 9"/>
                <a:gd name="T42" fmla="*/ 3 w 9"/>
                <a:gd name="T43" fmla="*/ 5 h 9"/>
                <a:gd name="T44" fmla="*/ 3 w 9"/>
                <a:gd name="T45" fmla="*/ 5 h 9"/>
                <a:gd name="T46" fmla="*/ 2 w 9"/>
                <a:gd name="T47" fmla="*/ 6 h 9"/>
                <a:gd name="T48" fmla="*/ 2 w 9"/>
                <a:gd name="T49" fmla="*/ 6 h 9"/>
                <a:gd name="T50" fmla="*/ 2 w 9"/>
                <a:gd name="T51" fmla="*/ 6 h 9"/>
                <a:gd name="T52" fmla="*/ 1 w 9"/>
                <a:gd name="T53" fmla="*/ 7 h 9"/>
                <a:gd name="T54" fmla="*/ 1 w 9"/>
                <a:gd name="T55" fmla="*/ 7 h 9"/>
                <a:gd name="T56" fmla="*/ 0 w 9"/>
                <a:gd name="T57" fmla="*/ 8 h 9"/>
                <a:gd name="T58" fmla="*/ 1 w 9"/>
                <a:gd name="T59" fmla="*/ 8 h 9"/>
                <a:gd name="T60" fmla="*/ 2 w 9"/>
                <a:gd name="T61" fmla="*/ 8 h 9"/>
                <a:gd name="T62" fmla="*/ 2 w 9"/>
                <a:gd name="T63" fmla="*/ 9 h 9"/>
                <a:gd name="T64" fmla="*/ 3 w 9"/>
                <a:gd name="T6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5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7" name="Freeform 137">
              <a:extLst>
                <a:ext uri="{FF2B5EF4-FFF2-40B4-BE49-F238E27FC236}">
                  <a16:creationId xmlns:a16="http://schemas.microsoft.com/office/drawing/2014/main" id="{4A8A447F-554B-4E24-8B61-BD594068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1033"/>
              <a:ext cx="7" cy="7"/>
            </a:xfrm>
            <a:custGeom>
              <a:avLst/>
              <a:gdLst>
                <a:gd name="T0" fmla="*/ 2 w 7"/>
                <a:gd name="T1" fmla="*/ 7 h 7"/>
                <a:gd name="T2" fmla="*/ 3 w 7"/>
                <a:gd name="T3" fmla="*/ 7 h 7"/>
                <a:gd name="T4" fmla="*/ 4 w 7"/>
                <a:gd name="T5" fmla="*/ 7 h 7"/>
                <a:gd name="T6" fmla="*/ 4 w 7"/>
                <a:gd name="T7" fmla="*/ 6 h 7"/>
                <a:gd name="T8" fmla="*/ 5 w 7"/>
                <a:gd name="T9" fmla="*/ 6 h 7"/>
                <a:gd name="T10" fmla="*/ 6 w 7"/>
                <a:gd name="T11" fmla="*/ 5 h 7"/>
                <a:gd name="T12" fmla="*/ 6 w 7"/>
                <a:gd name="T13" fmla="*/ 4 h 7"/>
                <a:gd name="T14" fmla="*/ 6 w 7"/>
                <a:gd name="T15" fmla="*/ 4 h 7"/>
                <a:gd name="T16" fmla="*/ 7 w 7"/>
                <a:gd name="T17" fmla="*/ 3 h 7"/>
                <a:gd name="T18" fmla="*/ 7 w 7"/>
                <a:gd name="T19" fmla="*/ 2 h 7"/>
                <a:gd name="T20" fmla="*/ 6 w 7"/>
                <a:gd name="T21" fmla="*/ 2 h 7"/>
                <a:gd name="T22" fmla="*/ 6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5 w 7"/>
                <a:gd name="T29" fmla="*/ 1 h 7"/>
                <a:gd name="T30" fmla="*/ 5 w 7"/>
                <a:gd name="T31" fmla="*/ 1 h 7"/>
                <a:gd name="T32" fmla="*/ 4 w 7"/>
                <a:gd name="T33" fmla="*/ 2 h 7"/>
                <a:gd name="T34" fmla="*/ 4 w 7"/>
                <a:gd name="T35" fmla="*/ 2 h 7"/>
                <a:gd name="T36" fmla="*/ 4 w 7"/>
                <a:gd name="T37" fmla="*/ 3 h 7"/>
                <a:gd name="T38" fmla="*/ 3 w 7"/>
                <a:gd name="T39" fmla="*/ 3 h 7"/>
                <a:gd name="T40" fmla="*/ 3 w 7"/>
                <a:gd name="T41" fmla="*/ 4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5 h 7"/>
                <a:gd name="T48" fmla="*/ 1 w 7"/>
                <a:gd name="T49" fmla="*/ 5 h 7"/>
                <a:gd name="T50" fmla="*/ 1 w 7"/>
                <a:gd name="T51" fmla="*/ 5 h 7"/>
                <a:gd name="T52" fmla="*/ 1 w 7"/>
                <a:gd name="T53" fmla="*/ 6 h 7"/>
                <a:gd name="T54" fmla="*/ 1 w 7"/>
                <a:gd name="T55" fmla="*/ 6 h 7"/>
                <a:gd name="T56" fmla="*/ 0 w 7"/>
                <a:gd name="T57" fmla="*/ 7 h 7"/>
                <a:gd name="T58" fmla="*/ 1 w 7"/>
                <a:gd name="T59" fmla="*/ 7 h 7"/>
                <a:gd name="T60" fmla="*/ 1 w 7"/>
                <a:gd name="T61" fmla="*/ 7 h 7"/>
                <a:gd name="T62" fmla="*/ 2 w 7"/>
                <a:gd name="T6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8" name="Freeform 138">
              <a:extLst>
                <a:ext uri="{FF2B5EF4-FFF2-40B4-BE49-F238E27FC236}">
                  <a16:creationId xmlns:a16="http://schemas.microsoft.com/office/drawing/2014/main" id="{3D5E0E08-60DB-49A5-9B59-CB9D65779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" y="1034"/>
              <a:ext cx="5" cy="6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3 w 5"/>
                <a:gd name="T5" fmla="*/ 5 h 6"/>
                <a:gd name="T6" fmla="*/ 3 w 5"/>
                <a:gd name="T7" fmla="*/ 5 h 6"/>
                <a:gd name="T8" fmla="*/ 4 w 5"/>
                <a:gd name="T9" fmla="*/ 5 h 6"/>
                <a:gd name="T10" fmla="*/ 4 w 5"/>
                <a:gd name="T11" fmla="*/ 4 h 6"/>
                <a:gd name="T12" fmla="*/ 4 w 5"/>
                <a:gd name="T13" fmla="*/ 4 h 6"/>
                <a:gd name="T14" fmla="*/ 5 w 5"/>
                <a:gd name="T15" fmla="*/ 3 h 6"/>
                <a:gd name="T16" fmla="*/ 5 w 5"/>
                <a:gd name="T17" fmla="*/ 2 h 6"/>
                <a:gd name="T18" fmla="*/ 5 w 5"/>
                <a:gd name="T19" fmla="*/ 2 h 6"/>
                <a:gd name="T20" fmla="*/ 5 w 5"/>
                <a:gd name="T21" fmla="*/ 1 h 6"/>
                <a:gd name="T22" fmla="*/ 5 w 5"/>
                <a:gd name="T23" fmla="*/ 1 h 6"/>
                <a:gd name="T24" fmla="*/ 4 w 5"/>
                <a:gd name="T25" fmla="*/ 0 h 6"/>
                <a:gd name="T26" fmla="*/ 4 w 5"/>
                <a:gd name="T27" fmla="*/ 1 h 6"/>
                <a:gd name="T28" fmla="*/ 4 w 5"/>
                <a:gd name="T29" fmla="*/ 1 h 6"/>
                <a:gd name="T30" fmla="*/ 3 w 5"/>
                <a:gd name="T31" fmla="*/ 2 h 6"/>
                <a:gd name="T32" fmla="*/ 3 w 5"/>
                <a:gd name="T33" fmla="*/ 2 h 6"/>
                <a:gd name="T34" fmla="*/ 3 w 5"/>
                <a:gd name="T35" fmla="*/ 2 h 6"/>
                <a:gd name="T36" fmla="*/ 3 w 5"/>
                <a:gd name="T37" fmla="*/ 3 h 6"/>
                <a:gd name="T38" fmla="*/ 2 w 5"/>
                <a:gd name="T39" fmla="*/ 3 h 6"/>
                <a:gd name="T40" fmla="*/ 2 w 5"/>
                <a:gd name="T41" fmla="*/ 3 h 6"/>
                <a:gd name="T42" fmla="*/ 2 w 5"/>
                <a:gd name="T43" fmla="*/ 4 h 6"/>
                <a:gd name="T44" fmla="*/ 1 w 5"/>
                <a:gd name="T45" fmla="*/ 4 h 6"/>
                <a:gd name="T46" fmla="*/ 1 w 5"/>
                <a:gd name="T47" fmla="*/ 4 h 6"/>
                <a:gd name="T48" fmla="*/ 1 w 5"/>
                <a:gd name="T49" fmla="*/ 4 h 6"/>
                <a:gd name="T50" fmla="*/ 1 w 5"/>
                <a:gd name="T51" fmla="*/ 4 h 6"/>
                <a:gd name="T52" fmla="*/ 0 w 5"/>
                <a:gd name="T53" fmla="*/ 5 h 6"/>
                <a:gd name="T54" fmla="*/ 0 w 5"/>
                <a:gd name="T55" fmla="*/ 5 h 6"/>
                <a:gd name="T56" fmla="*/ 0 w 5"/>
                <a:gd name="T57" fmla="*/ 5 h 6"/>
                <a:gd name="T58" fmla="*/ 0 w 5"/>
                <a:gd name="T59" fmla="*/ 5 h 6"/>
                <a:gd name="T60" fmla="*/ 1 w 5"/>
                <a:gd name="T61" fmla="*/ 6 h 6"/>
                <a:gd name="T62" fmla="*/ 1 w 5"/>
                <a:gd name="T63" fmla="*/ 6 h 6"/>
                <a:gd name="T64" fmla="*/ 2 w 5"/>
                <a:gd name="T6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9" name="Freeform 139">
              <a:extLst>
                <a:ext uri="{FF2B5EF4-FFF2-40B4-BE49-F238E27FC236}">
                  <a16:creationId xmlns:a16="http://schemas.microsoft.com/office/drawing/2014/main" id="{D6B61F12-1542-42CE-91B4-1C28F952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036"/>
              <a:ext cx="3" cy="3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2 h 3"/>
                <a:gd name="T4" fmla="*/ 3 w 3"/>
                <a:gd name="T5" fmla="*/ 1 h 3"/>
                <a:gd name="T6" fmla="*/ 3 w 3"/>
                <a:gd name="T7" fmla="*/ 0 h 3"/>
                <a:gd name="T8" fmla="*/ 2 w 3"/>
                <a:gd name="T9" fmla="*/ 1 h 3"/>
                <a:gd name="T10" fmla="*/ 1 w 3"/>
                <a:gd name="T11" fmla="*/ 2 h 3"/>
                <a:gd name="T12" fmla="*/ 0 w 3"/>
                <a:gd name="T13" fmla="*/ 2 h 3"/>
                <a:gd name="T14" fmla="*/ 0 w 3"/>
                <a:gd name="T15" fmla="*/ 3 h 3"/>
                <a:gd name="T16" fmla="*/ 1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0" name="Freeform 140">
              <a:extLst>
                <a:ext uri="{FF2B5EF4-FFF2-40B4-BE49-F238E27FC236}">
                  <a16:creationId xmlns:a16="http://schemas.microsoft.com/office/drawing/2014/main" id="{4D61CF11-B97D-42AC-9B9A-88564B5E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950"/>
              <a:ext cx="80" cy="117"/>
            </a:xfrm>
            <a:custGeom>
              <a:avLst/>
              <a:gdLst>
                <a:gd name="T0" fmla="*/ 10 w 80"/>
                <a:gd name="T1" fmla="*/ 0 h 117"/>
                <a:gd name="T2" fmla="*/ 20 w 80"/>
                <a:gd name="T3" fmla="*/ 1 h 117"/>
                <a:gd name="T4" fmla="*/ 29 w 80"/>
                <a:gd name="T5" fmla="*/ 3 h 117"/>
                <a:gd name="T6" fmla="*/ 37 w 80"/>
                <a:gd name="T7" fmla="*/ 6 h 117"/>
                <a:gd name="T8" fmla="*/ 44 w 80"/>
                <a:gd name="T9" fmla="*/ 9 h 117"/>
                <a:gd name="T10" fmla="*/ 50 w 80"/>
                <a:gd name="T11" fmla="*/ 13 h 117"/>
                <a:gd name="T12" fmla="*/ 56 w 80"/>
                <a:gd name="T13" fmla="*/ 17 h 117"/>
                <a:gd name="T14" fmla="*/ 61 w 80"/>
                <a:gd name="T15" fmla="*/ 22 h 117"/>
                <a:gd name="T16" fmla="*/ 66 w 80"/>
                <a:gd name="T17" fmla="*/ 27 h 117"/>
                <a:gd name="T18" fmla="*/ 70 w 80"/>
                <a:gd name="T19" fmla="*/ 34 h 117"/>
                <a:gd name="T20" fmla="*/ 73 w 80"/>
                <a:gd name="T21" fmla="*/ 40 h 117"/>
                <a:gd name="T22" fmla="*/ 75 w 80"/>
                <a:gd name="T23" fmla="*/ 47 h 117"/>
                <a:gd name="T24" fmla="*/ 78 w 80"/>
                <a:gd name="T25" fmla="*/ 54 h 117"/>
                <a:gd name="T26" fmla="*/ 79 w 80"/>
                <a:gd name="T27" fmla="*/ 61 h 117"/>
                <a:gd name="T28" fmla="*/ 80 w 80"/>
                <a:gd name="T29" fmla="*/ 69 h 117"/>
                <a:gd name="T30" fmla="*/ 80 w 80"/>
                <a:gd name="T31" fmla="*/ 77 h 117"/>
                <a:gd name="T32" fmla="*/ 80 w 80"/>
                <a:gd name="T33" fmla="*/ 85 h 117"/>
                <a:gd name="T34" fmla="*/ 80 w 80"/>
                <a:gd name="T35" fmla="*/ 84 h 117"/>
                <a:gd name="T36" fmla="*/ 80 w 80"/>
                <a:gd name="T37" fmla="*/ 85 h 117"/>
                <a:gd name="T38" fmla="*/ 79 w 80"/>
                <a:gd name="T39" fmla="*/ 89 h 117"/>
                <a:gd name="T40" fmla="*/ 78 w 80"/>
                <a:gd name="T41" fmla="*/ 93 h 117"/>
                <a:gd name="T42" fmla="*/ 77 w 80"/>
                <a:gd name="T43" fmla="*/ 99 h 117"/>
                <a:gd name="T44" fmla="*/ 75 w 80"/>
                <a:gd name="T45" fmla="*/ 104 h 117"/>
                <a:gd name="T46" fmla="*/ 73 w 80"/>
                <a:gd name="T47" fmla="*/ 108 h 117"/>
                <a:gd name="T48" fmla="*/ 71 w 80"/>
                <a:gd name="T49" fmla="*/ 111 h 117"/>
                <a:gd name="T50" fmla="*/ 67 w 80"/>
                <a:gd name="T51" fmla="*/ 117 h 117"/>
                <a:gd name="T52" fmla="*/ 68 w 80"/>
                <a:gd name="T53" fmla="*/ 111 h 117"/>
                <a:gd name="T54" fmla="*/ 70 w 80"/>
                <a:gd name="T55" fmla="*/ 107 h 117"/>
                <a:gd name="T56" fmla="*/ 72 w 80"/>
                <a:gd name="T57" fmla="*/ 102 h 117"/>
                <a:gd name="T58" fmla="*/ 73 w 80"/>
                <a:gd name="T59" fmla="*/ 98 h 117"/>
                <a:gd name="T60" fmla="*/ 74 w 80"/>
                <a:gd name="T61" fmla="*/ 94 h 117"/>
                <a:gd name="T62" fmla="*/ 75 w 80"/>
                <a:gd name="T63" fmla="*/ 90 h 117"/>
                <a:gd name="T64" fmla="*/ 76 w 80"/>
                <a:gd name="T65" fmla="*/ 85 h 117"/>
                <a:gd name="T66" fmla="*/ 77 w 80"/>
                <a:gd name="T67" fmla="*/ 79 h 117"/>
                <a:gd name="T68" fmla="*/ 77 w 80"/>
                <a:gd name="T69" fmla="*/ 72 h 117"/>
                <a:gd name="T70" fmla="*/ 76 w 80"/>
                <a:gd name="T71" fmla="*/ 65 h 117"/>
                <a:gd name="T72" fmla="*/ 75 w 80"/>
                <a:gd name="T73" fmla="*/ 58 h 117"/>
                <a:gd name="T74" fmla="*/ 73 w 80"/>
                <a:gd name="T75" fmla="*/ 51 h 117"/>
                <a:gd name="T76" fmla="*/ 71 w 80"/>
                <a:gd name="T77" fmla="*/ 44 h 117"/>
                <a:gd name="T78" fmla="*/ 68 w 80"/>
                <a:gd name="T79" fmla="*/ 38 h 117"/>
                <a:gd name="T80" fmla="*/ 64 w 80"/>
                <a:gd name="T81" fmla="*/ 31 h 117"/>
                <a:gd name="T82" fmla="*/ 60 w 80"/>
                <a:gd name="T83" fmla="*/ 25 h 117"/>
                <a:gd name="T84" fmla="*/ 55 w 80"/>
                <a:gd name="T85" fmla="*/ 20 h 117"/>
                <a:gd name="T86" fmla="*/ 49 w 80"/>
                <a:gd name="T87" fmla="*/ 15 h 117"/>
                <a:gd name="T88" fmla="*/ 43 w 80"/>
                <a:gd name="T89" fmla="*/ 11 h 117"/>
                <a:gd name="T90" fmla="*/ 36 w 80"/>
                <a:gd name="T91" fmla="*/ 8 h 117"/>
                <a:gd name="T92" fmla="*/ 28 w 80"/>
                <a:gd name="T93" fmla="*/ 5 h 117"/>
                <a:gd name="T94" fmla="*/ 19 w 80"/>
                <a:gd name="T95" fmla="*/ 4 h 117"/>
                <a:gd name="T96" fmla="*/ 10 w 80"/>
                <a:gd name="T97" fmla="*/ 3 h 117"/>
                <a:gd name="T98" fmla="*/ 0 w 80"/>
                <a:gd name="T99" fmla="*/ 4 h 117"/>
                <a:gd name="T100" fmla="*/ 10 w 80"/>
                <a:gd name="T10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17">
                  <a:moveTo>
                    <a:pt x="10" y="0"/>
                  </a:moveTo>
                  <a:lnTo>
                    <a:pt x="20" y="1"/>
                  </a:lnTo>
                  <a:lnTo>
                    <a:pt x="29" y="3"/>
                  </a:lnTo>
                  <a:lnTo>
                    <a:pt x="37" y="6"/>
                  </a:lnTo>
                  <a:lnTo>
                    <a:pt x="44" y="9"/>
                  </a:lnTo>
                  <a:lnTo>
                    <a:pt x="50" y="13"/>
                  </a:lnTo>
                  <a:lnTo>
                    <a:pt x="56" y="17"/>
                  </a:lnTo>
                  <a:lnTo>
                    <a:pt x="61" y="22"/>
                  </a:lnTo>
                  <a:lnTo>
                    <a:pt x="66" y="27"/>
                  </a:lnTo>
                  <a:lnTo>
                    <a:pt x="70" y="34"/>
                  </a:lnTo>
                  <a:lnTo>
                    <a:pt x="73" y="40"/>
                  </a:lnTo>
                  <a:lnTo>
                    <a:pt x="75" y="47"/>
                  </a:lnTo>
                  <a:lnTo>
                    <a:pt x="78" y="54"/>
                  </a:lnTo>
                  <a:lnTo>
                    <a:pt x="79" y="61"/>
                  </a:lnTo>
                  <a:lnTo>
                    <a:pt x="80" y="69"/>
                  </a:lnTo>
                  <a:lnTo>
                    <a:pt x="80" y="77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80" y="85"/>
                  </a:lnTo>
                  <a:lnTo>
                    <a:pt x="79" y="89"/>
                  </a:lnTo>
                  <a:lnTo>
                    <a:pt x="78" y="93"/>
                  </a:lnTo>
                  <a:lnTo>
                    <a:pt x="77" y="99"/>
                  </a:lnTo>
                  <a:lnTo>
                    <a:pt x="75" y="104"/>
                  </a:lnTo>
                  <a:lnTo>
                    <a:pt x="73" y="108"/>
                  </a:lnTo>
                  <a:lnTo>
                    <a:pt x="71" y="111"/>
                  </a:lnTo>
                  <a:lnTo>
                    <a:pt x="67" y="117"/>
                  </a:lnTo>
                  <a:lnTo>
                    <a:pt x="68" y="111"/>
                  </a:lnTo>
                  <a:lnTo>
                    <a:pt x="70" y="107"/>
                  </a:lnTo>
                  <a:lnTo>
                    <a:pt x="72" y="102"/>
                  </a:lnTo>
                  <a:lnTo>
                    <a:pt x="73" y="98"/>
                  </a:lnTo>
                  <a:lnTo>
                    <a:pt x="74" y="94"/>
                  </a:lnTo>
                  <a:lnTo>
                    <a:pt x="75" y="90"/>
                  </a:lnTo>
                  <a:lnTo>
                    <a:pt x="76" y="85"/>
                  </a:lnTo>
                  <a:lnTo>
                    <a:pt x="77" y="79"/>
                  </a:lnTo>
                  <a:lnTo>
                    <a:pt x="77" y="72"/>
                  </a:lnTo>
                  <a:lnTo>
                    <a:pt x="76" y="65"/>
                  </a:lnTo>
                  <a:lnTo>
                    <a:pt x="75" y="58"/>
                  </a:lnTo>
                  <a:lnTo>
                    <a:pt x="73" y="51"/>
                  </a:lnTo>
                  <a:lnTo>
                    <a:pt x="71" y="44"/>
                  </a:lnTo>
                  <a:lnTo>
                    <a:pt x="68" y="38"/>
                  </a:lnTo>
                  <a:lnTo>
                    <a:pt x="64" y="31"/>
                  </a:lnTo>
                  <a:lnTo>
                    <a:pt x="60" y="25"/>
                  </a:lnTo>
                  <a:lnTo>
                    <a:pt x="55" y="20"/>
                  </a:lnTo>
                  <a:lnTo>
                    <a:pt x="49" y="15"/>
                  </a:lnTo>
                  <a:lnTo>
                    <a:pt x="43" y="11"/>
                  </a:lnTo>
                  <a:lnTo>
                    <a:pt x="36" y="8"/>
                  </a:lnTo>
                  <a:lnTo>
                    <a:pt x="28" y="5"/>
                  </a:lnTo>
                  <a:lnTo>
                    <a:pt x="19" y="4"/>
                  </a:lnTo>
                  <a:lnTo>
                    <a:pt x="10" y="3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2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1" name="Freeform 141">
              <a:extLst>
                <a:ext uri="{FF2B5EF4-FFF2-40B4-BE49-F238E27FC236}">
                  <a16:creationId xmlns:a16="http://schemas.microsoft.com/office/drawing/2014/main" id="{8BD12AC4-7545-4AC7-8485-5A4FEF4A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940"/>
              <a:ext cx="73" cy="111"/>
            </a:xfrm>
            <a:custGeom>
              <a:avLst/>
              <a:gdLst>
                <a:gd name="T0" fmla="*/ 11 w 73"/>
                <a:gd name="T1" fmla="*/ 0 h 111"/>
                <a:gd name="T2" fmla="*/ 20 w 73"/>
                <a:gd name="T3" fmla="*/ 1 h 111"/>
                <a:gd name="T4" fmla="*/ 28 w 73"/>
                <a:gd name="T5" fmla="*/ 3 h 111"/>
                <a:gd name="T6" fmla="*/ 35 w 73"/>
                <a:gd name="T7" fmla="*/ 6 h 111"/>
                <a:gd name="T8" fmla="*/ 42 w 73"/>
                <a:gd name="T9" fmla="*/ 10 h 111"/>
                <a:gd name="T10" fmla="*/ 48 w 73"/>
                <a:gd name="T11" fmla="*/ 14 h 111"/>
                <a:gd name="T12" fmla="*/ 53 w 73"/>
                <a:gd name="T13" fmla="*/ 19 h 111"/>
                <a:gd name="T14" fmla="*/ 58 w 73"/>
                <a:gd name="T15" fmla="*/ 25 h 111"/>
                <a:gd name="T16" fmla="*/ 62 w 73"/>
                <a:gd name="T17" fmla="*/ 31 h 111"/>
                <a:gd name="T18" fmla="*/ 65 w 73"/>
                <a:gd name="T19" fmla="*/ 38 h 111"/>
                <a:gd name="T20" fmla="*/ 68 w 73"/>
                <a:gd name="T21" fmla="*/ 45 h 111"/>
                <a:gd name="T22" fmla="*/ 70 w 73"/>
                <a:gd name="T23" fmla="*/ 52 h 111"/>
                <a:gd name="T24" fmla="*/ 71 w 73"/>
                <a:gd name="T25" fmla="*/ 60 h 111"/>
                <a:gd name="T26" fmla="*/ 72 w 73"/>
                <a:gd name="T27" fmla="*/ 69 h 111"/>
                <a:gd name="T28" fmla="*/ 73 w 73"/>
                <a:gd name="T29" fmla="*/ 77 h 111"/>
                <a:gd name="T30" fmla="*/ 72 w 73"/>
                <a:gd name="T31" fmla="*/ 86 h 111"/>
                <a:gd name="T32" fmla="*/ 71 w 73"/>
                <a:gd name="T33" fmla="*/ 95 h 111"/>
                <a:gd name="T34" fmla="*/ 65 w 73"/>
                <a:gd name="T35" fmla="*/ 111 h 111"/>
                <a:gd name="T36" fmla="*/ 67 w 73"/>
                <a:gd name="T37" fmla="*/ 103 h 111"/>
                <a:gd name="T38" fmla="*/ 69 w 73"/>
                <a:gd name="T39" fmla="*/ 94 h 111"/>
                <a:gd name="T40" fmla="*/ 69 w 73"/>
                <a:gd name="T41" fmla="*/ 85 h 111"/>
                <a:gd name="T42" fmla="*/ 69 w 73"/>
                <a:gd name="T43" fmla="*/ 77 h 111"/>
                <a:gd name="T44" fmla="*/ 69 w 73"/>
                <a:gd name="T45" fmla="*/ 68 h 111"/>
                <a:gd name="T46" fmla="*/ 68 w 73"/>
                <a:gd name="T47" fmla="*/ 60 h 111"/>
                <a:gd name="T48" fmla="*/ 66 w 73"/>
                <a:gd name="T49" fmla="*/ 52 h 111"/>
                <a:gd name="T50" fmla="*/ 64 w 73"/>
                <a:gd name="T51" fmla="*/ 44 h 111"/>
                <a:gd name="T52" fmla="*/ 61 w 73"/>
                <a:gd name="T53" fmla="*/ 37 h 111"/>
                <a:gd name="T54" fmla="*/ 57 w 73"/>
                <a:gd name="T55" fmla="*/ 30 h 111"/>
                <a:gd name="T56" fmla="*/ 52 w 73"/>
                <a:gd name="T57" fmla="*/ 24 h 111"/>
                <a:gd name="T58" fmla="*/ 47 w 73"/>
                <a:gd name="T59" fmla="*/ 19 h 111"/>
                <a:gd name="T60" fmla="*/ 42 w 73"/>
                <a:gd name="T61" fmla="*/ 14 h 111"/>
                <a:gd name="T62" fmla="*/ 35 w 73"/>
                <a:gd name="T63" fmla="*/ 10 h 111"/>
                <a:gd name="T64" fmla="*/ 28 w 73"/>
                <a:gd name="T65" fmla="*/ 7 h 111"/>
                <a:gd name="T66" fmla="*/ 20 w 73"/>
                <a:gd name="T67" fmla="*/ 5 h 111"/>
                <a:gd name="T68" fmla="*/ 0 w 73"/>
                <a:gd name="T69" fmla="*/ 2 h 111"/>
                <a:gd name="T70" fmla="*/ 11 w 73"/>
                <a:gd name="T7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11">
                  <a:moveTo>
                    <a:pt x="11" y="0"/>
                  </a:moveTo>
                  <a:lnTo>
                    <a:pt x="20" y="1"/>
                  </a:lnTo>
                  <a:lnTo>
                    <a:pt x="28" y="3"/>
                  </a:lnTo>
                  <a:lnTo>
                    <a:pt x="35" y="6"/>
                  </a:lnTo>
                  <a:lnTo>
                    <a:pt x="42" y="10"/>
                  </a:lnTo>
                  <a:lnTo>
                    <a:pt x="48" y="14"/>
                  </a:lnTo>
                  <a:lnTo>
                    <a:pt x="53" y="19"/>
                  </a:lnTo>
                  <a:lnTo>
                    <a:pt x="58" y="25"/>
                  </a:lnTo>
                  <a:lnTo>
                    <a:pt x="62" y="31"/>
                  </a:lnTo>
                  <a:lnTo>
                    <a:pt x="65" y="38"/>
                  </a:lnTo>
                  <a:lnTo>
                    <a:pt x="68" y="45"/>
                  </a:lnTo>
                  <a:lnTo>
                    <a:pt x="70" y="52"/>
                  </a:lnTo>
                  <a:lnTo>
                    <a:pt x="71" y="60"/>
                  </a:lnTo>
                  <a:lnTo>
                    <a:pt x="72" y="69"/>
                  </a:lnTo>
                  <a:lnTo>
                    <a:pt x="73" y="77"/>
                  </a:lnTo>
                  <a:lnTo>
                    <a:pt x="72" y="86"/>
                  </a:lnTo>
                  <a:lnTo>
                    <a:pt x="71" y="95"/>
                  </a:lnTo>
                  <a:lnTo>
                    <a:pt x="65" y="111"/>
                  </a:lnTo>
                  <a:lnTo>
                    <a:pt x="67" y="103"/>
                  </a:lnTo>
                  <a:lnTo>
                    <a:pt x="69" y="94"/>
                  </a:lnTo>
                  <a:lnTo>
                    <a:pt x="69" y="85"/>
                  </a:lnTo>
                  <a:lnTo>
                    <a:pt x="69" y="77"/>
                  </a:lnTo>
                  <a:lnTo>
                    <a:pt x="69" y="68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64" y="44"/>
                  </a:lnTo>
                  <a:lnTo>
                    <a:pt x="61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9"/>
                  </a:lnTo>
                  <a:lnTo>
                    <a:pt x="42" y="14"/>
                  </a:lnTo>
                  <a:lnTo>
                    <a:pt x="35" y="10"/>
                  </a:lnTo>
                  <a:lnTo>
                    <a:pt x="28" y="7"/>
                  </a:lnTo>
                  <a:lnTo>
                    <a:pt x="20" y="5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32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2" name="Freeform 142">
              <a:extLst>
                <a:ext uri="{FF2B5EF4-FFF2-40B4-BE49-F238E27FC236}">
                  <a16:creationId xmlns:a16="http://schemas.microsoft.com/office/drawing/2014/main" id="{E90CF06A-DDED-4487-AFC2-06BAF902C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943"/>
              <a:ext cx="24" cy="110"/>
            </a:xfrm>
            <a:custGeom>
              <a:avLst/>
              <a:gdLst>
                <a:gd name="T0" fmla="*/ 3 w 24"/>
                <a:gd name="T1" fmla="*/ 5 h 110"/>
                <a:gd name="T2" fmla="*/ 15 w 24"/>
                <a:gd name="T3" fmla="*/ 2 h 110"/>
                <a:gd name="T4" fmla="*/ 16 w 24"/>
                <a:gd name="T5" fmla="*/ 0 h 110"/>
                <a:gd name="T6" fmla="*/ 23 w 24"/>
                <a:gd name="T7" fmla="*/ 4 h 110"/>
                <a:gd name="T8" fmla="*/ 24 w 24"/>
                <a:gd name="T9" fmla="*/ 38 h 110"/>
                <a:gd name="T10" fmla="*/ 20 w 24"/>
                <a:gd name="T11" fmla="*/ 44 h 110"/>
                <a:gd name="T12" fmla="*/ 16 w 24"/>
                <a:gd name="T13" fmla="*/ 50 h 110"/>
                <a:gd name="T14" fmla="*/ 13 w 24"/>
                <a:gd name="T15" fmla="*/ 57 h 110"/>
                <a:gd name="T16" fmla="*/ 11 w 24"/>
                <a:gd name="T17" fmla="*/ 63 h 110"/>
                <a:gd name="T18" fmla="*/ 10 w 24"/>
                <a:gd name="T19" fmla="*/ 70 h 110"/>
                <a:gd name="T20" fmla="*/ 9 w 24"/>
                <a:gd name="T21" fmla="*/ 78 h 110"/>
                <a:gd name="T22" fmla="*/ 9 w 24"/>
                <a:gd name="T23" fmla="*/ 87 h 110"/>
                <a:gd name="T24" fmla="*/ 10 w 24"/>
                <a:gd name="T25" fmla="*/ 98 h 110"/>
                <a:gd name="T26" fmla="*/ 14 w 24"/>
                <a:gd name="T27" fmla="*/ 110 h 110"/>
                <a:gd name="T28" fmla="*/ 1 w 24"/>
                <a:gd name="T29" fmla="*/ 110 h 110"/>
                <a:gd name="T30" fmla="*/ 3 w 24"/>
                <a:gd name="T31" fmla="*/ 106 h 110"/>
                <a:gd name="T32" fmla="*/ 1 w 24"/>
                <a:gd name="T33" fmla="*/ 81 h 110"/>
                <a:gd name="T34" fmla="*/ 0 w 24"/>
                <a:gd name="T35" fmla="*/ 55 h 110"/>
                <a:gd name="T36" fmla="*/ 1 w 24"/>
                <a:gd name="T37" fmla="*/ 30 h 110"/>
                <a:gd name="T38" fmla="*/ 3 w 24"/>
                <a:gd name="T3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10">
                  <a:moveTo>
                    <a:pt x="3" y="5"/>
                  </a:moveTo>
                  <a:lnTo>
                    <a:pt x="15" y="2"/>
                  </a:lnTo>
                  <a:lnTo>
                    <a:pt x="16" y="0"/>
                  </a:lnTo>
                  <a:lnTo>
                    <a:pt x="23" y="4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16" y="50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70"/>
                  </a:lnTo>
                  <a:lnTo>
                    <a:pt x="9" y="78"/>
                  </a:lnTo>
                  <a:lnTo>
                    <a:pt x="9" y="87"/>
                  </a:lnTo>
                  <a:lnTo>
                    <a:pt x="10" y="98"/>
                  </a:lnTo>
                  <a:lnTo>
                    <a:pt x="14" y="110"/>
                  </a:lnTo>
                  <a:lnTo>
                    <a:pt x="1" y="110"/>
                  </a:lnTo>
                  <a:lnTo>
                    <a:pt x="3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1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3" name="Freeform 143">
              <a:extLst>
                <a:ext uri="{FF2B5EF4-FFF2-40B4-BE49-F238E27FC236}">
                  <a16:creationId xmlns:a16="http://schemas.microsoft.com/office/drawing/2014/main" id="{9FA0C12E-EF02-4A37-872E-50FAC201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943"/>
              <a:ext cx="23" cy="110"/>
            </a:xfrm>
            <a:custGeom>
              <a:avLst/>
              <a:gdLst>
                <a:gd name="T0" fmla="*/ 3 w 23"/>
                <a:gd name="T1" fmla="*/ 5 h 110"/>
                <a:gd name="T2" fmla="*/ 4 w 23"/>
                <a:gd name="T3" fmla="*/ 4 h 110"/>
                <a:gd name="T4" fmla="*/ 6 w 23"/>
                <a:gd name="T5" fmla="*/ 4 h 110"/>
                <a:gd name="T6" fmla="*/ 7 w 23"/>
                <a:gd name="T7" fmla="*/ 4 h 110"/>
                <a:gd name="T8" fmla="*/ 9 w 23"/>
                <a:gd name="T9" fmla="*/ 3 h 110"/>
                <a:gd name="T10" fmla="*/ 10 w 23"/>
                <a:gd name="T11" fmla="*/ 3 h 110"/>
                <a:gd name="T12" fmla="*/ 12 w 23"/>
                <a:gd name="T13" fmla="*/ 2 h 110"/>
                <a:gd name="T14" fmla="*/ 13 w 23"/>
                <a:gd name="T15" fmla="*/ 2 h 110"/>
                <a:gd name="T16" fmla="*/ 15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0 h 110"/>
                <a:gd name="T24" fmla="*/ 16 w 23"/>
                <a:gd name="T25" fmla="*/ 0 h 110"/>
                <a:gd name="T26" fmla="*/ 17 w 23"/>
                <a:gd name="T27" fmla="*/ 0 h 110"/>
                <a:gd name="T28" fmla="*/ 18 w 23"/>
                <a:gd name="T29" fmla="*/ 1 h 110"/>
                <a:gd name="T30" fmla="*/ 19 w 23"/>
                <a:gd name="T31" fmla="*/ 1 h 110"/>
                <a:gd name="T32" fmla="*/ 19 w 23"/>
                <a:gd name="T33" fmla="*/ 2 h 110"/>
                <a:gd name="T34" fmla="*/ 20 w 23"/>
                <a:gd name="T35" fmla="*/ 3 h 110"/>
                <a:gd name="T36" fmla="*/ 21 w 23"/>
                <a:gd name="T37" fmla="*/ 3 h 110"/>
                <a:gd name="T38" fmla="*/ 22 w 23"/>
                <a:gd name="T39" fmla="*/ 4 h 110"/>
                <a:gd name="T40" fmla="*/ 23 w 23"/>
                <a:gd name="T41" fmla="*/ 4 h 110"/>
                <a:gd name="T42" fmla="*/ 23 w 23"/>
                <a:gd name="T43" fmla="*/ 13 h 110"/>
                <a:gd name="T44" fmla="*/ 23 w 23"/>
                <a:gd name="T45" fmla="*/ 21 h 110"/>
                <a:gd name="T46" fmla="*/ 23 w 23"/>
                <a:gd name="T47" fmla="*/ 30 h 110"/>
                <a:gd name="T48" fmla="*/ 23 w 23"/>
                <a:gd name="T49" fmla="*/ 38 h 110"/>
                <a:gd name="T50" fmla="*/ 19 w 23"/>
                <a:gd name="T51" fmla="*/ 45 h 110"/>
                <a:gd name="T52" fmla="*/ 16 w 23"/>
                <a:gd name="T53" fmla="*/ 51 h 110"/>
                <a:gd name="T54" fmla="*/ 13 w 23"/>
                <a:gd name="T55" fmla="*/ 57 h 110"/>
                <a:gd name="T56" fmla="*/ 11 w 23"/>
                <a:gd name="T57" fmla="*/ 63 h 110"/>
                <a:gd name="T58" fmla="*/ 10 w 23"/>
                <a:gd name="T59" fmla="*/ 70 h 110"/>
                <a:gd name="T60" fmla="*/ 9 w 23"/>
                <a:gd name="T61" fmla="*/ 78 h 110"/>
                <a:gd name="T62" fmla="*/ 10 w 23"/>
                <a:gd name="T63" fmla="*/ 87 h 110"/>
                <a:gd name="T64" fmla="*/ 11 w 23"/>
                <a:gd name="T65" fmla="*/ 97 h 110"/>
                <a:gd name="T66" fmla="*/ 11 w 23"/>
                <a:gd name="T67" fmla="*/ 100 h 110"/>
                <a:gd name="T68" fmla="*/ 12 w 23"/>
                <a:gd name="T69" fmla="*/ 103 h 110"/>
                <a:gd name="T70" fmla="*/ 13 w 23"/>
                <a:gd name="T71" fmla="*/ 107 h 110"/>
                <a:gd name="T72" fmla="*/ 14 w 23"/>
                <a:gd name="T73" fmla="*/ 110 h 110"/>
                <a:gd name="T74" fmla="*/ 12 w 23"/>
                <a:gd name="T75" fmla="*/ 110 h 110"/>
                <a:gd name="T76" fmla="*/ 11 w 23"/>
                <a:gd name="T77" fmla="*/ 110 h 110"/>
                <a:gd name="T78" fmla="*/ 10 w 23"/>
                <a:gd name="T79" fmla="*/ 110 h 110"/>
                <a:gd name="T80" fmla="*/ 8 w 23"/>
                <a:gd name="T81" fmla="*/ 110 h 110"/>
                <a:gd name="T82" fmla="*/ 7 w 23"/>
                <a:gd name="T83" fmla="*/ 110 h 110"/>
                <a:gd name="T84" fmla="*/ 5 w 23"/>
                <a:gd name="T85" fmla="*/ 110 h 110"/>
                <a:gd name="T86" fmla="*/ 4 w 23"/>
                <a:gd name="T87" fmla="*/ 110 h 110"/>
                <a:gd name="T88" fmla="*/ 3 w 23"/>
                <a:gd name="T89" fmla="*/ 110 h 110"/>
                <a:gd name="T90" fmla="*/ 3 w 23"/>
                <a:gd name="T91" fmla="*/ 109 h 110"/>
                <a:gd name="T92" fmla="*/ 3 w 23"/>
                <a:gd name="T93" fmla="*/ 108 h 110"/>
                <a:gd name="T94" fmla="*/ 3 w 23"/>
                <a:gd name="T95" fmla="*/ 107 h 110"/>
                <a:gd name="T96" fmla="*/ 3 w 23"/>
                <a:gd name="T97" fmla="*/ 106 h 110"/>
                <a:gd name="T98" fmla="*/ 1 w 23"/>
                <a:gd name="T99" fmla="*/ 81 h 110"/>
                <a:gd name="T100" fmla="*/ 0 w 23"/>
                <a:gd name="T101" fmla="*/ 55 h 110"/>
                <a:gd name="T102" fmla="*/ 0 w 23"/>
                <a:gd name="T103" fmla="*/ 30 h 110"/>
                <a:gd name="T104" fmla="*/ 3 w 23"/>
                <a:gd name="T105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10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13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1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70"/>
                  </a:lnTo>
                  <a:lnTo>
                    <a:pt x="9" y="78"/>
                  </a:lnTo>
                  <a:lnTo>
                    <a:pt x="10" y="87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5" y="110"/>
                  </a:lnTo>
                  <a:lnTo>
                    <a:pt x="4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4" name="Freeform 144">
              <a:extLst>
                <a:ext uri="{FF2B5EF4-FFF2-40B4-BE49-F238E27FC236}">
                  <a16:creationId xmlns:a16="http://schemas.microsoft.com/office/drawing/2014/main" id="{EE20569E-7C34-4FE1-ACEA-C9E0DC908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943"/>
              <a:ext cx="23" cy="110"/>
            </a:xfrm>
            <a:custGeom>
              <a:avLst/>
              <a:gdLst>
                <a:gd name="T0" fmla="*/ 2 w 23"/>
                <a:gd name="T1" fmla="*/ 5 h 110"/>
                <a:gd name="T2" fmla="*/ 4 w 23"/>
                <a:gd name="T3" fmla="*/ 5 h 110"/>
                <a:gd name="T4" fmla="*/ 5 w 23"/>
                <a:gd name="T5" fmla="*/ 4 h 110"/>
                <a:gd name="T6" fmla="*/ 7 w 23"/>
                <a:gd name="T7" fmla="*/ 4 h 110"/>
                <a:gd name="T8" fmla="*/ 8 w 23"/>
                <a:gd name="T9" fmla="*/ 3 h 110"/>
                <a:gd name="T10" fmla="*/ 10 w 23"/>
                <a:gd name="T11" fmla="*/ 3 h 110"/>
                <a:gd name="T12" fmla="*/ 12 w 23"/>
                <a:gd name="T13" fmla="*/ 3 h 110"/>
                <a:gd name="T14" fmla="*/ 13 w 23"/>
                <a:gd name="T15" fmla="*/ 2 h 110"/>
                <a:gd name="T16" fmla="*/ 14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0 h 110"/>
                <a:gd name="T24" fmla="*/ 17 w 23"/>
                <a:gd name="T25" fmla="*/ 0 h 110"/>
                <a:gd name="T26" fmla="*/ 17 w 23"/>
                <a:gd name="T27" fmla="*/ 1 h 110"/>
                <a:gd name="T28" fmla="*/ 18 w 23"/>
                <a:gd name="T29" fmla="*/ 1 h 110"/>
                <a:gd name="T30" fmla="*/ 19 w 23"/>
                <a:gd name="T31" fmla="*/ 2 h 110"/>
                <a:gd name="T32" fmla="*/ 19 w 23"/>
                <a:gd name="T33" fmla="*/ 3 h 110"/>
                <a:gd name="T34" fmla="*/ 20 w 23"/>
                <a:gd name="T35" fmla="*/ 3 h 110"/>
                <a:gd name="T36" fmla="*/ 21 w 23"/>
                <a:gd name="T37" fmla="*/ 4 h 110"/>
                <a:gd name="T38" fmla="*/ 21 w 23"/>
                <a:gd name="T39" fmla="*/ 4 h 110"/>
                <a:gd name="T40" fmla="*/ 22 w 23"/>
                <a:gd name="T41" fmla="*/ 5 h 110"/>
                <a:gd name="T42" fmla="*/ 22 w 23"/>
                <a:gd name="T43" fmla="*/ 13 h 110"/>
                <a:gd name="T44" fmla="*/ 23 w 23"/>
                <a:gd name="T45" fmla="*/ 22 h 110"/>
                <a:gd name="T46" fmla="*/ 23 w 23"/>
                <a:gd name="T47" fmla="*/ 30 h 110"/>
                <a:gd name="T48" fmla="*/ 23 w 23"/>
                <a:gd name="T49" fmla="*/ 38 h 110"/>
                <a:gd name="T50" fmla="*/ 19 w 23"/>
                <a:gd name="T51" fmla="*/ 45 h 110"/>
                <a:gd name="T52" fmla="*/ 16 w 23"/>
                <a:gd name="T53" fmla="*/ 51 h 110"/>
                <a:gd name="T54" fmla="*/ 13 w 23"/>
                <a:gd name="T55" fmla="*/ 57 h 110"/>
                <a:gd name="T56" fmla="*/ 11 w 23"/>
                <a:gd name="T57" fmla="*/ 63 h 110"/>
                <a:gd name="T58" fmla="*/ 10 w 23"/>
                <a:gd name="T59" fmla="*/ 69 h 110"/>
                <a:gd name="T60" fmla="*/ 9 w 23"/>
                <a:gd name="T61" fmla="*/ 77 h 110"/>
                <a:gd name="T62" fmla="*/ 10 w 23"/>
                <a:gd name="T63" fmla="*/ 86 h 110"/>
                <a:gd name="T64" fmla="*/ 11 w 23"/>
                <a:gd name="T65" fmla="*/ 97 h 110"/>
                <a:gd name="T66" fmla="*/ 12 w 23"/>
                <a:gd name="T67" fmla="*/ 100 h 110"/>
                <a:gd name="T68" fmla="*/ 12 w 23"/>
                <a:gd name="T69" fmla="*/ 103 h 110"/>
                <a:gd name="T70" fmla="*/ 13 w 23"/>
                <a:gd name="T71" fmla="*/ 106 h 110"/>
                <a:gd name="T72" fmla="*/ 14 w 23"/>
                <a:gd name="T73" fmla="*/ 109 h 110"/>
                <a:gd name="T74" fmla="*/ 13 w 23"/>
                <a:gd name="T75" fmla="*/ 109 h 110"/>
                <a:gd name="T76" fmla="*/ 12 w 23"/>
                <a:gd name="T77" fmla="*/ 109 h 110"/>
                <a:gd name="T78" fmla="*/ 10 w 23"/>
                <a:gd name="T79" fmla="*/ 109 h 110"/>
                <a:gd name="T80" fmla="*/ 9 w 23"/>
                <a:gd name="T81" fmla="*/ 109 h 110"/>
                <a:gd name="T82" fmla="*/ 8 w 23"/>
                <a:gd name="T83" fmla="*/ 110 h 110"/>
                <a:gd name="T84" fmla="*/ 7 w 23"/>
                <a:gd name="T85" fmla="*/ 110 h 110"/>
                <a:gd name="T86" fmla="*/ 6 w 23"/>
                <a:gd name="T87" fmla="*/ 110 h 110"/>
                <a:gd name="T88" fmla="*/ 5 w 23"/>
                <a:gd name="T89" fmla="*/ 110 h 110"/>
                <a:gd name="T90" fmla="*/ 4 w 23"/>
                <a:gd name="T91" fmla="*/ 109 h 110"/>
                <a:gd name="T92" fmla="*/ 3 w 23"/>
                <a:gd name="T93" fmla="*/ 108 h 110"/>
                <a:gd name="T94" fmla="*/ 3 w 23"/>
                <a:gd name="T95" fmla="*/ 107 h 110"/>
                <a:gd name="T96" fmla="*/ 2 w 23"/>
                <a:gd name="T97" fmla="*/ 106 h 110"/>
                <a:gd name="T98" fmla="*/ 1 w 23"/>
                <a:gd name="T99" fmla="*/ 81 h 110"/>
                <a:gd name="T100" fmla="*/ 0 w 23"/>
                <a:gd name="T101" fmla="*/ 55 h 110"/>
                <a:gd name="T102" fmla="*/ 0 w 23"/>
                <a:gd name="T103" fmla="*/ 30 h 110"/>
                <a:gd name="T104" fmla="*/ 2 w 23"/>
                <a:gd name="T105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10">
                  <a:moveTo>
                    <a:pt x="2" y="5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13"/>
                  </a:lnTo>
                  <a:lnTo>
                    <a:pt x="23" y="22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1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69"/>
                  </a:lnTo>
                  <a:lnTo>
                    <a:pt x="9" y="77"/>
                  </a:lnTo>
                  <a:lnTo>
                    <a:pt x="10" y="86"/>
                  </a:lnTo>
                  <a:lnTo>
                    <a:pt x="11" y="97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6"/>
                  </a:lnTo>
                  <a:lnTo>
                    <a:pt x="14" y="109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1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5" name="Freeform 145">
              <a:extLst>
                <a:ext uri="{FF2B5EF4-FFF2-40B4-BE49-F238E27FC236}">
                  <a16:creationId xmlns:a16="http://schemas.microsoft.com/office/drawing/2014/main" id="{0D2258A0-CBF3-4710-B4B4-01B906111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43"/>
              <a:ext cx="23" cy="110"/>
            </a:xfrm>
            <a:custGeom>
              <a:avLst/>
              <a:gdLst>
                <a:gd name="T0" fmla="*/ 2 w 23"/>
                <a:gd name="T1" fmla="*/ 5 h 110"/>
                <a:gd name="T2" fmla="*/ 4 w 23"/>
                <a:gd name="T3" fmla="*/ 5 h 110"/>
                <a:gd name="T4" fmla="*/ 5 w 23"/>
                <a:gd name="T5" fmla="*/ 4 h 110"/>
                <a:gd name="T6" fmla="*/ 7 w 23"/>
                <a:gd name="T7" fmla="*/ 4 h 110"/>
                <a:gd name="T8" fmla="*/ 8 w 23"/>
                <a:gd name="T9" fmla="*/ 3 h 110"/>
                <a:gd name="T10" fmla="*/ 10 w 23"/>
                <a:gd name="T11" fmla="*/ 3 h 110"/>
                <a:gd name="T12" fmla="*/ 11 w 23"/>
                <a:gd name="T13" fmla="*/ 3 h 110"/>
                <a:gd name="T14" fmla="*/ 13 w 23"/>
                <a:gd name="T15" fmla="*/ 2 h 110"/>
                <a:gd name="T16" fmla="*/ 14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1 h 110"/>
                <a:gd name="T24" fmla="*/ 17 w 23"/>
                <a:gd name="T25" fmla="*/ 0 h 110"/>
                <a:gd name="T26" fmla="*/ 18 w 23"/>
                <a:gd name="T27" fmla="*/ 2 h 110"/>
                <a:gd name="T28" fmla="*/ 20 w 23"/>
                <a:gd name="T29" fmla="*/ 3 h 110"/>
                <a:gd name="T30" fmla="*/ 21 w 23"/>
                <a:gd name="T31" fmla="*/ 4 h 110"/>
                <a:gd name="T32" fmla="*/ 22 w 23"/>
                <a:gd name="T33" fmla="*/ 5 h 110"/>
                <a:gd name="T34" fmla="*/ 22 w 23"/>
                <a:gd name="T35" fmla="*/ 14 h 110"/>
                <a:gd name="T36" fmla="*/ 22 w 23"/>
                <a:gd name="T37" fmla="*/ 22 h 110"/>
                <a:gd name="T38" fmla="*/ 22 w 23"/>
                <a:gd name="T39" fmla="*/ 30 h 110"/>
                <a:gd name="T40" fmla="*/ 23 w 23"/>
                <a:gd name="T41" fmla="*/ 39 h 110"/>
                <a:gd name="T42" fmla="*/ 19 w 23"/>
                <a:gd name="T43" fmla="*/ 45 h 110"/>
                <a:gd name="T44" fmla="*/ 15 w 23"/>
                <a:gd name="T45" fmla="*/ 51 h 110"/>
                <a:gd name="T46" fmla="*/ 13 w 23"/>
                <a:gd name="T47" fmla="*/ 57 h 110"/>
                <a:gd name="T48" fmla="*/ 11 w 23"/>
                <a:gd name="T49" fmla="*/ 62 h 110"/>
                <a:gd name="T50" fmla="*/ 10 w 23"/>
                <a:gd name="T51" fmla="*/ 69 h 110"/>
                <a:gd name="T52" fmla="*/ 9 w 23"/>
                <a:gd name="T53" fmla="*/ 77 h 110"/>
                <a:gd name="T54" fmla="*/ 10 w 23"/>
                <a:gd name="T55" fmla="*/ 86 h 110"/>
                <a:gd name="T56" fmla="*/ 11 w 23"/>
                <a:gd name="T57" fmla="*/ 96 h 110"/>
                <a:gd name="T58" fmla="*/ 12 w 23"/>
                <a:gd name="T59" fmla="*/ 99 h 110"/>
                <a:gd name="T60" fmla="*/ 13 w 23"/>
                <a:gd name="T61" fmla="*/ 102 h 110"/>
                <a:gd name="T62" fmla="*/ 13 w 23"/>
                <a:gd name="T63" fmla="*/ 105 h 110"/>
                <a:gd name="T64" fmla="*/ 14 w 23"/>
                <a:gd name="T65" fmla="*/ 108 h 110"/>
                <a:gd name="T66" fmla="*/ 13 w 23"/>
                <a:gd name="T67" fmla="*/ 109 h 110"/>
                <a:gd name="T68" fmla="*/ 12 w 23"/>
                <a:gd name="T69" fmla="*/ 109 h 110"/>
                <a:gd name="T70" fmla="*/ 11 w 23"/>
                <a:gd name="T71" fmla="*/ 109 h 110"/>
                <a:gd name="T72" fmla="*/ 10 w 23"/>
                <a:gd name="T73" fmla="*/ 109 h 110"/>
                <a:gd name="T74" fmla="*/ 9 w 23"/>
                <a:gd name="T75" fmla="*/ 109 h 110"/>
                <a:gd name="T76" fmla="*/ 8 w 23"/>
                <a:gd name="T77" fmla="*/ 109 h 110"/>
                <a:gd name="T78" fmla="*/ 7 w 23"/>
                <a:gd name="T79" fmla="*/ 109 h 110"/>
                <a:gd name="T80" fmla="*/ 6 w 23"/>
                <a:gd name="T81" fmla="*/ 110 h 110"/>
                <a:gd name="T82" fmla="*/ 5 w 23"/>
                <a:gd name="T83" fmla="*/ 109 h 110"/>
                <a:gd name="T84" fmla="*/ 4 w 23"/>
                <a:gd name="T85" fmla="*/ 108 h 110"/>
                <a:gd name="T86" fmla="*/ 3 w 23"/>
                <a:gd name="T87" fmla="*/ 107 h 110"/>
                <a:gd name="T88" fmla="*/ 2 w 23"/>
                <a:gd name="T89" fmla="*/ 106 h 110"/>
                <a:gd name="T90" fmla="*/ 0 w 23"/>
                <a:gd name="T91" fmla="*/ 81 h 110"/>
                <a:gd name="T92" fmla="*/ 0 w 23"/>
                <a:gd name="T93" fmla="*/ 56 h 110"/>
                <a:gd name="T94" fmla="*/ 0 w 23"/>
                <a:gd name="T95" fmla="*/ 30 h 110"/>
                <a:gd name="T96" fmla="*/ 2 w 23"/>
                <a:gd name="T97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110">
                  <a:moveTo>
                    <a:pt x="2" y="5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3" y="39"/>
                  </a:lnTo>
                  <a:lnTo>
                    <a:pt x="19" y="45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2"/>
                  </a:lnTo>
                  <a:lnTo>
                    <a:pt x="10" y="69"/>
                  </a:lnTo>
                  <a:lnTo>
                    <a:pt x="9" y="77"/>
                  </a:lnTo>
                  <a:lnTo>
                    <a:pt x="10" y="86"/>
                  </a:lnTo>
                  <a:lnTo>
                    <a:pt x="11" y="96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3" y="105"/>
                  </a:lnTo>
                  <a:lnTo>
                    <a:pt x="14" y="108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1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7" y="109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0" y="81"/>
                  </a:lnTo>
                  <a:lnTo>
                    <a:pt x="0" y="56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6" name="Freeform 146">
              <a:extLst>
                <a:ext uri="{FF2B5EF4-FFF2-40B4-BE49-F238E27FC236}">
                  <a16:creationId xmlns:a16="http://schemas.microsoft.com/office/drawing/2014/main" id="{D2D77EB9-5191-4A28-8EB3-E3F82803F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943"/>
              <a:ext cx="22" cy="109"/>
            </a:xfrm>
            <a:custGeom>
              <a:avLst/>
              <a:gdLst>
                <a:gd name="T0" fmla="*/ 2 w 22"/>
                <a:gd name="T1" fmla="*/ 5 h 109"/>
                <a:gd name="T2" fmla="*/ 4 w 22"/>
                <a:gd name="T3" fmla="*/ 5 h 109"/>
                <a:gd name="T4" fmla="*/ 5 w 22"/>
                <a:gd name="T5" fmla="*/ 5 h 109"/>
                <a:gd name="T6" fmla="*/ 7 w 22"/>
                <a:gd name="T7" fmla="*/ 4 h 109"/>
                <a:gd name="T8" fmla="*/ 8 w 22"/>
                <a:gd name="T9" fmla="*/ 4 h 109"/>
                <a:gd name="T10" fmla="*/ 10 w 22"/>
                <a:gd name="T11" fmla="*/ 3 h 109"/>
                <a:gd name="T12" fmla="*/ 11 w 22"/>
                <a:gd name="T13" fmla="*/ 3 h 109"/>
                <a:gd name="T14" fmla="*/ 13 w 22"/>
                <a:gd name="T15" fmla="*/ 2 h 109"/>
                <a:gd name="T16" fmla="*/ 14 w 22"/>
                <a:gd name="T17" fmla="*/ 2 h 109"/>
                <a:gd name="T18" fmla="*/ 15 w 22"/>
                <a:gd name="T19" fmla="*/ 1 h 109"/>
                <a:gd name="T20" fmla="*/ 16 w 22"/>
                <a:gd name="T21" fmla="*/ 1 h 109"/>
                <a:gd name="T22" fmla="*/ 17 w 22"/>
                <a:gd name="T23" fmla="*/ 1 h 109"/>
                <a:gd name="T24" fmla="*/ 18 w 22"/>
                <a:gd name="T25" fmla="*/ 0 h 109"/>
                <a:gd name="T26" fmla="*/ 18 w 22"/>
                <a:gd name="T27" fmla="*/ 2 h 109"/>
                <a:gd name="T28" fmla="*/ 20 w 22"/>
                <a:gd name="T29" fmla="*/ 3 h 109"/>
                <a:gd name="T30" fmla="*/ 21 w 22"/>
                <a:gd name="T31" fmla="*/ 5 h 109"/>
                <a:gd name="T32" fmla="*/ 21 w 22"/>
                <a:gd name="T33" fmla="*/ 6 h 109"/>
                <a:gd name="T34" fmla="*/ 22 w 22"/>
                <a:gd name="T35" fmla="*/ 14 h 109"/>
                <a:gd name="T36" fmla="*/ 22 w 22"/>
                <a:gd name="T37" fmla="*/ 22 h 109"/>
                <a:gd name="T38" fmla="*/ 22 w 22"/>
                <a:gd name="T39" fmla="*/ 31 h 109"/>
                <a:gd name="T40" fmla="*/ 22 w 22"/>
                <a:gd name="T41" fmla="*/ 39 h 109"/>
                <a:gd name="T42" fmla="*/ 18 w 22"/>
                <a:gd name="T43" fmla="*/ 45 h 109"/>
                <a:gd name="T44" fmla="*/ 15 w 22"/>
                <a:gd name="T45" fmla="*/ 51 h 109"/>
                <a:gd name="T46" fmla="*/ 13 w 22"/>
                <a:gd name="T47" fmla="*/ 57 h 109"/>
                <a:gd name="T48" fmla="*/ 11 w 22"/>
                <a:gd name="T49" fmla="*/ 62 h 109"/>
                <a:gd name="T50" fmla="*/ 10 w 22"/>
                <a:gd name="T51" fmla="*/ 69 h 109"/>
                <a:gd name="T52" fmla="*/ 9 w 22"/>
                <a:gd name="T53" fmla="*/ 76 h 109"/>
                <a:gd name="T54" fmla="*/ 10 w 22"/>
                <a:gd name="T55" fmla="*/ 85 h 109"/>
                <a:gd name="T56" fmla="*/ 11 w 22"/>
                <a:gd name="T57" fmla="*/ 95 h 109"/>
                <a:gd name="T58" fmla="*/ 12 w 22"/>
                <a:gd name="T59" fmla="*/ 99 h 109"/>
                <a:gd name="T60" fmla="*/ 13 w 22"/>
                <a:gd name="T61" fmla="*/ 102 h 109"/>
                <a:gd name="T62" fmla="*/ 14 w 22"/>
                <a:gd name="T63" fmla="*/ 105 h 109"/>
                <a:gd name="T64" fmla="*/ 14 w 22"/>
                <a:gd name="T65" fmla="*/ 108 h 109"/>
                <a:gd name="T66" fmla="*/ 14 w 22"/>
                <a:gd name="T67" fmla="*/ 108 h 109"/>
                <a:gd name="T68" fmla="*/ 13 w 22"/>
                <a:gd name="T69" fmla="*/ 108 h 109"/>
                <a:gd name="T70" fmla="*/ 12 w 22"/>
                <a:gd name="T71" fmla="*/ 108 h 109"/>
                <a:gd name="T72" fmla="*/ 11 w 22"/>
                <a:gd name="T73" fmla="*/ 109 h 109"/>
                <a:gd name="T74" fmla="*/ 10 w 22"/>
                <a:gd name="T75" fmla="*/ 109 h 109"/>
                <a:gd name="T76" fmla="*/ 9 w 22"/>
                <a:gd name="T77" fmla="*/ 109 h 109"/>
                <a:gd name="T78" fmla="*/ 9 w 22"/>
                <a:gd name="T79" fmla="*/ 109 h 109"/>
                <a:gd name="T80" fmla="*/ 8 w 22"/>
                <a:gd name="T81" fmla="*/ 109 h 109"/>
                <a:gd name="T82" fmla="*/ 7 w 22"/>
                <a:gd name="T83" fmla="*/ 109 h 109"/>
                <a:gd name="T84" fmla="*/ 6 w 22"/>
                <a:gd name="T85" fmla="*/ 109 h 109"/>
                <a:gd name="T86" fmla="*/ 6 w 22"/>
                <a:gd name="T87" fmla="*/ 108 h 109"/>
                <a:gd name="T88" fmla="*/ 5 w 22"/>
                <a:gd name="T89" fmla="*/ 108 h 109"/>
                <a:gd name="T90" fmla="*/ 4 w 22"/>
                <a:gd name="T91" fmla="*/ 107 h 109"/>
                <a:gd name="T92" fmla="*/ 4 w 22"/>
                <a:gd name="T93" fmla="*/ 107 h 109"/>
                <a:gd name="T94" fmla="*/ 3 w 22"/>
                <a:gd name="T95" fmla="*/ 107 h 109"/>
                <a:gd name="T96" fmla="*/ 2 w 22"/>
                <a:gd name="T97" fmla="*/ 106 h 109"/>
                <a:gd name="T98" fmla="*/ 0 w 22"/>
                <a:gd name="T99" fmla="*/ 81 h 109"/>
                <a:gd name="T100" fmla="*/ 0 w 22"/>
                <a:gd name="T101" fmla="*/ 56 h 109"/>
                <a:gd name="T102" fmla="*/ 0 w 22"/>
                <a:gd name="T103" fmla="*/ 31 h 109"/>
                <a:gd name="T104" fmla="*/ 2 w 22"/>
                <a:gd name="T105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109">
                  <a:moveTo>
                    <a:pt x="2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1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2"/>
                  </a:lnTo>
                  <a:lnTo>
                    <a:pt x="10" y="69"/>
                  </a:lnTo>
                  <a:lnTo>
                    <a:pt x="9" y="76"/>
                  </a:lnTo>
                  <a:lnTo>
                    <a:pt x="10" y="85"/>
                  </a:lnTo>
                  <a:lnTo>
                    <a:pt x="11" y="95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1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7" y="109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5" y="108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0" y="81"/>
                  </a:lnTo>
                  <a:lnTo>
                    <a:pt x="0" y="56"/>
                  </a:lnTo>
                  <a:lnTo>
                    <a:pt x="0" y="3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7" name="Freeform 147">
              <a:extLst>
                <a:ext uri="{FF2B5EF4-FFF2-40B4-BE49-F238E27FC236}">
                  <a16:creationId xmlns:a16="http://schemas.microsoft.com/office/drawing/2014/main" id="{F5128EA9-F638-4F74-B97E-56338B775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944"/>
              <a:ext cx="23" cy="108"/>
            </a:xfrm>
            <a:custGeom>
              <a:avLst/>
              <a:gdLst>
                <a:gd name="T0" fmla="*/ 3 w 23"/>
                <a:gd name="T1" fmla="*/ 5 h 108"/>
                <a:gd name="T2" fmla="*/ 4 w 23"/>
                <a:gd name="T3" fmla="*/ 4 h 108"/>
                <a:gd name="T4" fmla="*/ 6 w 23"/>
                <a:gd name="T5" fmla="*/ 4 h 108"/>
                <a:gd name="T6" fmla="*/ 7 w 23"/>
                <a:gd name="T7" fmla="*/ 3 h 108"/>
                <a:gd name="T8" fmla="*/ 9 w 23"/>
                <a:gd name="T9" fmla="*/ 3 h 108"/>
                <a:gd name="T10" fmla="*/ 10 w 23"/>
                <a:gd name="T11" fmla="*/ 2 h 108"/>
                <a:gd name="T12" fmla="*/ 12 w 23"/>
                <a:gd name="T13" fmla="*/ 2 h 108"/>
                <a:gd name="T14" fmla="*/ 14 w 23"/>
                <a:gd name="T15" fmla="*/ 2 h 108"/>
                <a:gd name="T16" fmla="*/ 15 w 23"/>
                <a:gd name="T17" fmla="*/ 1 h 108"/>
                <a:gd name="T18" fmla="*/ 16 w 23"/>
                <a:gd name="T19" fmla="*/ 1 h 108"/>
                <a:gd name="T20" fmla="*/ 17 w 23"/>
                <a:gd name="T21" fmla="*/ 0 h 108"/>
                <a:gd name="T22" fmla="*/ 18 w 23"/>
                <a:gd name="T23" fmla="*/ 0 h 108"/>
                <a:gd name="T24" fmla="*/ 19 w 23"/>
                <a:gd name="T25" fmla="*/ 0 h 108"/>
                <a:gd name="T26" fmla="*/ 20 w 23"/>
                <a:gd name="T27" fmla="*/ 1 h 108"/>
                <a:gd name="T28" fmla="*/ 21 w 23"/>
                <a:gd name="T29" fmla="*/ 3 h 108"/>
                <a:gd name="T30" fmla="*/ 21 w 23"/>
                <a:gd name="T31" fmla="*/ 4 h 108"/>
                <a:gd name="T32" fmla="*/ 22 w 23"/>
                <a:gd name="T33" fmla="*/ 6 h 108"/>
                <a:gd name="T34" fmla="*/ 22 w 23"/>
                <a:gd name="T35" fmla="*/ 14 h 108"/>
                <a:gd name="T36" fmla="*/ 22 w 23"/>
                <a:gd name="T37" fmla="*/ 22 h 108"/>
                <a:gd name="T38" fmla="*/ 23 w 23"/>
                <a:gd name="T39" fmla="*/ 30 h 108"/>
                <a:gd name="T40" fmla="*/ 23 w 23"/>
                <a:gd name="T41" fmla="*/ 38 h 108"/>
                <a:gd name="T42" fmla="*/ 19 w 23"/>
                <a:gd name="T43" fmla="*/ 44 h 108"/>
                <a:gd name="T44" fmla="*/ 16 w 23"/>
                <a:gd name="T45" fmla="*/ 50 h 108"/>
                <a:gd name="T46" fmla="*/ 13 w 23"/>
                <a:gd name="T47" fmla="*/ 56 h 108"/>
                <a:gd name="T48" fmla="*/ 12 w 23"/>
                <a:gd name="T49" fmla="*/ 61 h 108"/>
                <a:gd name="T50" fmla="*/ 11 w 23"/>
                <a:gd name="T51" fmla="*/ 68 h 108"/>
                <a:gd name="T52" fmla="*/ 10 w 23"/>
                <a:gd name="T53" fmla="*/ 75 h 108"/>
                <a:gd name="T54" fmla="*/ 11 w 23"/>
                <a:gd name="T55" fmla="*/ 83 h 108"/>
                <a:gd name="T56" fmla="*/ 12 w 23"/>
                <a:gd name="T57" fmla="*/ 94 h 108"/>
                <a:gd name="T58" fmla="*/ 13 w 23"/>
                <a:gd name="T59" fmla="*/ 97 h 108"/>
                <a:gd name="T60" fmla="*/ 14 w 23"/>
                <a:gd name="T61" fmla="*/ 100 h 108"/>
                <a:gd name="T62" fmla="*/ 15 w 23"/>
                <a:gd name="T63" fmla="*/ 103 h 108"/>
                <a:gd name="T64" fmla="*/ 15 w 23"/>
                <a:gd name="T65" fmla="*/ 106 h 108"/>
                <a:gd name="T66" fmla="*/ 14 w 23"/>
                <a:gd name="T67" fmla="*/ 107 h 108"/>
                <a:gd name="T68" fmla="*/ 13 w 23"/>
                <a:gd name="T69" fmla="*/ 107 h 108"/>
                <a:gd name="T70" fmla="*/ 12 w 23"/>
                <a:gd name="T71" fmla="*/ 108 h 108"/>
                <a:gd name="T72" fmla="*/ 10 w 23"/>
                <a:gd name="T73" fmla="*/ 108 h 108"/>
                <a:gd name="T74" fmla="*/ 10 w 23"/>
                <a:gd name="T75" fmla="*/ 108 h 108"/>
                <a:gd name="T76" fmla="*/ 9 w 23"/>
                <a:gd name="T77" fmla="*/ 108 h 108"/>
                <a:gd name="T78" fmla="*/ 8 w 23"/>
                <a:gd name="T79" fmla="*/ 107 h 108"/>
                <a:gd name="T80" fmla="*/ 7 w 23"/>
                <a:gd name="T81" fmla="*/ 107 h 108"/>
                <a:gd name="T82" fmla="*/ 6 w 23"/>
                <a:gd name="T83" fmla="*/ 106 h 108"/>
                <a:gd name="T84" fmla="*/ 5 w 23"/>
                <a:gd name="T85" fmla="*/ 106 h 108"/>
                <a:gd name="T86" fmla="*/ 4 w 23"/>
                <a:gd name="T87" fmla="*/ 106 h 108"/>
                <a:gd name="T88" fmla="*/ 3 w 23"/>
                <a:gd name="T89" fmla="*/ 105 h 108"/>
                <a:gd name="T90" fmla="*/ 1 w 23"/>
                <a:gd name="T91" fmla="*/ 80 h 108"/>
                <a:gd name="T92" fmla="*/ 0 w 23"/>
                <a:gd name="T93" fmla="*/ 55 h 108"/>
                <a:gd name="T94" fmla="*/ 1 w 23"/>
                <a:gd name="T95" fmla="*/ 30 h 108"/>
                <a:gd name="T96" fmla="*/ 3 w 23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108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4"/>
                  </a:lnTo>
                  <a:lnTo>
                    <a:pt x="16" y="50"/>
                  </a:lnTo>
                  <a:lnTo>
                    <a:pt x="13" y="56"/>
                  </a:lnTo>
                  <a:lnTo>
                    <a:pt x="12" y="61"/>
                  </a:lnTo>
                  <a:lnTo>
                    <a:pt x="11" y="68"/>
                  </a:lnTo>
                  <a:lnTo>
                    <a:pt x="10" y="75"/>
                  </a:lnTo>
                  <a:lnTo>
                    <a:pt x="11" y="83"/>
                  </a:lnTo>
                  <a:lnTo>
                    <a:pt x="12" y="94"/>
                  </a:lnTo>
                  <a:lnTo>
                    <a:pt x="13" y="97"/>
                  </a:lnTo>
                  <a:lnTo>
                    <a:pt x="14" y="100"/>
                  </a:lnTo>
                  <a:lnTo>
                    <a:pt x="15" y="103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8"/>
                  </a:lnTo>
                  <a:lnTo>
                    <a:pt x="8" y="107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5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1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8" name="Freeform 148">
              <a:extLst>
                <a:ext uri="{FF2B5EF4-FFF2-40B4-BE49-F238E27FC236}">
                  <a16:creationId xmlns:a16="http://schemas.microsoft.com/office/drawing/2014/main" id="{9879FC86-96CC-4809-9FC0-F86AE9A2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944"/>
              <a:ext cx="22" cy="108"/>
            </a:xfrm>
            <a:custGeom>
              <a:avLst/>
              <a:gdLst>
                <a:gd name="T0" fmla="*/ 3 w 22"/>
                <a:gd name="T1" fmla="*/ 5 h 108"/>
                <a:gd name="T2" fmla="*/ 4 w 22"/>
                <a:gd name="T3" fmla="*/ 4 h 108"/>
                <a:gd name="T4" fmla="*/ 6 w 22"/>
                <a:gd name="T5" fmla="*/ 4 h 108"/>
                <a:gd name="T6" fmla="*/ 7 w 22"/>
                <a:gd name="T7" fmla="*/ 4 h 108"/>
                <a:gd name="T8" fmla="*/ 9 w 22"/>
                <a:gd name="T9" fmla="*/ 3 h 108"/>
                <a:gd name="T10" fmla="*/ 10 w 22"/>
                <a:gd name="T11" fmla="*/ 3 h 108"/>
                <a:gd name="T12" fmla="*/ 12 w 22"/>
                <a:gd name="T13" fmla="*/ 2 h 108"/>
                <a:gd name="T14" fmla="*/ 13 w 22"/>
                <a:gd name="T15" fmla="*/ 2 h 108"/>
                <a:gd name="T16" fmla="*/ 15 w 22"/>
                <a:gd name="T17" fmla="*/ 1 h 108"/>
                <a:gd name="T18" fmla="*/ 16 w 22"/>
                <a:gd name="T19" fmla="*/ 1 h 108"/>
                <a:gd name="T20" fmla="*/ 17 w 22"/>
                <a:gd name="T21" fmla="*/ 1 h 108"/>
                <a:gd name="T22" fmla="*/ 18 w 22"/>
                <a:gd name="T23" fmla="*/ 0 h 108"/>
                <a:gd name="T24" fmla="*/ 19 w 22"/>
                <a:gd name="T25" fmla="*/ 0 h 108"/>
                <a:gd name="T26" fmla="*/ 20 w 22"/>
                <a:gd name="T27" fmla="*/ 2 h 108"/>
                <a:gd name="T28" fmla="*/ 21 w 22"/>
                <a:gd name="T29" fmla="*/ 3 h 108"/>
                <a:gd name="T30" fmla="*/ 21 w 22"/>
                <a:gd name="T31" fmla="*/ 5 h 108"/>
                <a:gd name="T32" fmla="*/ 22 w 22"/>
                <a:gd name="T33" fmla="*/ 6 h 108"/>
                <a:gd name="T34" fmla="*/ 22 w 22"/>
                <a:gd name="T35" fmla="*/ 14 h 108"/>
                <a:gd name="T36" fmla="*/ 22 w 22"/>
                <a:gd name="T37" fmla="*/ 22 h 108"/>
                <a:gd name="T38" fmla="*/ 22 w 22"/>
                <a:gd name="T39" fmla="*/ 30 h 108"/>
                <a:gd name="T40" fmla="*/ 22 w 22"/>
                <a:gd name="T41" fmla="*/ 39 h 108"/>
                <a:gd name="T42" fmla="*/ 18 w 22"/>
                <a:gd name="T43" fmla="*/ 45 h 108"/>
                <a:gd name="T44" fmla="*/ 15 w 22"/>
                <a:gd name="T45" fmla="*/ 50 h 108"/>
                <a:gd name="T46" fmla="*/ 13 w 22"/>
                <a:gd name="T47" fmla="*/ 56 h 108"/>
                <a:gd name="T48" fmla="*/ 12 w 22"/>
                <a:gd name="T49" fmla="*/ 61 h 108"/>
                <a:gd name="T50" fmla="*/ 11 w 22"/>
                <a:gd name="T51" fmla="*/ 67 h 108"/>
                <a:gd name="T52" fmla="*/ 11 w 22"/>
                <a:gd name="T53" fmla="*/ 74 h 108"/>
                <a:gd name="T54" fmla="*/ 11 w 22"/>
                <a:gd name="T55" fmla="*/ 83 h 108"/>
                <a:gd name="T56" fmla="*/ 12 w 22"/>
                <a:gd name="T57" fmla="*/ 93 h 108"/>
                <a:gd name="T58" fmla="*/ 13 w 22"/>
                <a:gd name="T59" fmla="*/ 96 h 108"/>
                <a:gd name="T60" fmla="*/ 14 w 22"/>
                <a:gd name="T61" fmla="*/ 99 h 108"/>
                <a:gd name="T62" fmla="*/ 15 w 22"/>
                <a:gd name="T63" fmla="*/ 102 h 108"/>
                <a:gd name="T64" fmla="*/ 16 w 22"/>
                <a:gd name="T65" fmla="*/ 106 h 108"/>
                <a:gd name="T66" fmla="*/ 15 w 22"/>
                <a:gd name="T67" fmla="*/ 106 h 108"/>
                <a:gd name="T68" fmla="*/ 14 w 22"/>
                <a:gd name="T69" fmla="*/ 107 h 108"/>
                <a:gd name="T70" fmla="*/ 13 w 22"/>
                <a:gd name="T71" fmla="*/ 108 h 108"/>
                <a:gd name="T72" fmla="*/ 12 w 22"/>
                <a:gd name="T73" fmla="*/ 108 h 108"/>
                <a:gd name="T74" fmla="*/ 11 w 22"/>
                <a:gd name="T75" fmla="*/ 108 h 108"/>
                <a:gd name="T76" fmla="*/ 10 w 22"/>
                <a:gd name="T77" fmla="*/ 107 h 108"/>
                <a:gd name="T78" fmla="*/ 9 w 22"/>
                <a:gd name="T79" fmla="*/ 107 h 108"/>
                <a:gd name="T80" fmla="*/ 7 w 22"/>
                <a:gd name="T81" fmla="*/ 107 h 108"/>
                <a:gd name="T82" fmla="*/ 6 w 22"/>
                <a:gd name="T83" fmla="*/ 106 h 108"/>
                <a:gd name="T84" fmla="*/ 5 w 22"/>
                <a:gd name="T85" fmla="*/ 106 h 108"/>
                <a:gd name="T86" fmla="*/ 4 w 22"/>
                <a:gd name="T87" fmla="*/ 106 h 108"/>
                <a:gd name="T88" fmla="*/ 3 w 22"/>
                <a:gd name="T89" fmla="*/ 105 h 108"/>
                <a:gd name="T90" fmla="*/ 1 w 22"/>
                <a:gd name="T91" fmla="*/ 80 h 108"/>
                <a:gd name="T92" fmla="*/ 0 w 22"/>
                <a:gd name="T93" fmla="*/ 55 h 108"/>
                <a:gd name="T94" fmla="*/ 0 w 22"/>
                <a:gd name="T95" fmla="*/ 30 h 108"/>
                <a:gd name="T96" fmla="*/ 3 w 22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108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2" y="61"/>
                  </a:lnTo>
                  <a:lnTo>
                    <a:pt x="11" y="67"/>
                  </a:lnTo>
                  <a:lnTo>
                    <a:pt x="11" y="74"/>
                  </a:lnTo>
                  <a:lnTo>
                    <a:pt x="11" y="83"/>
                  </a:lnTo>
                  <a:lnTo>
                    <a:pt x="12" y="93"/>
                  </a:lnTo>
                  <a:lnTo>
                    <a:pt x="13" y="96"/>
                  </a:lnTo>
                  <a:lnTo>
                    <a:pt x="14" y="99"/>
                  </a:lnTo>
                  <a:lnTo>
                    <a:pt x="15" y="102"/>
                  </a:lnTo>
                  <a:lnTo>
                    <a:pt x="16" y="106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0" y="107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5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2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9" name="Freeform 149">
              <a:extLst>
                <a:ext uri="{FF2B5EF4-FFF2-40B4-BE49-F238E27FC236}">
                  <a16:creationId xmlns:a16="http://schemas.microsoft.com/office/drawing/2014/main" id="{6FC89736-1F1C-4DFA-AF0E-86B3C2B3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944"/>
              <a:ext cx="22" cy="108"/>
            </a:xfrm>
            <a:custGeom>
              <a:avLst/>
              <a:gdLst>
                <a:gd name="T0" fmla="*/ 2 w 22"/>
                <a:gd name="T1" fmla="*/ 5 h 108"/>
                <a:gd name="T2" fmla="*/ 4 w 22"/>
                <a:gd name="T3" fmla="*/ 5 h 108"/>
                <a:gd name="T4" fmla="*/ 6 w 22"/>
                <a:gd name="T5" fmla="*/ 4 h 108"/>
                <a:gd name="T6" fmla="*/ 7 w 22"/>
                <a:gd name="T7" fmla="*/ 4 h 108"/>
                <a:gd name="T8" fmla="*/ 9 w 22"/>
                <a:gd name="T9" fmla="*/ 3 h 108"/>
                <a:gd name="T10" fmla="*/ 10 w 22"/>
                <a:gd name="T11" fmla="*/ 3 h 108"/>
                <a:gd name="T12" fmla="*/ 12 w 22"/>
                <a:gd name="T13" fmla="*/ 2 h 108"/>
                <a:gd name="T14" fmla="*/ 13 w 22"/>
                <a:gd name="T15" fmla="*/ 2 h 108"/>
                <a:gd name="T16" fmla="*/ 15 w 22"/>
                <a:gd name="T17" fmla="*/ 1 h 108"/>
                <a:gd name="T18" fmla="*/ 16 w 22"/>
                <a:gd name="T19" fmla="*/ 1 h 108"/>
                <a:gd name="T20" fmla="*/ 17 w 22"/>
                <a:gd name="T21" fmla="*/ 1 h 108"/>
                <a:gd name="T22" fmla="*/ 19 w 22"/>
                <a:gd name="T23" fmla="*/ 0 h 108"/>
                <a:gd name="T24" fmla="*/ 20 w 22"/>
                <a:gd name="T25" fmla="*/ 0 h 108"/>
                <a:gd name="T26" fmla="*/ 20 w 22"/>
                <a:gd name="T27" fmla="*/ 2 h 108"/>
                <a:gd name="T28" fmla="*/ 21 w 22"/>
                <a:gd name="T29" fmla="*/ 4 h 108"/>
                <a:gd name="T30" fmla="*/ 21 w 22"/>
                <a:gd name="T31" fmla="*/ 5 h 108"/>
                <a:gd name="T32" fmla="*/ 21 w 22"/>
                <a:gd name="T33" fmla="*/ 7 h 108"/>
                <a:gd name="T34" fmla="*/ 21 w 22"/>
                <a:gd name="T35" fmla="*/ 15 h 108"/>
                <a:gd name="T36" fmla="*/ 22 w 22"/>
                <a:gd name="T37" fmla="*/ 23 h 108"/>
                <a:gd name="T38" fmla="*/ 22 w 22"/>
                <a:gd name="T39" fmla="*/ 31 h 108"/>
                <a:gd name="T40" fmla="*/ 22 w 22"/>
                <a:gd name="T41" fmla="*/ 39 h 108"/>
                <a:gd name="T42" fmla="*/ 18 w 22"/>
                <a:gd name="T43" fmla="*/ 45 h 108"/>
                <a:gd name="T44" fmla="*/ 15 w 22"/>
                <a:gd name="T45" fmla="*/ 50 h 108"/>
                <a:gd name="T46" fmla="*/ 13 w 22"/>
                <a:gd name="T47" fmla="*/ 56 h 108"/>
                <a:gd name="T48" fmla="*/ 11 w 22"/>
                <a:gd name="T49" fmla="*/ 61 h 108"/>
                <a:gd name="T50" fmla="*/ 11 w 22"/>
                <a:gd name="T51" fmla="*/ 67 h 108"/>
                <a:gd name="T52" fmla="*/ 11 w 22"/>
                <a:gd name="T53" fmla="*/ 74 h 108"/>
                <a:gd name="T54" fmla="*/ 11 w 22"/>
                <a:gd name="T55" fmla="*/ 82 h 108"/>
                <a:gd name="T56" fmla="*/ 13 w 22"/>
                <a:gd name="T57" fmla="*/ 93 h 108"/>
                <a:gd name="T58" fmla="*/ 14 w 22"/>
                <a:gd name="T59" fmla="*/ 96 h 108"/>
                <a:gd name="T60" fmla="*/ 14 w 22"/>
                <a:gd name="T61" fmla="*/ 99 h 108"/>
                <a:gd name="T62" fmla="*/ 15 w 22"/>
                <a:gd name="T63" fmla="*/ 102 h 108"/>
                <a:gd name="T64" fmla="*/ 16 w 22"/>
                <a:gd name="T65" fmla="*/ 105 h 108"/>
                <a:gd name="T66" fmla="*/ 15 w 22"/>
                <a:gd name="T67" fmla="*/ 106 h 108"/>
                <a:gd name="T68" fmla="*/ 15 w 22"/>
                <a:gd name="T69" fmla="*/ 106 h 108"/>
                <a:gd name="T70" fmla="*/ 14 w 22"/>
                <a:gd name="T71" fmla="*/ 107 h 108"/>
                <a:gd name="T72" fmla="*/ 14 w 22"/>
                <a:gd name="T73" fmla="*/ 108 h 108"/>
                <a:gd name="T74" fmla="*/ 12 w 22"/>
                <a:gd name="T75" fmla="*/ 108 h 108"/>
                <a:gd name="T76" fmla="*/ 11 w 22"/>
                <a:gd name="T77" fmla="*/ 107 h 108"/>
                <a:gd name="T78" fmla="*/ 9 w 22"/>
                <a:gd name="T79" fmla="*/ 107 h 108"/>
                <a:gd name="T80" fmla="*/ 8 w 22"/>
                <a:gd name="T81" fmla="*/ 107 h 108"/>
                <a:gd name="T82" fmla="*/ 7 w 22"/>
                <a:gd name="T83" fmla="*/ 106 h 108"/>
                <a:gd name="T84" fmla="*/ 5 w 22"/>
                <a:gd name="T85" fmla="*/ 106 h 108"/>
                <a:gd name="T86" fmla="*/ 4 w 22"/>
                <a:gd name="T87" fmla="*/ 106 h 108"/>
                <a:gd name="T88" fmla="*/ 2 w 22"/>
                <a:gd name="T89" fmla="*/ 106 h 108"/>
                <a:gd name="T90" fmla="*/ 1 w 22"/>
                <a:gd name="T91" fmla="*/ 80 h 108"/>
                <a:gd name="T92" fmla="*/ 0 w 22"/>
                <a:gd name="T93" fmla="*/ 55 h 108"/>
                <a:gd name="T94" fmla="*/ 0 w 22"/>
                <a:gd name="T95" fmla="*/ 30 h 108"/>
                <a:gd name="T96" fmla="*/ 2 w 22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108">
                  <a:moveTo>
                    <a:pt x="2" y="5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23"/>
                  </a:lnTo>
                  <a:lnTo>
                    <a:pt x="22" y="31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61"/>
                  </a:lnTo>
                  <a:lnTo>
                    <a:pt x="11" y="67"/>
                  </a:lnTo>
                  <a:lnTo>
                    <a:pt x="11" y="74"/>
                  </a:lnTo>
                  <a:lnTo>
                    <a:pt x="11" y="82"/>
                  </a:lnTo>
                  <a:lnTo>
                    <a:pt x="13" y="93"/>
                  </a:lnTo>
                  <a:lnTo>
                    <a:pt x="14" y="96"/>
                  </a:lnTo>
                  <a:lnTo>
                    <a:pt x="14" y="99"/>
                  </a:lnTo>
                  <a:lnTo>
                    <a:pt x="15" y="102"/>
                  </a:lnTo>
                  <a:lnTo>
                    <a:pt x="16" y="105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07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2" y="106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C3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0" name="Freeform 150">
              <a:extLst>
                <a:ext uri="{FF2B5EF4-FFF2-40B4-BE49-F238E27FC236}">
                  <a16:creationId xmlns:a16="http://schemas.microsoft.com/office/drawing/2014/main" id="{7FC53089-A376-420A-8D5E-E582FF58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945"/>
              <a:ext cx="21" cy="107"/>
            </a:xfrm>
            <a:custGeom>
              <a:avLst/>
              <a:gdLst>
                <a:gd name="T0" fmla="*/ 2 w 21"/>
                <a:gd name="T1" fmla="*/ 5 h 107"/>
                <a:gd name="T2" fmla="*/ 15 w 21"/>
                <a:gd name="T3" fmla="*/ 0 h 107"/>
                <a:gd name="T4" fmla="*/ 20 w 21"/>
                <a:gd name="T5" fmla="*/ 0 h 107"/>
                <a:gd name="T6" fmla="*/ 21 w 21"/>
                <a:gd name="T7" fmla="*/ 6 h 107"/>
                <a:gd name="T8" fmla="*/ 21 w 21"/>
                <a:gd name="T9" fmla="*/ 38 h 107"/>
                <a:gd name="T10" fmla="*/ 18 w 21"/>
                <a:gd name="T11" fmla="*/ 44 h 107"/>
                <a:gd name="T12" fmla="*/ 15 w 21"/>
                <a:gd name="T13" fmla="*/ 50 h 107"/>
                <a:gd name="T14" fmla="*/ 13 w 21"/>
                <a:gd name="T15" fmla="*/ 55 h 107"/>
                <a:gd name="T16" fmla="*/ 11 w 21"/>
                <a:gd name="T17" fmla="*/ 60 h 107"/>
                <a:gd name="T18" fmla="*/ 11 w 21"/>
                <a:gd name="T19" fmla="*/ 65 h 107"/>
                <a:gd name="T20" fmla="*/ 11 w 21"/>
                <a:gd name="T21" fmla="*/ 72 h 107"/>
                <a:gd name="T22" fmla="*/ 12 w 21"/>
                <a:gd name="T23" fmla="*/ 81 h 107"/>
                <a:gd name="T24" fmla="*/ 13 w 21"/>
                <a:gd name="T25" fmla="*/ 91 h 107"/>
                <a:gd name="T26" fmla="*/ 16 w 21"/>
                <a:gd name="T27" fmla="*/ 103 h 107"/>
                <a:gd name="T28" fmla="*/ 15 w 21"/>
                <a:gd name="T29" fmla="*/ 107 h 107"/>
                <a:gd name="T30" fmla="*/ 2 w 21"/>
                <a:gd name="T31" fmla="*/ 105 h 107"/>
                <a:gd name="T32" fmla="*/ 1 w 21"/>
                <a:gd name="T33" fmla="*/ 79 h 107"/>
                <a:gd name="T34" fmla="*/ 0 w 21"/>
                <a:gd name="T35" fmla="*/ 54 h 107"/>
                <a:gd name="T36" fmla="*/ 0 w 21"/>
                <a:gd name="T37" fmla="*/ 29 h 107"/>
                <a:gd name="T38" fmla="*/ 2 w 21"/>
                <a:gd name="T3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07">
                  <a:moveTo>
                    <a:pt x="2" y="5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1" y="6"/>
                  </a:lnTo>
                  <a:lnTo>
                    <a:pt x="21" y="38"/>
                  </a:lnTo>
                  <a:lnTo>
                    <a:pt x="18" y="44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1" y="72"/>
                  </a:lnTo>
                  <a:lnTo>
                    <a:pt x="12" y="81"/>
                  </a:lnTo>
                  <a:lnTo>
                    <a:pt x="13" y="91"/>
                  </a:lnTo>
                  <a:lnTo>
                    <a:pt x="16" y="103"/>
                  </a:lnTo>
                  <a:lnTo>
                    <a:pt x="15" y="107"/>
                  </a:lnTo>
                  <a:lnTo>
                    <a:pt x="2" y="105"/>
                  </a:lnTo>
                  <a:lnTo>
                    <a:pt x="1" y="79"/>
                  </a:lnTo>
                  <a:lnTo>
                    <a:pt x="0" y="54"/>
                  </a:lnTo>
                  <a:lnTo>
                    <a:pt x="0" y="2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1" name="Freeform 151">
              <a:extLst>
                <a:ext uri="{FF2B5EF4-FFF2-40B4-BE49-F238E27FC236}">
                  <a16:creationId xmlns:a16="http://schemas.microsoft.com/office/drawing/2014/main" id="{4B99CC15-96A6-4D01-9D7D-5303D8FA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981"/>
              <a:ext cx="5" cy="7"/>
            </a:xfrm>
            <a:custGeom>
              <a:avLst/>
              <a:gdLst>
                <a:gd name="T0" fmla="*/ 0 w 5"/>
                <a:gd name="T1" fmla="*/ 1 h 7"/>
                <a:gd name="T2" fmla="*/ 2 w 5"/>
                <a:gd name="T3" fmla="*/ 0 h 7"/>
                <a:gd name="T4" fmla="*/ 5 w 5"/>
                <a:gd name="T5" fmla="*/ 6 h 7"/>
                <a:gd name="T6" fmla="*/ 4 w 5"/>
                <a:gd name="T7" fmla="*/ 7 h 7"/>
                <a:gd name="T8" fmla="*/ 0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1"/>
                  </a:moveTo>
                  <a:lnTo>
                    <a:pt x="2" y="0"/>
                  </a:lnTo>
                  <a:lnTo>
                    <a:pt x="5" y="6"/>
                  </a:lnTo>
                  <a:lnTo>
                    <a:pt x="4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2" name="Freeform 152">
              <a:extLst>
                <a:ext uri="{FF2B5EF4-FFF2-40B4-BE49-F238E27FC236}">
                  <a16:creationId xmlns:a16="http://schemas.microsoft.com/office/drawing/2014/main" id="{57921EEC-39F8-49F9-A334-B60AAE80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" y="1035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0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3" name="Freeform 153">
              <a:extLst>
                <a:ext uri="{FF2B5EF4-FFF2-40B4-BE49-F238E27FC236}">
                  <a16:creationId xmlns:a16="http://schemas.microsoft.com/office/drawing/2014/main" id="{F4151766-259B-4EF5-B425-09848DDBB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" y="978"/>
              <a:ext cx="3" cy="7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0 h 7"/>
                <a:gd name="T4" fmla="*/ 2 w 3"/>
                <a:gd name="T5" fmla="*/ 7 h 7"/>
                <a:gd name="T6" fmla="*/ 0 w 3"/>
                <a:gd name="T7" fmla="*/ 7 h 7"/>
                <a:gd name="T8" fmla="*/ 1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4" name="Freeform 154">
              <a:extLst>
                <a:ext uri="{FF2B5EF4-FFF2-40B4-BE49-F238E27FC236}">
                  <a16:creationId xmlns:a16="http://schemas.microsoft.com/office/drawing/2014/main" id="{F2258811-691C-4644-A4B1-75F44EE6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" y="979"/>
              <a:ext cx="4" cy="7"/>
            </a:xfrm>
            <a:custGeom>
              <a:avLst/>
              <a:gdLst>
                <a:gd name="T0" fmla="*/ 0 w 4"/>
                <a:gd name="T1" fmla="*/ 1 h 7"/>
                <a:gd name="T2" fmla="*/ 2 w 4"/>
                <a:gd name="T3" fmla="*/ 0 h 7"/>
                <a:gd name="T4" fmla="*/ 4 w 4"/>
                <a:gd name="T5" fmla="*/ 7 h 7"/>
                <a:gd name="T6" fmla="*/ 3 w 4"/>
                <a:gd name="T7" fmla="*/ 7 h 7"/>
                <a:gd name="T8" fmla="*/ 0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1"/>
                  </a:moveTo>
                  <a:lnTo>
                    <a:pt x="2" y="0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5" name="Freeform 155">
              <a:extLst>
                <a:ext uri="{FF2B5EF4-FFF2-40B4-BE49-F238E27FC236}">
                  <a16:creationId xmlns:a16="http://schemas.microsoft.com/office/drawing/2014/main" id="{1A7A08FF-7794-484F-BFEC-98A8A95F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1033"/>
              <a:ext cx="7" cy="2"/>
            </a:xfrm>
            <a:custGeom>
              <a:avLst/>
              <a:gdLst>
                <a:gd name="T0" fmla="*/ 1 w 7"/>
                <a:gd name="T1" fmla="*/ 2 h 2"/>
                <a:gd name="T2" fmla="*/ 0 w 7"/>
                <a:gd name="T3" fmla="*/ 0 h 2"/>
                <a:gd name="T4" fmla="*/ 6 w 7"/>
                <a:gd name="T5" fmla="*/ 0 h 2"/>
                <a:gd name="T6" fmla="*/ 7 w 7"/>
                <a:gd name="T7" fmla="*/ 1 h 2"/>
                <a:gd name="T8" fmla="*/ 1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6" name="Freeform 156">
              <a:extLst>
                <a:ext uri="{FF2B5EF4-FFF2-40B4-BE49-F238E27FC236}">
                  <a16:creationId xmlns:a16="http://schemas.microsoft.com/office/drawing/2014/main" id="{E9D73C77-1DA7-41A5-8674-8FEF9486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78"/>
              <a:ext cx="3" cy="7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1 h 7"/>
                <a:gd name="T4" fmla="*/ 1 w 3"/>
                <a:gd name="T5" fmla="*/ 7 h 7"/>
                <a:gd name="T6" fmla="*/ 0 w 3"/>
                <a:gd name="T7" fmla="*/ 7 h 7"/>
                <a:gd name="T8" fmla="*/ 1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3" y="1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7" name="Freeform 157">
              <a:extLst>
                <a:ext uri="{FF2B5EF4-FFF2-40B4-BE49-F238E27FC236}">
                  <a16:creationId xmlns:a16="http://schemas.microsoft.com/office/drawing/2014/main" id="{428F08E3-2142-42C4-BEA0-8D1410FA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978"/>
              <a:ext cx="3" cy="7"/>
            </a:xfrm>
            <a:custGeom>
              <a:avLst/>
              <a:gdLst>
                <a:gd name="T0" fmla="*/ 0 w 3"/>
                <a:gd name="T1" fmla="*/ 1 h 7"/>
                <a:gd name="T2" fmla="*/ 2 w 3"/>
                <a:gd name="T3" fmla="*/ 0 h 7"/>
                <a:gd name="T4" fmla="*/ 3 w 3"/>
                <a:gd name="T5" fmla="*/ 6 h 7"/>
                <a:gd name="T6" fmla="*/ 1 w 3"/>
                <a:gd name="T7" fmla="*/ 7 h 7"/>
                <a:gd name="T8" fmla="*/ 0 w 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1"/>
                  </a:moveTo>
                  <a:lnTo>
                    <a:pt x="2" y="0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8" name="Freeform 158">
              <a:extLst>
                <a:ext uri="{FF2B5EF4-FFF2-40B4-BE49-F238E27FC236}">
                  <a16:creationId xmlns:a16="http://schemas.microsoft.com/office/drawing/2014/main" id="{C826552C-057F-4896-8B16-0614C0F2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1029"/>
              <a:ext cx="7" cy="3"/>
            </a:xfrm>
            <a:custGeom>
              <a:avLst/>
              <a:gdLst>
                <a:gd name="T0" fmla="*/ 1 w 7"/>
                <a:gd name="T1" fmla="*/ 3 h 3"/>
                <a:gd name="T2" fmla="*/ 0 w 7"/>
                <a:gd name="T3" fmla="*/ 0 h 3"/>
                <a:gd name="T4" fmla="*/ 7 w 7"/>
                <a:gd name="T5" fmla="*/ 1 h 3"/>
                <a:gd name="T6" fmla="*/ 7 w 7"/>
                <a:gd name="T7" fmla="*/ 2 h 3"/>
                <a:gd name="T8" fmla="*/ 1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9" name="Freeform 159">
              <a:extLst>
                <a:ext uri="{FF2B5EF4-FFF2-40B4-BE49-F238E27FC236}">
                  <a16:creationId xmlns:a16="http://schemas.microsoft.com/office/drawing/2014/main" id="{85474C3F-3FE2-4AFD-A80C-D678D341A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79"/>
              <a:ext cx="4" cy="6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0 h 6"/>
                <a:gd name="T4" fmla="*/ 1 w 4"/>
                <a:gd name="T5" fmla="*/ 6 h 6"/>
                <a:gd name="T6" fmla="*/ 0 w 4"/>
                <a:gd name="T7" fmla="*/ 6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0" name="Freeform 160">
              <a:extLst>
                <a:ext uri="{FF2B5EF4-FFF2-40B4-BE49-F238E27FC236}">
                  <a16:creationId xmlns:a16="http://schemas.microsoft.com/office/drawing/2014/main" id="{D062BB8C-FF00-4A5A-B872-97AFF7666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" y="1064"/>
              <a:ext cx="7" cy="9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6 h 9"/>
                <a:gd name="T4" fmla="*/ 3 w 7"/>
                <a:gd name="T5" fmla="*/ 8 h 9"/>
                <a:gd name="T6" fmla="*/ 6 w 7"/>
                <a:gd name="T7" fmla="*/ 9 h 9"/>
                <a:gd name="T8" fmla="*/ 7 w 7"/>
                <a:gd name="T9" fmla="*/ 2 h 9"/>
                <a:gd name="T10" fmla="*/ 3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1" name="Freeform 161">
              <a:extLst>
                <a:ext uri="{FF2B5EF4-FFF2-40B4-BE49-F238E27FC236}">
                  <a16:creationId xmlns:a16="http://schemas.microsoft.com/office/drawing/2014/main" id="{4560E5C8-C5CE-4C2C-B6CF-81AE4CCD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44"/>
              <a:ext cx="43" cy="46"/>
            </a:xfrm>
            <a:custGeom>
              <a:avLst/>
              <a:gdLst>
                <a:gd name="T0" fmla="*/ 8 w 43"/>
                <a:gd name="T1" fmla="*/ 0 h 46"/>
                <a:gd name="T2" fmla="*/ 43 w 43"/>
                <a:gd name="T3" fmla="*/ 1 h 46"/>
                <a:gd name="T4" fmla="*/ 26 w 43"/>
                <a:gd name="T5" fmla="*/ 6 h 46"/>
                <a:gd name="T6" fmla="*/ 14 w 43"/>
                <a:gd name="T7" fmla="*/ 9 h 46"/>
                <a:gd name="T8" fmla="*/ 14 w 43"/>
                <a:gd name="T9" fmla="*/ 14 h 46"/>
                <a:gd name="T10" fmla="*/ 19 w 43"/>
                <a:gd name="T11" fmla="*/ 22 h 46"/>
                <a:gd name="T12" fmla="*/ 19 w 43"/>
                <a:gd name="T13" fmla="*/ 31 h 46"/>
                <a:gd name="T14" fmla="*/ 13 w 43"/>
                <a:gd name="T15" fmla="*/ 35 h 46"/>
                <a:gd name="T16" fmla="*/ 12 w 43"/>
                <a:gd name="T17" fmla="*/ 46 h 46"/>
                <a:gd name="T18" fmla="*/ 7 w 43"/>
                <a:gd name="T19" fmla="*/ 46 h 46"/>
                <a:gd name="T20" fmla="*/ 2 w 43"/>
                <a:gd name="T21" fmla="*/ 29 h 46"/>
                <a:gd name="T22" fmla="*/ 8 w 43"/>
                <a:gd name="T23" fmla="*/ 23 h 46"/>
                <a:gd name="T24" fmla="*/ 7 w 43"/>
                <a:gd name="T25" fmla="*/ 13 h 46"/>
                <a:gd name="T26" fmla="*/ 6 w 43"/>
                <a:gd name="T27" fmla="*/ 8 h 46"/>
                <a:gd name="T28" fmla="*/ 0 w 43"/>
                <a:gd name="T29" fmla="*/ 1 h 46"/>
                <a:gd name="T30" fmla="*/ 8 w 43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8" y="0"/>
                  </a:moveTo>
                  <a:lnTo>
                    <a:pt x="43" y="1"/>
                  </a:lnTo>
                  <a:lnTo>
                    <a:pt x="26" y="6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9" y="22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7" y="13"/>
                  </a:lnTo>
                  <a:lnTo>
                    <a:pt x="6" y="8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2" name="Freeform 162">
              <a:extLst>
                <a:ext uri="{FF2B5EF4-FFF2-40B4-BE49-F238E27FC236}">
                  <a16:creationId xmlns:a16="http://schemas.microsoft.com/office/drawing/2014/main" id="{77FDD50C-3D29-4190-B9BD-A71B4089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" y="885"/>
              <a:ext cx="4" cy="9"/>
            </a:xfrm>
            <a:custGeom>
              <a:avLst/>
              <a:gdLst>
                <a:gd name="T0" fmla="*/ 0 w 4"/>
                <a:gd name="T1" fmla="*/ 1 h 9"/>
                <a:gd name="T2" fmla="*/ 1 w 4"/>
                <a:gd name="T3" fmla="*/ 9 h 9"/>
                <a:gd name="T4" fmla="*/ 4 w 4"/>
                <a:gd name="T5" fmla="*/ 9 h 9"/>
                <a:gd name="T6" fmla="*/ 4 w 4"/>
                <a:gd name="T7" fmla="*/ 0 h 9"/>
                <a:gd name="T8" fmla="*/ 0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1"/>
                  </a:moveTo>
                  <a:lnTo>
                    <a:pt x="1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3" name="Freeform 163">
              <a:extLst>
                <a:ext uri="{FF2B5EF4-FFF2-40B4-BE49-F238E27FC236}">
                  <a16:creationId xmlns:a16="http://schemas.microsoft.com/office/drawing/2014/main" id="{1E0FD75B-BB66-4CDE-9EC9-5DB5892C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897"/>
              <a:ext cx="10" cy="22"/>
            </a:xfrm>
            <a:custGeom>
              <a:avLst/>
              <a:gdLst>
                <a:gd name="T0" fmla="*/ 0 w 10"/>
                <a:gd name="T1" fmla="*/ 5 h 22"/>
                <a:gd name="T2" fmla="*/ 2 w 10"/>
                <a:gd name="T3" fmla="*/ 22 h 22"/>
                <a:gd name="T4" fmla="*/ 7 w 10"/>
                <a:gd name="T5" fmla="*/ 21 h 22"/>
                <a:gd name="T6" fmla="*/ 10 w 10"/>
                <a:gd name="T7" fmla="*/ 18 h 22"/>
                <a:gd name="T8" fmla="*/ 9 w 10"/>
                <a:gd name="T9" fmla="*/ 0 h 22"/>
                <a:gd name="T10" fmla="*/ 3 w 10"/>
                <a:gd name="T11" fmla="*/ 0 h 22"/>
                <a:gd name="T12" fmla="*/ 4 w 10"/>
                <a:gd name="T13" fmla="*/ 7 h 22"/>
                <a:gd name="T14" fmla="*/ 0 w 10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0" y="5"/>
                  </a:moveTo>
                  <a:lnTo>
                    <a:pt x="2" y="22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9" y="0"/>
                  </a:lnTo>
                  <a:lnTo>
                    <a:pt x="3" y="0"/>
                  </a:lnTo>
                  <a:lnTo>
                    <a:pt x="4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4" name="Freeform 164">
              <a:extLst>
                <a:ext uri="{FF2B5EF4-FFF2-40B4-BE49-F238E27FC236}">
                  <a16:creationId xmlns:a16="http://schemas.microsoft.com/office/drawing/2014/main" id="{BD74F23B-B834-4C5E-829F-96B461CC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" y="1044"/>
              <a:ext cx="32" cy="12"/>
            </a:xfrm>
            <a:custGeom>
              <a:avLst/>
              <a:gdLst>
                <a:gd name="T0" fmla="*/ 16 w 32"/>
                <a:gd name="T1" fmla="*/ 0 h 12"/>
                <a:gd name="T2" fmla="*/ 19 w 32"/>
                <a:gd name="T3" fmla="*/ 1 h 12"/>
                <a:gd name="T4" fmla="*/ 22 w 32"/>
                <a:gd name="T5" fmla="*/ 1 h 12"/>
                <a:gd name="T6" fmla="*/ 25 w 32"/>
                <a:gd name="T7" fmla="*/ 1 h 12"/>
                <a:gd name="T8" fmla="*/ 27 w 32"/>
                <a:gd name="T9" fmla="*/ 2 h 12"/>
                <a:gd name="T10" fmla="*/ 29 w 32"/>
                <a:gd name="T11" fmla="*/ 3 h 12"/>
                <a:gd name="T12" fmla="*/ 30 w 32"/>
                <a:gd name="T13" fmla="*/ 4 h 12"/>
                <a:gd name="T14" fmla="*/ 31 w 32"/>
                <a:gd name="T15" fmla="*/ 5 h 12"/>
                <a:gd name="T16" fmla="*/ 32 w 32"/>
                <a:gd name="T17" fmla="*/ 6 h 12"/>
                <a:gd name="T18" fmla="*/ 31 w 32"/>
                <a:gd name="T19" fmla="*/ 7 h 12"/>
                <a:gd name="T20" fmla="*/ 30 w 32"/>
                <a:gd name="T21" fmla="*/ 8 h 12"/>
                <a:gd name="T22" fmla="*/ 29 w 32"/>
                <a:gd name="T23" fmla="*/ 9 h 12"/>
                <a:gd name="T24" fmla="*/ 27 w 32"/>
                <a:gd name="T25" fmla="*/ 10 h 12"/>
                <a:gd name="T26" fmla="*/ 25 w 32"/>
                <a:gd name="T27" fmla="*/ 11 h 12"/>
                <a:gd name="T28" fmla="*/ 22 w 32"/>
                <a:gd name="T29" fmla="*/ 11 h 12"/>
                <a:gd name="T30" fmla="*/ 19 w 32"/>
                <a:gd name="T31" fmla="*/ 11 h 12"/>
                <a:gd name="T32" fmla="*/ 16 w 32"/>
                <a:gd name="T33" fmla="*/ 12 h 12"/>
                <a:gd name="T34" fmla="*/ 13 w 32"/>
                <a:gd name="T35" fmla="*/ 11 h 12"/>
                <a:gd name="T36" fmla="*/ 9 w 32"/>
                <a:gd name="T37" fmla="*/ 11 h 12"/>
                <a:gd name="T38" fmla="*/ 7 w 32"/>
                <a:gd name="T39" fmla="*/ 11 h 12"/>
                <a:gd name="T40" fmla="*/ 4 w 32"/>
                <a:gd name="T41" fmla="*/ 10 h 12"/>
                <a:gd name="T42" fmla="*/ 3 w 32"/>
                <a:gd name="T43" fmla="*/ 9 h 12"/>
                <a:gd name="T44" fmla="*/ 1 w 32"/>
                <a:gd name="T45" fmla="*/ 8 h 12"/>
                <a:gd name="T46" fmla="*/ 0 w 32"/>
                <a:gd name="T47" fmla="*/ 7 h 12"/>
                <a:gd name="T48" fmla="*/ 0 w 32"/>
                <a:gd name="T49" fmla="*/ 6 h 12"/>
                <a:gd name="T50" fmla="*/ 0 w 32"/>
                <a:gd name="T51" fmla="*/ 5 h 12"/>
                <a:gd name="T52" fmla="*/ 1 w 32"/>
                <a:gd name="T53" fmla="*/ 4 h 12"/>
                <a:gd name="T54" fmla="*/ 3 w 32"/>
                <a:gd name="T55" fmla="*/ 3 h 12"/>
                <a:gd name="T56" fmla="*/ 4 w 32"/>
                <a:gd name="T57" fmla="*/ 2 h 12"/>
                <a:gd name="T58" fmla="*/ 7 w 32"/>
                <a:gd name="T59" fmla="*/ 1 h 12"/>
                <a:gd name="T60" fmla="*/ 9 w 32"/>
                <a:gd name="T61" fmla="*/ 1 h 12"/>
                <a:gd name="T62" fmla="*/ 13 w 32"/>
                <a:gd name="T63" fmla="*/ 1 h 12"/>
                <a:gd name="T64" fmla="*/ 16 w 32"/>
                <a:gd name="T6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12">
                  <a:moveTo>
                    <a:pt x="16" y="0"/>
                  </a:moveTo>
                  <a:lnTo>
                    <a:pt x="19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5" name="Freeform 165">
              <a:extLst>
                <a:ext uri="{FF2B5EF4-FFF2-40B4-BE49-F238E27FC236}">
                  <a16:creationId xmlns:a16="http://schemas.microsoft.com/office/drawing/2014/main" id="{2E0876C6-9CED-4ED2-A947-D07916484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58"/>
              <a:ext cx="13" cy="13"/>
            </a:xfrm>
            <a:custGeom>
              <a:avLst/>
              <a:gdLst>
                <a:gd name="T0" fmla="*/ 6 w 13"/>
                <a:gd name="T1" fmla="*/ 0 h 13"/>
                <a:gd name="T2" fmla="*/ 7 w 13"/>
                <a:gd name="T3" fmla="*/ 0 h 13"/>
                <a:gd name="T4" fmla="*/ 9 w 13"/>
                <a:gd name="T5" fmla="*/ 0 h 13"/>
                <a:gd name="T6" fmla="*/ 10 w 13"/>
                <a:gd name="T7" fmla="*/ 1 h 13"/>
                <a:gd name="T8" fmla="*/ 11 w 13"/>
                <a:gd name="T9" fmla="*/ 2 h 13"/>
                <a:gd name="T10" fmla="*/ 12 w 13"/>
                <a:gd name="T11" fmla="*/ 3 h 13"/>
                <a:gd name="T12" fmla="*/ 12 w 13"/>
                <a:gd name="T13" fmla="*/ 4 h 13"/>
                <a:gd name="T14" fmla="*/ 12 w 13"/>
                <a:gd name="T15" fmla="*/ 5 h 13"/>
                <a:gd name="T16" fmla="*/ 13 w 13"/>
                <a:gd name="T17" fmla="*/ 6 h 13"/>
                <a:gd name="T18" fmla="*/ 12 w 13"/>
                <a:gd name="T19" fmla="*/ 8 h 13"/>
                <a:gd name="T20" fmla="*/ 12 w 13"/>
                <a:gd name="T21" fmla="*/ 9 h 13"/>
                <a:gd name="T22" fmla="*/ 12 w 13"/>
                <a:gd name="T23" fmla="*/ 10 h 13"/>
                <a:gd name="T24" fmla="*/ 11 w 13"/>
                <a:gd name="T25" fmla="*/ 11 h 13"/>
                <a:gd name="T26" fmla="*/ 10 w 13"/>
                <a:gd name="T27" fmla="*/ 12 h 13"/>
                <a:gd name="T28" fmla="*/ 9 w 13"/>
                <a:gd name="T29" fmla="*/ 12 h 13"/>
                <a:gd name="T30" fmla="*/ 7 w 13"/>
                <a:gd name="T31" fmla="*/ 13 h 13"/>
                <a:gd name="T32" fmla="*/ 6 w 13"/>
                <a:gd name="T33" fmla="*/ 13 h 13"/>
                <a:gd name="T34" fmla="*/ 5 w 13"/>
                <a:gd name="T35" fmla="*/ 13 h 13"/>
                <a:gd name="T36" fmla="*/ 4 w 13"/>
                <a:gd name="T37" fmla="*/ 12 h 13"/>
                <a:gd name="T38" fmla="*/ 2 w 13"/>
                <a:gd name="T39" fmla="*/ 12 h 13"/>
                <a:gd name="T40" fmla="*/ 2 w 13"/>
                <a:gd name="T41" fmla="*/ 11 h 13"/>
                <a:gd name="T42" fmla="*/ 1 w 13"/>
                <a:gd name="T43" fmla="*/ 10 h 13"/>
                <a:gd name="T44" fmla="*/ 0 w 13"/>
                <a:gd name="T45" fmla="*/ 9 h 13"/>
                <a:gd name="T46" fmla="*/ 0 w 13"/>
                <a:gd name="T47" fmla="*/ 8 h 13"/>
                <a:gd name="T48" fmla="*/ 0 w 13"/>
                <a:gd name="T49" fmla="*/ 6 h 13"/>
                <a:gd name="T50" fmla="*/ 0 w 13"/>
                <a:gd name="T51" fmla="*/ 5 h 13"/>
                <a:gd name="T52" fmla="*/ 0 w 13"/>
                <a:gd name="T53" fmla="*/ 4 h 13"/>
                <a:gd name="T54" fmla="*/ 1 w 13"/>
                <a:gd name="T55" fmla="*/ 3 h 13"/>
                <a:gd name="T56" fmla="*/ 2 w 13"/>
                <a:gd name="T57" fmla="*/ 2 h 13"/>
                <a:gd name="T58" fmla="*/ 2 w 13"/>
                <a:gd name="T59" fmla="*/ 1 h 13"/>
                <a:gd name="T60" fmla="*/ 4 w 13"/>
                <a:gd name="T61" fmla="*/ 0 h 13"/>
                <a:gd name="T62" fmla="*/ 5 w 13"/>
                <a:gd name="T63" fmla="*/ 0 h 13"/>
                <a:gd name="T64" fmla="*/ 6 w 13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6" name="Freeform 166">
              <a:extLst>
                <a:ext uri="{FF2B5EF4-FFF2-40B4-BE49-F238E27FC236}">
                  <a16:creationId xmlns:a16="http://schemas.microsoft.com/office/drawing/2014/main" id="{D74B848F-C7FA-40F9-B096-FBEFF8A12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959"/>
              <a:ext cx="13" cy="13"/>
            </a:xfrm>
            <a:custGeom>
              <a:avLst/>
              <a:gdLst>
                <a:gd name="T0" fmla="*/ 6 w 13"/>
                <a:gd name="T1" fmla="*/ 0 h 13"/>
                <a:gd name="T2" fmla="*/ 8 w 13"/>
                <a:gd name="T3" fmla="*/ 0 h 13"/>
                <a:gd name="T4" fmla="*/ 9 w 13"/>
                <a:gd name="T5" fmla="*/ 0 h 13"/>
                <a:gd name="T6" fmla="*/ 10 w 13"/>
                <a:gd name="T7" fmla="*/ 1 h 13"/>
                <a:gd name="T8" fmla="*/ 11 w 13"/>
                <a:gd name="T9" fmla="*/ 1 h 13"/>
                <a:gd name="T10" fmla="*/ 12 w 13"/>
                <a:gd name="T11" fmla="*/ 2 h 13"/>
                <a:gd name="T12" fmla="*/ 12 w 13"/>
                <a:gd name="T13" fmla="*/ 3 h 13"/>
                <a:gd name="T14" fmla="*/ 13 w 13"/>
                <a:gd name="T15" fmla="*/ 5 h 13"/>
                <a:gd name="T16" fmla="*/ 13 w 13"/>
                <a:gd name="T17" fmla="*/ 6 h 13"/>
                <a:gd name="T18" fmla="*/ 13 w 13"/>
                <a:gd name="T19" fmla="*/ 7 h 13"/>
                <a:gd name="T20" fmla="*/ 12 w 13"/>
                <a:gd name="T21" fmla="*/ 8 h 13"/>
                <a:gd name="T22" fmla="*/ 12 w 13"/>
                <a:gd name="T23" fmla="*/ 10 h 13"/>
                <a:gd name="T24" fmla="*/ 11 w 13"/>
                <a:gd name="T25" fmla="*/ 10 h 13"/>
                <a:gd name="T26" fmla="*/ 10 w 13"/>
                <a:gd name="T27" fmla="*/ 11 h 13"/>
                <a:gd name="T28" fmla="*/ 9 w 13"/>
                <a:gd name="T29" fmla="*/ 12 h 13"/>
                <a:gd name="T30" fmla="*/ 8 w 13"/>
                <a:gd name="T31" fmla="*/ 12 h 13"/>
                <a:gd name="T32" fmla="*/ 6 w 13"/>
                <a:gd name="T33" fmla="*/ 13 h 13"/>
                <a:gd name="T34" fmla="*/ 5 w 13"/>
                <a:gd name="T35" fmla="*/ 12 h 13"/>
                <a:gd name="T36" fmla="*/ 4 w 13"/>
                <a:gd name="T37" fmla="*/ 12 h 13"/>
                <a:gd name="T38" fmla="*/ 3 w 13"/>
                <a:gd name="T39" fmla="*/ 11 h 13"/>
                <a:gd name="T40" fmla="*/ 2 w 13"/>
                <a:gd name="T41" fmla="*/ 10 h 13"/>
                <a:gd name="T42" fmla="*/ 1 w 13"/>
                <a:gd name="T43" fmla="*/ 10 h 13"/>
                <a:gd name="T44" fmla="*/ 0 w 13"/>
                <a:gd name="T45" fmla="*/ 8 h 13"/>
                <a:gd name="T46" fmla="*/ 0 w 13"/>
                <a:gd name="T47" fmla="*/ 7 h 13"/>
                <a:gd name="T48" fmla="*/ 0 w 13"/>
                <a:gd name="T49" fmla="*/ 6 h 13"/>
                <a:gd name="T50" fmla="*/ 0 w 13"/>
                <a:gd name="T51" fmla="*/ 5 h 13"/>
                <a:gd name="T52" fmla="*/ 0 w 13"/>
                <a:gd name="T53" fmla="*/ 3 h 13"/>
                <a:gd name="T54" fmla="*/ 1 w 13"/>
                <a:gd name="T55" fmla="*/ 2 h 13"/>
                <a:gd name="T56" fmla="*/ 2 w 13"/>
                <a:gd name="T57" fmla="*/ 1 h 13"/>
                <a:gd name="T58" fmla="*/ 3 w 13"/>
                <a:gd name="T59" fmla="*/ 1 h 13"/>
                <a:gd name="T60" fmla="*/ 4 w 13"/>
                <a:gd name="T61" fmla="*/ 0 h 13"/>
                <a:gd name="T62" fmla="*/ 5 w 13"/>
                <a:gd name="T63" fmla="*/ 0 h 13"/>
                <a:gd name="T64" fmla="*/ 6 w 13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7" name="Freeform 167">
              <a:extLst>
                <a:ext uri="{FF2B5EF4-FFF2-40B4-BE49-F238E27FC236}">
                  <a16:creationId xmlns:a16="http://schemas.microsoft.com/office/drawing/2014/main" id="{13FFD422-822A-4061-BC24-802D4DCF5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" y="944"/>
              <a:ext cx="5" cy="9"/>
            </a:xfrm>
            <a:custGeom>
              <a:avLst/>
              <a:gdLst>
                <a:gd name="T0" fmla="*/ 1 w 5"/>
                <a:gd name="T1" fmla="*/ 0 h 9"/>
                <a:gd name="T2" fmla="*/ 2 w 5"/>
                <a:gd name="T3" fmla="*/ 0 h 9"/>
                <a:gd name="T4" fmla="*/ 3 w 5"/>
                <a:gd name="T5" fmla="*/ 1 h 9"/>
                <a:gd name="T6" fmla="*/ 4 w 5"/>
                <a:gd name="T7" fmla="*/ 2 h 9"/>
                <a:gd name="T8" fmla="*/ 5 w 5"/>
                <a:gd name="T9" fmla="*/ 4 h 9"/>
                <a:gd name="T10" fmla="*/ 5 w 5"/>
                <a:gd name="T11" fmla="*/ 6 h 9"/>
                <a:gd name="T12" fmla="*/ 5 w 5"/>
                <a:gd name="T13" fmla="*/ 7 h 9"/>
                <a:gd name="T14" fmla="*/ 5 w 5"/>
                <a:gd name="T15" fmla="*/ 9 h 9"/>
                <a:gd name="T16" fmla="*/ 4 w 5"/>
                <a:gd name="T17" fmla="*/ 9 h 9"/>
                <a:gd name="T18" fmla="*/ 3 w 5"/>
                <a:gd name="T19" fmla="*/ 9 h 9"/>
                <a:gd name="T20" fmla="*/ 2 w 5"/>
                <a:gd name="T21" fmla="*/ 8 h 9"/>
                <a:gd name="T22" fmla="*/ 1 w 5"/>
                <a:gd name="T23" fmla="*/ 7 h 9"/>
                <a:gd name="T24" fmla="*/ 0 w 5"/>
                <a:gd name="T25" fmla="*/ 5 h 9"/>
                <a:gd name="T26" fmla="*/ 0 w 5"/>
                <a:gd name="T27" fmla="*/ 3 h 9"/>
                <a:gd name="T28" fmla="*/ 0 w 5"/>
                <a:gd name="T29" fmla="*/ 2 h 9"/>
                <a:gd name="T30" fmla="*/ 1 w 5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8" name="Freeform 168">
              <a:extLst>
                <a:ext uri="{FF2B5EF4-FFF2-40B4-BE49-F238E27FC236}">
                  <a16:creationId xmlns:a16="http://schemas.microsoft.com/office/drawing/2014/main" id="{BDD9C026-687C-474F-93D9-C677F6E7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930"/>
              <a:ext cx="8" cy="9"/>
            </a:xfrm>
            <a:custGeom>
              <a:avLst/>
              <a:gdLst>
                <a:gd name="T0" fmla="*/ 4 w 8"/>
                <a:gd name="T1" fmla="*/ 0 h 9"/>
                <a:gd name="T2" fmla="*/ 6 w 8"/>
                <a:gd name="T3" fmla="*/ 0 h 9"/>
                <a:gd name="T4" fmla="*/ 7 w 8"/>
                <a:gd name="T5" fmla="*/ 1 h 9"/>
                <a:gd name="T6" fmla="*/ 8 w 8"/>
                <a:gd name="T7" fmla="*/ 3 h 9"/>
                <a:gd name="T8" fmla="*/ 8 w 8"/>
                <a:gd name="T9" fmla="*/ 4 h 9"/>
                <a:gd name="T10" fmla="*/ 8 w 8"/>
                <a:gd name="T11" fmla="*/ 6 h 9"/>
                <a:gd name="T12" fmla="*/ 7 w 8"/>
                <a:gd name="T13" fmla="*/ 8 h 9"/>
                <a:gd name="T14" fmla="*/ 6 w 8"/>
                <a:gd name="T15" fmla="*/ 9 h 9"/>
                <a:gd name="T16" fmla="*/ 4 w 8"/>
                <a:gd name="T17" fmla="*/ 9 h 9"/>
                <a:gd name="T18" fmla="*/ 2 w 8"/>
                <a:gd name="T19" fmla="*/ 9 h 9"/>
                <a:gd name="T20" fmla="*/ 1 w 8"/>
                <a:gd name="T21" fmla="*/ 8 h 9"/>
                <a:gd name="T22" fmla="*/ 0 w 8"/>
                <a:gd name="T23" fmla="*/ 6 h 9"/>
                <a:gd name="T24" fmla="*/ 0 w 8"/>
                <a:gd name="T25" fmla="*/ 4 h 9"/>
                <a:gd name="T26" fmla="*/ 0 w 8"/>
                <a:gd name="T27" fmla="*/ 3 h 9"/>
                <a:gd name="T28" fmla="*/ 1 w 8"/>
                <a:gd name="T29" fmla="*/ 1 h 9"/>
                <a:gd name="T30" fmla="*/ 2 w 8"/>
                <a:gd name="T31" fmla="*/ 0 h 9"/>
                <a:gd name="T32" fmla="*/ 4 w 8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9" name="Freeform 169">
              <a:extLst>
                <a:ext uri="{FF2B5EF4-FFF2-40B4-BE49-F238E27FC236}">
                  <a16:creationId xmlns:a16="http://schemas.microsoft.com/office/drawing/2014/main" id="{F60FF2EB-BE15-4AF7-9BC5-F35743A2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48"/>
              <a:ext cx="5" cy="6"/>
            </a:xfrm>
            <a:custGeom>
              <a:avLst/>
              <a:gdLst>
                <a:gd name="T0" fmla="*/ 3 w 5"/>
                <a:gd name="T1" fmla="*/ 0 h 6"/>
                <a:gd name="T2" fmla="*/ 4 w 5"/>
                <a:gd name="T3" fmla="*/ 0 h 6"/>
                <a:gd name="T4" fmla="*/ 5 w 5"/>
                <a:gd name="T5" fmla="*/ 1 h 6"/>
                <a:gd name="T6" fmla="*/ 5 w 5"/>
                <a:gd name="T7" fmla="*/ 2 h 6"/>
                <a:gd name="T8" fmla="*/ 5 w 5"/>
                <a:gd name="T9" fmla="*/ 3 h 6"/>
                <a:gd name="T10" fmla="*/ 5 w 5"/>
                <a:gd name="T11" fmla="*/ 4 h 6"/>
                <a:gd name="T12" fmla="*/ 5 w 5"/>
                <a:gd name="T13" fmla="*/ 5 h 6"/>
                <a:gd name="T14" fmla="*/ 4 w 5"/>
                <a:gd name="T15" fmla="*/ 6 h 6"/>
                <a:gd name="T16" fmla="*/ 3 w 5"/>
                <a:gd name="T17" fmla="*/ 6 h 6"/>
                <a:gd name="T18" fmla="*/ 2 w 5"/>
                <a:gd name="T19" fmla="*/ 6 h 6"/>
                <a:gd name="T20" fmla="*/ 1 w 5"/>
                <a:gd name="T21" fmla="*/ 5 h 6"/>
                <a:gd name="T22" fmla="*/ 0 w 5"/>
                <a:gd name="T23" fmla="*/ 4 h 6"/>
                <a:gd name="T24" fmla="*/ 0 w 5"/>
                <a:gd name="T25" fmla="*/ 3 h 6"/>
                <a:gd name="T26" fmla="*/ 0 w 5"/>
                <a:gd name="T27" fmla="*/ 2 h 6"/>
                <a:gd name="T28" fmla="*/ 1 w 5"/>
                <a:gd name="T29" fmla="*/ 1 h 6"/>
                <a:gd name="T30" fmla="*/ 2 w 5"/>
                <a:gd name="T31" fmla="*/ 0 h 6"/>
                <a:gd name="T32" fmla="*/ 3 w 5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850" name="Picture 170">
            <a:extLst>
              <a:ext uri="{FF2B5EF4-FFF2-40B4-BE49-F238E27FC236}">
                <a16:creationId xmlns:a16="http://schemas.microsoft.com/office/drawing/2014/main" id="{953740CB-177D-43A9-BECE-546BAB7C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07413" y="4579938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1" name="Picture 171">
            <a:extLst>
              <a:ext uri="{FF2B5EF4-FFF2-40B4-BE49-F238E27FC236}">
                <a16:creationId xmlns:a16="http://schemas.microsoft.com/office/drawing/2014/main" id="{E12EB8D8-A27A-4D08-9464-C3083AD1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96300" y="387032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2" name="Picture 172">
            <a:extLst>
              <a:ext uri="{FF2B5EF4-FFF2-40B4-BE49-F238E27FC236}">
                <a16:creationId xmlns:a16="http://schemas.microsoft.com/office/drawing/2014/main" id="{32C69F6A-5987-4958-B550-0D8F585A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486775" y="3162300"/>
            <a:ext cx="657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3" name="Picture 173">
            <a:extLst>
              <a:ext uri="{FF2B5EF4-FFF2-40B4-BE49-F238E27FC236}">
                <a16:creationId xmlns:a16="http://schemas.microsoft.com/office/drawing/2014/main" id="{54F1111E-86BA-4CE5-84EF-686675B6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2532063"/>
            <a:ext cx="633412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4" name="Picture 174">
            <a:extLst>
              <a:ext uri="{FF2B5EF4-FFF2-40B4-BE49-F238E27FC236}">
                <a16:creationId xmlns:a16="http://schemas.microsoft.com/office/drawing/2014/main" id="{95B08277-87C7-494D-84A7-CB807A04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64563" y="1873250"/>
            <a:ext cx="5794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62" name="Group 182">
            <a:extLst>
              <a:ext uri="{FF2B5EF4-FFF2-40B4-BE49-F238E27FC236}">
                <a16:creationId xmlns:a16="http://schemas.microsoft.com/office/drawing/2014/main" id="{BE56F8AE-B92C-47CE-B759-09DBC0EC4AB9}"/>
              </a:ext>
            </a:extLst>
          </p:cNvPr>
          <p:cNvGrpSpPr>
            <a:grpSpLocks/>
          </p:cNvGrpSpPr>
          <p:nvPr/>
        </p:nvGrpSpPr>
        <p:grpSpPr bwMode="auto">
          <a:xfrm>
            <a:off x="8564563" y="568325"/>
            <a:ext cx="561975" cy="487363"/>
            <a:chOff x="2093" y="2160"/>
            <a:chExt cx="354" cy="307"/>
          </a:xfrm>
        </p:grpSpPr>
        <p:sp>
          <p:nvSpPr>
            <p:cNvPr id="71855" name="Rectangle 175">
              <a:extLst>
                <a:ext uri="{FF2B5EF4-FFF2-40B4-BE49-F238E27FC236}">
                  <a16:creationId xmlns:a16="http://schemas.microsoft.com/office/drawing/2014/main" id="{F73B97FF-E294-47DD-8A38-2AFD1487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2160"/>
              <a:ext cx="330" cy="307"/>
            </a:xfrm>
            <a:prstGeom prst="rect">
              <a:avLst/>
            </a:prstGeom>
            <a:solidFill>
              <a:srgbClr val="DB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1" name="Group 181">
              <a:extLst>
                <a:ext uri="{FF2B5EF4-FFF2-40B4-BE49-F238E27FC236}">
                  <a16:creationId xmlns:a16="http://schemas.microsoft.com/office/drawing/2014/main" id="{77AAA6CB-752B-4DA2-9EE7-A059FBD9E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2234"/>
              <a:ext cx="354" cy="156"/>
              <a:chOff x="2093" y="2234"/>
              <a:chExt cx="497" cy="204"/>
            </a:xfrm>
          </p:grpSpPr>
          <p:sp>
            <p:nvSpPr>
              <p:cNvPr id="71857" name="Freeform 177">
                <a:extLst>
                  <a:ext uri="{FF2B5EF4-FFF2-40B4-BE49-F238E27FC236}">
                    <a16:creationId xmlns:a16="http://schemas.microsoft.com/office/drawing/2014/main" id="{4D23A288-F2C6-4EF6-ADF2-AA0E2C548C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02152">
                <a:off x="2102" y="2357"/>
                <a:ext cx="488" cy="57"/>
              </a:xfrm>
              <a:custGeom>
                <a:avLst/>
                <a:gdLst>
                  <a:gd name="T0" fmla="*/ 0 w 4349"/>
                  <a:gd name="T1" fmla="*/ 380 h 406"/>
                  <a:gd name="T2" fmla="*/ 46 w 4349"/>
                  <a:gd name="T3" fmla="*/ 406 h 406"/>
                  <a:gd name="T4" fmla="*/ 433 w 4349"/>
                  <a:gd name="T5" fmla="*/ 387 h 406"/>
                  <a:gd name="T6" fmla="*/ 1613 w 4349"/>
                  <a:gd name="T7" fmla="*/ 245 h 406"/>
                  <a:gd name="T8" fmla="*/ 2104 w 4349"/>
                  <a:gd name="T9" fmla="*/ 322 h 406"/>
                  <a:gd name="T10" fmla="*/ 4349 w 4349"/>
                  <a:gd name="T11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49" h="406">
                    <a:moveTo>
                      <a:pt x="0" y="380"/>
                    </a:moveTo>
                    <a:lnTo>
                      <a:pt x="46" y="406"/>
                    </a:lnTo>
                    <a:cubicBezTo>
                      <a:pt x="428" y="386"/>
                      <a:pt x="299" y="387"/>
                      <a:pt x="433" y="387"/>
                    </a:cubicBezTo>
                    <a:lnTo>
                      <a:pt x="1613" y="245"/>
                    </a:lnTo>
                    <a:lnTo>
                      <a:pt x="2104" y="322"/>
                    </a:lnTo>
                    <a:lnTo>
                      <a:pt x="434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83838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8" name="Freeform 178">
                <a:extLst>
                  <a:ext uri="{FF2B5EF4-FFF2-40B4-BE49-F238E27FC236}">
                    <a16:creationId xmlns:a16="http://schemas.microsoft.com/office/drawing/2014/main" id="{DA9807B1-4AD2-49B2-8AAC-A78AF627EA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02152">
                <a:off x="2093" y="2320"/>
                <a:ext cx="342" cy="118"/>
              </a:xfrm>
              <a:custGeom>
                <a:avLst/>
                <a:gdLst>
                  <a:gd name="T0" fmla="*/ 3052 w 3052"/>
                  <a:gd name="T1" fmla="*/ 0 h 839"/>
                  <a:gd name="T2" fmla="*/ 2006 w 3052"/>
                  <a:gd name="T3" fmla="*/ 200 h 839"/>
                  <a:gd name="T4" fmla="*/ 1581 w 3052"/>
                  <a:gd name="T5" fmla="*/ 407 h 839"/>
                  <a:gd name="T6" fmla="*/ 58 w 3052"/>
                  <a:gd name="T7" fmla="*/ 710 h 839"/>
                  <a:gd name="T8" fmla="*/ 6 w 3052"/>
                  <a:gd name="T9" fmla="*/ 762 h 839"/>
                  <a:gd name="T10" fmla="*/ 0 w 3052"/>
                  <a:gd name="T11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2" h="839">
                    <a:moveTo>
                      <a:pt x="3052" y="0"/>
                    </a:moveTo>
                    <a:lnTo>
                      <a:pt x="2006" y="200"/>
                    </a:lnTo>
                    <a:cubicBezTo>
                      <a:pt x="1585" y="407"/>
                      <a:pt x="1742" y="407"/>
                      <a:pt x="1581" y="407"/>
                    </a:cubicBezTo>
                    <a:lnTo>
                      <a:pt x="58" y="710"/>
                    </a:lnTo>
                    <a:cubicBezTo>
                      <a:pt x="11" y="763"/>
                      <a:pt x="35" y="762"/>
                      <a:pt x="6" y="762"/>
                    </a:cubicBezTo>
                    <a:lnTo>
                      <a:pt x="0" y="83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9" name="Freeform 179">
                <a:extLst>
                  <a:ext uri="{FF2B5EF4-FFF2-40B4-BE49-F238E27FC236}">
                    <a16:creationId xmlns:a16="http://schemas.microsoft.com/office/drawing/2014/main" id="{C0FBD373-7D6E-414F-964D-72482DE4D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93828">
                <a:off x="2286" y="2234"/>
                <a:ext cx="257" cy="124"/>
              </a:xfrm>
              <a:custGeom>
                <a:avLst/>
                <a:gdLst>
                  <a:gd name="T0" fmla="*/ 33 w 2291"/>
                  <a:gd name="T1" fmla="*/ 0 h 884"/>
                  <a:gd name="T2" fmla="*/ 517 w 2291"/>
                  <a:gd name="T3" fmla="*/ 97 h 884"/>
                  <a:gd name="T4" fmla="*/ 1349 w 2291"/>
                  <a:gd name="T5" fmla="*/ 129 h 884"/>
                  <a:gd name="T6" fmla="*/ 1517 w 2291"/>
                  <a:gd name="T7" fmla="*/ 142 h 884"/>
                  <a:gd name="T8" fmla="*/ 1917 w 2291"/>
                  <a:gd name="T9" fmla="*/ 194 h 884"/>
                  <a:gd name="T10" fmla="*/ 2291 w 2291"/>
                  <a:gd name="T11" fmla="*/ 884 h 884"/>
                  <a:gd name="T12" fmla="*/ 1511 w 2291"/>
                  <a:gd name="T13" fmla="*/ 710 h 884"/>
                  <a:gd name="T14" fmla="*/ 853 w 2291"/>
                  <a:gd name="T15" fmla="*/ 562 h 884"/>
                  <a:gd name="T16" fmla="*/ 685 w 2291"/>
                  <a:gd name="T17" fmla="*/ 517 h 884"/>
                  <a:gd name="T18" fmla="*/ 156 w 2291"/>
                  <a:gd name="T19" fmla="*/ 310 h 884"/>
                  <a:gd name="T20" fmla="*/ 91 w 2291"/>
                  <a:gd name="T21" fmla="*/ 252 h 884"/>
                  <a:gd name="T22" fmla="*/ 33 w 2291"/>
                  <a:gd name="T23" fmla="*/ 162 h 884"/>
                  <a:gd name="T24" fmla="*/ 7 w 2291"/>
                  <a:gd name="T25" fmla="*/ 71 h 884"/>
                  <a:gd name="T26" fmla="*/ 1 w 2291"/>
                  <a:gd name="T27" fmla="*/ 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91" h="884">
                    <a:moveTo>
                      <a:pt x="33" y="0"/>
                    </a:moveTo>
                    <a:lnTo>
                      <a:pt x="517" y="97"/>
                    </a:lnTo>
                    <a:lnTo>
                      <a:pt x="1349" y="129"/>
                    </a:lnTo>
                    <a:lnTo>
                      <a:pt x="1517" y="142"/>
                    </a:lnTo>
                    <a:lnTo>
                      <a:pt x="1917" y="194"/>
                    </a:lnTo>
                    <a:lnTo>
                      <a:pt x="2291" y="884"/>
                    </a:lnTo>
                    <a:lnTo>
                      <a:pt x="1511" y="710"/>
                    </a:lnTo>
                    <a:lnTo>
                      <a:pt x="853" y="562"/>
                    </a:lnTo>
                    <a:lnTo>
                      <a:pt x="685" y="517"/>
                    </a:lnTo>
                    <a:lnTo>
                      <a:pt x="156" y="310"/>
                    </a:lnTo>
                    <a:cubicBezTo>
                      <a:pt x="95" y="256"/>
                      <a:pt x="116" y="277"/>
                      <a:pt x="91" y="252"/>
                    </a:cubicBezTo>
                    <a:lnTo>
                      <a:pt x="33" y="162"/>
                    </a:lnTo>
                    <a:lnTo>
                      <a:pt x="7" y="71"/>
                    </a:lnTo>
                    <a:cubicBezTo>
                      <a:pt x="0" y="30"/>
                      <a:pt x="1" y="45"/>
                      <a:pt x="1" y="26"/>
                    </a:cubicBez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60784"/>
                      <a:invGamma/>
                    </a:srgbClr>
                  </a:gs>
                  <a:gs pos="100000">
                    <a:srgbClr val="0000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71863" name="Picture 183">
            <a:extLst>
              <a:ext uri="{FF2B5EF4-FFF2-40B4-BE49-F238E27FC236}">
                <a16:creationId xmlns:a16="http://schemas.microsoft.com/office/drawing/2014/main" id="{ECC40368-9954-4785-BDF2-40D39CDA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0113" y="1214438"/>
            <a:ext cx="558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1CD03F0-2696-43BC-A5D1-32A21BD44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25CDDE00-F355-4D97-BC16-77356648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Freeform 4">
            <a:extLst>
              <a:ext uri="{FF2B5EF4-FFF2-40B4-BE49-F238E27FC236}">
                <a16:creationId xmlns:a16="http://schemas.microsoft.com/office/drawing/2014/main" id="{99BC1475-1072-40F5-96E7-66EB2FD37824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E4E66EC-4445-4E6B-A30C-E5452C98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031875"/>
            <a:ext cx="4125913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7200"/>
              <a:t>It’s too late!</a:t>
            </a:r>
          </a:p>
          <a:p>
            <a:pPr algn="ctr">
              <a:lnSpc>
                <a:spcPct val="120000"/>
              </a:lnSpc>
            </a:pPr>
            <a:r>
              <a:rPr lang="en-US" altLang="en-US" sz="7200"/>
              <a:t>They just </a:t>
            </a:r>
          </a:p>
          <a:p>
            <a:pPr algn="ctr">
              <a:lnSpc>
                <a:spcPct val="120000"/>
              </a:lnSpc>
            </a:pPr>
            <a:r>
              <a:rPr lang="en-US" altLang="en-US" sz="7200"/>
              <a:t>passed by!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3D63876-021F-4642-B401-45EE68C0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C247808E-6B13-4F15-8372-910E1153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Freeform 4">
            <a:extLst>
              <a:ext uri="{FF2B5EF4-FFF2-40B4-BE49-F238E27FC236}">
                <a16:creationId xmlns:a16="http://schemas.microsoft.com/office/drawing/2014/main" id="{BE0F09B9-37EC-4CF5-BD15-0FAF776F187F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0C19EF60-41C4-4996-89C5-F8F2AED4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is just passing by.</a:t>
            </a: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DC5220CA-C968-4C21-8855-CD1AB6C2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EA1E2F5F-EB83-44DD-905C-F633DEA7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>
            <a:extLst>
              <a:ext uri="{FF2B5EF4-FFF2-40B4-BE49-F238E27FC236}">
                <a16:creationId xmlns:a16="http://schemas.microsoft.com/office/drawing/2014/main" id="{0FE820AF-9417-42FB-8B54-8EE92E4D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>
            <a:extLst>
              <a:ext uri="{FF2B5EF4-FFF2-40B4-BE49-F238E27FC236}">
                <a16:creationId xmlns:a16="http://schemas.microsoft.com/office/drawing/2014/main" id="{47B854CE-C0C8-4C3D-91BD-EC5D593F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>
            <a:extLst>
              <a:ext uri="{FF2B5EF4-FFF2-40B4-BE49-F238E27FC236}">
                <a16:creationId xmlns:a16="http://schemas.microsoft.com/office/drawing/2014/main" id="{8840E10F-C78E-4567-B0DE-34108122D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>
            <a:extLst>
              <a:ext uri="{FF2B5EF4-FFF2-40B4-BE49-F238E27FC236}">
                <a16:creationId xmlns:a16="http://schemas.microsoft.com/office/drawing/2014/main" id="{44A3C727-7A0C-489C-B4BF-F37FD589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5" name="Text Box 13">
            <a:extLst>
              <a:ext uri="{FF2B5EF4-FFF2-40B4-BE49-F238E27FC236}">
                <a16:creationId xmlns:a16="http://schemas.microsoft.com/office/drawing/2014/main" id="{FBD3B7B7-3B3C-4517-9320-102D5C6C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395788"/>
            <a:ext cx="931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Oh,</a:t>
            </a:r>
            <a:r>
              <a:rPr lang="en-US" altLang="en-US" sz="3600"/>
              <a:t> </a:t>
            </a:r>
            <a:endParaRPr lang="en-US" altLang="en-US" sz="3600" dirty="0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50200ED4-E639-46FC-A534-5DC7398C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0"/>
            <a:ext cx="6926262" cy="45037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3FF990C-27F2-4E66-9EDB-6C39D196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9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4" descr="A picture containing yellow, orange, drawing, red&#10;&#10;Description generated with very high confidence">
            <a:extLst>
              <a:ext uri="{FF2B5EF4-FFF2-40B4-BE49-F238E27FC236}">
                <a16:creationId xmlns:a16="http://schemas.microsoft.com/office/drawing/2014/main" id="{DB5E8290-DC52-4A01-B1AA-8B36C1FE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36" y="1707360"/>
            <a:ext cx="4588327" cy="34432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85993-287A-4C13-9B45-40EFB973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E509E83D-35A0-46FB-8FEC-57CBD0AC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Freeform 4">
            <a:extLst>
              <a:ext uri="{FF2B5EF4-FFF2-40B4-BE49-F238E27FC236}">
                <a16:creationId xmlns:a16="http://schemas.microsoft.com/office/drawing/2014/main" id="{B7397178-656D-4847-ADF3-FFF1A0173988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7E0E665D-1E13-4DB3-9DD9-3E9575B8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045" y="507320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is just passing by.</a:t>
            </a: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11A8F8CD-CB99-4A39-9ED6-E07D778C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>
            <a:extLst>
              <a:ext uri="{FF2B5EF4-FFF2-40B4-BE49-F238E27FC236}">
                <a16:creationId xmlns:a16="http://schemas.microsoft.com/office/drawing/2014/main" id="{5013580C-435F-4F87-A2B0-F998E379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B8A985EC-B862-48DE-A680-B46A625D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:a16="http://schemas.microsoft.com/office/drawing/2014/main" id="{C0DF4F0B-5344-45E5-8590-FC85A5C3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>
            <a:extLst>
              <a:ext uri="{FF2B5EF4-FFF2-40B4-BE49-F238E27FC236}">
                <a16:creationId xmlns:a16="http://schemas.microsoft.com/office/drawing/2014/main" id="{CAC3C93E-F499-4FE7-B01F-BE119F92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>
            <a:extLst>
              <a:ext uri="{FF2B5EF4-FFF2-40B4-BE49-F238E27FC236}">
                <a16:creationId xmlns:a16="http://schemas.microsoft.com/office/drawing/2014/main" id="{31285274-44C0-400B-949D-EEDBE745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8" name="Text Box 12">
            <a:extLst>
              <a:ext uri="{FF2B5EF4-FFF2-40B4-BE49-F238E27FC236}">
                <a16:creationId xmlns:a16="http://schemas.microsoft.com/office/drawing/2014/main" id="{39BA85E7-9DE2-4F98-922E-C2A8E271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049" y="3875768"/>
            <a:ext cx="952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r>
              <a:rPr lang="en-US" altLang="en-US" sz="3600" dirty="0">
                <a:latin typeface="Bodoni SvtyTwo ITC TT-BookIta"/>
                <a:ea typeface="ヒラギノ角ゴ Pro W3"/>
              </a:rPr>
              <a:t>Oh, </a:t>
            </a:r>
            <a:endParaRPr lang="en-US" altLang="en-US" sz="3600" dirty="0"/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B53F076-68B2-4B0D-9D37-2F7071A0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152" y="-48986"/>
            <a:ext cx="6519862" cy="38433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CE37F12-9659-4C24-90AE-63406B891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D35A323E-DC8F-46D4-8E25-A2B7C1C5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Freeform 4">
            <a:extLst>
              <a:ext uri="{FF2B5EF4-FFF2-40B4-BE49-F238E27FC236}">
                <a16:creationId xmlns:a16="http://schemas.microsoft.com/office/drawing/2014/main" id="{4629C850-5925-4347-BB8A-2630A90FCB9A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07AA6BD6-BA2A-4024-9E21-9146E37D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139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are just passing by.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01253CD5-A078-4DDE-8B11-7DB93DFA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25228914-13C1-47CF-ABDA-2919283E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3FEBDCDF-7D8F-457C-80C3-ABF6D830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>
            <a:extLst>
              <a:ext uri="{FF2B5EF4-FFF2-40B4-BE49-F238E27FC236}">
                <a16:creationId xmlns:a16="http://schemas.microsoft.com/office/drawing/2014/main" id="{D70116EB-9A02-40B8-A8D2-6E30310F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3AD1CD78-4EC9-431A-AC79-49EFC264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>
            <a:extLst>
              <a:ext uri="{FF2B5EF4-FFF2-40B4-BE49-F238E27FC236}">
                <a16:creationId xmlns:a16="http://schemas.microsoft.com/office/drawing/2014/main" id="{A2796FDE-33C6-4076-A0D3-8DEAB435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>
            <a:extLst>
              <a:ext uri="{FF2B5EF4-FFF2-40B4-BE49-F238E27FC236}">
                <a16:creationId xmlns:a16="http://schemas.microsoft.com/office/drawing/2014/main" id="{2AC65148-FDF5-43C0-81B2-87551968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960" y="3102429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3F80BD65-45E9-4207-A4AB-53C15B5D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086" y="-48986"/>
            <a:ext cx="6860721" cy="3167063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35C14F2-E6D2-44BB-A82B-13096872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511F293-D854-4002-B3A9-89C3707E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Freeform 4">
            <a:extLst>
              <a:ext uri="{FF2B5EF4-FFF2-40B4-BE49-F238E27FC236}">
                <a16:creationId xmlns:a16="http://schemas.microsoft.com/office/drawing/2014/main" id="{D54A4F8A-960E-416E-B714-240C9919E35E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74D31B5D-4D88-49B7-A2B4-6A2EA699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811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are just passing by.</a:t>
            </a: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AA93A0E8-1DF2-4FCA-BC25-08C8594B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090F8BA0-2215-4AD9-817E-56E141E5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>
            <a:extLst>
              <a:ext uri="{FF2B5EF4-FFF2-40B4-BE49-F238E27FC236}">
                <a16:creationId xmlns:a16="http://schemas.microsoft.com/office/drawing/2014/main" id="{F950838B-CAC8-41B3-8BE9-B725C878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>
            <a:extLst>
              <a:ext uri="{FF2B5EF4-FFF2-40B4-BE49-F238E27FC236}">
                <a16:creationId xmlns:a16="http://schemas.microsoft.com/office/drawing/2014/main" id="{AADA3D3C-4ABB-42BE-BCDC-EC90208D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>
            <a:extLst>
              <a:ext uri="{FF2B5EF4-FFF2-40B4-BE49-F238E27FC236}">
                <a16:creationId xmlns:a16="http://schemas.microsoft.com/office/drawing/2014/main" id="{FF1441C7-E45F-4205-9B4E-DFC17F4B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>
            <a:extLst>
              <a:ext uri="{FF2B5EF4-FFF2-40B4-BE49-F238E27FC236}">
                <a16:creationId xmlns:a16="http://schemas.microsoft.com/office/drawing/2014/main" id="{E56E99E8-D183-4267-9D3D-A29552F7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4" name="Text Box 12">
            <a:extLst>
              <a:ext uri="{FF2B5EF4-FFF2-40B4-BE49-F238E27FC236}">
                <a16:creationId xmlns:a16="http://schemas.microsoft.com/office/drawing/2014/main" id="{0C4993ED-E82E-4B10-BF4D-979BBCDB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084" y="2480356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1F8F6079-F34C-4B46-A9EE-A5C87798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0"/>
            <a:ext cx="6738937" cy="25225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653305F-A114-4479-9AB9-C866F491E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24BA7EC5-B3A0-4DCD-9579-BB44C15A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Freeform 4">
            <a:extLst>
              <a:ext uri="{FF2B5EF4-FFF2-40B4-BE49-F238E27FC236}">
                <a16:creationId xmlns:a16="http://schemas.microsoft.com/office/drawing/2014/main" id="{17099FE0-304E-415B-80BD-36327A8555EC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9C0DFE79-16E8-423E-89D7-0B41275F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989" y="417513"/>
            <a:ext cx="53625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/>
              <a:t> If you want to take a photo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faces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the court of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King Carraticus </a:t>
            </a:r>
          </a:p>
          <a:p>
            <a:pPr algn="r">
              <a:lnSpc>
                <a:spcPct val="120000"/>
              </a:lnSpc>
            </a:pPr>
            <a:r>
              <a:rPr lang="en-US" altLang="en-US" sz="3600"/>
              <a:t>are just passing by.</a:t>
            </a: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6C4F8713-2D6E-4EAF-BE73-41E928D4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90C3A559-AC07-4E1F-8FCE-4F945BED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>
            <a:extLst>
              <a:ext uri="{FF2B5EF4-FFF2-40B4-BE49-F238E27FC236}">
                <a16:creationId xmlns:a16="http://schemas.microsoft.com/office/drawing/2014/main" id="{CB92EFE7-4D58-4930-87A6-E9BF6CB2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>
            <a:extLst>
              <a:ext uri="{FF2B5EF4-FFF2-40B4-BE49-F238E27FC236}">
                <a16:creationId xmlns:a16="http://schemas.microsoft.com/office/drawing/2014/main" id="{2F2BE51C-96F0-48B5-95F8-74FFCDE5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>
            <a:extLst>
              <a:ext uri="{FF2B5EF4-FFF2-40B4-BE49-F238E27FC236}">
                <a16:creationId xmlns:a16="http://schemas.microsoft.com/office/drawing/2014/main" id="{182A6FED-E69C-44D1-B115-988F36EE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>
            <a:extLst>
              <a:ext uri="{FF2B5EF4-FFF2-40B4-BE49-F238E27FC236}">
                <a16:creationId xmlns:a16="http://schemas.microsoft.com/office/drawing/2014/main" id="{B3F579A9-60D8-4D38-8297-0BC1C645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Text Box 12">
            <a:extLst>
              <a:ext uri="{FF2B5EF4-FFF2-40B4-BE49-F238E27FC236}">
                <a16:creationId xmlns:a16="http://schemas.microsoft.com/office/drawing/2014/main" id="{4AF5CE44-1804-400B-AC81-E3639EEC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859" y="1796596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1A257BA0-A3D5-4CD5-8D41-1398D4A8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0"/>
            <a:ext cx="6553200" cy="1795463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2B4607D-277D-4839-B259-69ACEB57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5F341481-444C-441C-BE36-DE6EB49F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Freeform 4">
            <a:extLst>
              <a:ext uri="{FF2B5EF4-FFF2-40B4-BE49-F238E27FC236}">
                <a16:creationId xmlns:a16="http://schemas.microsoft.com/office/drawing/2014/main" id="{24E6417F-6659-49FC-B915-22D1365AC8EF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3C8C268F-BB88-4064-933C-5563D68C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761" y="417513"/>
            <a:ext cx="5920723" cy="6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If you want to take a photo of </a:t>
            </a:r>
            <a:endParaRPr lang="en-US" altLang="en-US" sz="360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faces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court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King </a:t>
            </a:r>
            <a:r>
              <a:rPr lang="en-US" altLang="en-US" sz="3600" dirty="0" err="1">
                <a:latin typeface="Bodoni SvtyTwo ITC TT-BookIta"/>
                <a:ea typeface="ヒラギノ角ゴ Pro W3"/>
              </a:rPr>
              <a:t>Carraticus</a:t>
            </a:r>
            <a:r>
              <a:rPr lang="en-US" altLang="en-US" sz="3600" dirty="0">
                <a:latin typeface="Bodoni SvtyTwo ITC TT-BookIta"/>
                <a:ea typeface="ヒラギノ角ゴ Pro W3"/>
              </a:rPr>
              <a:t>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is just passing by.</a:t>
            </a: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90844ADF-DA17-4AD4-855C-161A7A05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CA0F66B6-782D-4E56-8BA2-F75D0C57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>
            <a:extLst>
              <a:ext uri="{FF2B5EF4-FFF2-40B4-BE49-F238E27FC236}">
                <a16:creationId xmlns:a16="http://schemas.microsoft.com/office/drawing/2014/main" id="{5ED887F5-6412-4580-A2E1-D95CAC2F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>
            <a:extLst>
              <a:ext uri="{FF2B5EF4-FFF2-40B4-BE49-F238E27FC236}">
                <a16:creationId xmlns:a16="http://schemas.microsoft.com/office/drawing/2014/main" id="{35684685-781A-421A-BE56-C7D4B26E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>
            <a:extLst>
              <a:ext uri="{FF2B5EF4-FFF2-40B4-BE49-F238E27FC236}">
                <a16:creationId xmlns:a16="http://schemas.microsoft.com/office/drawing/2014/main" id="{00E7F4DE-7168-4309-985F-CE4AABFB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>
            <a:extLst>
              <a:ext uri="{FF2B5EF4-FFF2-40B4-BE49-F238E27FC236}">
                <a16:creationId xmlns:a16="http://schemas.microsoft.com/office/drawing/2014/main" id="{0936A51E-8C51-4B2F-BA73-D62199A7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>
            <a:extLst>
              <a:ext uri="{FF2B5EF4-FFF2-40B4-BE49-F238E27FC236}">
                <a16:creationId xmlns:a16="http://schemas.microsoft.com/office/drawing/2014/main" id="{0CBD1358-80D3-47D9-8EF1-4C56013E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227" y="1152525"/>
            <a:ext cx="931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Oh, 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E4DF6E48-8323-4533-B878-162B75294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0"/>
            <a:ext cx="7129462" cy="1150938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CA89610-38FD-47C6-9B31-5206856C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4F208250-4F33-4DA4-A36F-67204A4E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Freeform 4">
            <a:extLst>
              <a:ext uri="{FF2B5EF4-FFF2-40B4-BE49-F238E27FC236}">
                <a16:creationId xmlns:a16="http://schemas.microsoft.com/office/drawing/2014/main" id="{0BEA5758-1562-41BE-B3D0-CDE1952E3271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F3163759-76DE-46C7-9767-73D11ED6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136" y="474663"/>
            <a:ext cx="6342289" cy="53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 If you want to take a photo of </a:t>
            </a:r>
            <a:endParaRPr lang="en-US" altLang="en-US" sz="360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powder on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noses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faces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ladies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palace of</a:t>
            </a:r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the court of </a:t>
            </a:r>
            <a:endParaRPr lang="en-US" altLang="en-US" sz="3600" dirty="0"/>
          </a:p>
          <a:p>
            <a:pPr algn="r">
              <a:lnSpc>
                <a:spcPct val="120000"/>
              </a:lnSpc>
            </a:pPr>
            <a:r>
              <a:rPr lang="en-US" altLang="en-US" sz="3600" dirty="0">
                <a:latin typeface="Bodoni SvtyTwo ITC TT-BookIta"/>
                <a:ea typeface="ヒラギノ角ゴ Pro W3"/>
              </a:rPr>
              <a:t>King </a:t>
            </a:r>
            <a:r>
              <a:rPr lang="en-US" altLang="en-US" sz="3600" dirty="0" err="1">
                <a:latin typeface="Bodoni SvtyTwo ITC TT-BookIta"/>
                <a:ea typeface="ヒラギノ角ゴ Pro W3"/>
              </a:rPr>
              <a:t>Carraticus</a:t>
            </a:r>
            <a:r>
              <a:rPr lang="en-US" altLang="en-US" sz="3600" dirty="0">
                <a:latin typeface="Bodoni SvtyTwo ITC TT-BookIta"/>
                <a:ea typeface="ヒラギノ角ゴ Pro W3"/>
              </a:rPr>
              <a:t>… </a:t>
            </a:r>
            <a:endParaRPr lang="en-US" altLang="en-US" sz="3600" dirty="0">
              <a:solidFill>
                <a:srgbClr val="000000"/>
              </a:solidFill>
              <a:latin typeface="Bodoni SvtyTwo ITC TT-BookIta"/>
              <a:ea typeface="ヒラギノ角ゴ Pro W3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A42B86CC-0C80-488E-B321-2593A17C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23288" y="3249613"/>
            <a:ext cx="5508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DACC7F38-310F-4616-8A08-54A9A429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4400" y="2573338"/>
            <a:ext cx="539750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id="{F61D7CA1-2BE4-4A86-A99F-A689D47D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6938" y="1219200"/>
            <a:ext cx="557212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>
            <a:extLst>
              <a:ext uri="{FF2B5EF4-FFF2-40B4-BE49-F238E27FC236}">
                <a16:creationId xmlns:a16="http://schemas.microsoft.com/office/drawing/2014/main" id="{9C146A4F-797C-4F51-9AA9-5D68D9C0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37575" y="1895475"/>
            <a:ext cx="5365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4B52B22E-2332-4D8A-A53A-737F1980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0588" y="4605338"/>
            <a:ext cx="56356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>
            <a:extLst>
              <a:ext uri="{FF2B5EF4-FFF2-40B4-BE49-F238E27FC236}">
                <a16:creationId xmlns:a16="http://schemas.microsoft.com/office/drawing/2014/main" id="{395108C0-D69D-4AB4-89C3-43122393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8518525" y="3927475"/>
            <a:ext cx="55562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0" name="Rectangle 14">
            <a:extLst>
              <a:ext uri="{FF2B5EF4-FFF2-40B4-BE49-F238E27FC236}">
                <a16:creationId xmlns:a16="http://schemas.microsoft.com/office/drawing/2014/main" id="{1C7338B3-4A74-4D5F-BCD8-EC181C56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463" y="568325"/>
            <a:ext cx="617537" cy="533400"/>
          </a:xfrm>
          <a:prstGeom prst="rect">
            <a:avLst/>
          </a:prstGeom>
          <a:solidFill>
            <a:srgbClr val="E0B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468" name="Group 172">
            <a:extLst>
              <a:ext uri="{FF2B5EF4-FFF2-40B4-BE49-F238E27FC236}">
                <a16:creationId xmlns:a16="http://schemas.microsoft.com/office/drawing/2014/main" id="{4F057B2C-CA7D-41DA-9DB9-27ADB212FA38}"/>
              </a:ext>
            </a:extLst>
          </p:cNvPr>
          <p:cNvGrpSpPr>
            <a:grpSpLocks/>
          </p:cNvGrpSpPr>
          <p:nvPr/>
        </p:nvGrpSpPr>
        <p:grpSpPr bwMode="auto">
          <a:xfrm>
            <a:off x="8602663" y="611188"/>
            <a:ext cx="431800" cy="439737"/>
            <a:chOff x="5525" y="812"/>
            <a:chExt cx="272" cy="277"/>
          </a:xfrm>
        </p:grpSpPr>
        <p:sp>
          <p:nvSpPr>
            <p:cNvPr id="55312" name="Freeform 16">
              <a:extLst>
                <a:ext uri="{FF2B5EF4-FFF2-40B4-BE49-F238E27FC236}">
                  <a16:creationId xmlns:a16="http://schemas.microsoft.com/office/drawing/2014/main" id="{58B63C25-87CA-4EC3-8555-58D82267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814"/>
              <a:ext cx="102" cy="255"/>
            </a:xfrm>
            <a:custGeom>
              <a:avLst/>
              <a:gdLst>
                <a:gd name="T0" fmla="*/ 0 w 102"/>
                <a:gd name="T1" fmla="*/ 65 h 255"/>
                <a:gd name="T2" fmla="*/ 0 w 102"/>
                <a:gd name="T3" fmla="*/ 254 h 255"/>
                <a:gd name="T4" fmla="*/ 10 w 102"/>
                <a:gd name="T5" fmla="*/ 255 h 255"/>
                <a:gd name="T6" fmla="*/ 31 w 102"/>
                <a:gd name="T7" fmla="*/ 255 h 255"/>
                <a:gd name="T8" fmla="*/ 67 w 102"/>
                <a:gd name="T9" fmla="*/ 255 h 255"/>
                <a:gd name="T10" fmla="*/ 77 w 102"/>
                <a:gd name="T11" fmla="*/ 252 h 255"/>
                <a:gd name="T12" fmla="*/ 84 w 102"/>
                <a:gd name="T13" fmla="*/ 252 h 255"/>
                <a:gd name="T14" fmla="*/ 90 w 102"/>
                <a:gd name="T15" fmla="*/ 246 h 255"/>
                <a:gd name="T16" fmla="*/ 100 w 102"/>
                <a:gd name="T17" fmla="*/ 235 h 255"/>
                <a:gd name="T18" fmla="*/ 102 w 102"/>
                <a:gd name="T19" fmla="*/ 222 h 255"/>
                <a:gd name="T20" fmla="*/ 101 w 102"/>
                <a:gd name="T21" fmla="*/ 163 h 255"/>
                <a:gd name="T22" fmla="*/ 100 w 102"/>
                <a:gd name="T23" fmla="*/ 133 h 255"/>
                <a:gd name="T24" fmla="*/ 98 w 102"/>
                <a:gd name="T25" fmla="*/ 127 h 255"/>
                <a:gd name="T26" fmla="*/ 91 w 102"/>
                <a:gd name="T27" fmla="*/ 123 h 255"/>
                <a:gd name="T28" fmla="*/ 88 w 102"/>
                <a:gd name="T29" fmla="*/ 118 h 255"/>
                <a:gd name="T30" fmla="*/ 74 w 102"/>
                <a:gd name="T31" fmla="*/ 113 h 255"/>
                <a:gd name="T32" fmla="*/ 62 w 102"/>
                <a:gd name="T33" fmla="*/ 109 h 255"/>
                <a:gd name="T34" fmla="*/ 54 w 102"/>
                <a:gd name="T35" fmla="*/ 104 h 255"/>
                <a:gd name="T36" fmla="*/ 45 w 102"/>
                <a:gd name="T37" fmla="*/ 93 h 255"/>
                <a:gd name="T38" fmla="*/ 43 w 102"/>
                <a:gd name="T39" fmla="*/ 83 h 255"/>
                <a:gd name="T40" fmla="*/ 37 w 102"/>
                <a:gd name="T41" fmla="*/ 79 h 255"/>
                <a:gd name="T42" fmla="*/ 33 w 102"/>
                <a:gd name="T43" fmla="*/ 54 h 255"/>
                <a:gd name="T44" fmla="*/ 19 w 102"/>
                <a:gd name="T45" fmla="*/ 13 h 255"/>
                <a:gd name="T46" fmla="*/ 13 w 102"/>
                <a:gd name="T47" fmla="*/ 1 h 255"/>
                <a:gd name="T48" fmla="*/ 11 w 102"/>
                <a:gd name="T49" fmla="*/ 0 h 255"/>
                <a:gd name="T50" fmla="*/ 10 w 102"/>
                <a:gd name="T51" fmla="*/ 0 h 255"/>
                <a:gd name="T52" fmla="*/ 8 w 102"/>
                <a:gd name="T53" fmla="*/ 0 h 255"/>
                <a:gd name="T54" fmla="*/ 6 w 102"/>
                <a:gd name="T55" fmla="*/ 0 h 255"/>
                <a:gd name="T56" fmla="*/ 5 w 102"/>
                <a:gd name="T57" fmla="*/ 0 h 255"/>
                <a:gd name="T58" fmla="*/ 3 w 102"/>
                <a:gd name="T59" fmla="*/ 0 h 255"/>
                <a:gd name="T60" fmla="*/ 2 w 102"/>
                <a:gd name="T61" fmla="*/ 0 h 255"/>
                <a:gd name="T62" fmla="*/ 0 w 102"/>
                <a:gd name="T63" fmla="*/ 0 h 255"/>
                <a:gd name="T64" fmla="*/ 0 w 102"/>
                <a:gd name="T65" fmla="*/ 38 h 255"/>
                <a:gd name="T66" fmla="*/ 4 w 102"/>
                <a:gd name="T67" fmla="*/ 39 h 255"/>
                <a:gd name="T68" fmla="*/ 8 w 102"/>
                <a:gd name="T69" fmla="*/ 41 h 255"/>
                <a:gd name="T70" fmla="*/ 11 w 102"/>
                <a:gd name="T71" fmla="*/ 43 h 255"/>
                <a:gd name="T72" fmla="*/ 12 w 102"/>
                <a:gd name="T73" fmla="*/ 46 h 255"/>
                <a:gd name="T74" fmla="*/ 14 w 102"/>
                <a:gd name="T75" fmla="*/ 50 h 255"/>
                <a:gd name="T76" fmla="*/ 15 w 102"/>
                <a:gd name="T77" fmla="*/ 54 h 255"/>
                <a:gd name="T78" fmla="*/ 15 w 102"/>
                <a:gd name="T79" fmla="*/ 58 h 255"/>
                <a:gd name="T80" fmla="*/ 16 w 102"/>
                <a:gd name="T81" fmla="*/ 62 h 255"/>
                <a:gd name="T82" fmla="*/ 9 w 102"/>
                <a:gd name="T83" fmla="*/ 62 h 255"/>
                <a:gd name="T84" fmla="*/ 9 w 102"/>
                <a:gd name="T85" fmla="*/ 65 h 255"/>
                <a:gd name="T86" fmla="*/ 0 w 102"/>
                <a:gd name="T87" fmla="*/ 6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255">
                  <a:moveTo>
                    <a:pt x="0" y="65"/>
                  </a:moveTo>
                  <a:lnTo>
                    <a:pt x="0" y="254"/>
                  </a:lnTo>
                  <a:lnTo>
                    <a:pt x="10" y="255"/>
                  </a:lnTo>
                  <a:lnTo>
                    <a:pt x="31" y="255"/>
                  </a:lnTo>
                  <a:lnTo>
                    <a:pt x="67" y="255"/>
                  </a:lnTo>
                  <a:lnTo>
                    <a:pt x="77" y="252"/>
                  </a:lnTo>
                  <a:lnTo>
                    <a:pt x="84" y="252"/>
                  </a:lnTo>
                  <a:lnTo>
                    <a:pt x="90" y="246"/>
                  </a:lnTo>
                  <a:lnTo>
                    <a:pt x="100" y="235"/>
                  </a:lnTo>
                  <a:lnTo>
                    <a:pt x="102" y="222"/>
                  </a:lnTo>
                  <a:lnTo>
                    <a:pt x="101" y="163"/>
                  </a:lnTo>
                  <a:lnTo>
                    <a:pt x="100" y="133"/>
                  </a:lnTo>
                  <a:lnTo>
                    <a:pt x="98" y="127"/>
                  </a:lnTo>
                  <a:lnTo>
                    <a:pt x="91" y="123"/>
                  </a:lnTo>
                  <a:lnTo>
                    <a:pt x="88" y="118"/>
                  </a:lnTo>
                  <a:lnTo>
                    <a:pt x="74" y="113"/>
                  </a:lnTo>
                  <a:lnTo>
                    <a:pt x="62" y="109"/>
                  </a:lnTo>
                  <a:lnTo>
                    <a:pt x="54" y="104"/>
                  </a:lnTo>
                  <a:lnTo>
                    <a:pt x="45" y="93"/>
                  </a:lnTo>
                  <a:lnTo>
                    <a:pt x="43" y="83"/>
                  </a:lnTo>
                  <a:lnTo>
                    <a:pt x="37" y="79"/>
                  </a:lnTo>
                  <a:lnTo>
                    <a:pt x="33" y="54"/>
                  </a:lnTo>
                  <a:lnTo>
                    <a:pt x="19" y="1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6" y="62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Freeform 17">
              <a:extLst>
                <a:ext uri="{FF2B5EF4-FFF2-40B4-BE49-F238E27FC236}">
                  <a16:creationId xmlns:a16="http://schemas.microsoft.com/office/drawing/2014/main" id="{3254E668-7631-4E0F-9E4F-5B0EC41C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814"/>
              <a:ext cx="166" cy="274"/>
            </a:xfrm>
            <a:custGeom>
              <a:avLst/>
              <a:gdLst>
                <a:gd name="T0" fmla="*/ 166 w 166"/>
                <a:gd name="T1" fmla="*/ 0 h 274"/>
                <a:gd name="T2" fmla="*/ 161 w 166"/>
                <a:gd name="T3" fmla="*/ 0 h 274"/>
                <a:gd name="T4" fmla="*/ 156 w 166"/>
                <a:gd name="T5" fmla="*/ 0 h 274"/>
                <a:gd name="T6" fmla="*/ 152 w 166"/>
                <a:gd name="T7" fmla="*/ 0 h 274"/>
                <a:gd name="T8" fmla="*/ 147 w 166"/>
                <a:gd name="T9" fmla="*/ 0 h 274"/>
                <a:gd name="T10" fmla="*/ 142 w 166"/>
                <a:gd name="T11" fmla="*/ 0 h 274"/>
                <a:gd name="T12" fmla="*/ 137 w 166"/>
                <a:gd name="T13" fmla="*/ 0 h 274"/>
                <a:gd name="T14" fmla="*/ 132 w 166"/>
                <a:gd name="T15" fmla="*/ 0 h 274"/>
                <a:gd name="T16" fmla="*/ 127 w 166"/>
                <a:gd name="T17" fmla="*/ 0 h 274"/>
                <a:gd name="T18" fmla="*/ 112 w 166"/>
                <a:gd name="T19" fmla="*/ 30 h 274"/>
                <a:gd name="T20" fmla="*/ 125 w 166"/>
                <a:gd name="T21" fmla="*/ 76 h 274"/>
                <a:gd name="T22" fmla="*/ 120 w 166"/>
                <a:gd name="T23" fmla="*/ 91 h 274"/>
                <a:gd name="T24" fmla="*/ 117 w 166"/>
                <a:gd name="T25" fmla="*/ 86 h 274"/>
                <a:gd name="T26" fmla="*/ 95 w 166"/>
                <a:gd name="T27" fmla="*/ 84 h 274"/>
                <a:gd name="T28" fmla="*/ 73 w 166"/>
                <a:gd name="T29" fmla="*/ 86 h 274"/>
                <a:gd name="T30" fmla="*/ 68 w 166"/>
                <a:gd name="T31" fmla="*/ 95 h 274"/>
                <a:gd name="T32" fmla="*/ 33 w 166"/>
                <a:gd name="T33" fmla="*/ 94 h 274"/>
                <a:gd name="T34" fmla="*/ 16 w 166"/>
                <a:gd name="T35" fmla="*/ 106 h 274"/>
                <a:gd name="T36" fmla="*/ 2 w 166"/>
                <a:gd name="T37" fmla="*/ 133 h 274"/>
                <a:gd name="T38" fmla="*/ 1 w 166"/>
                <a:gd name="T39" fmla="*/ 157 h 274"/>
                <a:gd name="T40" fmla="*/ 0 w 166"/>
                <a:gd name="T41" fmla="*/ 181 h 274"/>
                <a:gd name="T42" fmla="*/ 0 w 166"/>
                <a:gd name="T43" fmla="*/ 204 h 274"/>
                <a:gd name="T44" fmla="*/ 2 w 166"/>
                <a:gd name="T45" fmla="*/ 233 h 274"/>
                <a:gd name="T46" fmla="*/ 6 w 166"/>
                <a:gd name="T47" fmla="*/ 247 h 274"/>
                <a:gd name="T48" fmla="*/ 11 w 166"/>
                <a:gd name="T49" fmla="*/ 249 h 274"/>
                <a:gd name="T50" fmla="*/ 16 w 166"/>
                <a:gd name="T51" fmla="*/ 250 h 274"/>
                <a:gd name="T52" fmla="*/ 20 w 166"/>
                <a:gd name="T53" fmla="*/ 250 h 274"/>
                <a:gd name="T54" fmla="*/ 24 w 166"/>
                <a:gd name="T55" fmla="*/ 251 h 274"/>
                <a:gd name="T56" fmla="*/ 29 w 166"/>
                <a:gd name="T57" fmla="*/ 251 h 274"/>
                <a:gd name="T58" fmla="*/ 34 w 166"/>
                <a:gd name="T59" fmla="*/ 251 h 274"/>
                <a:gd name="T60" fmla="*/ 39 w 166"/>
                <a:gd name="T61" fmla="*/ 251 h 274"/>
                <a:gd name="T62" fmla="*/ 50 w 166"/>
                <a:gd name="T63" fmla="*/ 260 h 274"/>
                <a:gd name="T64" fmla="*/ 87 w 166"/>
                <a:gd name="T65" fmla="*/ 274 h 274"/>
                <a:gd name="T66" fmla="*/ 94 w 166"/>
                <a:gd name="T67" fmla="*/ 274 h 274"/>
                <a:gd name="T68" fmla="*/ 100 w 166"/>
                <a:gd name="T69" fmla="*/ 274 h 274"/>
                <a:gd name="T70" fmla="*/ 104 w 166"/>
                <a:gd name="T71" fmla="*/ 273 h 274"/>
                <a:gd name="T72" fmla="*/ 109 w 166"/>
                <a:gd name="T73" fmla="*/ 271 h 274"/>
                <a:gd name="T74" fmla="*/ 114 w 166"/>
                <a:gd name="T75" fmla="*/ 270 h 274"/>
                <a:gd name="T76" fmla="*/ 118 w 166"/>
                <a:gd name="T77" fmla="*/ 268 h 274"/>
                <a:gd name="T78" fmla="*/ 124 w 166"/>
                <a:gd name="T79" fmla="*/ 266 h 274"/>
                <a:gd name="T80" fmla="*/ 130 w 166"/>
                <a:gd name="T81" fmla="*/ 263 h 274"/>
                <a:gd name="T82" fmla="*/ 166 w 166"/>
                <a:gd name="T83" fmla="*/ 254 h 274"/>
                <a:gd name="T84" fmla="*/ 164 w 166"/>
                <a:gd name="T85" fmla="*/ 65 h 274"/>
                <a:gd name="T86" fmla="*/ 158 w 166"/>
                <a:gd name="T87" fmla="*/ 62 h 274"/>
                <a:gd name="T88" fmla="*/ 162 w 166"/>
                <a:gd name="T89" fmla="*/ 57 h 274"/>
                <a:gd name="T90" fmla="*/ 150 w 166"/>
                <a:gd name="T91" fmla="*/ 53 h 274"/>
                <a:gd name="T92" fmla="*/ 151 w 166"/>
                <a:gd name="T93" fmla="*/ 46 h 274"/>
                <a:gd name="T94" fmla="*/ 154 w 166"/>
                <a:gd name="T95" fmla="*/ 41 h 274"/>
                <a:gd name="T96" fmla="*/ 158 w 166"/>
                <a:gd name="T97" fmla="*/ 39 h 274"/>
                <a:gd name="T98" fmla="*/ 165 w 166"/>
                <a:gd name="T99" fmla="*/ 37 h 274"/>
                <a:gd name="T100" fmla="*/ 165 w 166"/>
                <a:gd name="T101" fmla="*/ 37 h 274"/>
                <a:gd name="T102" fmla="*/ 166 w 166"/>
                <a:gd name="T103" fmla="*/ 3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" h="274">
                  <a:moveTo>
                    <a:pt x="166" y="38"/>
                  </a:moveTo>
                  <a:lnTo>
                    <a:pt x="166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12" y="5"/>
                  </a:lnTo>
                  <a:lnTo>
                    <a:pt x="112" y="30"/>
                  </a:lnTo>
                  <a:lnTo>
                    <a:pt x="116" y="32"/>
                  </a:lnTo>
                  <a:lnTo>
                    <a:pt x="125" y="76"/>
                  </a:lnTo>
                  <a:lnTo>
                    <a:pt x="121" y="81"/>
                  </a:lnTo>
                  <a:lnTo>
                    <a:pt x="120" y="91"/>
                  </a:lnTo>
                  <a:lnTo>
                    <a:pt x="117" y="93"/>
                  </a:lnTo>
                  <a:lnTo>
                    <a:pt x="117" y="86"/>
                  </a:lnTo>
                  <a:lnTo>
                    <a:pt x="109" y="85"/>
                  </a:lnTo>
                  <a:lnTo>
                    <a:pt x="95" y="84"/>
                  </a:lnTo>
                  <a:lnTo>
                    <a:pt x="80" y="85"/>
                  </a:lnTo>
                  <a:lnTo>
                    <a:pt x="73" y="86"/>
                  </a:lnTo>
                  <a:lnTo>
                    <a:pt x="73" y="92"/>
                  </a:lnTo>
                  <a:lnTo>
                    <a:pt x="68" y="95"/>
                  </a:lnTo>
                  <a:lnTo>
                    <a:pt x="51" y="94"/>
                  </a:lnTo>
                  <a:lnTo>
                    <a:pt x="33" y="94"/>
                  </a:lnTo>
                  <a:lnTo>
                    <a:pt x="21" y="103"/>
                  </a:lnTo>
                  <a:lnTo>
                    <a:pt x="16" y="106"/>
                  </a:lnTo>
                  <a:lnTo>
                    <a:pt x="7" y="123"/>
                  </a:lnTo>
                  <a:lnTo>
                    <a:pt x="2" y="133"/>
                  </a:lnTo>
                  <a:lnTo>
                    <a:pt x="1" y="145"/>
                  </a:lnTo>
                  <a:lnTo>
                    <a:pt x="1" y="157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204"/>
                  </a:lnTo>
                  <a:lnTo>
                    <a:pt x="1" y="219"/>
                  </a:lnTo>
                  <a:lnTo>
                    <a:pt x="2" y="233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8"/>
                  </a:lnTo>
                  <a:lnTo>
                    <a:pt x="11" y="249"/>
                  </a:lnTo>
                  <a:lnTo>
                    <a:pt x="13" y="249"/>
                  </a:lnTo>
                  <a:lnTo>
                    <a:pt x="16" y="250"/>
                  </a:lnTo>
                  <a:lnTo>
                    <a:pt x="18" y="250"/>
                  </a:lnTo>
                  <a:lnTo>
                    <a:pt x="20" y="250"/>
                  </a:lnTo>
                  <a:lnTo>
                    <a:pt x="22" y="250"/>
                  </a:lnTo>
                  <a:lnTo>
                    <a:pt x="24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6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50" y="260"/>
                  </a:lnTo>
                  <a:lnTo>
                    <a:pt x="68" y="270"/>
                  </a:lnTo>
                  <a:lnTo>
                    <a:pt x="87" y="274"/>
                  </a:lnTo>
                  <a:lnTo>
                    <a:pt x="91" y="274"/>
                  </a:lnTo>
                  <a:lnTo>
                    <a:pt x="94" y="274"/>
                  </a:lnTo>
                  <a:lnTo>
                    <a:pt x="97" y="274"/>
                  </a:lnTo>
                  <a:lnTo>
                    <a:pt x="100" y="274"/>
                  </a:lnTo>
                  <a:lnTo>
                    <a:pt x="102" y="273"/>
                  </a:lnTo>
                  <a:lnTo>
                    <a:pt x="104" y="273"/>
                  </a:lnTo>
                  <a:lnTo>
                    <a:pt x="107" y="272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4" y="270"/>
                  </a:lnTo>
                  <a:lnTo>
                    <a:pt x="116" y="269"/>
                  </a:lnTo>
                  <a:lnTo>
                    <a:pt x="118" y="268"/>
                  </a:lnTo>
                  <a:lnTo>
                    <a:pt x="121" y="267"/>
                  </a:lnTo>
                  <a:lnTo>
                    <a:pt x="124" y="266"/>
                  </a:lnTo>
                  <a:lnTo>
                    <a:pt x="126" y="264"/>
                  </a:lnTo>
                  <a:lnTo>
                    <a:pt x="130" y="263"/>
                  </a:lnTo>
                  <a:lnTo>
                    <a:pt x="147" y="254"/>
                  </a:lnTo>
                  <a:lnTo>
                    <a:pt x="166" y="254"/>
                  </a:lnTo>
                  <a:lnTo>
                    <a:pt x="166" y="65"/>
                  </a:lnTo>
                  <a:lnTo>
                    <a:pt x="164" y="65"/>
                  </a:lnTo>
                  <a:lnTo>
                    <a:pt x="158" y="65"/>
                  </a:lnTo>
                  <a:lnTo>
                    <a:pt x="158" y="62"/>
                  </a:lnTo>
                  <a:lnTo>
                    <a:pt x="163" y="60"/>
                  </a:lnTo>
                  <a:lnTo>
                    <a:pt x="162" y="57"/>
                  </a:lnTo>
                  <a:lnTo>
                    <a:pt x="150" y="61"/>
                  </a:lnTo>
                  <a:lnTo>
                    <a:pt x="150" y="53"/>
                  </a:lnTo>
                  <a:lnTo>
                    <a:pt x="150" y="49"/>
                  </a:lnTo>
                  <a:lnTo>
                    <a:pt x="151" y="46"/>
                  </a:lnTo>
                  <a:lnTo>
                    <a:pt x="152" y="43"/>
                  </a:lnTo>
                  <a:lnTo>
                    <a:pt x="154" y="41"/>
                  </a:lnTo>
                  <a:lnTo>
                    <a:pt x="156" y="40"/>
                  </a:lnTo>
                  <a:lnTo>
                    <a:pt x="158" y="39"/>
                  </a:lnTo>
                  <a:lnTo>
                    <a:pt x="161" y="38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Freeform 18">
              <a:extLst>
                <a:ext uri="{FF2B5EF4-FFF2-40B4-BE49-F238E27FC236}">
                  <a16:creationId xmlns:a16="http://schemas.microsoft.com/office/drawing/2014/main" id="{293A3E1A-699F-4878-A910-427D177B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814"/>
              <a:ext cx="268" cy="274"/>
            </a:xfrm>
            <a:custGeom>
              <a:avLst/>
              <a:gdLst>
                <a:gd name="T0" fmla="*/ 211 w 268"/>
                <a:gd name="T1" fmla="*/ 93 h 274"/>
                <a:gd name="T2" fmla="*/ 203 w 268"/>
                <a:gd name="T3" fmla="*/ 79 h 274"/>
                <a:gd name="T4" fmla="*/ 185 w 268"/>
                <a:gd name="T5" fmla="*/ 13 h 274"/>
                <a:gd name="T6" fmla="*/ 176 w 268"/>
                <a:gd name="T7" fmla="*/ 0 h 274"/>
                <a:gd name="T8" fmla="*/ 169 w 268"/>
                <a:gd name="T9" fmla="*/ 0 h 274"/>
                <a:gd name="T10" fmla="*/ 163 w 268"/>
                <a:gd name="T11" fmla="*/ 0 h 274"/>
                <a:gd name="T12" fmla="*/ 156 w 268"/>
                <a:gd name="T13" fmla="*/ 0 h 274"/>
                <a:gd name="T14" fmla="*/ 150 w 268"/>
                <a:gd name="T15" fmla="*/ 0 h 274"/>
                <a:gd name="T16" fmla="*/ 144 w 268"/>
                <a:gd name="T17" fmla="*/ 0 h 274"/>
                <a:gd name="T18" fmla="*/ 137 w 268"/>
                <a:gd name="T19" fmla="*/ 0 h 274"/>
                <a:gd name="T20" fmla="*/ 131 w 268"/>
                <a:gd name="T21" fmla="*/ 0 h 274"/>
                <a:gd name="T22" fmla="*/ 112 w 268"/>
                <a:gd name="T23" fmla="*/ 5 h 274"/>
                <a:gd name="T24" fmla="*/ 116 w 268"/>
                <a:gd name="T25" fmla="*/ 32 h 274"/>
                <a:gd name="T26" fmla="*/ 121 w 268"/>
                <a:gd name="T27" fmla="*/ 81 h 274"/>
                <a:gd name="T28" fmla="*/ 117 w 268"/>
                <a:gd name="T29" fmla="*/ 93 h 274"/>
                <a:gd name="T30" fmla="*/ 109 w 268"/>
                <a:gd name="T31" fmla="*/ 85 h 274"/>
                <a:gd name="T32" fmla="*/ 80 w 268"/>
                <a:gd name="T33" fmla="*/ 85 h 274"/>
                <a:gd name="T34" fmla="*/ 73 w 268"/>
                <a:gd name="T35" fmla="*/ 92 h 274"/>
                <a:gd name="T36" fmla="*/ 51 w 268"/>
                <a:gd name="T37" fmla="*/ 94 h 274"/>
                <a:gd name="T38" fmla="*/ 21 w 268"/>
                <a:gd name="T39" fmla="*/ 103 h 274"/>
                <a:gd name="T40" fmla="*/ 7 w 268"/>
                <a:gd name="T41" fmla="*/ 123 h 274"/>
                <a:gd name="T42" fmla="*/ 1 w 268"/>
                <a:gd name="T43" fmla="*/ 163 h 274"/>
                <a:gd name="T44" fmla="*/ 1 w 268"/>
                <a:gd name="T45" fmla="*/ 221 h 274"/>
                <a:gd name="T46" fmla="*/ 6 w 268"/>
                <a:gd name="T47" fmla="*/ 247 h 274"/>
                <a:gd name="T48" fmla="*/ 11 w 268"/>
                <a:gd name="T49" fmla="*/ 249 h 274"/>
                <a:gd name="T50" fmla="*/ 16 w 268"/>
                <a:gd name="T51" fmla="*/ 250 h 274"/>
                <a:gd name="T52" fmla="*/ 20 w 268"/>
                <a:gd name="T53" fmla="*/ 250 h 274"/>
                <a:gd name="T54" fmla="*/ 24 w 268"/>
                <a:gd name="T55" fmla="*/ 251 h 274"/>
                <a:gd name="T56" fmla="*/ 29 w 268"/>
                <a:gd name="T57" fmla="*/ 251 h 274"/>
                <a:gd name="T58" fmla="*/ 34 w 268"/>
                <a:gd name="T59" fmla="*/ 251 h 274"/>
                <a:gd name="T60" fmla="*/ 39 w 268"/>
                <a:gd name="T61" fmla="*/ 251 h 274"/>
                <a:gd name="T62" fmla="*/ 50 w 268"/>
                <a:gd name="T63" fmla="*/ 260 h 274"/>
                <a:gd name="T64" fmla="*/ 87 w 268"/>
                <a:gd name="T65" fmla="*/ 274 h 274"/>
                <a:gd name="T66" fmla="*/ 94 w 268"/>
                <a:gd name="T67" fmla="*/ 274 h 274"/>
                <a:gd name="T68" fmla="*/ 100 w 268"/>
                <a:gd name="T69" fmla="*/ 274 h 274"/>
                <a:gd name="T70" fmla="*/ 104 w 268"/>
                <a:gd name="T71" fmla="*/ 273 h 274"/>
                <a:gd name="T72" fmla="*/ 109 w 268"/>
                <a:gd name="T73" fmla="*/ 271 h 274"/>
                <a:gd name="T74" fmla="*/ 114 w 268"/>
                <a:gd name="T75" fmla="*/ 270 h 274"/>
                <a:gd name="T76" fmla="*/ 118 w 268"/>
                <a:gd name="T77" fmla="*/ 268 h 274"/>
                <a:gd name="T78" fmla="*/ 124 w 268"/>
                <a:gd name="T79" fmla="*/ 266 h 274"/>
                <a:gd name="T80" fmla="*/ 130 w 268"/>
                <a:gd name="T81" fmla="*/ 263 h 274"/>
                <a:gd name="T82" fmla="*/ 176 w 268"/>
                <a:gd name="T83" fmla="*/ 255 h 274"/>
                <a:gd name="T84" fmla="*/ 233 w 268"/>
                <a:gd name="T85" fmla="*/ 255 h 274"/>
                <a:gd name="T86" fmla="*/ 250 w 268"/>
                <a:gd name="T87" fmla="*/ 252 h 274"/>
                <a:gd name="T88" fmla="*/ 266 w 268"/>
                <a:gd name="T89" fmla="*/ 235 h 274"/>
                <a:gd name="T90" fmla="*/ 267 w 268"/>
                <a:gd name="T91" fmla="*/ 163 h 274"/>
                <a:gd name="T92" fmla="*/ 264 w 268"/>
                <a:gd name="T93" fmla="*/ 127 h 274"/>
                <a:gd name="T94" fmla="*/ 254 w 268"/>
                <a:gd name="T95" fmla="*/ 118 h 274"/>
                <a:gd name="T96" fmla="*/ 228 w 268"/>
                <a:gd name="T97" fmla="*/ 10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274">
                  <a:moveTo>
                    <a:pt x="220" y="104"/>
                  </a:moveTo>
                  <a:lnTo>
                    <a:pt x="211" y="93"/>
                  </a:lnTo>
                  <a:lnTo>
                    <a:pt x="209" y="83"/>
                  </a:lnTo>
                  <a:lnTo>
                    <a:pt x="203" y="79"/>
                  </a:lnTo>
                  <a:lnTo>
                    <a:pt x="199" y="54"/>
                  </a:lnTo>
                  <a:lnTo>
                    <a:pt x="185" y="13"/>
                  </a:lnTo>
                  <a:lnTo>
                    <a:pt x="179" y="1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12" y="5"/>
                  </a:lnTo>
                  <a:lnTo>
                    <a:pt x="112" y="30"/>
                  </a:lnTo>
                  <a:lnTo>
                    <a:pt x="116" y="32"/>
                  </a:lnTo>
                  <a:lnTo>
                    <a:pt x="125" y="76"/>
                  </a:lnTo>
                  <a:lnTo>
                    <a:pt x="121" y="81"/>
                  </a:lnTo>
                  <a:lnTo>
                    <a:pt x="120" y="91"/>
                  </a:lnTo>
                  <a:lnTo>
                    <a:pt x="117" y="93"/>
                  </a:lnTo>
                  <a:lnTo>
                    <a:pt x="117" y="86"/>
                  </a:lnTo>
                  <a:lnTo>
                    <a:pt x="109" y="85"/>
                  </a:lnTo>
                  <a:lnTo>
                    <a:pt x="95" y="84"/>
                  </a:lnTo>
                  <a:lnTo>
                    <a:pt x="80" y="85"/>
                  </a:lnTo>
                  <a:lnTo>
                    <a:pt x="73" y="86"/>
                  </a:lnTo>
                  <a:lnTo>
                    <a:pt x="73" y="92"/>
                  </a:lnTo>
                  <a:lnTo>
                    <a:pt x="68" y="95"/>
                  </a:lnTo>
                  <a:lnTo>
                    <a:pt x="51" y="94"/>
                  </a:lnTo>
                  <a:lnTo>
                    <a:pt x="33" y="94"/>
                  </a:lnTo>
                  <a:lnTo>
                    <a:pt x="21" y="103"/>
                  </a:lnTo>
                  <a:lnTo>
                    <a:pt x="16" y="106"/>
                  </a:lnTo>
                  <a:lnTo>
                    <a:pt x="7" y="123"/>
                  </a:lnTo>
                  <a:lnTo>
                    <a:pt x="2" y="133"/>
                  </a:lnTo>
                  <a:lnTo>
                    <a:pt x="1" y="163"/>
                  </a:lnTo>
                  <a:lnTo>
                    <a:pt x="0" y="192"/>
                  </a:lnTo>
                  <a:lnTo>
                    <a:pt x="1" y="221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8"/>
                  </a:lnTo>
                  <a:lnTo>
                    <a:pt x="11" y="249"/>
                  </a:lnTo>
                  <a:lnTo>
                    <a:pt x="13" y="249"/>
                  </a:lnTo>
                  <a:lnTo>
                    <a:pt x="16" y="250"/>
                  </a:lnTo>
                  <a:lnTo>
                    <a:pt x="18" y="250"/>
                  </a:lnTo>
                  <a:lnTo>
                    <a:pt x="20" y="250"/>
                  </a:lnTo>
                  <a:lnTo>
                    <a:pt x="22" y="250"/>
                  </a:lnTo>
                  <a:lnTo>
                    <a:pt x="24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6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50" y="260"/>
                  </a:lnTo>
                  <a:lnTo>
                    <a:pt x="68" y="270"/>
                  </a:lnTo>
                  <a:lnTo>
                    <a:pt x="87" y="274"/>
                  </a:lnTo>
                  <a:lnTo>
                    <a:pt x="91" y="274"/>
                  </a:lnTo>
                  <a:lnTo>
                    <a:pt x="94" y="274"/>
                  </a:lnTo>
                  <a:lnTo>
                    <a:pt x="97" y="274"/>
                  </a:lnTo>
                  <a:lnTo>
                    <a:pt x="100" y="274"/>
                  </a:lnTo>
                  <a:lnTo>
                    <a:pt x="102" y="273"/>
                  </a:lnTo>
                  <a:lnTo>
                    <a:pt x="104" y="273"/>
                  </a:lnTo>
                  <a:lnTo>
                    <a:pt x="107" y="272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4" y="270"/>
                  </a:lnTo>
                  <a:lnTo>
                    <a:pt x="116" y="269"/>
                  </a:lnTo>
                  <a:lnTo>
                    <a:pt x="118" y="268"/>
                  </a:lnTo>
                  <a:lnTo>
                    <a:pt x="121" y="267"/>
                  </a:lnTo>
                  <a:lnTo>
                    <a:pt x="124" y="266"/>
                  </a:lnTo>
                  <a:lnTo>
                    <a:pt x="126" y="264"/>
                  </a:lnTo>
                  <a:lnTo>
                    <a:pt x="130" y="263"/>
                  </a:lnTo>
                  <a:lnTo>
                    <a:pt x="147" y="254"/>
                  </a:lnTo>
                  <a:lnTo>
                    <a:pt x="176" y="255"/>
                  </a:lnTo>
                  <a:lnTo>
                    <a:pt x="197" y="255"/>
                  </a:lnTo>
                  <a:lnTo>
                    <a:pt x="233" y="255"/>
                  </a:lnTo>
                  <a:lnTo>
                    <a:pt x="243" y="252"/>
                  </a:lnTo>
                  <a:lnTo>
                    <a:pt x="250" y="252"/>
                  </a:lnTo>
                  <a:lnTo>
                    <a:pt x="256" y="246"/>
                  </a:lnTo>
                  <a:lnTo>
                    <a:pt x="266" y="235"/>
                  </a:lnTo>
                  <a:lnTo>
                    <a:pt x="268" y="222"/>
                  </a:lnTo>
                  <a:lnTo>
                    <a:pt x="267" y="163"/>
                  </a:lnTo>
                  <a:lnTo>
                    <a:pt x="266" y="133"/>
                  </a:lnTo>
                  <a:lnTo>
                    <a:pt x="264" y="127"/>
                  </a:lnTo>
                  <a:lnTo>
                    <a:pt x="257" y="123"/>
                  </a:lnTo>
                  <a:lnTo>
                    <a:pt x="254" y="118"/>
                  </a:lnTo>
                  <a:lnTo>
                    <a:pt x="240" y="113"/>
                  </a:lnTo>
                  <a:lnTo>
                    <a:pt x="228" y="109"/>
                  </a:lnTo>
                  <a:lnTo>
                    <a:pt x="220" y="104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19">
              <a:extLst>
                <a:ext uri="{FF2B5EF4-FFF2-40B4-BE49-F238E27FC236}">
                  <a16:creationId xmlns:a16="http://schemas.microsoft.com/office/drawing/2014/main" id="{00BCDAF4-6E4F-48D4-AD17-853F3C7E8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851"/>
              <a:ext cx="32" cy="28"/>
            </a:xfrm>
            <a:custGeom>
              <a:avLst/>
              <a:gdLst>
                <a:gd name="T0" fmla="*/ 0 w 32"/>
                <a:gd name="T1" fmla="*/ 24 h 28"/>
                <a:gd name="T2" fmla="*/ 0 w 32"/>
                <a:gd name="T3" fmla="*/ 16 h 28"/>
                <a:gd name="T4" fmla="*/ 0 w 32"/>
                <a:gd name="T5" fmla="*/ 12 h 28"/>
                <a:gd name="T6" fmla="*/ 1 w 32"/>
                <a:gd name="T7" fmla="*/ 9 h 28"/>
                <a:gd name="T8" fmla="*/ 2 w 32"/>
                <a:gd name="T9" fmla="*/ 6 h 28"/>
                <a:gd name="T10" fmla="*/ 4 w 32"/>
                <a:gd name="T11" fmla="*/ 4 h 28"/>
                <a:gd name="T12" fmla="*/ 6 w 32"/>
                <a:gd name="T13" fmla="*/ 3 h 28"/>
                <a:gd name="T14" fmla="*/ 8 w 32"/>
                <a:gd name="T15" fmla="*/ 2 h 28"/>
                <a:gd name="T16" fmla="*/ 11 w 32"/>
                <a:gd name="T17" fmla="*/ 1 h 28"/>
                <a:gd name="T18" fmla="*/ 15 w 32"/>
                <a:gd name="T19" fmla="*/ 0 h 28"/>
                <a:gd name="T20" fmla="*/ 20 w 32"/>
                <a:gd name="T21" fmla="*/ 2 h 28"/>
                <a:gd name="T22" fmla="*/ 24 w 32"/>
                <a:gd name="T23" fmla="*/ 3 h 28"/>
                <a:gd name="T24" fmla="*/ 26 w 32"/>
                <a:gd name="T25" fmla="*/ 6 h 28"/>
                <a:gd name="T26" fmla="*/ 28 w 32"/>
                <a:gd name="T27" fmla="*/ 9 h 28"/>
                <a:gd name="T28" fmla="*/ 30 w 32"/>
                <a:gd name="T29" fmla="*/ 12 h 28"/>
                <a:gd name="T30" fmla="*/ 31 w 32"/>
                <a:gd name="T31" fmla="*/ 16 h 28"/>
                <a:gd name="T32" fmla="*/ 31 w 32"/>
                <a:gd name="T33" fmla="*/ 21 h 28"/>
                <a:gd name="T34" fmla="*/ 32 w 32"/>
                <a:gd name="T35" fmla="*/ 25 h 28"/>
                <a:gd name="T36" fmla="*/ 25 w 32"/>
                <a:gd name="T37" fmla="*/ 25 h 28"/>
                <a:gd name="T38" fmla="*/ 25 w 32"/>
                <a:gd name="T39" fmla="*/ 28 h 28"/>
                <a:gd name="T40" fmla="*/ 14 w 32"/>
                <a:gd name="T41" fmla="*/ 28 h 28"/>
                <a:gd name="T42" fmla="*/ 8 w 32"/>
                <a:gd name="T43" fmla="*/ 28 h 28"/>
                <a:gd name="T44" fmla="*/ 8 w 32"/>
                <a:gd name="T45" fmla="*/ 25 h 28"/>
                <a:gd name="T46" fmla="*/ 13 w 32"/>
                <a:gd name="T47" fmla="*/ 23 h 28"/>
                <a:gd name="T48" fmla="*/ 12 w 32"/>
                <a:gd name="T49" fmla="*/ 20 h 28"/>
                <a:gd name="T50" fmla="*/ 0 w 32"/>
                <a:gd name="T5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0" y="24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12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0">
              <a:extLst>
                <a:ext uri="{FF2B5EF4-FFF2-40B4-BE49-F238E27FC236}">
                  <a16:creationId xmlns:a16="http://schemas.microsoft.com/office/drawing/2014/main" id="{F989B3C5-C716-47B5-8ADA-50339F73D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963"/>
              <a:ext cx="111" cy="126"/>
            </a:xfrm>
            <a:custGeom>
              <a:avLst/>
              <a:gdLst>
                <a:gd name="T0" fmla="*/ 61 w 111"/>
                <a:gd name="T1" fmla="*/ 1 h 126"/>
                <a:gd name="T2" fmla="*/ 72 w 111"/>
                <a:gd name="T3" fmla="*/ 3 h 126"/>
                <a:gd name="T4" fmla="*/ 82 w 111"/>
                <a:gd name="T5" fmla="*/ 8 h 126"/>
                <a:gd name="T6" fmla="*/ 91 w 111"/>
                <a:gd name="T7" fmla="*/ 15 h 126"/>
                <a:gd name="T8" fmla="*/ 99 w 111"/>
                <a:gd name="T9" fmla="*/ 23 h 126"/>
                <a:gd name="T10" fmla="*/ 104 w 111"/>
                <a:gd name="T11" fmla="*/ 33 h 126"/>
                <a:gd name="T12" fmla="*/ 109 w 111"/>
                <a:gd name="T13" fmla="*/ 45 h 126"/>
                <a:gd name="T14" fmla="*/ 111 w 111"/>
                <a:gd name="T15" fmla="*/ 57 h 126"/>
                <a:gd name="T16" fmla="*/ 111 w 111"/>
                <a:gd name="T17" fmla="*/ 70 h 126"/>
                <a:gd name="T18" fmla="*/ 109 w 111"/>
                <a:gd name="T19" fmla="*/ 82 h 126"/>
                <a:gd name="T20" fmla="*/ 104 w 111"/>
                <a:gd name="T21" fmla="*/ 93 h 126"/>
                <a:gd name="T22" fmla="*/ 99 w 111"/>
                <a:gd name="T23" fmla="*/ 103 h 126"/>
                <a:gd name="T24" fmla="*/ 91 w 111"/>
                <a:gd name="T25" fmla="*/ 112 h 126"/>
                <a:gd name="T26" fmla="*/ 82 w 111"/>
                <a:gd name="T27" fmla="*/ 118 h 126"/>
                <a:gd name="T28" fmla="*/ 72 w 111"/>
                <a:gd name="T29" fmla="*/ 123 h 126"/>
                <a:gd name="T30" fmla="*/ 61 w 111"/>
                <a:gd name="T31" fmla="*/ 126 h 126"/>
                <a:gd name="T32" fmla="*/ 50 w 111"/>
                <a:gd name="T33" fmla="*/ 126 h 126"/>
                <a:gd name="T34" fmla="*/ 39 w 111"/>
                <a:gd name="T35" fmla="*/ 123 h 126"/>
                <a:gd name="T36" fmla="*/ 29 w 111"/>
                <a:gd name="T37" fmla="*/ 118 h 126"/>
                <a:gd name="T38" fmla="*/ 20 w 111"/>
                <a:gd name="T39" fmla="*/ 112 h 126"/>
                <a:gd name="T40" fmla="*/ 12 w 111"/>
                <a:gd name="T41" fmla="*/ 103 h 126"/>
                <a:gd name="T42" fmla="*/ 6 w 111"/>
                <a:gd name="T43" fmla="*/ 93 h 126"/>
                <a:gd name="T44" fmla="*/ 2 w 111"/>
                <a:gd name="T45" fmla="*/ 82 h 126"/>
                <a:gd name="T46" fmla="*/ 0 w 111"/>
                <a:gd name="T47" fmla="*/ 70 h 126"/>
                <a:gd name="T48" fmla="*/ 0 w 111"/>
                <a:gd name="T49" fmla="*/ 57 h 126"/>
                <a:gd name="T50" fmla="*/ 2 w 111"/>
                <a:gd name="T51" fmla="*/ 45 h 126"/>
                <a:gd name="T52" fmla="*/ 6 w 111"/>
                <a:gd name="T53" fmla="*/ 33 h 126"/>
                <a:gd name="T54" fmla="*/ 12 w 111"/>
                <a:gd name="T55" fmla="*/ 23 h 126"/>
                <a:gd name="T56" fmla="*/ 20 w 111"/>
                <a:gd name="T57" fmla="*/ 15 h 126"/>
                <a:gd name="T58" fmla="*/ 29 w 111"/>
                <a:gd name="T59" fmla="*/ 8 h 126"/>
                <a:gd name="T60" fmla="*/ 39 w 111"/>
                <a:gd name="T61" fmla="*/ 3 h 126"/>
                <a:gd name="T62" fmla="*/ 50 w 111"/>
                <a:gd name="T63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26">
                  <a:moveTo>
                    <a:pt x="55" y="0"/>
                  </a:moveTo>
                  <a:lnTo>
                    <a:pt x="61" y="1"/>
                  </a:lnTo>
                  <a:lnTo>
                    <a:pt x="67" y="2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8"/>
                  </a:lnTo>
                  <a:lnTo>
                    <a:pt x="87" y="11"/>
                  </a:lnTo>
                  <a:lnTo>
                    <a:pt x="91" y="15"/>
                  </a:lnTo>
                  <a:lnTo>
                    <a:pt x="95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9"/>
                  </a:lnTo>
                  <a:lnTo>
                    <a:pt x="109" y="45"/>
                  </a:lnTo>
                  <a:lnTo>
                    <a:pt x="110" y="51"/>
                  </a:lnTo>
                  <a:lnTo>
                    <a:pt x="111" y="57"/>
                  </a:lnTo>
                  <a:lnTo>
                    <a:pt x="111" y="63"/>
                  </a:lnTo>
                  <a:lnTo>
                    <a:pt x="111" y="70"/>
                  </a:lnTo>
                  <a:lnTo>
                    <a:pt x="110" y="76"/>
                  </a:lnTo>
                  <a:lnTo>
                    <a:pt x="109" y="82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102" y="98"/>
                  </a:lnTo>
                  <a:lnTo>
                    <a:pt x="99" y="103"/>
                  </a:lnTo>
                  <a:lnTo>
                    <a:pt x="95" y="108"/>
                  </a:lnTo>
                  <a:lnTo>
                    <a:pt x="91" y="112"/>
                  </a:lnTo>
                  <a:lnTo>
                    <a:pt x="87" y="115"/>
                  </a:lnTo>
                  <a:lnTo>
                    <a:pt x="82" y="118"/>
                  </a:lnTo>
                  <a:lnTo>
                    <a:pt x="77" y="121"/>
                  </a:lnTo>
                  <a:lnTo>
                    <a:pt x="72" y="123"/>
                  </a:lnTo>
                  <a:lnTo>
                    <a:pt x="67" y="125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4" y="125"/>
                  </a:lnTo>
                  <a:lnTo>
                    <a:pt x="39" y="123"/>
                  </a:lnTo>
                  <a:lnTo>
                    <a:pt x="34" y="121"/>
                  </a:lnTo>
                  <a:lnTo>
                    <a:pt x="29" y="118"/>
                  </a:lnTo>
                  <a:lnTo>
                    <a:pt x="24" y="115"/>
                  </a:lnTo>
                  <a:lnTo>
                    <a:pt x="20" y="112"/>
                  </a:lnTo>
                  <a:lnTo>
                    <a:pt x="16" y="108"/>
                  </a:lnTo>
                  <a:lnTo>
                    <a:pt x="12" y="103"/>
                  </a:lnTo>
                  <a:lnTo>
                    <a:pt x="9" y="98"/>
                  </a:lnTo>
                  <a:lnTo>
                    <a:pt x="6" y="93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4" y="11"/>
                  </a:lnTo>
                  <a:lnTo>
                    <a:pt x="29" y="8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1">
              <a:extLst>
                <a:ext uri="{FF2B5EF4-FFF2-40B4-BE49-F238E27FC236}">
                  <a16:creationId xmlns:a16="http://schemas.microsoft.com/office/drawing/2014/main" id="{195EB210-0B16-4E40-AC6E-B7080895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968"/>
              <a:ext cx="103" cy="115"/>
            </a:xfrm>
            <a:custGeom>
              <a:avLst/>
              <a:gdLst>
                <a:gd name="T0" fmla="*/ 57 w 103"/>
                <a:gd name="T1" fmla="*/ 1 h 115"/>
                <a:gd name="T2" fmla="*/ 67 w 103"/>
                <a:gd name="T3" fmla="*/ 3 h 115"/>
                <a:gd name="T4" fmla="*/ 76 w 103"/>
                <a:gd name="T5" fmla="*/ 7 h 115"/>
                <a:gd name="T6" fmla="*/ 84 w 103"/>
                <a:gd name="T7" fmla="*/ 13 h 115"/>
                <a:gd name="T8" fmla="*/ 91 w 103"/>
                <a:gd name="T9" fmla="*/ 21 h 115"/>
                <a:gd name="T10" fmla="*/ 96 w 103"/>
                <a:gd name="T11" fmla="*/ 30 h 115"/>
                <a:gd name="T12" fmla="*/ 100 w 103"/>
                <a:gd name="T13" fmla="*/ 40 h 115"/>
                <a:gd name="T14" fmla="*/ 102 w 103"/>
                <a:gd name="T15" fmla="*/ 52 h 115"/>
                <a:gd name="T16" fmla="*/ 102 w 103"/>
                <a:gd name="T17" fmla="*/ 63 h 115"/>
                <a:gd name="T18" fmla="*/ 100 w 103"/>
                <a:gd name="T19" fmla="*/ 74 h 115"/>
                <a:gd name="T20" fmla="*/ 96 w 103"/>
                <a:gd name="T21" fmla="*/ 85 h 115"/>
                <a:gd name="T22" fmla="*/ 91 w 103"/>
                <a:gd name="T23" fmla="*/ 94 h 115"/>
                <a:gd name="T24" fmla="*/ 84 w 103"/>
                <a:gd name="T25" fmla="*/ 101 h 115"/>
                <a:gd name="T26" fmla="*/ 76 w 103"/>
                <a:gd name="T27" fmla="*/ 108 h 115"/>
                <a:gd name="T28" fmla="*/ 67 w 103"/>
                <a:gd name="T29" fmla="*/ 112 h 115"/>
                <a:gd name="T30" fmla="*/ 57 w 103"/>
                <a:gd name="T31" fmla="*/ 114 h 115"/>
                <a:gd name="T32" fmla="*/ 46 w 103"/>
                <a:gd name="T33" fmla="*/ 114 h 115"/>
                <a:gd name="T34" fmla="*/ 36 w 103"/>
                <a:gd name="T35" fmla="*/ 112 h 115"/>
                <a:gd name="T36" fmla="*/ 27 w 103"/>
                <a:gd name="T37" fmla="*/ 108 h 115"/>
                <a:gd name="T38" fmla="*/ 19 w 103"/>
                <a:gd name="T39" fmla="*/ 101 h 115"/>
                <a:gd name="T40" fmla="*/ 12 w 103"/>
                <a:gd name="T41" fmla="*/ 94 h 115"/>
                <a:gd name="T42" fmla="*/ 7 w 103"/>
                <a:gd name="T43" fmla="*/ 85 h 115"/>
                <a:gd name="T44" fmla="*/ 3 w 103"/>
                <a:gd name="T45" fmla="*/ 74 h 115"/>
                <a:gd name="T46" fmla="*/ 1 w 103"/>
                <a:gd name="T47" fmla="*/ 63 h 115"/>
                <a:gd name="T48" fmla="*/ 1 w 103"/>
                <a:gd name="T49" fmla="*/ 52 h 115"/>
                <a:gd name="T50" fmla="*/ 3 w 103"/>
                <a:gd name="T51" fmla="*/ 40 h 115"/>
                <a:gd name="T52" fmla="*/ 7 w 103"/>
                <a:gd name="T53" fmla="*/ 30 h 115"/>
                <a:gd name="T54" fmla="*/ 12 w 103"/>
                <a:gd name="T55" fmla="*/ 21 h 115"/>
                <a:gd name="T56" fmla="*/ 19 w 103"/>
                <a:gd name="T57" fmla="*/ 13 h 115"/>
                <a:gd name="T58" fmla="*/ 27 w 103"/>
                <a:gd name="T59" fmla="*/ 7 h 115"/>
                <a:gd name="T60" fmla="*/ 36 w 103"/>
                <a:gd name="T61" fmla="*/ 3 h 115"/>
                <a:gd name="T62" fmla="*/ 46 w 103"/>
                <a:gd name="T6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15">
                  <a:moveTo>
                    <a:pt x="51" y="0"/>
                  </a:move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6" y="7"/>
                  </a:lnTo>
                  <a:lnTo>
                    <a:pt x="80" y="10"/>
                  </a:lnTo>
                  <a:lnTo>
                    <a:pt x="84" y="13"/>
                  </a:lnTo>
                  <a:lnTo>
                    <a:pt x="88" y="17"/>
                  </a:lnTo>
                  <a:lnTo>
                    <a:pt x="91" y="21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100" y="40"/>
                  </a:lnTo>
                  <a:lnTo>
                    <a:pt x="101" y="46"/>
                  </a:lnTo>
                  <a:lnTo>
                    <a:pt x="102" y="52"/>
                  </a:lnTo>
                  <a:lnTo>
                    <a:pt x="103" y="57"/>
                  </a:lnTo>
                  <a:lnTo>
                    <a:pt x="102" y="63"/>
                  </a:lnTo>
                  <a:lnTo>
                    <a:pt x="101" y="69"/>
                  </a:lnTo>
                  <a:lnTo>
                    <a:pt x="100" y="74"/>
                  </a:lnTo>
                  <a:lnTo>
                    <a:pt x="98" y="80"/>
                  </a:lnTo>
                  <a:lnTo>
                    <a:pt x="96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8" y="98"/>
                  </a:lnTo>
                  <a:lnTo>
                    <a:pt x="84" y="101"/>
                  </a:lnTo>
                  <a:lnTo>
                    <a:pt x="80" y="105"/>
                  </a:lnTo>
                  <a:lnTo>
                    <a:pt x="76" y="108"/>
                  </a:lnTo>
                  <a:lnTo>
                    <a:pt x="71" y="110"/>
                  </a:lnTo>
                  <a:lnTo>
                    <a:pt x="67" y="112"/>
                  </a:lnTo>
                  <a:lnTo>
                    <a:pt x="62" y="113"/>
                  </a:lnTo>
                  <a:lnTo>
                    <a:pt x="57" y="114"/>
                  </a:lnTo>
                  <a:lnTo>
                    <a:pt x="51" y="115"/>
                  </a:lnTo>
                  <a:lnTo>
                    <a:pt x="46" y="114"/>
                  </a:lnTo>
                  <a:lnTo>
                    <a:pt x="41" y="113"/>
                  </a:lnTo>
                  <a:lnTo>
                    <a:pt x="36" y="112"/>
                  </a:lnTo>
                  <a:lnTo>
                    <a:pt x="32" y="110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6" y="98"/>
                  </a:lnTo>
                  <a:lnTo>
                    <a:pt x="12" y="94"/>
                  </a:lnTo>
                  <a:lnTo>
                    <a:pt x="9" y="89"/>
                  </a:lnTo>
                  <a:lnTo>
                    <a:pt x="7" y="85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2" y="46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7" y="30"/>
                  </a:lnTo>
                  <a:lnTo>
                    <a:pt x="9" y="26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7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22">
              <a:extLst>
                <a:ext uri="{FF2B5EF4-FFF2-40B4-BE49-F238E27FC236}">
                  <a16:creationId xmlns:a16="http://schemas.microsoft.com/office/drawing/2014/main" id="{29B4B677-E206-482D-A113-D28DE520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973"/>
              <a:ext cx="94" cy="106"/>
            </a:xfrm>
            <a:custGeom>
              <a:avLst/>
              <a:gdLst>
                <a:gd name="T0" fmla="*/ 52 w 94"/>
                <a:gd name="T1" fmla="*/ 1 h 106"/>
                <a:gd name="T2" fmla="*/ 61 w 94"/>
                <a:gd name="T3" fmla="*/ 3 h 106"/>
                <a:gd name="T4" fmla="*/ 69 w 94"/>
                <a:gd name="T5" fmla="*/ 7 h 106"/>
                <a:gd name="T6" fmla="*/ 77 w 94"/>
                <a:gd name="T7" fmla="*/ 12 h 106"/>
                <a:gd name="T8" fmla="*/ 83 w 94"/>
                <a:gd name="T9" fmla="*/ 20 h 106"/>
                <a:gd name="T10" fmla="*/ 88 w 94"/>
                <a:gd name="T11" fmla="*/ 28 h 106"/>
                <a:gd name="T12" fmla="*/ 92 w 94"/>
                <a:gd name="T13" fmla="*/ 37 h 106"/>
                <a:gd name="T14" fmla="*/ 94 w 94"/>
                <a:gd name="T15" fmla="*/ 48 h 106"/>
                <a:gd name="T16" fmla="*/ 94 w 94"/>
                <a:gd name="T17" fmla="*/ 59 h 106"/>
                <a:gd name="T18" fmla="*/ 92 w 94"/>
                <a:gd name="T19" fmla="*/ 69 h 106"/>
                <a:gd name="T20" fmla="*/ 88 w 94"/>
                <a:gd name="T21" fmla="*/ 79 h 106"/>
                <a:gd name="T22" fmla="*/ 83 w 94"/>
                <a:gd name="T23" fmla="*/ 87 h 106"/>
                <a:gd name="T24" fmla="*/ 77 w 94"/>
                <a:gd name="T25" fmla="*/ 94 h 106"/>
                <a:gd name="T26" fmla="*/ 69 w 94"/>
                <a:gd name="T27" fmla="*/ 100 h 106"/>
                <a:gd name="T28" fmla="*/ 61 w 94"/>
                <a:gd name="T29" fmla="*/ 104 h 106"/>
                <a:gd name="T30" fmla="*/ 52 w 94"/>
                <a:gd name="T31" fmla="*/ 106 h 106"/>
                <a:gd name="T32" fmla="*/ 42 w 94"/>
                <a:gd name="T33" fmla="*/ 106 h 106"/>
                <a:gd name="T34" fmla="*/ 33 w 94"/>
                <a:gd name="T35" fmla="*/ 104 h 106"/>
                <a:gd name="T36" fmla="*/ 25 w 94"/>
                <a:gd name="T37" fmla="*/ 100 h 106"/>
                <a:gd name="T38" fmla="*/ 17 w 94"/>
                <a:gd name="T39" fmla="*/ 94 h 106"/>
                <a:gd name="T40" fmla="*/ 11 w 94"/>
                <a:gd name="T41" fmla="*/ 87 h 106"/>
                <a:gd name="T42" fmla="*/ 6 w 94"/>
                <a:gd name="T43" fmla="*/ 79 h 106"/>
                <a:gd name="T44" fmla="*/ 2 w 94"/>
                <a:gd name="T45" fmla="*/ 69 h 106"/>
                <a:gd name="T46" fmla="*/ 0 w 94"/>
                <a:gd name="T47" fmla="*/ 59 h 106"/>
                <a:gd name="T48" fmla="*/ 0 w 94"/>
                <a:gd name="T49" fmla="*/ 48 h 106"/>
                <a:gd name="T50" fmla="*/ 2 w 94"/>
                <a:gd name="T51" fmla="*/ 37 h 106"/>
                <a:gd name="T52" fmla="*/ 6 w 94"/>
                <a:gd name="T53" fmla="*/ 28 h 106"/>
                <a:gd name="T54" fmla="*/ 11 w 94"/>
                <a:gd name="T55" fmla="*/ 20 h 106"/>
                <a:gd name="T56" fmla="*/ 17 w 94"/>
                <a:gd name="T57" fmla="*/ 12 h 106"/>
                <a:gd name="T58" fmla="*/ 25 w 94"/>
                <a:gd name="T59" fmla="*/ 7 h 106"/>
                <a:gd name="T60" fmla="*/ 33 w 94"/>
                <a:gd name="T61" fmla="*/ 3 h 106"/>
                <a:gd name="T62" fmla="*/ 42 w 94"/>
                <a:gd name="T63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47" y="0"/>
                  </a:moveTo>
                  <a:lnTo>
                    <a:pt x="52" y="1"/>
                  </a:lnTo>
                  <a:lnTo>
                    <a:pt x="56" y="1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0" y="33"/>
                  </a:lnTo>
                  <a:lnTo>
                    <a:pt x="92" y="37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8" y="79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4"/>
                  </a:lnTo>
                  <a:lnTo>
                    <a:pt x="73" y="97"/>
                  </a:lnTo>
                  <a:lnTo>
                    <a:pt x="69" y="100"/>
                  </a:lnTo>
                  <a:lnTo>
                    <a:pt x="65" y="102"/>
                  </a:lnTo>
                  <a:lnTo>
                    <a:pt x="61" y="104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47" y="106"/>
                  </a:lnTo>
                  <a:lnTo>
                    <a:pt x="42" y="106"/>
                  </a:lnTo>
                  <a:lnTo>
                    <a:pt x="37" y="105"/>
                  </a:lnTo>
                  <a:lnTo>
                    <a:pt x="33" y="104"/>
                  </a:lnTo>
                  <a:lnTo>
                    <a:pt x="29" y="102"/>
                  </a:lnTo>
                  <a:lnTo>
                    <a:pt x="25" y="100"/>
                  </a:lnTo>
                  <a:lnTo>
                    <a:pt x="21" y="97"/>
                  </a:lnTo>
                  <a:lnTo>
                    <a:pt x="17" y="94"/>
                  </a:lnTo>
                  <a:lnTo>
                    <a:pt x="14" y="91"/>
                  </a:lnTo>
                  <a:lnTo>
                    <a:pt x="11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1" y="20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D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Freeform 23">
              <a:extLst>
                <a:ext uri="{FF2B5EF4-FFF2-40B4-BE49-F238E27FC236}">
                  <a16:creationId xmlns:a16="http://schemas.microsoft.com/office/drawing/2014/main" id="{DBD28F1A-28AB-429C-8286-2D52EA3A3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812"/>
              <a:ext cx="90" cy="94"/>
            </a:xfrm>
            <a:custGeom>
              <a:avLst/>
              <a:gdLst>
                <a:gd name="T0" fmla="*/ 0 w 90"/>
                <a:gd name="T1" fmla="*/ 7 h 94"/>
                <a:gd name="T2" fmla="*/ 24 w 90"/>
                <a:gd name="T3" fmla="*/ 6 h 94"/>
                <a:gd name="T4" fmla="*/ 60 w 90"/>
                <a:gd name="T5" fmla="*/ 8 h 94"/>
                <a:gd name="T6" fmla="*/ 60 w 90"/>
                <a:gd name="T7" fmla="*/ 34 h 94"/>
                <a:gd name="T8" fmla="*/ 68 w 90"/>
                <a:gd name="T9" fmla="*/ 36 h 94"/>
                <a:gd name="T10" fmla="*/ 74 w 90"/>
                <a:gd name="T11" fmla="*/ 52 h 94"/>
                <a:gd name="T12" fmla="*/ 85 w 90"/>
                <a:gd name="T13" fmla="*/ 94 h 94"/>
                <a:gd name="T14" fmla="*/ 90 w 90"/>
                <a:gd name="T15" fmla="*/ 88 h 94"/>
                <a:gd name="T16" fmla="*/ 90 w 90"/>
                <a:gd name="T17" fmla="*/ 77 h 94"/>
                <a:gd name="T18" fmla="*/ 89 w 90"/>
                <a:gd name="T19" fmla="*/ 65 h 94"/>
                <a:gd name="T20" fmla="*/ 86 w 90"/>
                <a:gd name="T21" fmla="*/ 53 h 94"/>
                <a:gd name="T22" fmla="*/ 83 w 90"/>
                <a:gd name="T23" fmla="*/ 41 h 94"/>
                <a:gd name="T24" fmla="*/ 80 w 90"/>
                <a:gd name="T25" fmla="*/ 30 h 94"/>
                <a:gd name="T26" fmla="*/ 75 w 90"/>
                <a:gd name="T27" fmla="*/ 19 h 94"/>
                <a:gd name="T28" fmla="*/ 70 w 90"/>
                <a:gd name="T29" fmla="*/ 10 h 94"/>
                <a:gd name="T30" fmla="*/ 65 w 90"/>
                <a:gd name="T31" fmla="*/ 2 h 94"/>
                <a:gd name="T32" fmla="*/ 34 w 90"/>
                <a:gd name="T33" fmla="*/ 0 h 94"/>
                <a:gd name="T34" fmla="*/ 14 w 90"/>
                <a:gd name="T35" fmla="*/ 1 h 94"/>
                <a:gd name="T36" fmla="*/ 0 w 90"/>
                <a:gd name="T37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4">
                  <a:moveTo>
                    <a:pt x="0" y="7"/>
                  </a:moveTo>
                  <a:lnTo>
                    <a:pt x="24" y="6"/>
                  </a:lnTo>
                  <a:lnTo>
                    <a:pt x="60" y="8"/>
                  </a:lnTo>
                  <a:lnTo>
                    <a:pt x="60" y="34"/>
                  </a:lnTo>
                  <a:lnTo>
                    <a:pt x="68" y="36"/>
                  </a:lnTo>
                  <a:lnTo>
                    <a:pt x="74" y="52"/>
                  </a:lnTo>
                  <a:lnTo>
                    <a:pt x="85" y="94"/>
                  </a:lnTo>
                  <a:lnTo>
                    <a:pt x="90" y="88"/>
                  </a:lnTo>
                  <a:lnTo>
                    <a:pt x="90" y="77"/>
                  </a:lnTo>
                  <a:lnTo>
                    <a:pt x="89" y="65"/>
                  </a:lnTo>
                  <a:lnTo>
                    <a:pt x="86" y="53"/>
                  </a:lnTo>
                  <a:lnTo>
                    <a:pt x="83" y="41"/>
                  </a:lnTo>
                  <a:lnTo>
                    <a:pt x="80" y="30"/>
                  </a:lnTo>
                  <a:lnTo>
                    <a:pt x="75" y="19"/>
                  </a:lnTo>
                  <a:lnTo>
                    <a:pt x="70" y="10"/>
                  </a:lnTo>
                  <a:lnTo>
                    <a:pt x="65" y="2"/>
                  </a:lnTo>
                  <a:lnTo>
                    <a:pt x="34" y="0"/>
                  </a:lnTo>
                  <a:lnTo>
                    <a:pt x="14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Freeform 24">
              <a:extLst>
                <a:ext uri="{FF2B5EF4-FFF2-40B4-BE49-F238E27FC236}">
                  <a16:creationId xmlns:a16="http://schemas.microsoft.com/office/drawing/2014/main" id="{4C0AC353-5853-4CDB-9254-BED3EACCB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906"/>
              <a:ext cx="68" cy="38"/>
            </a:xfrm>
            <a:custGeom>
              <a:avLst/>
              <a:gdLst>
                <a:gd name="T0" fmla="*/ 40 w 68"/>
                <a:gd name="T1" fmla="*/ 0 h 38"/>
                <a:gd name="T2" fmla="*/ 68 w 68"/>
                <a:gd name="T3" fmla="*/ 0 h 38"/>
                <a:gd name="T4" fmla="*/ 66 w 68"/>
                <a:gd name="T5" fmla="*/ 4 h 38"/>
                <a:gd name="T6" fmla="*/ 64 w 68"/>
                <a:gd name="T7" fmla="*/ 8 h 38"/>
                <a:gd name="T8" fmla="*/ 63 w 68"/>
                <a:gd name="T9" fmla="*/ 11 h 38"/>
                <a:gd name="T10" fmla="*/ 62 w 68"/>
                <a:gd name="T11" fmla="*/ 15 h 38"/>
                <a:gd name="T12" fmla="*/ 61 w 68"/>
                <a:gd name="T13" fmla="*/ 18 h 38"/>
                <a:gd name="T14" fmla="*/ 61 w 68"/>
                <a:gd name="T15" fmla="*/ 21 h 38"/>
                <a:gd name="T16" fmla="*/ 61 w 68"/>
                <a:gd name="T17" fmla="*/ 25 h 38"/>
                <a:gd name="T18" fmla="*/ 61 w 68"/>
                <a:gd name="T19" fmla="*/ 30 h 38"/>
                <a:gd name="T20" fmla="*/ 35 w 68"/>
                <a:gd name="T21" fmla="*/ 32 h 38"/>
                <a:gd name="T22" fmla="*/ 19 w 68"/>
                <a:gd name="T23" fmla="*/ 35 h 38"/>
                <a:gd name="T24" fmla="*/ 0 w 68"/>
                <a:gd name="T25" fmla="*/ 38 h 38"/>
                <a:gd name="T26" fmla="*/ 9 w 68"/>
                <a:gd name="T27" fmla="*/ 21 h 38"/>
                <a:gd name="T28" fmla="*/ 10 w 68"/>
                <a:gd name="T29" fmla="*/ 19 h 38"/>
                <a:gd name="T30" fmla="*/ 11 w 68"/>
                <a:gd name="T31" fmla="*/ 17 h 38"/>
                <a:gd name="T32" fmla="*/ 12 w 68"/>
                <a:gd name="T33" fmla="*/ 14 h 38"/>
                <a:gd name="T34" fmla="*/ 14 w 68"/>
                <a:gd name="T35" fmla="*/ 13 h 38"/>
                <a:gd name="T36" fmla="*/ 16 w 68"/>
                <a:gd name="T37" fmla="*/ 11 h 38"/>
                <a:gd name="T38" fmla="*/ 17 w 68"/>
                <a:gd name="T39" fmla="*/ 9 h 38"/>
                <a:gd name="T40" fmla="*/ 19 w 68"/>
                <a:gd name="T41" fmla="*/ 8 h 38"/>
                <a:gd name="T42" fmla="*/ 21 w 68"/>
                <a:gd name="T43" fmla="*/ 7 h 38"/>
                <a:gd name="T44" fmla="*/ 23 w 68"/>
                <a:gd name="T45" fmla="*/ 5 h 38"/>
                <a:gd name="T46" fmla="*/ 25 w 68"/>
                <a:gd name="T47" fmla="*/ 4 h 38"/>
                <a:gd name="T48" fmla="*/ 27 w 68"/>
                <a:gd name="T49" fmla="*/ 3 h 38"/>
                <a:gd name="T50" fmla="*/ 30 w 68"/>
                <a:gd name="T51" fmla="*/ 3 h 38"/>
                <a:gd name="T52" fmla="*/ 32 w 68"/>
                <a:gd name="T53" fmla="*/ 2 h 38"/>
                <a:gd name="T54" fmla="*/ 35 w 68"/>
                <a:gd name="T55" fmla="*/ 1 h 38"/>
                <a:gd name="T56" fmla="*/ 37 w 68"/>
                <a:gd name="T57" fmla="*/ 1 h 38"/>
                <a:gd name="T58" fmla="*/ 40 w 68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38">
                  <a:moveTo>
                    <a:pt x="40" y="0"/>
                  </a:moveTo>
                  <a:lnTo>
                    <a:pt x="68" y="0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3" y="11"/>
                  </a:lnTo>
                  <a:lnTo>
                    <a:pt x="62" y="15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61" y="25"/>
                  </a:lnTo>
                  <a:lnTo>
                    <a:pt x="61" y="30"/>
                  </a:lnTo>
                  <a:lnTo>
                    <a:pt x="35" y="32"/>
                  </a:lnTo>
                  <a:lnTo>
                    <a:pt x="19" y="35"/>
                  </a:lnTo>
                  <a:lnTo>
                    <a:pt x="0" y="38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25">
              <a:extLst>
                <a:ext uri="{FF2B5EF4-FFF2-40B4-BE49-F238E27FC236}">
                  <a16:creationId xmlns:a16="http://schemas.microsoft.com/office/drawing/2014/main" id="{197162F3-DF16-4FE3-9767-F32008E3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893"/>
              <a:ext cx="131" cy="117"/>
            </a:xfrm>
            <a:custGeom>
              <a:avLst/>
              <a:gdLst>
                <a:gd name="T0" fmla="*/ 12 w 131"/>
                <a:gd name="T1" fmla="*/ 20 h 117"/>
                <a:gd name="T2" fmla="*/ 22 w 131"/>
                <a:gd name="T3" fmla="*/ 21 h 117"/>
                <a:gd name="T4" fmla="*/ 34 w 131"/>
                <a:gd name="T5" fmla="*/ 22 h 117"/>
                <a:gd name="T6" fmla="*/ 34 w 131"/>
                <a:gd name="T7" fmla="*/ 18 h 117"/>
                <a:gd name="T8" fmla="*/ 50 w 131"/>
                <a:gd name="T9" fmla="*/ 17 h 117"/>
                <a:gd name="T10" fmla="*/ 75 w 131"/>
                <a:gd name="T11" fmla="*/ 0 h 117"/>
                <a:gd name="T12" fmla="*/ 86 w 131"/>
                <a:gd name="T13" fmla="*/ 1 h 117"/>
                <a:gd name="T14" fmla="*/ 105 w 131"/>
                <a:gd name="T15" fmla="*/ 27 h 117"/>
                <a:gd name="T16" fmla="*/ 102 w 131"/>
                <a:gd name="T17" fmla="*/ 28 h 117"/>
                <a:gd name="T18" fmla="*/ 94 w 131"/>
                <a:gd name="T19" fmla="*/ 27 h 117"/>
                <a:gd name="T20" fmla="*/ 35 w 131"/>
                <a:gd name="T21" fmla="*/ 22 h 117"/>
                <a:gd name="T22" fmla="*/ 34 w 131"/>
                <a:gd name="T23" fmla="*/ 28 h 117"/>
                <a:gd name="T24" fmla="*/ 61 w 131"/>
                <a:gd name="T25" fmla="*/ 29 h 117"/>
                <a:gd name="T26" fmla="*/ 90 w 131"/>
                <a:gd name="T27" fmla="*/ 31 h 117"/>
                <a:gd name="T28" fmla="*/ 112 w 131"/>
                <a:gd name="T29" fmla="*/ 32 h 117"/>
                <a:gd name="T30" fmla="*/ 115 w 131"/>
                <a:gd name="T31" fmla="*/ 39 h 117"/>
                <a:gd name="T32" fmla="*/ 118 w 131"/>
                <a:gd name="T33" fmla="*/ 46 h 117"/>
                <a:gd name="T34" fmla="*/ 120 w 131"/>
                <a:gd name="T35" fmla="*/ 52 h 117"/>
                <a:gd name="T36" fmla="*/ 123 w 131"/>
                <a:gd name="T37" fmla="*/ 59 h 117"/>
                <a:gd name="T38" fmla="*/ 125 w 131"/>
                <a:gd name="T39" fmla="*/ 65 h 117"/>
                <a:gd name="T40" fmla="*/ 127 w 131"/>
                <a:gd name="T41" fmla="*/ 72 h 117"/>
                <a:gd name="T42" fmla="*/ 129 w 131"/>
                <a:gd name="T43" fmla="*/ 80 h 117"/>
                <a:gd name="T44" fmla="*/ 131 w 131"/>
                <a:gd name="T45" fmla="*/ 88 h 117"/>
                <a:gd name="T46" fmla="*/ 131 w 131"/>
                <a:gd name="T47" fmla="*/ 98 h 117"/>
                <a:gd name="T48" fmla="*/ 131 w 131"/>
                <a:gd name="T49" fmla="*/ 105 h 117"/>
                <a:gd name="T50" fmla="*/ 130 w 131"/>
                <a:gd name="T51" fmla="*/ 111 h 117"/>
                <a:gd name="T52" fmla="*/ 130 w 131"/>
                <a:gd name="T53" fmla="*/ 117 h 117"/>
                <a:gd name="T54" fmla="*/ 129 w 131"/>
                <a:gd name="T55" fmla="*/ 108 h 117"/>
                <a:gd name="T56" fmla="*/ 127 w 131"/>
                <a:gd name="T57" fmla="*/ 101 h 117"/>
                <a:gd name="T58" fmla="*/ 126 w 131"/>
                <a:gd name="T59" fmla="*/ 94 h 117"/>
                <a:gd name="T60" fmla="*/ 124 w 131"/>
                <a:gd name="T61" fmla="*/ 87 h 117"/>
                <a:gd name="T62" fmla="*/ 123 w 131"/>
                <a:gd name="T63" fmla="*/ 81 h 117"/>
                <a:gd name="T64" fmla="*/ 121 w 131"/>
                <a:gd name="T65" fmla="*/ 76 h 117"/>
                <a:gd name="T66" fmla="*/ 119 w 131"/>
                <a:gd name="T67" fmla="*/ 72 h 117"/>
                <a:gd name="T68" fmla="*/ 116 w 131"/>
                <a:gd name="T69" fmla="*/ 67 h 117"/>
                <a:gd name="T70" fmla="*/ 113 w 131"/>
                <a:gd name="T71" fmla="*/ 64 h 117"/>
                <a:gd name="T72" fmla="*/ 110 w 131"/>
                <a:gd name="T73" fmla="*/ 60 h 117"/>
                <a:gd name="T74" fmla="*/ 107 w 131"/>
                <a:gd name="T75" fmla="*/ 57 h 117"/>
                <a:gd name="T76" fmla="*/ 102 w 131"/>
                <a:gd name="T77" fmla="*/ 55 h 117"/>
                <a:gd name="T78" fmla="*/ 97 w 131"/>
                <a:gd name="T79" fmla="*/ 52 h 117"/>
                <a:gd name="T80" fmla="*/ 92 w 131"/>
                <a:gd name="T81" fmla="*/ 50 h 117"/>
                <a:gd name="T82" fmla="*/ 86 w 131"/>
                <a:gd name="T83" fmla="*/ 47 h 117"/>
                <a:gd name="T84" fmla="*/ 79 w 131"/>
                <a:gd name="T85" fmla="*/ 45 h 117"/>
                <a:gd name="T86" fmla="*/ 63 w 131"/>
                <a:gd name="T87" fmla="*/ 44 h 117"/>
                <a:gd name="T88" fmla="*/ 21 w 131"/>
                <a:gd name="T89" fmla="*/ 56 h 117"/>
                <a:gd name="T90" fmla="*/ 0 w 131"/>
                <a:gd name="T91" fmla="*/ 66 h 117"/>
                <a:gd name="T92" fmla="*/ 7 w 131"/>
                <a:gd name="T93" fmla="*/ 49 h 117"/>
                <a:gd name="T94" fmla="*/ 7 w 131"/>
                <a:gd name="T95" fmla="*/ 43 h 117"/>
                <a:gd name="T96" fmla="*/ 6 w 131"/>
                <a:gd name="T97" fmla="*/ 39 h 117"/>
                <a:gd name="T98" fmla="*/ 7 w 131"/>
                <a:gd name="T99" fmla="*/ 35 h 117"/>
                <a:gd name="T100" fmla="*/ 7 w 131"/>
                <a:gd name="T101" fmla="*/ 32 h 117"/>
                <a:gd name="T102" fmla="*/ 8 w 131"/>
                <a:gd name="T103" fmla="*/ 29 h 117"/>
                <a:gd name="T104" fmla="*/ 9 w 131"/>
                <a:gd name="T105" fmla="*/ 26 h 117"/>
                <a:gd name="T106" fmla="*/ 10 w 131"/>
                <a:gd name="T107" fmla="*/ 23 h 117"/>
                <a:gd name="T108" fmla="*/ 12 w 131"/>
                <a:gd name="T109" fmla="*/ 2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" h="117">
                  <a:moveTo>
                    <a:pt x="12" y="20"/>
                  </a:moveTo>
                  <a:lnTo>
                    <a:pt x="22" y="21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50" y="17"/>
                  </a:lnTo>
                  <a:lnTo>
                    <a:pt x="75" y="0"/>
                  </a:lnTo>
                  <a:lnTo>
                    <a:pt x="86" y="1"/>
                  </a:lnTo>
                  <a:lnTo>
                    <a:pt x="105" y="27"/>
                  </a:lnTo>
                  <a:lnTo>
                    <a:pt x="102" y="28"/>
                  </a:lnTo>
                  <a:lnTo>
                    <a:pt x="94" y="27"/>
                  </a:lnTo>
                  <a:lnTo>
                    <a:pt x="35" y="22"/>
                  </a:lnTo>
                  <a:lnTo>
                    <a:pt x="34" y="28"/>
                  </a:lnTo>
                  <a:lnTo>
                    <a:pt x="61" y="29"/>
                  </a:lnTo>
                  <a:lnTo>
                    <a:pt x="90" y="31"/>
                  </a:lnTo>
                  <a:lnTo>
                    <a:pt x="112" y="32"/>
                  </a:lnTo>
                  <a:lnTo>
                    <a:pt x="115" y="39"/>
                  </a:lnTo>
                  <a:lnTo>
                    <a:pt x="118" y="46"/>
                  </a:lnTo>
                  <a:lnTo>
                    <a:pt x="120" y="52"/>
                  </a:lnTo>
                  <a:lnTo>
                    <a:pt x="123" y="59"/>
                  </a:lnTo>
                  <a:lnTo>
                    <a:pt x="125" y="65"/>
                  </a:lnTo>
                  <a:lnTo>
                    <a:pt x="127" y="72"/>
                  </a:lnTo>
                  <a:lnTo>
                    <a:pt x="129" y="80"/>
                  </a:lnTo>
                  <a:lnTo>
                    <a:pt x="131" y="8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30" y="111"/>
                  </a:lnTo>
                  <a:lnTo>
                    <a:pt x="130" y="117"/>
                  </a:lnTo>
                  <a:lnTo>
                    <a:pt x="129" y="108"/>
                  </a:lnTo>
                  <a:lnTo>
                    <a:pt x="127" y="101"/>
                  </a:lnTo>
                  <a:lnTo>
                    <a:pt x="126" y="94"/>
                  </a:lnTo>
                  <a:lnTo>
                    <a:pt x="124" y="87"/>
                  </a:lnTo>
                  <a:lnTo>
                    <a:pt x="123" y="81"/>
                  </a:lnTo>
                  <a:lnTo>
                    <a:pt x="121" y="76"/>
                  </a:lnTo>
                  <a:lnTo>
                    <a:pt x="119" y="72"/>
                  </a:lnTo>
                  <a:lnTo>
                    <a:pt x="116" y="67"/>
                  </a:lnTo>
                  <a:lnTo>
                    <a:pt x="113" y="64"/>
                  </a:lnTo>
                  <a:lnTo>
                    <a:pt x="110" y="60"/>
                  </a:lnTo>
                  <a:lnTo>
                    <a:pt x="107" y="57"/>
                  </a:lnTo>
                  <a:lnTo>
                    <a:pt x="102" y="55"/>
                  </a:lnTo>
                  <a:lnTo>
                    <a:pt x="97" y="52"/>
                  </a:lnTo>
                  <a:lnTo>
                    <a:pt x="92" y="50"/>
                  </a:lnTo>
                  <a:lnTo>
                    <a:pt x="86" y="47"/>
                  </a:lnTo>
                  <a:lnTo>
                    <a:pt x="79" y="45"/>
                  </a:lnTo>
                  <a:lnTo>
                    <a:pt x="63" y="44"/>
                  </a:lnTo>
                  <a:lnTo>
                    <a:pt x="21" y="56"/>
                  </a:lnTo>
                  <a:lnTo>
                    <a:pt x="0" y="66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9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8" y="29"/>
                  </a:lnTo>
                  <a:lnTo>
                    <a:pt x="9" y="26"/>
                  </a:lnTo>
                  <a:lnTo>
                    <a:pt x="10" y="23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Freeform 26">
              <a:extLst>
                <a:ext uri="{FF2B5EF4-FFF2-40B4-BE49-F238E27FC236}">
                  <a16:creationId xmlns:a16="http://schemas.microsoft.com/office/drawing/2014/main" id="{72E66F7C-83A2-48CD-BB2B-7D8AD787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905"/>
              <a:ext cx="97" cy="166"/>
            </a:xfrm>
            <a:custGeom>
              <a:avLst/>
              <a:gdLst>
                <a:gd name="T0" fmla="*/ 14 w 97"/>
                <a:gd name="T1" fmla="*/ 15 h 166"/>
                <a:gd name="T2" fmla="*/ 32 w 97"/>
                <a:gd name="T3" fmla="*/ 7 h 166"/>
                <a:gd name="T4" fmla="*/ 52 w 97"/>
                <a:gd name="T5" fmla="*/ 0 h 166"/>
                <a:gd name="T6" fmla="*/ 60 w 97"/>
                <a:gd name="T7" fmla="*/ 10 h 166"/>
                <a:gd name="T8" fmla="*/ 73 w 97"/>
                <a:gd name="T9" fmla="*/ 19 h 166"/>
                <a:gd name="T10" fmla="*/ 90 w 97"/>
                <a:gd name="T11" fmla="*/ 24 h 166"/>
                <a:gd name="T12" fmla="*/ 97 w 97"/>
                <a:gd name="T13" fmla="*/ 30 h 166"/>
                <a:gd name="T14" fmla="*/ 86 w 97"/>
                <a:gd name="T15" fmla="*/ 36 h 166"/>
                <a:gd name="T16" fmla="*/ 83 w 97"/>
                <a:gd name="T17" fmla="*/ 44 h 166"/>
                <a:gd name="T18" fmla="*/ 83 w 97"/>
                <a:gd name="T19" fmla="*/ 52 h 166"/>
                <a:gd name="T20" fmla="*/ 85 w 97"/>
                <a:gd name="T21" fmla="*/ 84 h 166"/>
                <a:gd name="T22" fmla="*/ 86 w 97"/>
                <a:gd name="T23" fmla="*/ 109 h 166"/>
                <a:gd name="T24" fmla="*/ 84 w 97"/>
                <a:gd name="T25" fmla="*/ 161 h 166"/>
                <a:gd name="T26" fmla="*/ 75 w 97"/>
                <a:gd name="T27" fmla="*/ 165 h 166"/>
                <a:gd name="T28" fmla="*/ 61 w 97"/>
                <a:gd name="T29" fmla="*/ 166 h 166"/>
                <a:gd name="T30" fmla="*/ 0 w 97"/>
                <a:gd name="T31" fmla="*/ 163 h 166"/>
                <a:gd name="T32" fmla="*/ 6 w 97"/>
                <a:gd name="T33" fmla="*/ 159 h 166"/>
                <a:gd name="T34" fmla="*/ 11 w 97"/>
                <a:gd name="T35" fmla="*/ 154 h 166"/>
                <a:gd name="T36" fmla="*/ 15 w 97"/>
                <a:gd name="T37" fmla="*/ 149 h 166"/>
                <a:gd name="T38" fmla="*/ 19 w 97"/>
                <a:gd name="T39" fmla="*/ 145 h 166"/>
                <a:gd name="T40" fmla="*/ 23 w 97"/>
                <a:gd name="T41" fmla="*/ 140 h 166"/>
                <a:gd name="T42" fmla="*/ 26 w 97"/>
                <a:gd name="T43" fmla="*/ 136 h 166"/>
                <a:gd name="T44" fmla="*/ 28 w 97"/>
                <a:gd name="T45" fmla="*/ 131 h 166"/>
                <a:gd name="T46" fmla="*/ 30 w 97"/>
                <a:gd name="T47" fmla="*/ 126 h 166"/>
                <a:gd name="T48" fmla="*/ 32 w 97"/>
                <a:gd name="T49" fmla="*/ 122 h 166"/>
                <a:gd name="T50" fmla="*/ 33 w 97"/>
                <a:gd name="T51" fmla="*/ 117 h 166"/>
                <a:gd name="T52" fmla="*/ 34 w 97"/>
                <a:gd name="T53" fmla="*/ 112 h 166"/>
                <a:gd name="T54" fmla="*/ 35 w 97"/>
                <a:gd name="T55" fmla="*/ 107 h 166"/>
                <a:gd name="T56" fmla="*/ 36 w 97"/>
                <a:gd name="T57" fmla="*/ 102 h 166"/>
                <a:gd name="T58" fmla="*/ 36 w 97"/>
                <a:gd name="T59" fmla="*/ 96 h 166"/>
                <a:gd name="T60" fmla="*/ 36 w 97"/>
                <a:gd name="T61" fmla="*/ 90 h 166"/>
                <a:gd name="T62" fmla="*/ 36 w 97"/>
                <a:gd name="T63" fmla="*/ 85 h 166"/>
                <a:gd name="T64" fmla="*/ 33 w 97"/>
                <a:gd name="T65" fmla="*/ 57 h 166"/>
                <a:gd name="T66" fmla="*/ 22 w 97"/>
                <a:gd name="T67" fmla="*/ 32 h 166"/>
                <a:gd name="T68" fmla="*/ 18 w 97"/>
                <a:gd name="T69" fmla="*/ 21 h 166"/>
                <a:gd name="T70" fmla="*/ 14 w 97"/>
                <a:gd name="T71" fmla="*/ 1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66">
                  <a:moveTo>
                    <a:pt x="14" y="15"/>
                  </a:moveTo>
                  <a:lnTo>
                    <a:pt x="32" y="7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73" y="19"/>
                  </a:lnTo>
                  <a:lnTo>
                    <a:pt x="90" y="24"/>
                  </a:lnTo>
                  <a:lnTo>
                    <a:pt x="97" y="30"/>
                  </a:lnTo>
                  <a:lnTo>
                    <a:pt x="86" y="36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5" y="84"/>
                  </a:lnTo>
                  <a:lnTo>
                    <a:pt x="86" y="109"/>
                  </a:lnTo>
                  <a:lnTo>
                    <a:pt x="84" y="161"/>
                  </a:lnTo>
                  <a:lnTo>
                    <a:pt x="75" y="165"/>
                  </a:lnTo>
                  <a:lnTo>
                    <a:pt x="61" y="166"/>
                  </a:lnTo>
                  <a:lnTo>
                    <a:pt x="0" y="163"/>
                  </a:lnTo>
                  <a:lnTo>
                    <a:pt x="6" y="159"/>
                  </a:lnTo>
                  <a:lnTo>
                    <a:pt x="11" y="154"/>
                  </a:lnTo>
                  <a:lnTo>
                    <a:pt x="15" y="149"/>
                  </a:lnTo>
                  <a:lnTo>
                    <a:pt x="19" y="145"/>
                  </a:lnTo>
                  <a:lnTo>
                    <a:pt x="23" y="140"/>
                  </a:lnTo>
                  <a:lnTo>
                    <a:pt x="26" y="136"/>
                  </a:lnTo>
                  <a:lnTo>
                    <a:pt x="28" y="131"/>
                  </a:lnTo>
                  <a:lnTo>
                    <a:pt x="30" y="126"/>
                  </a:lnTo>
                  <a:lnTo>
                    <a:pt x="32" y="122"/>
                  </a:lnTo>
                  <a:lnTo>
                    <a:pt x="33" y="117"/>
                  </a:lnTo>
                  <a:lnTo>
                    <a:pt x="34" y="112"/>
                  </a:lnTo>
                  <a:lnTo>
                    <a:pt x="35" y="107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5"/>
                  </a:lnTo>
                  <a:lnTo>
                    <a:pt x="33" y="57"/>
                  </a:lnTo>
                  <a:lnTo>
                    <a:pt x="22" y="32"/>
                  </a:lnTo>
                  <a:lnTo>
                    <a:pt x="18" y="21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27">
              <a:extLst>
                <a:ext uri="{FF2B5EF4-FFF2-40B4-BE49-F238E27FC236}">
                  <a16:creationId xmlns:a16="http://schemas.microsoft.com/office/drawing/2014/main" id="{F767069B-ED45-4321-B384-2EB6BF71C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845"/>
              <a:ext cx="49" cy="43"/>
            </a:xfrm>
            <a:custGeom>
              <a:avLst/>
              <a:gdLst>
                <a:gd name="T0" fmla="*/ 0 w 49"/>
                <a:gd name="T1" fmla="*/ 0 h 43"/>
                <a:gd name="T2" fmla="*/ 49 w 49"/>
                <a:gd name="T3" fmla="*/ 1 h 43"/>
                <a:gd name="T4" fmla="*/ 21 w 49"/>
                <a:gd name="T5" fmla="*/ 6 h 43"/>
                <a:gd name="T6" fmla="*/ 21 w 49"/>
                <a:gd name="T7" fmla="*/ 13 h 43"/>
                <a:gd name="T8" fmla="*/ 28 w 49"/>
                <a:gd name="T9" fmla="*/ 24 h 43"/>
                <a:gd name="T10" fmla="*/ 17 w 49"/>
                <a:gd name="T11" fmla="*/ 34 h 43"/>
                <a:gd name="T12" fmla="*/ 11 w 49"/>
                <a:gd name="T13" fmla="*/ 43 h 43"/>
                <a:gd name="T14" fmla="*/ 0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0" y="0"/>
                  </a:moveTo>
                  <a:lnTo>
                    <a:pt x="49" y="1"/>
                  </a:lnTo>
                  <a:lnTo>
                    <a:pt x="21" y="6"/>
                  </a:lnTo>
                  <a:lnTo>
                    <a:pt x="21" y="13"/>
                  </a:lnTo>
                  <a:lnTo>
                    <a:pt x="28" y="24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Freeform 28">
              <a:extLst>
                <a:ext uri="{FF2B5EF4-FFF2-40B4-BE49-F238E27FC236}">
                  <a16:creationId xmlns:a16="http://schemas.microsoft.com/office/drawing/2014/main" id="{78A81F53-C1C6-40B9-B139-BB911333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" y="995"/>
              <a:ext cx="52" cy="61"/>
            </a:xfrm>
            <a:custGeom>
              <a:avLst/>
              <a:gdLst>
                <a:gd name="T0" fmla="*/ 26 w 52"/>
                <a:gd name="T1" fmla="*/ 0 h 61"/>
                <a:gd name="T2" fmla="*/ 31 w 52"/>
                <a:gd name="T3" fmla="*/ 0 h 61"/>
                <a:gd name="T4" fmla="*/ 36 w 52"/>
                <a:gd name="T5" fmla="*/ 2 h 61"/>
                <a:gd name="T6" fmla="*/ 40 w 52"/>
                <a:gd name="T7" fmla="*/ 5 h 61"/>
                <a:gd name="T8" fmla="*/ 44 w 52"/>
                <a:gd name="T9" fmla="*/ 9 h 61"/>
                <a:gd name="T10" fmla="*/ 47 w 52"/>
                <a:gd name="T11" fmla="*/ 13 h 61"/>
                <a:gd name="T12" fmla="*/ 50 w 52"/>
                <a:gd name="T13" fmla="*/ 18 h 61"/>
                <a:gd name="T14" fmla="*/ 51 w 52"/>
                <a:gd name="T15" fmla="*/ 24 h 61"/>
                <a:gd name="T16" fmla="*/ 52 w 52"/>
                <a:gd name="T17" fmla="*/ 30 h 61"/>
                <a:gd name="T18" fmla="*/ 51 w 52"/>
                <a:gd name="T19" fmla="*/ 36 h 61"/>
                <a:gd name="T20" fmla="*/ 50 w 52"/>
                <a:gd name="T21" fmla="*/ 42 h 61"/>
                <a:gd name="T22" fmla="*/ 47 w 52"/>
                <a:gd name="T23" fmla="*/ 47 h 61"/>
                <a:gd name="T24" fmla="*/ 44 w 52"/>
                <a:gd name="T25" fmla="*/ 52 h 61"/>
                <a:gd name="T26" fmla="*/ 40 w 52"/>
                <a:gd name="T27" fmla="*/ 55 h 61"/>
                <a:gd name="T28" fmla="*/ 36 w 52"/>
                <a:gd name="T29" fmla="*/ 58 h 61"/>
                <a:gd name="T30" fmla="*/ 31 w 52"/>
                <a:gd name="T31" fmla="*/ 60 h 61"/>
                <a:gd name="T32" fmla="*/ 26 w 52"/>
                <a:gd name="T33" fmla="*/ 61 h 61"/>
                <a:gd name="T34" fmla="*/ 21 w 52"/>
                <a:gd name="T35" fmla="*/ 60 h 61"/>
                <a:gd name="T36" fmla="*/ 16 w 52"/>
                <a:gd name="T37" fmla="*/ 58 h 61"/>
                <a:gd name="T38" fmla="*/ 11 w 52"/>
                <a:gd name="T39" fmla="*/ 55 h 61"/>
                <a:gd name="T40" fmla="*/ 7 w 52"/>
                <a:gd name="T41" fmla="*/ 52 h 61"/>
                <a:gd name="T42" fmla="*/ 4 w 52"/>
                <a:gd name="T43" fmla="*/ 47 h 61"/>
                <a:gd name="T44" fmla="*/ 2 w 52"/>
                <a:gd name="T45" fmla="*/ 42 h 61"/>
                <a:gd name="T46" fmla="*/ 0 w 52"/>
                <a:gd name="T47" fmla="*/ 36 h 61"/>
                <a:gd name="T48" fmla="*/ 0 w 52"/>
                <a:gd name="T49" fmla="*/ 30 h 61"/>
                <a:gd name="T50" fmla="*/ 0 w 52"/>
                <a:gd name="T51" fmla="*/ 24 h 61"/>
                <a:gd name="T52" fmla="*/ 2 w 52"/>
                <a:gd name="T53" fmla="*/ 18 h 61"/>
                <a:gd name="T54" fmla="*/ 4 w 52"/>
                <a:gd name="T55" fmla="*/ 13 h 61"/>
                <a:gd name="T56" fmla="*/ 7 w 52"/>
                <a:gd name="T57" fmla="*/ 9 h 61"/>
                <a:gd name="T58" fmla="*/ 11 w 52"/>
                <a:gd name="T59" fmla="*/ 5 h 61"/>
                <a:gd name="T60" fmla="*/ 16 w 52"/>
                <a:gd name="T61" fmla="*/ 2 h 61"/>
                <a:gd name="T62" fmla="*/ 21 w 52"/>
                <a:gd name="T63" fmla="*/ 0 h 61"/>
                <a:gd name="T64" fmla="*/ 26 w 52"/>
                <a:gd name="T6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61">
                  <a:moveTo>
                    <a:pt x="26" y="0"/>
                  </a:moveTo>
                  <a:lnTo>
                    <a:pt x="31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50" y="18"/>
                  </a:lnTo>
                  <a:lnTo>
                    <a:pt x="51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4" y="52"/>
                  </a:lnTo>
                  <a:lnTo>
                    <a:pt x="40" y="55"/>
                  </a:lnTo>
                  <a:lnTo>
                    <a:pt x="36" y="58"/>
                  </a:lnTo>
                  <a:lnTo>
                    <a:pt x="31" y="60"/>
                  </a:lnTo>
                  <a:lnTo>
                    <a:pt x="26" y="61"/>
                  </a:lnTo>
                  <a:lnTo>
                    <a:pt x="21" y="60"/>
                  </a:lnTo>
                  <a:lnTo>
                    <a:pt x="16" y="58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Freeform 29">
              <a:extLst>
                <a:ext uri="{FF2B5EF4-FFF2-40B4-BE49-F238E27FC236}">
                  <a16:creationId xmlns:a16="http://schemas.microsoft.com/office/drawing/2014/main" id="{D31F4D08-0670-48F4-9FDE-4B02099F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" y="941"/>
              <a:ext cx="25" cy="125"/>
            </a:xfrm>
            <a:custGeom>
              <a:avLst/>
              <a:gdLst>
                <a:gd name="T0" fmla="*/ 1 w 25"/>
                <a:gd name="T1" fmla="*/ 16 h 125"/>
                <a:gd name="T2" fmla="*/ 1 w 25"/>
                <a:gd name="T3" fmla="*/ 14 h 125"/>
                <a:gd name="T4" fmla="*/ 1 w 25"/>
                <a:gd name="T5" fmla="*/ 12 h 125"/>
                <a:gd name="T6" fmla="*/ 3 w 25"/>
                <a:gd name="T7" fmla="*/ 9 h 125"/>
                <a:gd name="T8" fmla="*/ 5 w 25"/>
                <a:gd name="T9" fmla="*/ 5 h 125"/>
                <a:gd name="T10" fmla="*/ 7 w 25"/>
                <a:gd name="T11" fmla="*/ 4 h 125"/>
                <a:gd name="T12" fmla="*/ 8 w 25"/>
                <a:gd name="T13" fmla="*/ 3 h 125"/>
                <a:gd name="T14" fmla="*/ 10 w 25"/>
                <a:gd name="T15" fmla="*/ 2 h 125"/>
                <a:gd name="T16" fmla="*/ 11 w 25"/>
                <a:gd name="T17" fmla="*/ 1 h 125"/>
                <a:gd name="T18" fmla="*/ 12 w 25"/>
                <a:gd name="T19" fmla="*/ 1 h 125"/>
                <a:gd name="T20" fmla="*/ 13 w 25"/>
                <a:gd name="T21" fmla="*/ 0 h 125"/>
                <a:gd name="T22" fmla="*/ 15 w 25"/>
                <a:gd name="T23" fmla="*/ 0 h 125"/>
                <a:gd name="T24" fmla="*/ 17 w 25"/>
                <a:gd name="T25" fmla="*/ 0 h 125"/>
                <a:gd name="T26" fmla="*/ 19 w 25"/>
                <a:gd name="T27" fmla="*/ 3 h 125"/>
                <a:gd name="T28" fmla="*/ 21 w 25"/>
                <a:gd name="T29" fmla="*/ 11 h 125"/>
                <a:gd name="T30" fmla="*/ 23 w 25"/>
                <a:gd name="T31" fmla="*/ 23 h 125"/>
                <a:gd name="T32" fmla="*/ 24 w 25"/>
                <a:gd name="T33" fmla="*/ 38 h 125"/>
                <a:gd name="T34" fmla="*/ 25 w 25"/>
                <a:gd name="T35" fmla="*/ 55 h 125"/>
                <a:gd name="T36" fmla="*/ 25 w 25"/>
                <a:gd name="T37" fmla="*/ 73 h 125"/>
                <a:gd name="T38" fmla="*/ 24 w 25"/>
                <a:gd name="T39" fmla="*/ 90 h 125"/>
                <a:gd name="T40" fmla="*/ 22 w 25"/>
                <a:gd name="T41" fmla="*/ 106 h 125"/>
                <a:gd name="T42" fmla="*/ 21 w 25"/>
                <a:gd name="T43" fmla="*/ 109 h 125"/>
                <a:gd name="T44" fmla="*/ 19 w 25"/>
                <a:gd name="T45" fmla="*/ 112 h 125"/>
                <a:gd name="T46" fmla="*/ 16 w 25"/>
                <a:gd name="T47" fmla="*/ 115 h 125"/>
                <a:gd name="T48" fmla="*/ 13 w 25"/>
                <a:gd name="T49" fmla="*/ 118 h 125"/>
                <a:gd name="T50" fmla="*/ 10 w 25"/>
                <a:gd name="T51" fmla="*/ 120 h 125"/>
                <a:gd name="T52" fmla="*/ 7 w 25"/>
                <a:gd name="T53" fmla="*/ 122 h 125"/>
                <a:gd name="T54" fmla="*/ 4 w 25"/>
                <a:gd name="T55" fmla="*/ 123 h 125"/>
                <a:gd name="T56" fmla="*/ 0 w 25"/>
                <a:gd name="T57" fmla="*/ 125 h 125"/>
                <a:gd name="T58" fmla="*/ 3 w 25"/>
                <a:gd name="T59" fmla="*/ 88 h 125"/>
                <a:gd name="T60" fmla="*/ 4 w 25"/>
                <a:gd name="T61" fmla="*/ 59 h 125"/>
                <a:gd name="T62" fmla="*/ 3 w 25"/>
                <a:gd name="T63" fmla="*/ 36 h 125"/>
                <a:gd name="T64" fmla="*/ 1 w 25"/>
                <a:gd name="T6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125">
                  <a:moveTo>
                    <a:pt x="1" y="16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21" y="11"/>
                  </a:lnTo>
                  <a:lnTo>
                    <a:pt x="23" y="23"/>
                  </a:lnTo>
                  <a:lnTo>
                    <a:pt x="24" y="38"/>
                  </a:lnTo>
                  <a:lnTo>
                    <a:pt x="25" y="55"/>
                  </a:lnTo>
                  <a:lnTo>
                    <a:pt x="25" y="73"/>
                  </a:lnTo>
                  <a:lnTo>
                    <a:pt x="24" y="90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2"/>
                  </a:lnTo>
                  <a:lnTo>
                    <a:pt x="16" y="115"/>
                  </a:lnTo>
                  <a:lnTo>
                    <a:pt x="13" y="118"/>
                  </a:lnTo>
                  <a:lnTo>
                    <a:pt x="10" y="120"/>
                  </a:lnTo>
                  <a:lnTo>
                    <a:pt x="7" y="122"/>
                  </a:lnTo>
                  <a:lnTo>
                    <a:pt x="4" y="123"/>
                  </a:lnTo>
                  <a:lnTo>
                    <a:pt x="0" y="125"/>
                  </a:lnTo>
                  <a:lnTo>
                    <a:pt x="3" y="88"/>
                  </a:lnTo>
                  <a:lnTo>
                    <a:pt x="4" y="59"/>
                  </a:lnTo>
                  <a:lnTo>
                    <a:pt x="3" y="3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Freeform 30">
              <a:extLst>
                <a:ext uri="{FF2B5EF4-FFF2-40B4-BE49-F238E27FC236}">
                  <a16:creationId xmlns:a16="http://schemas.microsoft.com/office/drawing/2014/main" id="{159F584F-5DE7-471A-9EE7-BF14ED3C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897"/>
              <a:ext cx="43" cy="6"/>
            </a:xfrm>
            <a:custGeom>
              <a:avLst/>
              <a:gdLst>
                <a:gd name="T0" fmla="*/ 22 w 43"/>
                <a:gd name="T1" fmla="*/ 0 h 6"/>
                <a:gd name="T2" fmla="*/ 26 w 43"/>
                <a:gd name="T3" fmla="*/ 0 h 6"/>
                <a:gd name="T4" fmla="*/ 30 w 43"/>
                <a:gd name="T5" fmla="*/ 0 h 6"/>
                <a:gd name="T6" fmla="*/ 34 w 43"/>
                <a:gd name="T7" fmla="*/ 1 h 6"/>
                <a:gd name="T8" fmla="*/ 37 w 43"/>
                <a:gd name="T9" fmla="*/ 1 h 6"/>
                <a:gd name="T10" fmla="*/ 40 w 43"/>
                <a:gd name="T11" fmla="*/ 1 h 6"/>
                <a:gd name="T12" fmla="*/ 42 w 43"/>
                <a:gd name="T13" fmla="*/ 2 h 6"/>
                <a:gd name="T14" fmla="*/ 43 w 43"/>
                <a:gd name="T15" fmla="*/ 2 h 6"/>
                <a:gd name="T16" fmla="*/ 43 w 43"/>
                <a:gd name="T17" fmla="*/ 3 h 6"/>
                <a:gd name="T18" fmla="*/ 43 w 43"/>
                <a:gd name="T19" fmla="*/ 3 h 6"/>
                <a:gd name="T20" fmla="*/ 42 w 43"/>
                <a:gd name="T21" fmla="*/ 4 h 6"/>
                <a:gd name="T22" fmla="*/ 40 w 43"/>
                <a:gd name="T23" fmla="*/ 4 h 6"/>
                <a:gd name="T24" fmla="*/ 37 w 43"/>
                <a:gd name="T25" fmla="*/ 5 h 6"/>
                <a:gd name="T26" fmla="*/ 34 w 43"/>
                <a:gd name="T27" fmla="*/ 5 h 6"/>
                <a:gd name="T28" fmla="*/ 30 w 43"/>
                <a:gd name="T29" fmla="*/ 6 h 6"/>
                <a:gd name="T30" fmla="*/ 26 w 43"/>
                <a:gd name="T31" fmla="*/ 6 h 6"/>
                <a:gd name="T32" fmla="*/ 22 w 43"/>
                <a:gd name="T33" fmla="*/ 6 h 6"/>
                <a:gd name="T34" fmla="*/ 17 w 43"/>
                <a:gd name="T35" fmla="*/ 6 h 6"/>
                <a:gd name="T36" fmla="*/ 13 w 43"/>
                <a:gd name="T37" fmla="*/ 6 h 6"/>
                <a:gd name="T38" fmla="*/ 10 w 43"/>
                <a:gd name="T39" fmla="*/ 5 h 6"/>
                <a:gd name="T40" fmla="*/ 6 w 43"/>
                <a:gd name="T41" fmla="*/ 5 h 6"/>
                <a:gd name="T42" fmla="*/ 4 w 43"/>
                <a:gd name="T43" fmla="*/ 4 h 6"/>
                <a:gd name="T44" fmla="*/ 2 w 43"/>
                <a:gd name="T45" fmla="*/ 4 h 6"/>
                <a:gd name="T46" fmla="*/ 0 w 43"/>
                <a:gd name="T47" fmla="*/ 3 h 6"/>
                <a:gd name="T48" fmla="*/ 0 w 43"/>
                <a:gd name="T49" fmla="*/ 3 h 6"/>
                <a:gd name="T50" fmla="*/ 0 w 43"/>
                <a:gd name="T51" fmla="*/ 2 h 6"/>
                <a:gd name="T52" fmla="*/ 2 w 43"/>
                <a:gd name="T53" fmla="*/ 2 h 6"/>
                <a:gd name="T54" fmla="*/ 4 w 43"/>
                <a:gd name="T55" fmla="*/ 1 h 6"/>
                <a:gd name="T56" fmla="*/ 6 w 43"/>
                <a:gd name="T57" fmla="*/ 1 h 6"/>
                <a:gd name="T58" fmla="*/ 10 w 43"/>
                <a:gd name="T59" fmla="*/ 1 h 6"/>
                <a:gd name="T60" fmla="*/ 13 w 43"/>
                <a:gd name="T61" fmla="*/ 0 h 6"/>
                <a:gd name="T62" fmla="*/ 17 w 43"/>
                <a:gd name="T63" fmla="*/ 0 h 6"/>
                <a:gd name="T64" fmla="*/ 22 w 43"/>
                <a:gd name="T6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6">
                  <a:moveTo>
                    <a:pt x="22" y="0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Freeform 31">
              <a:extLst>
                <a:ext uri="{FF2B5EF4-FFF2-40B4-BE49-F238E27FC236}">
                  <a16:creationId xmlns:a16="http://schemas.microsoft.com/office/drawing/2014/main" id="{8950940F-78F0-4CEA-8D79-791E4CBE0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23"/>
              <a:ext cx="47" cy="19"/>
            </a:xfrm>
            <a:custGeom>
              <a:avLst/>
              <a:gdLst>
                <a:gd name="T0" fmla="*/ 0 w 47"/>
                <a:gd name="T1" fmla="*/ 0 h 19"/>
                <a:gd name="T2" fmla="*/ 3 w 47"/>
                <a:gd name="T3" fmla="*/ 0 h 19"/>
                <a:gd name="T4" fmla="*/ 6 w 47"/>
                <a:gd name="T5" fmla="*/ 0 h 19"/>
                <a:gd name="T6" fmla="*/ 9 w 47"/>
                <a:gd name="T7" fmla="*/ 0 h 19"/>
                <a:gd name="T8" fmla="*/ 12 w 47"/>
                <a:gd name="T9" fmla="*/ 0 h 19"/>
                <a:gd name="T10" fmla="*/ 15 w 47"/>
                <a:gd name="T11" fmla="*/ 0 h 19"/>
                <a:gd name="T12" fmla="*/ 18 w 47"/>
                <a:gd name="T13" fmla="*/ 0 h 19"/>
                <a:gd name="T14" fmla="*/ 21 w 47"/>
                <a:gd name="T15" fmla="*/ 0 h 19"/>
                <a:gd name="T16" fmla="*/ 24 w 47"/>
                <a:gd name="T17" fmla="*/ 0 h 19"/>
                <a:gd name="T18" fmla="*/ 27 w 47"/>
                <a:gd name="T19" fmla="*/ 0 h 19"/>
                <a:gd name="T20" fmla="*/ 30 w 47"/>
                <a:gd name="T21" fmla="*/ 0 h 19"/>
                <a:gd name="T22" fmla="*/ 33 w 47"/>
                <a:gd name="T23" fmla="*/ 0 h 19"/>
                <a:gd name="T24" fmla="*/ 36 w 47"/>
                <a:gd name="T25" fmla="*/ 0 h 19"/>
                <a:gd name="T26" fmla="*/ 39 w 47"/>
                <a:gd name="T27" fmla="*/ 0 h 19"/>
                <a:gd name="T28" fmla="*/ 42 w 47"/>
                <a:gd name="T29" fmla="*/ 0 h 19"/>
                <a:gd name="T30" fmla="*/ 44 w 47"/>
                <a:gd name="T31" fmla="*/ 0 h 19"/>
                <a:gd name="T32" fmla="*/ 47 w 47"/>
                <a:gd name="T33" fmla="*/ 1 h 19"/>
                <a:gd name="T34" fmla="*/ 47 w 47"/>
                <a:gd name="T35" fmla="*/ 19 h 19"/>
                <a:gd name="T36" fmla="*/ 44 w 47"/>
                <a:gd name="T37" fmla="*/ 19 h 19"/>
                <a:gd name="T38" fmla="*/ 42 w 47"/>
                <a:gd name="T39" fmla="*/ 19 h 19"/>
                <a:gd name="T40" fmla="*/ 39 w 47"/>
                <a:gd name="T41" fmla="*/ 19 h 19"/>
                <a:gd name="T42" fmla="*/ 36 w 47"/>
                <a:gd name="T43" fmla="*/ 19 h 19"/>
                <a:gd name="T44" fmla="*/ 33 w 47"/>
                <a:gd name="T45" fmla="*/ 19 h 19"/>
                <a:gd name="T46" fmla="*/ 30 w 47"/>
                <a:gd name="T47" fmla="*/ 19 h 19"/>
                <a:gd name="T48" fmla="*/ 27 w 47"/>
                <a:gd name="T49" fmla="*/ 19 h 19"/>
                <a:gd name="T50" fmla="*/ 24 w 47"/>
                <a:gd name="T51" fmla="*/ 18 h 19"/>
                <a:gd name="T52" fmla="*/ 21 w 47"/>
                <a:gd name="T53" fmla="*/ 18 h 19"/>
                <a:gd name="T54" fmla="*/ 18 w 47"/>
                <a:gd name="T55" fmla="*/ 18 h 19"/>
                <a:gd name="T56" fmla="*/ 15 w 47"/>
                <a:gd name="T57" fmla="*/ 18 h 19"/>
                <a:gd name="T58" fmla="*/ 12 w 47"/>
                <a:gd name="T59" fmla="*/ 18 h 19"/>
                <a:gd name="T60" fmla="*/ 9 w 47"/>
                <a:gd name="T61" fmla="*/ 18 h 19"/>
                <a:gd name="T62" fmla="*/ 6 w 47"/>
                <a:gd name="T63" fmla="*/ 18 h 19"/>
                <a:gd name="T64" fmla="*/ 3 w 47"/>
                <a:gd name="T65" fmla="*/ 18 h 19"/>
                <a:gd name="T66" fmla="*/ 0 w 47"/>
                <a:gd name="T67" fmla="*/ 18 h 19"/>
                <a:gd name="T68" fmla="*/ 0 w 47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Freeform 32">
              <a:extLst>
                <a:ext uri="{FF2B5EF4-FFF2-40B4-BE49-F238E27FC236}">
                  <a16:creationId xmlns:a16="http://schemas.microsoft.com/office/drawing/2014/main" id="{D0B59F2F-0AA1-48EB-B6C8-E6030B86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823"/>
              <a:ext cx="44" cy="18"/>
            </a:xfrm>
            <a:custGeom>
              <a:avLst/>
              <a:gdLst>
                <a:gd name="T0" fmla="*/ 0 w 44"/>
                <a:gd name="T1" fmla="*/ 0 h 18"/>
                <a:gd name="T2" fmla="*/ 2 w 44"/>
                <a:gd name="T3" fmla="*/ 0 h 18"/>
                <a:gd name="T4" fmla="*/ 5 w 44"/>
                <a:gd name="T5" fmla="*/ 0 h 18"/>
                <a:gd name="T6" fmla="*/ 8 w 44"/>
                <a:gd name="T7" fmla="*/ 0 h 18"/>
                <a:gd name="T8" fmla="*/ 11 w 44"/>
                <a:gd name="T9" fmla="*/ 0 h 18"/>
                <a:gd name="T10" fmla="*/ 14 w 44"/>
                <a:gd name="T11" fmla="*/ 0 h 18"/>
                <a:gd name="T12" fmla="*/ 16 w 44"/>
                <a:gd name="T13" fmla="*/ 0 h 18"/>
                <a:gd name="T14" fmla="*/ 19 w 44"/>
                <a:gd name="T15" fmla="*/ 0 h 18"/>
                <a:gd name="T16" fmla="*/ 22 w 44"/>
                <a:gd name="T17" fmla="*/ 0 h 18"/>
                <a:gd name="T18" fmla="*/ 25 w 44"/>
                <a:gd name="T19" fmla="*/ 0 h 18"/>
                <a:gd name="T20" fmla="*/ 28 w 44"/>
                <a:gd name="T21" fmla="*/ 0 h 18"/>
                <a:gd name="T22" fmla="*/ 30 w 44"/>
                <a:gd name="T23" fmla="*/ 0 h 18"/>
                <a:gd name="T24" fmla="*/ 33 w 44"/>
                <a:gd name="T25" fmla="*/ 0 h 18"/>
                <a:gd name="T26" fmla="*/ 36 w 44"/>
                <a:gd name="T27" fmla="*/ 1 h 18"/>
                <a:gd name="T28" fmla="*/ 39 w 44"/>
                <a:gd name="T29" fmla="*/ 1 h 18"/>
                <a:gd name="T30" fmla="*/ 41 w 44"/>
                <a:gd name="T31" fmla="*/ 1 h 18"/>
                <a:gd name="T32" fmla="*/ 44 w 44"/>
                <a:gd name="T33" fmla="*/ 1 h 18"/>
                <a:gd name="T34" fmla="*/ 44 w 44"/>
                <a:gd name="T35" fmla="*/ 5 h 18"/>
                <a:gd name="T36" fmla="*/ 44 w 44"/>
                <a:gd name="T37" fmla="*/ 9 h 18"/>
                <a:gd name="T38" fmla="*/ 44 w 44"/>
                <a:gd name="T39" fmla="*/ 14 h 18"/>
                <a:gd name="T40" fmla="*/ 44 w 44"/>
                <a:gd name="T41" fmla="*/ 18 h 18"/>
                <a:gd name="T42" fmla="*/ 41 w 44"/>
                <a:gd name="T43" fmla="*/ 18 h 18"/>
                <a:gd name="T44" fmla="*/ 38 w 44"/>
                <a:gd name="T45" fmla="*/ 18 h 18"/>
                <a:gd name="T46" fmla="*/ 36 w 44"/>
                <a:gd name="T47" fmla="*/ 18 h 18"/>
                <a:gd name="T48" fmla="*/ 33 w 44"/>
                <a:gd name="T49" fmla="*/ 18 h 18"/>
                <a:gd name="T50" fmla="*/ 30 w 44"/>
                <a:gd name="T51" fmla="*/ 18 h 18"/>
                <a:gd name="T52" fmla="*/ 27 w 44"/>
                <a:gd name="T53" fmla="*/ 18 h 18"/>
                <a:gd name="T54" fmla="*/ 25 w 44"/>
                <a:gd name="T55" fmla="*/ 18 h 18"/>
                <a:gd name="T56" fmla="*/ 22 w 44"/>
                <a:gd name="T57" fmla="*/ 18 h 18"/>
                <a:gd name="T58" fmla="*/ 19 w 44"/>
                <a:gd name="T59" fmla="*/ 18 h 18"/>
                <a:gd name="T60" fmla="*/ 16 w 44"/>
                <a:gd name="T61" fmla="*/ 18 h 18"/>
                <a:gd name="T62" fmla="*/ 13 w 44"/>
                <a:gd name="T63" fmla="*/ 18 h 18"/>
                <a:gd name="T64" fmla="*/ 11 w 44"/>
                <a:gd name="T65" fmla="*/ 18 h 18"/>
                <a:gd name="T66" fmla="*/ 8 w 44"/>
                <a:gd name="T67" fmla="*/ 18 h 18"/>
                <a:gd name="T68" fmla="*/ 5 w 44"/>
                <a:gd name="T69" fmla="*/ 18 h 18"/>
                <a:gd name="T70" fmla="*/ 2 w 44"/>
                <a:gd name="T71" fmla="*/ 18 h 18"/>
                <a:gd name="T72" fmla="*/ 0 w 44"/>
                <a:gd name="T73" fmla="*/ 18 h 18"/>
                <a:gd name="T74" fmla="*/ 0 w 44"/>
                <a:gd name="T75" fmla="*/ 13 h 18"/>
                <a:gd name="T76" fmla="*/ 0 w 44"/>
                <a:gd name="T77" fmla="*/ 9 h 18"/>
                <a:gd name="T78" fmla="*/ 0 w 44"/>
                <a:gd name="T79" fmla="*/ 4 h 18"/>
                <a:gd name="T80" fmla="*/ 0 w 44"/>
                <a:gd name="T8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Freeform 33">
              <a:extLst>
                <a:ext uri="{FF2B5EF4-FFF2-40B4-BE49-F238E27FC236}">
                  <a16:creationId xmlns:a16="http://schemas.microsoft.com/office/drawing/2014/main" id="{681FE27E-8133-4C2A-981B-3937E323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824"/>
              <a:ext cx="42" cy="16"/>
            </a:xfrm>
            <a:custGeom>
              <a:avLst/>
              <a:gdLst>
                <a:gd name="T0" fmla="*/ 0 w 42"/>
                <a:gd name="T1" fmla="*/ 0 h 16"/>
                <a:gd name="T2" fmla="*/ 3 w 42"/>
                <a:gd name="T3" fmla="*/ 0 h 16"/>
                <a:gd name="T4" fmla="*/ 6 w 42"/>
                <a:gd name="T5" fmla="*/ 0 h 16"/>
                <a:gd name="T6" fmla="*/ 8 w 42"/>
                <a:gd name="T7" fmla="*/ 0 h 16"/>
                <a:gd name="T8" fmla="*/ 11 w 42"/>
                <a:gd name="T9" fmla="*/ 0 h 16"/>
                <a:gd name="T10" fmla="*/ 13 w 42"/>
                <a:gd name="T11" fmla="*/ 0 h 16"/>
                <a:gd name="T12" fmla="*/ 16 w 42"/>
                <a:gd name="T13" fmla="*/ 0 h 16"/>
                <a:gd name="T14" fmla="*/ 19 w 42"/>
                <a:gd name="T15" fmla="*/ 0 h 16"/>
                <a:gd name="T16" fmla="*/ 21 w 42"/>
                <a:gd name="T17" fmla="*/ 0 h 16"/>
                <a:gd name="T18" fmla="*/ 24 w 42"/>
                <a:gd name="T19" fmla="*/ 0 h 16"/>
                <a:gd name="T20" fmla="*/ 27 w 42"/>
                <a:gd name="T21" fmla="*/ 0 h 16"/>
                <a:gd name="T22" fmla="*/ 29 w 42"/>
                <a:gd name="T23" fmla="*/ 0 h 16"/>
                <a:gd name="T24" fmla="*/ 32 w 42"/>
                <a:gd name="T25" fmla="*/ 0 h 16"/>
                <a:gd name="T26" fmla="*/ 34 w 42"/>
                <a:gd name="T27" fmla="*/ 0 h 16"/>
                <a:gd name="T28" fmla="*/ 37 w 42"/>
                <a:gd name="T29" fmla="*/ 0 h 16"/>
                <a:gd name="T30" fmla="*/ 39 w 42"/>
                <a:gd name="T31" fmla="*/ 1 h 16"/>
                <a:gd name="T32" fmla="*/ 42 w 42"/>
                <a:gd name="T33" fmla="*/ 1 h 16"/>
                <a:gd name="T34" fmla="*/ 42 w 42"/>
                <a:gd name="T35" fmla="*/ 5 h 16"/>
                <a:gd name="T36" fmla="*/ 42 w 42"/>
                <a:gd name="T37" fmla="*/ 8 h 16"/>
                <a:gd name="T38" fmla="*/ 42 w 42"/>
                <a:gd name="T39" fmla="*/ 12 h 16"/>
                <a:gd name="T40" fmla="*/ 42 w 42"/>
                <a:gd name="T41" fmla="*/ 16 h 16"/>
                <a:gd name="T42" fmla="*/ 39 w 42"/>
                <a:gd name="T43" fmla="*/ 16 h 16"/>
                <a:gd name="T44" fmla="*/ 37 w 42"/>
                <a:gd name="T45" fmla="*/ 16 h 16"/>
                <a:gd name="T46" fmla="*/ 34 w 42"/>
                <a:gd name="T47" fmla="*/ 16 h 16"/>
                <a:gd name="T48" fmla="*/ 31 w 42"/>
                <a:gd name="T49" fmla="*/ 16 h 16"/>
                <a:gd name="T50" fmla="*/ 29 w 42"/>
                <a:gd name="T51" fmla="*/ 16 h 16"/>
                <a:gd name="T52" fmla="*/ 26 w 42"/>
                <a:gd name="T53" fmla="*/ 16 h 16"/>
                <a:gd name="T54" fmla="*/ 24 w 42"/>
                <a:gd name="T55" fmla="*/ 16 h 16"/>
                <a:gd name="T56" fmla="*/ 21 w 42"/>
                <a:gd name="T57" fmla="*/ 16 h 16"/>
                <a:gd name="T58" fmla="*/ 18 w 42"/>
                <a:gd name="T59" fmla="*/ 16 h 16"/>
                <a:gd name="T60" fmla="*/ 16 w 42"/>
                <a:gd name="T61" fmla="*/ 16 h 16"/>
                <a:gd name="T62" fmla="*/ 13 w 42"/>
                <a:gd name="T63" fmla="*/ 16 h 16"/>
                <a:gd name="T64" fmla="*/ 11 w 42"/>
                <a:gd name="T65" fmla="*/ 16 h 16"/>
                <a:gd name="T66" fmla="*/ 8 w 42"/>
                <a:gd name="T67" fmla="*/ 16 h 16"/>
                <a:gd name="T68" fmla="*/ 5 w 42"/>
                <a:gd name="T69" fmla="*/ 16 h 16"/>
                <a:gd name="T70" fmla="*/ 3 w 42"/>
                <a:gd name="T71" fmla="*/ 16 h 16"/>
                <a:gd name="T72" fmla="*/ 0 w 42"/>
                <a:gd name="T73" fmla="*/ 16 h 16"/>
                <a:gd name="T74" fmla="*/ 0 w 42"/>
                <a:gd name="T75" fmla="*/ 12 h 16"/>
                <a:gd name="T76" fmla="*/ 0 w 42"/>
                <a:gd name="T77" fmla="*/ 8 h 16"/>
                <a:gd name="T78" fmla="*/ 0 w 42"/>
                <a:gd name="T79" fmla="*/ 4 h 16"/>
                <a:gd name="T80" fmla="*/ 0 w 42"/>
                <a:gd name="T8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1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Freeform 34">
              <a:extLst>
                <a:ext uri="{FF2B5EF4-FFF2-40B4-BE49-F238E27FC236}">
                  <a16:creationId xmlns:a16="http://schemas.microsoft.com/office/drawing/2014/main" id="{69F68CD2-C5D1-45E9-A6A2-5F99A7CAB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824"/>
              <a:ext cx="39" cy="16"/>
            </a:xfrm>
            <a:custGeom>
              <a:avLst/>
              <a:gdLst>
                <a:gd name="T0" fmla="*/ 0 w 39"/>
                <a:gd name="T1" fmla="*/ 0 h 16"/>
                <a:gd name="T2" fmla="*/ 2 w 39"/>
                <a:gd name="T3" fmla="*/ 0 h 16"/>
                <a:gd name="T4" fmla="*/ 5 w 39"/>
                <a:gd name="T5" fmla="*/ 0 h 16"/>
                <a:gd name="T6" fmla="*/ 7 w 39"/>
                <a:gd name="T7" fmla="*/ 0 h 16"/>
                <a:gd name="T8" fmla="*/ 10 w 39"/>
                <a:gd name="T9" fmla="*/ 0 h 16"/>
                <a:gd name="T10" fmla="*/ 12 w 39"/>
                <a:gd name="T11" fmla="*/ 0 h 16"/>
                <a:gd name="T12" fmla="*/ 15 w 39"/>
                <a:gd name="T13" fmla="*/ 0 h 16"/>
                <a:gd name="T14" fmla="*/ 17 w 39"/>
                <a:gd name="T15" fmla="*/ 0 h 16"/>
                <a:gd name="T16" fmla="*/ 19 w 39"/>
                <a:gd name="T17" fmla="*/ 0 h 16"/>
                <a:gd name="T18" fmla="*/ 22 w 39"/>
                <a:gd name="T19" fmla="*/ 0 h 16"/>
                <a:gd name="T20" fmla="*/ 24 w 39"/>
                <a:gd name="T21" fmla="*/ 0 h 16"/>
                <a:gd name="T22" fmla="*/ 27 w 39"/>
                <a:gd name="T23" fmla="*/ 1 h 16"/>
                <a:gd name="T24" fmla="*/ 29 w 39"/>
                <a:gd name="T25" fmla="*/ 1 h 16"/>
                <a:gd name="T26" fmla="*/ 32 w 39"/>
                <a:gd name="T27" fmla="*/ 1 h 16"/>
                <a:gd name="T28" fmla="*/ 34 w 39"/>
                <a:gd name="T29" fmla="*/ 1 h 16"/>
                <a:gd name="T30" fmla="*/ 37 w 39"/>
                <a:gd name="T31" fmla="*/ 1 h 16"/>
                <a:gd name="T32" fmla="*/ 39 w 39"/>
                <a:gd name="T33" fmla="*/ 1 h 16"/>
                <a:gd name="T34" fmla="*/ 39 w 39"/>
                <a:gd name="T35" fmla="*/ 5 h 16"/>
                <a:gd name="T36" fmla="*/ 39 w 39"/>
                <a:gd name="T37" fmla="*/ 8 h 16"/>
                <a:gd name="T38" fmla="*/ 39 w 39"/>
                <a:gd name="T39" fmla="*/ 12 h 16"/>
                <a:gd name="T40" fmla="*/ 38 w 39"/>
                <a:gd name="T41" fmla="*/ 16 h 16"/>
                <a:gd name="T42" fmla="*/ 36 w 39"/>
                <a:gd name="T43" fmla="*/ 16 h 16"/>
                <a:gd name="T44" fmla="*/ 34 w 39"/>
                <a:gd name="T45" fmla="*/ 16 h 16"/>
                <a:gd name="T46" fmla="*/ 31 w 39"/>
                <a:gd name="T47" fmla="*/ 16 h 16"/>
                <a:gd name="T48" fmla="*/ 29 w 39"/>
                <a:gd name="T49" fmla="*/ 16 h 16"/>
                <a:gd name="T50" fmla="*/ 26 w 39"/>
                <a:gd name="T51" fmla="*/ 16 h 16"/>
                <a:gd name="T52" fmla="*/ 24 w 39"/>
                <a:gd name="T53" fmla="*/ 16 h 16"/>
                <a:gd name="T54" fmla="*/ 22 w 39"/>
                <a:gd name="T55" fmla="*/ 16 h 16"/>
                <a:gd name="T56" fmla="*/ 19 w 39"/>
                <a:gd name="T57" fmla="*/ 16 h 16"/>
                <a:gd name="T58" fmla="*/ 17 w 39"/>
                <a:gd name="T59" fmla="*/ 16 h 16"/>
                <a:gd name="T60" fmla="*/ 14 w 39"/>
                <a:gd name="T61" fmla="*/ 16 h 16"/>
                <a:gd name="T62" fmla="*/ 12 w 39"/>
                <a:gd name="T63" fmla="*/ 16 h 16"/>
                <a:gd name="T64" fmla="*/ 9 w 39"/>
                <a:gd name="T65" fmla="*/ 16 h 16"/>
                <a:gd name="T66" fmla="*/ 7 w 39"/>
                <a:gd name="T67" fmla="*/ 16 h 16"/>
                <a:gd name="T68" fmla="*/ 5 w 39"/>
                <a:gd name="T69" fmla="*/ 16 h 16"/>
                <a:gd name="T70" fmla="*/ 2 w 39"/>
                <a:gd name="T71" fmla="*/ 16 h 16"/>
                <a:gd name="T72" fmla="*/ 0 w 39"/>
                <a:gd name="T73" fmla="*/ 16 h 16"/>
                <a:gd name="T74" fmla="*/ 0 w 39"/>
                <a:gd name="T75" fmla="*/ 12 h 16"/>
                <a:gd name="T76" fmla="*/ 0 w 39"/>
                <a:gd name="T77" fmla="*/ 8 h 16"/>
                <a:gd name="T78" fmla="*/ 0 w 39"/>
                <a:gd name="T79" fmla="*/ 4 h 16"/>
                <a:gd name="T80" fmla="*/ 0 w 39"/>
                <a:gd name="T8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16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Freeform 35">
              <a:extLst>
                <a:ext uri="{FF2B5EF4-FFF2-40B4-BE49-F238E27FC236}">
                  <a16:creationId xmlns:a16="http://schemas.microsoft.com/office/drawing/2014/main" id="{92041A93-6755-4BA1-B2B3-99BC3778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" y="825"/>
              <a:ext cx="37" cy="14"/>
            </a:xfrm>
            <a:custGeom>
              <a:avLst/>
              <a:gdLst>
                <a:gd name="T0" fmla="*/ 0 w 37"/>
                <a:gd name="T1" fmla="*/ 0 h 14"/>
                <a:gd name="T2" fmla="*/ 3 w 37"/>
                <a:gd name="T3" fmla="*/ 0 h 14"/>
                <a:gd name="T4" fmla="*/ 5 w 37"/>
                <a:gd name="T5" fmla="*/ 0 h 14"/>
                <a:gd name="T6" fmla="*/ 7 w 37"/>
                <a:gd name="T7" fmla="*/ 0 h 14"/>
                <a:gd name="T8" fmla="*/ 10 w 37"/>
                <a:gd name="T9" fmla="*/ 0 h 14"/>
                <a:gd name="T10" fmla="*/ 12 w 37"/>
                <a:gd name="T11" fmla="*/ 0 h 14"/>
                <a:gd name="T12" fmla="*/ 14 w 37"/>
                <a:gd name="T13" fmla="*/ 0 h 14"/>
                <a:gd name="T14" fmla="*/ 16 w 37"/>
                <a:gd name="T15" fmla="*/ 0 h 14"/>
                <a:gd name="T16" fmla="*/ 19 w 37"/>
                <a:gd name="T17" fmla="*/ 0 h 14"/>
                <a:gd name="T18" fmla="*/ 21 w 37"/>
                <a:gd name="T19" fmla="*/ 0 h 14"/>
                <a:gd name="T20" fmla="*/ 23 w 37"/>
                <a:gd name="T21" fmla="*/ 0 h 14"/>
                <a:gd name="T22" fmla="*/ 26 w 37"/>
                <a:gd name="T23" fmla="*/ 0 h 14"/>
                <a:gd name="T24" fmla="*/ 28 w 37"/>
                <a:gd name="T25" fmla="*/ 0 h 14"/>
                <a:gd name="T26" fmla="*/ 30 w 37"/>
                <a:gd name="T27" fmla="*/ 0 h 14"/>
                <a:gd name="T28" fmla="*/ 32 w 37"/>
                <a:gd name="T29" fmla="*/ 0 h 14"/>
                <a:gd name="T30" fmla="*/ 35 w 37"/>
                <a:gd name="T31" fmla="*/ 0 h 14"/>
                <a:gd name="T32" fmla="*/ 37 w 37"/>
                <a:gd name="T33" fmla="*/ 1 h 14"/>
                <a:gd name="T34" fmla="*/ 37 w 37"/>
                <a:gd name="T35" fmla="*/ 4 h 14"/>
                <a:gd name="T36" fmla="*/ 36 w 37"/>
                <a:gd name="T37" fmla="*/ 7 h 14"/>
                <a:gd name="T38" fmla="*/ 36 w 37"/>
                <a:gd name="T39" fmla="*/ 11 h 14"/>
                <a:gd name="T40" fmla="*/ 36 w 37"/>
                <a:gd name="T41" fmla="*/ 14 h 14"/>
                <a:gd name="T42" fmla="*/ 34 w 37"/>
                <a:gd name="T43" fmla="*/ 14 h 14"/>
                <a:gd name="T44" fmla="*/ 32 w 37"/>
                <a:gd name="T45" fmla="*/ 14 h 14"/>
                <a:gd name="T46" fmla="*/ 29 w 37"/>
                <a:gd name="T47" fmla="*/ 14 h 14"/>
                <a:gd name="T48" fmla="*/ 27 w 37"/>
                <a:gd name="T49" fmla="*/ 14 h 14"/>
                <a:gd name="T50" fmla="*/ 25 w 37"/>
                <a:gd name="T51" fmla="*/ 14 h 14"/>
                <a:gd name="T52" fmla="*/ 23 w 37"/>
                <a:gd name="T53" fmla="*/ 14 h 14"/>
                <a:gd name="T54" fmla="*/ 20 w 37"/>
                <a:gd name="T55" fmla="*/ 14 h 14"/>
                <a:gd name="T56" fmla="*/ 18 w 37"/>
                <a:gd name="T57" fmla="*/ 14 h 14"/>
                <a:gd name="T58" fmla="*/ 16 w 37"/>
                <a:gd name="T59" fmla="*/ 14 h 14"/>
                <a:gd name="T60" fmla="*/ 14 w 37"/>
                <a:gd name="T61" fmla="*/ 14 h 14"/>
                <a:gd name="T62" fmla="*/ 12 w 37"/>
                <a:gd name="T63" fmla="*/ 14 h 14"/>
                <a:gd name="T64" fmla="*/ 9 w 37"/>
                <a:gd name="T65" fmla="*/ 14 h 14"/>
                <a:gd name="T66" fmla="*/ 7 w 37"/>
                <a:gd name="T67" fmla="*/ 14 h 14"/>
                <a:gd name="T68" fmla="*/ 5 w 37"/>
                <a:gd name="T69" fmla="*/ 14 h 14"/>
                <a:gd name="T70" fmla="*/ 3 w 37"/>
                <a:gd name="T71" fmla="*/ 14 h 14"/>
                <a:gd name="T72" fmla="*/ 0 w 37"/>
                <a:gd name="T73" fmla="*/ 14 h 14"/>
                <a:gd name="T74" fmla="*/ 0 w 37"/>
                <a:gd name="T75" fmla="*/ 11 h 14"/>
                <a:gd name="T76" fmla="*/ 0 w 37"/>
                <a:gd name="T77" fmla="*/ 7 h 14"/>
                <a:gd name="T78" fmla="*/ 0 w 37"/>
                <a:gd name="T79" fmla="*/ 3 h 14"/>
                <a:gd name="T80" fmla="*/ 0 w 37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1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Freeform 36">
              <a:extLst>
                <a:ext uri="{FF2B5EF4-FFF2-40B4-BE49-F238E27FC236}">
                  <a16:creationId xmlns:a16="http://schemas.microsoft.com/office/drawing/2014/main" id="{64B355CE-60C2-4743-AC52-8F9F972E7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825"/>
              <a:ext cx="34" cy="14"/>
            </a:xfrm>
            <a:custGeom>
              <a:avLst/>
              <a:gdLst>
                <a:gd name="T0" fmla="*/ 0 w 34"/>
                <a:gd name="T1" fmla="*/ 0 h 14"/>
                <a:gd name="T2" fmla="*/ 2 w 34"/>
                <a:gd name="T3" fmla="*/ 0 h 14"/>
                <a:gd name="T4" fmla="*/ 4 w 34"/>
                <a:gd name="T5" fmla="*/ 0 h 14"/>
                <a:gd name="T6" fmla="*/ 6 w 34"/>
                <a:gd name="T7" fmla="*/ 0 h 14"/>
                <a:gd name="T8" fmla="*/ 9 w 34"/>
                <a:gd name="T9" fmla="*/ 0 h 14"/>
                <a:gd name="T10" fmla="*/ 11 w 34"/>
                <a:gd name="T11" fmla="*/ 0 h 14"/>
                <a:gd name="T12" fmla="*/ 13 w 34"/>
                <a:gd name="T13" fmla="*/ 0 h 14"/>
                <a:gd name="T14" fmla="*/ 15 w 34"/>
                <a:gd name="T15" fmla="*/ 0 h 14"/>
                <a:gd name="T16" fmla="*/ 17 w 34"/>
                <a:gd name="T17" fmla="*/ 0 h 14"/>
                <a:gd name="T18" fmla="*/ 19 w 34"/>
                <a:gd name="T19" fmla="*/ 0 h 14"/>
                <a:gd name="T20" fmla="*/ 21 w 34"/>
                <a:gd name="T21" fmla="*/ 0 h 14"/>
                <a:gd name="T22" fmla="*/ 23 w 34"/>
                <a:gd name="T23" fmla="*/ 1 h 14"/>
                <a:gd name="T24" fmla="*/ 25 w 34"/>
                <a:gd name="T25" fmla="*/ 1 h 14"/>
                <a:gd name="T26" fmla="*/ 27 w 34"/>
                <a:gd name="T27" fmla="*/ 1 h 14"/>
                <a:gd name="T28" fmla="*/ 30 w 34"/>
                <a:gd name="T29" fmla="*/ 1 h 14"/>
                <a:gd name="T30" fmla="*/ 32 w 34"/>
                <a:gd name="T31" fmla="*/ 1 h 14"/>
                <a:gd name="T32" fmla="*/ 34 w 34"/>
                <a:gd name="T33" fmla="*/ 1 h 14"/>
                <a:gd name="T34" fmla="*/ 34 w 34"/>
                <a:gd name="T35" fmla="*/ 4 h 14"/>
                <a:gd name="T36" fmla="*/ 33 w 34"/>
                <a:gd name="T37" fmla="*/ 7 h 14"/>
                <a:gd name="T38" fmla="*/ 33 w 34"/>
                <a:gd name="T39" fmla="*/ 10 h 14"/>
                <a:gd name="T40" fmla="*/ 33 w 34"/>
                <a:gd name="T41" fmla="*/ 14 h 14"/>
                <a:gd name="T42" fmla="*/ 31 w 34"/>
                <a:gd name="T43" fmla="*/ 14 h 14"/>
                <a:gd name="T44" fmla="*/ 29 w 34"/>
                <a:gd name="T45" fmla="*/ 14 h 14"/>
                <a:gd name="T46" fmla="*/ 27 w 34"/>
                <a:gd name="T47" fmla="*/ 14 h 14"/>
                <a:gd name="T48" fmla="*/ 25 w 34"/>
                <a:gd name="T49" fmla="*/ 14 h 14"/>
                <a:gd name="T50" fmla="*/ 23 w 34"/>
                <a:gd name="T51" fmla="*/ 14 h 14"/>
                <a:gd name="T52" fmla="*/ 20 w 34"/>
                <a:gd name="T53" fmla="*/ 14 h 14"/>
                <a:gd name="T54" fmla="*/ 18 w 34"/>
                <a:gd name="T55" fmla="*/ 14 h 14"/>
                <a:gd name="T56" fmla="*/ 16 w 34"/>
                <a:gd name="T57" fmla="*/ 14 h 14"/>
                <a:gd name="T58" fmla="*/ 14 w 34"/>
                <a:gd name="T59" fmla="*/ 14 h 14"/>
                <a:gd name="T60" fmla="*/ 12 w 34"/>
                <a:gd name="T61" fmla="*/ 14 h 14"/>
                <a:gd name="T62" fmla="*/ 10 w 34"/>
                <a:gd name="T63" fmla="*/ 14 h 14"/>
                <a:gd name="T64" fmla="*/ 8 w 34"/>
                <a:gd name="T65" fmla="*/ 14 h 14"/>
                <a:gd name="T66" fmla="*/ 6 w 34"/>
                <a:gd name="T67" fmla="*/ 14 h 14"/>
                <a:gd name="T68" fmla="*/ 4 w 34"/>
                <a:gd name="T69" fmla="*/ 14 h 14"/>
                <a:gd name="T70" fmla="*/ 2 w 34"/>
                <a:gd name="T71" fmla="*/ 14 h 14"/>
                <a:gd name="T72" fmla="*/ 0 w 34"/>
                <a:gd name="T73" fmla="*/ 14 h 14"/>
                <a:gd name="T74" fmla="*/ 0 w 34"/>
                <a:gd name="T75" fmla="*/ 10 h 14"/>
                <a:gd name="T76" fmla="*/ 0 w 34"/>
                <a:gd name="T77" fmla="*/ 7 h 14"/>
                <a:gd name="T78" fmla="*/ 0 w 34"/>
                <a:gd name="T79" fmla="*/ 4 h 14"/>
                <a:gd name="T80" fmla="*/ 0 w 34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Freeform 37">
              <a:extLst>
                <a:ext uri="{FF2B5EF4-FFF2-40B4-BE49-F238E27FC236}">
                  <a16:creationId xmlns:a16="http://schemas.microsoft.com/office/drawing/2014/main" id="{76AFAD1F-A13C-4B1E-A8A6-E1750A76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826"/>
              <a:ext cx="31" cy="12"/>
            </a:xfrm>
            <a:custGeom>
              <a:avLst/>
              <a:gdLst>
                <a:gd name="T0" fmla="*/ 0 w 31"/>
                <a:gd name="T1" fmla="*/ 0 h 12"/>
                <a:gd name="T2" fmla="*/ 2 w 31"/>
                <a:gd name="T3" fmla="*/ 0 h 12"/>
                <a:gd name="T4" fmla="*/ 3 w 31"/>
                <a:gd name="T5" fmla="*/ 0 h 12"/>
                <a:gd name="T6" fmla="*/ 5 w 31"/>
                <a:gd name="T7" fmla="*/ 0 h 12"/>
                <a:gd name="T8" fmla="*/ 7 w 31"/>
                <a:gd name="T9" fmla="*/ 0 h 12"/>
                <a:gd name="T10" fmla="*/ 9 w 31"/>
                <a:gd name="T11" fmla="*/ 0 h 12"/>
                <a:gd name="T12" fmla="*/ 11 w 31"/>
                <a:gd name="T13" fmla="*/ 0 h 12"/>
                <a:gd name="T14" fmla="*/ 13 w 31"/>
                <a:gd name="T15" fmla="*/ 0 h 12"/>
                <a:gd name="T16" fmla="*/ 15 w 31"/>
                <a:gd name="T17" fmla="*/ 0 h 12"/>
                <a:gd name="T18" fmla="*/ 17 w 31"/>
                <a:gd name="T19" fmla="*/ 0 h 12"/>
                <a:gd name="T20" fmla="*/ 19 w 31"/>
                <a:gd name="T21" fmla="*/ 0 h 12"/>
                <a:gd name="T22" fmla="*/ 21 w 31"/>
                <a:gd name="T23" fmla="*/ 0 h 12"/>
                <a:gd name="T24" fmla="*/ 23 w 31"/>
                <a:gd name="T25" fmla="*/ 0 h 12"/>
                <a:gd name="T26" fmla="*/ 25 w 31"/>
                <a:gd name="T27" fmla="*/ 0 h 12"/>
                <a:gd name="T28" fmla="*/ 27 w 31"/>
                <a:gd name="T29" fmla="*/ 0 h 12"/>
                <a:gd name="T30" fmla="*/ 29 w 31"/>
                <a:gd name="T31" fmla="*/ 1 h 12"/>
                <a:gd name="T32" fmla="*/ 31 w 31"/>
                <a:gd name="T33" fmla="*/ 1 h 12"/>
                <a:gd name="T34" fmla="*/ 30 w 31"/>
                <a:gd name="T35" fmla="*/ 4 h 12"/>
                <a:gd name="T36" fmla="*/ 30 w 31"/>
                <a:gd name="T37" fmla="*/ 6 h 12"/>
                <a:gd name="T38" fmla="*/ 30 w 31"/>
                <a:gd name="T39" fmla="*/ 9 h 12"/>
                <a:gd name="T40" fmla="*/ 30 w 31"/>
                <a:gd name="T41" fmla="*/ 12 h 12"/>
                <a:gd name="T42" fmla="*/ 28 w 31"/>
                <a:gd name="T43" fmla="*/ 12 h 12"/>
                <a:gd name="T44" fmla="*/ 26 w 31"/>
                <a:gd name="T45" fmla="*/ 12 h 12"/>
                <a:gd name="T46" fmla="*/ 24 w 31"/>
                <a:gd name="T47" fmla="*/ 12 h 12"/>
                <a:gd name="T48" fmla="*/ 22 w 31"/>
                <a:gd name="T49" fmla="*/ 12 h 12"/>
                <a:gd name="T50" fmla="*/ 20 w 31"/>
                <a:gd name="T51" fmla="*/ 12 h 12"/>
                <a:gd name="T52" fmla="*/ 18 w 31"/>
                <a:gd name="T53" fmla="*/ 12 h 12"/>
                <a:gd name="T54" fmla="*/ 16 w 31"/>
                <a:gd name="T55" fmla="*/ 12 h 12"/>
                <a:gd name="T56" fmla="*/ 15 w 31"/>
                <a:gd name="T57" fmla="*/ 12 h 12"/>
                <a:gd name="T58" fmla="*/ 13 w 31"/>
                <a:gd name="T59" fmla="*/ 12 h 12"/>
                <a:gd name="T60" fmla="*/ 11 w 31"/>
                <a:gd name="T61" fmla="*/ 12 h 12"/>
                <a:gd name="T62" fmla="*/ 9 w 31"/>
                <a:gd name="T63" fmla="*/ 12 h 12"/>
                <a:gd name="T64" fmla="*/ 7 w 31"/>
                <a:gd name="T65" fmla="*/ 12 h 12"/>
                <a:gd name="T66" fmla="*/ 5 w 31"/>
                <a:gd name="T67" fmla="*/ 12 h 12"/>
                <a:gd name="T68" fmla="*/ 3 w 31"/>
                <a:gd name="T69" fmla="*/ 12 h 12"/>
                <a:gd name="T70" fmla="*/ 1 w 31"/>
                <a:gd name="T71" fmla="*/ 12 h 12"/>
                <a:gd name="T72" fmla="*/ 0 w 31"/>
                <a:gd name="T73" fmla="*/ 12 h 12"/>
                <a:gd name="T74" fmla="*/ 0 w 31"/>
                <a:gd name="T75" fmla="*/ 9 h 12"/>
                <a:gd name="T76" fmla="*/ 0 w 31"/>
                <a:gd name="T77" fmla="*/ 6 h 12"/>
                <a:gd name="T78" fmla="*/ 0 w 31"/>
                <a:gd name="T79" fmla="*/ 3 h 12"/>
                <a:gd name="T80" fmla="*/ 0 w 31"/>
                <a:gd name="T8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Freeform 38">
              <a:extLst>
                <a:ext uri="{FF2B5EF4-FFF2-40B4-BE49-F238E27FC236}">
                  <a16:creationId xmlns:a16="http://schemas.microsoft.com/office/drawing/2014/main" id="{2B3F2671-08F5-4ACC-9642-26E90C1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" y="826"/>
              <a:ext cx="29" cy="12"/>
            </a:xfrm>
            <a:custGeom>
              <a:avLst/>
              <a:gdLst>
                <a:gd name="T0" fmla="*/ 0 w 29"/>
                <a:gd name="T1" fmla="*/ 0 h 12"/>
                <a:gd name="T2" fmla="*/ 4 w 29"/>
                <a:gd name="T3" fmla="*/ 0 h 12"/>
                <a:gd name="T4" fmla="*/ 7 w 29"/>
                <a:gd name="T5" fmla="*/ 0 h 12"/>
                <a:gd name="T6" fmla="*/ 11 w 29"/>
                <a:gd name="T7" fmla="*/ 0 h 12"/>
                <a:gd name="T8" fmla="*/ 14 w 29"/>
                <a:gd name="T9" fmla="*/ 1 h 12"/>
                <a:gd name="T10" fmla="*/ 18 w 29"/>
                <a:gd name="T11" fmla="*/ 1 h 12"/>
                <a:gd name="T12" fmla="*/ 22 w 29"/>
                <a:gd name="T13" fmla="*/ 1 h 12"/>
                <a:gd name="T14" fmla="*/ 25 w 29"/>
                <a:gd name="T15" fmla="*/ 1 h 12"/>
                <a:gd name="T16" fmla="*/ 29 w 29"/>
                <a:gd name="T17" fmla="*/ 1 h 12"/>
                <a:gd name="T18" fmla="*/ 28 w 29"/>
                <a:gd name="T19" fmla="*/ 4 h 12"/>
                <a:gd name="T20" fmla="*/ 28 w 29"/>
                <a:gd name="T21" fmla="*/ 6 h 12"/>
                <a:gd name="T22" fmla="*/ 28 w 29"/>
                <a:gd name="T23" fmla="*/ 9 h 12"/>
                <a:gd name="T24" fmla="*/ 27 w 29"/>
                <a:gd name="T25" fmla="*/ 11 h 12"/>
                <a:gd name="T26" fmla="*/ 24 w 29"/>
                <a:gd name="T27" fmla="*/ 11 h 12"/>
                <a:gd name="T28" fmla="*/ 20 w 29"/>
                <a:gd name="T29" fmla="*/ 11 h 12"/>
                <a:gd name="T30" fmla="*/ 17 w 29"/>
                <a:gd name="T31" fmla="*/ 11 h 12"/>
                <a:gd name="T32" fmla="*/ 14 w 29"/>
                <a:gd name="T33" fmla="*/ 11 h 12"/>
                <a:gd name="T34" fmla="*/ 10 w 29"/>
                <a:gd name="T35" fmla="*/ 12 h 12"/>
                <a:gd name="T36" fmla="*/ 7 w 29"/>
                <a:gd name="T37" fmla="*/ 12 h 12"/>
                <a:gd name="T38" fmla="*/ 3 w 29"/>
                <a:gd name="T39" fmla="*/ 12 h 12"/>
                <a:gd name="T40" fmla="*/ 0 w 29"/>
                <a:gd name="T41" fmla="*/ 12 h 12"/>
                <a:gd name="T42" fmla="*/ 0 w 29"/>
                <a:gd name="T43" fmla="*/ 9 h 12"/>
                <a:gd name="T44" fmla="*/ 0 w 29"/>
                <a:gd name="T45" fmla="*/ 6 h 12"/>
                <a:gd name="T46" fmla="*/ 0 w 29"/>
                <a:gd name="T47" fmla="*/ 3 h 12"/>
                <a:gd name="T48" fmla="*/ 0 w 29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Freeform 39">
              <a:extLst>
                <a:ext uri="{FF2B5EF4-FFF2-40B4-BE49-F238E27FC236}">
                  <a16:creationId xmlns:a16="http://schemas.microsoft.com/office/drawing/2014/main" id="{53BE66D5-446A-472A-8F8E-C31C9E27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827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3 w 25"/>
                <a:gd name="T3" fmla="*/ 0 h 10"/>
                <a:gd name="T4" fmla="*/ 6 w 25"/>
                <a:gd name="T5" fmla="*/ 0 h 10"/>
                <a:gd name="T6" fmla="*/ 9 w 25"/>
                <a:gd name="T7" fmla="*/ 0 h 10"/>
                <a:gd name="T8" fmla="*/ 13 w 25"/>
                <a:gd name="T9" fmla="*/ 0 h 10"/>
                <a:gd name="T10" fmla="*/ 16 w 25"/>
                <a:gd name="T11" fmla="*/ 0 h 10"/>
                <a:gd name="T12" fmla="*/ 19 w 25"/>
                <a:gd name="T13" fmla="*/ 0 h 10"/>
                <a:gd name="T14" fmla="*/ 22 w 25"/>
                <a:gd name="T15" fmla="*/ 0 h 10"/>
                <a:gd name="T16" fmla="*/ 25 w 25"/>
                <a:gd name="T17" fmla="*/ 1 h 10"/>
                <a:gd name="T18" fmla="*/ 25 w 25"/>
                <a:gd name="T19" fmla="*/ 3 h 10"/>
                <a:gd name="T20" fmla="*/ 25 w 25"/>
                <a:gd name="T21" fmla="*/ 5 h 10"/>
                <a:gd name="T22" fmla="*/ 24 w 25"/>
                <a:gd name="T23" fmla="*/ 7 h 10"/>
                <a:gd name="T24" fmla="*/ 24 w 25"/>
                <a:gd name="T25" fmla="*/ 10 h 10"/>
                <a:gd name="T26" fmla="*/ 21 w 25"/>
                <a:gd name="T27" fmla="*/ 10 h 10"/>
                <a:gd name="T28" fmla="*/ 18 w 25"/>
                <a:gd name="T29" fmla="*/ 10 h 10"/>
                <a:gd name="T30" fmla="*/ 15 w 25"/>
                <a:gd name="T31" fmla="*/ 10 h 10"/>
                <a:gd name="T32" fmla="*/ 12 w 25"/>
                <a:gd name="T33" fmla="*/ 10 h 10"/>
                <a:gd name="T34" fmla="*/ 9 w 25"/>
                <a:gd name="T35" fmla="*/ 10 h 10"/>
                <a:gd name="T36" fmla="*/ 6 w 25"/>
                <a:gd name="T37" fmla="*/ 10 h 10"/>
                <a:gd name="T38" fmla="*/ 3 w 25"/>
                <a:gd name="T39" fmla="*/ 10 h 10"/>
                <a:gd name="T40" fmla="*/ 0 w 25"/>
                <a:gd name="T41" fmla="*/ 10 h 10"/>
                <a:gd name="T42" fmla="*/ 0 w 25"/>
                <a:gd name="T43" fmla="*/ 8 h 10"/>
                <a:gd name="T44" fmla="*/ 0 w 25"/>
                <a:gd name="T45" fmla="*/ 5 h 10"/>
                <a:gd name="T46" fmla="*/ 0 w 25"/>
                <a:gd name="T47" fmla="*/ 3 h 10"/>
                <a:gd name="T48" fmla="*/ 0 w 25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Freeform 40">
              <a:extLst>
                <a:ext uri="{FF2B5EF4-FFF2-40B4-BE49-F238E27FC236}">
                  <a16:creationId xmlns:a16="http://schemas.microsoft.com/office/drawing/2014/main" id="{530D1689-68FB-4EF3-AA7A-9C0EC319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" y="827"/>
              <a:ext cx="23" cy="10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0 h 10"/>
                <a:gd name="T4" fmla="*/ 6 w 23"/>
                <a:gd name="T5" fmla="*/ 0 h 10"/>
                <a:gd name="T6" fmla="*/ 9 w 23"/>
                <a:gd name="T7" fmla="*/ 0 h 10"/>
                <a:gd name="T8" fmla="*/ 12 w 23"/>
                <a:gd name="T9" fmla="*/ 0 h 10"/>
                <a:gd name="T10" fmla="*/ 15 w 23"/>
                <a:gd name="T11" fmla="*/ 1 h 10"/>
                <a:gd name="T12" fmla="*/ 18 w 23"/>
                <a:gd name="T13" fmla="*/ 1 h 10"/>
                <a:gd name="T14" fmla="*/ 20 w 23"/>
                <a:gd name="T15" fmla="*/ 1 h 10"/>
                <a:gd name="T16" fmla="*/ 23 w 23"/>
                <a:gd name="T17" fmla="*/ 1 h 10"/>
                <a:gd name="T18" fmla="*/ 23 w 23"/>
                <a:gd name="T19" fmla="*/ 3 h 10"/>
                <a:gd name="T20" fmla="*/ 22 w 23"/>
                <a:gd name="T21" fmla="*/ 5 h 10"/>
                <a:gd name="T22" fmla="*/ 22 w 23"/>
                <a:gd name="T23" fmla="*/ 7 h 10"/>
                <a:gd name="T24" fmla="*/ 21 w 23"/>
                <a:gd name="T25" fmla="*/ 9 h 10"/>
                <a:gd name="T26" fmla="*/ 19 w 23"/>
                <a:gd name="T27" fmla="*/ 9 h 10"/>
                <a:gd name="T28" fmla="*/ 16 w 23"/>
                <a:gd name="T29" fmla="*/ 9 h 10"/>
                <a:gd name="T30" fmla="*/ 13 w 23"/>
                <a:gd name="T31" fmla="*/ 9 h 10"/>
                <a:gd name="T32" fmla="*/ 11 w 23"/>
                <a:gd name="T33" fmla="*/ 9 h 10"/>
                <a:gd name="T34" fmla="*/ 8 w 23"/>
                <a:gd name="T35" fmla="*/ 10 h 10"/>
                <a:gd name="T36" fmla="*/ 6 w 23"/>
                <a:gd name="T37" fmla="*/ 10 h 10"/>
                <a:gd name="T38" fmla="*/ 3 w 23"/>
                <a:gd name="T39" fmla="*/ 10 h 10"/>
                <a:gd name="T40" fmla="*/ 0 w 23"/>
                <a:gd name="T41" fmla="*/ 10 h 10"/>
                <a:gd name="T42" fmla="*/ 0 w 23"/>
                <a:gd name="T43" fmla="*/ 7 h 10"/>
                <a:gd name="T44" fmla="*/ 0 w 23"/>
                <a:gd name="T45" fmla="*/ 5 h 10"/>
                <a:gd name="T46" fmla="*/ 0 w 23"/>
                <a:gd name="T47" fmla="*/ 3 h 10"/>
                <a:gd name="T48" fmla="*/ 0 w 23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Freeform 41">
              <a:extLst>
                <a:ext uri="{FF2B5EF4-FFF2-40B4-BE49-F238E27FC236}">
                  <a16:creationId xmlns:a16="http://schemas.microsoft.com/office/drawing/2014/main" id="{DABF2C5C-949F-436F-89C9-2BAE0193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828"/>
              <a:ext cx="20" cy="8"/>
            </a:xfrm>
            <a:custGeom>
              <a:avLst/>
              <a:gdLst>
                <a:gd name="T0" fmla="*/ 0 w 20"/>
                <a:gd name="T1" fmla="*/ 0 h 8"/>
                <a:gd name="T2" fmla="*/ 2 w 20"/>
                <a:gd name="T3" fmla="*/ 0 h 8"/>
                <a:gd name="T4" fmla="*/ 5 w 20"/>
                <a:gd name="T5" fmla="*/ 0 h 8"/>
                <a:gd name="T6" fmla="*/ 8 w 20"/>
                <a:gd name="T7" fmla="*/ 0 h 8"/>
                <a:gd name="T8" fmla="*/ 10 w 20"/>
                <a:gd name="T9" fmla="*/ 0 h 8"/>
                <a:gd name="T10" fmla="*/ 13 w 20"/>
                <a:gd name="T11" fmla="*/ 0 h 8"/>
                <a:gd name="T12" fmla="*/ 15 w 20"/>
                <a:gd name="T13" fmla="*/ 0 h 8"/>
                <a:gd name="T14" fmla="*/ 18 w 20"/>
                <a:gd name="T15" fmla="*/ 1 h 8"/>
                <a:gd name="T16" fmla="*/ 20 w 20"/>
                <a:gd name="T17" fmla="*/ 1 h 8"/>
                <a:gd name="T18" fmla="*/ 20 w 20"/>
                <a:gd name="T19" fmla="*/ 2 h 8"/>
                <a:gd name="T20" fmla="*/ 19 w 20"/>
                <a:gd name="T21" fmla="*/ 4 h 8"/>
                <a:gd name="T22" fmla="*/ 19 w 20"/>
                <a:gd name="T23" fmla="*/ 6 h 8"/>
                <a:gd name="T24" fmla="*/ 18 w 20"/>
                <a:gd name="T25" fmla="*/ 8 h 8"/>
                <a:gd name="T26" fmla="*/ 16 w 20"/>
                <a:gd name="T27" fmla="*/ 8 h 8"/>
                <a:gd name="T28" fmla="*/ 13 w 20"/>
                <a:gd name="T29" fmla="*/ 8 h 8"/>
                <a:gd name="T30" fmla="*/ 11 w 20"/>
                <a:gd name="T31" fmla="*/ 8 h 8"/>
                <a:gd name="T32" fmla="*/ 9 w 20"/>
                <a:gd name="T33" fmla="*/ 8 h 8"/>
                <a:gd name="T34" fmla="*/ 7 w 20"/>
                <a:gd name="T35" fmla="*/ 8 h 8"/>
                <a:gd name="T36" fmla="*/ 5 w 20"/>
                <a:gd name="T37" fmla="*/ 8 h 8"/>
                <a:gd name="T38" fmla="*/ 2 w 20"/>
                <a:gd name="T39" fmla="*/ 8 h 8"/>
                <a:gd name="T40" fmla="*/ 0 w 20"/>
                <a:gd name="T41" fmla="*/ 8 h 8"/>
                <a:gd name="T42" fmla="*/ 0 w 20"/>
                <a:gd name="T43" fmla="*/ 6 h 8"/>
                <a:gd name="T44" fmla="*/ 0 w 20"/>
                <a:gd name="T45" fmla="*/ 4 h 8"/>
                <a:gd name="T46" fmla="*/ 0 w 20"/>
                <a:gd name="T47" fmla="*/ 2 h 8"/>
                <a:gd name="T48" fmla="*/ 0 w 20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Freeform 42">
              <a:extLst>
                <a:ext uri="{FF2B5EF4-FFF2-40B4-BE49-F238E27FC236}">
                  <a16:creationId xmlns:a16="http://schemas.microsoft.com/office/drawing/2014/main" id="{C60E8697-F135-4FE0-BDC9-2D1F49DCD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828"/>
              <a:ext cx="18" cy="8"/>
            </a:xfrm>
            <a:custGeom>
              <a:avLst/>
              <a:gdLst>
                <a:gd name="T0" fmla="*/ 0 w 18"/>
                <a:gd name="T1" fmla="*/ 0 h 8"/>
                <a:gd name="T2" fmla="*/ 3 w 18"/>
                <a:gd name="T3" fmla="*/ 0 h 8"/>
                <a:gd name="T4" fmla="*/ 5 w 18"/>
                <a:gd name="T5" fmla="*/ 0 h 8"/>
                <a:gd name="T6" fmla="*/ 7 w 18"/>
                <a:gd name="T7" fmla="*/ 1 h 8"/>
                <a:gd name="T8" fmla="*/ 9 w 18"/>
                <a:gd name="T9" fmla="*/ 1 h 8"/>
                <a:gd name="T10" fmla="*/ 11 w 18"/>
                <a:gd name="T11" fmla="*/ 1 h 8"/>
                <a:gd name="T12" fmla="*/ 14 w 18"/>
                <a:gd name="T13" fmla="*/ 1 h 8"/>
                <a:gd name="T14" fmla="*/ 16 w 18"/>
                <a:gd name="T15" fmla="*/ 1 h 8"/>
                <a:gd name="T16" fmla="*/ 18 w 18"/>
                <a:gd name="T17" fmla="*/ 1 h 8"/>
                <a:gd name="T18" fmla="*/ 16 w 18"/>
                <a:gd name="T19" fmla="*/ 7 h 8"/>
                <a:gd name="T20" fmla="*/ 14 w 18"/>
                <a:gd name="T21" fmla="*/ 7 h 8"/>
                <a:gd name="T22" fmla="*/ 12 w 18"/>
                <a:gd name="T23" fmla="*/ 7 h 8"/>
                <a:gd name="T24" fmla="*/ 10 w 18"/>
                <a:gd name="T25" fmla="*/ 7 h 8"/>
                <a:gd name="T26" fmla="*/ 8 w 18"/>
                <a:gd name="T27" fmla="*/ 7 h 8"/>
                <a:gd name="T28" fmla="*/ 6 w 18"/>
                <a:gd name="T29" fmla="*/ 7 h 8"/>
                <a:gd name="T30" fmla="*/ 4 w 18"/>
                <a:gd name="T31" fmla="*/ 7 h 8"/>
                <a:gd name="T32" fmla="*/ 2 w 18"/>
                <a:gd name="T33" fmla="*/ 8 h 8"/>
                <a:gd name="T34" fmla="*/ 0 w 18"/>
                <a:gd name="T35" fmla="*/ 8 h 8"/>
                <a:gd name="T36" fmla="*/ 0 w 1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Freeform 43">
              <a:extLst>
                <a:ext uri="{FF2B5EF4-FFF2-40B4-BE49-F238E27FC236}">
                  <a16:creationId xmlns:a16="http://schemas.microsoft.com/office/drawing/2014/main" id="{4538F1C9-B911-499C-8D7D-0AE3936D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1 h 8"/>
                <a:gd name="T4" fmla="*/ 0 w 10"/>
                <a:gd name="T5" fmla="*/ 8 h 8"/>
                <a:gd name="T6" fmla="*/ 0 w 10"/>
                <a:gd name="T7" fmla="*/ 6 h 8"/>
                <a:gd name="T8" fmla="*/ 0 w 10"/>
                <a:gd name="T9" fmla="*/ 3 h 8"/>
                <a:gd name="T10" fmla="*/ 0 w 10"/>
                <a:gd name="T11" fmla="*/ 1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0" name="Freeform 44">
              <a:extLst>
                <a:ext uri="{FF2B5EF4-FFF2-40B4-BE49-F238E27FC236}">
                  <a16:creationId xmlns:a16="http://schemas.microsoft.com/office/drawing/2014/main" id="{8C72BB8C-28C5-47AB-B920-90F39056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6"/>
              <a:ext cx="16" cy="21"/>
            </a:xfrm>
            <a:custGeom>
              <a:avLst/>
              <a:gdLst>
                <a:gd name="T0" fmla="*/ 0 w 16"/>
                <a:gd name="T1" fmla="*/ 0 h 21"/>
                <a:gd name="T2" fmla="*/ 15 w 16"/>
                <a:gd name="T3" fmla="*/ 0 h 21"/>
                <a:gd name="T4" fmla="*/ 16 w 16"/>
                <a:gd name="T5" fmla="*/ 2 h 21"/>
                <a:gd name="T6" fmla="*/ 16 w 16"/>
                <a:gd name="T7" fmla="*/ 7 h 21"/>
                <a:gd name="T8" fmla="*/ 13 w 16"/>
                <a:gd name="T9" fmla="*/ 8 h 21"/>
                <a:gd name="T10" fmla="*/ 13 w 16"/>
                <a:gd name="T11" fmla="*/ 10 h 21"/>
                <a:gd name="T12" fmla="*/ 14 w 16"/>
                <a:gd name="T13" fmla="*/ 21 h 21"/>
                <a:gd name="T14" fmla="*/ 9 w 16"/>
                <a:gd name="T15" fmla="*/ 13 h 21"/>
                <a:gd name="T16" fmla="*/ 3 w 16"/>
                <a:gd name="T17" fmla="*/ 5 h 21"/>
                <a:gd name="T18" fmla="*/ 0 w 1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0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21"/>
                  </a:lnTo>
                  <a:lnTo>
                    <a:pt x="9" y="1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Freeform 45">
              <a:extLst>
                <a:ext uri="{FF2B5EF4-FFF2-40B4-BE49-F238E27FC236}">
                  <a16:creationId xmlns:a16="http://schemas.microsoft.com/office/drawing/2014/main" id="{B68763A6-0BBC-413F-BB2F-035AE249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883"/>
              <a:ext cx="30" cy="11"/>
            </a:xfrm>
            <a:custGeom>
              <a:avLst/>
              <a:gdLst>
                <a:gd name="T0" fmla="*/ 0 w 30"/>
                <a:gd name="T1" fmla="*/ 0 h 11"/>
                <a:gd name="T2" fmla="*/ 8 w 30"/>
                <a:gd name="T3" fmla="*/ 2 h 11"/>
                <a:gd name="T4" fmla="*/ 27 w 30"/>
                <a:gd name="T5" fmla="*/ 2 h 11"/>
                <a:gd name="T6" fmla="*/ 30 w 30"/>
                <a:gd name="T7" fmla="*/ 2 h 11"/>
                <a:gd name="T8" fmla="*/ 29 w 30"/>
                <a:gd name="T9" fmla="*/ 7 h 11"/>
                <a:gd name="T10" fmla="*/ 28 w 30"/>
                <a:gd name="T11" fmla="*/ 11 h 11"/>
                <a:gd name="T12" fmla="*/ 12 w 30"/>
                <a:gd name="T13" fmla="*/ 11 h 11"/>
                <a:gd name="T14" fmla="*/ 12 w 30"/>
                <a:gd name="T15" fmla="*/ 8 h 11"/>
                <a:gd name="T16" fmla="*/ 4 w 30"/>
                <a:gd name="T17" fmla="*/ 8 h 11"/>
                <a:gd name="T18" fmla="*/ 0 w 30"/>
                <a:gd name="T19" fmla="*/ 9 h 11"/>
                <a:gd name="T20" fmla="*/ 0 w 30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8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29" y="7"/>
                  </a:lnTo>
                  <a:lnTo>
                    <a:pt x="28" y="11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4" y="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Freeform 46">
              <a:extLst>
                <a:ext uri="{FF2B5EF4-FFF2-40B4-BE49-F238E27FC236}">
                  <a16:creationId xmlns:a16="http://schemas.microsoft.com/office/drawing/2014/main" id="{E340E3D1-1C63-4650-B764-A96ADB52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" y="885"/>
              <a:ext cx="22" cy="9"/>
            </a:xfrm>
            <a:custGeom>
              <a:avLst/>
              <a:gdLst>
                <a:gd name="T0" fmla="*/ 0 w 22"/>
                <a:gd name="T1" fmla="*/ 0 h 9"/>
                <a:gd name="T2" fmla="*/ 0 w 22"/>
                <a:gd name="T3" fmla="*/ 6 h 9"/>
                <a:gd name="T4" fmla="*/ 7 w 22"/>
                <a:gd name="T5" fmla="*/ 6 h 9"/>
                <a:gd name="T6" fmla="*/ 7 w 22"/>
                <a:gd name="T7" fmla="*/ 9 h 9"/>
                <a:gd name="T8" fmla="*/ 13 w 22"/>
                <a:gd name="T9" fmla="*/ 9 h 9"/>
                <a:gd name="T10" fmla="*/ 22 w 22"/>
                <a:gd name="T11" fmla="*/ 9 h 9"/>
                <a:gd name="T12" fmla="*/ 21 w 22"/>
                <a:gd name="T13" fmla="*/ 0 h 9"/>
                <a:gd name="T14" fmla="*/ 13 w 22"/>
                <a:gd name="T15" fmla="*/ 0 h 9"/>
                <a:gd name="T16" fmla="*/ 0 w 2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13" y="9"/>
                  </a:lnTo>
                  <a:lnTo>
                    <a:pt x="22" y="9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Freeform 47">
              <a:extLst>
                <a:ext uri="{FF2B5EF4-FFF2-40B4-BE49-F238E27FC236}">
                  <a16:creationId xmlns:a16="http://schemas.microsoft.com/office/drawing/2014/main" id="{637BDC42-5C8A-48F3-83FA-293C6B6B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885"/>
              <a:ext cx="12" cy="9"/>
            </a:xfrm>
            <a:custGeom>
              <a:avLst/>
              <a:gdLst>
                <a:gd name="T0" fmla="*/ 0 w 12"/>
                <a:gd name="T1" fmla="*/ 1 h 9"/>
                <a:gd name="T2" fmla="*/ 0 w 12"/>
                <a:gd name="T3" fmla="*/ 7 h 9"/>
                <a:gd name="T4" fmla="*/ 2 w 12"/>
                <a:gd name="T5" fmla="*/ 7 h 9"/>
                <a:gd name="T6" fmla="*/ 3 w 12"/>
                <a:gd name="T7" fmla="*/ 9 h 9"/>
                <a:gd name="T8" fmla="*/ 12 w 12"/>
                <a:gd name="T9" fmla="*/ 9 h 9"/>
                <a:gd name="T10" fmla="*/ 12 w 12"/>
                <a:gd name="T11" fmla="*/ 0 h 9"/>
                <a:gd name="T12" fmla="*/ 0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0" y="1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3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Freeform 48">
              <a:extLst>
                <a:ext uri="{FF2B5EF4-FFF2-40B4-BE49-F238E27FC236}">
                  <a16:creationId xmlns:a16="http://schemas.microsoft.com/office/drawing/2014/main" id="{18E92D30-4D88-4E09-AD0F-08FF7B11D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" y="886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6 h 8"/>
                <a:gd name="T4" fmla="*/ 1 w 5"/>
                <a:gd name="T5" fmla="*/ 8 h 8"/>
                <a:gd name="T6" fmla="*/ 5 w 5"/>
                <a:gd name="T7" fmla="*/ 8 h 8"/>
                <a:gd name="T8" fmla="*/ 5 w 5"/>
                <a:gd name="T9" fmla="*/ 0 h 8"/>
                <a:gd name="T10" fmla="*/ 0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5" y="8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Freeform 49">
              <a:extLst>
                <a:ext uri="{FF2B5EF4-FFF2-40B4-BE49-F238E27FC236}">
                  <a16:creationId xmlns:a16="http://schemas.microsoft.com/office/drawing/2014/main" id="{7C389292-B244-4691-9BCD-233DBC6E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7" cy="5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0 h 5"/>
                <a:gd name="T4" fmla="*/ 5 w 7"/>
                <a:gd name="T5" fmla="*/ 2 h 5"/>
                <a:gd name="T6" fmla="*/ 0 w 7"/>
                <a:gd name="T7" fmla="*/ 5 h 5"/>
                <a:gd name="T8" fmla="*/ 1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Freeform 50">
              <a:extLst>
                <a:ext uri="{FF2B5EF4-FFF2-40B4-BE49-F238E27FC236}">
                  <a16:creationId xmlns:a16="http://schemas.microsoft.com/office/drawing/2014/main" id="{04660069-BBBF-4B36-A1E9-10D0345E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95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4 w 4"/>
                <a:gd name="T5" fmla="*/ 0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Freeform 51">
              <a:extLst>
                <a:ext uri="{FF2B5EF4-FFF2-40B4-BE49-F238E27FC236}">
                  <a16:creationId xmlns:a16="http://schemas.microsoft.com/office/drawing/2014/main" id="{79F377F5-A82E-43B8-B49A-1211B4EA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" y="896"/>
              <a:ext cx="13" cy="12"/>
            </a:xfrm>
            <a:custGeom>
              <a:avLst/>
              <a:gdLst>
                <a:gd name="T0" fmla="*/ 0 w 13"/>
                <a:gd name="T1" fmla="*/ 0 h 12"/>
                <a:gd name="T2" fmla="*/ 12 w 13"/>
                <a:gd name="T3" fmla="*/ 1 h 12"/>
                <a:gd name="T4" fmla="*/ 13 w 13"/>
                <a:gd name="T5" fmla="*/ 3 h 12"/>
                <a:gd name="T6" fmla="*/ 13 w 13"/>
                <a:gd name="T7" fmla="*/ 6 h 12"/>
                <a:gd name="T8" fmla="*/ 10 w 13"/>
                <a:gd name="T9" fmla="*/ 8 h 12"/>
                <a:gd name="T10" fmla="*/ 9 w 13"/>
                <a:gd name="T11" fmla="*/ 12 h 12"/>
                <a:gd name="T12" fmla="*/ 3 w 13"/>
                <a:gd name="T13" fmla="*/ 5 h 12"/>
                <a:gd name="T14" fmla="*/ 0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2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Freeform 52">
              <a:extLst>
                <a:ext uri="{FF2B5EF4-FFF2-40B4-BE49-F238E27FC236}">
                  <a16:creationId xmlns:a16="http://schemas.microsoft.com/office/drawing/2014/main" id="{CBA04A95-59FE-4900-8655-9FE5CE99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897"/>
              <a:ext cx="6" cy="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6 w 6"/>
                <a:gd name="T5" fmla="*/ 4 h 4"/>
                <a:gd name="T6" fmla="*/ 2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Freeform 53">
              <a:extLst>
                <a:ext uri="{FF2B5EF4-FFF2-40B4-BE49-F238E27FC236}">
                  <a16:creationId xmlns:a16="http://schemas.microsoft.com/office/drawing/2014/main" id="{FE476823-7154-4F5C-AE2A-56435EB7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" y="930"/>
              <a:ext cx="61" cy="16"/>
            </a:xfrm>
            <a:custGeom>
              <a:avLst/>
              <a:gdLst>
                <a:gd name="T0" fmla="*/ 0 w 61"/>
                <a:gd name="T1" fmla="*/ 16 h 16"/>
                <a:gd name="T2" fmla="*/ 3 w 61"/>
                <a:gd name="T3" fmla="*/ 9 h 16"/>
                <a:gd name="T4" fmla="*/ 24 w 61"/>
                <a:gd name="T5" fmla="*/ 3 h 16"/>
                <a:gd name="T6" fmla="*/ 61 w 61"/>
                <a:gd name="T7" fmla="*/ 0 h 16"/>
                <a:gd name="T8" fmla="*/ 61 w 61"/>
                <a:gd name="T9" fmla="*/ 6 h 16"/>
                <a:gd name="T10" fmla="*/ 27 w 61"/>
                <a:gd name="T11" fmla="*/ 9 h 16"/>
                <a:gd name="T12" fmla="*/ 12 w 61"/>
                <a:gd name="T13" fmla="*/ 12 h 16"/>
                <a:gd name="T14" fmla="*/ 0 w 6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0" y="16"/>
                  </a:moveTo>
                  <a:lnTo>
                    <a:pt x="3" y="9"/>
                  </a:lnTo>
                  <a:lnTo>
                    <a:pt x="24" y="3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27" y="9"/>
                  </a:lnTo>
                  <a:lnTo>
                    <a:pt x="12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Freeform 54">
              <a:extLst>
                <a:ext uri="{FF2B5EF4-FFF2-40B4-BE49-F238E27FC236}">
                  <a16:creationId xmlns:a16="http://schemas.microsoft.com/office/drawing/2014/main" id="{74C07C81-6410-4477-9C10-90D73D7FB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31"/>
              <a:ext cx="35" cy="12"/>
            </a:xfrm>
            <a:custGeom>
              <a:avLst/>
              <a:gdLst>
                <a:gd name="T0" fmla="*/ 0 w 35"/>
                <a:gd name="T1" fmla="*/ 6 h 12"/>
                <a:gd name="T2" fmla="*/ 0 w 35"/>
                <a:gd name="T3" fmla="*/ 12 h 12"/>
                <a:gd name="T4" fmla="*/ 8 w 35"/>
                <a:gd name="T5" fmla="*/ 10 h 12"/>
                <a:gd name="T6" fmla="*/ 35 w 35"/>
                <a:gd name="T7" fmla="*/ 6 h 12"/>
                <a:gd name="T8" fmla="*/ 33 w 35"/>
                <a:gd name="T9" fmla="*/ 0 h 12"/>
                <a:gd name="T10" fmla="*/ 16 w 35"/>
                <a:gd name="T11" fmla="*/ 3 h 12"/>
                <a:gd name="T12" fmla="*/ 0 w 3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0" y="6"/>
                  </a:moveTo>
                  <a:lnTo>
                    <a:pt x="0" y="12"/>
                  </a:lnTo>
                  <a:lnTo>
                    <a:pt x="8" y="10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16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Freeform 55">
              <a:extLst>
                <a:ext uri="{FF2B5EF4-FFF2-40B4-BE49-F238E27FC236}">
                  <a16:creationId xmlns:a16="http://schemas.microsoft.com/office/drawing/2014/main" id="{23824D5D-BB07-4BF4-8AF1-3461AD9F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" y="933"/>
              <a:ext cx="21" cy="10"/>
            </a:xfrm>
            <a:custGeom>
              <a:avLst/>
              <a:gdLst>
                <a:gd name="T0" fmla="*/ 1 w 21"/>
                <a:gd name="T1" fmla="*/ 3 h 10"/>
                <a:gd name="T2" fmla="*/ 0 w 21"/>
                <a:gd name="T3" fmla="*/ 10 h 10"/>
                <a:gd name="T4" fmla="*/ 9 w 21"/>
                <a:gd name="T5" fmla="*/ 8 h 10"/>
                <a:gd name="T6" fmla="*/ 21 w 21"/>
                <a:gd name="T7" fmla="*/ 6 h 10"/>
                <a:gd name="T8" fmla="*/ 21 w 21"/>
                <a:gd name="T9" fmla="*/ 0 h 10"/>
                <a:gd name="T10" fmla="*/ 8 w 21"/>
                <a:gd name="T11" fmla="*/ 1 h 10"/>
                <a:gd name="T12" fmla="*/ 1 w 2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" y="3"/>
                  </a:moveTo>
                  <a:lnTo>
                    <a:pt x="0" y="10"/>
                  </a:lnTo>
                  <a:lnTo>
                    <a:pt x="9" y="8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8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Freeform 56">
              <a:extLst>
                <a:ext uri="{FF2B5EF4-FFF2-40B4-BE49-F238E27FC236}">
                  <a16:creationId xmlns:a16="http://schemas.microsoft.com/office/drawing/2014/main" id="{847095B7-E846-4142-B6A5-AA67A3098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934"/>
              <a:ext cx="10" cy="7"/>
            </a:xfrm>
            <a:custGeom>
              <a:avLst/>
              <a:gdLst>
                <a:gd name="T0" fmla="*/ 0 w 10"/>
                <a:gd name="T1" fmla="*/ 1 h 7"/>
                <a:gd name="T2" fmla="*/ 0 w 10"/>
                <a:gd name="T3" fmla="*/ 7 h 7"/>
                <a:gd name="T4" fmla="*/ 10 w 10"/>
                <a:gd name="T5" fmla="*/ 5 h 7"/>
                <a:gd name="T6" fmla="*/ 10 w 10"/>
                <a:gd name="T7" fmla="*/ 0 h 7"/>
                <a:gd name="T8" fmla="*/ 9 w 10"/>
                <a:gd name="T9" fmla="*/ 0 h 7"/>
                <a:gd name="T10" fmla="*/ 8 w 10"/>
                <a:gd name="T11" fmla="*/ 0 h 7"/>
                <a:gd name="T12" fmla="*/ 7 w 10"/>
                <a:gd name="T13" fmla="*/ 0 h 7"/>
                <a:gd name="T14" fmla="*/ 5 w 10"/>
                <a:gd name="T15" fmla="*/ 0 h 7"/>
                <a:gd name="T16" fmla="*/ 3 w 10"/>
                <a:gd name="T17" fmla="*/ 0 h 7"/>
                <a:gd name="T18" fmla="*/ 2 w 10"/>
                <a:gd name="T19" fmla="*/ 1 h 7"/>
                <a:gd name="T20" fmla="*/ 1 w 10"/>
                <a:gd name="T21" fmla="*/ 1 h 7"/>
                <a:gd name="T22" fmla="*/ 0 w 10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lnTo>
                    <a:pt x="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Freeform 57">
              <a:extLst>
                <a:ext uri="{FF2B5EF4-FFF2-40B4-BE49-F238E27FC236}">
                  <a16:creationId xmlns:a16="http://schemas.microsoft.com/office/drawing/2014/main" id="{82DB519F-22E4-42E9-930D-B645604DA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" y="919"/>
              <a:ext cx="41" cy="30"/>
            </a:xfrm>
            <a:custGeom>
              <a:avLst/>
              <a:gdLst>
                <a:gd name="T0" fmla="*/ 10 w 41"/>
                <a:gd name="T1" fmla="*/ 1 h 30"/>
                <a:gd name="T2" fmla="*/ 9 w 41"/>
                <a:gd name="T3" fmla="*/ 4 h 30"/>
                <a:gd name="T4" fmla="*/ 7 w 41"/>
                <a:gd name="T5" fmla="*/ 8 h 30"/>
                <a:gd name="T6" fmla="*/ 6 w 41"/>
                <a:gd name="T7" fmla="*/ 12 h 30"/>
                <a:gd name="T8" fmla="*/ 4 w 41"/>
                <a:gd name="T9" fmla="*/ 15 h 30"/>
                <a:gd name="T10" fmla="*/ 3 w 41"/>
                <a:gd name="T11" fmla="*/ 19 h 30"/>
                <a:gd name="T12" fmla="*/ 2 w 41"/>
                <a:gd name="T13" fmla="*/ 23 h 30"/>
                <a:gd name="T14" fmla="*/ 1 w 41"/>
                <a:gd name="T15" fmla="*/ 26 h 30"/>
                <a:gd name="T16" fmla="*/ 0 w 41"/>
                <a:gd name="T17" fmla="*/ 30 h 30"/>
                <a:gd name="T18" fmla="*/ 8 w 41"/>
                <a:gd name="T19" fmla="*/ 27 h 30"/>
                <a:gd name="T20" fmla="*/ 26 w 41"/>
                <a:gd name="T21" fmla="*/ 21 h 30"/>
                <a:gd name="T22" fmla="*/ 41 w 41"/>
                <a:gd name="T23" fmla="*/ 16 h 30"/>
                <a:gd name="T24" fmla="*/ 33 w 41"/>
                <a:gd name="T25" fmla="*/ 9 h 30"/>
                <a:gd name="T26" fmla="*/ 25 w 41"/>
                <a:gd name="T27" fmla="*/ 8 h 30"/>
                <a:gd name="T28" fmla="*/ 22 w 41"/>
                <a:gd name="T29" fmla="*/ 4 h 30"/>
                <a:gd name="T30" fmla="*/ 16 w 41"/>
                <a:gd name="T31" fmla="*/ 3 h 30"/>
                <a:gd name="T32" fmla="*/ 16 w 41"/>
                <a:gd name="T33" fmla="*/ 3 h 30"/>
                <a:gd name="T34" fmla="*/ 15 w 41"/>
                <a:gd name="T35" fmla="*/ 2 h 30"/>
                <a:gd name="T36" fmla="*/ 15 w 41"/>
                <a:gd name="T37" fmla="*/ 2 h 30"/>
                <a:gd name="T38" fmla="*/ 13 w 41"/>
                <a:gd name="T39" fmla="*/ 1 h 30"/>
                <a:gd name="T40" fmla="*/ 12 w 41"/>
                <a:gd name="T41" fmla="*/ 1 h 30"/>
                <a:gd name="T42" fmla="*/ 12 w 41"/>
                <a:gd name="T43" fmla="*/ 0 h 30"/>
                <a:gd name="T44" fmla="*/ 11 w 41"/>
                <a:gd name="T45" fmla="*/ 0 h 30"/>
                <a:gd name="T46" fmla="*/ 10 w 41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0">
                  <a:moveTo>
                    <a:pt x="10" y="1"/>
                  </a:moveTo>
                  <a:lnTo>
                    <a:pt x="9" y="4"/>
                  </a:lnTo>
                  <a:lnTo>
                    <a:pt x="7" y="8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8" y="27"/>
                  </a:lnTo>
                  <a:lnTo>
                    <a:pt x="26" y="21"/>
                  </a:lnTo>
                  <a:lnTo>
                    <a:pt x="41" y="16"/>
                  </a:lnTo>
                  <a:lnTo>
                    <a:pt x="33" y="9"/>
                  </a:lnTo>
                  <a:lnTo>
                    <a:pt x="25" y="8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Freeform 58">
              <a:extLst>
                <a:ext uri="{FF2B5EF4-FFF2-40B4-BE49-F238E27FC236}">
                  <a16:creationId xmlns:a16="http://schemas.microsoft.com/office/drawing/2014/main" id="{9B9EF363-7069-4BD8-84AD-A791B1EC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20"/>
              <a:ext cx="38" cy="28"/>
            </a:xfrm>
            <a:custGeom>
              <a:avLst/>
              <a:gdLst>
                <a:gd name="T0" fmla="*/ 9 w 38"/>
                <a:gd name="T1" fmla="*/ 0 h 28"/>
                <a:gd name="T2" fmla="*/ 8 w 38"/>
                <a:gd name="T3" fmla="*/ 4 h 28"/>
                <a:gd name="T4" fmla="*/ 6 w 38"/>
                <a:gd name="T5" fmla="*/ 7 h 28"/>
                <a:gd name="T6" fmla="*/ 5 w 38"/>
                <a:gd name="T7" fmla="*/ 10 h 28"/>
                <a:gd name="T8" fmla="*/ 4 w 38"/>
                <a:gd name="T9" fmla="*/ 14 h 28"/>
                <a:gd name="T10" fmla="*/ 3 w 38"/>
                <a:gd name="T11" fmla="*/ 17 h 28"/>
                <a:gd name="T12" fmla="*/ 2 w 38"/>
                <a:gd name="T13" fmla="*/ 21 h 28"/>
                <a:gd name="T14" fmla="*/ 1 w 38"/>
                <a:gd name="T15" fmla="*/ 24 h 28"/>
                <a:gd name="T16" fmla="*/ 0 w 38"/>
                <a:gd name="T17" fmla="*/ 28 h 28"/>
                <a:gd name="T18" fmla="*/ 0 w 38"/>
                <a:gd name="T19" fmla="*/ 27 h 28"/>
                <a:gd name="T20" fmla="*/ 1 w 38"/>
                <a:gd name="T21" fmla="*/ 27 h 28"/>
                <a:gd name="T22" fmla="*/ 2 w 38"/>
                <a:gd name="T23" fmla="*/ 27 h 28"/>
                <a:gd name="T24" fmla="*/ 3 w 38"/>
                <a:gd name="T25" fmla="*/ 26 h 28"/>
                <a:gd name="T26" fmla="*/ 4 w 38"/>
                <a:gd name="T27" fmla="*/ 26 h 28"/>
                <a:gd name="T28" fmla="*/ 5 w 38"/>
                <a:gd name="T29" fmla="*/ 26 h 28"/>
                <a:gd name="T30" fmla="*/ 6 w 38"/>
                <a:gd name="T31" fmla="*/ 25 h 28"/>
                <a:gd name="T32" fmla="*/ 7 w 38"/>
                <a:gd name="T33" fmla="*/ 25 h 28"/>
                <a:gd name="T34" fmla="*/ 9 w 38"/>
                <a:gd name="T35" fmla="*/ 24 h 28"/>
                <a:gd name="T36" fmla="*/ 11 w 38"/>
                <a:gd name="T37" fmla="*/ 23 h 28"/>
                <a:gd name="T38" fmla="*/ 13 w 38"/>
                <a:gd name="T39" fmla="*/ 23 h 28"/>
                <a:gd name="T40" fmla="*/ 15 w 38"/>
                <a:gd name="T41" fmla="*/ 22 h 28"/>
                <a:gd name="T42" fmla="*/ 17 w 38"/>
                <a:gd name="T43" fmla="*/ 21 h 28"/>
                <a:gd name="T44" fmla="*/ 19 w 38"/>
                <a:gd name="T45" fmla="*/ 21 h 28"/>
                <a:gd name="T46" fmla="*/ 21 w 38"/>
                <a:gd name="T47" fmla="*/ 20 h 28"/>
                <a:gd name="T48" fmla="*/ 24 w 38"/>
                <a:gd name="T49" fmla="*/ 19 h 28"/>
                <a:gd name="T50" fmla="*/ 25 w 38"/>
                <a:gd name="T51" fmla="*/ 19 h 28"/>
                <a:gd name="T52" fmla="*/ 27 w 38"/>
                <a:gd name="T53" fmla="*/ 18 h 28"/>
                <a:gd name="T54" fmla="*/ 29 w 38"/>
                <a:gd name="T55" fmla="*/ 18 h 28"/>
                <a:gd name="T56" fmla="*/ 31 w 38"/>
                <a:gd name="T57" fmla="*/ 17 h 28"/>
                <a:gd name="T58" fmla="*/ 32 w 38"/>
                <a:gd name="T59" fmla="*/ 16 h 28"/>
                <a:gd name="T60" fmla="*/ 34 w 38"/>
                <a:gd name="T61" fmla="*/ 16 h 28"/>
                <a:gd name="T62" fmla="*/ 36 w 38"/>
                <a:gd name="T63" fmla="*/ 15 h 28"/>
                <a:gd name="T64" fmla="*/ 38 w 38"/>
                <a:gd name="T65" fmla="*/ 15 h 28"/>
                <a:gd name="T66" fmla="*/ 37 w 38"/>
                <a:gd name="T67" fmla="*/ 14 h 28"/>
                <a:gd name="T68" fmla="*/ 36 w 38"/>
                <a:gd name="T69" fmla="*/ 13 h 28"/>
                <a:gd name="T70" fmla="*/ 35 w 38"/>
                <a:gd name="T71" fmla="*/ 12 h 28"/>
                <a:gd name="T72" fmla="*/ 34 w 38"/>
                <a:gd name="T73" fmla="*/ 12 h 28"/>
                <a:gd name="T74" fmla="*/ 33 w 38"/>
                <a:gd name="T75" fmla="*/ 11 h 28"/>
                <a:gd name="T76" fmla="*/ 32 w 38"/>
                <a:gd name="T77" fmla="*/ 10 h 28"/>
                <a:gd name="T78" fmla="*/ 31 w 38"/>
                <a:gd name="T79" fmla="*/ 9 h 28"/>
                <a:gd name="T80" fmla="*/ 30 w 38"/>
                <a:gd name="T81" fmla="*/ 8 h 28"/>
                <a:gd name="T82" fmla="*/ 29 w 38"/>
                <a:gd name="T83" fmla="*/ 8 h 28"/>
                <a:gd name="T84" fmla="*/ 28 w 38"/>
                <a:gd name="T85" fmla="*/ 8 h 28"/>
                <a:gd name="T86" fmla="*/ 27 w 38"/>
                <a:gd name="T87" fmla="*/ 8 h 28"/>
                <a:gd name="T88" fmla="*/ 26 w 38"/>
                <a:gd name="T89" fmla="*/ 7 h 28"/>
                <a:gd name="T90" fmla="*/ 25 w 38"/>
                <a:gd name="T91" fmla="*/ 7 h 28"/>
                <a:gd name="T92" fmla="*/ 25 w 38"/>
                <a:gd name="T93" fmla="*/ 7 h 28"/>
                <a:gd name="T94" fmla="*/ 24 w 38"/>
                <a:gd name="T95" fmla="*/ 7 h 28"/>
                <a:gd name="T96" fmla="*/ 23 w 38"/>
                <a:gd name="T97" fmla="*/ 7 h 28"/>
                <a:gd name="T98" fmla="*/ 22 w 38"/>
                <a:gd name="T99" fmla="*/ 6 h 28"/>
                <a:gd name="T100" fmla="*/ 21 w 38"/>
                <a:gd name="T101" fmla="*/ 5 h 28"/>
                <a:gd name="T102" fmla="*/ 21 w 38"/>
                <a:gd name="T103" fmla="*/ 4 h 28"/>
                <a:gd name="T104" fmla="*/ 20 w 38"/>
                <a:gd name="T105" fmla="*/ 3 h 28"/>
                <a:gd name="T106" fmla="*/ 19 w 38"/>
                <a:gd name="T107" fmla="*/ 3 h 28"/>
                <a:gd name="T108" fmla="*/ 17 w 38"/>
                <a:gd name="T109" fmla="*/ 2 h 28"/>
                <a:gd name="T110" fmla="*/ 16 w 38"/>
                <a:gd name="T111" fmla="*/ 2 h 28"/>
                <a:gd name="T112" fmla="*/ 15 w 38"/>
                <a:gd name="T113" fmla="*/ 2 h 28"/>
                <a:gd name="T114" fmla="*/ 14 w 38"/>
                <a:gd name="T115" fmla="*/ 1 h 28"/>
                <a:gd name="T116" fmla="*/ 12 w 38"/>
                <a:gd name="T117" fmla="*/ 0 h 28"/>
                <a:gd name="T118" fmla="*/ 10 w 38"/>
                <a:gd name="T119" fmla="*/ 0 h 28"/>
                <a:gd name="T120" fmla="*/ 9 w 38"/>
                <a:gd name="T1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28">
                  <a:moveTo>
                    <a:pt x="9" y="0"/>
                  </a:moveTo>
                  <a:lnTo>
                    <a:pt x="8" y="4"/>
                  </a:lnTo>
                  <a:lnTo>
                    <a:pt x="6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2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Freeform 59">
              <a:extLst>
                <a:ext uri="{FF2B5EF4-FFF2-40B4-BE49-F238E27FC236}">
                  <a16:creationId xmlns:a16="http://schemas.microsoft.com/office/drawing/2014/main" id="{37F9BBA8-6CD8-4017-8390-0B491D3BC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20"/>
              <a:ext cx="35" cy="26"/>
            </a:xfrm>
            <a:custGeom>
              <a:avLst/>
              <a:gdLst>
                <a:gd name="T0" fmla="*/ 9 w 35"/>
                <a:gd name="T1" fmla="*/ 1 h 26"/>
                <a:gd name="T2" fmla="*/ 8 w 35"/>
                <a:gd name="T3" fmla="*/ 4 h 26"/>
                <a:gd name="T4" fmla="*/ 6 w 35"/>
                <a:gd name="T5" fmla="*/ 7 h 26"/>
                <a:gd name="T6" fmla="*/ 5 w 35"/>
                <a:gd name="T7" fmla="*/ 10 h 26"/>
                <a:gd name="T8" fmla="*/ 4 w 35"/>
                <a:gd name="T9" fmla="*/ 13 h 26"/>
                <a:gd name="T10" fmla="*/ 3 w 35"/>
                <a:gd name="T11" fmla="*/ 16 h 26"/>
                <a:gd name="T12" fmla="*/ 2 w 35"/>
                <a:gd name="T13" fmla="*/ 19 h 26"/>
                <a:gd name="T14" fmla="*/ 1 w 35"/>
                <a:gd name="T15" fmla="*/ 23 h 26"/>
                <a:gd name="T16" fmla="*/ 0 w 35"/>
                <a:gd name="T17" fmla="*/ 26 h 26"/>
                <a:gd name="T18" fmla="*/ 1 w 35"/>
                <a:gd name="T19" fmla="*/ 26 h 26"/>
                <a:gd name="T20" fmla="*/ 2 w 35"/>
                <a:gd name="T21" fmla="*/ 25 h 26"/>
                <a:gd name="T22" fmla="*/ 3 w 35"/>
                <a:gd name="T23" fmla="*/ 25 h 26"/>
                <a:gd name="T24" fmla="*/ 4 w 35"/>
                <a:gd name="T25" fmla="*/ 25 h 26"/>
                <a:gd name="T26" fmla="*/ 4 w 35"/>
                <a:gd name="T27" fmla="*/ 24 h 26"/>
                <a:gd name="T28" fmla="*/ 5 w 35"/>
                <a:gd name="T29" fmla="*/ 24 h 26"/>
                <a:gd name="T30" fmla="*/ 6 w 35"/>
                <a:gd name="T31" fmla="*/ 24 h 26"/>
                <a:gd name="T32" fmla="*/ 7 w 35"/>
                <a:gd name="T33" fmla="*/ 23 h 26"/>
                <a:gd name="T34" fmla="*/ 9 w 35"/>
                <a:gd name="T35" fmla="*/ 23 h 26"/>
                <a:gd name="T36" fmla="*/ 11 w 35"/>
                <a:gd name="T37" fmla="*/ 22 h 26"/>
                <a:gd name="T38" fmla="*/ 13 w 35"/>
                <a:gd name="T39" fmla="*/ 22 h 26"/>
                <a:gd name="T40" fmla="*/ 15 w 35"/>
                <a:gd name="T41" fmla="*/ 21 h 26"/>
                <a:gd name="T42" fmla="*/ 17 w 35"/>
                <a:gd name="T43" fmla="*/ 20 h 26"/>
                <a:gd name="T44" fmla="*/ 19 w 35"/>
                <a:gd name="T45" fmla="*/ 20 h 26"/>
                <a:gd name="T46" fmla="*/ 21 w 35"/>
                <a:gd name="T47" fmla="*/ 19 h 26"/>
                <a:gd name="T48" fmla="*/ 23 w 35"/>
                <a:gd name="T49" fmla="*/ 18 h 26"/>
                <a:gd name="T50" fmla="*/ 24 w 35"/>
                <a:gd name="T51" fmla="*/ 18 h 26"/>
                <a:gd name="T52" fmla="*/ 26 w 35"/>
                <a:gd name="T53" fmla="*/ 17 h 26"/>
                <a:gd name="T54" fmla="*/ 28 w 35"/>
                <a:gd name="T55" fmla="*/ 17 h 26"/>
                <a:gd name="T56" fmla="*/ 29 w 35"/>
                <a:gd name="T57" fmla="*/ 16 h 26"/>
                <a:gd name="T58" fmla="*/ 31 w 35"/>
                <a:gd name="T59" fmla="*/ 16 h 26"/>
                <a:gd name="T60" fmla="*/ 32 w 35"/>
                <a:gd name="T61" fmla="*/ 15 h 26"/>
                <a:gd name="T62" fmla="*/ 34 w 35"/>
                <a:gd name="T63" fmla="*/ 15 h 26"/>
                <a:gd name="T64" fmla="*/ 35 w 35"/>
                <a:gd name="T65" fmla="*/ 14 h 26"/>
                <a:gd name="T66" fmla="*/ 35 w 35"/>
                <a:gd name="T67" fmla="*/ 13 h 26"/>
                <a:gd name="T68" fmla="*/ 34 w 35"/>
                <a:gd name="T69" fmla="*/ 13 h 26"/>
                <a:gd name="T70" fmla="*/ 33 w 35"/>
                <a:gd name="T71" fmla="*/ 12 h 26"/>
                <a:gd name="T72" fmla="*/ 32 w 35"/>
                <a:gd name="T73" fmla="*/ 11 h 26"/>
                <a:gd name="T74" fmla="*/ 31 w 35"/>
                <a:gd name="T75" fmla="*/ 10 h 26"/>
                <a:gd name="T76" fmla="*/ 30 w 35"/>
                <a:gd name="T77" fmla="*/ 10 h 26"/>
                <a:gd name="T78" fmla="*/ 29 w 35"/>
                <a:gd name="T79" fmla="*/ 9 h 26"/>
                <a:gd name="T80" fmla="*/ 28 w 35"/>
                <a:gd name="T81" fmla="*/ 8 h 26"/>
                <a:gd name="T82" fmla="*/ 27 w 35"/>
                <a:gd name="T83" fmla="*/ 8 h 26"/>
                <a:gd name="T84" fmla="*/ 26 w 35"/>
                <a:gd name="T85" fmla="*/ 8 h 26"/>
                <a:gd name="T86" fmla="*/ 26 w 35"/>
                <a:gd name="T87" fmla="*/ 8 h 26"/>
                <a:gd name="T88" fmla="*/ 25 w 35"/>
                <a:gd name="T89" fmla="*/ 7 h 26"/>
                <a:gd name="T90" fmla="*/ 24 w 35"/>
                <a:gd name="T91" fmla="*/ 7 h 26"/>
                <a:gd name="T92" fmla="*/ 23 w 35"/>
                <a:gd name="T93" fmla="*/ 7 h 26"/>
                <a:gd name="T94" fmla="*/ 22 w 35"/>
                <a:gd name="T95" fmla="*/ 7 h 26"/>
                <a:gd name="T96" fmla="*/ 21 w 35"/>
                <a:gd name="T97" fmla="*/ 7 h 26"/>
                <a:gd name="T98" fmla="*/ 21 w 35"/>
                <a:gd name="T99" fmla="*/ 6 h 26"/>
                <a:gd name="T100" fmla="*/ 20 w 35"/>
                <a:gd name="T101" fmla="*/ 5 h 26"/>
                <a:gd name="T102" fmla="*/ 20 w 35"/>
                <a:gd name="T103" fmla="*/ 4 h 26"/>
                <a:gd name="T104" fmla="*/ 19 w 35"/>
                <a:gd name="T105" fmla="*/ 3 h 26"/>
                <a:gd name="T106" fmla="*/ 18 w 35"/>
                <a:gd name="T107" fmla="*/ 3 h 26"/>
                <a:gd name="T108" fmla="*/ 17 w 35"/>
                <a:gd name="T109" fmla="*/ 2 h 26"/>
                <a:gd name="T110" fmla="*/ 16 w 35"/>
                <a:gd name="T111" fmla="*/ 2 h 26"/>
                <a:gd name="T112" fmla="*/ 14 w 35"/>
                <a:gd name="T113" fmla="*/ 2 h 26"/>
                <a:gd name="T114" fmla="*/ 14 w 35"/>
                <a:gd name="T115" fmla="*/ 2 h 26"/>
                <a:gd name="T116" fmla="*/ 12 w 35"/>
                <a:gd name="T117" fmla="*/ 1 h 26"/>
                <a:gd name="T118" fmla="*/ 10 w 35"/>
                <a:gd name="T119" fmla="*/ 0 h 26"/>
                <a:gd name="T120" fmla="*/ 9 w 35"/>
                <a:gd name="T12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26">
                  <a:moveTo>
                    <a:pt x="9" y="1"/>
                  </a:moveTo>
                  <a:lnTo>
                    <a:pt x="8" y="4"/>
                  </a:lnTo>
                  <a:lnTo>
                    <a:pt x="6" y="7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5B6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Freeform 60">
              <a:extLst>
                <a:ext uri="{FF2B5EF4-FFF2-40B4-BE49-F238E27FC236}">
                  <a16:creationId xmlns:a16="http://schemas.microsoft.com/office/drawing/2014/main" id="{CBDE37F6-8AC1-4268-A0E5-7BFE904E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921"/>
              <a:ext cx="32" cy="23"/>
            </a:xfrm>
            <a:custGeom>
              <a:avLst/>
              <a:gdLst>
                <a:gd name="T0" fmla="*/ 8 w 32"/>
                <a:gd name="T1" fmla="*/ 0 h 23"/>
                <a:gd name="T2" fmla="*/ 7 w 32"/>
                <a:gd name="T3" fmla="*/ 3 h 23"/>
                <a:gd name="T4" fmla="*/ 6 w 32"/>
                <a:gd name="T5" fmla="*/ 6 h 23"/>
                <a:gd name="T6" fmla="*/ 4 w 32"/>
                <a:gd name="T7" fmla="*/ 9 h 23"/>
                <a:gd name="T8" fmla="*/ 3 w 32"/>
                <a:gd name="T9" fmla="*/ 12 h 23"/>
                <a:gd name="T10" fmla="*/ 2 w 32"/>
                <a:gd name="T11" fmla="*/ 15 h 23"/>
                <a:gd name="T12" fmla="*/ 1 w 32"/>
                <a:gd name="T13" fmla="*/ 18 h 23"/>
                <a:gd name="T14" fmla="*/ 1 w 32"/>
                <a:gd name="T15" fmla="*/ 20 h 23"/>
                <a:gd name="T16" fmla="*/ 0 w 32"/>
                <a:gd name="T17" fmla="*/ 23 h 23"/>
                <a:gd name="T18" fmla="*/ 0 w 32"/>
                <a:gd name="T19" fmla="*/ 23 h 23"/>
                <a:gd name="T20" fmla="*/ 1 w 32"/>
                <a:gd name="T21" fmla="*/ 23 h 23"/>
                <a:gd name="T22" fmla="*/ 2 w 32"/>
                <a:gd name="T23" fmla="*/ 23 h 23"/>
                <a:gd name="T24" fmla="*/ 3 w 32"/>
                <a:gd name="T25" fmla="*/ 22 h 23"/>
                <a:gd name="T26" fmla="*/ 4 w 32"/>
                <a:gd name="T27" fmla="*/ 22 h 23"/>
                <a:gd name="T28" fmla="*/ 4 w 32"/>
                <a:gd name="T29" fmla="*/ 22 h 23"/>
                <a:gd name="T30" fmla="*/ 5 w 32"/>
                <a:gd name="T31" fmla="*/ 22 h 23"/>
                <a:gd name="T32" fmla="*/ 6 w 32"/>
                <a:gd name="T33" fmla="*/ 21 h 23"/>
                <a:gd name="T34" fmla="*/ 8 w 32"/>
                <a:gd name="T35" fmla="*/ 21 h 23"/>
                <a:gd name="T36" fmla="*/ 10 w 32"/>
                <a:gd name="T37" fmla="*/ 20 h 23"/>
                <a:gd name="T38" fmla="*/ 12 w 32"/>
                <a:gd name="T39" fmla="*/ 20 h 23"/>
                <a:gd name="T40" fmla="*/ 13 w 32"/>
                <a:gd name="T41" fmla="*/ 19 h 23"/>
                <a:gd name="T42" fmla="*/ 15 w 32"/>
                <a:gd name="T43" fmla="*/ 18 h 23"/>
                <a:gd name="T44" fmla="*/ 17 w 32"/>
                <a:gd name="T45" fmla="*/ 18 h 23"/>
                <a:gd name="T46" fmla="*/ 19 w 32"/>
                <a:gd name="T47" fmla="*/ 17 h 23"/>
                <a:gd name="T48" fmla="*/ 21 w 32"/>
                <a:gd name="T49" fmla="*/ 16 h 23"/>
                <a:gd name="T50" fmla="*/ 22 w 32"/>
                <a:gd name="T51" fmla="*/ 16 h 23"/>
                <a:gd name="T52" fmla="*/ 24 w 32"/>
                <a:gd name="T53" fmla="*/ 15 h 23"/>
                <a:gd name="T54" fmla="*/ 25 w 32"/>
                <a:gd name="T55" fmla="*/ 15 h 23"/>
                <a:gd name="T56" fmla="*/ 27 w 32"/>
                <a:gd name="T57" fmla="*/ 14 h 23"/>
                <a:gd name="T58" fmla="*/ 28 w 32"/>
                <a:gd name="T59" fmla="*/ 14 h 23"/>
                <a:gd name="T60" fmla="*/ 29 w 32"/>
                <a:gd name="T61" fmla="*/ 13 h 23"/>
                <a:gd name="T62" fmla="*/ 31 w 32"/>
                <a:gd name="T63" fmla="*/ 13 h 23"/>
                <a:gd name="T64" fmla="*/ 32 w 32"/>
                <a:gd name="T65" fmla="*/ 13 h 23"/>
                <a:gd name="T66" fmla="*/ 31 w 32"/>
                <a:gd name="T67" fmla="*/ 12 h 23"/>
                <a:gd name="T68" fmla="*/ 31 w 32"/>
                <a:gd name="T69" fmla="*/ 11 h 23"/>
                <a:gd name="T70" fmla="*/ 30 w 32"/>
                <a:gd name="T71" fmla="*/ 11 h 23"/>
                <a:gd name="T72" fmla="*/ 29 w 32"/>
                <a:gd name="T73" fmla="*/ 10 h 23"/>
                <a:gd name="T74" fmla="*/ 28 w 32"/>
                <a:gd name="T75" fmla="*/ 9 h 23"/>
                <a:gd name="T76" fmla="*/ 27 w 32"/>
                <a:gd name="T77" fmla="*/ 8 h 23"/>
                <a:gd name="T78" fmla="*/ 26 w 32"/>
                <a:gd name="T79" fmla="*/ 8 h 23"/>
                <a:gd name="T80" fmla="*/ 25 w 32"/>
                <a:gd name="T81" fmla="*/ 7 h 23"/>
                <a:gd name="T82" fmla="*/ 25 w 32"/>
                <a:gd name="T83" fmla="*/ 7 h 23"/>
                <a:gd name="T84" fmla="*/ 24 w 32"/>
                <a:gd name="T85" fmla="*/ 7 h 23"/>
                <a:gd name="T86" fmla="*/ 23 w 32"/>
                <a:gd name="T87" fmla="*/ 7 h 23"/>
                <a:gd name="T88" fmla="*/ 22 w 32"/>
                <a:gd name="T89" fmla="*/ 6 h 23"/>
                <a:gd name="T90" fmla="*/ 21 w 32"/>
                <a:gd name="T91" fmla="*/ 6 h 23"/>
                <a:gd name="T92" fmla="*/ 21 w 32"/>
                <a:gd name="T93" fmla="*/ 6 h 23"/>
                <a:gd name="T94" fmla="*/ 20 w 32"/>
                <a:gd name="T95" fmla="*/ 6 h 23"/>
                <a:gd name="T96" fmla="*/ 19 w 32"/>
                <a:gd name="T97" fmla="*/ 6 h 23"/>
                <a:gd name="T98" fmla="*/ 18 w 32"/>
                <a:gd name="T99" fmla="*/ 5 h 23"/>
                <a:gd name="T100" fmla="*/ 18 w 32"/>
                <a:gd name="T101" fmla="*/ 4 h 23"/>
                <a:gd name="T102" fmla="*/ 17 w 32"/>
                <a:gd name="T103" fmla="*/ 3 h 23"/>
                <a:gd name="T104" fmla="*/ 17 w 32"/>
                <a:gd name="T105" fmla="*/ 2 h 23"/>
                <a:gd name="T106" fmla="*/ 16 w 32"/>
                <a:gd name="T107" fmla="*/ 2 h 23"/>
                <a:gd name="T108" fmla="*/ 15 w 32"/>
                <a:gd name="T109" fmla="*/ 2 h 23"/>
                <a:gd name="T110" fmla="*/ 14 w 32"/>
                <a:gd name="T111" fmla="*/ 1 h 23"/>
                <a:gd name="T112" fmla="*/ 13 w 32"/>
                <a:gd name="T113" fmla="*/ 1 h 23"/>
                <a:gd name="T114" fmla="*/ 12 w 32"/>
                <a:gd name="T115" fmla="*/ 1 h 23"/>
                <a:gd name="T116" fmla="*/ 10 w 32"/>
                <a:gd name="T117" fmla="*/ 0 h 23"/>
                <a:gd name="T118" fmla="*/ 9 w 32"/>
                <a:gd name="T119" fmla="*/ 0 h 23"/>
                <a:gd name="T120" fmla="*/ 8 w 32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23">
                  <a:moveTo>
                    <a:pt x="8" y="0"/>
                  </a:moveTo>
                  <a:lnTo>
                    <a:pt x="7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7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Freeform 61">
              <a:extLst>
                <a:ext uri="{FF2B5EF4-FFF2-40B4-BE49-F238E27FC236}">
                  <a16:creationId xmlns:a16="http://schemas.microsoft.com/office/drawing/2014/main" id="{D5ADAAF4-01F8-4427-8353-417FE4321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921"/>
              <a:ext cx="30" cy="22"/>
            </a:xfrm>
            <a:custGeom>
              <a:avLst/>
              <a:gdLst>
                <a:gd name="T0" fmla="*/ 8 w 30"/>
                <a:gd name="T1" fmla="*/ 1 h 22"/>
                <a:gd name="T2" fmla="*/ 7 w 30"/>
                <a:gd name="T3" fmla="*/ 3 h 22"/>
                <a:gd name="T4" fmla="*/ 6 w 30"/>
                <a:gd name="T5" fmla="*/ 6 h 22"/>
                <a:gd name="T6" fmla="*/ 5 w 30"/>
                <a:gd name="T7" fmla="*/ 9 h 22"/>
                <a:gd name="T8" fmla="*/ 4 w 30"/>
                <a:gd name="T9" fmla="*/ 11 h 22"/>
                <a:gd name="T10" fmla="*/ 3 w 30"/>
                <a:gd name="T11" fmla="*/ 14 h 22"/>
                <a:gd name="T12" fmla="*/ 2 w 30"/>
                <a:gd name="T13" fmla="*/ 17 h 22"/>
                <a:gd name="T14" fmla="*/ 1 w 30"/>
                <a:gd name="T15" fmla="*/ 19 h 22"/>
                <a:gd name="T16" fmla="*/ 0 w 30"/>
                <a:gd name="T17" fmla="*/ 22 h 22"/>
                <a:gd name="T18" fmla="*/ 1 w 30"/>
                <a:gd name="T19" fmla="*/ 22 h 22"/>
                <a:gd name="T20" fmla="*/ 2 w 30"/>
                <a:gd name="T21" fmla="*/ 22 h 22"/>
                <a:gd name="T22" fmla="*/ 2 w 30"/>
                <a:gd name="T23" fmla="*/ 21 h 22"/>
                <a:gd name="T24" fmla="*/ 3 w 30"/>
                <a:gd name="T25" fmla="*/ 21 h 22"/>
                <a:gd name="T26" fmla="*/ 4 w 30"/>
                <a:gd name="T27" fmla="*/ 21 h 22"/>
                <a:gd name="T28" fmla="*/ 5 w 30"/>
                <a:gd name="T29" fmla="*/ 20 h 22"/>
                <a:gd name="T30" fmla="*/ 5 w 30"/>
                <a:gd name="T31" fmla="*/ 20 h 22"/>
                <a:gd name="T32" fmla="*/ 6 w 30"/>
                <a:gd name="T33" fmla="*/ 20 h 22"/>
                <a:gd name="T34" fmla="*/ 8 w 30"/>
                <a:gd name="T35" fmla="*/ 19 h 22"/>
                <a:gd name="T36" fmla="*/ 10 w 30"/>
                <a:gd name="T37" fmla="*/ 19 h 22"/>
                <a:gd name="T38" fmla="*/ 11 w 30"/>
                <a:gd name="T39" fmla="*/ 18 h 22"/>
                <a:gd name="T40" fmla="*/ 13 w 30"/>
                <a:gd name="T41" fmla="*/ 18 h 22"/>
                <a:gd name="T42" fmla="*/ 15 w 30"/>
                <a:gd name="T43" fmla="*/ 17 h 22"/>
                <a:gd name="T44" fmla="*/ 16 w 30"/>
                <a:gd name="T45" fmla="*/ 16 h 22"/>
                <a:gd name="T46" fmla="*/ 18 w 30"/>
                <a:gd name="T47" fmla="*/ 16 h 22"/>
                <a:gd name="T48" fmla="*/ 20 w 30"/>
                <a:gd name="T49" fmla="*/ 15 h 22"/>
                <a:gd name="T50" fmla="*/ 21 w 30"/>
                <a:gd name="T51" fmla="*/ 15 h 22"/>
                <a:gd name="T52" fmla="*/ 22 w 30"/>
                <a:gd name="T53" fmla="*/ 14 h 22"/>
                <a:gd name="T54" fmla="*/ 24 w 30"/>
                <a:gd name="T55" fmla="*/ 14 h 22"/>
                <a:gd name="T56" fmla="*/ 25 w 30"/>
                <a:gd name="T57" fmla="*/ 14 h 22"/>
                <a:gd name="T58" fmla="*/ 26 w 30"/>
                <a:gd name="T59" fmla="*/ 13 h 22"/>
                <a:gd name="T60" fmla="*/ 28 w 30"/>
                <a:gd name="T61" fmla="*/ 13 h 22"/>
                <a:gd name="T62" fmla="*/ 29 w 30"/>
                <a:gd name="T63" fmla="*/ 12 h 22"/>
                <a:gd name="T64" fmla="*/ 30 w 30"/>
                <a:gd name="T65" fmla="*/ 12 h 22"/>
                <a:gd name="T66" fmla="*/ 30 w 30"/>
                <a:gd name="T67" fmla="*/ 11 h 22"/>
                <a:gd name="T68" fmla="*/ 29 w 30"/>
                <a:gd name="T69" fmla="*/ 11 h 22"/>
                <a:gd name="T70" fmla="*/ 28 w 30"/>
                <a:gd name="T71" fmla="*/ 10 h 22"/>
                <a:gd name="T72" fmla="*/ 27 w 30"/>
                <a:gd name="T73" fmla="*/ 10 h 22"/>
                <a:gd name="T74" fmla="*/ 26 w 30"/>
                <a:gd name="T75" fmla="*/ 9 h 22"/>
                <a:gd name="T76" fmla="*/ 25 w 30"/>
                <a:gd name="T77" fmla="*/ 8 h 22"/>
                <a:gd name="T78" fmla="*/ 25 w 30"/>
                <a:gd name="T79" fmla="*/ 8 h 22"/>
                <a:gd name="T80" fmla="*/ 24 w 30"/>
                <a:gd name="T81" fmla="*/ 7 h 22"/>
                <a:gd name="T82" fmla="*/ 23 w 30"/>
                <a:gd name="T83" fmla="*/ 7 h 22"/>
                <a:gd name="T84" fmla="*/ 22 w 30"/>
                <a:gd name="T85" fmla="*/ 7 h 22"/>
                <a:gd name="T86" fmla="*/ 22 w 30"/>
                <a:gd name="T87" fmla="*/ 7 h 22"/>
                <a:gd name="T88" fmla="*/ 21 w 30"/>
                <a:gd name="T89" fmla="*/ 7 h 22"/>
                <a:gd name="T90" fmla="*/ 20 w 30"/>
                <a:gd name="T91" fmla="*/ 6 h 22"/>
                <a:gd name="T92" fmla="*/ 19 w 30"/>
                <a:gd name="T93" fmla="*/ 6 h 22"/>
                <a:gd name="T94" fmla="*/ 18 w 30"/>
                <a:gd name="T95" fmla="*/ 6 h 22"/>
                <a:gd name="T96" fmla="*/ 18 w 30"/>
                <a:gd name="T97" fmla="*/ 6 h 22"/>
                <a:gd name="T98" fmla="*/ 17 w 30"/>
                <a:gd name="T99" fmla="*/ 5 h 22"/>
                <a:gd name="T100" fmla="*/ 17 w 30"/>
                <a:gd name="T101" fmla="*/ 4 h 22"/>
                <a:gd name="T102" fmla="*/ 16 w 30"/>
                <a:gd name="T103" fmla="*/ 3 h 22"/>
                <a:gd name="T104" fmla="*/ 16 w 30"/>
                <a:gd name="T105" fmla="*/ 2 h 22"/>
                <a:gd name="T106" fmla="*/ 15 w 30"/>
                <a:gd name="T107" fmla="*/ 2 h 22"/>
                <a:gd name="T108" fmla="*/ 14 w 30"/>
                <a:gd name="T109" fmla="*/ 2 h 22"/>
                <a:gd name="T110" fmla="*/ 13 w 30"/>
                <a:gd name="T111" fmla="*/ 2 h 22"/>
                <a:gd name="T112" fmla="*/ 12 w 30"/>
                <a:gd name="T113" fmla="*/ 1 h 22"/>
                <a:gd name="T114" fmla="*/ 12 w 30"/>
                <a:gd name="T115" fmla="*/ 1 h 22"/>
                <a:gd name="T116" fmla="*/ 10 w 30"/>
                <a:gd name="T117" fmla="*/ 1 h 22"/>
                <a:gd name="T118" fmla="*/ 9 w 30"/>
                <a:gd name="T119" fmla="*/ 0 h 22"/>
                <a:gd name="T120" fmla="*/ 8 w 30"/>
                <a:gd name="T1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22">
                  <a:moveTo>
                    <a:pt x="8" y="1"/>
                  </a:moveTo>
                  <a:lnTo>
                    <a:pt x="7" y="3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D7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Freeform 62">
              <a:extLst>
                <a:ext uri="{FF2B5EF4-FFF2-40B4-BE49-F238E27FC236}">
                  <a16:creationId xmlns:a16="http://schemas.microsoft.com/office/drawing/2014/main" id="{D3F35349-E369-4E78-AD52-2EF574D20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922"/>
              <a:ext cx="27" cy="19"/>
            </a:xfrm>
            <a:custGeom>
              <a:avLst/>
              <a:gdLst>
                <a:gd name="T0" fmla="*/ 7 w 27"/>
                <a:gd name="T1" fmla="*/ 0 h 19"/>
                <a:gd name="T2" fmla="*/ 6 w 27"/>
                <a:gd name="T3" fmla="*/ 3 h 19"/>
                <a:gd name="T4" fmla="*/ 5 w 27"/>
                <a:gd name="T5" fmla="*/ 5 h 19"/>
                <a:gd name="T6" fmla="*/ 4 w 27"/>
                <a:gd name="T7" fmla="*/ 7 h 19"/>
                <a:gd name="T8" fmla="*/ 3 w 27"/>
                <a:gd name="T9" fmla="*/ 10 h 19"/>
                <a:gd name="T10" fmla="*/ 2 w 27"/>
                <a:gd name="T11" fmla="*/ 12 h 19"/>
                <a:gd name="T12" fmla="*/ 1 w 27"/>
                <a:gd name="T13" fmla="*/ 14 h 19"/>
                <a:gd name="T14" fmla="*/ 0 w 27"/>
                <a:gd name="T15" fmla="*/ 17 h 19"/>
                <a:gd name="T16" fmla="*/ 0 w 27"/>
                <a:gd name="T17" fmla="*/ 19 h 19"/>
                <a:gd name="T18" fmla="*/ 0 w 27"/>
                <a:gd name="T19" fmla="*/ 19 h 19"/>
                <a:gd name="T20" fmla="*/ 1 w 27"/>
                <a:gd name="T21" fmla="*/ 19 h 19"/>
                <a:gd name="T22" fmla="*/ 2 w 27"/>
                <a:gd name="T23" fmla="*/ 19 h 19"/>
                <a:gd name="T24" fmla="*/ 2 w 27"/>
                <a:gd name="T25" fmla="*/ 19 h 19"/>
                <a:gd name="T26" fmla="*/ 3 w 27"/>
                <a:gd name="T27" fmla="*/ 18 h 19"/>
                <a:gd name="T28" fmla="*/ 4 w 27"/>
                <a:gd name="T29" fmla="*/ 18 h 19"/>
                <a:gd name="T30" fmla="*/ 5 w 27"/>
                <a:gd name="T31" fmla="*/ 18 h 19"/>
                <a:gd name="T32" fmla="*/ 5 w 27"/>
                <a:gd name="T33" fmla="*/ 18 h 19"/>
                <a:gd name="T34" fmla="*/ 7 w 27"/>
                <a:gd name="T35" fmla="*/ 17 h 19"/>
                <a:gd name="T36" fmla="*/ 8 w 27"/>
                <a:gd name="T37" fmla="*/ 17 h 19"/>
                <a:gd name="T38" fmla="*/ 10 w 27"/>
                <a:gd name="T39" fmla="*/ 16 h 19"/>
                <a:gd name="T40" fmla="*/ 12 w 27"/>
                <a:gd name="T41" fmla="*/ 15 h 19"/>
                <a:gd name="T42" fmla="*/ 13 w 27"/>
                <a:gd name="T43" fmla="*/ 15 h 19"/>
                <a:gd name="T44" fmla="*/ 15 w 27"/>
                <a:gd name="T45" fmla="*/ 14 h 19"/>
                <a:gd name="T46" fmla="*/ 16 w 27"/>
                <a:gd name="T47" fmla="*/ 14 h 19"/>
                <a:gd name="T48" fmla="*/ 18 w 27"/>
                <a:gd name="T49" fmla="*/ 13 h 19"/>
                <a:gd name="T50" fmla="*/ 19 w 27"/>
                <a:gd name="T51" fmla="*/ 13 h 19"/>
                <a:gd name="T52" fmla="*/ 20 w 27"/>
                <a:gd name="T53" fmla="*/ 12 h 19"/>
                <a:gd name="T54" fmla="*/ 21 w 27"/>
                <a:gd name="T55" fmla="*/ 12 h 19"/>
                <a:gd name="T56" fmla="*/ 23 w 27"/>
                <a:gd name="T57" fmla="*/ 12 h 19"/>
                <a:gd name="T58" fmla="*/ 24 w 27"/>
                <a:gd name="T59" fmla="*/ 12 h 19"/>
                <a:gd name="T60" fmla="*/ 25 w 27"/>
                <a:gd name="T61" fmla="*/ 11 h 19"/>
                <a:gd name="T62" fmla="*/ 26 w 27"/>
                <a:gd name="T63" fmla="*/ 11 h 19"/>
                <a:gd name="T64" fmla="*/ 27 w 27"/>
                <a:gd name="T65" fmla="*/ 10 h 19"/>
                <a:gd name="T66" fmla="*/ 26 w 27"/>
                <a:gd name="T67" fmla="*/ 10 h 19"/>
                <a:gd name="T68" fmla="*/ 26 w 27"/>
                <a:gd name="T69" fmla="*/ 9 h 19"/>
                <a:gd name="T70" fmla="*/ 25 w 27"/>
                <a:gd name="T71" fmla="*/ 9 h 19"/>
                <a:gd name="T72" fmla="*/ 24 w 27"/>
                <a:gd name="T73" fmla="*/ 8 h 19"/>
                <a:gd name="T74" fmla="*/ 23 w 27"/>
                <a:gd name="T75" fmla="*/ 8 h 19"/>
                <a:gd name="T76" fmla="*/ 22 w 27"/>
                <a:gd name="T77" fmla="*/ 7 h 19"/>
                <a:gd name="T78" fmla="*/ 22 w 27"/>
                <a:gd name="T79" fmla="*/ 7 h 19"/>
                <a:gd name="T80" fmla="*/ 21 w 27"/>
                <a:gd name="T81" fmla="*/ 6 h 19"/>
                <a:gd name="T82" fmla="*/ 20 w 27"/>
                <a:gd name="T83" fmla="*/ 6 h 19"/>
                <a:gd name="T84" fmla="*/ 19 w 27"/>
                <a:gd name="T85" fmla="*/ 6 h 19"/>
                <a:gd name="T86" fmla="*/ 19 w 27"/>
                <a:gd name="T87" fmla="*/ 6 h 19"/>
                <a:gd name="T88" fmla="*/ 18 w 27"/>
                <a:gd name="T89" fmla="*/ 6 h 19"/>
                <a:gd name="T90" fmla="*/ 17 w 27"/>
                <a:gd name="T91" fmla="*/ 5 h 19"/>
                <a:gd name="T92" fmla="*/ 17 w 27"/>
                <a:gd name="T93" fmla="*/ 5 h 19"/>
                <a:gd name="T94" fmla="*/ 16 w 27"/>
                <a:gd name="T95" fmla="*/ 5 h 19"/>
                <a:gd name="T96" fmla="*/ 15 w 27"/>
                <a:gd name="T97" fmla="*/ 5 h 19"/>
                <a:gd name="T98" fmla="*/ 15 w 27"/>
                <a:gd name="T99" fmla="*/ 4 h 19"/>
                <a:gd name="T100" fmla="*/ 15 w 27"/>
                <a:gd name="T101" fmla="*/ 3 h 19"/>
                <a:gd name="T102" fmla="*/ 14 w 27"/>
                <a:gd name="T103" fmla="*/ 2 h 19"/>
                <a:gd name="T104" fmla="*/ 14 w 27"/>
                <a:gd name="T105" fmla="*/ 1 h 19"/>
                <a:gd name="T106" fmla="*/ 13 w 27"/>
                <a:gd name="T107" fmla="*/ 1 h 19"/>
                <a:gd name="T108" fmla="*/ 12 w 27"/>
                <a:gd name="T109" fmla="*/ 1 h 19"/>
                <a:gd name="T110" fmla="*/ 12 w 27"/>
                <a:gd name="T111" fmla="*/ 1 h 19"/>
                <a:gd name="T112" fmla="*/ 11 w 27"/>
                <a:gd name="T113" fmla="*/ 1 h 19"/>
                <a:gd name="T114" fmla="*/ 10 w 27"/>
                <a:gd name="T115" fmla="*/ 0 h 19"/>
                <a:gd name="T116" fmla="*/ 9 w 27"/>
                <a:gd name="T117" fmla="*/ 0 h 19"/>
                <a:gd name="T118" fmla="*/ 8 w 27"/>
                <a:gd name="T119" fmla="*/ 0 h 19"/>
                <a:gd name="T120" fmla="*/ 7 w 27"/>
                <a:gd name="T1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19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Freeform 63">
              <a:extLst>
                <a:ext uri="{FF2B5EF4-FFF2-40B4-BE49-F238E27FC236}">
                  <a16:creationId xmlns:a16="http://schemas.microsoft.com/office/drawing/2014/main" id="{5DABA900-FD7B-4049-AC09-688A24BC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922"/>
              <a:ext cx="25" cy="18"/>
            </a:xfrm>
            <a:custGeom>
              <a:avLst/>
              <a:gdLst>
                <a:gd name="T0" fmla="*/ 7 w 25"/>
                <a:gd name="T1" fmla="*/ 1 h 18"/>
                <a:gd name="T2" fmla="*/ 6 w 25"/>
                <a:gd name="T3" fmla="*/ 3 h 18"/>
                <a:gd name="T4" fmla="*/ 5 w 25"/>
                <a:gd name="T5" fmla="*/ 5 h 18"/>
                <a:gd name="T6" fmla="*/ 4 w 25"/>
                <a:gd name="T7" fmla="*/ 7 h 18"/>
                <a:gd name="T8" fmla="*/ 3 w 25"/>
                <a:gd name="T9" fmla="*/ 9 h 18"/>
                <a:gd name="T10" fmla="*/ 2 w 25"/>
                <a:gd name="T11" fmla="*/ 11 h 18"/>
                <a:gd name="T12" fmla="*/ 2 w 25"/>
                <a:gd name="T13" fmla="*/ 13 h 18"/>
                <a:gd name="T14" fmla="*/ 1 w 25"/>
                <a:gd name="T15" fmla="*/ 16 h 18"/>
                <a:gd name="T16" fmla="*/ 0 w 25"/>
                <a:gd name="T17" fmla="*/ 18 h 18"/>
                <a:gd name="T18" fmla="*/ 2 w 25"/>
                <a:gd name="T19" fmla="*/ 18 h 18"/>
                <a:gd name="T20" fmla="*/ 3 w 25"/>
                <a:gd name="T21" fmla="*/ 17 h 18"/>
                <a:gd name="T22" fmla="*/ 4 w 25"/>
                <a:gd name="T23" fmla="*/ 17 h 18"/>
                <a:gd name="T24" fmla="*/ 5 w 25"/>
                <a:gd name="T25" fmla="*/ 16 h 18"/>
                <a:gd name="T26" fmla="*/ 7 w 25"/>
                <a:gd name="T27" fmla="*/ 16 h 18"/>
                <a:gd name="T28" fmla="*/ 8 w 25"/>
                <a:gd name="T29" fmla="*/ 15 h 18"/>
                <a:gd name="T30" fmla="*/ 9 w 25"/>
                <a:gd name="T31" fmla="*/ 15 h 18"/>
                <a:gd name="T32" fmla="*/ 11 w 25"/>
                <a:gd name="T33" fmla="*/ 14 h 18"/>
                <a:gd name="T34" fmla="*/ 12 w 25"/>
                <a:gd name="T35" fmla="*/ 14 h 18"/>
                <a:gd name="T36" fmla="*/ 14 w 25"/>
                <a:gd name="T37" fmla="*/ 13 h 18"/>
                <a:gd name="T38" fmla="*/ 15 w 25"/>
                <a:gd name="T39" fmla="*/ 13 h 18"/>
                <a:gd name="T40" fmla="*/ 17 w 25"/>
                <a:gd name="T41" fmla="*/ 12 h 18"/>
                <a:gd name="T42" fmla="*/ 18 w 25"/>
                <a:gd name="T43" fmla="*/ 12 h 18"/>
                <a:gd name="T44" fmla="*/ 19 w 25"/>
                <a:gd name="T45" fmla="*/ 12 h 18"/>
                <a:gd name="T46" fmla="*/ 20 w 25"/>
                <a:gd name="T47" fmla="*/ 11 h 18"/>
                <a:gd name="T48" fmla="*/ 21 w 25"/>
                <a:gd name="T49" fmla="*/ 11 h 18"/>
                <a:gd name="T50" fmla="*/ 22 w 25"/>
                <a:gd name="T51" fmla="*/ 11 h 18"/>
                <a:gd name="T52" fmla="*/ 23 w 25"/>
                <a:gd name="T53" fmla="*/ 10 h 18"/>
                <a:gd name="T54" fmla="*/ 24 w 25"/>
                <a:gd name="T55" fmla="*/ 10 h 18"/>
                <a:gd name="T56" fmla="*/ 25 w 25"/>
                <a:gd name="T57" fmla="*/ 10 h 18"/>
                <a:gd name="T58" fmla="*/ 24 w 25"/>
                <a:gd name="T59" fmla="*/ 9 h 18"/>
                <a:gd name="T60" fmla="*/ 24 w 25"/>
                <a:gd name="T61" fmla="*/ 9 h 18"/>
                <a:gd name="T62" fmla="*/ 23 w 25"/>
                <a:gd name="T63" fmla="*/ 8 h 18"/>
                <a:gd name="T64" fmla="*/ 22 w 25"/>
                <a:gd name="T65" fmla="*/ 8 h 18"/>
                <a:gd name="T66" fmla="*/ 21 w 25"/>
                <a:gd name="T67" fmla="*/ 8 h 18"/>
                <a:gd name="T68" fmla="*/ 21 w 25"/>
                <a:gd name="T69" fmla="*/ 7 h 18"/>
                <a:gd name="T70" fmla="*/ 20 w 25"/>
                <a:gd name="T71" fmla="*/ 7 h 18"/>
                <a:gd name="T72" fmla="*/ 19 w 25"/>
                <a:gd name="T73" fmla="*/ 6 h 18"/>
                <a:gd name="T74" fmla="*/ 18 w 25"/>
                <a:gd name="T75" fmla="*/ 6 h 18"/>
                <a:gd name="T76" fmla="*/ 16 w 25"/>
                <a:gd name="T77" fmla="*/ 6 h 18"/>
                <a:gd name="T78" fmla="*/ 15 w 25"/>
                <a:gd name="T79" fmla="*/ 5 h 18"/>
                <a:gd name="T80" fmla="*/ 14 w 25"/>
                <a:gd name="T81" fmla="*/ 5 h 18"/>
                <a:gd name="T82" fmla="*/ 14 w 25"/>
                <a:gd name="T83" fmla="*/ 4 h 18"/>
                <a:gd name="T84" fmla="*/ 14 w 25"/>
                <a:gd name="T85" fmla="*/ 3 h 18"/>
                <a:gd name="T86" fmla="*/ 13 w 25"/>
                <a:gd name="T87" fmla="*/ 2 h 18"/>
                <a:gd name="T88" fmla="*/ 13 w 25"/>
                <a:gd name="T89" fmla="*/ 1 h 18"/>
                <a:gd name="T90" fmla="*/ 12 w 25"/>
                <a:gd name="T91" fmla="*/ 1 h 18"/>
                <a:gd name="T92" fmla="*/ 12 w 25"/>
                <a:gd name="T93" fmla="*/ 1 h 18"/>
                <a:gd name="T94" fmla="*/ 11 w 25"/>
                <a:gd name="T95" fmla="*/ 1 h 18"/>
                <a:gd name="T96" fmla="*/ 10 w 25"/>
                <a:gd name="T97" fmla="*/ 1 h 18"/>
                <a:gd name="T98" fmla="*/ 10 w 25"/>
                <a:gd name="T99" fmla="*/ 0 h 18"/>
                <a:gd name="T100" fmla="*/ 9 w 25"/>
                <a:gd name="T101" fmla="*/ 0 h 18"/>
                <a:gd name="T102" fmla="*/ 7 w 25"/>
                <a:gd name="T103" fmla="*/ 0 h 18"/>
                <a:gd name="T104" fmla="*/ 7 w 25"/>
                <a:gd name="T10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18">
                  <a:moveTo>
                    <a:pt x="7" y="1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4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0" name="Freeform 64">
              <a:extLst>
                <a:ext uri="{FF2B5EF4-FFF2-40B4-BE49-F238E27FC236}">
                  <a16:creationId xmlns:a16="http://schemas.microsoft.com/office/drawing/2014/main" id="{7396E738-6ADD-4A74-A597-D156B6890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23"/>
              <a:ext cx="22" cy="15"/>
            </a:xfrm>
            <a:custGeom>
              <a:avLst/>
              <a:gdLst>
                <a:gd name="T0" fmla="*/ 6 w 22"/>
                <a:gd name="T1" fmla="*/ 0 h 15"/>
                <a:gd name="T2" fmla="*/ 5 w 22"/>
                <a:gd name="T3" fmla="*/ 2 h 15"/>
                <a:gd name="T4" fmla="*/ 4 w 22"/>
                <a:gd name="T5" fmla="*/ 4 h 15"/>
                <a:gd name="T6" fmla="*/ 3 w 22"/>
                <a:gd name="T7" fmla="*/ 6 h 15"/>
                <a:gd name="T8" fmla="*/ 2 w 22"/>
                <a:gd name="T9" fmla="*/ 8 h 15"/>
                <a:gd name="T10" fmla="*/ 2 w 22"/>
                <a:gd name="T11" fmla="*/ 10 h 15"/>
                <a:gd name="T12" fmla="*/ 1 w 22"/>
                <a:gd name="T13" fmla="*/ 11 h 15"/>
                <a:gd name="T14" fmla="*/ 0 w 22"/>
                <a:gd name="T15" fmla="*/ 13 h 15"/>
                <a:gd name="T16" fmla="*/ 0 w 22"/>
                <a:gd name="T17" fmla="*/ 15 h 15"/>
                <a:gd name="T18" fmla="*/ 1 w 22"/>
                <a:gd name="T19" fmla="*/ 15 h 15"/>
                <a:gd name="T20" fmla="*/ 2 w 22"/>
                <a:gd name="T21" fmla="*/ 15 h 15"/>
                <a:gd name="T22" fmla="*/ 3 w 22"/>
                <a:gd name="T23" fmla="*/ 14 h 15"/>
                <a:gd name="T24" fmla="*/ 4 w 22"/>
                <a:gd name="T25" fmla="*/ 14 h 15"/>
                <a:gd name="T26" fmla="*/ 6 w 22"/>
                <a:gd name="T27" fmla="*/ 13 h 15"/>
                <a:gd name="T28" fmla="*/ 7 w 22"/>
                <a:gd name="T29" fmla="*/ 13 h 15"/>
                <a:gd name="T30" fmla="*/ 8 w 22"/>
                <a:gd name="T31" fmla="*/ 12 h 15"/>
                <a:gd name="T32" fmla="*/ 10 w 22"/>
                <a:gd name="T33" fmla="*/ 12 h 15"/>
                <a:gd name="T34" fmla="*/ 11 w 22"/>
                <a:gd name="T35" fmla="*/ 12 h 15"/>
                <a:gd name="T36" fmla="*/ 12 w 22"/>
                <a:gd name="T37" fmla="*/ 11 h 15"/>
                <a:gd name="T38" fmla="*/ 13 w 22"/>
                <a:gd name="T39" fmla="*/ 11 h 15"/>
                <a:gd name="T40" fmla="*/ 15 w 22"/>
                <a:gd name="T41" fmla="*/ 10 h 15"/>
                <a:gd name="T42" fmla="*/ 16 w 22"/>
                <a:gd name="T43" fmla="*/ 10 h 15"/>
                <a:gd name="T44" fmla="*/ 17 w 22"/>
                <a:gd name="T45" fmla="*/ 10 h 15"/>
                <a:gd name="T46" fmla="*/ 18 w 22"/>
                <a:gd name="T47" fmla="*/ 9 h 15"/>
                <a:gd name="T48" fmla="*/ 18 w 22"/>
                <a:gd name="T49" fmla="*/ 9 h 15"/>
                <a:gd name="T50" fmla="*/ 19 w 22"/>
                <a:gd name="T51" fmla="*/ 9 h 15"/>
                <a:gd name="T52" fmla="*/ 20 w 22"/>
                <a:gd name="T53" fmla="*/ 9 h 15"/>
                <a:gd name="T54" fmla="*/ 21 w 22"/>
                <a:gd name="T55" fmla="*/ 8 h 15"/>
                <a:gd name="T56" fmla="*/ 22 w 22"/>
                <a:gd name="T57" fmla="*/ 8 h 15"/>
                <a:gd name="T58" fmla="*/ 21 w 22"/>
                <a:gd name="T59" fmla="*/ 8 h 15"/>
                <a:gd name="T60" fmla="*/ 21 w 22"/>
                <a:gd name="T61" fmla="*/ 7 h 15"/>
                <a:gd name="T62" fmla="*/ 20 w 22"/>
                <a:gd name="T63" fmla="*/ 7 h 15"/>
                <a:gd name="T64" fmla="*/ 19 w 22"/>
                <a:gd name="T65" fmla="*/ 7 h 15"/>
                <a:gd name="T66" fmla="*/ 18 w 22"/>
                <a:gd name="T67" fmla="*/ 6 h 15"/>
                <a:gd name="T68" fmla="*/ 18 w 22"/>
                <a:gd name="T69" fmla="*/ 6 h 15"/>
                <a:gd name="T70" fmla="*/ 17 w 22"/>
                <a:gd name="T71" fmla="*/ 6 h 15"/>
                <a:gd name="T72" fmla="*/ 16 w 22"/>
                <a:gd name="T73" fmla="*/ 5 h 15"/>
                <a:gd name="T74" fmla="*/ 15 w 22"/>
                <a:gd name="T75" fmla="*/ 5 h 15"/>
                <a:gd name="T76" fmla="*/ 14 w 22"/>
                <a:gd name="T77" fmla="*/ 5 h 15"/>
                <a:gd name="T78" fmla="*/ 13 w 22"/>
                <a:gd name="T79" fmla="*/ 4 h 15"/>
                <a:gd name="T80" fmla="*/ 12 w 22"/>
                <a:gd name="T81" fmla="*/ 4 h 15"/>
                <a:gd name="T82" fmla="*/ 11 w 22"/>
                <a:gd name="T83" fmla="*/ 3 h 15"/>
                <a:gd name="T84" fmla="*/ 11 w 22"/>
                <a:gd name="T85" fmla="*/ 2 h 15"/>
                <a:gd name="T86" fmla="*/ 11 w 22"/>
                <a:gd name="T87" fmla="*/ 1 h 15"/>
                <a:gd name="T88" fmla="*/ 11 w 22"/>
                <a:gd name="T89" fmla="*/ 1 h 15"/>
                <a:gd name="T90" fmla="*/ 11 w 22"/>
                <a:gd name="T91" fmla="*/ 0 h 15"/>
                <a:gd name="T92" fmla="*/ 10 w 22"/>
                <a:gd name="T93" fmla="*/ 0 h 15"/>
                <a:gd name="T94" fmla="*/ 9 w 22"/>
                <a:gd name="T95" fmla="*/ 0 h 15"/>
                <a:gd name="T96" fmla="*/ 9 w 22"/>
                <a:gd name="T97" fmla="*/ 0 h 15"/>
                <a:gd name="T98" fmla="*/ 8 w 22"/>
                <a:gd name="T99" fmla="*/ 0 h 15"/>
                <a:gd name="T100" fmla="*/ 8 w 22"/>
                <a:gd name="T101" fmla="*/ 0 h 15"/>
                <a:gd name="T102" fmla="*/ 6 w 22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" h="15">
                  <a:moveTo>
                    <a:pt x="6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EA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Freeform 65">
              <a:extLst>
                <a:ext uri="{FF2B5EF4-FFF2-40B4-BE49-F238E27FC236}">
                  <a16:creationId xmlns:a16="http://schemas.microsoft.com/office/drawing/2014/main" id="{FA74B483-D216-4534-9111-97AFEAB6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23"/>
              <a:ext cx="20" cy="14"/>
            </a:xfrm>
            <a:custGeom>
              <a:avLst/>
              <a:gdLst>
                <a:gd name="T0" fmla="*/ 6 w 20"/>
                <a:gd name="T1" fmla="*/ 1 h 14"/>
                <a:gd name="T2" fmla="*/ 5 w 20"/>
                <a:gd name="T3" fmla="*/ 2 h 14"/>
                <a:gd name="T4" fmla="*/ 4 w 20"/>
                <a:gd name="T5" fmla="*/ 4 h 14"/>
                <a:gd name="T6" fmla="*/ 3 w 20"/>
                <a:gd name="T7" fmla="*/ 6 h 14"/>
                <a:gd name="T8" fmla="*/ 3 w 20"/>
                <a:gd name="T9" fmla="*/ 7 h 14"/>
                <a:gd name="T10" fmla="*/ 2 w 20"/>
                <a:gd name="T11" fmla="*/ 9 h 14"/>
                <a:gd name="T12" fmla="*/ 1 w 20"/>
                <a:gd name="T13" fmla="*/ 10 h 14"/>
                <a:gd name="T14" fmla="*/ 1 w 20"/>
                <a:gd name="T15" fmla="*/ 12 h 14"/>
                <a:gd name="T16" fmla="*/ 0 w 20"/>
                <a:gd name="T17" fmla="*/ 14 h 14"/>
                <a:gd name="T18" fmla="*/ 4 w 20"/>
                <a:gd name="T19" fmla="*/ 12 h 14"/>
                <a:gd name="T20" fmla="*/ 14 w 20"/>
                <a:gd name="T21" fmla="*/ 9 h 14"/>
                <a:gd name="T22" fmla="*/ 20 w 20"/>
                <a:gd name="T23" fmla="*/ 8 h 14"/>
                <a:gd name="T24" fmla="*/ 15 w 20"/>
                <a:gd name="T25" fmla="*/ 5 h 14"/>
                <a:gd name="T26" fmla="*/ 10 w 20"/>
                <a:gd name="T27" fmla="*/ 4 h 14"/>
                <a:gd name="T28" fmla="*/ 10 w 20"/>
                <a:gd name="T29" fmla="*/ 1 h 14"/>
                <a:gd name="T30" fmla="*/ 8 w 20"/>
                <a:gd name="T31" fmla="*/ 0 h 14"/>
                <a:gd name="T32" fmla="*/ 8 w 20"/>
                <a:gd name="T33" fmla="*/ 0 h 14"/>
                <a:gd name="T34" fmla="*/ 7 w 20"/>
                <a:gd name="T35" fmla="*/ 0 h 14"/>
                <a:gd name="T36" fmla="*/ 6 w 20"/>
                <a:gd name="T37" fmla="*/ 0 h 14"/>
                <a:gd name="T38" fmla="*/ 6 w 20"/>
                <a:gd name="T3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4">
                  <a:moveTo>
                    <a:pt x="6" y="1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9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Freeform 66">
              <a:extLst>
                <a:ext uri="{FF2B5EF4-FFF2-40B4-BE49-F238E27FC236}">
                  <a16:creationId xmlns:a16="http://schemas.microsoft.com/office/drawing/2014/main" id="{AFF191AC-CFCE-4768-A01E-23E1CE6D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57" cy="10"/>
            </a:xfrm>
            <a:custGeom>
              <a:avLst/>
              <a:gdLst>
                <a:gd name="T0" fmla="*/ 0 w 57"/>
                <a:gd name="T1" fmla="*/ 0 h 10"/>
                <a:gd name="T2" fmla="*/ 57 w 57"/>
                <a:gd name="T3" fmla="*/ 3 h 10"/>
                <a:gd name="T4" fmla="*/ 57 w 57"/>
                <a:gd name="T5" fmla="*/ 10 h 10"/>
                <a:gd name="T6" fmla="*/ 36 w 57"/>
                <a:gd name="T7" fmla="*/ 8 h 10"/>
                <a:gd name="T8" fmla="*/ 1 w 57"/>
                <a:gd name="T9" fmla="*/ 6 h 10"/>
                <a:gd name="T10" fmla="*/ 0 w 5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">
                  <a:moveTo>
                    <a:pt x="0" y="0"/>
                  </a:moveTo>
                  <a:lnTo>
                    <a:pt x="57" y="3"/>
                  </a:lnTo>
                  <a:lnTo>
                    <a:pt x="57" y="10"/>
                  </a:lnTo>
                  <a:lnTo>
                    <a:pt x="36" y="8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Freeform 67">
              <a:extLst>
                <a:ext uri="{FF2B5EF4-FFF2-40B4-BE49-F238E27FC236}">
                  <a16:creationId xmlns:a16="http://schemas.microsoft.com/office/drawing/2014/main" id="{887141DB-8444-4A06-95B6-89413554B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52" cy="9"/>
            </a:xfrm>
            <a:custGeom>
              <a:avLst/>
              <a:gdLst>
                <a:gd name="T0" fmla="*/ 0 w 52"/>
                <a:gd name="T1" fmla="*/ 0 h 9"/>
                <a:gd name="T2" fmla="*/ 3 w 52"/>
                <a:gd name="T3" fmla="*/ 0 h 9"/>
                <a:gd name="T4" fmla="*/ 6 w 52"/>
                <a:gd name="T5" fmla="*/ 0 h 9"/>
                <a:gd name="T6" fmla="*/ 9 w 52"/>
                <a:gd name="T7" fmla="*/ 0 h 9"/>
                <a:gd name="T8" fmla="*/ 13 w 52"/>
                <a:gd name="T9" fmla="*/ 1 h 9"/>
                <a:gd name="T10" fmla="*/ 16 w 52"/>
                <a:gd name="T11" fmla="*/ 1 h 9"/>
                <a:gd name="T12" fmla="*/ 19 w 52"/>
                <a:gd name="T13" fmla="*/ 1 h 9"/>
                <a:gd name="T14" fmla="*/ 23 w 52"/>
                <a:gd name="T15" fmla="*/ 1 h 9"/>
                <a:gd name="T16" fmla="*/ 26 w 52"/>
                <a:gd name="T17" fmla="*/ 1 h 9"/>
                <a:gd name="T18" fmla="*/ 29 w 52"/>
                <a:gd name="T19" fmla="*/ 1 h 9"/>
                <a:gd name="T20" fmla="*/ 32 w 52"/>
                <a:gd name="T21" fmla="*/ 2 h 9"/>
                <a:gd name="T22" fmla="*/ 36 w 52"/>
                <a:gd name="T23" fmla="*/ 2 h 9"/>
                <a:gd name="T24" fmla="*/ 39 w 52"/>
                <a:gd name="T25" fmla="*/ 2 h 9"/>
                <a:gd name="T26" fmla="*/ 42 w 52"/>
                <a:gd name="T27" fmla="*/ 2 h 9"/>
                <a:gd name="T28" fmla="*/ 45 w 52"/>
                <a:gd name="T29" fmla="*/ 2 h 9"/>
                <a:gd name="T30" fmla="*/ 49 w 52"/>
                <a:gd name="T31" fmla="*/ 2 h 9"/>
                <a:gd name="T32" fmla="*/ 52 w 52"/>
                <a:gd name="T33" fmla="*/ 3 h 9"/>
                <a:gd name="T34" fmla="*/ 52 w 52"/>
                <a:gd name="T35" fmla="*/ 4 h 9"/>
                <a:gd name="T36" fmla="*/ 52 w 52"/>
                <a:gd name="T37" fmla="*/ 6 h 9"/>
                <a:gd name="T38" fmla="*/ 52 w 52"/>
                <a:gd name="T39" fmla="*/ 8 h 9"/>
                <a:gd name="T40" fmla="*/ 52 w 52"/>
                <a:gd name="T41" fmla="*/ 9 h 9"/>
                <a:gd name="T42" fmla="*/ 49 w 52"/>
                <a:gd name="T43" fmla="*/ 9 h 9"/>
                <a:gd name="T44" fmla="*/ 47 w 52"/>
                <a:gd name="T45" fmla="*/ 9 h 9"/>
                <a:gd name="T46" fmla="*/ 45 w 52"/>
                <a:gd name="T47" fmla="*/ 9 h 9"/>
                <a:gd name="T48" fmla="*/ 42 w 52"/>
                <a:gd name="T49" fmla="*/ 9 h 9"/>
                <a:gd name="T50" fmla="*/ 40 w 52"/>
                <a:gd name="T51" fmla="*/ 9 h 9"/>
                <a:gd name="T52" fmla="*/ 38 w 52"/>
                <a:gd name="T53" fmla="*/ 8 h 9"/>
                <a:gd name="T54" fmla="*/ 35 w 52"/>
                <a:gd name="T55" fmla="*/ 8 h 9"/>
                <a:gd name="T56" fmla="*/ 33 w 52"/>
                <a:gd name="T57" fmla="*/ 8 h 9"/>
                <a:gd name="T58" fmla="*/ 31 w 52"/>
                <a:gd name="T59" fmla="*/ 8 h 9"/>
                <a:gd name="T60" fmla="*/ 29 w 52"/>
                <a:gd name="T61" fmla="*/ 8 h 9"/>
                <a:gd name="T62" fmla="*/ 27 w 52"/>
                <a:gd name="T63" fmla="*/ 8 h 9"/>
                <a:gd name="T64" fmla="*/ 25 w 52"/>
                <a:gd name="T65" fmla="*/ 8 h 9"/>
                <a:gd name="T66" fmla="*/ 23 w 52"/>
                <a:gd name="T67" fmla="*/ 7 h 9"/>
                <a:gd name="T68" fmla="*/ 21 w 52"/>
                <a:gd name="T69" fmla="*/ 7 h 9"/>
                <a:gd name="T70" fmla="*/ 19 w 52"/>
                <a:gd name="T71" fmla="*/ 7 h 9"/>
                <a:gd name="T72" fmla="*/ 17 w 52"/>
                <a:gd name="T73" fmla="*/ 7 h 9"/>
                <a:gd name="T74" fmla="*/ 15 w 52"/>
                <a:gd name="T75" fmla="*/ 7 h 9"/>
                <a:gd name="T76" fmla="*/ 13 w 52"/>
                <a:gd name="T77" fmla="*/ 7 h 9"/>
                <a:gd name="T78" fmla="*/ 11 w 52"/>
                <a:gd name="T79" fmla="*/ 7 h 9"/>
                <a:gd name="T80" fmla="*/ 9 w 52"/>
                <a:gd name="T81" fmla="*/ 7 h 9"/>
                <a:gd name="T82" fmla="*/ 7 w 52"/>
                <a:gd name="T83" fmla="*/ 7 h 9"/>
                <a:gd name="T84" fmla="*/ 5 w 52"/>
                <a:gd name="T85" fmla="*/ 6 h 9"/>
                <a:gd name="T86" fmla="*/ 3 w 52"/>
                <a:gd name="T87" fmla="*/ 6 h 9"/>
                <a:gd name="T88" fmla="*/ 1 w 52"/>
                <a:gd name="T89" fmla="*/ 6 h 9"/>
                <a:gd name="T90" fmla="*/ 0 w 52"/>
                <a:gd name="T91" fmla="*/ 5 h 9"/>
                <a:gd name="T92" fmla="*/ 0 w 52"/>
                <a:gd name="T93" fmla="*/ 3 h 9"/>
                <a:gd name="T94" fmla="*/ 0 w 52"/>
                <a:gd name="T95" fmla="*/ 2 h 9"/>
                <a:gd name="T96" fmla="*/ 0 w 52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6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Freeform 68">
              <a:extLst>
                <a:ext uri="{FF2B5EF4-FFF2-40B4-BE49-F238E27FC236}">
                  <a16:creationId xmlns:a16="http://schemas.microsoft.com/office/drawing/2014/main" id="{4656C9F8-EC72-46C2-9E15-54204B6AA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47" cy="9"/>
            </a:xfrm>
            <a:custGeom>
              <a:avLst/>
              <a:gdLst>
                <a:gd name="T0" fmla="*/ 0 w 47"/>
                <a:gd name="T1" fmla="*/ 0 h 9"/>
                <a:gd name="T2" fmla="*/ 3 w 47"/>
                <a:gd name="T3" fmla="*/ 0 h 9"/>
                <a:gd name="T4" fmla="*/ 5 w 47"/>
                <a:gd name="T5" fmla="*/ 0 h 9"/>
                <a:gd name="T6" fmla="*/ 8 w 47"/>
                <a:gd name="T7" fmla="*/ 0 h 9"/>
                <a:gd name="T8" fmla="*/ 11 w 47"/>
                <a:gd name="T9" fmla="*/ 1 h 9"/>
                <a:gd name="T10" fmla="*/ 14 w 47"/>
                <a:gd name="T11" fmla="*/ 1 h 9"/>
                <a:gd name="T12" fmla="*/ 17 w 47"/>
                <a:gd name="T13" fmla="*/ 1 h 9"/>
                <a:gd name="T14" fmla="*/ 20 w 47"/>
                <a:gd name="T15" fmla="*/ 1 h 9"/>
                <a:gd name="T16" fmla="*/ 23 w 47"/>
                <a:gd name="T17" fmla="*/ 1 h 9"/>
                <a:gd name="T18" fmla="*/ 26 w 47"/>
                <a:gd name="T19" fmla="*/ 1 h 9"/>
                <a:gd name="T20" fmla="*/ 29 w 47"/>
                <a:gd name="T21" fmla="*/ 1 h 9"/>
                <a:gd name="T22" fmla="*/ 32 w 47"/>
                <a:gd name="T23" fmla="*/ 2 h 9"/>
                <a:gd name="T24" fmla="*/ 35 w 47"/>
                <a:gd name="T25" fmla="*/ 2 h 9"/>
                <a:gd name="T26" fmla="*/ 38 w 47"/>
                <a:gd name="T27" fmla="*/ 2 h 9"/>
                <a:gd name="T28" fmla="*/ 41 w 47"/>
                <a:gd name="T29" fmla="*/ 2 h 9"/>
                <a:gd name="T30" fmla="*/ 44 w 47"/>
                <a:gd name="T31" fmla="*/ 2 h 9"/>
                <a:gd name="T32" fmla="*/ 47 w 47"/>
                <a:gd name="T33" fmla="*/ 2 h 9"/>
                <a:gd name="T34" fmla="*/ 47 w 47"/>
                <a:gd name="T35" fmla="*/ 4 h 9"/>
                <a:gd name="T36" fmla="*/ 47 w 47"/>
                <a:gd name="T37" fmla="*/ 6 h 9"/>
                <a:gd name="T38" fmla="*/ 46 w 47"/>
                <a:gd name="T39" fmla="*/ 7 h 9"/>
                <a:gd name="T40" fmla="*/ 46 w 47"/>
                <a:gd name="T41" fmla="*/ 9 h 9"/>
                <a:gd name="T42" fmla="*/ 44 w 47"/>
                <a:gd name="T43" fmla="*/ 9 h 9"/>
                <a:gd name="T44" fmla="*/ 42 w 47"/>
                <a:gd name="T45" fmla="*/ 9 h 9"/>
                <a:gd name="T46" fmla="*/ 40 w 47"/>
                <a:gd name="T47" fmla="*/ 9 h 9"/>
                <a:gd name="T48" fmla="*/ 38 w 47"/>
                <a:gd name="T49" fmla="*/ 8 h 9"/>
                <a:gd name="T50" fmla="*/ 36 w 47"/>
                <a:gd name="T51" fmla="*/ 8 h 9"/>
                <a:gd name="T52" fmla="*/ 34 w 47"/>
                <a:gd name="T53" fmla="*/ 8 h 9"/>
                <a:gd name="T54" fmla="*/ 32 w 47"/>
                <a:gd name="T55" fmla="*/ 8 h 9"/>
                <a:gd name="T56" fmla="*/ 30 w 47"/>
                <a:gd name="T57" fmla="*/ 8 h 9"/>
                <a:gd name="T58" fmla="*/ 26 w 47"/>
                <a:gd name="T59" fmla="*/ 8 h 9"/>
                <a:gd name="T60" fmla="*/ 22 w 47"/>
                <a:gd name="T61" fmla="*/ 8 h 9"/>
                <a:gd name="T62" fmla="*/ 19 w 47"/>
                <a:gd name="T63" fmla="*/ 7 h 9"/>
                <a:gd name="T64" fmla="*/ 15 w 47"/>
                <a:gd name="T65" fmla="*/ 7 h 9"/>
                <a:gd name="T66" fmla="*/ 11 w 47"/>
                <a:gd name="T67" fmla="*/ 7 h 9"/>
                <a:gd name="T68" fmla="*/ 8 w 47"/>
                <a:gd name="T69" fmla="*/ 7 h 9"/>
                <a:gd name="T70" fmla="*/ 4 w 47"/>
                <a:gd name="T71" fmla="*/ 6 h 9"/>
                <a:gd name="T72" fmla="*/ 0 w 47"/>
                <a:gd name="T73" fmla="*/ 6 h 9"/>
                <a:gd name="T74" fmla="*/ 0 w 47"/>
                <a:gd name="T75" fmla="*/ 5 h 9"/>
                <a:gd name="T76" fmla="*/ 0 w 47"/>
                <a:gd name="T77" fmla="*/ 3 h 9"/>
                <a:gd name="T78" fmla="*/ 0 w 47"/>
                <a:gd name="T79" fmla="*/ 2 h 9"/>
                <a:gd name="T80" fmla="*/ 0 w 47"/>
                <a:gd name="T8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Freeform 69">
              <a:extLst>
                <a:ext uri="{FF2B5EF4-FFF2-40B4-BE49-F238E27FC236}">
                  <a16:creationId xmlns:a16="http://schemas.microsoft.com/office/drawing/2014/main" id="{78466079-A3D1-44A8-B2FB-CDA9296D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42" cy="9"/>
            </a:xfrm>
            <a:custGeom>
              <a:avLst/>
              <a:gdLst>
                <a:gd name="T0" fmla="*/ 0 w 42"/>
                <a:gd name="T1" fmla="*/ 0 h 9"/>
                <a:gd name="T2" fmla="*/ 2 w 42"/>
                <a:gd name="T3" fmla="*/ 0 h 9"/>
                <a:gd name="T4" fmla="*/ 5 w 42"/>
                <a:gd name="T5" fmla="*/ 0 h 9"/>
                <a:gd name="T6" fmla="*/ 7 w 42"/>
                <a:gd name="T7" fmla="*/ 0 h 9"/>
                <a:gd name="T8" fmla="*/ 10 w 42"/>
                <a:gd name="T9" fmla="*/ 0 h 9"/>
                <a:gd name="T10" fmla="*/ 13 w 42"/>
                <a:gd name="T11" fmla="*/ 1 h 9"/>
                <a:gd name="T12" fmla="*/ 15 w 42"/>
                <a:gd name="T13" fmla="*/ 1 h 9"/>
                <a:gd name="T14" fmla="*/ 18 w 42"/>
                <a:gd name="T15" fmla="*/ 1 h 9"/>
                <a:gd name="T16" fmla="*/ 21 w 42"/>
                <a:gd name="T17" fmla="*/ 1 h 9"/>
                <a:gd name="T18" fmla="*/ 23 w 42"/>
                <a:gd name="T19" fmla="*/ 1 h 9"/>
                <a:gd name="T20" fmla="*/ 26 w 42"/>
                <a:gd name="T21" fmla="*/ 1 h 9"/>
                <a:gd name="T22" fmla="*/ 29 w 42"/>
                <a:gd name="T23" fmla="*/ 1 h 9"/>
                <a:gd name="T24" fmla="*/ 31 w 42"/>
                <a:gd name="T25" fmla="*/ 2 h 9"/>
                <a:gd name="T26" fmla="*/ 34 w 42"/>
                <a:gd name="T27" fmla="*/ 2 h 9"/>
                <a:gd name="T28" fmla="*/ 36 w 42"/>
                <a:gd name="T29" fmla="*/ 2 h 9"/>
                <a:gd name="T30" fmla="*/ 39 w 42"/>
                <a:gd name="T31" fmla="*/ 2 h 9"/>
                <a:gd name="T32" fmla="*/ 42 w 42"/>
                <a:gd name="T33" fmla="*/ 2 h 9"/>
                <a:gd name="T34" fmla="*/ 41 w 42"/>
                <a:gd name="T35" fmla="*/ 4 h 9"/>
                <a:gd name="T36" fmla="*/ 41 w 42"/>
                <a:gd name="T37" fmla="*/ 5 h 9"/>
                <a:gd name="T38" fmla="*/ 41 w 42"/>
                <a:gd name="T39" fmla="*/ 7 h 9"/>
                <a:gd name="T40" fmla="*/ 41 w 42"/>
                <a:gd name="T41" fmla="*/ 9 h 9"/>
                <a:gd name="T42" fmla="*/ 39 w 42"/>
                <a:gd name="T43" fmla="*/ 9 h 9"/>
                <a:gd name="T44" fmla="*/ 37 w 42"/>
                <a:gd name="T45" fmla="*/ 9 h 9"/>
                <a:gd name="T46" fmla="*/ 36 w 42"/>
                <a:gd name="T47" fmla="*/ 8 h 9"/>
                <a:gd name="T48" fmla="*/ 34 w 42"/>
                <a:gd name="T49" fmla="*/ 8 h 9"/>
                <a:gd name="T50" fmla="*/ 32 w 42"/>
                <a:gd name="T51" fmla="*/ 8 h 9"/>
                <a:gd name="T52" fmla="*/ 30 w 42"/>
                <a:gd name="T53" fmla="*/ 8 h 9"/>
                <a:gd name="T54" fmla="*/ 28 w 42"/>
                <a:gd name="T55" fmla="*/ 8 h 9"/>
                <a:gd name="T56" fmla="*/ 26 w 42"/>
                <a:gd name="T57" fmla="*/ 8 h 9"/>
                <a:gd name="T58" fmla="*/ 23 w 42"/>
                <a:gd name="T59" fmla="*/ 8 h 9"/>
                <a:gd name="T60" fmla="*/ 20 w 42"/>
                <a:gd name="T61" fmla="*/ 7 h 9"/>
                <a:gd name="T62" fmla="*/ 16 w 42"/>
                <a:gd name="T63" fmla="*/ 7 h 9"/>
                <a:gd name="T64" fmla="*/ 13 w 42"/>
                <a:gd name="T65" fmla="*/ 7 h 9"/>
                <a:gd name="T66" fmla="*/ 10 w 42"/>
                <a:gd name="T67" fmla="*/ 7 h 9"/>
                <a:gd name="T68" fmla="*/ 7 w 42"/>
                <a:gd name="T69" fmla="*/ 7 h 9"/>
                <a:gd name="T70" fmla="*/ 4 w 42"/>
                <a:gd name="T71" fmla="*/ 6 h 9"/>
                <a:gd name="T72" fmla="*/ 0 w 42"/>
                <a:gd name="T73" fmla="*/ 6 h 9"/>
                <a:gd name="T74" fmla="*/ 0 w 42"/>
                <a:gd name="T75" fmla="*/ 5 h 9"/>
                <a:gd name="T76" fmla="*/ 0 w 42"/>
                <a:gd name="T77" fmla="*/ 3 h 9"/>
                <a:gd name="T78" fmla="*/ 0 w 42"/>
                <a:gd name="T79" fmla="*/ 2 h 9"/>
                <a:gd name="T80" fmla="*/ 0 w 42"/>
                <a:gd name="T8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9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Freeform 70">
              <a:extLst>
                <a:ext uri="{FF2B5EF4-FFF2-40B4-BE49-F238E27FC236}">
                  <a16:creationId xmlns:a16="http://schemas.microsoft.com/office/drawing/2014/main" id="{481437A6-6C5B-4F7C-A36F-A7177288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2 w 36"/>
                <a:gd name="T3" fmla="*/ 0 h 8"/>
                <a:gd name="T4" fmla="*/ 4 w 36"/>
                <a:gd name="T5" fmla="*/ 0 h 8"/>
                <a:gd name="T6" fmla="*/ 7 w 36"/>
                <a:gd name="T7" fmla="*/ 0 h 8"/>
                <a:gd name="T8" fmla="*/ 9 w 36"/>
                <a:gd name="T9" fmla="*/ 0 h 8"/>
                <a:gd name="T10" fmla="*/ 11 w 36"/>
                <a:gd name="T11" fmla="*/ 0 h 8"/>
                <a:gd name="T12" fmla="*/ 13 w 36"/>
                <a:gd name="T13" fmla="*/ 1 h 8"/>
                <a:gd name="T14" fmla="*/ 16 w 36"/>
                <a:gd name="T15" fmla="*/ 1 h 8"/>
                <a:gd name="T16" fmla="*/ 18 w 36"/>
                <a:gd name="T17" fmla="*/ 1 h 8"/>
                <a:gd name="T18" fmla="*/ 20 w 36"/>
                <a:gd name="T19" fmla="*/ 1 h 8"/>
                <a:gd name="T20" fmla="*/ 23 w 36"/>
                <a:gd name="T21" fmla="*/ 1 h 8"/>
                <a:gd name="T22" fmla="*/ 25 w 36"/>
                <a:gd name="T23" fmla="*/ 1 h 8"/>
                <a:gd name="T24" fmla="*/ 27 w 36"/>
                <a:gd name="T25" fmla="*/ 1 h 8"/>
                <a:gd name="T26" fmla="*/ 30 w 36"/>
                <a:gd name="T27" fmla="*/ 1 h 8"/>
                <a:gd name="T28" fmla="*/ 32 w 36"/>
                <a:gd name="T29" fmla="*/ 2 h 8"/>
                <a:gd name="T30" fmla="*/ 34 w 36"/>
                <a:gd name="T31" fmla="*/ 2 h 8"/>
                <a:gd name="T32" fmla="*/ 36 w 36"/>
                <a:gd name="T33" fmla="*/ 2 h 8"/>
                <a:gd name="T34" fmla="*/ 36 w 36"/>
                <a:gd name="T35" fmla="*/ 3 h 8"/>
                <a:gd name="T36" fmla="*/ 36 w 36"/>
                <a:gd name="T37" fmla="*/ 5 h 8"/>
                <a:gd name="T38" fmla="*/ 36 w 36"/>
                <a:gd name="T39" fmla="*/ 7 h 8"/>
                <a:gd name="T40" fmla="*/ 36 w 36"/>
                <a:gd name="T41" fmla="*/ 8 h 8"/>
                <a:gd name="T42" fmla="*/ 34 w 36"/>
                <a:gd name="T43" fmla="*/ 8 h 8"/>
                <a:gd name="T44" fmla="*/ 33 w 36"/>
                <a:gd name="T45" fmla="*/ 8 h 8"/>
                <a:gd name="T46" fmla="*/ 31 w 36"/>
                <a:gd name="T47" fmla="*/ 8 h 8"/>
                <a:gd name="T48" fmla="*/ 29 w 36"/>
                <a:gd name="T49" fmla="*/ 8 h 8"/>
                <a:gd name="T50" fmla="*/ 28 w 36"/>
                <a:gd name="T51" fmla="*/ 8 h 8"/>
                <a:gd name="T52" fmla="*/ 26 w 36"/>
                <a:gd name="T53" fmla="*/ 8 h 8"/>
                <a:gd name="T54" fmla="*/ 24 w 36"/>
                <a:gd name="T55" fmla="*/ 8 h 8"/>
                <a:gd name="T56" fmla="*/ 23 w 36"/>
                <a:gd name="T57" fmla="*/ 8 h 8"/>
                <a:gd name="T58" fmla="*/ 20 w 36"/>
                <a:gd name="T59" fmla="*/ 7 h 8"/>
                <a:gd name="T60" fmla="*/ 17 w 36"/>
                <a:gd name="T61" fmla="*/ 7 h 8"/>
                <a:gd name="T62" fmla="*/ 14 w 36"/>
                <a:gd name="T63" fmla="*/ 7 h 8"/>
                <a:gd name="T64" fmla="*/ 11 w 36"/>
                <a:gd name="T65" fmla="*/ 7 h 8"/>
                <a:gd name="T66" fmla="*/ 9 w 36"/>
                <a:gd name="T67" fmla="*/ 7 h 8"/>
                <a:gd name="T68" fmla="*/ 6 w 36"/>
                <a:gd name="T69" fmla="*/ 7 h 8"/>
                <a:gd name="T70" fmla="*/ 3 w 36"/>
                <a:gd name="T71" fmla="*/ 6 h 8"/>
                <a:gd name="T72" fmla="*/ 0 w 36"/>
                <a:gd name="T73" fmla="*/ 6 h 8"/>
                <a:gd name="T74" fmla="*/ 0 w 36"/>
                <a:gd name="T75" fmla="*/ 5 h 8"/>
                <a:gd name="T76" fmla="*/ 0 w 36"/>
                <a:gd name="T77" fmla="*/ 3 h 8"/>
                <a:gd name="T78" fmla="*/ 0 w 36"/>
                <a:gd name="T79" fmla="*/ 2 h 8"/>
                <a:gd name="T80" fmla="*/ 0 w 36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Freeform 71">
              <a:extLst>
                <a:ext uri="{FF2B5EF4-FFF2-40B4-BE49-F238E27FC236}">
                  <a16:creationId xmlns:a16="http://schemas.microsoft.com/office/drawing/2014/main" id="{339EBC6A-BE03-4DFC-BF95-72755EB6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31" cy="8"/>
            </a:xfrm>
            <a:custGeom>
              <a:avLst/>
              <a:gdLst>
                <a:gd name="T0" fmla="*/ 0 w 31"/>
                <a:gd name="T1" fmla="*/ 0 h 8"/>
                <a:gd name="T2" fmla="*/ 2 w 31"/>
                <a:gd name="T3" fmla="*/ 0 h 8"/>
                <a:gd name="T4" fmla="*/ 4 w 31"/>
                <a:gd name="T5" fmla="*/ 0 h 8"/>
                <a:gd name="T6" fmla="*/ 6 w 31"/>
                <a:gd name="T7" fmla="*/ 0 h 8"/>
                <a:gd name="T8" fmla="*/ 7 w 31"/>
                <a:gd name="T9" fmla="*/ 0 h 8"/>
                <a:gd name="T10" fmla="*/ 10 w 31"/>
                <a:gd name="T11" fmla="*/ 0 h 8"/>
                <a:gd name="T12" fmla="*/ 12 w 31"/>
                <a:gd name="T13" fmla="*/ 0 h 8"/>
                <a:gd name="T14" fmla="*/ 14 w 31"/>
                <a:gd name="T15" fmla="*/ 1 h 8"/>
                <a:gd name="T16" fmla="*/ 15 w 31"/>
                <a:gd name="T17" fmla="*/ 1 h 8"/>
                <a:gd name="T18" fmla="*/ 17 w 31"/>
                <a:gd name="T19" fmla="*/ 1 h 8"/>
                <a:gd name="T20" fmla="*/ 19 w 31"/>
                <a:gd name="T21" fmla="*/ 1 h 8"/>
                <a:gd name="T22" fmla="*/ 21 w 31"/>
                <a:gd name="T23" fmla="*/ 1 h 8"/>
                <a:gd name="T24" fmla="*/ 23 w 31"/>
                <a:gd name="T25" fmla="*/ 1 h 8"/>
                <a:gd name="T26" fmla="*/ 25 w 31"/>
                <a:gd name="T27" fmla="*/ 1 h 8"/>
                <a:gd name="T28" fmla="*/ 27 w 31"/>
                <a:gd name="T29" fmla="*/ 1 h 8"/>
                <a:gd name="T30" fmla="*/ 29 w 31"/>
                <a:gd name="T31" fmla="*/ 1 h 8"/>
                <a:gd name="T32" fmla="*/ 31 w 31"/>
                <a:gd name="T33" fmla="*/ 1 h 8"/>
                <a:gd name="T34" fmla="*/ 31 w 31"/>
                <a:gd name="T35" fmla="*/ 3 h 8"/>
                <a:gd name="T36" fmla="*/ 31 w 31"/>
                <a:gd name="T37" fmla="*/ 5 h 8"/>
                <a:gd name="T38" fmla="*/ 31 w 31"/>
                <a:gd name="T39" fmla="*/ 6 h 8"/>
                <a:gd name="T40" fmla="*/ 31 w 31"/>
                <a:gd name="T41" fmla="*/ 8 h 8"/>
                <a:gd name="T42" fmla="*/ 29 w 31"/>
                <a:gd name="T43" fmla="*/ 8 h 8"/>
                <a:gd name="T44" fmla="*/ 28 w 31"/>
                <a:gd name="T45" fmla="*/ 8 h 8"/>
                <a:gd name="T46" fmla="*/ 26 w 31"/>
                <a:gd name="T47" fmla="*/ 8 h 8"/>
                <a:gd name="T48" fmla="*/ 25 w 31"/>
                <a:gd name="T49" fmla="*/ 8 h 8"/>
                <a:gd name="T50" fmla="*/ 24 w 31"/>
                <a:gd name="T51" fmla="*/ 8 h 8"/>
                <a:gd name="T52" fmla="*/ 22 w 31"/>
                <a:gd name="T53" fmla="*/ 7 h 8"/>
                <a:gd name="T54" fmla="*/ 21 w 31"/>
                <a:gd name="T55" fmla="*/ 7 h 8"/>
                <a:gd name="T56" fmla="*/ 19 w 31"/>
                <a:gd name="T57" fmla="*/ 7 h 8"/>
                <a:gd name="T58" fmla="*/ 17 w 31"/>
                <a:gd name="T59" fmla="*/ 7 h 8"/>
                <a:gd name="T60" fmla="*/ 14 w 31"/>
                <a:gd name="T61" fmla="*/ 7 h 8"/>
                <a:gd name="T62" fmla="*/ 12 w 31"/>
                <a:gd name="T63" fmla="*/ 7 h 8"/>
                <a:gd name="T64" fmla="*/ 10 w 31"/>
                <a:gd name="T65" fmla="*/ 7 h 8"/>
                <a:gd name="T66" fmla="*/ 7 w 31"/>
                <a:gd name="T67" fmla="*/ 7 h 8"/>
                <a:gd name="T68" fmla="*/ 5 w 31"/>
                <a:gd name="T69" fmla="*/ 6 h 8"/>
                <a:gd name="T70" fmla="*/ 3 w 31"/>
                <a:gd name="T71" fmla="*/ 6 h 8"/>
                <a:gd name="T72" fmla="*/ 0 w 31"/>
                <a:gd name="T73" fmla="*/ 6 h 8"/>
                <a:gd name="T74" fmla="*/ 0 w 31"/>
                <a:gd name="T75" fmla="*/ 5 h 8"/>
                <a:gd name="T76" fmla="*/ 0 w 31"/>
                <a:gd name="T77" fmla="*/ 3 h 8"/>
                <a:gd name="T78" fmla="*/ 0 w 31"/>
                <a:gd name="T79" fmla="*/ 2 h 8"/>
                <a:gd name="T80" fmla="*/ 0 w 31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Freeform 72">
              <a:extLst>
                <a:ext uri="{FF2B5EF4-FFF2-40B4-BE49-F238E27FC236}">
                  <a16:creationId xmlns:a16="http://schemas.microsoft.com/office/drawing/2014/main" id="{3997971E-5CD1-4993-8DB0-048F871F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26" cy="8"/>
            </a:xfrm>
            <a:custGeom>
              <a:avLst/>
              <a:gdLst>
                <a:gd name="T0" fmla="*/ 0 w 26"/>
                <a:gd name="T1" fmla="*/ 0 h 8"/>
                <a:gd name="T2" fmla="*/ 3 w 26"/>
                <a:gd name="T3" fmla="*/ 0 h 8"/>
                <a:gd name="T4" fmla="*/ 6 w 26"/>
                <a:gd name="T5" fmla="*/ 0 h 8"/>
                <a:gd name="T6" fmla="*/ 10 w 26"/>
                <a:gd name="T7" fmla="*/ 0 h 8"/>
                <a:gd name="T8" fmla="*/ 13 w 26"/>
                <a:gd name="T9" fmla="*/ 0 h 8"/>
                <a:gd name="T10" fmla="*/ 16 w 26"/>
                <a:gd name="T11" fmla="*/ 1 h 8"/>
                <a:gd name="T12" fmla="*/ 19 w 26"/>
                <a:gd name="T13" fmla="*/ 1 h 8"/>
                <a:gd name="T14" fmla="*/ 23 w 26"/>
                <a:gd name="T15" fmla="*/ 1 h 8"/>
                <a:gd name="T16" fmla="*/ 26 w 26"/>
                <a:gd name="T17" fmla="*/ 1 h 8"/>
                <a:gd name="T18" fmla="*/ 26 w 26"/>
                <a:gd name="T19" fmla="*/ 3 h 8"/>
                <a:gd name="T20" fmla="*/ 26 w 26"/>
                <a:gd name="T21" fmla="*/ 5 h 8"/>
                <a:gd name="T22" fmla="*/ 26 w 26"/>
                <a:gd name="T23" fmla="*/ 6 h 8"/>
                <a:gd name="T24" fmla="*/ 26 w 26"/>
                <a:gd name="T25" fmla="*/ 8 h 8"/>
                <a:gd name="T26" fmla="*/ 24 w 26"/>
                <a:gd name="T27" fmla="*/ 8 h 8"/>
                <a:gd name="T28" fmla="*/ 23 w 26"/>
                <a:gd name="T29" fmla="*/ 8 h 8"/>
                <a:gd name="T30" fmla="*/ 22 w 26"/>
                <a:gd name="T31" fmla="*/ 8 h 8"/>
                <a:gd name="T32" fmla="*/ 21 w 26"/>
                <a:gd name="T33" fmla="*/ 7 h 8"/>
                <a:gd name="T34" fmla="*/ 19 w 26"/>
                <a:gd name="T35" fmla="*/ 7 h 8"/>
                <a:gd name="T36" fmla="*/ 18 w 26"/>
                <a:gd name="T37" fmla="*/ 7 h 8"/>
                <a:gd name="T38" fmla="*/ 17 w 26"/>
                <a:gd name="T39" fmla="*/ 7 h 8"/>
                <a:gd name="T40" fmla="*/ 16 w 26"/>
                <a:gd name="T41" fmla="*/ 7 h 8"/>
                <a:gd name="T42" fmla="*/ 14 w 26"/>
                <a:gd name="T43" fmla="*/ 7 h 8"/>
                <a:gd name="T44" fmla="*/ 12 w 26"/>
                <a:gd name="T45" fmla="*/ 7 h 8"/>
                <a:gd name="T46" fmla="*/ 10 w 26"/>
                <a:gd name="T47" fmla="*/ 7 h 8"/>
                <a:gd name="T48" fmla="*/ 8 w 26"/>
                <a:gd name="T49" fmla="*/ 7 h 8"/>
                <a:gd name="T50" fmla="*/ 6 w 26"/>
                <a:gd name="T51" fmla="*/ 7 h 8"/>
                <a:gd name="T52" fmla="*/ 4 w 26"/>
                <a:gd name="T53" fmla="*/ 6 h 8"/>
                <a:gd name="T54" fmla="*/ 2 w 26"/>
                <a:gd name="T55" fmla="*/ 6 h 8"/>
                <a:gd name="T56" fmla="*/ 0 w 26"/>
                <a:gd name="T57" fmla="*/ 6 h 8"/>
                <a:gd name="T58" fmla="*/ 0 w 26"/>
                <a:gd name="T59" fmla="*/ 5 h 8"/>
                <a:gd name="T60" fmla="*/ 0 w 26"/>
                <a:gd name="T61" fmla="*/ 3 h 8"/>
                <a:gd name="T62" fmla="*/ 0 w 26"/>
                <a:gd name="T63" fmla="*/ 2 h 8"/>
                <a:gd name="T64" fmla="*/ 0 w 26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9" name="Freeform 73">
              <a:extLst>
                <a:ext uri="{FF2B5EF4-FFF2-40B4-BE49-F238E27FC236}">
                  <a16:creationId xmlns:a16="http://schemas.microsoft.com/office/drawing/2014/main" id="{24C83C36-44B8-4516-9717-F55A4A85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21" cy="8"/>
            </a:xfrm>
            <a:custGeom>
              <a:avLst/>
              <a:gdLst>
                <a:gd name="T0" fmla="*/ 0 w 21"/>
                <a:gd name="T1" fmla="*/ 0 h 8"/>
                <a:gd name="T2" fmla="*/ 2 w 21"/>
                <a:gd name="T3" fmla="*/ 0 h 8"/>
                <a:gd name="T4" fmla="*/ 5 w 21"/>
                <a:gd name="T5" fmla="*/ 0 h 8"/>
                <a:gd name="T6" fmla="*/ 8 w 21"/>
                <a:gd name="T7" fmla="*/ 0 h 8"/>
                <a:gd name="T8" fmla="*/ 10 w 21"/>
                <a:gd name="T9" fmla="*/ 0 h 8"/>
                <a:gd name="T10" fmla="*/ 13 w 21"/>
                <a:gd name="T11" fmla="*/ 1 h 8"/>
                <a:gd name="T12" fmla="*/ 16 w 21"/>
                <a:gd name="T13" fmla="*/ 1 h 8"/>
                <a:gd name="T14" fmla="*/ 18 w 21"/>
                <a:gd name="T15" fmla="*/ 1 h 8"/>
                <a:gd name="T16" fmla="*/ 21 w 21"/>
                <a:gd name="T17" fmla="*/ 1 h 8"/>
                <a:gd name="T18" fmla="*/ 21 w 21"/>
                <a:gd name="T19" fmla="*/ 3 h 8"/>
                <a:gd name="T20" fmla="*/ 21 w 21"/>
                <a:gd name="T21" fmla="*/ 4 h 8"/>
                <a:gd name="T22" fmla="*/ 21 w 21"/>
                <a:gd name="T23" fmla="*/ 6 h 8"/>
                <a:gd name="T24" fmla="*/ 20 w 21"/>
                <a:gd name="T25" fmla="*/ 8 h 8"/>
                <a:gd name="T26" fmla="*/ 19 w 21"/>
                <a:gd name="T27" fmla="*/ 7 h 8"/>
                <a:gd name="T28" fmla="*/ 18 w 21"/>
                <a:gd name="T29" fmla="*/ 7 h 8"/>
                <a:gd name="T30" fmla="*/ 17 w 21"/>
                <a:gd name="T31" fmla="*/ 7 h 8"/>
                <a:gd name="T32" fmla="*/ 16 w 21"/>
                <a:gd name="T33" fmla="*/ 7 h 8"/>
                <a:gd name="T34" fmla="*/ 15 w 21"/>
                <a:gd name="T35" fmla="*/ 7 h 8"/>
                <a:gd name="T36" fmla="*/ 14 w 21"/>
                <a:gd name="T37" fmla="*/ 7 h 8"/>
                <a:gd name="T38" fmla="*/ 13 w 21"/>
                <a:gd name="T39" fmla="*/ 7 h 8"/>
                <a:gd name="T40" fmla="*/ 12 w 21"/>
                <a:gd name="T41" fmla="*/ 7 h 8"/>
                <a:gd name="T42" fmla="*/ 11 w 21"/>
                <a:gd name="T43" fmla="*/ 7 h 8"/>
                <a:gd name="T44" fmla="*/ 9 w 21"/>
                <a:gd name="T45" fmla="*/ 7 h 8"/>
                <a:gd name="T46" fmla="*/ 7 w 21"/>
                <a:gd name="T47" fmla="*/ 7 h 8"/>
                <a:gd name="T48" fmla="*/ 6 w 21"/>
                <a:gd name="T49" fmla="*/ 7 h 8"/>
                <a:gd name="T50" fmla="*/ 4 w 21"/>
                <a:gd name="T51" fmla="*/ 6 h 8"/>
                <a:gd name="T52" fmla="*/ 3 w 21"/>
                <a:gd name="T53" fmla="*/ 6 h 8"/>
                <a:gd name="T54" fmla="*/ 1 w 21"/>
                <a:gd name="T55" fmla="*/ 6 h 8"/>
                <a:gd name="T56" fmla="*/ 0 w 21"/>
                <a:gd name="T57" fmla="*/ 6 h 8"/>
                <a:gd name="T58" fmla="*/ 0 w 21"/>
                <a:gd name="T59" fmla="*/ 5 h 8"/>
                <a:gd name="T60" fmla="*/ 0 w 21"/>
                <a:gd name="T61" fmla="*/ 3 h 8"/>
                <a:gd name="T62" fmla="*/ 0 w 21"/>
                <a:gd name="T63" fmla="*/ 2 h 8"/>
                <a:gd name="T64" fmla="*/ 0 w 21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0" name="Freeform 74">
              <a:extLst>
                <a:ext uri="{FF2B5EF4-FFF2-40B4-BE49-F238E27FC236}">
                  <a16:creationId xmlns:a16="http://schemas.microsoft.com/office/drawing/2014/main" id="{8D9E1F3E-78EE-4D87-AC51-8621923D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910"/>
              <a:ext cx="16" cy="7"/>
            </a:xfrm>
            <a:custGeom>
              <a:avLst/>
              <a:gdLst>
                <a:gd name="T0" fmla="*/ 0 w 16"/>
                <a:gd name="T1" fmla="*/ 0 h 7"/>
                <a:gd name="T2" fmla="*/ 16 w 16"/>
                <a:gd name="T3" fmla="*/ 1 h 7"/>
                <a:gd name="T4" fmla="*/ 15 w 16"/>
                <a:gd name="T5" fmla="*/ 7 h 7"/>
                <a:gd name="T6" fmla="*/ 9 w 16"/>
                <a:gd name="T7" fmla="*/ 7 h 7"/>
                <a:gd name="T8" fmla="*/ 0 w 16"/>
                <a:gd name="T9" fmla="*/ 6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6" y="1"/>
                  </a:lnTo>
                  <a:lnTo>
                    <a:pt x="15" y="7"/>
                  </a:lnTo>
                  <a:lnTo>
                    <a:pt x="9" y="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1" name="Freeform 75">
              <a:extLst>
                <a:ext uri="{FF2B5EF4-FFF2-40B4-BE49-F238E27FC236}">
                  <a16:creationId xmlns:a16="http://schemas.microsoft.com/office/drawing/2014/main" id="{118F452E-2868-4290-94AB-C1579B81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" y="930"/>
              <a:ext cx="23" cy="138"/>
            </a:xfrm>
            <a:custGeom>
              <a:avLst/>
              <a:gdLst>
                <a:gd name="T0" fmla="*/ 18 w 23"/>
                <a:gd name="T1" fmla="*/ 0 h 138"/>
                <a:gd name="T2" fmla="*/ 10 w 23"/>
                <a:gd name="T3" fmla="*/ 2 h 138"/>
                <a:gd name="T4" fmla="*/ 7 w 23"/>
                <a:gd name="T5" fmla="*/ 5 h 138"/>
                <a:gd name="T6" fmla="*/ 4 w 23"/>
                <a:gd name="T7" fmla="*/ 9 h 138"/>
                <a:gd name="T8" fmla="*/ 3 w 23"/>
                <a:gd name="T9" fmla="*/ 11 h 138"/>
                <a:gd name="T10" fmla="*/ 2 w 23"/>
                <a:gd name="T11" fmla="*/ 14 h 138"/>
                <a:gd name="T12" fmla="*/ 2 w 23"/>
                <a:gd name="T13" fmla="*/ 17 h 138"/>
                <a:gd name="T14" fmla="*/ 2 w 23"/>
                <a:gd name="T15" fmla="*/ 21 h 138"/>
                <a:gd name="T16" fmla="*/ 2 w 23"/>
                <a:gd name="T17" fmla="*/ 25 h 138"/>
                <a:gd name="T18" fmla="*/ 2 w 23"/>
                <a:gd name="T19" fmla="*/ 30 h 138"/>
                <a:gd name="T20" fmla="*/ 4 w 23"/>
                <a:gd name="T21" fmla="*/ 42 h 138"/>
                <a:gd name="T22" fmla="*/ 6 w 23"/>
                <a:gd name="T23" fmla="*/ 66 h 138"/>
                <a:gd name="T24" fmla="*/ 5 w 23"/>
                <a:gd name="T25" fmla="*/ 113 h 138"/>
                <a:gd name="T26" fmla="*/ 4 w 23"/>
                <a:gd name="T27" fmla="*/ 133 h 138"/>
                <a:gd name="T28" fmla="*/ 0 w 23"/>
                <a:gd name="T29" fmla="*/ 138 h 138"/>
                <a:gd name="T30" fmla="*/ 4 w 23"/>
                <a:gd name="T31" fmla="*/ 138 h 138"/>
                <a:gd name="T32" fmla="*/ 9 w 23"/>
                <a:gd name="T33" fmla="*/ 136 h 138"/>
                <a:gd name="T34" fmla="*/ 11 w 23"/>
                <a:gd name="T35" fmla="*/ 96 h 138"/>
                <a:gd name="T36" fmla="*/ 11 w 23"/>
                <a:gd name="T37" fmla="*/ 56 h 138"/>
                <a:gd name="T38" fmla="*/ 9 w 23"/>
                <a:gd name="T39" fmla="*/ 30 h 138"/>
                <a:gd name="T40" fmla="*/ 9 w 23"/>
                <a:gd name="T41" fmla="*/ 27 h 138"/>
                <a:gd name="T42" fmla="*/ 9 w 23"/>
                <a:gd name="T43" fmla="*/ 25 h 138"/>
                <a:gd name="T44" fmla="*/ 9 w 23"/>
                <a:gd name="T45" fmla="*/ 22 h 138"/>
                <a:gd name="T46" fmla="*/ 9 w 23"/>
                <a:gd name="T47" fmla="*/ 20 h 138"/>
                <a:gd name="T48" fmla="*/ 10 w 23"/>
                <a:gd name="T49" fmla="*/ 18 h 138"/>
                <a:gd name="T50" fmla="*/ 11 w 23"/>
                <a:gd name="T51" fmla="*/ 15 h 138"/>
                <a:gd name="T52" fmla="*/ 13 w 23"/>
                <a:gd name="T53" fmla="*/ 13 h 138"/>
                <a:gd name="T54" fmla="*/ 16 w 23"/>
                <a:gd name="T55" fmla="*/ 10 h 138"/>
                <a:gd name="T56" fmla="*/ 23 w 23"/>
                <a:gd name="T57" fmla="*/ 7 h 138"/>
                <a:gd name="T58" fmla="*/ 22 w 23"/>
                <a:gd name="T59" fmla="*/ 5 h 138"/>
                <a:gd name="T60" fmla="*/ 21 w 23"/>
                <a:gd name="T61" fmla="*/ 3 h 138"/>
                <a:gd name="T62" fmla="*/ 20 w 23"/>
                <a:gd name="T63" fmla="*/ 2 h 138"/>
                <a:gd name="T64" fmla="*/ 18 w 23"/>
                <a:gd name="T6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138">
                  <a:moveTo>
                    <a:pt x="18" y="0"/>
                  </a:moveTo>
                  <a:lnTo>
                    <a:pt x="10" y="2"/>
                  </a:lnTo>
                  <a:lnTo>
                    <a:pt x="7" y="5"/>
                  </a:lnTo>
                  <a:lnTo>
                    <a:pt x="4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4" y="42"/>
                  </a:lnTo>
                  <a:lnTo>
                    <a:pt x="6" y="66"/>
                  </a:lnTo>
                  <a:lnTo>
                    <a:pt x="5" y="113"/>
                  </a:lnTo>
                  <a:lnTo>
                    <a:pt x="4" y="133"/>
                  </a:lnTo>
                  <a:lnTo>
                    <a:pt x="0" y="138"/>
                  </a:lnTo>
                  <a:lnTo>
                    <a:pt x="4" y="138"/>
                  </a:lnTo>
                  <a:lnTo>
                    <a:pt x="9" y="136"/>
                  </a:lnTo>
                  <a:lnTo>
                    <a:pt x="11" y="96"/>
                  </a:lnTo>
                  <a:lnTo>
                    <a:pt x="11" y="56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D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2" name="Freeform 76">
              <a:extLst>
                <a:ext uri="{FF2B5EF4-FFF2-40B4-BE49-F238E27FC236}">
                  <a16:creationId xmlns:a16="http://schemas.microsoft.com/office/drawing/2014/main" id="{9397F85A-3BDC-4936-B196-DFF68F6D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" y="915"/>
              <a:ext cx="43" cy="73"/>
            </a:xfrm>
            <a:custGeom>
              <a:avLst/>
              <a:gdLst>
                <a:gd name="T0" fmla="*/ 1 w 43"/>
                <a:gd name="T1" fmla="*/ 13 h 73"/>
                <a:gd name="T2" fmla="*/ 0 w 43"/>
                <a:gd name="T3" fmla="*/ 4 h 73"/>
                <a:gd name="T4" fmla="*/ 9 w 43"/>
                <a:gd name="T5" fmla="*/ 0 h 73"/>
                <a:gd name="T6" fmla="*/ 16 w 43"/>
                <a:gd name="T7" fmla="*/ 9 h 73"/>
                <a:gd name="T8" fmla="*/ 23 w 43"/>
                <a:gd name="T9" fmla="*/ 15 h 73"/>
                <a:gd name="T10" fmla="*/ 27 w 43"/>
                <a:gd name="T11" fmla="*/ 22 h 73"/>
                <a:gd name="T12" fmla="*/ 42 w 43"/>
                <a:gd name="T13" fmla="*/ 25 h 73"/>
                <a:gd name="T14" fmla="*/ 42 w 43"/>
                <a:gd name="T15" fmla="*/ 30 h 73"/>
                <a:gd name="T16" fmla="*/ 43 w 43"/>
                <a:gd name="T17" fmla="*/ 46 h 73"/>
                <a:gd name="T18" fmla="*/ 33 w 43"/>
                <a:gd name="T19" fmla="*/ 45 h 73"/>
                <a:gd name="T20" fmla="*/ 33 w 43"/>
                <a:gd name="T21" fmla="*/ 51 h 73"/>
                <a:gd name="T22" fmla="*/ 31 w 43"/>
                <a:gd name="T23" fmla="*/ 57 h 73"/>
                <a:gd name="T24" fmla="*/ 31 w 43"/>
                <a:gd name="T25" fmla="*/ 63 h 73"/>
                <a:gd name="T26" fmla="*/ 30 w 43"/>
                <a:gd name="T27" fmla="*/ 73 h 73"/>
                <a:gd name="T28" fmla="*/ 21 w 43"/>
                <a:gd name="T29" fmla="*/ 71 h 73"/>
                <a:gd name="T30" fmla="*/ 15 w 43"/>
                <a:gd name="T31" fmla="*/ 72 h 73"/>
                <a:gd name="T32" fmla="*/ 9 w 43"/>
                <a:gd name="T33" fmla="*/ 38 h 73"/>
                <a:gd name="T34" fmla="*/ 6 w 43"/>
                <a:gd name="T35" fmla="*/ 22 h 73"/>
                <a:gd name="T36" fmla="*/ 1 w 43"/>
                <a:gd name="T37" fmla="*/ 1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3">
                  <a:moveTo>
                    <a:pt x="1" y="13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27" y="22"/>
                  </a:lnTo>
                  <a:lnTo>
                    <a:pt x="42" y="25"/>
                  </a:lnTo>
                  <a:lnTo>
                    <a:pt x="42" y="30"/>
                  </a:lnTo>
                  <a:lnTo>
                    <a:pt x="43" y="46"/>
                  </a:lnTo>
                  <a:lnTo>
                    <a:pt x="33" y="45"/>
                  </a:lnTo>
                  <a:lnTo>
                    <a:pt x="33" y="51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0" y="73"/>
                  </a:lnTo>
                  <a:lnTo>
                    <a:pt x="21" y="71"/>
                  </a:lnTo>
                  <a:lnTo>
                    <a:pt x="15" y="72"/>
                  </a:lnTo>
                  <a:lnTo>
                    <a:pt x="9" y="38"/>
                  </a:lnTo>
                  <a:lnTo>
                    <a:pt x="6" y="2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3" name="Freeform 77">
              <a:extLst>
                <a:ext uri="{FF2B5EF4-FFF2-40B4-BE49-F238E27FC236}">
                  <a16:creationId xmlns:a16="http://schemas.microsoft.com/office/drawing/2014/main" id="{502C2B5D-CB28-4EDA-ACFF-861CA52C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916"/>
              <a:ext cx="41" cy="70"/>
            </a:xfrm>
            <a:custGeom>
              <a:avLst/>
              <a:gdLst>
                <a:gd name="T0" fmla="*/ 1 w 41"/>
                <a:gd name="T1" fmla="*/ 11 h 70"/>
                <a:gd name="T2" fmla="*/ 1 w 41"/>
                <a:gd name="T3" fmla="*/ 6 h 70"/>
                <a:gd name="T4" fmla="*/ 1 w 41"/>
                <a:gd name="T5" fmla="*/ 4 h 70"/>
                <a:gd name="T6" fmla="*/ 3 w 41"/>
                <a:gd name="T7" fmla="*/ 3 h 70"/>
                <a:gd name="T8" fmla="*/ 5 w 41"/>
                <a:gd name="T9" fmla="*/ 2 h 70"/>
                <a:gd name="T10" fmla="*/ 7 w 41"/>
                <a:gd name="T11" fmla="*/ 1 h 70"/>
                <a:gd name="T12" fmla="*/ 9 w 41"/>
                <a:gd name="T13" fmla="*/ 1 h 70"/>
                <a:gd name="T14" fmla="*/ 10 w 41"/>
                <a:gd name="T15" fmla="*/ 3 h 70"/>
                <a:gd name="T16" fmla="*/ 12 w 41"/>
                <a:gd name="T17" fmla="*/ 6 h 70"/>
                <a:gd name="T18" fmla="*/ 13 w 41"/>
                <a:gd name="T19" fmla="*/ 8 h 70"/>
                <a:gd name="T20" fmla="*/ 15 w 41"/>
                <a:gd name="T21" fmla="*/ 10 h 70"/>
                <a:gd name="T22" fmla="*/ 17 w 41"/>
                <a:gd name="T23" fmla="*/ 11 h 70"/>
                <a:gd name="T24" fmla="*/ 19 w 41"/>
                <a:gd name="T25" fmla="*/ 12 h 70"/>
                <a:gd name="T26" fmla="*/ 20 w 41"/>
                <a:gd name="T27" fmla="*/ 14 h 70"/>
                <a:gd name="T28" fmla="*/ 23 w 41"/>
                <a:gd name="T29" fmla="*/ 16 h 70"/>
                <a:gd name="T30" fmla="*/ 25 w 41"/>
                <a:gd name="T31" fmla="*/ 20 h 70"/>
                <a:gd name="T32" fmla="*/ 28 w 41"/>
                <a:gd name="T33" fmla="*/ 22 h 70"/>
                <a:gd name="T34" fmla="*/ 31 w 41"/>
                <a:gd name="T35" fmla="*/ 23 h 70"/>
                <a:gd name="T36" fmla="*/ 35 w 41"/>
                <a:gd name="T37" fmla="*/ 23 h 70"/>
                <a:gd name="T38" fmla="*/ 39 w 41"/>
                <a:gd name="T39" fmla="*/ 24 h 70"/>
                <a:gd name="T40" fmla="*/ 40 w 41"/>
                <a:gd name="T41" fmla="*/ 26 h 70"/>
                <a:gd name="T42" fmla="*/ 40 w 41"/>
                <a:gd name="T43" fmla="*/ 28 h 70"/>
                <a:gd name="T44" fmla="*/ 40 w 41"/>
                <a:gd name="T45" fmla="*/ 33 h 70"/>
                <a:gd name="T46" fmla="*/ 40 w 41"/>
                <a:gd name="T47" fmla="*/ 40 h 70"/>
                <a:gd name="T48" fmla="*/ 39 w 41"/>
                <a:gd name="T49" fmla="*/ 44 h 70"/>
                <a:gd name="T50" fmla="*/ 37 w 41"/>
                <a:gd name="T51" fmla="*/ 44 h 70"/>
                <a:gd name="T52" fmla="*/ 34 w 41"/>
                <a:gd name="T53" fmla="*/ 43 h 70"/>
                <a:gd name="T54" fmla="*/ 32 w 41"/>
                <a:gd name="T55" fmla="*/ 43 h 70"/>
                <a:gd name="T56" fmla="*/ 31 w 41"/>
                <a:gd name="T57" fmla="*/ 44 h 70"/>
                <a:gd name="T58" fmla="*/ 30 w 41"/>
                <a:gd name="T59" fmla="*/ 47 h 70"/>
                <a:gd name="T60" fmla="*/ 30 w 41"/>
                <a:gd name="T61" fmla="*/ 49 h 70"/>
                <a:gd name="T62" fmla="*/ 29 w 41"/>
                <a:gd name="T63" fmla="*/ 53 h 70"/>
                <a:gd name="T64" fmla="*/ 28 w 41"/>
                <a:gd name="T65" fmla="*/ 56 h 70"/>
                <a:gd name="T66" fmla="*/ 29 w 41"/>
                <a:gd name="T67" fmla="*/ 59 h 70"/>
                <a:gd name="T68" fmla="*/ 28 w 41"/>
                <a:gd name="T69" fmla="*/ 63 h 70"/>
                <a:gd name="T70" fmla="*/ 28 w 41"/>
                <a:gd name="T71" fmla="*/ 68 h 70"/>
                <a:gd name="T72" fmla="*/ 27 w 41"/>
                <a:gd name="T73" fmla="*/ 70 h 70"/>
                <a:gd name="T74" fmla="*/ 25 w 41"/>
                <a:gd name="T75" fmla="*/ 70 h 70"/>
                <a:gd name="T76" fmla="*/ 23 w 41"/>
                <a:gd name="T77" fmla="*/ 69 h 70"/>
                <a:gd name="T78" fmla="*/ 21 w 41"/>
                <a:gd name="T79" fmla="*/ 69 h 70"/>
                <a:gd name="T80" fmla="*/ 19 w 41"/>
                <a:gd name="T81" fmla="*/ 69 h 70"/>
                <a:gd name="T82" fmla="*/ 18 w 41"/>
                <a:gd name="T83" fmla="*/ 69 h 70"/>
                <a:gd name="T84" fmla="*/ 16 w 41"/>
                <a:gd name="T85" fmla="*/ 69 h 70"/>
                <a:gd name="T86" fmla="*/ 15 w 41"/>
                <a:gd name="T87" fmla="*/ 69 h 70"/>
                <a:gd name="T88" fmla="*/ 13 w 41"/>
                <a:gd name="T89" fmla="*/ 61 h 70"/>
                <a:gd name="T90" fmla="*/ 10 w 41"/>
                <a:gd name="T91" fmla="*/ 45 h 70"/>
                <a:gd name="T92" fmla="*/ 8 w 41"/>
                <a:gd name="T93" fmla="*/ 33 h 70"/>
                <a:gd name="T94" fmla="*/ 6 w 41"/>
                <a:gd name="T95" fmla="*/ 25 h 70"/>
                <a:gd name="T96" fmla="*/ 5 w 41"/>
                <a:gd name="T97" fmla="*/ 20 h 70"/>
                <a:gd name="T98" fmla="*/ 2 w 41"/>
                <a:gd name="T9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70">
                  <a:moveTo>
                    <a:pt x="1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8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9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7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3" y="61"/>
                  </a:lnTo>
                  <a:lnTo>
                    <a:pt x="11" y="53"/>
                  </a:lnTo>
                  <a:lnTo>
                    <a:pt x="10" y="45"/>
                  </a:lnTo>
                  <a:lnTo>
                    <a:pt x="9" y="37"/>
                  </a:lnTo>
                  <a:lnTo>
                    <a:pt x="8" y="33"/>
                  </a:lnTo>
                  <a:lnTo>
                    <a:pt x="7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44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4" name="Freeform 78">
              <a:extLst>
                <a:ext uri="{FF2B5EF4-FFF2-40B4-BE49-F238E27FC236}">
                  <a16:creationId xmlns:a16="http://schemas.microsoft.com/office/drawing/2014/main" id="{3D957EBA-CB50-461C-BF23-1E8C0B608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917"/>
              <a:ext cx="38" cy="68"/>
            </a:xfrm>
            <a:custGeom>
              <a:avLst/>
              <a:gdLst>
                <a:gd name="T0" fmla="*/ 1 w 38"/>
                <a:gd name="T1" fmla="*/ 11 h 68"/>
                <a:gd name="T2" fmla="*/ 0 w 38"/>
                <a:gd name="T3" fmla="*/ 7 h 68"/>
                <a:gd name="T4" fmla="*/ 1 w 38"/>
                <a:gd name="T5" fmla="*/ 4 h 68"/>
                <a:gd name="T6" fmla="*/ 3 w 38"/>
                <a:gd name="T7" fmla="*/ 3 h 68"/>
                <a:gd name="T8" fmla="*/ 4 w 38"/>
                <a:gd name="T9" fmla="*/ 2 h 68"/>
                <a:gd name="T10" fmla="*/ 6 w 38"/>
                <a:gd name="T11" fmla="*/ 0 h 68"/>
                <a:gd name="T12" fmla="*/ 8 w 38"/>
                <a:gd name="T13" fmla="*/ 1 h 68"/>
                <a:gd name="T14" fmla="*/ 9 w 38"/>
                <a:gd name="T15" fmla="*/ 3 h 68"/>
                <a:gd name="T16" fmla="*/ 11 w 38"/>
                <a:gd name="T17" fmla="*/ 6 h 68"/>
                <a:gd name="T18" fmla="*/ 12 w 38"/>
                <a:gd name="T19" fmla="*/ 8 h 68"/>
                <a:gd name="T20" fmla="*/ 14 w 38"/>
                <a:gd name="T21" fmla="*/ 10 h 68"/>
                <a:gd name="T22" fmla="*/ 16 w 38"/>
                <a:gd name="T23" fmla="*/ 11 h 68"/>
                <a:gd name="T24" fmla="*/ 17 w 38"/>
                <a:gd name="T25" fmla="*/ 12 h 68"/>
                <a:gd name="T26" fmla="*/ 19 w 38"/>
                <a:gd name="T27" fmla="*/ 14 h 68"/>
                <a:gd name="T28" fmla="*/ 21 w 38"/>
                <a:gd name="T29" fmla="*/ 16 h 68"/>
                <a:gd name="T30" fmla="*/ 24 w 38"/>
                <a:gd name="T31" fmla="*/ 19 h 68"/>
                <a:gd name="T32" fmla="*/ 26 w 38"/>
                <a:gd name="T33" fmla="*/ 22 h 68"/>
                <a:gd name="T34" fmla="*/ 30 w 38"/>
                <a:gd name="T35" fmla="*/ 22 h 68"/>
                <a:gd name="T36" fmla="*/ 33 w 38"/>
                <a:gd name="T37" fmla="*/ 23 h 68"/>
                <a:gd name="T38" fmla="*/ 37 w 38"/>
                <a:gd name="T39" fmla="*/ 24 h 68"/>
                <a:gd name="T40" fmla="*/ 38 w 38"/>
                <a:gd name="T41" fmla="*/ 25 h 68"/>
                <a:gd name="T42" fmla="*/ 38 w 38"/>
                <a:gd name="T43" fmla="*/ 27 h 68"/>
                <a:gd name="T44" fmla="*/ 38 w 38"/>
                <a:gd name="T45" fmla="*/ 31 h 68"/>
                <a:gd name="T46" fmla="*/ 38 w 38"/>
                <a:gd name="T47" fmla="*/ 38 h 68"/>
                <a:gd name="T48" fmla="*/ 37 w 38"/>
                <a:gd name="T49" fmla="*/ 41 h 68"/>
                <a:gd name="T50" fmla="*/ 35 w 38"/>
                <a:gd name="T51" fmla="*/ 41 h 68"/>
                <a:gd name="T52" fmla="*/ 33 w 38"/>
                <a:gd name="T53" fmla="*/ 41 h 68"/>
                <a:gd name="T54" fmla="*/ 30 w 38"/>
                <a:gd name="T55" fmla="*/ 41 h 68"/>
                <a:gd name="T56" fmla="*/ 29 w 38"/>
                <a:gd name="T57" fmla="*/ 42 h 68"/>
                <a:gd name="T58" fmla="*/ 28 w 38"/>
                <a:gd name="T59" fmla="*/ 44 h 68"/>
                <a:gd name="T60" fmla="*/ 27 w 38"/>
                <a:gd name="T61" fmla="*/ 47 h 68"/>
                <a:gd name="T62" fmla="*/ 26 w 38"/>
                <a:gd name="T63" fmla="*/ 50 h 68"/>
                <a:gd name="T64" fmla="*/ 26 w 38"/>
                <a:gd name="T65" fmla="*/ 53 h 68"/>
                <a:gd name="T66" fmla="*/ 26 w 38"/>
                <a:gd name="T67" fmla="*/ 56 h 68"/>
                <a:gd name="T68" fmla="*/ 26 w 38"/>
                <a:gd name="T69" fmla="*/ 60 h 68"/>
                <a:gd name="T70" fmla="*/ 26 w 38"/>
                <a:gd name="T71" fmla="*/ 65 h 68"/>
                <a:gd name="T72" fmla="*/ 26 w 38"/>
                <a:gd name="T73" fmla="*/ 67 h 68"/>
                <a:gd name="T74" fmla="*/ 24 w 38"/>
                <a:gd name="T75" fmla="*/ 67 h 68"/>
                <a:gd name="T76" fmla="*/ 22 w 38"/>
                <a:gd name="T77" fmla="*/ 67 h 68"/>
                <a:gd name="T78" fmla="*/ 20 w 38"/>
                <a:gd name="T79" fmla="*/ 67 h 68"/>
                <a:gd name="T80" fmla="*/ 18 w 38"/>
                <a:gd name="T81" fmla="*/ 66 h 68"/>
                <a:gd name="T82" fmla="*/ 17 w 38"/>
                <a:gd name="T83" fmla="*/ 66 h 68"/>
                <a:gd name="T84" fmla="*/ 15 w 38"/>
                <a:gd name="T85" fmla="*/ 66 h 68"/>
                <a:gd name="T86" fmla="*/ 14 w 38"/>
                <a:gd name="T87" fmla="*/ 66 h 68"/>
                <a:gd name="T88" fmla="*/ 12 w 38"/>
                <a:gd name="T89" fmla="*/ 58 h 68"/>
                <a:gd name="T90" fmla="*/ 9 w 38"/>
                <a:gd name="T91" fmla="*/ 43 h 68"/>
                <a:gd name="T92" fmla="*/ 7 w 38"/>
                <a:gd name="T93" fmla="*/ 32 h 68"/>
                <a:gd name="T94" fmla="*/ 6 w 38"/>
                <a:gd name="T95" fmla="*/ 25 h 68"/>
                <a:gd name="T96" fmla="*/ 4 w 38"/>
                <a:gd name="T97" fmla="*/ 19 h 68"/>
                <a:gd name="T98" fmla="*/ 2 w 38"/>
                <a:gd name="T9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68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22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8" y="45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6" y="50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5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5" y="67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3" y="66"/>
                  </a:lnTo>
                  <a:lnTo>
                    <a:pt x="12" y="58"/>
                  </a:lnTo>
                  <a:lnTo>
                    <a:pt x="11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2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Freeform 79">
              <a:extLst>
                <a:ext uri="{FF2B5EF4-FFF2-40B4-BE49-F238E27FC236}">
                  <a16:creationId xmlns:a16="http://schemas.microsoft.com/office/drawing/2014/main" id="{63A0D0E7-3A7C-4782-B687-03E64ADE1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918"/>
              <a:ext cx="36" cy="65"/>
            </a:xfrm>
            <a:custGeom>
              <a:avLst/>
              <a:gdLst>
                <a:gd name="T0" fmla="*/ 1 w 36"/>
                <a:gd name="T1" fmla="*/ 11 h 65"/>
                <a:gd name="T2" fmla="*/ 0 w 36"/>
                <a:gd name="T3" fmla="*/ 7 h 65"/>
                <a:gd name="T4" fmla="*/ 1 w 36"/>
                <a:gd name="T5" fmla="*/ 4 h 65"/>
                <a:gd name="T6" fmla="*/ 2 w 36"/>
                <a:gd name="T7" fmla="*/ 3 h 65"/>
                <a:gd name="T8" fmla="*/ 4 w 36"/>
                <a:gd name="T9" fmla="*/ 2 h 65"/>
                <a:gd name="T10" fmla="*/ 5 w 36"/>
                <a:gd name="T11" fmla="*/ 1 h 65"/>
                <a:gd name="T12" fmla="*/ 7 w 36"/>
                <a:gd name="T13" fmla="*/ 1 h 65"/>
                <a:gd name="T14" fmla="*/ 8 w 36"/>
                <a:gd name="T15" fmla="*/ 3 h 65"/>
                <a:gd name="T16" fmla="*/ 10 w 36"/>
                <a:gd name="T17" fmla="*/ 6 h 65"/>
                <a:gd name="T18" fmla="*/ 11 w 36"/>
                <a:gd name="T19" fmla="*/ 8 h 65"/>
                <a:gd name="T20" fmla="*/ 13 w 36"/>
                <a:gd name="T21" fmla="*/ 10 h 65"/>
                <a:gd name="T22" fmla="*/ 14 w 36"/>
                <a:gd name="T23" fmla="*/ 11 h 65"/>
                <a:gd name="T24" fmla="*/ 16 w 36"/>
                <a:gd name="T25" fmla="*/ 12 h 65"/>
                <a:gd name="T26" fmla="*/ 18 w 36"/>
                <a:gd name="T27" fmla="*/ 14 h 65"/>
                <a:gd name="T28" fmla="*/ 20 w 36"/>
                <a:gd name="T29" fmla="*/ 16 h 65"/>
                <a:gd name="T30" fmla="*/ 22 w 36"/>
                <a:gd name="T31" fmla="*/ 19 h 65"/>
                <a:gd name="T32" fmla="*/ 25 w 36"/>
                <a:gd name="T33" fmla="*/ 21 h 65"/>
                <a:gd name="T34" fmla="*/ 28 w 36"/>
                <a:gd name="T35" fmla="*/ 22 h 65"/>
                <a:gd name="T36" fmla="*/ 31 w 36"/>
                <a:gd name="T37" fmla="*/ 22 h 65"/>
                <a:gd name="T38" fmla="*/ 35 w 36"/>
                <a:gd name="T39" fmla="*/ 23 h 65"/>
                <a:gd name="T40" fmla="*/ 36 w 36"/>
                <a:gd name="T41" fmla="*/ 24 h 65"/>
                <a:gd name="T42" fmla="*/ 36 w 36"/>
                <a:gd name="T43" fmla="*/ 26 h 65"/>
                <a:gd name="T44" fmla="*/ 36 w 36"/>
                <a:gd name="T45" fmla="*/ 30 h 65"/>
                <a:gd name="T46" fmla="*/ 36 w 36"/>
                <a:gd name="T47" fmla="*/ 36 h 65"/>
                <a:gd name="T48" fmla="*/ 35 w 36"/>
                <a:gd name="T49" fmla="*/ 39 h 65"/>
                <a:gd name="T50" fmla="*/ 33 w 36"/>
                <a:gd name="T51" fmla="*/ 39 h 65"/>
                <a:gd name="T52" fmla="*/ 31 w 36"/>
                <a:gd name="T53" fmla="*/ 39 h 65"/>
                <a:gd name="T54" fmla="*/ 29 w 36"/>
                <a:gd name="T55" fmla="*/ 38 h 65"/>
                <a:gd name="T56" fmla="*/ 27 w 36"/>
                <a:gd name="T57" fmla="*/ 39 h 65"/>
                <a:gd name="T58" fmla="*/ 26 w 36"/>
                <a:gd name="T59" fmla="*/ 42 h 65"/>
                <a:gd name="T60" fmla="*/ 25 w 36"/>
                <a:gd name="T61" fmla="*/ 44 h 65"/>
                <a:gd name="T62" fmla="*/ 24 w 36"/>
                <a:gd name="T63" fmla="*/ 47 h 65"/>
                <a:gd name="T64" fmla="*/ 24 w 36"/>
                <a:gd name="T65" fmla="*/ 50 h 65"/>
                <a:gd name="T66" fmla="*/ 24 w 36"/>
                <a:gd name="T67" fmla="*/ 53 h 65"/>
                <a:gd name="T68" fmla="*/ 24 w 36"/>
                <a:gd name="T69" fmla="*/ 57 h 65"/>
                <a:gd name="T70" fmla="*/ 25 w 36"/>
                <a:gd name="T71" fmla="*/ 62 h 65"/>
                <a:gd name="T72" fmla="*/ 24 w 36"/>
                <a:gd name="T73" fmla="*/ 65 h 65"/>
                <a:gd name="T74" fmla="*/ 22 w 36"/>
                <a:gd name="T75" fmla="*/ 65 h 65"/>
                <a:gd name="T76" fmla="*/ 20 w 36"/>
                <a:gd name="T77" fmla="*/ 64 h 65"/>
                <a:gd name="T78" fmla="*/ 19 w 36"/>
                <a:gd name="T79" fmla="*/ 64 h 65"/>
                <a:gd name="T80" fmla="*/ 16 w 36"/>
                <a:gd name="T81" fmla="*/ 64 h 65"/>
                <a:gd name="T82" fmla="*/ 14 w 36"/>
                <a:gd name="T83" fmla="*/ 63 h 65"/>
                <a:gd name="T84" fmla="*/ 11 w 36"/>
                <a:gd name="T85" fmla="*/ 56 h 65"/>
                <a:gd name="T86" fmla="*/ 9 w 36"/>
                <a:gd name="T87" fmla="*/ 41 h 65"/>
                <a:gd name="T88" fmla="*/ 7 w 36"/>
                <a:gd name="T89" fmla="*/ 30 h 65"/>
                <a:gd name="T90" fmla="*/ 6 w 36"/>
                <a:gd name="T91" fmla="*/ 24 h 65"/>
                <a:gd name="T92" fmla="*/ 4 w 36"/>
                <a:gd name="T93" fmla="*/ 19 h 65"/>
                <a:gd name="T94" fmla="*/ 2 w 36"/>
                <a:gd name="T95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65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2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7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5" y="60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2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56"/>
                  </a:lnTo>
                  <a:lnTo>
                    <a:pt x="10" y="48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2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Freeform 80">
              <a:extLst>
                <a:ext uri="{FF2B5EF4-FFF2-40B4-BE49-F238E27FC236}">
                  <a16:creationId xmlns:a16="http://schemas.microsoft.com/office/drawing/2014/main" id="{FFB6A222-1B31-49A1-8974-B1CCEA80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" y="919"/>
              <a:ext cx="34" cy="62"/>
            </a:xfrm>
            <a:custGeom>
              <a:avLst/>
              <a:gdLst>
                <a:gd name="T0" fmla="*/ 1 w 34"/>
                <a:gd name="T1" fmla="*/ 11 h 62"/>
                <a:gd name="T2" fmla="*/ 0 w 34"/>
                <a:gd name="T3" fmla="*/ 7 h 62"/>
                <a:gd name="T4" fmla="*/ 1 w 34"/>
                <a:gd name="T5" fmla="*/ 4 h 62"/>
                <a:gd name="T6" fmla="*/ 4 w 34"/>
                <a:gd name="T7" fmla="*/ 1 h 62"/>
                <a:gd name="T8" fmla="*/ 6 w 34"/>
                <a:gd name="T9" fmla="*/ 1 h 62"/>
                <a:gd name="T10" fmla="*/ 7 w 34"/>
                <a:gd name="T11" fmla="*/ 3 h 62"/>
                <a:gd name="T12" fmla="*/ 9 w 34"/>
                <a:gd name="T13" fmla="*/ 6 h 62"/>
                <a:gd name="T14" fmla="*/ 10 w 34"/>
                <a:gd name="T15" fmla="*/ 8 h 62"/>
                <a:gd name="T16" fmla="*/ 12 w 34"/>
                <a:gd name="T17" fmla="*/ 10 h 62"/>
                <a:gd name="T18" fmla="*/ 13 w 34"/>
                <a:gd name="T19" fmla="*/ 11 h 62"/>
                <a:gd name="T20" fmla="*/ 15 w 34"/>
                <a:gd name="T21" fmla="*/ 12 h 62"/>
                <a:gd name="T22" fmla="*/ 16 w 34"/>
                <a:gd name="T23" fmla="*/ 13 h 62"/>
                <a:gd name="T24" fmla="*/ 18 w 34"/>
                <a:gd name="T25" fmla="*/ 16 h 62"/>
                <a:gd name="T26" fmla="*/ 21 w 34"/>
                <a:gd name="T27" fmla="*/ 18 h 62"/>
                <a:gd name="T28" fmla="*/ 24 w 34"/>
                <a:gd name="T29" fmla="*/ 20 h 62"/>
                <a:gd name="T30" fmla="*/ 27 w 34"/>
                <a:gd name="T31" fmla="*/ 21 h 62"/>
                <a:gd name="T32" fmla="*/ 30 w 34"/>
                <a:gd name="T33" fmla="*/ 22 h 62"/>
                <a:gd name="T34" fmla="*/ 33 w 34"/>
                <a:gd name="T35" fmla="*/ 22 h 62"/>
                <a:gd name="T36" fmla="*/ 34 w 34"/>
                <a:gd name="T37" fmla="*/ 24 h 62"/>
                <a:gd name="T38" fmla="*/ 34 w 34"/>
                <a:gd name="T39" fmla="*/ 25 h 62"/>
                <a:gd name="T40" fmla="*/ 34 w 34"/>
                <a:gd name="T41" fmla="*/ 29 h 62"/>
                <a:gd name="T42" fmla="*/ 34 w 34"/>
                <a:gd name="T43" fmla="*/ 34 h 62"/>
                <a:gd name="T44" fmla="*/ 33 w 34"/>
                <a:gd name="T45" fmla="*/ 37 h 62"/>
                <a:gd name="T46" fmla="*/ 31 w 34"/>
                <a:gd name="T47" fmla="*/ 37 h 62"/>
                <a:gd name="T48" fmla="*/ 29 w 34"/>
                <a:gd name="T49" fmla="*/ 36 h 62"/>
                <a:gd name="T50" fmla="*/ 27 w 34"/>
                <a:gd name="T51" fmla="*/ 36 h 62"/>
                <a:gd name="T52" fmla="*/ 25 w 34"/>
                <a:gd name="T53" fmla="*/ 37 h 62"/>
                <a:gd name="T54" fmla="*/ 24 w 34"/>
                <a:gd name="T55" fmla="*/ 39 h 62"/>
                <a:gd name="T56" fmla="*/ 23 w 34"/>
                <a:gd name="T57" fmla="*/ 41 h 62"/>
                <a:gd name="T58" fmla="*/ 22 w 34"/>
                <a:gd name="T59" fmla="*/ 44 h 62"/>
                <a:gd name="T60" fmla="*/ 22 w 34"/>
                <a:gd name="T61" fmla="*/ 47 h 62"/>
                <a:gd name="T62" fmla="*/ 22 w 34"/>
                <a:gd name="T63" fmla="*/ 50 h 62"/>
                <a:gd name="T64" fmla="*/ 22 w 34"/>
                <a:gd name="T65" fmla="*/ 54 h 62"/>
                <a:gd name="T66" fmla="*/ 22 w 34"/>
                <a:gd name="T67" fmla="*/ 60 h 62"/>
                <a:gd name="T68" fmla="*/ 22 w 34"/>
                <a:gd name="T69" fmla="*/ 62 h 62"/>
                <a:gd name="T70" fmla="*/ 20 w 34"/>
                <a:gd name="T71" fmla="*/ 62 h 62"/>
                <a:gd name="T72" fmla="*/ 19 w 34"/>
                <a:gd name="T73" fmla="*/ 62 h 62"/>
                <a:gd name="T74" fmla="*/ 17 w 34"/>
                <a:gd name="T75" fmla="*/ 62 h 62"/>
                <a:gd name="T76" fmla="*/ 15 w 34"/>
                <a:gd name="T77" fmla="*/ 62 h 62"/>
                <a:gd name="T78" fmla="*/ 13 w 34"/>
                <a:gd name="T79" fmla="*/ 61 h 62"/>
                <a:gd name="T80" fmla="*/ 10 w 34"/>
                <a:gd name="T81" fmla="*/ 53 h 62"/>
                <a:gd name="T82" fmla="*/ 8 w 34"/>
                <a:gd name="T83" fmla="*/ 39 h 62"/>
                <a:gd name="T84" fmla="*/ 6 w 34"/>
                <a:gd name="T85" fmla="*/ 29 h 62"/>
                <a:gd name="T86" fmla="*/ 5 w 34"/>
                <a:gd name="T87" fmla="*/ 24 h 62"/>
                <a:gd name="T88" fmla="*/ 4 w 34"/>
                <a:gd name="T89" fmla="*/ 19 h 62"/>
                <a:gd name="T90" fmla="*/ 2 w 34"/>
                <a:gd name="T9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62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1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0"/>
                  </a:lnTo>
                  <a:lnTo>
                    <a:pt x="10" y="53"/>
                  </a:lnTo>
                  <a:lnTo>
                    <a:pt x="9" y="46"/>
                  </a:lnTo>
                  <a:lnTo>
                    <a:pt x="8" y="39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F4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Freeform 81">
              <a:extLst>
                <a:ext uri="{FF2B5EF4-FFF2-40B4-BE49-F238E27FC236}">
                  <a16:creationId xmlns:a16="http://schemas.microsoft.com/office/drawing/2014/main" id="{24DCD2BF-EC26-4442-9489-076B63C4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" y="920"/>
              <a:ext cx="32" cy="60"/>
            </a:xfrm>
            <a:custGeom>
              <a:avLst/>
              <a:gdLst>
                <a:gd name="T0" fmla="*/ 1 w 32"/>
                <a:gd name="T1" fmla="*/ 11 h 60"/>
                <a:gd name="T2" fmla="*/ 0 w 32"/>
                <a:gd name="T3" fmla="*/ 7 h 60"/>
                <a:gd name="T4" fmla="*/ 1 w 32"/>
                <a:gd name="T5" fmla="*/ 4 h 60"/>
                <a:gd name="T6" fmla="*/ 3 w 32"/>
                <a:gd name="T7" fmla="*/ 1 h 60"/>
                <a:gd name="T8" fmla="*/ 5 w 32"/>
                <a:gd name="T9" fmla="*/ 1 h 60"/>
                <a:gd name="T10" fmla="*/ 6 w 32"/>
                <a:gd name="T11" fmla="*/ 3 h 60"/>
                <a:gd name="T12" fmla="*/ 7 w 32"/>
                <a:gd name="T13" fmla="*/ 6 h 60"/>
                <a:gd name="T14" fmla="*/ 9 w 32"/>
                <a:gd name="T15" fmla="*/ 8 h 60"/>
                <a:gd name="T16" fmla="*/ 10 w 32"/>
                <a:gd name="T17" fmla="*/ 9 h 60"/>
                <a:gd name="T18" fmla="*/ 12 w 32"/>
                <a:gd name="T19" fmla="*/ 11 h 60"/>
                <a:gd name="T20" fmla="*/ 14 w 32"/>
                <a:gd name="T21" fmla="*/ 12 h 60"/>
                <a:gd name="T22" fmla="*/ 15 w 32"/>
                <a:gd name="T23" fmla="*/ 13 h 60"/>
                <a:gd name="T24" fmla="*/ 17 w 32"/>
                <a:gd name="T25" fmla="*/ 15 h 60"/>
                <a:gd name="T26" fmla="*/ 20 w 32"/>
                <a:gd name="T27" fmla="*/ 18 h 60"/>
                <a:gd name="T28" fmla="*/ 22 w 32"/>
                <a:gd name="T29" fmla="*/ 20 h 60"/>
                <a:gd name="T30" fmla="*/ 25 w 32"/>
                <a:gd name="T31" fmla="*/ 20 h 60"/>
                <a:gd name="T32" fmla="*/ 28 w 32"/>
                <a:gd name="T33" fmla="*/ 21 h 60"/>
                <a:gd name="T34" fmla="*/ 31 w 32"/>
                <a:gd name="T35" fmla="*/ 22 h 60"/>
                <a:gd name="T36" fmla="*/ 32 w 32"/>
                <a:gd name="T37" fmla="*/ 23 h 60"/>
                <a:gd name="T38" fmla="*/ 32 w 32"/>
                <a:gd name="T39" fmla="*/ 24 h 60"/>
                <a:gd name="T40" fmla="*/ 32 w 32"/>
                <a:gd name="T41" fmla="*/ 28 h 60"/>
                <a:gd name="T42" fmla="*/ 32 w 32"/>
                <a:gd name="T43" fmla="*/ 32 h 60"/>
                <a:gd name="T44" fmla="*/ 30 w 32"/>
                <a:gd name="T45" fmla="*/ 34 h 60"/>
                <a:gd name="T46" fmla="*/ 29 w 32"/>
                <a:gd name="T47" fmla="*/ 34 h 60"/>
                <a:gd name="T48" fmla="*/ 27 w 32"/>
                <a:gd name="T49" fmla="*/ 34 h 60"/>
                <a:gd name="T50" fmla="*/ 25 w 32"/>
                <a:gd name="T51" fmla="*/ 34 h 60"/>
                <a:gd name="T52" fmla="*/ 23 w 32"/>
                <a:gd name="T53" fmla="*/ 35 h 60"/>
                <a:gd name="T54" fmla="*/ 22 w 32"/>
                <a:gd name="T55" fmla="*/ 36 h 60"/>
                <a:gd name="T56" fmla="*/ 21 w 32"/>
                <a:gd name="T57" fmla="*/ 38 h 60"/>
                <a:gd name="T58" fmla="*/ 20 w 32"/>
                <a:gd name="T59" fmla="*/ 41 h 60"/>
                <a:gd name="T60" fmla="*/ 20 w 32"/>
                <a:gd name="T61" fmla="*/ 44 h 60"/>
                <a:gd name="T62" fmla="*/ 20 w 32"/>
                <a:gd name="T63" fmla="*/ 47 h 60"/>
                <a:gd name="T64" fmla="*/ 20 w 32"/>
                <a:gd name="T65" fmla="*/ 52 h 60"/>
                <a:gd name="T66" fmla="*/ 21 w 32"/>
                <a:gd name="T67" fmla="*/ 57 h 60"/>
                <a:gd name="T68" fmla="*/ 19 w 32"/>
                <a:gd name="T69" fmla="*/ 59 h 60"/>
                <a:gd name="T70" fmla="*/ 17 w 32"/>
                <a:gd name="T71" fmla="*/ 60 h 60"/>
                <a:gd name="T72" fmla="*/ 14 w 32"/>
                <a:gd name="T73" fmla="*/ 59 h 60"/>
                <a:gd name="T74" fmla="*/ 12 w 32"/>
                <a:gd name="T75" fmla="*/ 58 h 60"/>
                <a:gd name="T76" fmla="*/ 10 w 32"/>
                <a:gd name="T77" fmla="*/ 51 h 60"/>
                <a:gd name="T78" fmla="*/ 7 w 32"/>
                <a:gd name="T79" fmla="*/ 37 h 60"/>
                <a:gd name="T80" fmla="*/ 6 w 32"/>
                <a:gd name="T81" fmla="*/ 28 h 60"/>
                <a:gd name="T82" fmla="*/ 5 w 32"/>
                <a:gd name="T83" fmla="*/ 23 h 60"/>
                <a:gd name="T84" fmla="*/ 4 w 32"/>
                <a:gd name="T85" fmla="*/ 18 h 60"/>
                <a:gd name="T86" fmla="*/ 2 w 32"/>
                <a:gd name="T8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60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4" y="59"/>
                  </a:lnTo>
                  <a:lnTo>
                    <a:pt x="13" y="59"/>
                  </a:lnTo>
                  <a:lnTo>
                    <a:pt x="12" y="58"/>
                  </a:lnTo>
                  <a:lnTo>
                    <a:pt x="11" y="57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7" y="37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D4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Freeform 82">
              <a:extLst>
                <a:ext uri="{FF2B5EF4-FFF2-40B4-BE49-F238E27FC236}">
                  <a16:creationId xmlns:a16="http://schemas.microsoft.com/office/drawing/2014/main" id="{0D757536-6CAB-4301-9B5F-A8B37860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" y="921"/>
              <a:ext cx="30" cy="58"/>
            </a:xfrm>
            <a:custGeom>
              <a:avLst/>
              <a:gdLst>
                <a:gd name="T0" fmla="*/ 1 w 30"/>
                <a:gd name="T1" fmla="*/ 11 h 58"/>
                <a:gd name="T2" fmla="*/ 0 w 30"/>
                <a:gd name="T3" fmla="*/ 7 h 58"/>
                <a:gd name="T4" fmla="*/ 1 w 30"/>
                <a:gd name="T5" fmla="*/ 4 h 58"/>
                <a:gd name="T6" fmla="*/ 2 w 30"/>
                <a:gd name="T7" fmla="*/ 1 h 58"/>
                <a:gd name="T8" fmla="*/ 4 w 30"/>
                <a:gd name="T9" fmla="*/ 2 h 58"/>
                <a:gd name="T10" fmla="*/ 7 w 30"/>
                <a:gd name="T11" fmla="*/ 7 h 58"/>
                <a:gd name="T12" fmla="*/ 9 w 30"/>
                <a:gd name="T13" fmla="*/ 10 h 58"/>
                <a:gd name="T14" fmla="*/ 11 w 30"/>
                <a:gd name="T15" fmla="*/ 11 h 58"/>
                <a:gd name="T16" fmla="*/ 12 w 30"/>
                <a:gd name="T17" fmla="*/ 12 h 58"/>
                <a:gd name="T18" fmla="*/ 14 w 30"/>
                <a:gd name="T19" fmla="*/ 13 h 58"/>
                <a:gd name="T20" fmla="*/ 16 w 30"/>
                <a:gd name="T21" fmla="*/ 15 h 58"/>
                <a:gd name="T22" fmla="*/ 18 w 30"/>
                <a:gd name="T23" fmla="*/ 18 h 58"/>
                <a:gd name="T24" fmla="*/ 21 w 30"/>
                <a:gd name="T25" fmla="*/ 19 h 58"/>
                <a:gd name="T26" fmla="*/ 23 w 30"/>
                <a:gd name="T27" fmla="*/ 20 h 58"/>
                <a:gd name="T28" fmla="*/ 26 w 30"/>
                <a:gd name="T29" fmla="*/ 21 h 58"/>
                <a:gd name="T30" fmla="*/ 29 w 30"/>
                <a:gd name="T31" fmla="*/ 21 h 58"/>
                <a:gd name="T32" fmla="*/ 30 w 30"/>
                <a:gd name="T33" fmla="*/ 22 h 58"/>
                <a:gd name="T34" fmla="*/ 30 w 30"/>
                <a:gd name="T35" fmla="*/ 23 h 58"/>
                <a:gd name="T36" fmla="*/ 30 w 30"/>
                <a:gd name="T37" fmla="*/ 26 h 58"/>
                <a:gd name="T38" fmla="*/ 29 w 30"/>
                <a:gd name="T39" fmla="*/ 30 h 58"/>
                <a:gd name="T40" fmla="*/ 28 w 30"/>
                <a:gd name="T41" fmla="*/ 32 h 58"/>
                <a:gd name="T42" fmla="*/ 27 w 30"/>
                <a:gd name="T43" fmla="*/ 32 h 58"/>
                <a:gd name="T44" fmla="*/ 25 w 30"/>
                <a:gd name="T45" fmla="*/ 32 h 58"/>
                <a:gd name="T46" fmla="*/ 24 w 30"/>
                <a:gd name="T47" fmla="*/ 32 h 58"/>
                <a:gd name="T48" fmla="*/ 22 w 30"/>
                <a:gd name="T49" fmla="*/ 32 h 58"/>
                <a:gd name="T50" fmla="*/ 20 w 30"/>
                <a:gd name="T51" fmla="*/ 33 h 58"/>
                <a:gd name="T52" fmla="*/ 18 w 30"/>
                <a:gd name="T53" fmla="*/ 36 h 58"/>
                <a:gd name="T54" fmla="*/ 18 w 30"/>
                <a:gd name="T55" fmla="*/ 39 h 58"/>
                <a:gd name="T56" fmla="*/ 18 w 30"/>
                <a:gd name="T57" fmla="*/ 41 h 58"/>
                <a:gd name="T58" fmla="*/ 18 w 30"/>
                <a:gd name="T59" fmla="*/ 44 h 58"/>
                <a:gd name="T60" fmla="*/ 18 w 30"/>
                <a:gd name="T61" fmla="*/ 49 h 58"/>
                <a:gd name="T62" fmla="*/ 19 w 30"/>
                <a:gd name="T63" fmla="*/ 54 h 58"/>
                <a:gd name="T64" fmla="*/ 18 w 30"/>
                <a:gd name="T65" fmla="*/ 57 h 58"/>
                <a:gd name="T66" fmla="*/ 15 w 30"/>
                <a:gd name="T67" fmla="*/ 58 h 58"/>
                <a:gd name="T68" fmla="*/ 13 w 30"/>
                <a:gd name="T69" fmla="*/ 57 h 58"/>
                <a:gd name="T70" fmla="*/ 11 w 30"/>
                <a:gd name="T71" fmla="*/ 55 h 58"/>
                <a:gd name="T72" fmla="*/ 9 w 30"/>
                <a:gd name="T73" fmla="*/ 48 h 58"/>
                <a:gd name="T74" fmla="*/ 7 w 30"/>
                <a:gd name="T75" fmla="*/ 35 h 58"/>
                <a:gd name="T76" fmla="*/ 5 w 30"/>
                <a:gd name="T77" fmla="*/ 27 h 58"/>
                <a:gd name="T78" fmla="*/ 5 w 30"/>
                <a:gd name="T79" fmla="*/ 22 h 58"/>
                <a:gd name="T80" fmla="*/ 4 w 30"/>
                <a:gd name="T81" fmla="*/ 18 h 58"/>
                <a:gd name="T82" fmla="*/ 2 w 30"/>
                <a:gd name="T83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58">
                  <a:moveTo>
                    <a:pt x="1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8" y="41"/>
                  </a:lnTo>
                  <a:lnTo>
                    <a:pt x="18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48"/>
                  </a:lnTo>
                  <a:lnTo>
                    <a:pt x="8" y="42"/>
                  </a:lnTo>
                  <a:lnTo>
                    <a:pt x="7" y="35"/>
                  </a:lnTo>
                  <a:lnTo>
                    <a:pt x="6" y="29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D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Freeform 83">
              <a:extLst>
                <a:ext uri="{FF2B5EF4-FFF2-40B4-BE49-F238E27FC236}">
                  <a16:creationId xmlns:a16="http://schemas.microsoft.com/office/drawing/2014/main" id="{14ABEF23-8699-4AD0-8000-785A53DE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" y="922"/>
              <a:ext cx="28" cy="56"/>
            </a:xfrm>
            <a:custGeom>
              <a:avLst/>
              <a:gdLst>
                <a:gd name="T0" fmla="*/ 1 w 28"/>
                <a:gd name="T1" fmla="*/ 11 h 56"/>
                <a:gd name="T2" fmla="*/ 0 w 28"/>
                <a:gd name="T3" fmla="*/ 7 h 56"/>
                <a:gd name="T4" fmla="*/ 0 w 28"/>
                <a:gd name="T5" fmla="*/ 4 h 56"/>
                <a:gd name="T6" fmla="*/ 1 w 28"/>
                <a:gd name="T7" fmla="*/ 1 h 56"/>
                <a:gd name="T8" fmla="*/ 3 w 28"/>
                <a:gd name="T9" fmla="*/ 2 h 56"/>
                <a:gd name="T10" fmla="*/ 6 w 28"/>
                <a:gd name="T11" fmla="*/ 7 h 56"/>
                <a:gd name="T12" fmla="*/ 8 w 28"/>
                <a:gd name="T13" fmla="*/ 10 h 56"/>
                <a:gd name="T14" fmla="*/ 10 w 28"/>
                <a:gd name="T15" fmla="*/ 11 h 56"/>
                <a:gd name="T16" fmla="*/ 11 w 28"/>
                <a:gd name="T17" fmla="*/ 12 h 56"/>
                <a:gd name="T18" fmla="*/ 12 w 28"/>
                <a:gd name="T19" fmla="*/ 13 h 56"/>
                <a:gd name="T20" fmla="*/ 14 w 28"/>
                <a:gd name="T21" fmla="*/ 15 h 56"/>
                <a:gd name="T22" fmla="*/ 17 w 28"/>
                <a:gd name="T23" fmla="*/ 17 h 56"/>
                <a:gd name="T24" fmla="*/ 19 w 28"/>
                <a:gd name="T25" fmla="*/ 19 h 56"/>
                <a:gd name="T26" fmla="*/ 22 w 28"/>
                <a:gd name="T27" fmla="*/ 19 h 56"/>
                <a:gd name="T28" fmla="*/ 24 w 28"/>
                <a:gd name="T29" fmla="*/ 20 h 56"/>
                <a:gd name="T30" fmla="*/ 27 w 28"/>
                <a:gd name="T31" fmla="*/ 21 h 56"/>
                <a:gd name="T32" fmla="*/ 28 w 28"/>
                <a:gd name="T33" fmla="*/ 21 h 56"/>
                <a:gd name="T34" fmla="*/ 28 w 28"/>
                <a:gd name="T35" fmla="*/ 23 h 56"/>
                <a:gd name="T36" fmla="*/ 28 w 28"/>
                <a:gd name="T37" fmla="*/ 25 h 56"/>
                <a:gd name="T38" fmla="*/ 27 w 28"/>
                <a:gd name="T39" fmla="*/ 28 h 56"/>
                <a:gd name="T40" fmla="*/ 26 w 28"/>
                <a:gd name="T41" fmla="*/ 30 h 56"/>
                <a:gd name="T42" fmla="*/ 25 w 28"/>
                <a:gd name="T43" fmla="*/ 30 h 56"/>
                <a:gd name="T44" fmla="*/ 23 w 28"/>
                <a:gd name="T45" fmla="*/ 29 h 56"/>
                <a:gd name="T46" fmla="*/ 22 w 28"/>
                <a:gd name="T47" fmla="*/ 29 h 56"/>
                <a:gd name="T48" fmla="*/ 20 w 28"/>
                <a:gd name="T49" fmla="*/ 30 h 56"/>
                <a:gd name="T50" fmla="*/ 18 w 28"/>
                <a:gd name="T51" fmla="*/ 31 h 56"/>
                <a:gd name="T52" fmla="*/ 16 w 28"/>
                <a:gd name="T53" fmla="*/ 33 h 56"/>
                <a:gd name="T54" fmla="*/ 15 w 28"/>
                <a:gd name="T55" fmla="*/ 36 h 56"/>
                <a:gd name="T56" fmla="*/ 15 w 28"/>
                <a:gd name="T57" fmla="*/ 39 h 56"/>
                <a:gd name="T58" fmla="*/ 16 w 28"/>
                <a:gd name="T59" fmla="*/ 42 h 56"/>
                <a:gd name="T60" fmla="*/ 16 w 28"/>
                <a:gd name="T61" fmla="*/ 46 h 56"/>
                <a:gd name="T62" fmla="*/ 17 w 28"/>
                <a:gd name="T63" fmla="*/ 51 h 56"/>
                <a:gd name="T64" fmla="*/ 16 w 28"/>
                <a:gd name="T65" fmla="*/ 54 h 56"/>
                <a:gd name="T66" fmla="*/ 14 w 28"/>
                <a:gd name="T67" fmla="*/ 55 h 56"/>
                <a:gd name="T68" fmla="*/ 12 w 28"/>
                <a:gd name="T69" fmla="*/ 55 h 56"/>
                <a:gd name="T70" fmla="*/ 11 w 28"/>
                <a:gd name="T71" fmla="*/ 52 h 56"/>
                <a:gd name="T72" fmla="*/ 9 w 28"/>
                <a:gd name="T73" fmla="*/ 45 h 56"/>
                <a:gd name="T74" fmla="*/ 6 w 28"/>
                <a:gd name="T75" fmla="*/ 33 h 56"/>
                <a:gd name="T76" fmla="*/ 5 w 28"/>
                <a:gd name="T77" fmla="*/ 26 h 56"/>
                <a:gd name="T78" fmla="*/ 4 w 28"/>
                <a:gd name="T79" fmla="*/ 21 h 56"/>
                <a:gd name="T80" fmla="*/ 3 w 28"/>
                <a:gd name="T81" fmla="*/ 18 h 56"/>
                <a:gd name="T82" fmla="*/ 2 w 28"/>
                <a:gd name="T8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56">
                  <a:moveTo>
                    <a:pt x="1" y="13"/>
                  </a:move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9" y="45"/>
                  </a:lnTo>
                  <a:lnTo>
                    <a:pt x="7" y="39"/>
                  </a:lnTo>
                  <a:lnTo>
                    <a:pt x="6" y="33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3A3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Freeform 84">
              <a:extLst>
                <a:ext uri="{FF2B5EF4-FFF2-40B4-BE49-F238E27FC236}">
                  <a16:creationId xmlns:a16="http://schemas.microsoft.com/office/drawing/2014/main" id="{9B1BD520-283F-40E9-8A20-71CB853C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" y="923"/>
              <a:ext cx="28" cy="54"/>
            </a:xfrm>
            <a:custGeom>
              <a:avLst/>
              <a:gdLst>
                <a:gd name="T0" fmla="*/ 2 w 28"/>
                <a:gd name="T1" fmla="*/ 11 h 54"/>
                <a:gd name="T2" fmla="*/ 1 w 28"/>
                <a:gd name="T3" fmla="*/ 7 h 54"/>
                <a:gd name="T4" fmla="*/ 1 w 28"/>
                <a:gd name="T5" fmla="*/ 4 h 54"/>
                <a:gd name="T6" fmla="*/ 2 w 28"/>
                <a:gd name="T7" fmla="*/ 1 h 54"/>
                <a:gd name="T8" fmla="*/ 4 w 28"/>
                <a:gd name="T9" fmla="*/ 2 h 54"/>
                <a:gd name="T10" fmla="*/ 6 w 28"/>
                <a:gd name="T11" fmla="*/ 7 h 54"/>
                <a:gd name="T12" fmla="*/ 8 w 28"/>
                <a:gd name="T13" fmla="*/ 10 h 54"/>
                <a:gd name="T14" fmla="*/ 9 w 28"/>
                <a:gd name="T15" fmla="*/ 11 h 54"/>
                <a:gd name="T16" fmla="*/ 11 w 28"/>
                <a:gd name="T17" fmla="*/ 12 h 54"/>
                <a:gd name="T18" fmla="*/ 12 w 28"/>
                <a:gd name="T19" fmla="*/ 13 h 54"/>
                <a:gd name="T20" fmla="*/ 14 w 28"/>
                <a:gd name="T21" fmla="*/ 15 h 54"/>
                <a:gd name="T22" fmla="*/ 17 w 28"/>
                <a:gd name="T23" fmla="*/ 17 h 54"/>
                <a:gd name="T24" fmla="*/ 19 w 28"/>
                <a:gd name="T25" fmla="*/ 18 h 54"/>
                <a:gd name="T26" fmla="*/ 21 w 28"/>
                <a:gd name="T27" fmla="*/ 19 h 54"/>
                <a:gd name="T28" fmla="*/ 24 w 28"/>
                <a:gd name="T29" fmla="*/ 19 h 54"/>
                <a:gd name="T30" fmla="*/ 26 w 28"/>
                <a:gd name="T31" fmla="*/ 20 h 54"/>
                <a:gd name="T32" fmla="*/ 27 w 28"/>
                <a:gd name="T33" fmla="*/ 21 h 54"/>
                <a:gd name="T34" fmla="*/ 27 w 28"/>
                <a:gd name="T35" fmla="*/ 22 h 54"/>
                <a:gd name="T36" fmla="*/ 27 w 28"/>
                <a:gd name="T37" fmla="*/ 23 h 54"/>
                <a:gd name="T38" fmla="*/ 26 w 28"/>
                <a:gd name="T39" fmla="*/ 26 h 54"/>
                <a:gd name="T40" fmla="*/ 24 w 28"/>
                <a:gd name="T41" fmla="*/ 27 h 54"/>
                <a:gd name="T42" fmla="*/ 22 w 28"/>
                <a:gd name="T43" fmla="*/ 27 h 54"/>
                <a:gd name="T44" fmla="*/ 20 w 28"/>
                <a:gd name="T45" fmla="*/ 27 h 54"/>
                <a:gd name="T46" fmla="*/ 19 w 28"/>
                <a:gd name="T47" fmla="*/ 28 h 54"/>
                <a:gd name="T48" fmla="*/ 17 w 28"/>
                <a:gd name="T49" fmla="*/ 28 h 54"/>
                <a:gd name="T50" fmla="*/ 16 w 28"/>
                <a:gd name="T51" fmla="*/ 28 h 54"/>
                <a:gd name="T52" fmla="*/ 15 w 28"/>
                <a:gd name="T53" fmla="*/ 30 h 54"/>
                <a:gd name="T54" fmla="*/ 14 w 28"/>
                <a:gd name="T55" fmla="*/ 33 h 54"/>
                <a:gd name="T56" fmla="*/ 14 w 28"/>
                <a:gd name="T57" fmla="*/ 36 h 54"/>
                <a:gd name="T58" fmla="*/ 15 w 28"/>
                <a:gd name="T59" fmla="*/ 39 h 54"/>
                <a:gd name="T60" fmla="*/ 15 w 28"/>
                <a:gd name="T61" fmla="*/ 43 h 54"/>
                <a:gd name="T62" fmla="*/ 16 w 28"/>
                <a:gd name="T63" fmla="*/ 49 h 54"/>
                <a:gd name="T64" fmla="*/ 15 w 28"/>
                <a:gd name="T65" fmla="*/ 52 h 54"/>
                <a:gd name="T66" fmla="*/ 14 w 28"/>
                <a:gd name="T67" fmla="*/ 53 h 54"/>
                <a:gd name="T68" fmla="*/ 12 w 28"/>
                <a:gd name="T69" fmla="*/ 52 h 54"/>
                <a:gd name="T70" fmla="*/ 11 w 28"/>
                <a:gd name="T71" fmla="*/ 50 h 54"/>
                <a:gd name="T72" fmla="*/ 9 w 28"/>
                <a:gd name="T73" fmla="*/ 43 h 54"/>
                <a:gd name="T74" fmla="*/ 7 w 28"/>
                <a:gd name="T75" fmla="*/ 32 h 54"/>
                <a:gd name="T76" fmla="*/ 5 w 28"/>
                <a:gd name="T77" fmla="*/ 24 h 54"/>
                <a:gd name="T78" fmla="*/ 5 w 28"/>
                <a:gd name="T79" fmla="*/ 21 h 54"/>
                <a:gd name="T80" fmla="*/ 4 w 28"/>
                <a:gd name="T81" fmla="*/ 18 h 54"/>
                <a:gd name="T82" fmla="*/ 3 w 28"/>
                <a:gd name="T8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54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6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9" y="43"/>
                  </a:lnTo>
                  <a:lnTo>
                    <a:pt x="8" y="37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83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1" name="Freeform 85">
              <a:extLst>
                <a:ext uri="{FF2B5EF4-FFF2-40B4-BE49-F238E27FC236}">
                  <a16:creationId xmlns:a16="http://schemas.microsoft.com/office/drawing/2014/main" id="{051CA231-2FCB-48C6-9F78-347539A8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924"/>
              <a:ext cx="26" cy="51"/>
            </a:xfrm>
            <a:custGeom>
              <a:avLst/>
              <a:gdLst>
                <a:gd name="T0" fmla="*/ 2 w 26"/>
                <a:gd name="T1" fmla="*/ 11 h 51"/>
                <a:gd name="T2" fmla="*/ 1 w 26"/>
                <a:gd name="T3" fmla="*/ 8 h 51"/>
                <a:gd name="T4" fmla="*/ 1 w 26"/>
                <a:gd name="T5" fmla="*/ 4 h 51"/>
                <a:gd name="T6" fmla="*/ 1 w 26"/>
                <a:gd name="T7" fmla="*/ 2 h 51"/>
                <a:gd name="T8" fmla="*/ 3 w 26"/>
                <a:gd name="T9" fmla="*/ 2 h 51"/>
                <a:gd name="T10" fmla="*/ 5 w 26"/>
                <a:gd name="T11" fmla="*/ 7 h 51"/>
                <a:gd name="T12" fmla="*/ 7 w 26"/>
                <a:gd name="T13" fmla="*/ 10 h 51"/>
                <a:gd name="T14" fmla="*/ 8 w 26"/>
                <a:gd name="T15" fmla="*/ 11 h 51"/>
                <a:gd name="T16" fmla="*/ 9 w 26"/>
                <a:gd name="T17" fmla="*/ 12 h 51"/>
                <a:gd name="T18" fmla="*/ 11 w 26"/>
                <a:gd name="T19" fmla="*/ 13 h 51"/>
                <a:gd name="T20" fmla="*/ 13 w 26"/>
                <a:gd name="T21" fmla="*/ 14 h 51"/>
                <a:gd name="T22" fmla="*/ 15 w 26"/>
                <a:gd name="T23" fmla="*/ 16 h 51"/>
                <a:gd name="T24" fmla="*/ 18 w 26"/>
                <a:gd name="T25" fmla="*/ 17 h 51"/>
                <a:gd name="T26" fmla="*/ 20 w 26"/>
                <a:gd name="T27" fmla="*/ 18 h 51"/>
                <a:gd name="T28" fmla="*/ 22 w 26"/>
                <a:gd name="T29" fmla="*/ 19 h 51"/>
                <a:gd name="T30" fmla="*/ 24 w 26"/>
                <a:gd name="T31" fmla="*/ 19 h 51"/>
                <a:gd name="T32" fmla="*/ 25 w 26"/>
                <a:gd name="T33" fmla="*/ 20 h 51"/>
                <a:gd name="T34" fmla="*/ 25 w 26"/>
                <a:gd name="T35" fmla="*/ 21 h 51"/>
                <a:gd name="T36" fmla="*/ 25 w 26"/>
                <a:gd name="T37" fmla="*/ 22 h 51"/>
                <a:gd name="T38" fmla="*/ 24 w 26"/>
                <a:gd name="T39" fmla="*/ 24 h 51"/>
                <a:gd name="T40" fmla="*/ 22 w 26"/>
                <a:gd name="T41" fmla="*/ 25 h 51"/>
                <a:gd name="T42" fmla="*/ 20 w 26"/>
                <a:gd name="T43" fmla="*/ 25 h 51"/>
                <a:gd name="T44" fmla="*/ 18 w 26"/>
                <a:gd name="T45" fmla="*/ 25 h 51"/>
                <a:gd name="T46" fmla="*/ 17 w 26"/>
                <a:gd name="T47" fmla="*/ 25 h 51"/>
                <a:gd name="T48" fmla="*/ 15 w 26"/>
                <a:gd name="T49" fmla="*/ 25 h 51"/>
                <a:gd name="T50" fmla="*/ 13 w 26"/>
                <a:gd name="T51" fmla="*/ 26 h 51"/>
                <a:gd name="T52" fmla="*/ 12 w 26"/>
                <a:gd name="T53" fmla="*/ 27 h 51"/>
                <a:gd name="T54" fmla="*/ 12 w 26"/>
                <a:gd name="T55" fmla="*/ 30 h 51"/>
                <a:gd name="T56" fmla="*/ 12 w 26"/>
                <a:gd name="T57" fmla="*/ 33 h 51"/>
                <a:gd name="T58" fmla="*/ 13 w 26"/>
                <a:gd name="T59" fmla="*/ 36 h 51"/>
                <a:gd name="T60" fmla="*/ 13 w 26"/>
                <a:gd name="T61" fmla="*/ 40 h 51"/>
                <a:gd name="T62" fmla="*/ 14 w 26"/>
                <a:gd name="T63" fmla="*/ 46 h 51"/>
                <a:gd name="T64" fmla="*/ 14 w 26"/>
                <a:gd name="T65" fmla="*/ 49 h 51"/>
                <a:gd name="T66" fmla="*/ 13 w 26"/>
                <a:gd name="T67" fmla="*/ 51 h 51"/>
                <a:gd name="T68" fmla="*/ 11 w 26"/>
                <a:gd name="T69" fmla="*/ 50 h 51"/>
                <a:gd name="T70" fmla="*/ 10 w 26"/>
                <a:gd name="T71" fmla="*/ 47 h 51"/>
                <a:gd name="T72" fmla="*/ 8 w 26"/>
                <a:gd name="T73" fmla="*/ 40 h 51"/>
                <a:gd name="T74" fmla="*/ 6 w 26"/>
                <a:gd name="T75" fmla="*/ 30 h 51"/>
                <a:gd name="T76" fmla="*/ 5 w 26"/>
                <a:gd name="T77" fmla="*/ 23 h 51"/>
                <a:gd name="T78" fmla="*/ 4 w 26"/>
                <a:gd name="T79" fmla="*/ 20 h 51"/>
                <a:gd name="T80" fmla="*/ 4 w 26"/>
                <a:gd name="T81" fmla="*/ 17 h 51"/>
                <a:gd name="T82" fmla="*/ 3 w 26"/>
                <a:gd name="T8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51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6" y="30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8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2" name="Freeform 86">
              <a:extLst>
                <a:ext uri="{FF2B5EF4-FFF2-40B4-BE49-F238E27FC236}">
                  <a16:creationId xmlns:a16="http://schemas.microsoft.com/office/drawing/2014/main" id="{CDB2C515-C6B5-4E4C-B9F8-3BDC5EE9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925"/>
              <a:ext cx="24" cy="49"/>
            </a:xfrm>
            <a:custGeom>
              <a:avLst/>
              <a:gdLst>
                <a:gd name="T0" fmla="*/ 2 w 24"/>
                <a:gd name="T1" fmla="*/ 11 h 49"/>
                <a:gd name="T2" fmla="*/ 1 w 24"/>
                <a:gd name="T3" fmla="*/ 8 h 49"/>
                <a:gd name="T4" fmla="*/ 0 w 24"/>
                <a:gd name="T5" fmla="*/ 4 h 49"/>
                <a:gd name="T6" fmla="*/ 1 w 24"/>
                <a:gd name="T7" fmla="*/ 2 h 49"/>
                <a:gd name="T8" fmla="*/ 2 w 24"/>
                <a:gd name="T9" fmla="*/ 2 h 49"/>
                <a:gd name="T10" fmla="*/ 4 w 24"/>
                <a:gd name="T11" fmla="*/ 7 h 49"/>
                <a:gd name="T12" fmla="*/ 6 w 24"/>
                <a:gd name="T13" fmla="*/ 10 h 49"/>
                <a:gd name="T14" fmla="*/ 9 w 24"/>
                <a:gd name="T15" fmla="*/ 12 h 49"/>
                <a:gd name="T16" fmla="*/ 11 w 24"/>
                <a:gd name="T17" fmla="*/ 14 h 49"/>
                <a:gd name="T18" fmla="*/ 14 w 24"/>
                <a:gd name="T19" fmla="*/ 16 h 49"/>
                <a:gd name="T20" fmla="*/ 16 w 24"/>
                <a:gd name="T21" fmla="*/ 17 h 49"/>
                <a:gd name="T22" fmla="*/ 18 w 24"/>
                <a:gd name="T23" fmla="*/ 18 h 49"/>
                <a:gd name="T24" fmla="*/ 20 w 24"/>
                <a:gd name="T25" fmla="*/ 18 h 49"/>
                <a:gd name="T26" fmla="*/ 22 w 24"/>
                <a:gd name="T27" fmla="*/ 19 h 49"/>
                <a:gd name="T28" fmla="*/ 23 w 24"/>
                <a:gd name="T29" fmla="*/ 19 h 49"/>
                <a:gd name="T30" fmla="*/ 24 w 24"/>
                <a:gd name="T31" fmla="*/ 20 h 49"/>
                <a:gd name="T32" fmla="*/ 23 w 24"/>
                <a:gd name="T33" fmla="*/ 21 h 49"/>
                <a:gd name="T34" fmla="*/ 22 w 24"/>
                <a:gd name="T35" fmla="*/ 22 h 49"/>
                <a:gd name="T36" fmla="*/ 20 w 24"/>
                <a:gd name="T37" fmla="*/ 23 h 49"/>
                <a:gd name="T38" fmla="*/ 18 w 24"/>
                <a:gd name="T39" fmla="*/ 23 h 49"/>
                <a:gd name="T40" fmla="*/ 16 w 24"/>
                <a:gd name="T41" fmla="*/ 22 h 49"/>
                <a:gd name="T42" fmla="*/ 15 w 24"/>
                <a:gd name="T43" fmla="*/ 23 h 49"/>
                <a:gd name="T44" fmla="*/ 13 w 24"/>
                <a:gd name="T45" fmla="*/ 23 h 49"/>
                <a:gd name="T46" fmla="*/ 11 w 24"/>
                <a:gd name="T47" fmla="*/ 23 h 49"/>
                <a:gd name="T48" fmla="*/ 10 w 24"/>
                <a:gd name="T49" fmla="*/ 24 h 49"/>
                <a:gd name="T50" fmla="*/ 10 w 24"/>
                <a:gd name="T51" fmla="*/ 27 h 49"/>
                <a:gd name="T52" fmla="*/ 10 w 24"/>
                <a:gd name="T53" fmla="*/ 30 h 49"/>
                <a:gd name="T54" fmla="*/ 10 w 24"/>
                <a:gd name="T55" fmla="*/ 33 h 49"/>
                <a:gd name="T56" fmla="*/ 11 w 24"/>
                <a:gd name="T57" fmla="*/ 37 h 49"/>
                <a:gd name="T58" fmla="*/ 12 w 24"/>
                <a:gd name="T59" fmla="*/ 43 h 49"/>
                <a:gd name="T60" fmla="*/ 12 w 24"/>
                <a:gd name="T61" fmla="*/ 47 h 49"/>
                <a:gd name="T62" fmla="*/ 11 w 24"/>
                <a:gd name="T63" fmla="*/ 48 h 49"/>
                <a:gd name="T64" fmla="*/ 10 w 24"/>
                <a:gd name="T65" fmla="*/ 48 h 49"/>
                <a:gd name="T66" fmla="*/ 9 w 24"/>
                <a:gd name="T67" fmla="*/ 44 h 49"/>
                <a:gd name="T68" fmla="*/ 8 w 24"/>
                <a:gd name="T69" fmla="*/ 38 h 49"/>
                <a:gd name="T70" fmla="*/ 6 w 24"/>
                <a:gd name="T71" fmla="*/ 28 h 49"/>
                <a:gd name="T72" fmla="*/ 5 w 24"/>
                <a:gd name="T73" fmla="*/ 22 h 49"/>
                <a:gd name="T74" fmla="*/ 4 w 24"/>
                <a:gd name="T75" fmla="*/ 19 h 49"/>
                <a:gd name="T76" fmla="*/ 4 w 24"/>
                <a:gd name="T77" fmla="*/ 17 h 49"/>
                <a:gd name="T78" fmla="*/ 3 w 24"/>
                <a:gd name="T7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49">
                  <a:moveTo>
                    <a:pt x="3" y="13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8" y="38"/>
                  </a:lnTo>
                  <a:lnTo>
                    <a:pt x="7" y="33"/>
                  </a:lnTo>
                  <a:lnTo>
                    <a:pt x="6" y="28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53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3" name="Freeform 87">
              <a:extLst>
                <a:ext uri="{FF2B5EF4-FFF2-40B4-BE49-F238E27FC236}">
                  <a16:creationId xmlns:a16="http://schemas.microsoft.com/office/drawing/2014/main" id="{25683BC5-1D3F-4B7B-90C4-569C4472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926"/>
              <a:ext cx="22" cy="47"/>
            </a:xfrm>
            <a:custGeom>
              <a:avLst/>
              <a:gdLst>
                <a:gd name="T0" fmla="*/ 3 w 22"/>
                <a:gd name="T1" fmla="*/ 13 h 47"/>
                <a:gd name="T2" fmla="*/ 0 w 22"/>
                <a:gd name="T3" fmla="*/ 6 h 47"/>
                <a:gd name="T4" fmla="*/ 0 w 22"/>
                <a:gd name="T5" fmla="*/ 0 h 47"/>
                <a:gd name="T6" fmla="*/ 4 w 22"/>
                <a:gd name="T7" fmla="*/ 9 h 47"/>
                <a:gd name="T8" fmla="*/ 9 w 22"/>
                <a:gd name="T9" fmla="*/ 13 h 47"/>
                <a:gd name="T10" fmla="*/ 14 w 22"/>
                <a:gd name="T11" fmla="*/ 16 h 47"/>
                <a:gd name="T12" fmla="*/ 21 w 22"/>
                <a:gd name="T13" fmla="*/ 19 h 47"/>
                <a:gd name="T14" fmla="*/ 22 w 22"/>
                <a:gd name="T15" fmla="*/ 19 h 47"/>
                <a:gd name="T16" fmla="*/ 18 w 22"/>
                <a:gd name="T17" fmla="*/ 20 h 47"/>
                <a:gd name="T18" fmla="*/ 16 w 22"/>
                <a:gd name="T19" fmla="*/ 20 h 47"/>
                <a:gd name="T20" fmla="*/ 8 w 22"/>
                <a:gd name="T21" fmla="*/ 20 h 47"/>
                <a:gd name="T22" fmla="*/ 7 w 22"/>
                <a:gd name="T23" fmla="*/ 26 h 47"/>
                <a:gd name="T24" fmla="*/ 9 w 22"/>
                <a:gd name="T25" fmla="*/ 32 h 47"/>
                <a:gd name="T26" fmla="*/ 10 w 22"/>
                <a:gd name="T27" fmla="*/ 43 h 47"/>
                <a:gd name="T28" fmla="*/ 10 w 22"/>
                <a:gd name="T29" fmla="*/ 47 h 47"/>
                <a:gd name="T30" fmla="*/ 8 w 22"/>
                <a:gd name="T31" fmla="*/ 40 h 47"/>
                <a:gd name="T32" fmla="*/ 4 w 22"/>
                <a:gd name="T33" fmla="*/ 22 h 47"/>
                <a:gd name="T34" fmla="*/ 4 w 22"/>
                <a:gd name="T35" fmla="*/ 17 h 47"/>
                <a:gd name="T36" fmla="*/ 3 w 22"/>
                <a:gd name="T3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47">
                  <a:moveTo>
                    <a:pt x="3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4" y="16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7" y="26"/>
                  </a:lnTo>
                  <a:lnTo>
                    <a:pt x="9" y="32"/>
                  </a:lnTo>
                  <a:lnTo>
                    <a:pt x="10" y="43"/>
                  </a:lnTo>
                  <a:lnTo>
                    <a:pt x="10" y="47"/>
                  </a:lnTo>
                  <a:lnTo>
                    <a:pt x="8" y="40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4" name="Freeform 88">
              <a:extLst>
                <a:ext uri="{FF2B5EF4-FFF2-40B4-BE49-F238E27FC236}">
                  <a16:creationId xmlns:a16="http://schemas.microsoft.com/office/drawing/2014/main" id="{60A233CE-59CA-4388-B8E0-6805F558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" y="912"/>
              <a:ext cx="21" cy="79"/>
            </a:xfrm>
            <a:custGeom>
              <a:avLst/>
              <a:gdLst>
                <a:gd name="T0" fmla="*/ 0 w 21"/>
                <a:gd name="T1" fmla="*/ 7 h 79"/>
                <a:gd name="T2" fmla="*/ 0 w 21"/>
                <a:gd name="T3" fmla="*/ 19 h 79"/>
                <a:gd name="T4" fmla="*/ 3 w 21"/>
                <a:gd name="T5" fmla="*/ 28 h 79"/>
                <a:gd name="T6" fmla="*/ 8 w 21"/>
                <a:gd name="T7" fmla="*/ 38 h 79"/>
                <a:gd name="T8" fmla="*/ 12 w 21"/>
                <a:gd name="T9" fmla="*/ 52 h 79"/>
                <a:gd name="T10" fmla="*/ 16 w 21"/>
                <a:gd name="T11" fmla="*/ 79 h 79"/>
                <a:gd name="T12" fmla="*/ 21 w 21"/>
                <a:gd name="T13" fmla="*/ 65 h 79"/>
                <a:gd name="T14" fmla="*/ 21 w 21"/>
                <a:gd name="T15" fmla="*/ 50 h 79"/>
                <a:gd name="T16" fmla="*/ 17 w 21"/>
                <a:gd name="T17" fmla="*/ 31 h 79"/>
                <a:gd name="T18" fmla="*/ 13 w 21"/>
                <a:gd name="T19" fmla="*/ 19 h 79"/>
                <a:gd name="T20" fmla="*/ 12 w 21"/>
                <a:gd name="T21" fmla="*/ 0 h 79"/>
                <a:gd name="T22" fmla="*/ 4 w 21"/>
                <a:gd name="T23" fmla="*/ 4 h 79"/>
                <a:gd name="T24" fmla="*/ 0 w 21"/>
                <a:gd name="T2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79">
                  <a:moveTo>
                    <a:pt x="0" y="7"/>
                  </a:moveTo>
                  <a:lnTo>
                    <a:pt x="0" y="19"/>
                  </a:lnTo>
                  <a:lnTo>
                    <a:pt x="3" y="28"/>
                  </a:lnTo>
                  <a:lnTo>
                    <a:pt x="8" y="38"/>
                  </a:lnTo>
                  <a:lnTo>
                    <a:pt x="12" y="52"/>
                  </a:lnTo>
                  <a:lnTo>
                    <a:pt x="16" y="79"/>
                  </a:lnTo>
                  <a:lnTo>
                    <a:pt x="21" y="65"/>
                  </a:lnTo>
                  <a:lnTo>
                    <a:pt x="21" y="50"/>
                  </a:lnTo>
                  <a:lnTo>
                    <a:pt x="17" y="31"/>
                  </a:lnTo>
                  <a:lnTo>
                    <a:pt x="13" y="19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5" name="Freeform 89">
              <a:extLst>
                <a:ext uri="{FF2B5EF4-FFF2-40B4-BE49-F238E27FC236}">
                  <a16:creationId xmlns:a16="http://schemas.microsoft.com/office/drawing/2014/main" id="{A025D426-9251-4E9B-BD13-619DEB2D0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" y="913"/>
              <a:ext cx="22" cy="77"/>
            </a:xfrm>
            <a:custGeom>
              <a:avLst/>
              <a:gdLst>
                <a:gd name="T0" fmla="*/ 0 w 22"/>
                <a:gd name="T1" fmla="*/ 6 h 77"/>
                <a:gd name="T2" fmla="*/ 0 w 22"/>
                <a:gd name="T3" fmla="*/ 9 h 77"/>
                <a:gd name="T4" fmla="*/ 0 w 22"/>
                <a:gd name="T5" fmla="*/ 12 h 77"/>
                <a:gd name="T6" fmla="*/ 0 w 22"/>
                <a:gd name="T7" fmla="*/ 15 h 77"/>
                <a:gd name="T8" fmla="*/ 0 w 22"/>
                <a:gd name="T9" fmla="*/ 18 h 77"/>
                <a:gd name="T10" fmla="*/ 1 w 22"/>
                <a:gd name="T11" fmla="*/ 20 h 77"/>
                <a:gd name="T12" fmla="*/ 2 w 22"/>
                <a:gd name="T13" fmla="*/ 22 h 77"/>
                <a:gd name="T14" fmla="*/ 3 w 22"/>
                <a:gd name="T15" fmla="*/ 25 h 77"/>
                <a:gd name="T16" fmla="*/ 4 w 22"/>
                <a:gd name="T17" fmla="*/ 27 h 77"/>
                <a:gd name="T18" fmla="*/ 5 w 22"/>
                <a:gd name="T19" fmla="*/ 29 h 77"/>
                <a:gd name="T20" fmla="*/ 6 w 22"/>
                <a:gd name="T21" fmla="*/ 31 h 77"/>
                <a:gd name="T22" fmla="*/ 7 w 22"/>
                <a:gd name="T23" fmla="*/ 34 h 77"/>
                <a:gd name="T24" fmla="*/ 8 w 22"/>
                <a:gd name="T25" fmla="*/ 36 h 77"/>
                <a:gd name="T26" fmla="*/ 9 w 22"/>
                <a:gd name="T27" fmla="*/ 40 h 77"/>
                <a:gd name="T28" fmla="*/ 10 w 22"/>
                <a:gd name="T29" fmla="*/ 43 h 77"/>
                <a:gd name="T30" fmla="*/ 11 w 22"/>
                <a:gd name="T31" fmla="*/ 47 h 77"/>
                <a:gd name="T32" fmla="*/ 12 w 22"/>
                <a:gd name="T33" fmla="*/ 50 h 77"/>
                <a:gd name="T34" fmla="*/ 14 w 22"/>
                <a:gd name="T35" fmla="*/ 57 h 77"/>
                <a:gd name="T36" fmla="*/ 15 w 22"/>
                <a:gd name="T37" fmla="*/ 64 h 77"/>
                <a:gd name="T38" fmla="*/ 16 w 22"/>
                <a:gd name="T39" fmla="*/ 70 h 77"/>
                <a:gd name="T40" fmla="*/ 17 w 22"/>
                <a:gd name="T41" fmla="*/ 77 h 77"/>
                <a:gd name="T42" fmla="*/ 18 w 22"/>
                <a:gd name="T43" fmla="*/ 74 h 77"/>
                <a:gd name="T44" fmla="*/ 19 w 22"/>
                <a:gd name="T45" fmla="*/ 70 h 77"/>
                <a:gd name="T46" fmla="*/ 21 w 22"/>
                <a:gd name="T47" fmla="*/ 67 h 77"/>
                <a:gd name="T48" fmla="*/ 22 w 22"/>
                <a:gd name="T49" fmla="*/ 64 h 77"/>
                <a:gd name="T50" fmla="*/ 21 w 22"/>
                <a:gd name="T51" fmla="*/ 60 h 77"/>
                <a:gd name="T52" fmla="*/ 21 w 22"/>
                <a:gd name="T53" fmla="*/ 56 h 77"/>
                <a:gd name="T54" fmla="*/ 21 w 22"/>
                <a:gd name="T55" fmla="*/ 52 h 77"/>
                <a:gd name="T56" fmla="*/ 21 w 22"/>
                <a:gd name="T57" fmla="*/ 48 h 77"/>
                <a:gd name="T58" fmla="*/ 20 w 22"/>
                <a:gd name="T59" fmla="*/ 43 h 77"/>
                <a:gd name="T60" fmla="*/ 19 w 22"/>
                <a:gd name="T61" fmla="*/ 39 h 77"/>
                <a:gd name="T62" fmla="*/ 18 w 22"/>
                <a:gd name="T63" fmla="*/ 34 h 77"/>
                <a:gd name="T64" fmla="*/ 17 w 22"/>
                <a:gd name="T65" fmla="*/ 29 h 77"/>
                <a:gd name="T66" fmla="*/ 16 w 22"/>
                <a:gd name="T67" fmla="*/ 26 h 77"/>
                <a:gd name="T68" fmla="*/ 15 w 22"/>
                <a:gd name="T69" fmla="*/ 23 h 77"/>
                <a:gd name="T70" fmla="*/ 14 w 22"/>
                <a:gd name="T71" fmla="*/ 20 h 77"/>
                <a:gd name="T72" fmla="*/ 13 w 22"/>
                <a:gd name="T73" fmla="*/ 17 h 77"/>
                <a:gd name="T74" fmla="*/ 13 w 22"/>
                <a:gd name="T75" fmla="*/ 13 h 77"/>
                <a:gd name="T76" fmla="*/ 12 w 22"/>
                <a:gd name="T77" fmla="*/ 9 h 77"/>
                <a:gd name="T78" fmla="*/ 12 w 22"/>
                <a:gd name="T79" fmla="*/ 4 h 77"/>
                <a:gd name="T80" fmla="*/ 12 w 22"/>
                <a:gd name="T81" fmla="*/ 0 h 77"/>
                <a:gd name="T82" fmla="*/ 11 w 22"/>
                <a:gd name="T83" fmla="*/ 0 h 77"/>
                <a:gd name="T84" fmla="*/ 10 w 22"/>
                <a:gd name="T85" fmla="*/ 1 h 77"/>
                <a:gd name="T86" fmla="*/ 9 w 22"/>
                <a:gd name="T87" fmla="*/ 1 h 77"/>
                <a:gd name="T88" fmla="*/ 8 w 22"/>
                <a:gd name="T89" fmla="*/ 2 h 77"/>
                <a:gd name="T90" fmla="*/ 7 w 22"/>
                <a:gd name="T91" fmla="*/ 2 h 77"/>
                <a:gd name="T92" fmla="*/ 6 w 22"/>
                <a:gd name="T93" fmla="*/ 2 h 77"/>
                <a:gd name="T94" fmla="*/ 5 w 22"/>
                <a:gd name="T95" fmla="*/ 3 h 77"/>
                <a:gd name="T96" fmla="*/ 4 w 22"/>
                <a:gd name="T97" fmla="*/ 3 h 77"/>
                <a:gd name="T98" fmla="*/ 3 w 22"/>
                <a:gd name="T99" fmla="*/ 4 h 77"/>
                <a:gd name="T100" fmla="*/ 2 w 22"/>
                <a:gd name="T101" fmla="*/ 5 h 77"/>
                <a:gd name="T102" fmla="*/ 1 w 22"/>
                <a:gd name="T103" fmla="*/ 6 h 77"/>
                <a:gd name="T104" fmla="*/ 0 w 22"/>
                <a:gd name="T10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7">
                  <a:moveTo>
                    <a:pt x="0" y="6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9" y="40"/>
                  </a:lnTo>
                  <a:lnTo>
                    <a:pt x="10" y="43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4" y="57"/>
                  </a:lnTo>
                  <a:lnTo>
                    <a:pt x="15" y="64"/>
                  </a:lnTo>
                  <a:lnTo>
                    <a:pt x="16" y="70"/>
                  </a:lnTo>
                  <a:lnTo>
                    <a:pt x="17" y="77"/>
                  </a:lnTo>
                  <a:lnTo>
                    <a:pt x="18" y="74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0" y="43"/>
                  </a:lnTo>
                  <a:lnTo>
                    <a:pt x="19" y="39"/>
                  </a:lnTo>
                  <a:lnTo>
                    <a:pt x="18" y="34"/>
                  </a:lnTo>
                  <a:lnTo>
                    <a:pt x="17" y="29"/>
                  </a:lnTo>
                  <a:lnTo>
                    <a:pt x="16" y="26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5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6" name="Freeform 90">
              <a:extLst>
                <a:ext uri="{FF2B5EF4-FFF2-40B4-BE49-F238E27FC236}">
                  <a16:creationId xmlns:a16="http://schemas.microsoft.com/office/drawing/2014/main" id="{F313485F-395C-4780-AC0E-80831D007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" y="914"/>
              <a:ext cx="21" cy="75"/>
            </a:xfrm>
            <a:custGeom>
              <a:avLst/>
              <a:gdLst>
                <a:gd name="T0" fmla="*/ 0 w 21"/>
                <a:gd name="T1" fmla="*/ 5 h 75"/>
                <a:gd name="T2" fmla="*/ 0 w 21"/>
                <a:gd name="T3" fmla="*/ 8 h 75"/>
                <a:gd name="T4" fmla="*/ 0 w 21"/>
                <a:gd name="T5" fmla="*/ 11 h 75"/>
                <a:gd name="T6" fmla="*/ 0 w 21"/>
                <a:gd name="T7" fmla="*/ 14 h 75"/>
                <a:gd name="T8" fmla="*/ 0 w 21"/>
                <a:gd name="T9" fmla="*/ 17 h 75"/>
                <a:gd name="T10" fmla="*/ 1 w 21"/>
                <a:gd name="T11" fmla="*/ 19 h 75"/>
                <a:gd name="T12" fmla="*/ 2 w 21"/>
                <a:gd name="T13" fmla="*/ 21 h 75"/>
                <a:gd name="T14" fmla="*/ 3 w 21"/>
                <a:gd name="T15" fmla="*/ 23 h 75"/>
                <a:gd name="T16" fmla="*/ 4 w 21"/>
                <a:gd name="T17" fmla="*/ 25 h 75"/>
                <a:gd name="T18" fmla="*/ 5 w 21"/>
                <a:gd name="T19" fmla="*/ 28 h 75"/>
                <a:gd name="T20" fmla="*/ 6 w 21"/>
                <a:gd name="T21" fmla="*/ 30 h 75"/>
                <a:gd name="T22" fmla="*/ 7 w 21"/>
                <a:gd name="T23" fmla="*/ 32 h 75"/>
                <a:gd name="T24" fmla="*/ 8 w 21"/>
                <a:gd name="T25" fmla="*/ 35 h 75"/>
                <a:gd name="T26" fmla="*/ 9 w 21"/>
                <a:gd name="T27" fmla="*/ 38 h 75"/>
                <a:gd name="T28" fmla="*/ 10 w 21"/>
                <a:gd name="T29" fmla="*/ 41 h 75"/>
                <a:gd name="T30" fmla="*/ 11 w 21"/>
                <a:gd name="T31" fmla="*/ 45 h 75"/>
                <a:gd name="T32" fmla="*/ 12 w 21"/>
                <a:gd name="T33" fmla="*/ 48 h 75"/>
                <a:gd name="T34" fmla="*/ 13 w 21"/>
                <a:gd name="T35" fmla="*/ 55 h 75"/>
                <a:gd name="T36" fmla="*/ 14 w 21"/>
                <a:gd name="T37" fmla="*/ 62 h 75"/>
                <a:gd name="T38" fmla="*/ 16 w 21"/>
                <a:gd name="T39" fmla="*/ 69 h 75"/>
                <a:gd name="T40" fmla="*/ 17 w 21"/>
                <a:gd name="T41" fmla="*/ 75 h 75"/>
                <a:gd name="T42" fmla="*/ 18 w 21"/>
                <a:gd name="T43" fmla="*/ 72 h 75"/>
                <a:gd name="T44" fmla="*/ 19 w 21"/>
                <a:gd name="T45" fmla="*/ 69 h 75"/>
                <a:gd name="T46" fmla="*/ 20 w 21"/>
                <a:gd name="T47" fmla="*/ 65 h 75"/>
                <a:gd name="T48" fmla="*/ 21 w 21"/>
                <a:gd name="T49" fmla="*/ 62 h 75"/>
                <a:gd name="T50" fmla="*/ 21 w 21"/>
                <a:gd name="T51" fmla="*/ 58 h 75"/>
                <a:gd name="T52" fmla="*/ 20 w 21"/>
                <a:gd name="T53" fmla="*/ 54 h 75"/>
                <a:gd name="T54" fmla="*/ 20 w 21"/>
                <a:gd name="T55" fmla="*/ 50 h 75"/>
                <a:gd name="T56" fmla="*/ 19 w 21"/>
                <a:gd name="T57" fmla="*/ 46 h 75"/>
                <a:gd name="T58" fmla="*/ 18 w 21"/>
                <a:gd name="T59" fmla="*/ 41 h 75"/>
                <a:gd name="T60" fmla="*/ 17 w 21"/>
                <a:gd name="T61" fmla="*/ 37 h 75"/>
                <a:gd name="T62" fmla="*/ 17 w 21"/>
                <a:gd name="T63" fmla="*/ 32 h 75"/>
                <a:gd name="T64" fmla="*/ 16 w 21"/>
                <a:gd name="T65" fmla="*/ 28 h 75"/>
                <a:gd name="T66" fmla="*/ 15 w 21"/>
                <a:gd name="T67" fmla="*/ 25 h 75"/>
                <a:gd name="T68" fmla="*/ 14 w 21"/>
                <a:gd name="T69" fmla="*/ 22 h 75"/>
                <a:gd name="T70" fmla="*/ 13 w 21"/>
                <a:gd name="T71" fmla="*/ 19 h 75"/>
                <a:gd name="T72" fmla="*/ 12 w 21"/>
                <a:gd name="T73" fmla="*/ 16 h 75"/>
                <a:gd name="T74" fmla="*/ 12 w 21"/>
                <a:gd name="T75" fmla="*/ 12 h 75"/>
                <a:gd name="T76" fmla="*/ 12 w 21"/>
                <a:gd name="T77" fmla="*/ 8 h 75"/>
                <a:gd name="T78" fmla="*/ 11 w 21"/>
                <a:gd name="T79" fmla="*/ 4 h 75"/>
                <a:gd name="T80" fmla="*/ 11 w 21"/>
                <a:gd name="T81" fmla="*/ 0 h 75"/>
                <a:gd name="T82" fmla="*/ 10 w 21"/>
                <a:gd name="T83" fmla="*/ 0 h 75"/>
                <a:gd name="T84" fmla="*/ 9 w 21"/>
                <a:gd name="T85" fmla="*/ 0 h 75"/>
                <a:gd name="T86" fmla="*/ 8 w 21"/>
                <a:gd name="T87" fmla="*/ 1 h 75"/>
                <a:gd name="T88" fmla="*/ 7 w 21"/>
                <a:gd name="T89" fmla="*/ 1 h 75"/>
                <a:gd name="T90" fmla="*/ 6 w 21"/>
                <a:gd name="T91" fmla="*/ 1 h 75"/>
                <a:gd name="T92" fmla="*/ 5 w 21"/>
                <a:gd name="T93" fmla="*/ 2 h 75"/>
                <a:gd name="T94" fmla="*/ 5 w 21"/>
                <a:gd name="T95" fmla="*/ 2 h 75"/>
                <a:gd name="T96" fmla="*/ 4 w 21"/>
                <a:gd name="T97" fmla="*/ 3 h 75"/>
                <a:gd name="T98" fmla="*/ 3 w 21"/>
                <a:gd name="T99" fmla="*/ 3 h 75"/>
                <a:gd name="T100" fmla="*/ 2 w 21"/>
                <a:gd name="T101" fmla="*/ 4 h 75"/>
                <a:gd name="T102" fmla="*/ 0 w 21"/>
                <a:gd name="T103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75">
                  <a:moveTo>
                    <a:pt x="0" y="5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1" y="45"/>
                  </a:lnTo>
                  <a:lnTo>
                    <a:pt x="12" y="48"/>
                  </a:lnTo>
                  <a:lnTo>
                    <a:pt x="13" y="55"/>
                  </a:lnTo>
                  <a:lnTo>
                    <a:pt x="14" y="62"/>
                  </a:lnTo>
                  <a:lnTo>
                    <a:pt x="16" y="69"/>
                  </a:lnTo>
                  <a:lnTo>
                    <a:pt x="17" y="75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2"/>
                  </a:lnTo>
                  <a:lnTo>
                    <a:pt x="21" y="58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19" y="46"/>
                  </a:lnTo>
                  <a:lnTo>
                    <a:pt x="18" y="41"/>
                  </a:lnTo>
                  <a:lnTo>
                    <a:pt x="17" y="37"/>
                  </a:lnTo>
                  <a:lnTo>
                    <a:pt x="17" y="32"/>
                  </a:lnTo>
                  <a:lnTo>
                    <a:pt x="16" y="28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66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7" name="Freeform 91">
              <a:extLst>
                <a:ext uri="{FF2B5EF4-FFF2-40B4-BE49-F238E27FC236}">
                  <a16:creationId xmlns:a16="http://schemas.microsoft.com/office/drawing/2014/main" id="{55E47DA7-1694-47F5-A4B1-C3CEE2EE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" y="915"/>
              <a:ext cx="22" cy="74"/>
            </a:xfrm>
            <a:custGeom>
              <a:avLst/>
              <a:gdLst>
                <a:gd name="T0" fmla="*/ 0 w 22"/>
                <a:gd name="T1" fmla="*/ 5 h 74"/>
                <a:gd name="T2" fmla="*/ 0 w 22"/>
                <a:gd name="T3" fmla="*/ 7 h 74"/>
                <a:gd name="T4" fmla="*/ 1 w 22"/>
                <a:gd name="T5" fmla="*/ 10 h 74"/>
                <a:gd name="T6" fmla="*/ 1 w 22"/>
                <a:gd name="T7" fmla="*/ 13 h 74"/>
                <a:gd name="T8" fmla="*/ 1 w 22"/>
                <a:gd name="T9" fmla="*/ 16 h 74"/>
                <a:gd name="T10" fmla="*/ 2 w 22"/>
                <a:gd name="T11" fmla="*/ 18 h 74"/>
                <a:gd name="T12" fmla="*/ 3 w 22"/>
                <a:gd name="T13" fmla="*/ 20 h 74"/>
                <a:gd name="T14" fmla="*/ 4 w 22"/>
                <a:gd name="T15" fmla="*/ 22 h 74"/>
                <a:gd name="T16" fmla="*/ 5 w 22"/>
                <a:gd name="T17" fmla="*/ 24 h 74"/>
                <a:gd name="T18" fmla="*/ 6 w 22"/>
                <a:gd name="T19" fmla="*/ 26 h 74"/>
                <a:gd name="T20" fmla="*/ 7 w 22"/>
                <a:gd name="T21" fmla="*/ 29 h 74"/>
                <a:gd name="T22" fmla="*/ 8 w 22"/>
                <a:gd name="T23" fmla="*/ 31 h 74"/>
                <a:gd name="T24" fmla="*/ 9 w 22"/>
                <a:gd name="T25" fmla="*/ 33 h 74"/>
                <a:gd name="T26" fmla="*/ 10 w 22"/>
                <a:gd name="T27" fmla="*/ 36 h 74"/>
                <a:gd name="T28" fmla="*/ 11 w 22"/>
                <a:gd name="T29" fmla="*/ 40 h 74"/>
                <a:gd name="T30" fmla="*/ 12 w 22"/>
                <a:gd name="T31" fmla="*/ 43 h 74"/>
                <a:gd name="T32" fmla="*/ 13 w 22"/>
                <a:gd name="T33" fmla="*/ 46 h 74"/>
                <a:gd name="T34" fmla="*/ 14 w 22"/>
                <a:gd name="T35" fmla="*/ 53 h 74"/>
                <a:gd name="T36" fmla="*/ 15 w 22"/>
                <a:gd name="T37" fmla="*/ 60 h 74"/>
                <a:gd name="T38" fmla="*/ 17 w 22"/>
                <a:gd name="T39" fmla="*/ 67 h 74"/>
                <a:gd name="T40" fmla="*/ 18 w 22"/>
                <a:gd name="T41" fmla="*/ 74 h 74"/>
                <a:gd name="T42" fmla="*/ 19 w 22"/>
                <a:gd name="T43" fmla="*/ 70 h 74"/>
                <a:gd name="T44" fmla="*/ 20 w 22"/>
                <a:gd name="T45" fmla="*/ 67 h 74"/>
                <a:gd name="T46" fmla="*/ 21 w 22"/>
                <a:gd name="T47" fmla="*/ 64 h 74"/>
                <a:gd name="T48" fmla="*/ 22 w 22"/>
                <a:gd name="T49" fmla="*/ 60 h 74"/>
                <a:gd name="T50" fmla="*/ 21 w 22"/>
                <a:gd name="T51" fmla="*/ 56 h 74"/>
                <a:gd name="T52" fmla="*/ 20 w 22"/>
                <a:gd name="T53" fmla="*/ 52 h 74"/>
                <a:gd name="T54" fmla="*/ 20 w 22"/>
                <a:gd name="T55" fmla="*/ 47 h 74"/>
                <a:gd name="T56" fmla="*/ 19 w 22"/>
                <a:gd name="T57" fmla="*/ 43 h 74"/>
                <a:gd name="T58" fmla="*/ 18 w 22"/>
                <a:gd name="T59" fmla="*/ 39 h 74"/>
                <a:gd name="T60" fmla="*/ 17 w 22"/>
                <a:gd name="T61" fmla="*/ 34 h 74"/>
                <a:gd name="T62" fmla="*/ 16 w 22"/>
                <a:gd name="T63" fmla="*/ 30 h 74"/>
                <a:gd name="T64" fmla="*/ 15 w 22"/>
                <a:gd name="T65" fmla="*/ 26 h 74"/>
                <a:gd name="T66" fmla="*/ 15 w 22"/>
                <a:gd name="T67" fmla="*/ 23 h 74"/>
                <a:gd name="T68" fmla="*/ 14 w 22"/>
                <a:gd name="T69" fmla="*/ 20 h 74"/>
                <a:gd name="T70" fmla="*/ 13 w 22"/>
                <a:gd name="T71" fmla="*/ 17 h 74"/>
                <a:gd name="T72" fmla="*/ 12 w 22"/>
                <a:gd name="T73" fmla="*/ 14 h 74"/>
                <a:gd name="T74" fmla="*/ 12 w 22"/>
                <a:gd name="T75" fmla="*/ 11 h 74"/>
                <a:gd name="T76" fmla="*/ 11 w 22"/>
                <a:gd name="T77" fmla="*/ 7 h 74"/>
                <a:gd name="T78" fmla="*/ 11 w 22"/>
                <a:gd name="T79" fmla="*/ 3 h 74"/>
                <a:gd name="T80" fmla="*/ 11 w 22"/>
                <a:gd name="T81" fmla="*/ 0 h 74"/>
                <a:gd name="T82" fmla="*/ 10 w 22"/>
                <a:gd name="T83" fmla="*/ 0 h 74"/>
                <a:gd name="T84" fmla="*/ 9 w 22"/>
                <a:gd name="T85" fmla="*/ 0 h 74"/>
                <a:gd name="T86" fmla="*/ 8 w 22"/>
                <a:gd name="T87" fmla="*/ 0 h 74"/>
                <a:gd name="T88" fmla="*/ 8 w 22"/>
                <a:gd name="T89" fmla="*/ 1 h 74"/>
                <a:gd name="T90" fmla="*/ 7 w 22"/>
                <a:gd name="T91" fmla="*/ 1 h 74"/>
                <a:gd name="T92" fmla="*/ 6 w 22"/>
                <a:gd name="T93" fmla="*/ 1 h 74"/>
                <a:gd name="T94" fmla="*/ 5 w 22"/>
                <a:gd name="T95" fmla="*/ 2 h 74"/>
                <a:gd name="T96" fmla="*/ 4 w 22"/>
                <a:gd name="T97" fmla="*/ 2 h 74"/>
                <a:gd name="T98" fmla="*/ 3 w 22"/>
                <a:gd name="T99" fmla="*/ 2 h 74"/>
                <a:gd name="T100" fmla="*/ 2 w 22"/>
                <a:gd name="T101" fmla="*/ 3 h 74"/>
                <a:gd name="T102" fmla="*/ 1 w 22"/>
                <a:gd name="T103" fmla="*/ 4 h 74"/>
                <a:gd name="T104" fmla="*/ 0 w 22"/>
                <a:gd name="T105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4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6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3" y="46"/>
                  </a:lnTo>
                  <a:lnTo>
                    <a:pt x="14" y="53"/>
                  </a:lnTo>
                  <a:lnTo>
                    <a:pt x="15" y="60"/>
                  </a:lnTo>
                  <a:lnTo>
                    <a:pt x="17" y="67"/>
                  </a:lnTo>
                  <a:lnTo>
                    <a:pt x="18" y="74"/>
                  </a:lnTo>
                  <a:lnTo>
                    <a:pt x="19" y="70"/>
                  </a:lnTo>
                  <a:lnTo>
                    <a:pt x="20" y="67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1" y="56"/>
                  </a:lnTo>
                  <a:lnTo>
                    <a:pt x="20" y="52"/>
                  </a:lnTo>
                  <a:lnTo>
                    <a:pt x="20" y="47"/>
                  </a:lnTo>
                  <a:lnTo>
                    <a:pt x="19" y="43"/>
                  </a:lnTo>
                  <a:lnTo>
                    <a:pt x="18" y="39"/>
                  </a:lnTo>
                  <a:lnTo>
                    <a:pt x="17" y="34"/>
                  </a:lnTo>
                  <a:lnTo>
                    <a:pt x="16" y="30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8" name="Freeform 92">
              <a:extLst>
                <a:ext uri="{FF2B5EF4-FFF2-40B4-BE49-F238E27FC236}">
                  <a16:creationId xmlns:a16="http://schemas.microsoft.com/office/drawing/2014/main" id="{B0F244AA-5EE7-48D6-A14B-C64A685B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15"/>
              <a:ext cx="22" cy="73"/>
            </a:xfrm>
            <a:custGeom>
              <a:avLst/>
              <a:gdLst>
                <a:gd name="T0" fmla="*/ 0 w 22"/>
                <a:gd name="T1" fmla="*/ 5 h 73"/>
                <a:gd name="T2" fmla="*/ 1 w 22"/>
                <a:gd name="T3" fmla="*/ 7 h 73"/>
                <a:gd name="T4" fmla="*/ 1 w 22"/>
                <a:gd name="T5" fmla="*/ 10 h 73"/>
                <a:gd name="T6" fmla="*/ 2 w 22"/>
                <a:gd name="T7" fmla="*/ 13 h 73"/>
                <a:gd name="T8" fmla="*/ 2 w 22"/>
                <a:gd name="T9" fmla="*/ 15 h 73"/>
                <a:gd name="T10" fmla="*/ 3 w 22"/>
                <a:gd name="T11" fmla="*/ 17 h 73"/>
                <a:gd name="T12" fmla="*/ 4 w 22"/>
                <a:gd name="T13" fmla="*/ 19 h 73"/>
                <a:gd name="T14" fmla="*/ 5 w 22"/>
                <a:gd name="T15" fmla="*/ 22 h 73"/>
                <a:gd name="T16" fmla="*/ 6 w 22"/>
                <a:gd name="T17" fmla="*/ 24 h 73"/>
                <a:gd name="T18" fmla="*/ 7 w 22"/>
                <a:gd name="T19" fmla="*/ 26 h 73"/>
                <a:gd name="T20" fmla="*/ 8 w 22"/>
                <a:gd name="T21" fmla="*/ 28 h 73"/>
                <a:gd name="T22" fmla="*/ 9 w 22"/>
                <a:gd name="T23" fmla="*/ 31 h 73"/>
                <a:gd name="T24" fmla="*/ 10 w 22"/>
                <a:gd name="T25" fmla="*/ 33 h 73"/>
                <a:gd name="T26" fmla="*/ 11 w 22"/>
                <a:gd name="T27" fmla="*/ 36 h 73"/>
                <a:gd name="T28" fmla="*/ 12 w 22"/>
                <a:gd name="T29" fmla="*/ 39 h 73"/>
                <a:gd name="T30" fmla="*/ 12 w 22"/>
                <a:gd name="T31" fmla="*/ 42 h 73"/>
                <a:gd name="T32" fmla="*/ 13 w 22"/>
                <a:gd name="T33" fmla="*/ 45 h 73"/>
                <a:gd name="T34" fmla="*/ 14 w 22"/>
                <a:gd name="T35" fmla="*/ 49 h 73"/>
                <a:gd name="T36" fmla="*/ 15 w 22"/>
                <a:gd name="T37" fmla="*/ 52 h 73"/>
                <a:gd name="T38" fmla="*/ 16 w 22"/>
                <a:gd name="T39" fmla="*/ 56 h 73"/>
                <a:gd name="T40" fmla="*/ 16 w 22"/>
                <a:gd name="T41" fmla="*/ 59 h 73"/>
                <a:gd name="T42" fmla="*/ 17 w 22"/>
                <a:gd name="T43" fmla="*/ 63 h 73"/>
                <a:gd name="T44" fmla="*/ 18 w 22"/>
                <a:gd name="T45" fmla="*/ 66 h 73"/>
                <a:gd name="T46" fmla="*/ 18 w 22"/>
                <a:gd name="T47" fmla="*/ 70 h 73"/>
                <a:gd name="T48" fmla="*/ 19 w 22"/>
                <a:gd name="T49" fmla="*/ 73 h 73"/>
                <a:gd name="T50" fmla="*/ 20 w 22"/>
                <a:gd name="T51" fmla="*/ 70 h 73"/>
                <a:gd name="T52" fmla="*/ 21 w 22"/>
                <a:gd name="T53" fmla="*/ 66 h 73"/>
                <a:gd name="T54" fmla="*/ 21 w 22"/>
                <a:gd name="T55" fmla="*/ 63 h 73"/>
                <a:gd name="T56" fmla="*/ 22 w 22"/>
                <a:gd name="T57" fmla="*/ 59 h 73"/>
                <a:gd name="T58" fmla="*/ 21 w 22"/>
                <a:gd name="T59" fmla="*/ 55 h 73"/>
                <a:gd name="T60" fmla="*/ 20 w 22"/>
                <a:gd name="T61" fmla="*/ 50 h 73"/>
                <a:gd name="T62" fmla="*/ 20 w 22"/>
                <a:gd name="T63" fmla="*/ 46 h 73"/>
                <a:gd name="T64" fmla="*/ 19 w 22"/>
                <a:gd name="T65" fmla="*/ 42 h 73"/>
                <a:gd name="T66" fmla="*/ 18 w 22"/>
                <a:gd name="T67" fmla="*/ 38 h 73"/>
                <a:gd name="T68" fmla="*/ 17 w 22"/>
                <a:gd name="T69" fmla="*/ 33 h 73"/>
                <a:gd name="T70" fmla="*/ 16 w 22"/>
                <a:gd name="T71" fmla="*/ 29 h 73"/>
                <a:gd name="T72" fmla="*/ 15 w 22"/>
                <a:gd name="T73" fmla="*/ 25 h 73"/>
                <a:gd name="T74" fmla="*/ 14 w 22"/>
                <a:gd name="T75" fmla="*/ 22 h 73"/>
                <a:gd name="T76" fmla="*/ 14 w 22"/>
                <a:gd name="T77" fmla="*/ 19 h 73"/>
                <a:gd name="T78" fmla="*/ 13 w 22"/>
                <a:gd name="T79" fmla="*/ 17 h 73"/>
                <a:gd name="T80" fmla="*/ 12 w 22"/>
                <a:gd name="T81" fmla="*/ 14 h 73"/>
                <a:gd name="T82" fmla="*/ 12 w 22"/>
                <a:gd name="T83" fmla="*/ 10 h 73"/>
                <a:gd name="T84" fmla="*/ 11 w 22"/>
                <a:gd name="T85" fmla="*/ 7 h 73"/>
                <a:gd name="T86" fmla="*/ 11 w 22"/>
                <a:gd name="T87" fmla="*/ 4 h 73"/>
                <a:gd name="T88" fmla="*/ 11 w 22"/>
                <a:gd name="T89" fmla="*/ 0 h 73"/>
                <a:gd name="T90" fmla="*/ 10 w 22"/>
                <a:gd name="T91" fmla="*/ 1 h 73"/>
                <a:gd name="T92" fmla="*/ 9 w 22"/>
                <a:gd name="T93" fmla="*/ 1 h 73"/>
                <a:gd name="T94" fmla="*/ 8 w 22"/>
                <a:gd name="T95" fmla="*/ 1 h 73"/>
                <a:gd name="T96" fmla="*/ 8 w 22"/>
                <a:gd name="T97" fmla="*/ 1 h 73"/>
                <a:gd name="T98" fmla="*/ 7 w 22"/>
                <a:gd name="T99" fmla="*/ 2 h 73"/>
                <a:gd name="T100" fmla="*/ 6 w 22"/>
                <a:gd name="T101" fmla="*/ 2 h 73"/>
                <a:gd name="T102" fmla="*/ 5 w 22"/>
                <a:gd name="T103" fmla="*/ 2 h 73"/>
                <a:gd name="T104" fmla="*/ 5 w 22"/>
                <a:gd name="T105" fmla="*/ 2 h 73"/>
                <a:gd name="T106" fmla="*/ 4 w 22"/>
                <a:gd name="T107" fmla="*/ 3 h 73"/>
                <a:gd name="T108" fmla="*/ 2 w 22"/>
                <a:gd name="T109" fmla="*/ 3 h 73"/>
                <a:gd name="T110" fmla="*/ 1 w 22"/>
                <a:gd name="T111" fmla="*/ 4 h 73"/>
                <a:gd name="T112" fmla="*/ 0 w 22"/>
                <a:gd name="T1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73">
                  <a:moveTo>
                    <a:pt x="0" y="5"/>
                  </a:moveTo>
                  <a:lnTo>
                    <a:pt x="1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2" y="42"/>
                  </a:lnTo>
                  <a:lnTo>
                    <a:pt x="13" y="45"/>
                  </a:lnTo>
                  <a:lnTo>
                    <a:pt x="14" y="49"/>
                  </a:lnTo>
                  <a:lnTo>
                    <a:pt x="15" y="52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9" y="73"/>
                  </a:lnTo>
                  <a:lnTo>
                    <a:pt x="20" y="70"/>
                  </a:lnTo>
                  <a:lnTo>
                    <a:pt x="21" y="66"/>
                  </a:lnTo>
                  <a:lnTo>
                    <a:pt x="21" y="63"/>
                  </a:lnTo>
                  <a:lnTo>
                    <a:pt x="22" y="59"/>
                  </a:lnTo>
                  <a:lnTo>
                    <a:pt x="21" y="55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19" y="42"/>
                  </a:lnTo>
                  <a:lnTo>
                    <a:pt x="18" y="38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37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9" name="Freeform 93">
              <a:extLst>
                <a:ext uri="{FF2B5EF4-FFF2-40B4-BE49-F238E27FC236}">
                  <a16:creationId xmlns:a16="http://schemas.microsoft.com/office/drawing/2014/main" id="{AC446AF0-660B-4188-9358-42D7F67F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17"/>
              <a:ext cx="21" cy="71"/>
            </a:xfrm>
            <a:custGeom>
              <a:avLst/>
              <a:gdLst>
                <a:gd name="T0" fmla="*/ 0 w 21"/>
                <a:gd name="T1" fmla="*/ 3 h 71"/>
                <a:gd name="T2" fmla="*/ 0 w 21"/>
                <a:gd name="T3" fmla="*/ 5 h 71"/>
                <a:gd name="T4" fmla="*/ 1 w 21"/>
                <a:gd name="T5" fmla="*/ 8 h 71"/>
                <a:gd name="T6" fmla="*/ 1 w 21"/>
                <a:gd name="T7" fmla="*/ 10 h 71"/>
                <a:gd name="T8" fmla="*/ 2 w 21"/>
                <a:gd name="T9" fmla="*/ 13 h 71"/>
                <a:gd name="T10" fmla="*/ 3 w 21"/>
                <a:gd name="T11" fmla="*/ 15 h 71"/>
                <a:gd name="T12" fmla="*/ 4 w 21"/>
                <a:gd name="T13" fmla="*/ 17 h 71"/>
                <a:gd name="T14" fmla="*/ 5 w 21"/>
                <a:gd name="T15" fmla="*/ 19 h 71"/>
                <a:gd name="T16" fmla="*/ 5 w 21"/>
                <a:gd name="T17" fmla="*/ 22 h 71"/>
                <a:gd name="T18" fmla="*/ 6 w 21"/>
                <a:gd name="T19" fmla="*/ 24 h 71"/>
                <a:gd name="T20" fmla="*/ 7 w 21"/>
                <a:gd name="T21" fmla="*/ 26 h 71"/>
                <a:gd name="T22" fmla="*/ 8 w 21"/>
                <a:gd name="T23" fmla="*/ 28 h 71"/>
                <a:gd name="T24" fmla="*/ 9 w 21"/>
                <a:gd name="T25" fmla="*/ 30 h 71"/>
                <a:gd name="T26" fmla="*/ 10 w 21"/>
                <a:gd name="T27" fmla="*/ 33 h 71"/>
                <a:gd name="T28" fmla="*/ 11 w 21"/>
                <a:gd name="T29" fmla="*/ 36 h 71"/>
                <a:gd name="T30" fmla="*/ 12 w 21"/>
                <a:gd name="T31" fmla="*/ 39 h 71"/>
                <a:gd name="T32" fmla="*/ 13 w 21"/>
                <a:gd name="T33" fmla="*/ 42 h 71"/>
                <a:gd name="T34" fmla="*/ 14 w 21"/>
                <a:gd name="T35" fmla="*/ 46 h 71"/>
                <a:gd name="T36" fmla="*/ 15 w 21"/>
                <a:gd name="T37" fmla="*/ 49 h 71"/>
                <a:gd name="T38" fmla="*/ 15 w 21"/>
                <a:gd name="T39" fmla="*/ 53 h 71"/>
                <a:gd name="T40" fmla="*/ 16 w 21"/>
                <a:gd name="T41" fmla="*/ 56 h 71"/>
                <a:gd name="T42" fmla="*/ 17 w 21"/>
                <a:gd name="T43" fmla="*/ 60 h 71"/>
                <a:gd name="T44" fmla="*/ 18 w 21"/>
                <a:gd name="T45" fmla="*/ 64 h 71"/>
                <a:gd name="T46" fmla="*/ 18 w 21"/>
                <a:gd name="T47" fmla="*/ 67 h 71"/>
                <a:gd name="T48" fmla="*/ 19 w 21"/>
                <a:gd name="T49" fmla="*/ 71 h 71"/>
                <a:gd name="T50" fmla="*/ 20 w 21"/>
                <a:gd name="T51" fmla="*/ 67 h 71"/>
                <a:gd name="T52" fmla="*/ 20 w 21"/>
                <a:gd name="T53" fmla="*/ 64 h 71"/>
                <a:gd name="T54" fmla="*/ 21 w 21"/>
                <a:gd name="T55" fmla="*/ 60 h 71"/>
                <a:gd name="T56" fmla="*/ 21 w 21"/>
                <a:gd name="T57" fmla="*/ 56 h 71"/>
                <a:gd name="T58" fmla="*/ 20 w 21"/>
                <a:gd name="T59" fmla="*/ 52 h 71"/>
                <a:gd name="T60" fmla="*/ 20 w 21"/>
                <a:gd name="T61" fmla="*/ 47 h 71"/>
                <a:gd name="T62" fmla="*/ 19 w 21"/>
                <a:gd name="T63" fmla="*/ 43 h 71"/>
                <a:gd name="T64" fmla="*/ 18 w 21"/>
                <a:gd name="T65" fmla="*/ 38 h 71"/>
                <a:gd name="T66" fmla="*/ 17 w 21"/>
                <a:gd name="T67" fmla="*/ 34 h 71"/>
                <a:gd name="T68" fmla="*/ 16 w 21"/>
                <a:gd name="T69" fmla="*/ 30 h 71"/>
                <a:gd name="T70" fmla="*/ 15 w 21"/>
                <a:gd name="T71" fmla="*/ 26 h 71"/>
                <a:gd name="T72" fmla="*/ 14 w 21"/>
                <a:gd name="T73" fmla="*/ 22 h 71"/>
                <a:gd name="T74" fmla="*/ 13 w 21"/>
                <a:gd name="T75" fmla="*/ 19 h 71"/>
                <a:gd name="T76" fmla="*/ 12 w 21"/>
                <a:gd name="T77" fmla="*/ 17 h 71"/>
                <a:gd name="T78" fmla="*/ 12 w 21"/>
                <a:gd name="T79" fmla="*/ 14 h 71"/>
                <a:gd name="T80" fmla="*/ 11 w 21"/>
                <a:gd name="T81" fmla="*/ 11 h 71"/>
                <a:gd name="T82" fmla="*/ 10 w 21"/>
                <a:gd name="T83" fmla="*/ 8 h 71"/>
                <a:gd name="T84" fmla="*/ 10 w 21"/>
                <a:gd name="T85" fmla="*/ 5 h 71"/>
                <a:gd name="T86" fmla="*/ 10 w 21"/>
                <a:gd name="T87" fmla="*/ 2 h 71"/>
                <a:gd name="T88" fmla="*/ 9 w 21"/>
                <a:gd name="T89" fmla="*/ 0 h 71"/>
                <a:gd name="T90" fmla="*/ 8 w 21"/>
                <a:gd name="T91" fmla="*/ 0 h 71"/>
                <a:gd name="T92" fmla="*/ 7 w 21"/>
                <a:gd name="T93" fmla="*/ 0 h 71"/>
                <a:gd name="T94" fmla="*/ 5 w 21"/>
                <a:gd name="T95" fmla="*/ 0 h 71"/>
                <a:gd name="T96" fmla="*/ 4 w 21"/>
                <a:gd name="T97" fmla="*/ 0 h 71"/>
                <a:gd name="T98" fmla="*/ 3 w 21"/>
                <a:gd name="T99" fmla="*/ 1 h 71"/>
                <a:gd name="T100" fmla="*/ 2 w 21"/>
                <a:gd name="T101" fmla="*/ 1 h 71"/>
                <a:gd name="T102" fmla="*/ 1 w 21"/>
                <a:gd name="T103" fmla="*/ 2 h 71"/>
                <a:gd name="T104" fmla="*/ 0 w 21"/>
                <a:gd name="T10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71">
                  <a:moveTo>
                    <a:pt x="0" y="3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4" y="46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8" y="64"/>
                  </a:lnTo>
                  <a:lnTo>
                    <a:pt x="18" y="67"/>
                  </a:lnTo>
                  <a:lnTo>
                    <a:pt x="19" y="71"/>
                  </a:lnTo>
                  <a:lnTo>
                    <a:pt x="20" y="67"/>
                  </a:lnTo>
                  <a:lnTo>
                    <a:pt x="20" y="64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0" y="52"/>
                  </a:lnTo>
                  <a:lnTo>
                    <a:pt x="20" y="47"/>
                  </a:lnTo>
                  <a:lnTo>
                    <a:pt x="19" y="43"/>
                  </a:lnTo>
                  <a:lnTo>
                    <a:pt x="18" y="38"/>
                  </a:lnTo>
                  <a:lnTo>
                    <a:pt x="17" y="34"/>
                  </a:lnTo>
                  <a:lnTo>
                    <a:pt x="16" y="30"/>
                  </a:lnTo>
                  <a:lnTo>
                    <a:pt x="15" y="26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B7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0" name="Freeform 94">
              <a:extLst>
                <a:ext uri="{FF2B5EF4-FFF2-40B4-BE49-F238E27FC236}">
                  <a16:creationId xmlns:a16="http://schemas.microsoft.com/office/drawing/2014/main" id="{0B0BDAE9-3784-4747-B90B-065A9ABF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17"/>
              <a:ext cx="22" cy="70"/>
            </a:xfrm>
            <a:custGeom>
              <a:avLst/>
              <a:gdLst>
                <a:gd name="T0" fmla="*/ 0 w 22"/>
                <a:gd name="T1" fmla="*/ 3 h 70"/>
                <a:gd name="T2" fmla="*/ 1 w 22"/>
                <a:gd name="T3" fmla="*/ 5 h 70"/>
                <a:gd name="T4" fmla="*/ 1 w 22"/>
                <a:gd name="T5" fmla="*/ 8 h 70"/>
                <a:gd name="T6" fmla="*/ 2 w 22"/>
                <a:gd name="T7" fmla="*/ 10 h 70"/>
                <a:gd name="T8" fmla="*/ 3 w 22"/>
                <a:gd name="T9" fmla="*/ 13 h 70"/>
                <a:gd name="T10" fmla="*/ 3 w 22"/>
                <a:gd name="T11" fmla="*/ 15 h 70"/>
                <a:gd name="T12" fmla="*/ 4 w 22"/>
                <a:gd name="T13" fmla="*/ 17 h 70"/>
                <a:gd name="T14" fmla="*/ 5 w 22"/>
                <a:gd name="T15" fmla="*/ 19 h 70"/>
                <a:gd name="T16" fmla="*/ 6 w 22"/>
                <a:gd name="T17" fmla="*/ 21 h 70"/>
                <a:gd name="T18" fmla="*/ 7 w 22"/>
                <a:gd name="T19" fmla="*/ 23 h 70"/>
                <a:gd name="T20" fmla="*/ 8 w 22"/>
                <a:gd name="T21" fmla="*/ 25 h 70"/>
                <a:gd name="T22" fmla="*/ 9 w 22"/>
                <a:gd name="T23" fmla="*/ 28 h 70"/>
                <a:gd name="T24" fmla="*/ 10 w 22"/>
                <a:gd name="T25" fmla="*/ 30 h 70"/>
                <a:gd name="T26" fmla="*/ 11 w 22"/>
                <a:gd name="T27" fmla="*/ 33 h 70"/>
                <a:gd name="T28" fmla="*/ 12 w 22"/>
                <a:gd name="T29" fmla="*/ 36 h 70"/>
                <a:gd name="T30" fmla="*/ 13 w 22"/>
                <a:gd name="T31" fmla="*/ 38 h 70"/>
                <a:gd name="T32" fmla="*/ 14 w 22"/>
                <a:gd name="T33" fmla="*/ 41 h 70"/>
                <a:gd name="T34" fmla="*/ 15 w 22"/>
                <a:gd name="T35" fmla="*/ 45 h 70"/>
                <a:gd name="T36" fmla="*/ 15 w 22"/>
                <a:gd name="T37" fmla="*/ 48 h 70"/>
                <a:gd name="T38" fmla="*/ 16 w 22"/>
                <a:gd name="T39" fmla="*/ 52 h 70"/>
                <a:gd name="T40" fmla="*/ 17 w 22"/>
                <a:gd name="T41" fmla="*/ 56 h 70"/>
                <a:gd name="T42" fmla="*/ 18 w 22"/>
                <a:gd name="T43" fmla="*/ 59 h 70"/>
                <a:gd name="T44" fmla="*/ 19 w 22"/>
                <a:gd name="T45" fmla="*/ 63 h 70"/>
                <a:gd name="T46" fmla="*/ 19 w 22"/>
                <a:gd name="T47" fmla="*/ 66 h 70"/>
                <a:gd name="T48" fmla="*/ 20 w 22"/>
                <a:gd name="T49" fmla="*/ 70 h 70"/>
                <a:gd name="T50" fmla="*/ 20 w 22"/>
                <a:gd name="T51" fmla="*/ 66 h 70"/>
                <a:gd name="T52" fmla="*/ 21 w 22"/>
                <a:gd name="T53" fmla="*/ 63 h 70"/>
                <a:gd name="T54" fmla="*/ 21 w 22"/>
                <a:gd name="T55" fmla="*/ 59 h 70"/>
                <a:gd name="T56" fmla="*/ 22 w 22"/>
                <a:gd name="T57" fmla="*/ 56 h 70"/>
                <a:gd name="T58" fmla="*/ 21 w 22"/>
                <a:gd name="T59" fmla="*/ 51 h 70"/>
                <a:gd name="T60" fmla="*/ 20 w 22"/>
                <a:gd name="T61" fmla="*/ 46 h 70"/>
                <a:gd name="T62" fmla="*/ 19 w 22"/>
                <a:gd name="T63" fmla="*/ 41 h 70"/>
                <a:gd name="T64" fmla="*/ 17 w 22"/>
                <a:gd name="T65" fmla="*/ 36 h 70"/>
                <a:gd name="T66" fmla="*/ 17 w 22"/>
                <a:gd name="T67" fmla="*/ 33 h 70"/>
                <a:gd name="T68" fmla="*/ 16 w 22"/>
                <a:gd name="T69" fmla="*/ 29 h 70"/>
                <a:gd name="T70" fmla="*/ 15 w 22"/>
                <a:gd name="T71" fmla="*/ 25 h 70"/>
                <a:gd name="T72" fmla="*/ 14 w 22"/>
                <a:gd name="T73" fmla="*/ 22 h 70"/>
                <a:gd name="T74" fmla="*/ 13 w 22"/>
                <a:gd name="T75" fmla="*/ 19 h 70"/>
                <a:gd name="T76" fmla="*/ 13 w 22"/>
                <a:gd name="T77" fmla="*/ 16 h 70"/>
                <a:gd name="T78" fmla="*/ 12 w 22"/>
                <a:gd name="T79" fmla="*/ 13 h 70"/>
                <a:gd name="T80" fmla="*/ 11 w 22"/>
                <a:gd name="T81" fmla="*/ 10 h 70"/>
                <a:gd name="T82" fmla="*/ 10 w 22"/>
                <a:gd name="T83" fmla="*/ 8 h 70"/>
                <a:gd name="T84" fmla="*/ 10 w 22"/>
                <a:gd name="T85" fmla="*/ 5 h 70"/>
                <a:gd name="T86" fmla="*/ 10 w 22"/>
                <a:gd name="T87" fmla="*/ 3 h 70"/>
                <a:gd name="T88" fmla="*/ 9 w 22"/>
                <a:gd name="T89" fmla="*/ 0 h 70"/>
                <a:gd name="T90" fmla="*/ 8 w 22"/>
                <a:gd name="T91" fmla="*/ 0 h 70"/>
                <a:gd name="T92" fmla="*/ 7 w 22"/>
                <a:gd name="T93" fmla="*/ 0 h 70"/>
                <a:gd name="T94" fmla="*/ 6 w 22"/>
                <a:gd name="T95" fmla="*/ 1 h 70"/>
                <a:gd name="T96" fmla="*/ 5 w 22"/>
                <a:gd name="T97" fmla="*/ 1 h 70"/>
                <a:gd name="T98" fmla="*/ 3 w 22"/>
                <a:gd name="T99" fmla="*/ 1 h 70"/>
                <a:gd name="T100" fmla="*/ 3 w 22"/>
                <a:gd name="T101" fmla="*/ 2 h 70"/>
                <a:gd name="T102" fmla="*/ 1 w 22"/>
                <a:gd name="T103" fmla="*/ 2 h 70"/>
                <a:gd name="T104" fmla="*/ 0 w 22"/>
                <a:gd name="T10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70">
                  <a:moveTo>
                    <a:pt x="0" y="3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4" y="41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6" y="52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1" y="63"/>
                  </a:lnTo>
                  <a:lnTo>
                    <a:pt x="21" y="59"/>
                  </a:lnTo>
                  <a:lnTo>
                    <a:pt x="22" y="56"/>
                  </a:lnTo>
                  <a:lnTo>
                    <a:pt x="21" y="51"/>
                  </a:lnTo>
                  <a:lnTo>
                    <a:pt x="20" y="46"/>
                  </a:lnTo>
                  <a:lnTo>
                    <a:pt x="19" y="41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2" y="13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58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1" name="Freeform 95">
              <a:extLst>
                <a:ext uri="{FF2B5EF4-FFF2-40B4-BE49-F238E27FC236}">
                  <a16:creationId xmlns:a16="http://schemas.microsoft.com/office/drawing/2014/main" id="{17633764-3B9A-4EE5-A721-9EC5F9B5D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18"/>
              <a:ext cx="21" cy="68"/>
            </a:xfrm>
            <a:custGeom>
              <a:avLst/>
              <a:gdLst>
                <a:gd name="T0" fmla="*/ 0 w 21"/>
                <a:gd name="T1" fmla="*/ 2 h 68"/>
                <a:gd name="T2" fmla="*/ 1 w 21"/>
                <a:gd name="T3" fmla="*/ 4 h 68"/>
                <a:gd name="T4" fmla="*/ 1 w 21"/>
                <a:gd name="T5" fmla="*/ 6 h 68"/>
                <a:gd name="T6" fmla="*/ 2 w 21"/>
                <a:gd name="T7" fmla="*/ 9 h 68"/>
                <a:gd name="T8" fmla="*/ 2 w 21"/>
                <a:gd name="T9" fmla="*/ 11 h 68"/>
                <a:gd name="T10" fmla="*/ 3 w 21"/>
                <a:gd name="T11" fmla="*/ 14 h 68"/>
                <a:gd name="T12" fmla="*/ 4 w 21"/>
                <a:gd name="T13" fmla="*/ 16 h 68"/>
                <a:gd name="T14" fmla="*/ 5 w 21"/>
                <a:gd name="T15" fmla="*/ 18 h 68"/>
                <a:gd name="T16" fmla="*/ 6 w 21"/>
                <a:gd name="T17" fmla="*/ 20 h 68"/>
                <a:gd name="T18" fmla="*/ 7 w 21"/>
                <a:gd name="T19" fmla="*/ 22 h 68"/>
                <a:gd name="T20" fmla="*/ 8 w 21"/>
                <a:gd name="T21" fmla="*/ 24 h 68"/>
                <a:gd name="T22" fmla="*/ 9 w 21"/>
                <a:gd name="T23" fmla="*/ 26 h 68"/>
                <a:gd name="T24" fmla="*/ 10 w 21"/>
                <a:gd name="T25" fmla="*/ 28 h 68"/>
                <a:gd name="T26" fmla="*/ 11 w 21"/>
                <a:gd name="T27" fmla="*/ 31 h 68"/>
                <a:gd name="T28" fmla="*/ 12 w 21"/>
                <a:gd name="T29" fmla="*/ 34 h 68"/>
                <a:gd name="T30" fmla="*/ 13 w 21"/>
                <a:gd name="T31" fmla="*/ 37 h 68"/>
                <a:gd name="T32" fmla="*/ 14 w 21"/>
                <a:gd name="T33" fmla="*/ 39 h 68"/>
                <a:gd name="T34" fmla="*/ 14 w 21"/>
                <a:gd name="T35" fmla="*/ 43 h 68"/>
                <a:gd name="T36" fmla="*/ 15 w 21"/>
                <a:gd name="T37" fmla="*/ 47 h 68"/>
                <a:gd name="T38" fmla="*/ 16 w 21"/>
                <a:gd name="T39" fmla="*/ 50 h 68"/>
                <a:gd name="T40" fmla="*/ 17 w 21"/>
                <a:gd name="T41" fmla="*/ 54 h 68"/>
                <a:gd name="T42" fmla="*/ 18 w 21"/>
                <a:gd name="T43" fmla="*/ 57 h 68"/>
                <a:gd name="T44" fmla="*/ 19 w 21"/>
                <a:gd name="T45" fmla="*/ 61 h 68"/>
                <a:gd name="T46" fmla="*/ 19 w 21"/>
                <a:gd name="T47" fmla="*/ 65 h 68"/>
                <a:gd name="T48" fmla="*/ 20 w 21"/>
                <a:gd name="T49" fmla="*/ 68 h 68"/>
                <a:gd name="T50" fmla="*/ 20 w 21"/>
                <a:gd name="T51" fmla="*/ 65 h 68"/>
                <a:gd name="T52" fmla="*/ 21 w 21"/>
                <a:gd name="T53" fmla="*/ 61 h 68"/>
                <a:gd name="T54" fmla="*/ 21 w 21"/>
                <a:gd name="T55" fmla="*/ 58 h 68"/>
                <a:gd name="T56" fmla="*/ 21 w 21"/>
                <a:gd name="T57" fmla="*/ 54 h 68"/>
                <a:gd name="T58" fmla="*/ 20 w 21"/>
                <a:gd name="T59" fmla="*/ 49 h 68"/>
                <a:gd name="T60" fmla="*/ 19 w 21"/>
                <a:gd name="T61" fmla="*/ 44 h 68"/>
                <a:gd name="T62" fmla="*/ 17 w 21"/>
                <a:gd name="T63" fmla="*/ 39 h 68"/>
                <a:gd name="T64" fmla="*/ 16 w 21"/>
                <a:gd name="T65" fmla="*/ 34 h 68"/>
                <a:gd name="T66" fmla="*/ 15 w 21"/>
                <a:gd name="T67" fmla="*/ 30 h 68"/>
                <a:gd name="T68" fmla="*/ 15 w 21"/>
                <a:gd name="T69" fmla="*/ 27 h 68"/>
                <a:gd name="T70" fmla="*/ 14 w 21"/>
                <a:gd name="T71" fmla="*/ 23 h 68"/>
                <a:gd name="T72" fmla="*/ 13 w 21"/>
                <a:gd name="T73" fmla="*/ 20 h 68"/>
                <a:gd name="T74" fmla="*/ 12 w 21"/>
                <a:gd name="T75" fmla="*/ 17 h 68"/>
                <a:gd name="T76" fmla="*/ 11 w 21"/>
                <a:gd name="T77" fmla="*/ 14 h 68"/>
                <a:gd name="T78" fmla="*/ 10 w 21"/>
                <a:gd name="T79" fmla="*/ 12 h 68"/>
                <a:gd name="T80" fmla="*/ 10 w 21"/>
                <a:gd name="T81" fmla="*/ 9 h 68"/>
                <a:gd name="T82" fmla="*/ 9 w 21"/>
                <a:gd name="T83" fmla="*/ 7 h 68"/>
                <a:gd name="T84" fmla="*/ 9 w 21"/>
                <a:gd name="T85" fmla="*/ 5 h 68"/>
                <a:gd name="T86" fmla="*/ 9 w 21"/>
                <a:gd name="T87" fmla="*/ 2 h 68"/>
                <a:gd name="T88" fmla="*/ 8 w 21"/>
                <a:gd name="T89" fmla="*/ 0 h 68"/>
                <a:gd name="T90" fmla="*/ 7 w 21"/>
                <a:gd name="T91" fmla="*/ 0 h 68"/>
                <a:gd name="T92" fmla="*/ 6 w 21"/>
                <a:gd name="T93" fmla="*/ 0 h 68"/>
                <a:gd name="T94" fmla="*/ 5 w 21"/>
                <a:gd name="T95" fmla="*/ 0 h 68"/>
                <a:gd name="T96" fmla="*/ 4 w 21"/>
                <a:gd name="T97" fmla="*/ 0 h 68"/>
                <a:gd name="T98" fmla="*/ 3 w 21"/>
                <a:gd name="T99" fmla="*/ 0 h 68"/>
                <a:gd name="T100" fmla="*/ 2 w 21"/>
                <a:gd name="T101" fmla="*/ 1 h 68"/>
                <a:gd name="T102" fmla="*/ 1 w 21"/>
                <a:gd name="T103" fmla="*/ 1 h 68"/>
                <a:gd name="T104" fmla="*/ 0 w 21"/>
                <a:gd name="T10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68">
                  <a:moveTo>
                    <a:pt x="0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0" y="28"/>
                  </a:lnTo>
                  <a:lnTo>
                    <a:pt x="11" y="31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5" y="47"/>
                  </a:lnTo>
                  <a:lnTo>
                    <a:pt x="16" y="50"/>
                  </a:lnTo>
                  <a:lnTo>
                    <a:pt x="17" y="54"/>
                  </a:lnTo>
                  <a:lnTo>
                    <a:pt x="18" y="57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20" y="68"/>
                  </a:lnTo>
                  <a:lnTo>
                    <a:pt x="20" y="65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1" y="54"/>
                  </a:lnTo>
                  <a:lnTo>
                    <a:pt x="20" y="49"/>
                  </a:lnTo>
                  <a:lnTo>
                    <a:pt x="19" y="44"/>
                  </a:lnTo>
                  <a:lnTo>
                    <a:pt x="17" y="39"/>
                  </a:lnTo>
                  <a:lnTo>
                    <a:pt x="16" y="34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Freeform 96">
              <a:extLst>
                <a:ext uri="{FF2B5EF4-FFF2-40B4-BE49-F238E27FC236}">
                  <a16:creationId xmlns:a16="http://schemas.microsoft.com/office/drawing/2014/main" id="{AEAAF6CC-6778-437D-9473-9E90A4DB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18"/>
              <a:ext cx="21" cy="68"/>
            </a:xfrm>
            <a:custGeom>
              <a:avLst/>
              <a:gdLst>
                <a:gd name="T0" fmla="*/ 0 w 21"/>
                <a:gd name="T1" fmla="*/ 2 h 68"/>
                <a:gd name="T2" fmla="*/ 1 w 21"/>
                <a:gd name="T3" fmla="*/ 4 h 68"/>
                <a:gd name="T4" fmla="*/ 2 w 21"/>
                <a:gd name="T5" fmla="*/ 6 h 68"/>
                <a:gd name="T6" fmla="*/ 2 w 21"/>
                <a:gd name="T7" fmla="*/ 9 h 68"/>
                <a:gd name="T8" fmla="*/ 3 w 21"/>
                <a:gd name="T9" fmla="*/ 11 h 68"/>
                <a:gd name="T10" fmla="*/ 4 w 21"/>
                <a:gd name="T11" fmla="*/ 13 h 68"/>
                <a:gd name="T12" fmla="*/ 5 w 21"/>
                <a:gd name="T13" fmla="*/ 15 h 68"/>
                <a:gd name="T14" fmla="*/ 6 w 21"/>
                <a:gd name="T15" fmla="*/ 18 h 68"/>
                <a:gd name="T16" fmla="*/ 7 w 21"/>
                <a:gd name="T17" fmla="*/ 20 h 68"/>
                <a:gd name="T18" fmla="*/ 8 w 21"/>
                <a:gd name="T19" fmla="*/ 22 h 68"/>
                <a:gd name="T20" fmla="*/ 9 w 21"/>
                <a:gd name="T21" fmla="*/ 24 h 68"/>
                <a:gd name="T22" fmla="*/ 10 w 21"/>
                <a:gd name="T23" fmla="*/ 26 h 68"/>
                <a:gd name="T24" fmla="*/ 11 w 21"/>
                <a:gd name="T25" fmla="*/ 28 h 68"/>
                <a:gd name="T26" fmla="*/ 12 w 21"/>
                <a:gd name="T27" fmla="*/ 30 h 68"/>
                <a:gd name="T28" fmla="*/ 13 w 21"/>
                <a:gd name="T29" fmla="*/ 33 h 68"/>
                <a:gd name="T30" fmla="*/ 13 w 21"/>
                <a:gd name="T31" fmla="*/ 36 h 68"/>
                <a:gd name="T32" fmla="*/ 14 w 21"/>
                <a:gd name="T33" fmla="*/ 38 h 68"/>
                <a:gd name="T34" fmla="*/ 15 w 21"/>
                <a:gd name="T35" fmla="*/ 42 h 68"/>
                <a:gd name="T36" fmla="*/ 16 w 21"/>
                <a:gd name="T37" fmla="*/ 46 h 68"/>
                <a:gd name="T38" fmla="*/ 17 w 21"/>
                <a:gd name="T39" fmla="*/ 49 h 68"/>
                <a:gd name="T40" fmla="*/ 18 w 21"/>
                <a:gd name="T41" fmla="*/ 53 h 68"/>
                <a:gd name="T42" fmla="*/ 19 w 21"/>
                <a:gd name="T43" fmla="*/ 57 h 68"/>
                <a:gd name="T44" fmla="*/ 19 w 21"/>
                <a:gd name="T45" fmla="*/ 60 h 68"/>
                <a:gd name="T46" fmla="*/ 20 w 21"/>
                <a:gd name="T47" fmla="*/ 64 h 68"/>
                <a:gd name="T48" fmla="*/ 21 w 21"/>
                <a:gd name="T49" fmla="*/ 68 h 68"/>
                <a:gd name="T50" fmla="*/ 21 w 21"/>
                <a:gd name="T51" fmla="*/ 64 h 68"/>
                <a:gd name="T52" fmla="*/ 21 w 21"/>
                <a:gd name="T53" fmla="*/ 60 h 68"/>
                <a:gd name="T54" fmla="*/ 21 w 21"/>
                <a:gd name="T55" fmla="*/ 57 h 68"/>
                <a:gd name="T56" fmla="*/ 21 w 21"/>
                <a:gd name="T57" fmla="*/ 53 h 68"/>
                <a:gd name="T58" fmla="*/ 20 w 21"/>
                <a:gd name="T59" fmla="*/ 48 h 68"/>
                <a:gd name="T60" fmla="*/ 19 w 21"/>
                <a:gd name="T61" fmla="*/ 43 h 68"/>
                <a:gd name="T62" fmla="*/ 17 w 21"/>
                <a:gd name="T63" fmla="*/ 37 h 68"/>
                <a:gd name="T64" fmla="*/ 16 w 21"/>
                <a:gd name="T65" fmla="*/ 32 h 68"/>
                <a:gd name="T66" fmla="*/ 15 w 21"/>
                <a:gd name="T67" fmla="*/ 29 h 68"/>
                <a:gd name="T68" fmla="*/ 14 w 21"/>
                <a:gd name="T69" fmla="*/ 26 h 68"/>
                <a:gd name="T70" fmla="*/ 14 w 21"/>
                <a:gd name="T71" fmla="*/ 22 h 68"/>
                <a:gd name="T72" fmla="*/ 13 w 21"/>
                <a:gd name="T73" fmla="*/ 19 h 68"/>
                <a:gd name="T74" fmla="*/ 12 w 21"/>
                <a:gd name="T75" fmla="*/ 16 h 68"/>
                <a:gd name="T76" fmla="*/ 11 w 21"/>
                <a:gd name="T77" fmla="*/ 14 h 68"/>
                <a:gd name="T78" fmla="*/ 11 w 21"/>
                <a:gd name="T79" fmla="*/ 11 h 68"/>
                <a:gd name="T80" fmla="*/ 10 w 21"/>
                <a:gd name="T81" fmla="*/ 8 h 68"/>
                <a:gd name="T82" fmla="*/ 9 w 21"/>
                <a:gd name="T83" fmla="*/ 6 h 68"/>
                <a:gd name="T84" fmla="*/ 9 w 21"/>
                <a:gd name="T85" fmla="*/ 5 h 68"/>
                <a:gd name="T86" fmla="*/ 9 w 21"/>
                <a:gd name="T87" fmla="*/ 3 h 68"/>
                <a:gd name="T88" fmla="*/ 8 w 21"/>
                <a:gd name="T89" fmla="*/ 2 h 68"/>
                <a:gd name="T90" fmla="*/ 7 w 21"/>
                <a:gd name="T91" fmla="*/ 1 h 68"/>
                <a:gd name="T92" fmla="*/ 6 w 21"/>
                <a:gd name="T93" fmla="*/ 1 h 68"/>
                <a:gd name="T94" fmla="*/ 5 w 21"/>
                <a:gd name="T95" fmla="*/ 1 h 68"/>
                <a:gd name="T96" fmla="*/ 4 w 21"/>
                <a:gd name="T97" fmla="*/ 0 h 68"/>
                <a:gd name="T98" fmla="*/ 3 w 21"/>
                <a:gd name="T99" fmla="*/ 1 h 68"/>
                <a:gd name="T100" fmla="*/ 2 w 21"/>
                <a:gd name="T101" fmla="*/ 1 h 68"/>
                <a:gd name="T102" fmla="*/ 1 w 21"/>
                <a:gd name="T103" fmla="*/ 1 h 68"/>
                <a:gd name="T104" fmla="*/ 0 w 21"/>
                <a:gd name="T10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68">
                  <a:moveTo>
                    <a:pt x="0" y="2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4" y="38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7" y="49"/>
                  </a:lnTo>
                  <a:lnTo>
                    <a:pt x="18" y="53"/>
                  </a:lnTo>
                  <a:lnTo>
                    <a:pt x="19" y="57"/>
                  </a:lnTo>
                  <a:lnTo>
                    <a:pt x="19" y="60"/>
                  </a:lnTo>
                  <a:lnTo>
                    <a:pt x="20" y="64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20" y="48"/>
                  </a:lnTo>
                  <a:lnTo>
                    <a:pt x="19" y="43"/>
                  </a:lnTo>
                  <a:lnTo>
                    <a:pt x="17" y="37"/>
                  </a:lnTo>
                  <a:lnTo>
                    <a:pt x="16" y="32"/>
                  </a:lnTo>
                  <a:lnTo>
                    <a:pt x="15" y="29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49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Freeform 97">
              <a:extLst>
                <a:ext uri="{FF2B5EF4-FFF2-40B4-BE49-F238E27FC236}">
                  <a16:creationId xmlns:a16="http://schemas.microsoft.com/office/drawing/2014/main" id="{1C6F5874-44BA-4235-84D5-91F7C2C5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18"/>
              <a:ext cx="21" cy="67"/>
            </a:xfrm>
            <a:custGeom>
              <a:avLst/>
              <a:gdLst>
                <a:gd name="T0" fmla="*/ 0 w 21"/>
                <a:gd name="T1" fmla="*/ 2 h 67"/>
                <a:gd name="T2" fmla="*/ 1 w 21"/>
                <a:gd name="T3" fmla="*/ 4 h 67"/>
                <a:gd name="T4" fmla="*/ 1 w 21"/>
                <a:gd name="T5" fmla="*/ 6 h 67"/>
                <a:gd name="T6" fmla="*/ 2 w 21"/>
                <a:gd name="T7" fmla="*/ 9 h 67"/>
                <a:gd name="T8" fmla="*/ 3 w 21"/>
                <a:gd name="T9" fmla="*/ 11 h 67"/>
                <a:gd name="T10" fmla="*/ 4 w 21"/>
                <a:gd name="T11" fmla="*/ 13 h 67"/>
                <a:gd name="T12" fmla="*/ 5 w 21"/>
                <a:gd name="T13" fmla="*/ 15 h 67"/>
                <a:gd name="T14" fmla="*/ 6 w 21"/>
                <a:gd name="T15" fmla="*/ 17 h 67"/>
                <a:gd name="T16" fmla="*/ 7 w 21"/>
                <a:gd name="T17" fmla="*/ 19 h 67"/>
                <a:gd name="T18" fmla="*/ 7 w 21"/>
                <a:gd name="T19" fmla="*/ 21 h 67"/>
                <a:gd name="T20" fmla="*/ 9 w 21"/>
                <a:gd name="T21" fmla="*/ 23 h 67"/>
                <a:gd name="T22" fmla="*/ 9 w 21"/>
                <a:gd name="T23" fmla="*/ 25 h 67"/>
                <a:gd name="T24" fmla="*/ 10 w 21"/>
                <a:gd name="T25" fmla="*/ 28 h 67"/>
                <a:gd name="T26" fmla="*/ 11 w 21"/>
                <a:gd name="T27" fmla="*/ 30 h 67"/>
                <a:gd name="T28" fmla="*/ 12 w 21"/>
                <a:gd name="T29" fmla="*/ 33 h 67"/>
                <a:gd name="T30" fmla="*/ 13 w 21"/>
                <a:gd name="T31" fmla="*/ 35 h 67"/>
                <a:gd name="T32" fmla="*/ 14 w 21"/>
                <a:gd name="T33" fmla="*/ 37 h 67"/>
                <a:gd name="T34" fmla="*/ 15 w 21"/>
                <a:gd name="T35" fmla="*/ 41 h 67"/>
                <a:gd name="T36" fmla="*/ 16 w 21"/>
                <a:gd name="T37" fmla="*/ 45 h 67"/>
                <a:gd name="T38" fmla="*/ 17 w 21"/>
                <a:gd name="T39" fmla="*/ 49 h 67"/>
                <a:gd name="T40" fmla="*/ 18 w 21"/>
                <a:gd name="T41" fmla="*/ 52 h 67"/>
                <a:gd name="T42" fmla="*/ 18 w 21"/>
                <a:gd name="T43" fmla="*/ 56 h 67"/>
                <a:gd name="T44" fmla="*/ 19 w 21"/>
                <a:gd name="T45" fmla="*/ 60 h 67"/>
                <a:gd name="T46" fmla="*/ 20 w 21"/>
                <a:gd name="T47" fmla="*/ 63 h 67"/>
                <a:gd name="T48" fmla="*/ 21 w 21"/>
                <a:gd name="T49" fmla="*/ 67 h 67"/>
                <a:gd name="T50" fmla="*/ 21 w 21"/>
                <a:gd name="T51" fmla="*/ 63 h 67"/>
                <a:gd name="T52" fmla="*/ 21 w 21"/>
                <a:gd name="T53" fmla="*/ 60 h 67"/>
                <a:gd name="T54" fmla="*/ 21 w 21"/>
                <a:gd name="T55" fmla="*/ 56 h 67"/>
                <a:gd name="T56" fmla="*/ 21 w 21"/>
                <a:gd name="T57" fmla="*/ 52 h 67"/>
                <a:gd name="T58" fmla="*/ 20 w 21"/>
                <a:gd name="T59" fmla="*/ 49 h 67"/>
                <a:gd name="T60" fmla="*/ 20 w 21"/>
                <a:gd name="T61" fmla="*/ 47 h 67"/>
                <a:gd name="T62" fmla="*/ 19 w 21"/>
                <a:gd name="T63" fmla="*/ 44 h 67"/>
                <a:gd name="T64" fmla="*/ 18 w 21"/>
                <a:gd name="T65" fmla="*/ 42 h 67"/>
                <a:gd name="T66" fmla="*/ 17 w 21"/>
                <a:gd name="T67" fmla="*/ 39 h 67"/>
                <a:gd name="T68" fmla="*/ 16 w 21"/>
                <a:gd name="T69" fmla="*/ 36 h 67"/>
                <a:gd name="T70" fmla="*/ 16 w 21"/>
                <a:gd name="T71" fmla="*/ 34 h 67"/>
                <a:gd name="T72" fmla="*/ 15 w 21"/>
                <a:gd name="T73" fmla="*/ 31 h 67"/>
                <a:gd name="T74" fmla="*/ 14 w 21"/>
                <a:gd name="T75" fmla="*/ 28 h 67"/>
                <a:gd name="T76" fmla="*/ 13 w 21"/>
                <a:gd name="T77" fmla="*/ 25 h 67"/>
                <a:gd name="T78" fmla="*/ 12 w 21"/>
                <a:gd name="T79" fmla="*/ 21 h 67"/>
                <a:gd name="T80" fmla="*/ 12 w 21"/>
                <a:gd name="T81" fmla="*/ 18 h 67"/>
                <a:gd name="T82" fmla="*/ 11 w 21"/>
                <a:gd name="T83" fmla="*/ 16 h 67"/>
                <a:gd name="T84" fmla="*/ 10 w 21"/>
                <a:gd name="T85" fmla="*/ 13 h 67"/>
                <a:gd name="T86" fmla="*/ 9 w 21"/>
                <a:gd name="T87" fmla="*/ 10 h 67"/>
                <a:gd name="T88" fmla="*/ 9 w 21"/>
                <a:gd name="T89" fmla="*/ 8 h 67"/>
                <a:gd name="T90" fmla="*/ 8 w 21"/>
                <a:gd name="T91" fmla="*/ 6 h 67"/>
                <a:gd name="T92" fmla="*/ 8 w 21"/>
                <a:gd name="T93" fmla="*/ 5 h 67"/>
                <a:gd name="T94" fmla="*/ 7 w 21"/>
                <a:gd name="T95" fmla="*/ 4 h 67"/>
                <a:gd name="T96" fmla="*/ 7 w 21"/>
                <a:gd name="T97" fmla="*/ 2 h 67"/>
                <a:gd name="T98" fmla="*/ 6 w 21"/>
                <a:gd name="T99" fmla="*/ 2 h 67"/>
                <a:gd name="T100" fmla="*/ 5 w 21"/>
                <a:gd name="T101" fmla="*/ 1 h 67"/>
                <a:gd name="T102" fmla="*/ 5 w 21"/>
                <a:gd name="T103" fmla="*/ 1 h 67"/>
                <a:gd name="T104" fmla="*/ 4 w 21"/>
                <a:gd name="T105" fmla="*/ 0 h 67"/>
                <a:gd name="T106" fmla="*/ 3 w 21"/>
                <a:gd name="T107" fmla="*/ 1 h 67"/>
                <a:gd name="T108" fmla="*/ 2 w 21"/>
                <a:gd name="T109" fmla="*/ 1 h 67"/>
                <a:gd name="T110" fmla="*/ 1 w 21"/>
                <a:gd name="T111" fmla="*/ 1 h 67"/>
                <a:gd name="T112" fmla="*/ 0 w 21"/>
                <a:gd name="T1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67">
                  <a:moveTo>
                    <a:pt x="0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0" y="28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4" y="37"/>
                  </a:lnTo>
                  <a:lnTo>
                    <a:pt x="15" y="41"/>
                  </a:lnTo>
                  <a:lnTo>
                    <a:pt x="16" y="45"/>
                  </a:lnTo>
                  <a:lnTo>
                    <a:pt x="17" y="49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9" y="60"/>
                  </a:lnTo>
                  <a:lnTo>
                    <a:pt x="20" y="63"/>
                  </a:lnTo>
                  <a:lnTo>
                    <a:pt x="21" y="67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1" y="52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19" y="44"/>
                  </a:lnTo>
                  <a:lnTo>
                    <a:pt x="18" y="42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5" y="31"/>
                  </a:lnTo>
                  <a:lnTo>
                    <a:pt x="14" y="28"/>
                  </a:lnTo>
                  <a:lnTo>
                    <a:pt x="13" y="25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9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Freeform 98">
              <a:extLst>
                <a:ext uri="{FF2B5EF4-FFF2-40B4-BE49-F238E27FC236}">
                  <a16:creationId xmlns:a16="http://schemas.microsoft.com/office/drawing/2014/main" id="{7A1F2CA8-219D-43E0-97D7-54887421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919"/>
              <a:ext cx="22" cy="66"/>
            </a:xfrm>
            <a:custGeom>
              <a:avLst/>
              <a:gdLst>
                <a:gd name="T0" fmla="*/ 0 w 22"/>
                <a:gd name="T1" fmla="*/ 1 h 66"/>
                <a:gd name="T2" fmla="*/ 1 w 22"/>
                <a:gd name="T3" fmla="*/ 3 h 66"/>
                <a:gd name="T4" fmla="*/ 2 w 22"/>
                <a:gd name="T5" fmla="*/ 5 h 66"/>
                <a:gd name="T6" fmla="*/ 3 w 22"/>
                <a:gd name="T7" fmla="*/ 8 h 66"/>
                <a:gd name="T8" fmla="*/ 4 w 22"/>
                <a:gd name="T9" fmla="*/ 10 h 66"/>
                <a:gd name="T10" fmla="*/ 5 w 22"/>
                <a:gd name="T11" fmla="*/ 12 h 66"/>
                <a:gd name="T12" fmla="*/ 6 w 22"/>
                <a:gd name="T13" fmla="*/ 14 h 66"/>
                <a:gd name="T14" fmla="*/ 6 w 22"/>
                <a:gd name="T15" fmla="*/ 16 h 66"/>
                <a:gd name="T16" fmla="*/ 7 w 22"/>
                <a:gd name="T17" fmla="*/ 18 h 66"/>
                <a:gd name="T18" fmla="*/ 8 w 22"/>
                <a:gd name="T19" fmla="*/ 20 h 66"/>
                <a:gd name="T20" fmla="*/ 9 w 22"/>
                <a:gd name="T21" fmla="*/ 22 h 66"/>
                <a:gd name="T22" fmla="*/ 10 w 22"/>
                <a:gd name="T23" fmla="*/ 24 h 66"/>
                <a:gd name="T24" fmla="*/ 11 w 22"/>
                <a:gd name="T25" fmla="*/ 26 h 66"/>
                <a:gd name="T26" fmla="*/ 12 w 22"/>
                <a:gd name="T27" fmla="*/ 28 h 66"/>
                <a:gd name="T28" fmla="*/ 13 w 22"/>
                <a:gd name="T29" fmla="*/ 31 h 66"/>
                <a:gd name="T30" fmla="*/ 14 w 22"/>
                <a:gd name="T31" fmla="*/ 33 h 66"/>
                <a:gd name="T32" fmla="*/ 15 w 22"/>
                <a:gd name="T33" fmla="*/ 36 h 66"/>
                <a:gd name="T34" fmla="*/ 16 w 22"/>
                <a:gd name="T35" fmla="*/ 39 h 66"/>
                <a:gd name="T36" fmla="*/ 17 w 22"/>
                <a:gd name="T37" fmla="*/ 43 h 66"/>
                <a:gd name="T38" fmla="*/ 18 w 22"/>
                <a:gd name="T39" fmla="*/ 47 h 66"/>
                <a:gd name="T40" fmla="*/ 19 w 22"/>
                <a:gd name="T41" fmla="*/ 50 h 66"/>
                <a:gd name="T42" fmla="*/ 19 w 22"/>
                <a:gd name="T43" fmla="*/ 54 h 66"/>
                <a:gd name="T44" fmla="*/ 20 w 22"/>
                <a:gd name="T45" fmla="*/ 58 h 66"/>
                <a:gd name="T46" fmla="*/ 21 w 22"/>
                <a:gd name="T47" fmla="*/ 62 h 66"/>
                <a:gd name="T48" fmla="*/ 22 w 22"/>
                <a:gd name="T49" fmla="*/ 66 h 66"/>
                <a:gd name="T50" fmla="*/ 22 w 22"/>
                <a:gd name="T51" fmla="*/ 62 h 66"/>
                <a:gd name="T52" fmla="*/ 22 w 22"/>
                <a:gd name="T53" fmla="*/ 58 h 66"/>
                <a:gd name="T54" fmla="*/ 22 w 22"/>
                <a:gd name="T55" fmla="*/ 54 h 66"/>
                <a:gd name="T56" fmla="*/ 22 w 22"/>
                <a:gd name="T57" fmla="*/ 50 h 66"/>
                <a:gd name="T58" fmla="*/ 21 w 22"/>
                <a:gd name="T59" fmla="*/ 48 h 66"/>
                <a:gd name="T60" fmla="*/ 20 w 22"/>
                <a:gd name="T61" fmla="*/ 45 h 66"/>
                <a:gd name="T62" fmla="*/ 19 w 22"/>
                <a:gd name="T63" fmla="*/ 42 h 66"/>
                <a:gd name="T64" fmla="*/ 18 w 22"/>
                <a:gd name="T65" fmla="*/ 39 h 66"/>
                <a:gd name="T66" fmla="*/ 17 w 22"/>
                <a:gd name="T67" fmla="*/ 37 h 66"/>
                <a:gd name="T68" fmla="*/ 16 w 22"/>
                <a:gd name="T69" fmla="*/ 34 h 66"/>
                <a:gd name="T70" fmla="*/ 15 w 22"/>
                <a:gd name="T71" fmla="*/ 31 h 66"/>
                <a:gd name="T72" fmla="*/ 15 w 22"/>
                <a:gd name="T73" fmla="*/ 28 h 66"/>
                <a:gd name="T74" fmla="*/ 14 w 22"/>
                <a:gd name="T75" fmla="*/ 25 h 66"/>
                <a:gd name="T76" fmla="*/ 13 w 22"/>
                <a:gd name="T77" fmla="*/ 22 h 66"/>
                <a:gd name="T78" fmla="*/ 12 w 22"/>
                <a:gd name="T79" fmla="*/ 20 h 66"/>
                <a:gd name="T80" fmla="*/ 12 w 22"/>
                <a:gd name="T81" fmla="*/ 17 h 66"/>
                <a:gd name="T82" fmla="*/ 11 w 22"/>
                <a:gd name="T83" fmla="*/ 14 h 66"/>
                <a:gd name="T84" fmla="*/ 10 w 22"/>
                <a:gd name="T85" fmla="*/ 11 h 66"/>
                <a:gd name="T86" fmla="*/ 10 w 22"/>
                <a:gd name="T87" fmla="*/ 9 h 66"/>
                <a:gd name="T88" fmla="*/ 9 w 22"/>
                <a:gd name="T89" fmla="*/ 6 h 66"/>
                <a:gd name="T90" fmla="*/ 8 w 22"/>
                <a:gd name="T91" fmla="*/ 5 h 66"/>
                <a:gd name="T92" fmla="*/ 8 w 22"/>
                <a:gd name="T93" fmla="*/ 4 h 66"/>
                <a:gd name="T94" fmla="*/ 7 w 22"/>
                <a:gd name="T95" fmla="*/ 3 h 66"/>
                <a:gd name="T96" fmla="*/ 7 w 22"/>
                <a:gd name="T97" fmla="*/ 2 h 66"/>
                <a:gd name="T98" fmla="*/ 6 w 22"/>
                <a:gd name="T99" fmla="*/ 2 h 66"/>
                <a:gd name="T100" fmla="*/ 6 w 22"/>
                <a:gd name="T101" fmla="*/ 1 h 66"/>
                <a:gd name="T102" fmla="*/ 5 w 22"/>
                <a:gd name="T103" fmla="*/ 1 h 66"/>
                <a:gd name="T104" fmla="*/ 5 w 22"/>
                <a:gd name="T105" fmla="*/ 0 h 66"/>
                <a:gd name="T106" fmla="*/ 3 w 22"/>
                <a:gd name="T107" fmla="*/ 0 h 66"/>
                <a:gd name="T108" fmla="*/ 2 w 22"/>
                <a:gd name="T109" fmla="*/ 0 h 66"/>
                <a:gd name="T110" fmla="*/ 1 w 22"/>
                <a:gd name="T111" fmla="*/ 1 h 66"/>
                <a:gd name="T112" fmla="*/ 0 w 22"/>
                <a:gd name="T11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66">
                  <a:moveTo>
                    <a:pt x="0" y="1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6" y="39"/>
                  </a:lnTo>
                  <a:lnTo>
                    <a:pt x="17" y="43"/>
                  </a:lnTo>
                  <a:lnTo>
                    <a:pt x="18" y="47"/>
                  </a:lnTo>
                  <a:lnTo>
                    <a:pt x="19" y="50"/>
                  </a:lnTo>
                  <a:lnTo>
                    <a:pt x="19" y="54"/>
                  </a:lnTo>
                  <a:lnTo>
                    <a:pt x="20" y="58"/>
                  </a:lnTo>
                  <a:lnTo>
                    <a:pt x="21" y="62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9" y="42"/>
                  </a:lnTo>
                  <a:lnTo>
                    <a:pt x="18" y="39"/>
                  </a:lnTo>
                  <a:lnTo>
                    <a:pt x="17" y="37"/>
                  </a:lnTo>
                  <a:lnTo>
                    <a:pt x="16" y="34"/>
                  </a:lnTo>
                  <a:lnTo>
                    <a:pt x="15" y="31"/>
                  </a:lnTo>
                  <a:lnTo>
                    <a:pt x="15" y="28"/>
                  </a:lnTo>
                  <a:lnTo>
                    <a:pt x="14" y="25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Freeform 99">
              <a:extLst>
                <a:ext uri="{FF2B5EF4-FFF2-40B4-BE49-F238E27FC236}">
                  <a16:creationId xmlns:a16="http://schemas.microsoft.com/office/drawing/2014/main" id="{96F3DA1C-82B4-4247-8140-37DDC21C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919"/>
              <a:ext cx="22" cy="65"/>
            </a:xfrm>
            <a:custGeom>
              <a:avLst/>
              <a:gdLst>
                <a:gd name="T0" fmla="*/ 0 w 22"/>
                <a:gd name="T1" fmla="*/ 1 h 65"/>
                <a:gd name="T2" fmla="*/ 4 w 22"/>
                <a:gd name="T3" fmla="*/ 9 h 65"/>
                <a:gd name="T4" fmla="*/ 7 w 22"/>
                <a:gd name="T5" fmla="*/ 18 h 65"/>
                <a:gd name="T6" fmla="*/ 11 w 22"/>
                <a:gd name="T7" fmla="*/ 26 h 65"/>
                <a:gd name="T8" fmla="*/ 14 w 22"/>
                <a:gd name="T9" fmla="*/ 35 h 65"/>
                <a:gd name="T10" fmla="*/ 22 w 22"/>
                <a:gd name="T11" fmla="*/ 65 h 65"/>
                <a:gd name="T12" fmla="*/ 21 w 22"/>
                <a:gd name="T13" fmla="*/ 50 h 65"/>
                <a:gd name="T14" fmla="*/ 13 w 22"/>
                <a:gd name="T15" fmla="*/ 27 h 65"/>
                <a:gd name="T16" fmla="*/ 10 w 22"/>
                <a:gd name="T17" fmla="*/ 16 h 65"/>
                <a:gd name="T18" fmla="*/ 8 w 22"/>
                <a:gd name="T19" fmla="*/ 5 h 65"/>
                <a:gd name="T20" fmla="*/ 6 w 22"/>
                <a:gd name="T21" fmla="*/ 3 h 65"/>
                <a:gd name="T22" fmla="*/ 4 w 22"/>
                <a:gd name="T23" fmla="*/ 0 h 65"/>
                <a:gd name="T24" fmla="*/ 0 w 22"/>
                <a:gd name="T2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5">
                  <a:moveTo>
                    <a:pt x="0" y="1"/>
                  </a:moveTo>
                  <a:lnTo>
                    <a:pt x="4" y="9"/>
                  </a:lnTo>
                  <a:lnTo>
                    <a:pt x="7" y="18"/>
                  </a:lnTo>
                  <a:lnTo>
                    <a:pt x="11" y="26"/>
                  </a:lnTo>
                  <a:lnTo>
                    <a:pt x="14" y="35"/>
                  </a:lnTo>
                  <a:lnTo>
                    <a:pt x="22" y="65"/>
                  </a:lnTo>
                  <a:lnTo>
                    <a:pt x="21" y="50"/>
                  </a:lnTo>
                  <a:lnTo>
                    <a:pt x="13" y="27"/>
                  </a:lnTo>
                  <a:lnTo>
                    <a:pt x="10" y="16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Freeform 100">
              <a:extLst>
                <a:ext uri="{FF2B5EF4-FFF2-40B4-BE49-F238E27FC236}">
                  <a16:creationId xmlns:a16="http://schemas.microsoft.com/office/drawing/2014/main" id="{5C68CBC5-3D84-4EBC-AC37-747BC27D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" y="955"/>
              <a:ext cx="78" cy="115"/>
            </a:xfrm>
            <a:custGeom>
              <a:avLst/>
              <a:gdLst>
                <a:gd name="T0" fmla="*/ 63 w 78"/>
                <a:gd name="T1" fmla="*/ 1 h 115"/>
                <a:gd name="T2" fmla="*/ 71 w 78"/>
                <a:gd name="T3" fmla="*/ 3 h 115"/>
                <a:gd name="T4" fmla="*/ 75 w 78"/>
                <a:gd name="T5" fmla="*/ 23 h 115"/>
                <a:gd name="T6" fmla="*/ 78 w 78"/>
                <a:gd name="T7" fmla="*/ 57 h 115"/>
                <a:gd name="T8" fmla="*/ 77 w 78"/>
                <a:gd name="T9" fmla="*/ 98 h 115"/>
                <a:gd name="T10" fmla="*/ 73 w 78"/>
                <a:gd name="T11" fmla="*/ 109 h 115"/>
                <a:gd name="T12" fmla="*/ 64 w 78"/>
                <a:gd name="T13" fmla="*/ 115 h 115"/>
                <a:gd name="T14" fmla="*/ 0 w 78"/>
                <a:gd name="T15" fmla="*/ 112 h 115"/>
                <a:gd name="T16" fmla="*/ 7 w 78"/>
                <a:gd name="T17" fmla="*/ 110 h 115"/>
                <a:gd name="T18" fmla="*/ 13 w 78"/>
                <a:gd name="T19" fmla="*/ 108 h 115"/>
                <a:gd name="T20" fmla="*/ 18 w 78"/>
                <a:gd name="T21" fmla="*/ 107 h 115"/>
                <a:gd name="T22" fmla="*/ 23 w 78"/>
                <a:gd name="T23" fmla="*/ 105 h 115"/>
                <a:gd name="T24" fmla="*/ 27 w 78"/>
                <a:gd name="T25" fmla="*/ 103 h 115"/>
                <a:gd name="T26" fmla="*/ 31 w 78"/>
                <a:gd name="T27" fmla="*/ 102 h 115"/>
                <a:gd name="T28" fmla="*/ 35 w 78"/>
                <a:gd name="T29" fmla="*/ 100 h 115"/>
                <a:gd name="T30" fmla="*/ 38 w 78"/>
                <a:gd name="T31" fmla="*/ 97 h 115"/>
                <a:gd name="T32" fmla="*/ 41 w 78"/>
                <a:gd name="T33" fmla="*/ 94 h 115"/>
                <a:gd name="T34" fmla="*/ 43 w 78"/>
                <a:gd name="T35" fmla="*/ 91 h 115"/>
                <a:gd name="T36" fmla="*/ 46 w 78"/>
                <a:gd name="T37" fmla="*/ 87 h 115"/>
                <a:gd name="T38" fmla="*/ 48 w 78"/>
                <a:gd name="T39" fmla="*/ 83 h 115"/>
                <a:gd name="T40" fmla="*/ 50 w 78"/>
                <a:gd name="T41" fmla="*/ 78 h 115"/>
                <a:gd name="T42" fmla="*/ 52 w 78"/>
                <a:gd name="T43" fmla="*/ 73 h 115"/>
                <a:gd name="T44" fmla="*/ 54 w 78"/>
                <a:gd name="T45" fmla="*/ 67 h 115"/>
                <a:gd name="T46" fmla="*/ 56 w 78"/>
                <a:gd name="T47" fmla="*/ 60 h 115"/>
                <a:gd name="T48" fmla="*/ 63 w 78"/>
                <a:gd name="T49" fmla="*/ 56 h 115"/>
                <a:gd name="T50" fmla="*/ 67 w 78"/>
                <a:gd name="T51" fmla="*/ 45 h 115"/>
                <a:gd name="T52" fmla="*/ 65 w 78"/>
                <a:gd name="T53" fmla="*/ 35 h 115"/>
                <a:gd name="T54" fmla="*/ 60 w 78"/>
                <a:gd name="T55" fmla="*/ 31 h 115"/>
                <a:gd name="T56" fmla="*/ 59 w 78"/>
                <a:gd name="T57" fmla="*/ 14 h 115"/>
                <a:gd name="T58" fmla="*/ 56 w 78"/>
                <a:gd name="T59" fmla="*/ 0 h 115"/>
                <a:gd name="T60" fmla="*/ 63 w 78"/>
                <a:gd name="T61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15">
                  <a:moveTo>
                    <a:pt x="63" y="1"/>
                  </a:moveTo>
                  <a:lnTo>
                    <a:pt x="71" y="3"/>
                  </a:lnTo>
                  <a:lnTo>
                    <a:pt x="75" y="23"/>
                  </a:lnTo>
                  <a:lnTo>
                    <a:pt x="78" y="57"/>
                  </a:lnTo>
                  <a:lnTo>
                    <a:pt x="77" y="98"/>
                  </a:lnTo>
                  <a:lnTo>
                    <a:pt x="73" y="109"/>
                  </a:lnTo>
                  <a:lnTo>
                    <a:pt x="64" y="115"/>
                  </a:lnTo>
                  <a:lnTo>
                    <a:pt x="0" y="112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8" y="107"/>
                  </a:lnTo>
                  <a:lnTo>
                    <a:pt x="23" y="105"/>
                  </a:lnTo>
                  <a:lnTo>
                    <a:pt x="27" y="103"/>
                  </a:lnTo>
                  <a:lnTo>
                    <a:pt x="31" y="102"/>
                  </a:lnTo>
                  <a:lnTo>
                    <a:pt x="35" y="100"/>
                  </a:lnTo>
                  <a:lnTo>
                    <a:pt x="38" y="97"/>
                  </a:lnTo>
                  <a:lnTo>
                    <a:pt x="41" y="94"/>
                  </a:lnTo>
                  <a:lnTo>
                    <a:pt x="43" y="91"/>
                  </a:lnTo>
                  <a:lnTo>
                    <a:pt x="46" y="87"/>
                  </a:lnTo>
                  <a:lnTo>
                    <a:pt x="48" y="83"/>
                  </a:lnTo>
                  <a:lnTo>
                    <a:pt x="50" y="78"/>
                  </a:lnTo>
                  <a:lnTo>
                    <a:pt x="52" y="73"/>
                  </a:lnTo>
                  <a:lnTo>
                    <a:pt x="54" y="67"/>
                  </a:lnTo>
                  <a:lnTo>
                    <a:pt x="56" y="60"/>
                  </a:lnTo>
                  <a:lnTo>
                    <a:pt x="63" y="56"/>
                  </a:lnTo>
                  <a:lnTo>
                    <a:pt x="67" y="45"/>
                  </a:lnTo>
                  <a:lnTo>
                    <a:pt x="65" y="35"/>
                  </a:lnTo>
                  <a:lnTo>
                    <a:pt x="60" y="31"/>
                  </a:lnTo>
                  <a:lnTo>
                    <a:pt x="59" y="14"/>
                  </a:lnTo>
                  <a:lnTo>
                    <a:pt x="56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Freeform 101">
              <a:extLst>
                <a:ext uri="{FF2B5EF4-FFF2-40B4-BE49-F238E27FC236}">
                  <a16:creationId xmlns:a16="http://schemas.microsoft.com/office/drawing/2014/main" id="{B675C324-D719-4726-B231-D65BB0A4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958"/>
              <a:ext cx="75" cy="111"/>
            </a:xfrm>
            <a:custGeom>
              <a:avLst/>
              <a:gdLst>
                <a:gd name="T0" fmla="*/ 62 w 75"/>
                <a:gd name="T1" fmla="*/ 0 h 111"/>
                <a:gd name="T2" fmla="*/ 64 w 75"/>
                <a:gd name="T3" fmla="*/ 1 h 111"/>
                <a:gd name="T4" fmla="*/ 66 w 75"/>
                <a:gd name="T5" fmla="*/ 1 h 111"/>
                <a:gd name="T6" fmla="*/ 68 w 75"/>
                <a:gd name="T7" fmla="*/ 2 h 111"/>
                <a:gd name="T8" fmla="*/ 70 w 75"/>
                <a:gd name="T9" fmla="*/ 7 h 111"/>
                <a:gd name="T10" fmla="*/ 71 w 75"/>
                <a:gd name="T11" fmla="*/ 16 h 111"/>
                <a:gd name="T12" fmla="*/ 73 w 75"/>
                <a:gd name="T13" fmla="*/ 28 h 111"/>
                <a:gd name="T14" fmla="*/ 74 w 75"/>
                <a:gd name="T15" fmla="*/ 46 h 111"/>
                <a:gd name="T16" fmla="*/ 74 w 75"/>
                <a:gd name="T17" fmla="*/ 64 h 111"/>
                <a:gd name="T18" fmla="*/ 73 w 75"/>
                <a:gd name="T19" fmla="*/ 84 h 111"/>
                <a:gd name="T20" fmla="*/ 72 w 75"/>
                <a:gd name="T21" fmla="*/ 97 h 111"/>
                <a:gd name="T22" fmla="*/ 70 w 75"/>
                <a:gd name="T23" fmla="*/ 103 h 111"/>
                <a:gd name="T24" fmla="*/ 68 w 75"/>
                <a:gd name="T25" fmla="*/ 106 h 111"/>
                <a:gd name="T26" fmla="*/ 65 w 75"/>
                <a:gd name="T27" fmla="*/ 108 h 111"/>
                <a:gd name="T28" fmla="*/ 63 w 75"/>
                <a:gd name="T29" fmla="*/ 109 h 111"/>
                <a:gd name="T30" fmla="*/ 61 w 75"/>
                <a:gd name="T31" fmla="*/ 110 h 111"/>
                <a:gd name="T32" fmla="*/ 56 w 75"/>
                <a:gd name="T33" fmla="*/ 111 h 111"/>
                <a:gd name="T34" fmla="*/ 48 w 75"/>
                <a:gd name="T35" fmla="*/ 111 h 111"/>
                <a:gd name="T36" fmla="*/ 41 w 75"/>
                <a:gd name="T37" fmla="*/ 110 h 111"/>
                <a:gd name="T38" fmla="*/ 33 w 75"/>
                <a:gd name="T39" fmla="*/ 110 h 111"/>
                <a:gd name="T40" fmla="*/ 26 w 75"/>
                <a:gd name="T41" fmla="*/ 110 h 111"/>
                <a:gd name="T42" fmla="*/ 18 w 75"/>
                <a:gd name="T43" fmla="*/ 109 h 111"/>
                <a:gd name="T44" fmla="*/ 11 w 75"/>
                <a:gd name="T45" fmla="*/ 109 h 111"/>
                <a:gd name="T46" fmla="*/ 4 w 75"/>
                <a:gd name="T47" fmla="*/ 109 h 111"/>
                <a:gd name="T48" fmla="*/ 6 w 75"/>
                <a:gd name="T49" fmla="*/ 107 h 111"/>
                <a:gd name="T50" fmla="*/ 18 w 75"/>
                <a:gd name="T51" fmla="*/ 104 h 111"/>
                <a:gd name="T52" fmla="*/ 27 w 75"/>
                <a:gd name="T53" fmla="*/ 101 h 111"/>
                <a:gd name="T54" fmla="*/ 34 w 75"/>
                <a:gd name="T55" fmla="*/ 97 h 111"/>
                <a:gd name="T56" fmla="*/ 40 w 75"/>
                <a:gd name="T57" fmla="*/ 92 h 111"/>
                <a:gd name="T58" fmla="*/ 45 w 75"/>
                <a:gd name="T59" fmla="*/ 85 h 111"/>
                <a:gd name="T60" fmla="*/ 48 w 75"/>
                <a:gd name="T61" fmla="*/ 77 h 111"/>
                <a:gd name="T62" fmla="*/ 52 w 75"/>
                <a:gd name="T63" fmla="*/ 65 h 111"/>
                <a:gd name="T64" fmla="*/ 55 w 75"/>
                <a:gd name="T65" fmla="*/ 58 h 111"/>
                <a:gd name="T66" fmla="*/ 57 w 75"/>
                <a:gd name="T67" fmla="*/ 56 h 111"/>
                <a:gd name="T68" fmla="*/ 58 w 75"/>
                <a:gd name="T69" fmla="*/ 55 h 111"/>
                <a:gd name="T70" fmla="*/ 60 w 75"/>
                <a:gd name="T71" fmla="*/ 54 h 111"/>
                <a:gd name="T72" fmla="*/ 62 w 75"/>
                <a:gd name="T73" fmla="*/ 50 h 111"/>
                <a:gd name="T74" fmla="*/ 64 w 75"/>
                <a:gd name="T75" fmla="*/ 45 h 111"/>
                <a:gd name="T76" fmla="*/ 64 w 75"/>
                <a:gd name="T77" fmla="*/ 40 h 111"/>
                <a:gd name="T78" fmla="*/ 63 w 75"/>
                <a:gd name="T79" fmla="*/ 35 h 111"/>
                <a:gd name="T80" fmla="*/ 62 w 75"/>
                <a:gd name="T81" fmla="*/ 31 h 111"/>
                <a:gd name="T82" fmla="*/ 59 w 75"/>
                <a:gd name="T83" fmla="*/ 29 h 111"/>
                <a:gd name="T84" fmla="*/ 58 w 75"/>
                <a:gd name="T85" fmla="*/ 24 h 111"/>
                <a:gd name="T86" fmla="*/ 57 w 75"/>
                <a:gd name="T87" fmla="*/ 16 h 111"/>
                <a:gd name="T88" fmla="*/ 57 w 75"/>
                <a:gd name="T89" fmla="*/ 9 h 111"/>
                <a:gd name="T90" fmla="*/ 56 w 75"/>
                <a:gd name="T91" fmla="*/ 3 h 111"/>
                <a:gd name="T92" fmla="*/ 56 w 75"/>
                <a:gd name="T93" fmla="*/ 0 h 111"/>
                <a:gd name="T94" fmla="*/ 57 w 75"/>
                <a:gd name="T95" fmla="*/ 0 h 111"/>
                <a:gd name="T96" fmla="*/ 59 w 75"/>
                <a:gd name="T97" fmla="*/ 0 h 111"/>
                <a:gd name="T98" fmla="*/ 60 w 75"/>
                <a:gd name="T9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" h="111">
                  <a:moveTo>
                    <a:pt x="61" y="0"/>
                  </a:moveTo>
                  <a:lnTo>
                    <a:pt x="62" y="0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7"/>
                  </a:lnTo>
                  <a:lnTo>
                    <a:pt x="71" y="11"/>
                  </a:lnTo>
                  <a:lnTo>
                    <a:pt x="71" y="16"/>
                  </a:lnTo>
                  <a:lnTo>
                    <a:pt x="72" y="20"/>
                  </a:lnTo>
                  <a:lnTo>
                    <a:pt x="73" y="28"/>
                  </a:lnTo>
                  <a:lnTo>
                    <a:pt x="74" y="37"/>
                  </a:lnTo>
                  <a:lnTo>
                    <a:pt x="74" y="46"/>
                  </a:lnTo>
                  <a:lnTo>
                    <a:pt x="75" y="54"/>
                  </a:lnTo>
                  <a:lnTo>
                    <a:pt x="74" y="64"/>
                  </a:lnTo>
                  <a:lnTo>
                    <a:pt x="74" y="74"/>
                  </a:lnTo>
                  <a:lnTo>
                    <a:pt x="73" y="84"/>
                  </a:lnTo>
                  <a:lnTo>
                    <a:pt x="73" y="94"/>
                  </a:lnTo>
                  <a:lnTo>
                    <a:pt x="72" y="97"/>
                  </a:lnTo>
                  <a:lnTo>
                    <a:pt x="71" y="100"/>
                  </a:lnTo>
                  <a:lnTo>
                    <a:pt x="70" y="103"/>
                  </a:lnTo>
                  <a:lnTo>
                    <a:pt x="69" y="105"/>
                  </a:lnTo>
                  <a:lnTo>
                    <a:pt x="68" y="106"/>
                  </a:lnTo>
                  <a:lnTo>
                    <a:pt x="67" y="107"/>
                  </a:lnTo>
                  <a:lnTo>
                    <a:pt x="65" y="108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2" y="110"/>
                  </a:lnTo>
                  <a:lnTo>
                    <a:pt x="61" y="110"/>
                  </a:lnTo>
                  <a:lnTo>
                    <a:pt x="59" y="111"/>
                  </a:lnTo>
                  <a:lnTo>
                    <a:pt x="56" y="111"/>
                  </a:lnTo>
                  <a:lnTo>
                    <a:pt x="52" y="111"/>
                  </a:lnTo>
                  <a:lnTo>
                    <a:pt x="48" y="111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33" y="110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1" y="109"/>
                  </a:lnTo>
                  <a:lnTo>
                    <a:pt x="7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6" y="107"/>
                  </a:lnTo>
                  <a:lnTo>
                    <a:pt x="12" y="106"/>
                  </a:lnTo>
                  <a:lnTo>
                    <a:pt x="18" y="104"/>
                  </a:lnTo>
                  <a:lnTo>
                    <a:pt x="22" y="102"/>
                  </a:lnTo>
                  <a:lnTo>
                    <a:pt x="27" y="101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7" y="94"/>
                  </a:lnTo>
                  <a:lnTo>
                    <a:pt x="40" y="92"/>
                  </a:lnTo>
                  <a:lnTo>
                    <a:pt x="42" y="89"/>
                  </a:lnTo>
                  <a:lnTo>
                    <a:pt x="45" y="85"/>
                  </a:lnTo>
                  <a:lnTo>
                    <a:pt x="47" y="81"/>
                  </a:lnTo>
                  <a:lnTo>
                    <a:pt x="48" y="77"/>
                  </a:lnTo>
                  <a:lnTo>
                    <a:pt x="50" y="71"/>
                  </a:lnTo>
                  <a:lnTo>
                    <a:pt x="52" y="65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8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2" y="50"/>
                  </a:lnTo>
                  <a:lnTo>
                    <a:pt x="63" y="48"/>
                  </a:lnTo>
                  <a:lnTo>
                    <a:pt x="64" y="45"/>
                  </a:lnTo>
                  <a:lnTo>
                    <a:pt x="65" y="43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2" y="31"/>
                  </a:lnTo>
                  <a:lnTo>
                    <a:pt x="60" y="30"/>
                  </a:lnTo>
                  <a:lnTo>
                    <a:pt x="59" y="29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6" y="6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F5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Freeform 102">
              <a:extLst>
                <a:ext uri="{FF2B5EF4-FFF2-40B4-BE49-F238E27FC236}">
                  <a16:creationId xmlns:a16="http://schemas.microsoft.com/office/drawing/2014/main" id="{8D8F642F-7032-4FC4-8DCB-B471FA01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" y="960"/>
              <a:ext cx="72" cy="108"/>
            </a:xfrm>
            <a:custGeom>
              <a:avLst/>
              <a:gdLst>
                <a:gd name="T0" fmla="*/ 61 w 72"/>
                <a:gd name="T1" fmla="*/ 0 h 108"/>
                <a:gd name="T2" fmla="*/ 63 w 72"/>
                <a:gd name="T3" fmla="*/ 1 h 108"/>
                <a:gd name="T4" fmla="*/ 65 w 72"/>
                <a:gd name="T5" fmla="*/ 1 h 108"/>
                <a:gd name="T6" fmla="*/ 67 w 72"/>
                <a:gd name="T7" fmla="*/ 2 h 108"/>
                <a:gd name="T8" fmla="*/ 68 w 72"/>
                <a:gd name="T9" fmla="*/ 6 h 108"/>
                <a:gd name="T10" fmla="*/ 70 w 72"/>
                <a:gd name="T11" fmla="*/ 14 h 108"/>
                <a:gd name="T12" fmla="*/ 71 w 72"/>
                <a:gd name="T13" fmla="*/ 26 h 108"/>
                <a:gd name="T14" fmla="*/ 72 w 72"/>
                <a:gd name="T15" fmla="*/ 44 h 108"/>
                <a:gd name="T16" fmla="*/ 71 w 72"/>
                <a:gd name="T17" fmla="*/ 62 h 108"/>
                <a:gd name="T18" fmla="*/ 70 w 72"/>
                <a:gd name="T19" fmla="*/ 81 h 108"/>
                <a:gd name="T20" fmla="*/ 68 w 72"/>
                <a:gd name="T21" fmla="*/ 94 h 108"/>
                <a:gd name="T22" fmla="*/ 66 w 72"/>
                <a:gd name="T23" fmla="*/ 100 h 108"/>
                <a:gd name="T24" fmla="*/ 64 w 72"/>
                <a:gd name="T25" fmla="*/ 103 h 108"/>
                <a:gd name="T26" fmla="*/ 62 w 72"/>
                <a:gd name="T27" fmla="*/ 104 h 108"/>
                <a:gd name="T28" fmla="*/ 60 w 72"/>
                <a:gd name="T29" fmla="*/ 106 h 108"/>
                <a:gd name="T30" fmla="*/ 57 w 72"/>
                <a:gd name="T31" fmla="*/ 107 h 108"/>
                <a:gd name="T32" fmla="*/ 53 w 72"/>
                <a:gd name="T33" fmla="*/ 108 h 108"/>
                <a:gd name="T34" fmla="*/ 46 w 72"/>
                <a:gd name="T35" fmla="*/ 108 h 108"/>
                <a:gd name="T36" fmla="*/ 39 w 72"/>
                <a:gd name="T37" fmla="*/ 107 h 108"/>
                <a:gd name="T38" fmla="*/ 32 w 72"/>
                <a:gd name="T39" fmla="*/ 107 h 108"/>
                <a:gd name="T40" fmla="*/ 25 w 72"/>
                <a:gd name="T41" fmla="*/ 107 h 108"/>
                <a:gd name="T42" fmla="*/ 18 w 72"/>
                <a:gd name="T43" fmla="*/ 107 h 108"/>
                <a:gd name="T44" fmla="*/ 11 w 72"/>
                <a:gd name="T45" fmla="*/ 107 h 108"/>
                <a:gd name="T46" fmla="*/ 4 w 72"/>
                <a:gd name="T47" fmla="*/ 107 h 108"/>
                <a:gd name="T48" fmla="*/ 7 w 72"/>
                <a:gd name="T49" fmla="*/ 105 h 108"/>
                <a:gd name="T50" fmla="*/ 18 w 72"/>
                <a:gd name="T51" fmla="*/ 102 h 108"/>
                <a:gd name="T52" fmla="*/ 27 w 72"/>
                <a:gd name="T53" fmla="*/ 99 h 108"/>
                <a:gd name="T54" fmla="*/ 34 w 72"/>
                <a:gd name="T55" fmla="*/ 95 h 108"/>
                <a:gd name="T56" fmla="*/ 40 w 72"/>
                <a:gd name="T57" fmla="*/ 91 h 108"/>
                <a:gd name="T58" fmla="*/ 44 w 72"/>
                <a:gd name="T59" fmla="*/ 84 h 108"/>
                <a:gd name="T60" fmla="*/ 48 w 72"/>
                <a:gd name="T61" fmla="*/ 76 h 108"/>
                <a:gd name="T62" fmla="*/ 52 w 72"/>
                <a:gd name="T63" fmla="*/ 64 h 108"/>
                <a:gd name="T64" fmla="*/ 54 w 72"/>
                <a:gd name="T65" fmla="*/ 57 h 108"/>
                <a:gd name="T66" fmla="*/ 56 w 72"/>
                <a:gd name="T67" fmla="*/ 55 h 108"/>
                <a:gd name="T68" fmla="*/ 57 w 72"/>
                <a:gd name="T69" fmla="*/ 53 h 108"/>
                <a:gd name="T70" fmla="*/ 59 w 72"/>
                <a:gd name="T71" fmla="*/ 52 h 108"/>
                <a:gd name="T72" fmla="*/ 61 w 72"/>
                <a:gd name="T73" fmla="*/ 48 h 108"/>
                <a:gd name="T74" fmla="*/ 63 w 72"/>
                <a:gd name="T75" fmla="*/ 43 h 108"/>
                <a:gd name="T76" fmla="*/ 63 w 72"/>
                <a:gd name="T77" fmla="*/ 38 h 108"/>
                <a:gd name="T78" fmla="*/ 62 w 72"/>
                <a:gd name="T79" fmla="*/ 33 h 108"/>
                <a:gd name="T80" fmla="*/ 61 w 72"/>
                <a:gd name="T81" fmla="*/ 29 h 108"/>
                <a:gd name="T82" fmla="*/ 59 w 72"/>
                <a:gd name="T83" fmla="*/ 27 h 108"/>
                <a:gd name="T84" fmla="*/ 58 w 72"/>
                <a:gd name="T85" fmla="*/ 22 h 108"/>
                <a:gd name="T86" fmla="*/ 57 w 72"/>
                <a:gd name="T87" fmla="*/ 15 h 108"/>
                <a:gd name="T88" fmla="*/ 57 w 72"/>
                <a:gd name="T89" fmla="*/ 9 h 108"/>
                <a:gd name="T90" fmla="*/ 56 w 72"/>
                <a:gd name="T91" fmla="*/ 2 h 108"/>
                <a:gd name="T92" fmla="*/ 57 w 72"/>
                <a:gd name="T93" fmla="*/ 0 h 108"/>
                <a:gd name="T94" fmla="*/ 59 w 72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08">
                  <a:moveTo>
                    <a:pt x="60" y="0"/>
                  </a:moveTo>
                  <a:lnTo>
                    <a:pt x="61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9" y="10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1" y="26"/>
                  </a:lnTo>
                  <a:lnTo>
                    <a:pt x="71" y="35"/>
                  </a:lnTo>
                  <a:lnTo>
                    <a:pt x="72" y="44"/>
                  </a:lnTo>
                  <a:lnTo>
                    <a:pt x="72" y="52"/>
                  </a:lnTo>
                  <a:lnTo>
                    <a:pt x="71" y="62"/>
                  </a:lnTo>
                  <a:lnTo>
                    <a:pt x="71" y="72"/>
                  </a:lnTo>
                  <a:lnTo>
                    <a:pt x="70" y="81"/>
                  </a:lnTo>
                  <a:lnTo>
                    <a:pt x="69" y="91"/>
                  </a:lnTo>
                  <a:lnTo>
                    <a:pt x="68" y="94"/>
                  </a:lnTo>
                  <a:lnTo>
                    <a:pt x="67" y="97"/>
                  </a:lnTo>
                  <a:lnTo>
                    <a:pt x="66" y="100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63" y="104"/>
                  </a:lnTo>
                  <a:lnTo>
                    <a:pt x="62" y="104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6" y="108"/>
                  </a:lnTo>
                  <a:lnTo>
                    <a:pt x="53" y="108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2" y="108"/>
                  </a:lnTo>
                  <a:lnTo>
                    <a:pt x="39" y="107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28" y="107"/>
                  </a:lnTo>
                  <a:lnTo>
                    <a:pt x="25" y="107"/>
                  </a:lnTo>
                  <a:lnTo>
                    <a:pt x="21" y="107"/>
                  </a:lnTo>
                  <a:lnTo>
                    <a:pt x="18" y="107"/>
                  </a:lnTo>
                  <a:lnTo>
                    <a:pt x="14" y="107"/>
                  </a:lnTo>
                  <a:lnTo>
                    <a:pt x="11" y="107"/>
                  </a:lnTo>
                  <a:lnTo>
                    <a:pt x="7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7" y="105"/>
                  </a:lnTo>
                  <a:lnTo>
                    <a:pt x="13" y="103"/>
                  </a:lnTo>
                  <a:lnTo>
                    <a:pt x="18" y="102"/>
                  </a:lnTo>
                  <a:lnTo>
                    <a:pt x="23" y="101"/>
                  </a:lnTo>
                  <a:lnTo>
                    <a:pt x="27" y="99"/>
                  </a:lnTo>
                  <a:lnTo>
                    <a:pt x="31" y="97"/>
                  </a:lnTo>
                  <a:lnTo>
                    <a:pt x="34" y="95"/>
                  </a:lnTo>
                  <a:lnTo>
                    <a:pt x="37" y="93"/>
                  </a:lnTo>
                  <a:lnTo>
                    <a:pt x="40" y="91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50" y="70"/>
                  </a:lnTo>
                  <a:lnTo>
                    <a:pt x="52" y="64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7" y="53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2" y="46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2" y="33"/>
                  </a:lnTo>
                  <a:lnTo>
                    <a:pt x="61" y="31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59" y="27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6" y="5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9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103">
              <a:extLst>
                <a:ext uri="{FF2B5EF4-FFF2-40B4-BE49-F238E27FC236}">
                  <a16:creationId xmlns:a16="http://schemas.microsoft.com/office/drawing/2014/main" id="{1E4C05C2-2920-4347-8D91-56A72593D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" y="961"/>
              <a:ext cx="68" cy="106"/>
            </a:xfrm>
            <a:custGeom>
              <a:avLst/>
              <a:gdLst>
                <a:gd name="T0" fmla="*/ 58 w 68"/>
                <a:gd name="T1" fmla="*/ 1 h 106"/>
                <a:gd name="T2" fmla="*/ 60 w 68"/>
                <a:gd name="T3" fmla="*/ 2 h 106"/>
                <a:gd name="T4" fmla="*/ 62 w 68"/>
                <a:gd name="T5" fmla="*/ 2 h 106"/>
                <a:gd name="T6" fmla="*/ 63 w 68"/>
                <a:gd name="T7" fmla="*/ 3 h 106"/>
                <a:gd name="T8" fmla="*/ 65 w 68"/>
                <a:gd name="T9" fmla="*/ 6 h 106"/>
                <a:gd name="T10" fmla="*/ 66 w 68"/>
                <a:gd name="T11" fmla="*/ 13 h 106"/>
                <a:gd name="T12" fmla="*/ 67 w 68"/>
                <a:gd name="T13" fmla="*/ 26 h 106"/>
                <a:gd name="T14" fmla="*/ 67 w 68"/>
                <a:gd name="T15" fmla="*/ 43 h 106"/>
                <a:gd name="T16" fmla="*/ 67 w 68"/>
                <a:gd name="T17" fmla="*/ 61 h 106"/>
                <a:gd name="T18" fmla="*/ 65 w 68"/>
                <a:gd name="T19" fmla="*/ 80 h 106"/>
                <a:gd name="T20" fmla="*/ 63 w 68"/>
                <a:gd name="T21" fmla="*/ 92 h 106"/>
                <a:gd name="T22" fmla="*/ 61 w 68"/>
                <a:gd name="T23" fmla="*/ 98 h 106"/>
                <a:gd name="T24" fmla="*/ 59 w 68"/>
                <a:gd name="T25" fmla="*/ 101 h 106"/>
                <a:gd name="T26" fmla="*/ 57 w 68"/>
                <a:gd name="T27" fmla="*/ 103 h 106"/>
                <a:gd name="T28" fmla="*/ 54 w 68"/>
                <a:gd name="T29" fmla="*/ 104 h 106"/>
                <a:gd name="T30" fmla="*/ 52 w 68"/>
                <a:gd name="T31" fmla="*/ 105 h 106"/>
                <a:gd name="T32" fmla="*/ 48 w 68"/>
                <a:gd name="T33" fmla="*/ 106 h 106"/>
                <a:gd name="T34" fmla="*/ 41 w 68"/>
                <a:gd name="T35" fmla="*/ 106 h 106"/>
                <a:gd name="T36" fmla="*/ 35 w 68"/>
                <a:gd name="T37" fmla="*/ 106 h 106"/>
                <a:gd name="T38" fmla="*/ 28 w 68"/>
                <a:gd name="T39" fmla="*/ 106 h 106"/>
                <a:gd name="T40" fmla="*/ 22 w 68"/>
                <a:gd name="T41" fmla="*/ 106 h 106"/>
                <a:gd name="T42" fmla="*/ 16 w 68"/>
                <a:gd name="T43" fmla="*/ 106 h 106"/>
                <a:gd name="T44" fmla="*/ 9 w 68"/>
                <a:gd name="T45" fmla="*/ 106 h 106"/>
                <a:gd name="T46" fmla="*/ 3 w 68"/>
                <a:gd name="T47" fmla="*/ 106 h 106"/>
                <a:gd name="T48" fmla="*/ 6 w 68"/>
                <a:gd name="T49" fmla="*/ 104 h 106"/>
                <a:gd name="T50" fmla="*/ 17 w 68"/>
                <a:gd name="T51" fmla="*/ 101 h 106"/>
                <a:gd name="T52" fmla="*/ 25 w 68"/>
                <a:gd name="T53" fmla="*/ 98 h 106"/>
                <a:gd name="T54" fmla="*/ 32 w 68"/>
                <a:gd name="T55" fmla="*/ 95 h 106"/>
                <a:gd name="T56" fmla="*/ 38 w 68"/>
                <a:gd name="T57" fmla="*/ 91 h 106"/>
                <a:gd name="T58" fmla="*/ 42 w 68"/>
                <a:gd name="T59" fmla="*/ 84 h 106"/>
                <a:gd name="T60" fmla="*/ 46 w 68"/>
                <a:gd name="T61" fmla="*/ 76 h 106"/>
                <a:gd name="T62" fmla="*/ 49 w 68"/>
                <a:gd name="T63" fmla="*/ 65 h 106"/>
                <a:gd name="T64" fmla="*/ 52 w 68"/>
                <a:gd name="T65" fmla="*/ 57 h 106"/>
                <a:gd name="T66" fmla="*/ 53 w 68"/>
                <a:gd name="T67" fmla="*/ 55 h 106"/>
                <a:gd name="T68" fmla="*/ 54 w 68"/>
                <a:gd name="T69" fmla="*/ 53 h 106"/>
                <a:gd name="T70" fmla="*/ 56 w 68"/>
                <a:gd name="T71" fmla="*/ 51 h 106"/>
                <a:gd name="T72" fmla="*/ 57 w 68"/>
                <a:gd name="T73" fmla="*/ 48 h 106"/>
                <a:gd name="T74" fmla="*/ 59 w 68"/>
                <a:gd name="T75" fmla="*/ 42 h 106"/>
                <a:gd name="T76" fmla="*/ 60 w 68"/>
                <a:gd name="T77" fmla="*/ 37 h 106"/>
                <a:gd name="T78" fmla="*/ 59 w 68"/>
                <a:gd name="T79" fmla="*/ 32 h 106"/>
                <a:gd name="T80" fmla="*/ 58 w 68"/>
                <a:gd name="T81" fmla="*/ 28 h 106"/>
                <a:gd name="T82" fmla="*/ 56 w 68"/>
                <a:gd name="T83" fmla="*/ 26 h 106"/>
                <a:gd name="T84" fmla="*/ 55 w 68"/>
                <a:gd name="T85" fmla="*/ 22 h 106"/>
                <a:gd name="T86" fmla="*/ 55 w 68"/>
                <a:gd name="T87" fmla="*/ 15 h 106"/>
                <a:gd name="T88" fmla="*/ 55 w 68"/>
                <a:gd name="T89" fmla="*/ 9 h 106"/>
                <a:gd name="T90" fmla="*/ 54 w 68"/>
                <a:gd name="T91" fmla="*/ 3 h 106"/>
                <a:gd name="T92" fmla="*/ 55 w 68"/>
                <a:gd name="T93" fmla="*/ 1 h 106"/>
                <a:gd name="T94" fmla="*/ 57 w 68"/>
                <a:gd name="T9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57" y="1"/>
                  </a:moveTo>
                  <a:lnTo>
                    <a:pt x="58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5" y="6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7" y="17"/>
                  </a:lnTo>
                  <a:lnTo>
                    <a:pt x="67" y="26"/>
                  </a:lnTo>
                  <a:lnTo>
                    <a:pt x="67" y="34"/>
                  </a:lnTo>
                  <a:lnTo>
                    <a:pt x="67" y="43"/>
                  </a:lnTo>
                  <a:lnTo>
                    <a:pt x="68" y="51"/>
                  </a:lnTo>
                  <a:lnTo>
                    <a:pt x="67" y="61"/>
                  </a:lnTo>
                  <a:lnTo>
                    <a:pt x="66" y="7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3" y="92"/>
                  </a:lnTo>
                  <a:lnTo>
                    <a:pt x="62" y="95"/>
                  </a:lnTo>
                  <a:lnTo>
                    <a:pt x="61" y="98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8" y="102"/>
                  </a:lnTo>
                  <a:lnTo>
                    <a:pt x="57" y="103"/>
                  </a:lnTo>
                  <a:lnTo>
                    <a:pt x="55" y="103"/>
                  </a:lnTo>
                  <a:lnTo>
                    <a:pt x="54" y="104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1" y="106"/>
                  </a:lnTo>
                  <a:lnTo>
                    <a:pt x="48" y="106"/>
                  </a:lnTo>
                  <a:lnTo>
                    <a:pt x="44" y="106"/>
                  </a:lnTo>
                  <a:lnTo>
                    <a:pt x="41" y="106"/>
                  </a:lnTo>
                  <a:lnTo>
                    <a:pt x="38" y="106"/>
                  </a:lnTo>
                  <a:lnTo>
                    <a:pt x="35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2" y="106"/>
                  </a:lnTo>
                  <a:lnTo>
                    <a:pt x="9" y="106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1" y="103"/>
                  </a:lnTo>
                  <a:lnTo>
                    <a:pt x="17" y="101"/>
                  </a:lnTo>
                  <a:lnTo>
                    <a:pt x="21" y="100"/>
                  </a:lnTo>
                  <a:lnTo>
                    <a:pt x="25" y="98"/>
                  </a:lnTo>
                  <a:lnTo>
                    <a:pt x="29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8" y="91"/>
                  </a:lnTo>
                  <a:lnTo>
                    <a:pt x="40" y="88"/>
                  </a:lnTo>
                  <a:lnTo>
                    <a:pt x="42" y="84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48" y="71"/>
                  </a:lnTo>
                  <a:lnTo>
                    <a:pt x="49" y="65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5" y="52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7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606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104">
              <a:extLst>
                <a:ext uri="{FF2B5EF4-FFF2-40B4-BE49-F238E27FC236}">
                  <a16:creationId xmlns:a16="http://schemas.microsoft.com/office/drawing/2014/main" id="{3F7C187C-6D57-4FF9-B2E7-63E7DC52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" y="964"/>
              <a:ext cx="65" cy="103"/>
            </a:xfrm>
            <a:custGeom>
              <a:avLst/>
              <a:gdLst>
                <a:gd name="T0" fmla="*/ 57 w 65"/>
                <a:gd name="T1" fmla="*/ 0 h 103"/>
                <a:gd name="T2" fmla="*/ 59 w 65"/>
                <a:gd name="T3" fmla="*/ 1 h 103"/>
                <a:gd name="T4" fmla="*/ 60 w 65"/>
                <a:gd name="T5" fmla="*/ 1 h 103"/>
                <a:gd name="T6" fmla="*/ 62 w 65"/>
                <a:gd name="T7" fmla="*/ 2 h 103"/>
                <a:gd name="T8" fmla="*/ 63 w 65"/>
                <a:gd name="T9" fmla="*/ 5 h 103"/>
                <a:gd name="T10" fmla="*/ 64 w 65"/>
                <a:gd name="T11" fmla="*/ 11 h 103"/>
                <a:gd name="T12" fmla="*/ 65 w 65"/>
                <a:gd name="T13" fmla="*/ 23 h 103"/>
                <a:gd name="T14" fmla="*/ 65 w 65"/>
                <a:gd name="T15" fmla="*/ 40 h 103"/>
                <a:gd name="T16" fmla="*/ 64 w 65"/>
                <a:gd name="T17" fmla="*/ 58 h 103"/>
                <a:gd name="T18" fmla="*/ 62 w 65"/>
                <a:gd name="T19" fmla="*/ 76 h 103"/>
                <a:gd name="T20" fmla="*/ 59 w 65"/>
                <a:gd name="T21" fmla="*/ 88 h 103"/>
                <a:gd name="T22" fmla="*/ 57 w 65"/>
                <a:gd name="T23" fmla="*/ 94 h 103"/>
                <a:gd name="T24" fmla="*/ 55 w 65"/>
                <a:gd name="T25" fmla="*/ 97 h 103"/>
                <a:gd name="T26" fmla="*/ 53 w 65"/>
                <a:gd name="T27" fmla="*/ 99 h 103"/>
                <a:gd name="T28" fmla="*/ 51 w 65"/>
                <a:gd name="T29" fmla="*/ 100 h 103"/>
                <a:gd name="T30" fmla="*/ 48 w 65"/>
                <a:gd name="T31" fmla="*/ 101 h 103"/>
                <a:gd name="T32" fmla="*/ 44 w 65"/>
                <a:gd name="T33" fmla="*/ 102 h 103"/>
                <a:gd name="T34" fmla="*/ 38 w 65"/>
                <a:gd name="T35" fmla="*/ 102 h 103"/>
                <a:gd name="T36" fmla="*/ 33 w 65"/>
                <a:gd name="T37" fmla="*/ 102 h 103"/>
                <a:gd name="T38" fmla="*/ 27 w 65"/>
                <a:gd name="T39" fmla="*/ 102 h 103"/>
                <a:gd name="T40" fmla="*/ 21 w 65"/>
                <a:gd name="T41" fmla="*/ 102 h 103"/>
                <a:gd name="T42" fmla="*/ 15 w 65"/>
                <a:gd name="T43" fmla="*/ 102 h 103"/>
                <a:gd name="T44" fmla="*/ 9 w 65"/>
                <a:gd name="T45" fmla="*/ 102 h 103"/>
                <a:gd name="T46" fmla="*/ 3 w 65"/>
                <a:gd name="T47" fmla="*/ 103 h 103"/>
                <a:gd name="T48" fmla="*/ 6 w 65"/>
                <a:gd name="T49" fmla="*/ 101 h 103"/>
                <a:gd name="T50" fmla="*/ 17 w 65"/>
                <a:gd name="T51" fmla="*/ 98 h 103"/>
                <a:gd name="T52" fmla="*/ 26 w 65"/>
                <a:gd name="T53" fmla="*/ 96 h 103"/>
                <a:gd name="T54" fmla="*/ 32 w 65"/>
                <a:gd name="T55" fmla="*/ 93 h 103"/>
                <a:gd name="T56" fmla="*/ 38 w 65"/>
                <a:gd name="T57" fmla="*/ 88 h 103"/>
                <a:gd name="T58" fmla="*/ 42 w 65"/>
                <a:gd name="T59" fmla="*/ 82 h 103"/>
                <a:gd name="T60" fmla="*/ 46 w 65"/>
                <a:gd name="T61" fmla="*/ 74 h 103"/>
                <a:gd name="T62" fmla="*/ 49 w 65"/>
                <a:gd name="T63" fmla="*/ 63 h 103"/>
                <a:gd name="T64" fmla="*/ 52 w 65"/>
                <a:gd name="T65" fmla="*/ 54 h 103"/>
                <a:gd name="T66" fmla="*/ 54 w 65"/>
                <a:gd name="T67" fmla="*/ 50 h 103"/>
                <a:gd name="T68" fmla="*/ 56 w 65"/>
                <a:gd name="T69" fmla="*/ 45 h 103"/>
                <a:gd name="T70" fmla="*/ 58 w 65"/>
                <a:gd name="T71" fmla="*/ 40 h 103"/>
                <a:gd name="T72" fmla="*/ 59 w 65"/>
                <a:gd name="T73" fmla="*/ 34 h 103"/>
                <a:gd name="T74" fmla="*/ 58 w 65"/>
                <a:gd name="T75" fmla="*/ 29 h 103"/>
                <a:gd name="T76" fmla="*/ 57 w 65"/>
                <a:gd name="T77" fmla="*/ 25 h 103"/>
                <a:gd name="T78" fmla="*/ 55 w 65"/>
                <a:gd name="T79" fmla="*/ 23 h 103"/>
                <a:gd name="T80" fmla="*/ 55 w 65"/>
                <a:gd name="T81" fmla="*/ 19 h 103"/>
                <a:gd name="T82" fmla="*/ 55 w 65"/>
                <a:gd name="T83" fmla="*/ 13 h 103"/>
                <a:gd name="T84" fmla="*/ 55 w 65"/>
                <a:gd name="T85" fmla="*/ 8 h 103"/>
                <a:gd name="T86" fmla="*/ 55 w 65"/>
                <a:gd name="T87" fmla="*/ 2 h 103"/>
                <a:gd name="T88" fmla="*/ 55 w 65"/>
                <a:gd name="T89" fmla="*/ 0 h 103"/>
                <a:gd name="T90" fmla="*/ 56 w 65"/>
                <a:gd name="T9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03">
                  <a:moveTo>
                    <a:pt x="57" y="0"/>
                  </a:moveTo>
                  <a:lnTo>
                    <a:pt x="57" y="0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5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5" y="14"/>
                  </a:lnTo>
                  <a:lnTo>
                    <a:pt x="65" y="23"/>
                  </a:lnTo>
                  <a:lnTo>
                    <a:pt x="65" y="31"/>
                  </a:lnTo>
                  <a:lnTo>
                    <a:pt x="65" y="40"/>
                  </a:lnTo>
                  <a:lnTo>
                    <a:pt x="65" y="49"/>
                  </a:lnTo>
                  <a:lnTo>
                    <a:pt x="64" y="58"/>
                  </a:lnTo>
                  <a:lnTo>
                    <a:pt x="63" y="67"/>
                  </a:lnTo>
                  <a:lnTo>
                    <a:pt x="62" y="76"/>
                  </a:lnTo>
                  <a:lnTo>
                    <a:pt x="60" y="85"/>
                  </a:lnTo>
                  <a:lnTo>
                    <a:pt x="59" y="88"/>
                  </a:lnTo>
                  <a:lnTo>
                    <a:pt x="58" y="91"/>
                  </a:lnTo>
                  <a:lnTo>
                    <a:pt x="57" y="94"/>
                  </a:lnTo>
                  <a:lnTo>
                    <a:pt x="57" y="97"/>
                  </a:lnTo>
                  <a:lnTo>
                    <a:pt x="55" y="97"/>
                  </a:lnTo>
                  <a:lnTo>
                    <a:pt x="54" y="98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48" y="101"/>
                  </a:lnTo>
                  <a:lnTo>
                    <a:pt x="47" y="102"/>
                  </a:lnTo>
                  <a:lnTo>
                    <a:pt x="44" y="102"/>
                  </a:lnTo>
                  <a:lnTo>
                    <a:pt x="41" y="102"/>
                  </a:lnTo>
                  <a:lnTo>
                    <a:pt x="38" y="102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7" y="102"/>
                  </a:lnTo>
                  <a:lnTo>
                    <a:pt x="24" y="102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5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2"/>
                  </a:lnTo>
                  <a:lnTo>
                    <a:pt x="3" y="103"/>
                  </a:lnTo>
                  <a:lnTo>
                    <a:pt x="0" y="103"/>
                  </a:lnTo>
                  <a:lnTo>
                    <a:pt x="6" y="101"/>
                  </a:lnTo>
                  <a:lnTo>
                    <a:pt x="12" y="100"/>
                  </a:lnTo>
                  <a:lnTo>
                    <a:pt x="17" y="98"/>
                  </a:lnTo>
                  <a:lnTo>
                    <a:pt x="22" y="97"/>
                  </a:lnTo>
                  <a:lnTo>
                    <a:pt x="26" y="96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5" y="91"/>
                  </a:lnTo>
                  <a:lnTo>
                    <a:pt x="38" y="88"/>
                  </a:lnTo>
                  <a:lnTo>
                    <a:pt x="40" y="86"/>
                  </a:lnTo>
                  <a:lnTo>
                    <a:pt x="42" y="82"/>
                  </a:lnTo>
                  <a:lnTo>
                    <a:pt x="44" y="79"/>
                  </a:lnTo>
                  <a:lnTo>
                    <a:pt x="46" y="74"/>
                  </a:lnTo>
                  <a:lnTo>
                    <a:pt x="47" y="69"/>
                  </a:lnTo>
                  <a:lnTo>
                    <a:pt x="49" y="63"/>
                  </a:lnTo>
                  <a:lnTo>
                    <a:pt x="50" y="56"/>
                  </a:lnTo>
                  <a:lnTo>
                    <a:pt x="52" y="54"/>
                  </a:lnTo>
                  <a:lnTo>
                    <a:pt x="53" y="52"/>
                  </a:lnTo>
                  <a:lnTo>
                    <a:pt x="54" y="50"/>
                  </a:lnTo>
                  <a:lnTo>
                    <a:pt x="55" y="47"/>
                  </a:lnTo>
                  <a:lnTo>
                    <a:pt x="56" y="45"/>
                  </a:lnTo>
                  <a:lnTo>
                    <a:pt x="57" y="42"/>
                  </a:lnTo>
                  <a:lnTo>
                    <a:pt x="58" y="40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0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6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105">
              <a:extLst>
                <a:ext uri="{FF2B5EF4-FFF2-40B4-BE49-F238E27FC236}">
                  <a16:creationId xmlns:a16="http://schemas.microsoft.com/office/drawing/2014/main" id="{9E278238-F683-4F72-A115-569AC26D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966"/>
              <a:ext cx="62" cy="101"/>
            </a:xfrm>
            <a:custGeom>
              <a:avLst/>
              <a:gdLst>
                <a:gd name="T0" fmla="*/ 55 w 62"/>
                <a:gd name="T1" fmla="*/ 1 h 101"/>
                <a:gd name="T2" fmla="*/ 57 w 62"/>
                <a:gd name="T3" fmla="*/ 1 h 101"/>
                <a:gd name="T4" fmla="*/ 58 w 62"/>
                <a:gd name="T5" fmla="*/ 1 h 101"/>
                <a:gd name="T6" fmla="*/ 59 w 62"/>
                <a:gd name="T7" fmla="*/ 2 h 101"/>
                <a:gd name="T8" fmla="*/ 61 w 62"/>
                <a:gd name="T9" fmla="*/ 4 h 101"/>
                <a:gd name="T10" fmla="*/ 62 w 62"/>
                <a:gd name="T11" fmla="*/ 9 h 101"/>
                <a:gd name="T12" fmla="*/ 62 w 62"/>
                <a:gd name="T13" fmla="*/ 21 h 101"/>
                <a:gd name="T14" fmla="*/ 62 w 62"/>
                <a:gd name="T15" fmla="*/ 38 h 101"/>
                <a:gd name="T16" fmla="*/ 61 w 62"/>
                <a:gd name="T17" fmla="*/ 51 h 101"/>
                <a:gd name="T18" fmla="*/ 60 w 62"/>
                <a:gd name="T19" fmla="*/ 60 h 101"/>
                <a:gd name="T20" fmla="*/ 58 w 62"/>
                <a:gd name="T21" fmla="*/ 69 h 101"/>
                <a:gd name="T22" fmla="*/ 56 w 62"/>
                <a:gd name="T23" fmla="*/ 77 h 101"/>
                <a:gd name="T24" fmla="*/ 55 w 62"/>
                <a:gd name="T25" fmla="*/ 85 h 101"/>
                <a:gd name="T26" fmla="*/ 53 w 62"/>
                <a:gd name="T27" fmla="*/ 91 h 101"/>
                <a:gd name="T28" fmla="*/ 51 w 62"/>
                <a:gd name="T29" fmla="*/ 95 h 101"/>
                <a:gd name="T30" fmla="*/ 49 w 62"/>
                <a:gd name="T31" fmla="*/ 96 h 101"/>
                <a:gd name="T32" fmla="*/ 46 w 62"/>
                <a:gd name="T33" fmla="*/ 97 h 101"/>
                <a:gd name="T34" fmla="*/ 44 w 62"/>
                <a:gd name="T35" fmla="*/ 98 h 101"/>
                <a:gd name="T36" fmla="*/ 40 w 62"/>
                <a:gd name="T37" fmla="*/ 99 h 101"/>
                <a:gd name="T38" fmla="*/ 35 w 62"/>
                <a:gd name="T39" fmla="*/ 99 h 101"/>
                <a:gd name="T40" fmla="*/ 30 w 62"/>
                <a:gd name="T41" fmla="*/ 99 h 101"/>
                <a:gd name="T42" fmla="*/ 24 w 62"/>
                <a:gd name="T43" fmla="*/ 99 h 101"/>
                <a:gd name="T44" fmla="*/ 19 w 62"/>
                <a:gd name="T45" fmla="*/ 100 h 101"/>
                <a:gd name="T46" fmla="*/ 14 w 62"/>
                <a:gd name="T47" fmla="*/ 100 h 101"/>
                <a:gd name="T48" fmla="*/ 8 w 62"/>
                <a:gd name="T49" fmla="*/ 100 h 101"/>
                <a:gd name="T50" fmla="*/ 3 w 62"/>
                <a:gd name="T51" fmla="*/ 100 h 101"/>
                <a:gd name="T52" fmla="*/ 6 w 62"/>
                <a:gd name="T53" fmla="*/ 99 h 101"/>
                <a:gd name="T54" fmla="*/ 17 w 62"/>
                <a:gd name="T55" fmla="*/ 96 h 101"/>
                <a:gd name="T56" fmla="*/ 25 w 62"/>
                <a:gd name="T57" fmla="*/ 94 h 101"/>
                <a:gd name="T58" fmla="*/ 32 w 62"/>
                <a:gd name="T59" fmla="*/ 91 h 101"/>
                <a:gd name="T60" fmla="*/ 37 w 62"/>
                <a:gd name="T61" fmla="*/ 87 h 101"/>
                <a:gd name="T62" fmla="*/ 41 w 62"/>
                <a:gd name="T63" fmla="*/ 81 h 101"/>
                <a:gd name="T64" fmla="*/ 44 w 62"/>
                <a:gd name="T65" fmla="*/ 73 h 101"/>
                <a:gd name="T66" fmla="*/ 47 w 62"/>
                <a:gd name="T67" fmla="*/ 62 h 101"/>
                <a:gd name="T68" fmla="*/ 50 w 62"/>
                <a:gd name="T69" fmla="*/ 53 h 101"/>
                <a:gd name="T70" fmla="*/ 52 w 62"/>
                <a:gd name="T71" fmla="*/ 48 h 101"/>
                <a:gd name="T72" fmla="*/ 54 w 62"/>
                <a:gd name="T73" fmla="*/ 43 h 101"/>
                <a:gd name="T74" fmla="*/ 56 w 62"/>
                <a:gd name="T75" fmla="*/ 38 h 101"/>
                <a:gd name="T76" fmla="*/ 57 w 62"/>
                <a:gd name="T77" fmla="*/ 32 h 101"/>
                <a:gd name="T78" fmla="*/ 56 w 62"/>
                <a:gd name="T79" fmla="*/ 27 h 101"/>
                <a:gd name="T80" fmla="*/ 55 w 62"/>
                <a:gd name="T81" fmla="*/ 24 h 101"/>
                <a:gd name="T82" fmla="*/ 54 w 62"/>
                <a:gd name="T83" fmla="*/ 21 h 101"/>
                <a:gd name="T84" fmla="*/ 53 w 62"/>
                <a:gd name="T85" fmla="*/ 17 h 101"/>
                <a:gd name="T86" fmla="*/ 53 w 62"/>
                <a:gd name="T87" fmla="*/ 12 h 101"/>
                <a:gd name="T88" fmla="*/ 53 w 62"/>
                <a:gd name="T89" fmla="*/ 7 h 101"/>
                <a:gd name="T90" fmla="*/ 54 w 62"/>
                <a:gd name="T91" fmla="*/ 2 h 101"/>
                <a:gd name="T92" fmla="*/ 54 w 62"/>
                <a:gd name="T93" fmla="*/ 0 h 101"/>
                <a:gd name="T94" fmla="*/ 54 w 62"/>
                <a:gd name="T9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" h="101">
                  <a:moveTo>
                    <a:pt x="55" y="0"/>
                  </a:move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2" y="21"/>
                  </a:lnTo>
                  <a:lnTo>
                    <a:pt x="62" y="29"/>
                  </a:lnTo>
                  <a:lnTo>
                    <a:pt x="62" y="38"/>
                  </a:lnTo>
                  <a:lnTo>
                    <a:pt x="62" y="47"/>
                  </a:lnTo>
                  <a:lnTo>
                    <a:pt x="61" y="51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9" y="64"/>
                  </a:lnTo>
                  <a:lnTo>
                    <a:pt x="58" y="69"/>
                  </a:lnTo>
                  <a:lnTo>
                    <a:pt x="57" y="73"/>
                  </a:lnTo>
                  <a:lnTo>
                    <a:pt x="56" y="77"/>
                  </a:lnTo>
                  <a:lnTo>
                    <a:pt x="56" y="82"/>
                  </a:lnTo>
                  <a:lnTo>
                    <a:pt x="55" y="85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52" y="94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2" y="99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4" y="99"/>
                  </a:lnTo>
                  <a:lnTo>
                    <a:pt x="22" y="99"/>
                  </a:lnTo>
                  <a:lnTo>
                    <a:pt x="19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1" y="100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3" y="100"/>
                  </a:lnTo>
                  <a:lnTo>
                    <a:pt x="0" y="101"/>
                  </a:lnTo>
                  <a:lnTo>
                    <a:pt x="6" y="99"/>
                  </a:lnTo>
                  <a:lnTo>
                    <a:pt x="12" y="98"/>
                  </a:lnTo>
                  <a:lnTo>
                    <a:pt x="17" y="96"/>
                  </a:lnTo>
                  <a:lnTo>
                    <a:pt x="21" y="95"/>
                  </a:lnTo>
                  <a:lnTo>
                    <a:pt x="25" y="94"/>
                  </a:lnTo>
                  <a:lnTo>
                    <a:pt x="28" y="93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7" y="87"/>
                  </a:lnTo>
                  <a:lnTo>
                    <a:pt x="39" y="84"/>
                  </a:lnTo>
                  <a:lnTo>
                    <a:pt x="41" y="81"/>
                  </a:lnTo>
                  <a:lnTo>
                    <a:pt x="43" y="77"/>
                  </a:lnTo>
                  <a:lnTo>
                    <a:pt x="44" y="73"/>
                  </a:lnTo>
                  <a:lnTo>
                    <a:pt x="46" y="68"/>
                  </a:lnTo>
                  <a:lnTo>
                    <a:pt x="47" y="62"/>
                  </a:lnTo>
                  <a:lnTo>
                    <a:pt x="49" y="56"/>
                  </a:lnTo>
                  <a:lnTo>
                    <a:pt x="50" y="53"/>
                  </a:lnTo>
                  <a:lnTo>
                    <a:pt x="51" y="51"/>
                  </a:lnTo>
                  <a:lnTo>
                    <a:pt x="52" y="48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5" y="40"/>
                  </a:lnTo>
                  <a:lnTo>
                    <a:pt x="56" y="38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08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2" name="Freeform 106">
              <a:extLst>
                <a:ext uri="{FF2B5EF4-FFF2-40B4-BE49-F238E27FC236}">
                  <a16:creationId xmlns:a16="http://schemas.microsoft.com/office/drawing/2014/main" id="{D259B559-5BFA-451C-B934-1A868D892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968"/>
              <a:ext cx="59" cy="98"/>
            </a:xfrm>
            <a:custGeom>
              <a:avLst/>
              <a:gdLst>
                <a:gd name="T0" fmla="*/ 54 w 59"/>
                <a:gd name="T1" fmla="*/ 1 h 98"/>
                <a:gd name="T2" fmla="*/ 56 w 59"/>
                <a:gd name="T3" fmla="*/ 1 h 98"/>
                <a:gd name="T4" fmla="*/ 58 w 59"/>
                <a:gd name="T5" fmla="*/ 4 h 98"/>
                <a:gd name="T6" fmla="*/ 59 w 59"/>
                <a:gd name="T7" fmla="*/ 8 h 98"/>
                <a:gd name="T8" fmla="*/ 59 w 59"/>
                <a:gd name="T9" fmla="*/ 19 h 98"/>
                <a:gd name="T10" fmla="*/ 59 w 59"/>
                <a:gd name="T11" fmla="*/ 36 h 98"/>
                <a:gd name="T12" fmla="*/ 57 w 59"/>
                <a:gd name="T13" fmla="*/ 49 h 98"/>
                <a:gd name="T14" fmla="*/ 56 w 59"/>
                <a:gd name="T15" fmla="*/ 58 h 98"/>
                <a:gd name="T16" fmla="*/ 54 w 59"/>
                <a:gd name="T17" fmla="*/ 66 h 98"/>
                <a:gd name="T18" fmla="*/ 52 w 59"/>
                <a:gd name="T19" fmla="*/ 75 h 98"/>
                <a:gd name="T20" fmla="*/ 50 w 59"/>
                <a:gd name="T21" fmla="*/ 82 h 98"/>
                <a:gd name="T22" fmla="*/ 48 w 59"/>
                <a:gd name="T23" fmla="*/ 88 h 98"/>
                <a:gd name="T24" fmla="*/ 46 w 59"/>
                <a:gd name="T25" fmla="*/ 92 h 98"/>
                <a:gd name="T26" fmla="*/ 44 w 59"/>
                <a:gd name="T27" fmla="*/ 93 h 98"/>
                <a:gd name="T28" fmla="*/ 42 w 59"/>
                <a:gd name="T29" fmla="*/ 94 h 98"/>
                <a:gd name="T30" fmla="*/ 40 w 59"/>
                <a:gd name="T31" fmla="*/ 95 h 98"/>
                <a:gd name="T32" fmla="*/ 36 w 59"/>
                <a:gd name="T33" fmla="*/ 96 h 98"/>
                <a:gd name="T34" fmla="*/ 32 w 59"/>
                <a:gd name="T35" fmla="*/ 96 h 98"/>
                <a:gd name="T36" fmla="*/ 27 w 59"/>
                <a:gd name="T37" fmla="*/ 96 h 98"/>
                <a:gd name="T38" fmla="*/ 22 w 59"/>
                <a:gd name="T39" fmla="*/ 97 h 98"/>
                <a:gd name="T40" fmla="*/ 17 w 59"/>
                <a:gd name="T41" fmla="*/ 97 h 98"/>
                <a:gd name="T42" fmla="*/ 12 w 59"/>
                <a:gd name="T43" fmla="*/ 97 h 98"/>
                <a:gd name="T44" fmla="*/ 7 w 59"/>
                <a:gd name="T45" fmla="*/ 98 h 98"/>
                <a:gd name="T46" fmla="*/ 3 w 59"/>
                <a:gd name="T47" fmla="*/ 98 h 98"/>
                <a:gd name="T48" fmla="*/ 6 w 59"/>
                <a:gd name="T49" fmla="*/ 97 h 98"/>
                <a:gd name="T50" fmla="*/ 16 w 59"/>
                <a:gd name="T51" fmla="*/ 94 h 98"/>
                <a:gd name="T52" fmla="*/ 24 w 59"/>
                <a:gd name="T53" fmla="*/ 92 h 98"/>
                <a:gd name="T54" fmla="*/ 31 w 59"/>
                <a:gd name="T55" fmla="*/ 89 h 98"/>
                <a:gd name="T56" fmla="*/ 36 w 59"/>
                <a:gd name="T57" fmla="*/ 86 h 98"/>
                <a:gd name="T58" fmla="*/ 40 w 59"/>
                <a:gd name="T59" fmla="*/ 80 h 98"/>
                <a:gd name="T60" fmla="*/ 43 w 59"/>
                <a:gd name="T61" fmla="*/ 72 h 98"/>
                <a:gd name="T62" fmla="*/ 46 w 59"/>
                <a:gd name="T63" fmla="*/ 62 h 98"/>
                <a:gd name="T64" fmla="*/ 48 w 59"/>
                <a:gd name="T65" fmla="*/ 52 h 98"/>
                <a:gd name="T66" fmla="*/ 50 w 59"/>
                <a:gd name="T67" fmla="*/ 46 h 98"/>
                <a:gd name="T68" fmla="*/ 52 w 59"/>
                <a:gd name="T69" fmla="*/ 41 h 98"/>
                <a:gd name="T70" fmla="*/ 54 w 59"/>
                <a:gd name="T71" fmla="*/ 36 h 98"/>
                <a:gd name="T72" fmla="*/ 55 w 59"/>
                <a:gd name="T73" fmla="*/ 31 h 98"/>
                <a:gd name="T74" fmla="*/ 53 w 59"/>
                <a:gd name="T75" fmla="*/ 25 h 98"/>
                <a:gd name="T76" fmla="*/ 53 w 59"/>
                <a:gd name="T77" fmla="*/ 22 h 98"/>
                <a:gd name="T78" fmla="*/ 52 w 59"/>
                <a:gd name="T79" fmla="*/ 19 h 98"/>
                <a:gd name="T80" fmla="*/ 52 w 59"/>
                <a:gd name="T81" fmla="*/ 16 h 98"/>
                <a:gd name="T82" fmla="*/ 52 w 59"/>
                <a:gd name="T83" fmla="*/ 11 h 98"/>
                <a:gd name="T84" fmla="*/ 52 w 59"/>
                <a:gd name="T85" fmla="*/ 7 h 98"/>
                <a:gd name="T86" fmla="*/ 53 w 59"/>
                <a:gd name="T87" fmla="*/ 2 h 98"/>
                <a:gd name="T88" fmla="*/ 53 w 59"/>
                <a:gd name="T89" fmla="*/ 0 h 98"/>
                <a:gd name="T90" fmla="*/ 53 w 59"/>
                <a:gd name="T9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98">
                  <a:moveTo>
                    <a:pt x="53" y="1"/>
                  </a:moveTo>
                  <a:lnTo>
                    <a:pt x="54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8" y="45"/>
                  </a:lnTo>
                  <a:lnTo>
                    <a:pt x="57" y="49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53" y="70"/>
                  </a:lnTo>
                  <a:lnTo>
                    <a:pt x="52" y="75"/>
                  </a:lnTo>
                  <a:lnTo>
                    <a:pt x="51" y="79"/>
                  </a:lnTo>
                  <a:lnTo>
                    <a:pt x="50" y="82"/>
                  </a:lnTo>
                  <a:lnTo>
                    <a:pt x="49" y="85"/>
                  </a:lnTo>
                  <a:lnTo>
                    <a:pt x="48" y="88"/>
                  </a:lnTo>
                  <a:lnTo>
                    <a:pt x="48" y="91"/>
                  </a:lnTo>
                  <a:lnTo>
                    <a:pt x="46" y="92"/>
                  </a:lnTo>
                  <a:lnTo>
                    <a:pt x="45" y="92"/>
                  </a:lnTo>
                  <a:lnTo>
                    <a:pt x="44" y="93"/>
                  </a:lnTo>
                  <a:lnTo>
                    <a:pt x="43" y="93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29" y="96"/>
                  </a:lnTo>
                  <a:lnTo>
                    <a:pt x="27" y="96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17" y="97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0" y="98"/>
                  </a:lnTo>
                  <a:lnTo>
                    <a:pt x="7" y="98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6" y="97"/>
                  </a:lnTo>
                  <a:lnTo>
                    <a:pt x="11" y="96"/>
                  </a:lnTo>
                  <a:lnTo>
                    <a:pt x="16" y="94"/>
                  </a:lnTo>
                  <a:lnTo>
                    <a:pt x="20" y="93"/>
                  </a:lnTo>
                  <a:lnTo>
                    <a:pt x="24" y="92"/>
                  </a:lnTo>
                  <a:lnTo>
                    <a:pt x="28" y="91"/>
                  </a:lnTo>
                  <a:lnTo>
                    <a:pt x="31" y="89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8" y="83"/>
                  </a:lnTo>
                  <a:lnTo>
                    <a:pt x="40" y="80"/>
                  </a:lnTo>
                  <a:lnTo>
                    <a:pt x="41" y="77"/>
                  </a:lnTo>
                  <a:lnTo>
                    <a:pt x="43" y="72"/>
                  </a:lnTo>
                  <a:lnTo>
                    <a:pt x="44" y="67"/>
                  </a:lnTo>
                  <a:lnTo>
                    <a:pt x="46" y="62"/>
                  </a:lnTo>
                  <a:lnTo>
                    <a:pt x="47" y="55"/>
                  </a:lnTo>
                  <a:lnTo>
                    <a:pt x="48" y="52"/>
                  </a:lnTo>
                  <a:lnTo>
                    <a:pt x="49" y="49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2" y="41"/>
                  </a:lnTo>
                  <a:lnTo>
                    <a:pt x="53" y="38"/>
                  </a:lnTo>
                  <a:lnTo>
                    <a:pt x="54" y="36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3" name="Freeform 107">
              <a:extLst>
                <a:ext uri="{FF2B5EF4-FFF2-40B4-BE49-F238E27FC236}">
                  <a16:creationId xmlns:a16="http://schemas.microsoft.com/office/drawing/2014/main" id="{70FCB960-5452-433C-98A2-D38AD8E9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970"/>
              <a:ext cx="57" cy="96"/>
            </a:xfrm>
            <a:custGeom>
              <a:avLst/>
              <a:gdLst>
                <a:gd name="T0" fmla="*/ 52 w 57"/>
                <a:gd name="T1" fmla="*/ 1 h 96"/>
                <a:gd name="T2" fmla="*/ 54 w 57"/>
                <a:gd name="T3" fmla="*/ 2 h 96"/>
                <a:gd name="T4" fmla="*/ 56 w 57"/>
                <a:gd name="T5" fmla="*/ 3 h 96"/>
                <a:gd name="T6" fmla="*/ 56 w 57"/>
                <a:gd name="T7" fmla="*/ 6 h 96"/>
                <a:gd name="T8" fmla="*/ 56 w 57"/>
                <a:gd name="T9" fmla="*/ 17 h 96"/>
                <a:gd name="T10" fmla="*/ 55 w 57"/>
                <a:gd name="T11" fmla="*/ 35 h 96"/>
                <a:gd name="T12" fmla="*/ 54 w 57"/>
                <a:gd name="T13" fmla="*/ 47 h 96"/>
                <a:gd name="T14" fmla="*/ 52 w 57"/>
                <a:gd name="T15" fmla="*/ 56 h 96"/>
                <a:gd name="T16" fmla="*/ 50 w 57"/>
                <a:gd name="T17" fmla="*/ 63 h 96"/>
                <a:gd name="T18" fmla="*/ 48 w 57"/>
                <a:gd name="T19" fmla="*/ 72 h 96"/>
                <a:gd name="T20" fmla="*/ 46 w 57"/>
                <a:gd name="T21" fmla="*/ 79 h 96"/>
                <a:gd name="T22" fmla="*/ 44 w 57"/>
                <a:gd name="T23" fmla="*/ 85 h 96"/>
                <a:gd name="T24" fmla="*/ 42 w 57"/>
                <a:gd name="T25" fmla="*/ 89 h 96"/>
                <a:gd name="T26" fmla="*/ 40 w 57"/>
                <a:gd name="T27" fmla="*/ 90 h 96"/>
                <a:gd name="T28" fmla="*/ 38 w 57"/>
                <a:gd name="T29" fmla="*/ 91 h 96"/>
                <a:gd name="T30" fmla="*/ 35 w 57"/>
                <a:gd name="T31" fmla="*/ 92 h 96"/>
                <a:gd name="T32" fmla="*/ 32 w 57"/>
                <a:gd name="T33" fmla="*/ 92 h 96"/>
                <a:gd name="T34" fmla="*/ 28 w 57"/>
                <a:gd name="T35" fmla="*/ 93 h 96"/>
                <a:gd name="T36" fmla="*/ 24 w 57"/>
                <a:gd name="T37" fmla="*/ 94 h 96"/>
                <a:gd name="T38" fmla="*/ 19 w 57"/>
                <a:gd name="T39" fmla="*/ 94 h 96"/>
                <a:gd name="T40" fmla="*/ 15 w 57"/>
                <a:gd name="T41" fmla="*/ 95 h 96"/>
                <a:gd name="T42" fmla="*/ 11 w 57"/>
                <a:gd name="T43" fmla="*/ 95 h 96"/>
                <a:gd name="T44" fmla="*/ 7 w 57"/>
                <a:gd name="T45" fmla="*/ 96 h 96"/>
                <a:gd name="T46" fmla="*/ 2 w 57"/>
                <a:gd name="T47" fmla="*/ 96 h 96"/>
                <a:gd name="T48" fmla="*/ 6 w 57"/>
                <a:gd name="T49" fmla="*/ 95 h 96"/>
                <a:gd name="T50" fmla="*/ 16 w 57"/>
                <a:gd name="T51" fmla="*/ 93 h 96"/>
                <a:gd name="T52" fmla="*/ 23 w 57"/>
                <a:gd name="T53" fmla="*/ 91 h 96"/>
                <a:gd name="T54" fmla="*/ 30 w 57"/>
                <a:gd name="T55" fmla="*/ 88 h 96"/>
                <a:gd name="T56" fmla="*/ 35 w 57"/>
                <a:gd name="T57" fmla="*/ 85 h 96"/>
                <a:gd name="T58" fmla="*/ 39 w 57"/>
                <a:gd name="T59" fmla="*/ 79 h 96"/>
                <a:gd name="T60" fmla="*/ 42 w 57"/>
                <a:gd name="T61" fmla="*/ 72 h 96"/>
                <a:gd name="T62" fmla="*/ 44 w 57"/>
                <a:gd name="T63" fmla="*/ 61 h 96"/>
                <a:gd name="T64" fmla="*/ 46 w 57"/>
                <a:gd name="T65" fmla="*/ 51 h 96"/>
                <a:gd name="T66" fmla="*/ 48 w 57"/>
                <a:gd name="T67" fmla="*/ 45 h 96"/>
                <a:gd name="T68" fmla="*/ 50 w 57"/>
                <a:gd name="T69" fmla="*/ 39 h 96"/>
                <a:gd name="T70" fmla="*/ 52 w 57"/>
                <a:gd name="T71" fmla="*/ 34 h 96"/>
                <a:gd name="T72" fmla="*/ 52 w 57"/>
                <a:gd name="T73" fmla="*/ 29 h 96"/>
                <a:gd name="T74" fmla="*/ 51 w 57"/>
                <a:gd name="T75" fmla="*/ 24 h 96"/>
                <a:gd name="T76" fmla="*/ 51 w 57"/>
                <a:gd name="T77" fmla="*/ 20 h 96"/>
                <a:gd name="T78" fmla="*/ 51 w 57"/>
                <a:gd name="T79" fmla="*/ 17 h 96"/>
                <a:gd name="T80" fmla="*/ 51 w 57"/>
                <a:gd name="T81" fmla="*/ 14 h 96"/>
                <a:gd name="T82" fmla="*/ 51 w 57"/>
                <a:gd name="T83" fmla="*/ 11 h 96"/>
                <a:gd name="T84" fmla="*/ 51 w 57"/>
                <a:gd name="T85" fmla="*/ 7 h 96"/>
                <a:gd name="T86" fmla="*/ 52 w 57"/>
                <a:gd name="T87" fmla="*/ 2 h 96"/>
                <a:gd name="T88" fmla="*/ 52 w 57"/>
                <a:gd name="T89" fmla="*/ 0 h 96"/>
                <a:gd name="T90" fmla="*/ 51 w 57"/>
                <a:gd name="T91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6">
                  <a:moveTo>
                    <a:pt x="51" y="1"/>
                  </a:moveTo>
                  <a:lnTo>
                    <a:pt x="52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6" y="17"/>
                  </a:lnTo>
                  <a:lnTo>
                    <a:pt x="56" y="26"/>
                  </a:lnTo>
                  <a:lnTo>
                    <a:pt x="55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9" y="68"/>
                  </a:lnTo>
                  <a:lnTo>
                    <a:pt x="48" y="72"/>
                  </a:lnTo>
                  <a:lnTo>
                    <a:pt x="47" y="76"/>
                  </a:lnTo>
                  <a:lnTo>
                    <a:pt x="46" y="79"/>
                  </a:lnTo>
                  <a:lnTo>
                    <a:pt x="45" y="82"/>
                  </a:lnTo>
                  <a:lnTo>
                    <a:pt x="44" y="85"/>
                  </a:lnTo>
                  <a:lnTo>
                    <a:pt x="43" y="88"/>
                  </a:lnTo>
                  <a:lnTo>
                    <a:pt x="42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6" y="93"/>
                  </a:lnTo>
                  <a:lnTo>
                    <a:pt x="24" y="94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7" y="94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9" y="95"/>
                  </a:lnTo>
                  <a:lnTo>
                    <a:pt x="7" y="96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6" y="95"/>
                  </a:lnTo>
                  <a:lnTo>
                    <a:pt x="11" y="94"/>
                  </a:lnTo>
                  <a:lnTo>
                    <a:pt x="16" y="93"/>
                  </a:lnTo>
                  <a:lnTo>
                    <a:pt x="20" y="92"/>
                  </a:lnTo>
                  <a:lnTo>
                    <a:pt x="23" y="91"/>
                  </a:lnTo>
                  <a:lnTo>
                    <a:pt x="27" y="89"/>
                  </a:lnTo>
                  <a:lnTo>
                    <a:pt x="30" y="88"/>
                  </a:lnTo>
                  <a:lnTo>
                    <a:pt x="32" y="86"/>
                  </a:lnTo>
                  <a:lnTo>
                    <a:pt x="35" y="85"/>
                  </a:lnTo>
                  <a:lnTo>
                    <a:pt x="37" y="82"/>
                  </a:lnTo>
                  <a:lnTo>
                    <a:pt x="39" y="79"/>
                  </a:lnTo>
                  <a:lnTo>
                    <a:pt x="40" y="76"/>
                  </a:lnTo>
                  <a:lnTo>
                    <a:pt x="42" y="72"/>
                  </a:lnTo>
                  <a:lnTo>
                    <a:pt x="43" y="67"/>
                  </a:lnTo>
                  <a:lnTo>
                    <a:pt x="44" y="61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7" y="48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1" y="37"/>
                  </a:lnTo>
                  <a:lnTo>
                    <a:pt x="52" y="34"/>
                  </a:lnTo>
                  <a:lnTo>
                    <a:pt x="53" y="31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82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4" name="Freeform 108">
              <a:extLst>
                <a:ext uri="{FF2B5EF4-FFF2-40B4-BE49-F238E27FC236}">
                  <a16:creationId xmlns:a16="http://schemas.microsoft.com/office/drawing/2014/main" id="{B535DDB4-F27A-45A3-9357-81ADB777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72"/>
              <a:ext cx="54" cy="94"/>
            </a:xfrm>
            <a:custGeom>
              <a:avLst/>
              <a:gdLst>
                <a:gd name="T0" fmla="*/ 49 w 54"/>
                <a:gd name="T1" fmla="*/ 1 h 94"/>
                <a:gd name="T2" fmla="*/ 53 w 54"/>
                <a:gd name="T3" fmla="*/ 2 h 94"/>
                <a:gd name="T4" fmla="*/ 54 w 54"/>
                <a:gd name="T5" fmla="*/ 6 h 94"/>
                <a:gd name="T6" fmla="*/ 51 w 54"/>
                <a:gd name="T7" fmla="*/ 42 h 94"/>
                <a:gd name="T8" fmla="*/ 42 w 54"/>
                <a:gd name="T9" fmla="*/ 73 h 94"/>
                <a:gd name="T10" fmla="*/ 39 w 54"/>
                <a:gd name="T11" fmla="*/ 85 h 94"/>
                <a:gd name="T12" fmla="*/ 30 w 54"/>
                <a:gd name="T13" fmla="*/ 89 h 94"/>
                <a:gd name="T14" fmla="*/ 0 w 54"/>
                <a:gd name="T15" fmla="*/ 94 h 94"/>
                <a:gd name="T16" fmla="*/ 5 w 54"/>
                <a:gd name="T17" fmla="*/ 93 h 94"/>
                <a:gd name="T18" fmla="*/ 10 w 54"/>
                <a:gd name="T19" fmla="*/ 92 h 94"/>
                <a:gd name="T20" fmla="*/ 15 w 54"/>
                <a:gd name="T21" fmla="*/ 91 h 94"/>
                <a:gd name="T22" fmla="*/ 19 w 54"/>
                <a:gd name="T23" fmla="*/ 90 h 94"/>
                <a:gd name="T24" fmla="*/ 23 w 54"/>
                <a:gd name="T25" fmla="*/ 89 h 94"/>
                <a:gd name="T26" fmla="*/ 26 w 54"/>
                <a:gd name="T27" fmla="*/ 88 h 94"/>
                <a:gd name="T28" fmla="*/ 29 w 54"/>
                <a:gd name="T29" fmla="*/ 87 h 94"/>
                <a:gd name="T30" fmla="*/ 31 w 54"/>
                <a:gd name="T31" fmla="*/ 85 h 94"/>
                <a:gd name="T32" fmla="*/ 34 w 54"/>
                <a:gd name="T33" fmla="*/ 83 h 94"/>
                <a:gd name="T34" fmla="*/ 36 w 54"/>
                <a:gd name="T35" fmla="*/ 81 h 94"/>
                <a:gd name="T36" fmla="*/ 37 w 54"/>
                <a:gd name="T37" fmla="*/ 78 h 94"/>
                <a:gd name="T38" fmla="*/ 39 w 54"/>
                <a:gd name="T39" fmla="*/ 75 h 94"/>
                <a:gd name="T40" fmla="*/ 40 w 54"/>
                <a:gd name="T41" fmla="*/ 71 h 94"/>
                <a:gd name="T42" fmla="*/ 42 w 54"/>
                <a:gd name="T43" fmla="*/ 66 h 94"/>
                <a:gd name="T44" fmla="*/ 43 w 54"/>
                <a:gd name="T45" fmla="*/ 60 h 94"/>
                <a:gd name="T46" fmla="*/ 44 w 54"/>
                <a:gd name="T47" fmla="*/ 54 h 94"/>
                <a:gd name="T48" fmla="*/ 47 w 54"/>
                <a:gd name="T49" fmla="*/ 40 h 94"/>
                <a:gd name="T50" fmla="*/ 51 w 54"/>
                <a:gd name="T51" fmla="*/ 29 h 94"/>
                <a:gd name="T52" fmla="*/ 49 w 54"/>
                <a:gd name="T53" fmla="*/ 19 h 94"/>
                <a:gd name="T54" fmla="*/ 49 w 54"/>
                <a:gd name="T55" fmla="*/ 14 h 94"/>
                <a:gd name="T56" fmla="*/ 49 w 54"/>
                <a:gd name="T57" fmla="*/ 8 h 94"/>
                <a:gd name="T58" fmla="*/ 52 w 54"/>
                <a:gd name="T59" fmla="*/ 0 h 94"/>
                <a:gd name="T60" fmla="*/ 49 w 54"/>
                <a:gd name="T6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94">
                  <a:moveTo>
                    <a:pt x="49" y="1"/>
                  </a:moveTo>
                  <a:lnTo>
                    <a:pt x="53" y="2"/>
                  </a:lnTo>
                  <a:lnTo>
                    <a:pt x="54" y="6"/>
                  </a:lnTo>
                  <a:lnTo>
                    <a:pt x="51" y="42"/>
                  </a:lnTo>
                  <a:lnTo>
                    <a:pt x="42" y="73"/>
                  </a:lnTo>
                  <a:lnTo>
                    <a:pt x="39" y="85"/>
                  </a:lnTo>
                  <a:lnTo>
                    <a:pt x="30" y="89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5" y="91"/>
                  </a:lnTo>
                  <a:lnTo>
                    <a:pt x="19" y="90"/>
                  </a:lnTo>
                  <a:lnTo>
                    <a:pt x="23" y="89"/>
                  </a:lnTo>
                  <a:lnTo>
                    <a:pt x="26" y="88"/>
                  </a:lnTo>
                  <a:lnTo>
                    <a:pt x="29" y="87"/>
                  </a:lnTo>
                  <a:lnTo>
                    <a:pt x="31" y="85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9" y="75"/>
                  </a:lnTo>
                  <a:lnTo>
                    <a:pt x="40" y="71"/>
                  </a:lnTo>
                  <a:lnTo>
                    <a:pt x="42" y="66"/>
                  </a:lnTo>
                  <a:lnTo>
                    <a:pt x="43" y="60"/>
                  </a:lnTo>
                  <a:lnTo>
                    <a:pt x="44" y="54"/>
                  </a:lnTo>
                  <a:lnTo>
                    <a:pt x="47" y="40"/>
                  </a:lnTo>
                  <a:lnTo>
                    <a:pt x="51" y="29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8"/>
                  </a:lnTo>
                  <a:lnTo>
                    <a:pt x="52" y="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89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5" name="Freeform 109">
              <a:extLst>
                <a:ext uri="{FF2B5EF4-FFF2-40B4-BE49-F238E27FC236}">
                  <a16:creationId xmlns:a16="http://schemas.microsoft.com/office/drawing/2014/main" id="{3EA06536-FBDA-49F4-84C6-080542D0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915"/>
              <a:ext cx="16" cy="13"/>
            </a:xfrm>
            <a:custGeom>
              <a:avLst/>
              <a:gdLst>
                <a:gd name="T0" fmla="*/ 6 w 16"/>
                <a:gd name="T1" fmla="*/ 1 h 13"/>
                <a:gd name="T2" fmla="*/ 8 w 16"/>
                <a:gd name="T3" fmla="*/ 1 h 13"/>
                <a:gd name="T4" fmla="*/ 10 w 16"/>
                <a:gd name="T5" fmla="*/ 0 h 13"/>
                <a:gd name="T6" fmla="*/ 11 w 16"/>
                <a:gd name="T7" fmla="*/ 1 h 13"/>
                <a:gd name="T8" fmla="*/ 13 w 16"/>
                <a:gd name="T9" fmla="*/ 1 h 13"/>
                <a:gd name="T10" fmla="*/ 14 w 16"/>
                <a:gd name="T11" fmla="*/ 2 h 13"/>
                <a:gd name="T12" fmla="*/ 15 w 16"/>
                <a:gd name="T13" fmla="*/ 2 h 13"/>
                <a:gd name="T14" fmla="*/ 16 w 16"/>
                <a:gd name="T15" fmla="*/ 3 h 13"/>
                <a:gd name="T16" fmla="*/ 16 w 16"/>
                <a:gd name="T17" fmla="*/ 4 h 13"/>
                <a:gd name="T18" fmla="*/ 16 w 16"/>
                <a:gd name="T19" fmla="*/ 6 h 13"/>
                <a:gd name="T20" fmla="*/ 16 w 16"/>
                <a:gd name="T21" fmla="*/ 7 h 13"/>
                <a:gd name="T22" fmla="*/ 16 w 16"/>
                <a:gd name="T23" fmla="*/ 8 h 13"/>
                <a:gd name="T24" fmla="*/ 15 w 16"/>
                <a:gd name="T25" fmla="*/ 9 h 13"/>
                <a:gd name="T26" fmla="*/ 14 w 16"/>
                <a:gd name="T27" fmla="*/ 10 h 13"/>
                <a:gd name="T28" fmla="*/ 13 w 16"/>
                <a:gd name="T29" fmla="*/ 11 h 13"/>
                <a:gd name="T30" fmla="*/ 12 w 16"/>
                <a:gd name="T31" fmla="*/ 12 h 13"/>
                <a:gd name="T32" fmla="*/ 10 w 16"/>
                <a:gd name="T33" fmla="*/ 13 h 13"/>
                <a:gd name="T34" fmla="*/ 8 w 16"/>
                <a:gd name="T35" fmla="*/ 13 h 13"/>
                <a:gd name="T36" fmla="*/ 7 w 16"/>
                <a:gd name="T37" fmla="*/ 13 h 13"/>
                <a:gd name="T38" fmla="*/ 6 w 16"/>
                <a:gd name="T39" fmla="*/ 13 h 13"/>
                <a:gd name="T40" fmla="*/ 4 w 16"/>
                <a:gd name="T41" fmla="*/ 13 h 13"/>
                <a:gd name="T42" fmla="*/ 3 w 16"/>
                <a:gd name="T43" fmla="*/ 12 h 13"/>
                <a:gd name="T44" fmla="*/ 2 w 16"/>
                <a:gd name="T45" fmla="*/ 12 h 13"/>
                <a:gd name="T46" fmla="*/ 1 w 16"/>
                <a:gd name="T47" fmla="*/ 10 h 13"/>
                <a:gd name="T48" fmla="*/ 1 w 16"/>
                <a:gd name="T49" fmla="*/ 9 h 13"/>
                <a:gd name="T50" fmla="*/ 0 w 16"/>
                <a:gd name="T51" fmla="*/ 8 h 13"/>
                <a:gd name="T52" fmla="*/ 0 w 16"/>
                <a:gd name="T53" fmla="*/ 7 h 13"/>
                <a:gd name="T54" fmla="*/ 1 w 16"/>
                <a:gd name="T55" fmla="*/ 6 h 13"/>
                <a:gd name="T56" fmla="*/ 1 w 16"/>
                <a:gd name="T57" fmla="*/ 4 h 13"/>
                <a:gd name="T58" fmla="*/ 2 w 16"/>
                <a:gd name="T59" fmla="*/ 3 h 13"/>
                <a:gd name="T60" fmla="*/ 4 w 16"/>
                <a:gd name="T61" fmla="*/ 2 h 13"/>
                <a:gd name="T62" fmla="*/ 5 w 16"/>
                <a:gd name="T63" fmla="*/ 2 h 13"/>
                <a:gd name="T64" fmla="*/ 6 w 16"/>
                <a:gd name="T6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3">
                  <a:moveTo>
                    <a:pt x="6" y="1"/>
                  </a:moveTo>
                  <a:lnTo>
                    <a:pt x="8" y="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" name="Freeform 110">
              <a:extLst>
                <a:ext uri="{FF2B5EF4-FFF2-40B4-BE49-F238E27FC236}">
                  <a16:creationId xmlns:a16="http://schemas.microsoft.com/office/drawing/2014/main" id="{26DDB127-9911-447C-8F3A-43EF3718E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5"/>
              <a:ext cx="16" cy="13"/>
            </a:xfrm>
            <a:custGeom>
              <a:avLst/>
              <a:gdLst>
                <a:gd name="T0" fmla="*/ 6 w 16"/>
                <a:gd name="T1" fmla="*/ 1 h 13"/>
                <a:gd name="T2" fmla="*/ 7 w 16"/>
                <a:gd name="T3" fmla="*/ 1 h 13"/>
                <a:gd name="T4" fmla="*/ 9 w 16"/>
                <a:gd name="T5" fmla="*/ 0 h 13"/>
                <a:gd name="T6" fmla="*/ 10 w 16"/>
                <a:gd name="T7" fmla="*/ 1 h 13"/>
                <a:gd name="T8" fmla="*/ 12 w 16"/>
                <a:gd name="T9" fmla="*/ 1 h 13"/>
                <a:gd name="T10" fmla="*/ 13 w 16"/>
                <a:gd name="T11" fmla="*/ 2 h 13"/>
                <a:gd name="T12" fmla="*/ 14 w 16"/>
                <a:gd name="T13" fmla="*/ 2 h 13"/>
                <a:gd name="T14" fmla="*/ 15 w 16"/>
                <a:gd name="T15" fmla="*/ 3 h 13"/>
                <a:gd name="T16" fmla="*/ 15 w 16"/>
                <a:gd name="T17" fmla="*/ 4 h 13"/>
                <a:gd name="T18" fmla="*/ 16 w 16"/>
                <a:gd name="T19" fmla="*/ 6 h 13"/>
                <a:gd name="T20" fmla="*/ 15 w 16"/>
                <a:gd name="T21" fmla="*/ 7 h 13"/>
                <a:gd name="T22" fmla="*/ 15 w 16"/>
                <a:gd name="T23" fmla="*/ 8 h 13"/>
                <a:gd name="T24" fmla="*/ 14 w 16"/>
                <a:gd name="T25" fmla="*/ 9 h 13"/>
                <a:gd name="T26" fmla="*/ 13 w 16"/>
                <a:gd name="T27" fmla="*/ 10 h 13"/>
                <a:gd name="T28" fmla="*/ 12 w 16"/>
                <a:gd name="T29" fmla="*/ 11 h 13"/>
                <a:gd name="T30" fmla="*/ 11 w 16"/>
                <a:gd name="T31" fmla="*/ 12 h 13"/>
                <a:gd name="T32" fmla="*/ 9 w 16"/>
                <a:gd name="T33" fmla="*/ 13 h 13"/>
                <a:gd name="T34" fmla="*/ 8 w 16"/>
                <a:gd name="T35" fmla="*/ 13 h 13"/>
                <a:gd name="T36" fmla="*/ 6 w 16"/>
                <a:gd name="T37" fmla="*/ 13 h 13"/>
                <a:gd name="T38" fmla="*/ 5 w 16"/>
                <a:gd name="T39" fmla="*/ 13 h 13"/>
                <a:gd name="T40" fmla="*/ 3 w 16"/>
                <a:gd name="T41" fmla="*/ 13 h 13"/>
                <a:gd name="T42" fmla="*/ 2 w 16"/>
                <a:gd name="T43" fmla="*/ 12 h 13"/>
                <a:gd name="T44" fmla="*/ 1 w 16"/>
                <a:gd name="T45" fmla="*/ 12 h 13"/>
                <a:gd name="T46" fmla="*/ 0 w 16"/>
                <a:gd name="T47" fmla="*/ 10 h 13"/>
                <a:gd name="T48" fmla="*/ 0 w 16"/>
                <a:gd name="T49" fmla="*/ 9 h 13"/>
                <a:gd name="T50" fmla="*/ 0 w 16"/>
                <a:gd name="T51" fmla="*/ 8 h 13"/>
                <a:gd name="T52" fmla="*/ 0 w 16"/>
                <a:gd name="T53" fmla="*/ 7 h 13"/>
                <a:gd name="T54" fmla="*/ 0 w 16"/>
                <a:gd name="T55" fmla="*/ 6 h 13"/>
                <a:gd name="T56" fmla="*/ 1 w 16"/>
                <a:gd name="T57" fmla="*/ 4 h 13"/>
                <a:gd name="T58" fmla="*/ 2 w 16"/>
                <a:gd name="T59" fmla="*/ 3 h 13"/>
                <a:gd name="T60" fmla="*/ 3 w 16"/>
                <a:gd name="T61" fmla="*/ 2 h 13"/>
                <a:gd name="T62" fmla="*/ 4 w 16"/>
                <a:gd name="T63" fmla="*/ 2 h 13"/>
                <a:gd name="T64" fmla="*/ 6 w 16"/>
                <a:gd name="T6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3">
                  <a:moveTo>
                    <a:pt x="6" y="1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" name="Freeform 111">
              <a:extLst>
                <a:ext uri="{FF2B5EF4-FFF2-40B4-BE49-F238E27FC236}">
                  <a16:creationId xmlns:a16="http://schemas.microsoft.com/office/drawing/2014/main" id="{E45EEF20-28EC-4FC5-A21B-62170AD7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6"/>
              <a:ext cx="15" cy="12"/>
            </a:xfrm>
            <a:custGeom>
              <a:avLst/>
              <a:gdLst>
                <a:gd name="T0" fmla="*/ 6 w 15"/>
                <a:gd name="T1" fmla="*/ 1 h 12"/>
                <a:gd name="T2" fmla="*/ 7 w 15"/>
                <a:gd name="T3" fmla="*/ 0 h 12"/>
                <a:gd name="T4" fmla="*/ 8 w 15"/>
                <a:gd name="T5" fmla="*/ 0 h 12"/>
                <a:gd name="T6" fmla="*/ 10 w 15"/>
                <a:gd name="T7" fmla="*/ 0 h 12"/>
                <a:gd name="T8" fmla="*/ 11 w 15"/>
                <a:gd name="T9" fmla="*/ 1 h 12"/>
                <a:gd name="T10" fmla="*/ 12 w 15"/>
                <a:gd name="T11" fmla="*/ 1 h 12"/>
                <a:gd name="T12" fmla="*/ 13 w 15"/>
                <a:gd name="T13" fmla="*/ 2 h 12"/>
                <a:gd name="T14" fmla="*/ 14 w 15"/>
                <a:gd name="T15" fmla="*/ 3 h 12"/>
                <a:gd name="T16" fmla="*/ 15 w 15"/>
                <a:gd name="T17" fmla="*/ 4 h 12"/>
                <a:gd name="T18" fmla="*/ 15 w 15"/>
                <a:gd name="T19" fmla="*/ 5 h 12"/>
                <a:gd name="T20" fmla="*/ 15 w 15"/>
                <a:gd name="T21" fmla="*/ 6 h 12"/>
                <a:gd name="T22" fmla="*/ 14 w 15"/>
                <a:gd name="T23" fmla="*/ 7 h 12"/>
                <a:gd name="T24" fmla="*/ 14 w 15"/>
                <a:gd name="T25" fmla="*/ 8 h 12"/>
                <a:gd name="T26" fmla="*/ 13 w 15"/>
                <a:gd name="T27" fmla="*/ 9 h 12"/>
                <a:gd name="T28" fmla="*/ 12 w 15"/>
                <a:gd name="T29" fmla="*/ 10 h 12"/>
                <a:gd name="T30" fmla="*/ 10 w 15"/>
                <a:gd name="T31" fmla="*/ 11 h 12"/>
                <a:gd name="T32" fmla="*/ 9 w 15"/>
                <a:gd name="T33" fmla="*/ 12 h 12"/>
                <a:gd name="T34" fmla="*/ 8 w 15"/>
                <a:gd name="T35" fmla="*/ 12 h 12"/>
                <a:gd name="T36" fmla="*/ 6 w 15"/>
                <a:gd name="T37" fmla="*/ 12 h 12"/>
                <a:gd name="T38" fmla="*/ 5 w 15"/>
                <a:gd name="T39" fmla="*/ 12 h 12"/>
                <a:gd name="T40" fmla="*/ 3 w 15"/>
                <a:gd name="T41" fmla="*/ 12 h 12"/>
                <a:gd name="T42" fmla="*/ 2 w 15"/>
                <a:gd name="T43" fmla="*/ 11 h 12"/>
                <a:gd name="T44" fmla="*/ 1 w 15"/>
                <a:gd name="T45" fmla="*/ 10 h 12"/>
                <a:gd name="T46" fmla="*/ 1 w 15"/>
                <a:gd name="T47" fmla="*/ 9 h 12"/>
                <a:gd name="T48" fmla="*/ 0 w 15"/>
                <a:gd name="T49" fmla="*/ 8 h 12"/>
                <a:gd name="T50" fmla="*/ 0 w 15"/>
                <a:gd name="T51" fmla="*/ 7 h 12"/>
                <a:gd name="T52" fmla="*/ 0 w 15"/>
                <a:gd name="T53" fmla="*/ 6 h 12"/>
                <a:gd name="T54" fmla="*/ 0 w 15"/>
                <a:gd name="T55" fmla="*/ 5 h 12"/>
                <a:gd name="T56" fmla="*/ 1 w 15"/>
                <a:gd name="T57" fmla="*/ 4 h 12"/>
                <a:gd name="T58" fmla="*/ 2 w 15"/>
                <a:gd name="T59" fmla="*/ 3 h 12"/>
                <a:gd name="T60" fmla="*/ 3 w 15"/>
                <a:gd name="T61" fmla="*/ 2 h 12"/>
                <a:gd name="T62" fmla="*/ 4 w 15"/>
                <a:gd name="T63" fmla="*/ 1 h 12"/>
                <a:gd name="T64" fmla="*/ 6 w 15"/>
                <a:gd name="T6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2">
                  <a:moveTo>
                    <a:pt x="6" y="1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D7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8" name="Freeform 112">
              <a:extLst>
                <a:ext uri="{FF2B5EF4-FFF2-40B4-BE49-F238E27FC236}">
                  <a16:creationId xmlns:a16="http://schemas.microsoft.com/office/drawing/2014/main" id="{CA04F07A-48A0-4943-8B48-E798F7546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7"/>
              <a:ext cx="14" cy="11"/>
            </a:xfrm>
            <a:custGeom>
              <a:avLst/>
              <a:gdLst>
                <a:gd name="T0" fmla="*/ 5 w 14"/>
                <a:gd name="T1" fmla="*/ 0 h 11"/>
                <a:gd name="T2" fmla="*/ 7 w 14"/>
                <a:gd name="T3" fmla="*/ 0 h 11"/>
                <a:gd name="T4" fmla="*/ 8 w 14"/>
                <a:gd name="T5" fmla="*/ 0 h 11"/>
                <a:gd name="T6" fmla="*/ 10 w 14"/>
                <a:gd name="T7" fmla="*/ 0 h 11"/>
                <a:gd name="T8" fmla="*/ 11 w 14"/>
                <a:gd name="T9" fmla="*/ 0 h 11"/>
                <a:gd name="T10" fmla="*/ 12 w 14"/>
                <a:gd name="T11" fmla="*/ 1 h 11"/>
                <a:gd name="T12" fmla="*/ 13 w 14"/>
                <a:gd name="T13" fmla="*/ 1 h 11"/>
                <a:gd name="T14" fmla="*/ 13 w 14"/>
                <a:gd name="T15" fmla="*/ 2 h 11"/>
                <a:gd name="T16" fmla="*/ 14 w 14"/>
                <a:gd name="T17" fmla="*/ 3 h 11"/>
                <a:gd name="T18" fmla="*/ 14 w 14"/>
                <a:gd name="T19" fmla="*/ 4 h 11"/>
                <a:gd name="T20" fmla="*/ 14 w 14"/>
                <a:gd name="T21" fmla="*/ 5 h 11"/>
                <a:gd name="T22" fmla="*/ 14 w 14"/>
                <a:gd name="T23" fmla="*/ 6 h 11"/>
                <a:gd name="T24" fmla="*/ 13 w 14"/>
                <a:gd name="T25" fmla="*/ 7 h 11"/>
                <a:gd name="T26" fmla="*/ 12 w 14"/>
                <a:gd name="T27" fmla="*/ 8 h 11"/>
                <a:gd name="T28" fmla="*/ 11 w 14"/>
                <a:gd name="T29" fmla="*/ 9 h 11"/>
                <a:gd name="T30" fmla="*/ 10 w 14"/>
                <a:gd name="T31" fmla="*/ 10 h 11"/>
                <a:gd name="T32" fmla="*/ 9 w 14"/>
                <a:gd name="T33" fmla="*/ 10 h 11"/>
                <a:gd name="T34" fmla="*/ 7 w 14"/>
                <a:gd name="T35" fmla="*/ 11 h 11"/>
                <a:gd name="T36" fmla="*/ 6 w 14"/>
                <a:gd name="T37" fmla="*/ 11 h 11"/>
                <a:gd name="T38" fmla="*/ 5 w 14"/>
                <a:gd name="T39" fmla="*/ 11 h 11"/>
                <a:gd name="T40" fmla="*/ 3 w 14"/>
                <a:gd name="T41" fmla="*/ 10 h 11"/>
                <a:gd name="T42" fmla="*/ 2 w 14"/>
                <a:gd name="T43" fmla="*/ 10 h 11"/>
                <a:gd name="T44" fmla="*/ 1 w 14"/>
                <a:gd name="T45" fmla="*/ 9 h 11"/>
                <a:gd name="T46" fmla="*/ 1 w 14"/>
                <a:gd name="T47" fmla="*/ 8 h 11"/>
                <a:gd name="T48" fmla="*/ 0 w 14"/>
                <a:gd name="T49" fmla="*/ 7 h 11"/>
                <a:gd name="T50" fmla="*/ 0 w 14"/>
                <a:gd name="T51" fmla="*/ 6 h 11"/>
                <a:gd name="T52" fmla="*/ 0 w 14"/>
                <a:gd name="T53" fmla="*/ 5 h 11"/>
                <a:gd name="T54" fmla="*/ 0 w 14"/>
                <a:gd name="T55" fmla="*/ 4 h 11"/>
                <a:gd name="T56" fmla="*/ 1 w 14"/>
                <a:gd name="T57" fmla="*/ 3 h 11"/>
                <a:gd name="T58" fmla="*/ 2 w 14"/>
                <a:gd name="T59" fmla="*/ 2 h 11"/>
                <a:gd name="T60" fmla="*/ 3 w 14"/>
                <a:gd name="T61" fmla="*/ 1 h 11"/>
                <a:gd name="T62" fmla="*/ 4 w 14"/>
                <a:gd name="T63" fmla="*/ 1 h 11"/>
                <a:gd name="T64" fmla="*/ 5 w 14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8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9" name="Freeform 113">
              <a:extLst>
                <a:ext uri="{FF2B5EF4-FFF2-40B4-BE49-F238E27FC236}">
                  <a16:creationId xmlns:a16="http://schemas.microsoft.com/office/drawing/2014/main" id="{ED4F2B90-69E4-41E2-95AC-06833589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917"/>
              <a:ext cx="13" cy="11"/>
            </a:xfrm>
            <a:custGeom>
              <a:avLst/>
              <a:gdLst>
                <a:gd name="T0" fmla="*/ 5 w 13"/>
                <a:gd name="T1" fmla="*/ 1 h 11"/>
                <a:gd name="T2" fmla="*/ 7 w 13"/>
                <a:gd name="T3" fmla="*/ 0 h 11"/>
                <a:gd name="T4" fmla="*/ 8 w 13"/>
                <a:gd name="T5" fmla="*/ 0 h 11"/>
                <a:gd name="T6" fmla="*/ 9 w 13"/>
                <a:gd name="T7" fmla="*/ 0 h 11"/>
                <a:gd name="T8" fmla="*/ 10 w 13"/>
                <a:gd name="T9" fmla="*/ 1 h 11"/>
                <a:gd name="T10" fmla="*/ 11 w 13"/>
                <a:gd name="T11" fmla="*/ 1 h 11"/>
                <a:gd name="T12" fmla="*/ 12 w 13"/>
                <a:gd name="T13" fmla="*/ 2 h 11"/>
                <a:gd name="T14" fmla="*/ 13 w 13"/>
                <a:gd name="T15" fmla="*/ 3 h 11"/>
                <a:gd name="T16" fmla="*/ 13 w 13"/>
                <a:gd name="T17" fmla="*/ 4 h 11"/>
                <a:gd name="T18" fmla="*/ 13 w 13"/>
                <a:gd name="T19" fmla="*/ 5 h 11"/>
                <a:gd name="T20" fmla="*/ 13 w 13"/>
                <a:gd name="T21" fmla="*/ 6 h 11"/>
                <a:gd name="T22" fmla="*/ 13 w 13"/>
                <a:gd name="T23" fmla="*/ 7 h 11"/>
                <a:gd name="T24" fmla="*/ 12 w 13"/>
                <a:gd name="T25" fmla="*/ 7 h 11"/>
                <a:gd name="T26" fmla="*/ 12 w 13"/>
                <a:gd name="T27" fmla="*/ 8 h 11"/>
                <a:gd name="T28" fmla="*/ 11 w 13"/>
                <a:gd name="T29" fmla="*/ 9 h 11"/>
                <a:gd name="T30" fmla="*/ 10 w 13"/>
                <a:gd name="T31" fmla="*/ 10 h 11"/>
                <a:gd name="T32" fmla="*/ 8 w 13"/>
                <a:gd name="T33" fmla="*/ 10 h 11"/>
                <a:gd name="T34" fmla="*/ 7 w 13"/>
                <a:gd name="T35" fmla="*/ 11 h 11"/>
                <a:gd name="T36" fmla="*/ 6 w 13"/>
                <a:gd name="T37" fmla="*/ 11 h 11"/>
                <a:gd name="T38" fmla="*/ 4 w 13"/>
                <a:gd name="T39" fmla="*/ 11 h 11"/>
                <a:gd name="T40" fmla="*/ 3 w 13"/>
                <a:gd name="T41" fmla="*/ 10 h 11"/>
                <a:gd name="T42" fmla="*/ 2 w 13"/>
                <a:gd name="T43" fmla="*/ 10 h 11"/>
                <a:gd name="T44" fmla="*/ 1 w 13"/>
                <a:gd name="T45" fmla="*/ 9 h 11"/>
                <a:gd name="T46" fmla="*/ 1 w 13"/>
                <a:gd name="T47" fmla="*/ 8 h 11"/>
                <a:gd name="T48" fmla="*/ 0 w 13"/>
                <a:gd name="T49" fmla="*/ 7 h 11"/>
                <a:gd name="T50" fmla="*/ 0 w 13"/>
                <a:gd name="T51" fmla="*/ 7 h 11"/>
                <a:gd name="T52" fmla="*/ 0 w 13"/>
                <a:gd name="T53" fmla="*/ 5 h 11"/>
                <a:gd name="T54" fmla="*/ 1 w 13"/>
                <a:gd name="T55" fmla="*/ 5 h 11"/>
                <a:gd name="T56" fmla="*/ 1 w 13"/>
                <a:gd name="T57" fmla="*/ 3 h 11"/>
                <a:gd name="T58" fmla="*/ 2 w 13"/>
                <a:gd name="T59" fmla="*/ 3 h 11"/>
                <a:gd name="T60" fmla="*/ 3 w 13"/>
                <a:gd name="T61" fmla="*/ 2 h 11"/>
                <a:gd name="T62" fmla="*/ 4 w 13"/>
                <a:gd name="T63" fmla="*/ 1 h 11"/>
                <a:gd name="T64" fmla="*/ 5 w 13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1">
                  <a:moveTo>
                    <a:pt x="5" y="1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9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0" name="Freeform 114">
              <a:extLst>
                <a:ext uri="{FF2B5EF4-FFF2-40B4-BE49-F238E27FC236}">
                  <a16:creationId xmlns:a16="http://schemas.microsoft.com/office/drawing/2014/main" id="{507D306D-0711-45B0-98F0-904C7243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8"/>
              <a:ext cx="11" cy="10"/>
            </a:xfrm>
            <a:custGeom>
              <a:avLst/>
              <a:gdLst>
                <a:gd name="T0" fmla="*/ 4 w 11"/>
                <a:gd name="T1" fmla="*/ 0 h 10"/>
                <a:gd name="T2" fmla="*/ 5 w 11"/>
                <a:gd name="T3" fmla="*/ 0 h 10"/>
                <a:gd name="T4" fmla="*/ 7 w 11"/>
                <a:gd name="T5" fmla="*/ 0 h 10"/>
                <a:gd name="T6" fmla="*/ 8 w 11"/>
                <a:gd name="T7" fmla="*/ 0 h 10"/>
                <a:gd name="T8" fmla="*/ 9 w 11"/>
                <a:gd name="T9" fmla="*/ 0 h 10"/>
                <a:gd name="T10" fmla="*/ 9 w 11"/>
                <a:gd name="T11" fmla="*/ 1 h 10"/>
                <a:gd name="T12" fmla="*/ 10 w 11"/>
                <a:gd name="T13" fmla="*/ 1 h 10"/>
                <a:gd name="T14" fmla="*/ 11 w 11"/>
                <a:gd name="T15" fmla="*/ 2 h 10"/>
                <a:gd name="T16" fmla="*/ 11 w 11"/>
                <a:gd name="T17" fmla="*/ 3 h 10"/>
                <a:gd name="T18" fmla="*/ 11 w 11"/>
                <a:gd name="T19" fmla="*/ 5 h 10"/>
                <a:gd name="T20" fmla="*/ 11 w 11"/>
                <a:gd name="T21" fmla="*/ 7 h 10"/>
                <a:gd name="T22" fmla="*/ 9 w 11"/>
                <a:gd name="T23" fmla="*/ 8 h 10"/>
                <a:gd name="T24" fmla="*/ 7 w 11"/>
                <a:gd name="T25" fmla="*/ 9 h 10"/>
                <a:gd name="T26" fmla="*/ 6 w 11"/>
                <a:gd name="T27" fmla="*/ 9 h 10"/>
                <a:gd name="T28" fmla="*/ 5 w 11"/>
                <a:gd name="T29" fmla="*/ 10 h 10"/>
                <a:gd name="T30" fmla="*/ 3 w 11"/>
                <a:gd name="T31" fmla="*/ 9 h 10"/>
                <a:gd name="T32" fmla="*/ 2 w 11"/>
                <a:gd name="T33" fmla="*/ 9 h 10"/>
                <a:gd name="T34" fmla="*/ 1 w 11"/>
                <a:gd name="T35" fmla="*/ 9 h 10"/>
                <a:gd name="T36" fmla="*/ 1 w 11"/>
                <a:gd name="T37" fmla="*/ 8 h 10"/>
                <a:gd name="T38" fmla="*/ 0 w 11"/>
                <a:gd name="T39" fmla="*/ 7 h 10"/>
                <a:gd name="T40" fmla="*/ 0 w 11"/>
                <a:gd name="T41" fmla="*/ 6 h 10"/>
                <a:gd name="T42" fmla="*/ 0 w 11"/>
                <a:gd name="T43" fmla="*/ 5 h 10"/>
                <a:gd name="T44" fmla="*/ 0 w 11"/>
                <a:gd name="T45" fmla="*/ 3 h 10"/>
                <a:gd name="T46" fmla="*/ 2 w 11"/>
                <a:gd name="T47" fmla="*/ 1 h 10"/>
                <a:gd name="T48" fmla="*/ 4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1" name="Freeform 115">
              <a:extLst>
                <a:ext uri="{FF2B5EF4-FFF2-40B4-BE49-F238E27FC236}">
                  <a16:creationId xmlns:a16="http://schemas.microsoft.com/office/drawing/2014/main" id="{70BE7143-A434-4509-8CD3-AE65BEC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9"/>
              <a:ext cx="11" cy="8"/>
            </a:xfrm>
            <a:custGeom>
              <a:avLst/>
              <a:gdLst>
                <a:gd name="T0" fmla="*/ 4 w 11"/>
                <a:gd name="T1" fmla="*/ 0 h 8"/>
                <a:gd name="T2" fmla="*/ 5 w 11"/>
                <a:gd name="T3" fmla="*/ 0 h 8"/>
                <a:gd name="T4" fmla="*/ 6 w 11"/>
                <a:gd name="T5" fmla="*/ 0 h 8"/>
                <a:gd name="T6" fmla="*/ 7 w 11"/>
                <a:gd name="T7" fmla="*/ 0 h 8"/>
                <a:gd name="T8" fmla="*/ 8 w 11"/>
                <a:gd name="T9" fmla="*/ 0 h 8"/>
                <a:gd name="T10" fmla="*/ 9 w 11"/>
                <a:gd name="T11" fmla="*/ 0 h 8"/>
                <a:gd name="T12" fmla="*/ 10 w 11"/>
                <a:gd name="T13" fmla="*/ 1 h 8"/>
                <a:gd name="T14" fmla="*/ 10 w 11"/>
                <a:gd name="T15" fmla="*/ 2 h 8"/>
                <a:gd name="T16" fmla="*/ 11 w 11"/>
                <a:gd name="T17" fmla="*/ 2 h 8"/>
                <a:gd name="T18" fmla="*/ 11 w 11"/>
                <a:gd name="T19" fmla="*/ 4 h 8"/>
                <a:gd name="T20" fmla="*/ 10 w 11"/>
                <a:gd name="T21" fmla="*/ 6 h 8"/>
                <a:gd name="T22" fmla="*/ 9 w 11"/>
                <a:gd name="T23" fmla="*/ 7 h 8"/>
                <a:gd name="T24" fmla="*/ 7 w 11"/>
                <a:gd name="T25" fmla="*/ 8 h 8"/>
                <a:gd name="T26" fmla="*/ 5 w 11"/>
                <a:gd name="T27" fmla="*/ 8 h 8"/>
                <a:gd name="T28" fmla="*/ 4 w 11"/>
                <a:gd name="T29" fmla="*/ 8 h 8"/>
                <a:gd name="T30" fmla="*/ 3 w 11"/>
                <a:gd name="T31" fmla="*/ 8 h 8"/>
                <a:gd name="T32" fmla="*/ 2 w 11"/>
                <a:gd name="T33" fmla="*/ 8 h 8"/>
                <a:gd name="T34" fmla="*/ 1 w 11"/>
                <a:gd name="T35" fmla="*/ 8 h 8"/>
                <a:gd name="T36" fmla="*/ 1 w 11"/>
                <a:gd name="T37" fmla="*/ 7 h 8"/>
                <a:gd name="T38" fmla="*/ 0 w 11"/>
                <a:gd name="T39" fmla="*/ 6 h 8"/>
                <a:gd name="T40" fmla="*/ 0 w 11"/>
                <a:gd name="T41" fmla="*/ 6 h 8"/>
                <a:gd name="T42" fmla="*/ 0 w 11"/>
                <a:gd name="T43" fmla="*/ 4 h 8"/>
                <a:gd name="T44" fmla="*/ 1 w 11"/>
                <a:gd name="T45" fmla="*/ 2 h 8"/>
                <a:gd name="T46" fmla="*/ 2 w 11"/>
                <a:gd name="T47" fmla="*/ 1 h 8"/>
                <a:gd name="T48" fmla="*/ 4 w 11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8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2" name="Freeform 116">
              <a:extLst>
                <a:ext uri="{FF2B5EF4-FFF2-40B4-BE49-F238E27FC236}">
                  <a16:creationId xmlns:a16="http://schemas.microsoft.com/office/drawing/2014/main" id="{506BB802-EE2C-4AF9-9B79-71617EF8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19"/>
              <a:ext cx="10" cy="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0 h 8"/>
                <a:gd name="T4" fmla="*/ 6 w 10"/>
                <a:gd name="T5" fmla="*/ 0 h 8"/>
                <a:gd name="T6" fmla="*/ 7 w 10"/>
                <a:gd name="T7" fmla="*/ 0 h 8"/>
                <a:gd name="T8" fmla="*/ 8 w 10"/>
                <a:gd name="T9" fmla="*/ 1 h 8"/>
                <a:gd name="T10" fmla="*/ 8 w 10"/>
                <a:gd name="T11" fmla="*/ 1 h 8"/>
                <a:gd name="T12" fmla="*/ 9 w 10"/>
                <a:gd name="T13" fmla="*/ 1 h 8"/>
                <a:gd name="T14" fmla="*/ 9 w 10"/>
                <a:gd name="T15" fmla="*/ 2 h 8"/>
                <a:gd name="T16" fmla="*/ 10 w 10"/>
                <a:gd name="T17" fmla="*/ 3 h 8"/>
                <a:gd name="T18" fmla="*/ 10 w 10"/>
                <a:gd name="T19" fmla="*/ 4 h 8"/>
                <a:gd name="T20" fmla="*/ 9 w 10"/>
                <a:gd name="T21" fmla="*/ 6 h 8"/>
                <a:gd name="T22" fmla="*/ 8 w 10"/>
                <a:gd name="T23" fmla="*/ 7 h 8"/>
                <a:gd name="T24" fmla="*/ 6 w 10"/>
                <a:gd name="T25" fmla="*/ 8 h 8"/>
                <a:gd name="T26" fmla="*/ 5 w 10"/>
                <a:gd name="T27" fmla="*/ 8 h 8"/>
                <a:gd name="T28" fmla="*/ 4 w 10"/>
                <a:gd name="T29" fmla="*/ 8 h 8"/>
                <a:gd name="T30" fmla="*/ 3 w 10"/>
                <a:gd name="T31" fmla="*/ 8 h 8"/>
                <a:gd name="T32" fmla="*/ 2 w 10"/>
                <a:gd name="T33" fmla="*/ 8 h 8"/>
                <a:gd name="T34" fmla="*/ 2 w 10"/>
                <a:gd name="T35" fmla="*/ 8 h 8"/>
                <a:gd name="T36" fmla="*/ 1 w 10"/>
                <a:gd name="T37" fmla="*/ 7 h 8"/>
                <a:gd name="T38" fmla="*/ 0 w 10"/>
                <a:gd name="T39" fmla="*/ 6 h 8"/>
                <a:gd name="T40" fmla="*/ 0 w 10"/>
                <a:gd name="T41" fmla="*/ 6 h 8"/>
                <a:gd name="T42" fmla="*/ 0 w 10"/>
                <a:gd name="T43" fmla="*/ 4 h 8"/>
                <a:gd name="T44" fmla="*/ 1 w 10"/>
                <a:gd name="T45" fmla="*/ 3 h 8"/>
                <a:gd name="T46" fmla="*/ 2 w 10"/>
                <a:gd name="T47" fmla="*/ 1 h 8"/>
                <a:gd name="T48" fmla="*/ 4 w 10"/>
                <a:gd name="T4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F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3" name="Freeform 117">
              <a:extLst>
                <a:ext uri="{FF2B5EF4-FFF2-40B4-BE49-F238E27FC236}">
                  <a16:creationId xmlns:a16="http://schemas.microsoft.com/office/drawing/2014/main" id="{7ADE5B58-4D06-4931-B0CA-B86086CB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20"/>
              <a:ext cx="9" cy="7"/>
            </a:xfrm>
            <a:custGeom>
              <a:avLst/>
              <a:gdLst>
                <a:gd name="T0" fmla="*/ 4 w 9"/>
                <a:gd name="T1" fmla="*/ 0 h 7"/>
                <a:gd name="T2" fmla="*/ 5 w 9"/>
                <a:gd name="T3" fmla="*/ 0 h 7"/>
                <a:gd name="T4" fmla="*/ 5 w 9"/>
                <a:gd name="T5" fmla="*/ 0 h 7"/>
                <a:gd name="T6" fmla="*/ 6 w 9"/>
                <a:gd name="T7" fmla="*/ 0 h 7"/>
                <a:gd name="T8" fmla="*/ 7 w 9"/>
                <a:gd name="T9" fmla="*/ 0 h 7"/>
                <a:gd name="T10" fmla="*/ 8 w 9"/>
                <a:gd name="T11" fmla="*/ 0 h 7"/>
                <a:gd name="T12" fmla="*/ 8 w 9"/>
                <a:gd name="T13" fmla="*/ 1 h 7"/>
                <a:gd name="T14" fmla="*/ 9 w 9"/>
                <a:gd name="T15" fmla="*/ 1 h 7"/>
                <a:gd name="T16" fmla="*/ 9 w 9"/>
                <a:gd name="T17" fmla="*/ 2 h 7"/>
                <a:gd name="T18" fmla="*/ 9 w 9"/>
                <a:gd name="T19" fmla="*/ 4 h 7"/>
                <a:gd name="T20" fmla="*/ 9 w 9"/>
                <a:gd name="T21" fmla="*/ 5 h 7"/>
                <a:gd name="T22" fmla="*/ 7 w 9"/>
                <a:gd name="T23" fmla="*/ 6 h 7"/>
                <a:gd name="T24" fmla="*/ 6 w 9"/>
                <a:gd name="T25" fmla="*/ 7 h 7"/>
                <a:gd name="T26" fmla="*/ 5 w 9"/>
                <a:gd name="T27" fmla="*/ 7 h 7"/>
                <a:gd name="T28" fmla="*/ 4 w 9"/>
                <a:gd name="T29" fmla="*/ 7 h 7"/>
                <a:gd name="T30" fmla="*/ 3 w 9"/>
                <a:gd name="T31" fmla="*/ 7 h 7"/>
                <a:gd name="T32" fmla="*/ 2 w 9"/>
                <a:gd name="T33" fmla="*/ 7 h 7"/>
                <a:gd name="T34" fmla="*/ 2 w 9"/>
                <a:gd name="T35" fmla="*/ 7 h 7"/>
                <a:gd name="T36" fmla="*/ 1 w 9"/>
                <a:gd name="T37" fmla="*/ 6 h 7"/>
                <a:gd name="T38" fmla="*/ 1 w 9"/>
                <a:gd name="T39" fmla="*/ 5 h 7"/>
                <a:gd name="T40" fmla="*/ 0 w 9"/>
                <a:gd name="T41" fmla="*/ 5 h 7"/>
                <a:gd name="T42" fmla="*/ 0 w 9"/>
                <a:gd name="T43" fmla="*/ 3 h 7"/>
                <a:gd name="T44" fmla="*/ 1 w 9"/>
                <a:gd name="T45" fmla="*/ 2 h 7"/>
                <a:gd name="T46" fmla="*/ 2 w 9"/>
                <a:gd name="T47" fmla="*/ 1 h 7"/>
                <a:gd name="T48" fmla="*/ 4 w 9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4" name="Freeform 118">
              <a:extLst>
                <a:ext uri="{FF2B5EF4-FFF2-40B4-BE49-F238E27FC236}">
                  <a16:creationId xmlns:a16="http://schemas.microsoft.com/office/drawing/2014/main" id="{F031AA2B-A9A4-4ECA-AE0D-AD407EE2C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920"/>
              <a:ext cx="8" cy="7"/>
            </a:xfrm>
            <a:custGeom>
              <a:avLst/>
              <a:gdLst>
                <a:gd name="T0" fmla="*/ 3 w 8"/>
                <a:gd name="T1" fmla="*/ 1 h 7"/>
                <a:gd name="T2" fmla="*/ 5 w 8"/>
                <a:gd name="T3" fmla="*/ 0 h 7"/>
                <a:gd name="T4" fmla="*/ 7 w 8"/>
                <a:gd name="T5" fmla="*/ 1 h 7"/>
                <a:gd name="T6" fmla="*/ 8 w 8"/>
                <a:gd name="T7" fmla="*/ 1 h 7"/>
                <a:gd name="T8" fmla="*/ 8 w 8"/>
                <a:gd name="T9" fmla="*/ 2 h 7"/>
                <a:gd name="T10" fmla="*/ 8 w 8"/>
                <a:gd name="T11" fmla="*/ 4 h 7"/>
                <a:gd name="T12" fmla="*/ 8 w 8"/>
                <a:gd name="T13" fmla="*/ 5 h 7"/>
                <a:gd name="T14" fmla="*/ 7 w 8"/>
                <a:gd name="T15" fmla="*/ 6 h 7"/>
                <a:gd name="T16" fmla="*/ 5 w 8"/>
                <a:gd name="T17" fmla="*/ 7 h 7"/>
                <a:gd name="T18" fmla="*/ 4 w 8"/>
                <a:gd name="T19" fmla="*/ 7 h 7"/>
                <a:gd name="T20" fmla="*/ 2 w 8"/>
                <a:gd name="T21" fmla="*/ 7 h 7"/>
                <a:gd name="T22" fmla="*/ 1 w 8"/>
                <a:gd name="T23" fmla="*/ 6 h 7"/>
                <a:gd name="T24" fmla="*/ 0 w 8"/>
                <a:gd name="T25" fmla="*/ 5 h 7"/>
                <a:gd name="T26" fmla="*/ 0 w 8"/>
                <a:gd name="T27" fmla="*/ 4 h 7"/>
                <a:gd name="T28" fmla="*/ 1 w 8"/>
                <a:gd name="T29" fmla="*/ 2 h 7"/>
                <a:gd name="T30" fmla="*/ 2 w 8"/>
                <a:gd name="T31" fmla="*/ 1 h 7"/>
                <a:gd name="T32" fmla="*/ 3 w 8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5" name="Freeform 119">
              <a:extLst>
                <a:ext uri="{FF2B5EF4-FFF2-40B4-BE49-F238E27FC236}">
                  <a16:creationId xmlns:a16="http://schemas.microsoft.com/office/drawing/2014/main" id="{D52D827E-1F3D-4319-8076-4EE330EB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929"/>
              <a:ext cx="14" cy="15"/>
            </a:xfrm>
            <a:custGeom>
              <a:avLst/>
              <a:gdLst>
                <a:gd name="T0" fmla="*/ 7 w 14"/>
                <a:gd name="T1" fmla="*/ 0 h 15"/>
                <a:gd name="T2" fmla="*/ 8 w 14"/>
                <a:gd name="T3" fmla="*/ 0 h 15"/>
                <a:gd name="T4" fmla="*/ 10 w 14"/>
                <a:gd name="T5" fmla="*/ 0 h 15"/>
                <a:gd name="T6" fmla="*/ 11 w 14"/>
                <a:gd name="T7" fmla="*/ 1 h 15"/>
                <a:gd name="T8" fmla="*/ 12 w 14"/>
                <a:gd name="T9" fmla="*/ 2 h 15"/>
                <a:gd name="T10" fmla="*/ 13 w 14"/>
                <a:gd name="T11" fmla="*/ 3 h 15"/>
                <a:gd name="T12" fmla="*/ 13 w 14"/>
                <a:gd name="T13" fmla="*/ 5 h 15"/>
                <a:gd name="T14" fmla="*/ 14 w 14"/>
                <a:gd name="T15" fmla="*/ 6 h 15"/>
                <a:gd name="T16" fmla="*/ 14 w 14"/>
                <a:gd name="T17" fmla="*/ 8 h 15"/>
                <a:gd name="T18" fmla="*/ 14 w 14"/>
                <a:gd name="T19" fmla="*/ 9 h 15"/>
                <a:gd name="T20" fmla="*/ 13 w 14"/>
                <a:gd name="T21" fmla="*/ 11 h 15"/>
                <a:gd name="T22" fmla="*/ 13 w 14"/>
                <a:gd name="T23" fmla="*/ 12 h 15"/>
                <a:gd name="T24" fmla="*/ 12 w 14"/>
                <a:gd name="T25" fmla="*/ 13 h 15"/>
                <a:gd name="T26" fmla="*/ 11 w 14"/>
                <a:gd name="T27" fmla="*/ 14 h 15"/>
                <a:gd name="T28" fmla="*/ 10 w 14"/>
                <a:gd name="T29" fmla="*/ 14 h 15"/>
                <a:gd name="T30" fmla="*/ 8 w 14"/>
                <a:gd name="T31" fmla="*/ 15 h 15"/>
                <a:gd name="T32" fmla="*/ 7 w 14"/>
                <a:gd name="T33" fmla="*/ 15 h 15"/>
                <a:gd name="T34" fmla="*/ 5 w 14"/>
                <a:gd name="T35" fmla="*/ 15 h 15"/>
                <a:gd name="T36" fmla="*/ 4 w 14"/>
                <a:gd name="T37" fmla="*/ 14 h 15"/>
                <a:gd name="T38" fmla="*/ 3 w 14"/>
                <a:gd name="T39" fmla="*/ 14 h 15"/>
                <a:gd name="T40" fmla="*/ 2 w 14"/>
                <a:gd name="T41" fmla="*/ 13 h 15"/>
                <a:gd name="T42" fmla="*/ 1 w 14"/>
                <a:gd name="T43" fmla="*/ 12 h 15"/>
                <a:gd name="T44" fmla="*/ 0 w 14"/>
                <a:gd name="T45" fmla="*/ 11 h 15"/>
                <a:gd name="T46" fmla="*/ 0 w 14"/>
                <a:gd name="T47" fmla="*/ 9 h 15"/>
                <a:gd name="T48" fmla="*/ 0 w 14"/>
                <a:gd name="T49" fmla="*/ 8 h 15"/>
                <a:gd name="T50" fmla="*/ 0 w 14"/>
                <a:gd name="T51" fmla="*/ 6 h 15"/>
                <a:gd name="T52" fmla="*/ 0 w 14"/>
                <a:gd name="T53" fmla="*/ 5 h 15"/>
                <a:gd name="T54" fmla="*/ 1 w 14"/>
                <a:gd name="T55" fmla="*/ 3 h 15"/>
                <a:gd name="T56" fmla="*/ 2 w 14"/>
                <a:gd name="T57" fmla="*/ 2 h 15"/>
                <a:gd name="T58" fmla="*/ 3 w 14"/>
                <a:gd name="T59" fmla="*/ 1 h 15"/>
                <a:gd name="T60" fmla="*/ 4 w 14"/>
                <a:gd name="T61" fmla="*/ 0 h 15"/>
                <a:gd name="T62" fmla="*/ 5 w 14"/>
                <a:gd name="T63" fmla="*/ 0 h 15"/>
                <a:gd name="T64" fmla="*/ 7 w 14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6" name="Freeform 120">
              <a:extLst>
                <a:ext uri="{FF2B5EF4-FFF2-40B4-BE49-F238E27FC236}">
                  <a16:creationId xmlns:a16="http://schemas.microsoft.com/office/drawing/2014/main" id="{050ACA50-CFAE-443C-861C-4D91348BC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929"/>
              <a:ext cx="14" cy="15"/>
            </a:xfrm>
            <a:custGeom>
              <a:avLst/>
              <a:gdLst>
                <a:gd name="T0" fmla="*/ 7 w 14"/>
                <a:gd name="T1" fmla="*/ 0 h 15"/>
                <a:gd name="T2" fmla="*/ 8 w 14"/>
                <a:gd name="T3" fmla="*/ 0 h 15"/>
                <a:gd name="T4" fmla="*/ 10 w 14"/>
                <a:gd name="T5" fmla="*/ 1 h 15"/>
                <a:gd name="T6" fmla="*/ 11 w 14"/>
                <a:gd name="T7" fmla="*/ 1 h 15"/>
                <a:gd name="T8" fmla="*/ 12 w 14"/>
                <a:gd name="T9" fmla="*/ 2 h 15"/>
                <a:gd name="T10" fmla="*/ 13 w 14"/>
                <a:gd name="T11" fmla="*/ 4 h 15"/>
                <a:gd name="T12" fmla="*/ 13 w 14"/>
                <a:gd name="T13" fmla="*/ 5 h 15"/>
                <a:gd name="T14" fmla="*/ 14 w 14"/>
                <a:gd name="T15" fmla="*/ 6 h 15"/>
                <a:gd name="T16" fmla="*/ 14 w 14"/>
                <a:gd name="T17" fmla="*/ 8 h 15"/>
                <a:gd name="T18" fmla="*/ 14 w 14"/>
                <a:gd name="T19" fmla="*/ 9 h 15"/>
                <a:gd name="T20" fmla="*/ 13 w 14"/>
                <a:gd name="T21" fmla="*/ 11 h 15"/>
                <a:gd name="T22" fmla="*/ 13 w 14"/>
                <a:gd name="T23" fmla="*/ 12 h 15"/>
                <a:gd name="T24" fmla="*/ 12 w 14"/>
                <a:gd name="T25" fmla="*/ 13 h 15"/>
                <a:gd name="T26" fmla="*/ 11 w 14"/>
                <a:gd name="T27" fmla="*/ 14 h 15"/>
                <a:gd name="T28" fmla="*/ 10 w 14"/>
                <a:gd name="T29" fmla="*/ 15 h 15"/>
                <a:gd name="T30" fmla="*/ 8 w 14"/>
                <a:gd name="T31" fmla="*/ 15 h 15"/>
                <a:gd name="T32" fmla="*/ 7 w 14"/>
                <a:gd name="T33" fmla="*/ 15 h 15"/>
                <a:gd name="T34" fmla="*/ 5 w 14"/>
                <a:gd name="T35" fmla="*/ 15 h 15"/>
                <a:gd name="T36" fmla="*/ 4 w 14"/>
                <a:gd name="T37" fmla="*/ 15 h 15"/>
                <a:gd name="T38" fmla="*/ 3 w 14"/>
                <a:gd name="T39" fmla="*/ 14 h 15"/>
                <a:gd name="T40" fmla="*/ 2 w 14"/>
                <a:gd name="T41" fmla="*/ 13 h 15"/>
                <a:gd name="T42" fmla="*/ 1 w 14"/>
                <a:gd name="T43" fmla="*/ 12 h 15"/>
                <a:gd name="T44" fmla="*/ 0 w 14"/>
                <a:gd name="T45" fmla="*/ 11 h 15"/>
                <a:gd name="T46" fmla="*/ 0 w 14"/>
                <a:gd name="T47" fmla="*/ 9 h 15"/>
                <a:gd name="T48" fmla="*/ 0 w 14"/>
                <a:gd name="T49" fmla="*/ 8 h 15"/>
                <a:gd name="T50" fmla="*/ 0 w 14"/>
                <a:gd name="T51" fmla="*/ 6 h 15"/>
                <a:gd name="T52" fmla="*/ 0 w 14"/>
                <a:gd name="T53" fmla="*/ 5 h 15"/>
                <a:gd name="T54" fmla="*/ 1 w 14"/>
                <a:gd name="T55" fmla="*/ 4 h 15"/>
                <a:gd name="T56" fmla="*/ 2 w 14"/>
                <a:gd name="T57" fmla="*/ 2 h 15"/>
                <a:gd name="T58" fmla="*/ 3 w 14"/>
                <a:gd name="T59" fmla="*/ 1 h 15"/>
                <a:gd name="T60" fmla="*/ 4 w 14"/>
                <a:gd name="T61" fmla="*/ 1 h 15"/>
                <a:gd name="T62" fmla="*/ 5 w 14"/>
                <a:gd name="T63" fmla="*/ 0 h 15"/>
                <a:gd name="T64" fmla="*/ 7 w 14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7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7" name="Freeform 121">
              <a:extLst>
                <a:ext uri="{FF2B5EF4-FFF2-40B4-BE49-F238E27FC236}">
                  <a16:creationId xmlns:a16="http://schemas.microsoft.com/office/drawing/2014/main" id="{752DBCF5-08D0-44B2-B566-37E44F15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986"/>
              <a:ext cx="28" cy="28"/>
            </a:xfrm>
            <a:custGeom>
              <a:avLst/>
              <a:gdLst>
                <a:gd name="T0" fmla="*/ 0 w 28"/>
                <a:gd name="T1" fmla="*/ 3 h 28"/>
                <a:gd name="T2" fmla="*/ 16 w 28"/>
                <a:gd name="T3" fmla="*/ 0 h 28"/>
                <a:gd name="T4" fmla="*/ 20 w 28"/>
                <a:gd name="T5" fmla="*/ 0 h 28"/>
                <a:gd name="T6" fmla="*/ 23 w 28"/>
                <a:gd name="T7" fmla="*/ 2 h 28"/>
                <a:gd name="T8" fmla="*/ 26 w 28"/>
                <a:gd name="T9" fmla="*/ 5 h 28"/>
                <a:gd name="T10" fmla="*/ 27 w 28"/>
                <a:gd name="T11" fmla="*/ 8 h 28"/>
                <a:gd name="T12" fmla="*/ 28 w 28"/>
                <a:gd name="T13" fmla="*/ 12 h 28"/>
                <a:gd name="T14" fmla="*/ 28 w 28"/>
                <a:gd name="T15" fmla="*/ 16 h 28"/>
                <a:gd name="T16" fmla="*/ 27 w 28"/>
                <a:gd name="T17" fmla="*/ 19 h 28"/>
                <a:gd name="T18" fmla="*/ 26 w 28"/>
                <a:gd name="T19" fmla="*/ 21 h 28"/>
                <a:gd name="T20" fmla="*/ 19 w 28"/>
                <a:gd name="T21" fmla="*/ 25 h 28"/>
                <a:gd name="T22" fmla="*/ 10 w 28"/>
                <a:gd name="T23" fmla="*/ 27 h 28"/>
                <a:gd name="T24" fmla="*/ 5 w 28"/>
                <a:gd name="T25" fmla="*/ 28 h 28"/>
                <a:gd name="T26" fmla="*/ 0 w 28"/>
                <a:gd name="T2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0" y="3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19" y="25"/>
                  </a:lnTo>
                  <a:lnTo>
                    <a:pt x="10" y="27"/>
                  </a:lnTo>
                  <a:lnTo>
                    <a:pt x="5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8" name="Freeform 122">
              <a:extLst>
                <a:ext uri="{FF2B5EF4-FFF2-40B4-BE49-F238E27FC236}">
                  <a16:creationId xmlns:a16="http://schemas.microsoft.com/office/drawing/2014/main" id="{4DFB72AE-B000-4753-91FE-666B2DDE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" y="988"/>
              <a:ext cx="16" cy="25"/>
            </a:xfrm>
            <a:custGeom>
              <a:avLst/>
              <a:gdLst>
                <a:gd name="T0" fmla="*/ 8 w 16"/>
                <a:gd name="T1" fmla="*/ 0 h 25"/>
                <a:gd name="T2" fmla="*/ 9 w 16"/>
                <a:gd name="T3" fmla="*/ 0 h 25"/>
                <a:gd name="T4" fmla="*/ 11 w 16"/>
                <a:gd name="T5" fmla="*/ 1 h 25"/>
                <a:gd name="T6" fmla="*/ 12 w 16"/>
                <a:gd name="T7" fmla="*/ 2 h 25"/>
                <a:gd name="T8" fmla="*/ 14 w 16"/>
                <a:gd name="T9" fmla="*/ 4 h 25"/>
                <a:gd name="T10" fmla="*/ 15 w 16"/>
                <a:gd name="T11" fmla="*/ 6 h 25"/>
                <a:gd name="T12" fmla="*/ 16 w 16"/>
                <a:gd name="T13" fmla="*/ 8 h 25"/>
                <a:gd name="T14" fmla="*/ 16 w 16"/>
                <a:gd name="T15" fmla="*/ 10 h 25"/>
                <a:gd name="T16" fmla="*/ 16 w 16"/>
                <a:gd name="T17" fmla="*/ 13 h 25"/>
                <a:gd name="T18" fmla="*/ 16 w 16"/>
                <a:gd name="T19" fmla="*/ 15 h 25"/>
                <a:gd name="T20" fmla="*/ 16 w 16"/>
                <a:gd name="T21" fmla="*/ 17 h 25"/>
                <a:gd name="T22" fmla="*/ 15 w 16"/>
                <a:gd name="T23" fmla="*/ 20 h 25"/>
                <a:gd name="T24" fmla="*/ 14 w 16"/>
                <a:gd name="T25" fmla="*/ 22 h 25"/>
                <a:gd name="T26" fmla="*/ 13 w 16"/>
                <a:gd name="T27" fmla="*/ 23 h 25"/>
                <a:gd name="T28" fmla="*/ 12 w 16"/>
                <a:gd name="T29" fmla="*/ 24 h 25"/>
                <a:gd name="T30" fmla="*/ 10 w 16"/>
                <a:gd name="T31" fmla="*/ 25 h 25"/>
                <a:gd name="T32" fmla="*/ 8 w 16"/>
                <a:gd name="T33" fmla="*/ 25 h 25"/>
                <a:gd name="T34" fmla="*/ 7 w 16"/>
                <a:gd name="T35" fmla="*/ 25 h 25"/>
                <a:gd name="T36" fmla="*/ 5 w 16"/>
                <a:gd name="T37" fmla="*/ 24 h 25"/>
                <a:gd name="T38" fmla="*/ 4 w 16"/>
                <a:gd name="T39" fmla="*/ 23 h 25"/>
                <a:gd name="T40" fmla="*/ 2 w 16"/>
                <a:gd name="T41" fmla="*/ 22 h 25"/>
                <a:gd name="T42" fmla="*/ 1 w 16"/>
                <a:gd name="T43" fmla="*/ 20 h 25"/>
                <a:gd name="T44" fmla="*/ 0 w 16"/>
                <a:gd name="T45" fmla="*/ 18 h 25"/>
                <a:gd name="T46" fmla="*/ 0 w 16"/>
                <a:gd name="T47" fmla="*/ 16 h 25"/>
                <a:gd name="T48" fmla="*/ 0 w 16"/>
                <a:gd name="T49" fmla="*/ 13 h 25"/>
                <a:gd name="T50" fmla="*/ 0 w 16"/>
                <a:gd name="T51" fmla="*/ 11 h 25"/>
                <a:gd name="T52" fmla="*/ 0 w 16"/>
                <a:gd name="T53" fmla="*/ 8 h 25"/>
                <a:gd name="T54" fmla="*/ 1 w 16"/>
                <a:gd name="T55" fmla="*/ 6 h 25"/>
                <a:gd name="T56" fmla="*/ 2 w 16"/>
                <a:gd name="T57" fmla="*/ 4 h 25"/>
                <a:gd name="T58" fmla="*/ 3 w 16"/>
                <a:gd name="T59" fmla="*/ 3 h 25"/>
                <a:gd name="T60" fmla="*/ 4 w 16"/>
                <a:gd name="T61" fmla="*/ 1 h 25"/>
                <a:gd name="T62" fmla="*/ 6 w 16"/>
                <a:gd name="T63" fmla="*/ 1 h 25"/>
                <a:gd name="T64" fmla="*/ 8 w 16"/>
                <a:gd name="T6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25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9" name="Freeform 123">
              <a:extLst>
                <a:ext uri="{FF2B5EF4-FFF2-40B4-BE49-F238E27FC236}">
                  <a16:creationId xmlns:a16="http://schemas.microsoft.com/office/drawing/2014/main" id="{FFE4C0E5-B6EA-4172-92DF-F847BAFA8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879"/>
              <a:ext cx="31" cy="8"/>
            </a:xfrm>
            <a:custGeom>
              <a:avLst/>
              <a:gdLst>
                <a:gd name="T0" fmla="*/ 16 w 31"/>
                <a:gd name="T1" fmla="*/ 0 h 8"/>
                <a:gd name="T2" fmla="*/ 19 w 31"/>
                <a:gd name="T3" fmla="*/ 0 h 8"/>
                <a:gd name="T4" fmla="*/ 22 w 31"/>
                <a:gd name="T5" fmla="*/ 1 h 8"/>
                <a:gd name="T6" fmla="*/ 24 w 31"/>
                <a:gd name="T7" fmla="*/ 1 h 8"/>
                <a:gd name="T8" fmla="*/ 27 w 31"/>
                <a:gd name="T9" fmla="*/ 1 h 8"/>
                <a:gd name="T10" fmla="*/ 29 w 31"/>
                <a:gd name="T11" fmla="*/ 2 h 8"/>
                <a:gd name="T12" fmla="*/ 30 w 31"/>
                <a:gd name="T13" fmla="*/ 3 h 8"/>
                <a:gd name="T14" fmla="*/ 31 w 31"/>
                <a:gd name="T15" fmla="*/ 3 h 8"/>
                <a:gd name="T16" fmla="*/ 31 w 31"/>
                <a:gd name="T17" fmla="*/ 4 h 8"/>
                <a:gd name="T18" fmla="*/ 31 w 31"/>
                <a:gd name="T19" fmla="*/ 5 h 8"/>
                <a:gd name="T20" fmla="*/ 30 w 31"/>
                <a:gd name="T21" fmla="*/ 5 h 8"/>
                <a:gd name="T22" fmla="*/ 29 w 31"/>
                <a:gd name="T23" fmla="*/ 6 h 8"/>
                <a:gd name="T24" fmla="*/ 27 w 31"/>
                <a:gd name="T25" fmla="*/ 7 h 8"/>
                <a:gd name="T26" fmla="*/ 24 w 31"/>
                <a:gd name="T27" fmla="*/ 7 h 8"/>
                <a:gd name="T28" fmla="*/ 22 w 31"/>
                <a:gd name="T29" fmla="*/ 7 h 8"/>
                <a:gd name="T30" fmla="*/ 19 w 31"/>
                <a:gd name="T31" fmla="*/ 8 h 8"/>
                <a:gd name="T32" fmla="*/ 16 w 31"/>
                <a:gd name="T33" fmla="*/ 8 h 8"/>
                <a:gd name="T34" fmla="*/ 13 w 31"/>
                <a:gd name="T35" fmla="*/ 8 h 8"/>
                <a:gd name="T36" fmla="*/ 10 w 31"/>
                <a:gd name="T37" fmla="*/ 7 h 8"/>
                <a:gd name="T38" fmla="*/ 7 w 31"/>
                <a:gd name="T39" fmla="*/ 7 h 8"/>
                <a:gd name="T40" fmla="*/ 4 w 31"/>
                <a:gd name="T41" fmla="*/ 7 h 8"/>
                <a:gd name="T42" fmla="*/ 2 w 31"/>
                <a:gd name="T43" fmla="*/ 6 h 8"/>
                <a:gd name="T44" fmla="*/ 1 w 31"/>
                <a:gd name="T45" fmla="*/ 5 h 8"/>
                <a:gd name="T46" fmla="*/ 0 w 31"/>
                <a:gd name="T47" fmla="*/ 5 h 8"/>
                <a:gd name="T48" fmla="*/ 0 w 31"/>
                <a:gd name="T49" fmla="*/ 4 h 8"/>
                <a:gd name="T50" fmla="*/ 0 w 31"/>
                <a:gd name="T51" fmla="*/ 3 h 8"/>
                <a:gd name="T52" fmla="*/ 1 w 31"/>
                <a:gd name="T53" fmla="*/ 3 h 8"/>
                <a:gd name="T54" fmla="*/ 2 w 31"/>
                <a:gd name="T55" fmla="*/ 2 h 8"/>
                <a:gd name="T56" fmla="*/ 4 w 31"/>
                <a:gd name="T57" fmla="*/ 1 h 8"/>
                <a:gd name="T58" fmla="*/ 7 w 31"/>
                <a:gd name="T59" fmla="*/ 1 h 8"/>
                <a:gd name="T60" fmla="*/ 10 w 31"/>
                <a:gd name="T61" fmla="*/ 1 h 8"/>
                <a:gd name="T62" fmla="*/ 13 w 31"/>
                <a:gd name="T63" fmla="*/ 0 h 8"/>
                <a:gd name="T64" fmla="*/ 16 w 31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8">
                  <a:moveTo>
                    <a:pt x="16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0" name="Freeform 124">
              <a:extLst>
                <a:ext uri="{FF2B5EF4-FFF2-40B4-BE49-F238E27FC236}">
                  <a16:creationId xmlns:a16="http://schemas.microsoft.com/office/drawing/2014/main" id="{04172A19-670E-4286-9121-98969BCE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1002"/>
              <a:ext cx="21" cy="34"/>
            </a:xfrm>
            <a:custGeom>
              <a:avLst/>
              <a:gdLst>
                <a:gd name="T0" fmla="*/ 10 w 21"/>
                <a:gd name="T1" fmla="*/ 0 h 34"/>
                <a:gd name="T2" fmla="*/ 4 w 21"/>
                <a:gd name="T3" fmla="*/ 9 h 34"/>
                <a:gd name="T4" fmla="*/ 0 w 21"/>
                <a:gd name="T5" fmla="*/ 25 h 34"/>
                <a:gd name="T6" fmla="*/ 8 w 21"/>
                <a:gd name="T7" fmla="*/ 34 h 34"/>
                <a:gd name="T8" fmla="*/ 16 w 21"/>
                <a:gd name="T9" fmla="*/ 29 h 34"/>
                <a:gd name="T10" fmla="*/ 17 w 21"/>
                <a:gd name="T11" fmla="*/ 17 h 34"/>
                <a:gd name="T12" fmla="*/ 18 w 21"/>
                <a:gd name="T13" fmla="*/ 11 h 34"/>
                <a:gd name="T14" fmla="*/ 21 w 21"/>
                <a:gd name="T15" fmla="*/ 2 h 34"/>
                <a:gd name="T16" fmla="*/ 10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10" y="0"/>
                  </a:moveTo>
                  <a:lnTo>
                    <a:pt x="4" y="9"/>
                  </a:lnTo>
                  <a:lnTo>
                    <a:pt x="0" y="25"/>
                  </a:lnTo>
                  <a:lnTo>
                    <a:pt x="8" y="34"/>
                  </a:lnTo>
                  <a:lnTo>
                    <a:pt x="16" y="29"/>
                  </a:lnTo>
                  <a:lnTo>
                    <a:pt x="17" y="17"/>
                  </a:lnTo>
                  <a:lnTo>
                    <a:pt x="18" y="11"/>
                  </a:lnTo>
                  <a:lnTo>
                    <a:pt x="21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1" name="Freeform 125">
              <a:extLst>
                <a:ext uri="{FF2B5EF4-FFF2-40B4-BE49-F238E27FC236}">
                  <a16:creationId xmlns:a16="http://schemas.microsoft.com/office/drawing/2014/main" id="{5D5133BB-3A11-4D1B-9C64-83940ED08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1003"/>
              <a:ext cx="19" cy="30"/>
            </a:xfrm>
            <a:custGeom>
              <a:avLst/>
              <a:gdLst>
                <a:gd name="T0" fmla="*/ 9 w 19"/>
                <a:gd name="T1" fmla="*/ 0 h 30"/>
                <a:gd name="T2" fmla="*/ 9 w 19"/>
                <a:gd name="T3" fmla="*/ 1 h 30"/>
                <a:gd name="T4" fmla="*/ 8 w 19"/>
                <a:gd name="T5" fmla="*/ 2 h 30"/>
                <a:gd name="T6" fmla="*/ 7 w 19"/>
                <a:gd name="T7" fmla="*/ 3 h 30"/>
                <a:gd name="T8" fmla="*/ 7 w 19"/>
                <a:gd name="T9" fmla="*/ 4 h 30"/>
                <a:gd name="T10" fmla="*/ 6 w 19"/>
                <a:gd name="T11" fmla="*/ 5 h 30"/>
                <a:gd name="T12" fmla="*/ 5 w 19"/>
                <a:gd name="T13" fmla="*/ 6 h 30"/>
                <a:gd name="T14" fmla="*/ 4 w 19"/>
                <a:gd name="T15" fmla="*/ 7 h 30"/>
                <a:gd name="T16" fmla="*/ 4 w 19"/>
                <a:gd name="T17" fmla="*/ 8 h 30"/>
                <a:gd name="T18" fmla="*/ 3 w 19"/>
                <a:gd name="T19" fmla="*/ 12 h 30"/>
                <a:gd name="T20" fmla="*/ 2 w 19"/>
                <a:gd name="T21" fmla="*/ 16 h 30"/>
                <a:gd name="T22" fmla="*/ 1 w 19"/>
                <a:gd name="T23" fmla="*/ 19 h 30"/>
                <a:gd name="T24" fmla="*/ 0 w 19"/>
                <a:gd name="T25" fmla="*/ 23 h 30"/>
                <a:gd name="T26" fmla="*/ 1 w 19"/>
                <a:gd name="T27" fmla="*/ 24 h 30"/>
                <a:gd name="T28" fmla="*/ 2 w 19"/>
                <a:gd name="T29" fmla="*/ 25 h 30"/>
                <a:gd name="T30" fmla="*/ 3 w 19"/>
                <a:gd name="T31" fmla="*/ 26 h 30"/>
                <a:gd name="T32" fmla="*/ 4 w 19"/>
                <a:gd name="T33" fmla="*/ 27 h 30"/>
                <a:gd name="T34" fmla="*/ 5 w 19"/>
                <a:gd name="T35" fmla="*/ 28 h 30"/>
                <a:gd name="T36" fmla="*/ 6 w 19"/>
                <a:gd name="T37" fmla="*/ 29 h 30"/>
                <a:gd name="T38" fmla="*/ 6 w 19"/>
                <a:gd name="T39" fmla="*/ 30 h 30"/>
                <a:gd name="T40" fmla="*/ 7 w 19"/>
                <a:gd name="T41" fmla="*/ 30 h 30"/>
                <a:gd name="T42" fmla="*/ 8 w 19"/>
                <a:gd name="T43" fmla="*/ 30 h 30"/>
                <a:gd name="T44" fmla="*/ 9 w 19"/>
                <a:gd name="T45" fmla="*/ 29 h 30"/>
                <a:gd name="T46" fmla="*/ 10 w 19"/>
                <a:gd name="T47" fmla="*/ 29 h 30"/>
                <a:gd name="T48" fmla="*/ 11 w 19"/>
                <a:gd name="T49" fmla="*/ 28 h 30"/>
                <a:gd name="T50" fmla="*/ 11 w 19"/>
                <a:gd name="T51" fmla="*/ 28 h 30"/>
                <a:gd name="T52" fmla="*/ 12 w 19"/>
                <a:gd name="T53" fmla="*/ 27 h 30"/>
                <a:gd name="T54" fmla="*/ 13 w 19"/>
                <a:gd name="T55" fmla="*/ 26 h 30"/>
                <a:gd name="T56" fmla="*/ 14 w 19"/>
                <a:gd name="T57" fmla="*/ 26 h 30"/>
                <a:gd name="T58" fmla="*/ 14 w 19"/>
                <a:gd name="T59" fmla="*/ 23 h 30"/>
                <a:gd name="T60" fmla="*/ 15 w 19"/>
                <a:gd name="T61" fmla="*/ 20 h 30"/>
                <a:gd name="T62" fmla="*/ 15 w 19"/>
                <a:gd name="T63" fmla="*/ 18 h 30"/>
                <a:gd name="T64" fmla="*/ 15 w 19"/>
                <a:gd name="T65" fmla="*/ 15 h 30"/>
                <a:gd name="T66" fmla="*/ 16 w 19"/>
                <a:gd name="T67" fmla="*/ 14 h 30"/>
                <a:gd name="T68" fmla="*/ 16 w 19"/>
                <a:gd name="T69" fmla="*/ 12 h 30"/>
                <a:gd name="T70" fmla="*/ 16 w 19"/>
                <a:gd name="T71" fmla="*/ 11 h 30"/>
                <a:gd name="T72" fmla="*/ 16 w 19"/>
                <a:gd name="T73" fmla="*/ 10 h 30"/>
                <a:gd name="T74" fmla="*/ 17 w 19"/>
                <a:gd name="T75" fmla="*/ 8 h 30"/>
                <a:gd name="T76" fmla="*/ 18 w 19"/>
                <a:gd name="T77" fmla="*/ 6 h 30"/>
                <a:gd name="T78" fmla="*/ 18 w 19"/>
                <a:gd name="T79" fmla="*/ 4 h 30"/>
                <a:gd name="T80" fmla="*/ 19 w 19"/>
                <a:gd name="T81" fmla="*/ 2 h 30"/>
                <a:gd name="T82" fmla="*/ 18 w 19"/>
                <a:gd name="T83" fmla="*/ 2 h 30"/>
                <a:gd name="T84" fmla="*/ 16 w 19"/>
                <a:gd name="T85" fmla="*/ 1 h 30"/>
                <a:gd name="T86" fmla="*/ 15 w 19"/>
                <a:gd name="T87" fmla="*/ 1 h 30"/>
                <a:gd name="T88" fmla="*/ 14 w 19"/>
                <a:gd name="T89" fmla="*/ 1 h 30"/>
                <a:gd name="T90" fmla="*/ 13 w 19"/>
                <a:gd name="T91" fmla="*/ 1 h 30"/>
                <a:gd name="T92" fmla="*/ 12 w 19"/>
                <a:gd name="T93" fmla="*/ 0 h 30"/>
                <a:gd name="T94" fmla="*/ 11 w 19"/>
                <a:gd name="T95" fmla="*/ 0 h 30"/>
                <a:gd name="T96" fmla="*/ 9 w 19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30">
                  <a:moveTo>
                    <a:pt x="9" y="0"/>
                  </a:move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2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2" name="Freeform 126">
              <a:extLst>
                <a:ext uri="{FF2B5EF4-FFF2-40B4-BE49-F238E27FC236}">
                  <a16:creationId xmlns:a16="http://schemas.microsoft.com/office/drawing/2014/main" id="{7C1ED16E-33CC-467E-84B1-1E4A7A61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1004"/>
              <a:ext cx="17" cy="27"/>
            </a:xfrm>
            <a:custGeom>
              <a:avLst/>
              <a:gdLst>
                <a:gd name="T0" fmla="*/ 9 w 17"/>
                <a:gd name="T1" fmla="*/ 0 h 27"/>
                <a:gd name="T2" fmla="*/ 7 w 17"/>
                <a:gd name="T3" fmla="*/ 2 h 27"/>
                <a:gd name="T4" fmla="*/ 6 w 17"/>
                <a:gd name="T5" fmla="*/ 4 h 27"/>
                <a:gd name="T6" fmla="*/ 5 w 17"/>
                <a:gd name="T7" fmla="*/ 6 h 27"/>
                <a:gd name="T8" fmla="*/ 3 w 17"/>
                <a:gd name="T9" fmla="*/ 8 h 27"/>
                <a:gd name="T10" fmla="*/ 3 w 17"/>
                <a:gd name="T11" fmla="*/ 11 h 27"/>
                <a:gd name="T12" fmla="*/ 2 w 17"/>
                <a:gd name="T13" fmla="*/ 14 h 27"/>
                <a:gd name="T14" fmla="*/ 1 w 17"/>
                <a:gd name="T15" fmla="*/ 18 h 27"/>
                <a:gd name="T16" fmla="*/ 0 w 17"/>
                <a:gd name="T17" fmla="*/ 21 h 27"/>
                <a:gd name="T18" fmla="*/ 1 w 17"/>
                <a:gd name="T19" fmla="*/ 22 h 27"/>
                <a:gd name="T20" fmla="*/ 2 w 17"/>
                <a:gd name="T21" fmla="*/ 22 h 27"/>
                <a:gd name="T22" fmla="*/ 3 w 17"/>
                <a:gd name="T23" fmla="*/ 23 h 27"/>
                <a:gd name="T24" fmla="*/ 3 w 17"/>
                <a:gd name="T25" fmla="*/ 24 h 27"/>
                <a:gd name="T26" fmla="*/ 4 w 17"/>
                <a:gd name="T27" fmla="*/ 25 h 27"/>
                <a:gd name="T28" fmla="*/ 5 w 17"/>
                <a:gd name="T29" fmla="*/ 26 h 27"/>
                <a:gd name="T30" fmla="*/ 6 w 17"/>
                <a:gd name="T31" fmla="*/ 27 h 27"/>
                <a:gd name="T32" fmla="*/ 7 w 17"/>
                <a:gd name="T33" fmla="*/ 27 h 27"/>
                <a:gd name="T34" fmla="*/ 7 w 17"/>
                <a:gd name="T35" fmla="*/ 27 h 27"/>
                <a:gd name="T36" fmla="*/ 8 w 17"/>
                <a:gd name="T37" fmla="*/ 26 h 27"/>
                <a:gd name="T38" fmla="*/ 9 w 17"/>
                <a:gd name="T39" fmla="*/ 26 h 27"/>
                <a:gd name="T40" fmla="*/ 10 w 17"/>
                <a:gd name="T41" fmla="*/ 25 h 27"/>
                <a:gd name="T42" fmla="*/ 10 w 17"/>
                <a:gd name="T43" fmla="*/ 25 h 27"/>
                <a:gd name="T44" fmla="*/ 11 w 17"/>
                <a:gd name="T45" fmla="*/ 24 h 27"/>
                <a:gd name="T46" fmla="*/ 12 w 17"/>
                <a:gd name="T47" fmla="*/ 23 h 27"/>
                <a:gd name="T48" fmla="*/ 12 w 17"/>
                <a:gd name="T49" fmla="*/ 23 h 27"/>
                <a:gd name="T50" fmla="*/ 13 w 17"/>
                <a:gd name="T51" fmla="*/ 20 h 27"/>
                <a:gd name="T52" fmla="*/ 13 w 17"/>
                <a:gd name="T53" fmla="*/ 18 h 27"/>
                <a:gd name="T54" fmla="*/ 13 w 17"/>
                <a:gd name="T55" fmla="*/ 16 h 27"/>
                <a:gd name="T56" fmla="*/ 14 w 17"/>
                <a:gd name="T57" fmla="*/ 13 h 27"/>
                <a:gd name="T58" fmla="*/ 14 w 17"/>
                <a:gd name="T59" fmla="*/ 12 h 27"/>
                <a:gd name="T60" fmla="*/ 14 w 17"/>
                <a:gd name="T61" fmla="*/ 11 h 27"/>
                <a:gd name="T62" fmla="*/ 14 w 17"/>
                <a:gd name="T63" fmla="*/ 10 h 27"/>
                <a:gd name="T64" fmla="*/ 14 w 17"/>
                <a:gd name="T65" fmla="*/ 9 h 27"/>
                <a:gd name="T66" fmla="*/ 15 w 17"/>
                <a:gd name="T67" fmla="*/ 7 h 27"/>
                <a:gd name="T68" fmla="*/ 16 w 17"/>
                <a:gd name="T69" fmla="*/ 5 h 27"/>
                <a:gd name="T70" fmla="*/ 16 w 17"/>
                <a:gd name="T71" fmla="*/ 3 h 27"/>
                <a:gd name="T72" fmla="*/ 17 w 17"/>
                <a:gd name="T73" fmla="*/ 2 h 27"/>
                <a:gd name="T74" fmla="*/ 16 w 17"/>
                <a:gd name="T75" fmla="*/ 1 h 27"/>
                <a:gd name="T76" fmla="*/ 15 w 17"/>
                <a:gd name="T77" fmla="*/ 1 h 27"/>
                <a:gd name="T78" fmla="*/ 14 w 17"/>
                <a:gd name="T79" fmla="*/ 1 h 27"/>
                <a:gd name="T80" fmla="*/ 13 w 17"/>
                <a:gd name="T81" fmla="*/ 1 h 27"/>
                <a:gd name="T82" fmla="*/ 12 w 17"/>
                <a:gd name="T83" fmla="*/ 1 h 27"/>
                <a:gd name="T84" fmla="*/ 11 w 17"/>
                <a:gd name="T85" fmla="*/ 1 h 27"/>
                <a:gd name="T86" fmla="*/ 10 w 17"/>
                <a:gd name="T87" fmla="*/ 0 h 27"/>
                <a:gd name="T88" fmla="*/ 9 w 17"/>
                <a:gd name="T8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7">
                  <a:moveTo>
                    <a:pt x="9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3" name="Freeform 127">
              <a:extLst>
                <a:ext uri="{FF2B5EF4-FFF2-40B4-BE49-F238E27FC236}">
                  <a16:creationId xmlns:a16="http://schemas.microsoft.com/office/drawing/2014/main" id="{88F5A42A-862C-4907-9A04-4CB0B58F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005"/>
              <a:ext cx="15" cy="24"/>
            </a:xfrm>
            <a:custGeom>
              <a:avLst/>
              <a:gdLst>
                <a:gd name="T0" fmla="*/ 8 w 15"/>
                <a:gd name="T1" fmla="*/ 0 h 24"/>
                <a:gd name="T2" fmla="*/ 6 w 15"/>
                <a:gd name="T3" fmla="*/ 2 h 24"/>
                <a:gd name="T4" fmla="*/ 5 w 15"/>
                <a:gd name="T5" fmla="*/ 4 h 24"/>
                <a:gd name="T6" fmla="*/ 4 w 15"/>
                <a:gd name="T7" fmla="*/ 5 h 24"/>
                <a:gd name="T8" fmla="*/ 3 w 15"/>
                <a:gd name="T9" fmla="*/ 7 h 24"/>
                <a:gd name="T10" fmla="*/ 2 w 15"/>
                <a:gd name="T11" fmla="*/ 10 h 24"/>
                <a:gd name="T12" fmla="*/ 2 w 15"/>
                <a:gd name="T13" fmla="*/ 13 h 24"/>
                <a:gd name="T14" fmla="*/ 1 w 15"/>
                <a:gd name="T15" fmla="*/ 16 h 24"/>
                <a:gd name="T16" fmla="*/ 0 w 15"/>
                <a:gd name="T17" fmla="*/ 18 h 24"/>
                <a:gd name="T18" fmla="*/ 1 w 15"/>
                <a:gd name="T19" fmla="*/ 19 h 24"/>
                <a:gd name="T20" fmla="*/ 2 w 15"/>
                <a:gd name="T21" fmla="*/ 20 h 24"/>
                <a:gd name="T22" fmla="*/ 2 w 15"/>
                <a:gd name="T23" fmla="*/ 21 h 24"/>
                <a:gd name="T24" fmla="*/ 3 w 15"/>
                <a:gd name="T25" fmla="*/ 21 h 24"/>
                <a:gd name="T26" fmla="*/ 4 w 15"/>
                <a:gd name="T27" fmla="*/ 22 h 24"/>
                <a:gd name="T28" fmla="*/ 5 w 15"/>
                <a:gd name="T29" fmla="*/ 23 h 24"/>
                <a:gd name="T30" fmla="*/ 5 w 15"/>
                <a:gd name="T31" fmla="*/ 23 h 24"/>
                <a:gd name="T32" fmla="*/ 6 w 15"/>
                <a:gd name="T33" fmla="*/ 24 h 24"/>
                <a:gd name="T34" fmla="*/ 7 w 15"/>
                <a:gd name="T35" fmla="*/ 23 h 24"/>
                <a:gd name="T36" fmla="*/ 8 w 15"/>
                <a:gd name="T37" fmla="*/ 22 h 24"/>
                <a:gd name="T38" fmla="*/ 9 w 15"/>
                <a:gd name="T39" fmla="*/ 21 h 24"/>
                <a:gd name="T40" fmla="*/ 11 w 15"/>
                <a:gd name="T41" fmla="*/ 20 h 24"/>
                <a:gd name="T42" fmla="*/ 11 w 15"/>
                <a:gd name="T43" fmla="*/ 18 h 24"/>
                <a:gd name="T44" fmla="*/ 11 w 15"/>
                <a:gd name="T45" fmla="*/ 16 h 24"/>
                <a:gd name="T46" fmla="*/ 11 w 15"/>
                <a:gd name="T47" fmla="*/ 14 h 24"/>
                <a:gd name="T48" fmla="*/ 12 w 15"/>
                <a:gd name="T49" fmla="*/ 12 h 24"/>
                <a:gd name="T50" fmla="*/ 12 w 15"/>
                <a:gd name="T51" fmla="*/ 11 h 24"/>
                <a:gd name="T52" fmla="*/ 12 w 15"/>
                <a:gd name="T53" fmla="*/ 10 h 24"/>
                <a:gd name="T54" fmla="*/ 13 w 15"/>
                <a:gd name="T55" fmla="*/ 9 h 24"/>
                <a:gd name="T56" fmla="*/ 13 w 15"/>
                <a:gd name="T57" fmla="*/ 7 h 24"/>
                <a:gd name="T58" fmla="*/ 13 w 15"/>
                <a:gd name="T59" fmla="*/ 6 h 24"/>
                <a:gd name="T60" fmla="*/ 14 w 15"/>
                <a:gd name="T61" fmla="*/ 5 h 24"/>
                <a:gd name="T62" fmla="*/ 14 w 15"/>
                <a:gd name="T63" fmla="*/ 3 h 24"/>
                <a:gd name="T64" fmla="*/ 15 w 15"/>
                <a:gd name="T65" fmla="*/ 2 h 24"/>
                <a:gd name="T66" fmla="*/ 14 w 15"/>
                <a:gd name="T67" fmla="*/ 1 h 24"/>
                <a:gd name="T68" fmla="*/ 13 w 15"/>
                <a:gd name="T69" fmla="*/ 1 h 24"/>
                <a:gd name="T70" fmla="*/ 12 w 15"/>
                <a:gd name="T71" fmla="*/ 1 h 24"/>
                <a:gd name="T72" fmla="*/ 11 w 15"/>
                <a:gd name="T73" fmla="*/ 1 h 24"/>
                <a:gd name="T74" fmla="*/ 10 w 15"/>
                <a:gd name="T75" fmla="*/ 1 h 24"/>
                <a:gd name="T76" fmla="*/ 9 w 15"/>
                <a:gd name="T77" fmla="*/ 1 h 24"/>
                <a:gd name="T78" fmla="*/ 9 w 15"/>
                <a:gd name="T79" fmla="*/ 1 h 24"/>
                <a:gd name="T80" fmla="*/ 8 w 15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4" name="Freeform 128">
              <a:extLst>
                <a:ext uri="{FF2B5EF4-FFF2-40B4-BE49-F238E27FC236}">
                  <a16:creationId xmlns:a16="http://schemas.microsoft.com/office/drawing/2014/main" id="{D6A42870-9A9B-4FF0-88CE-0154C453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" y="1007"/>
              <a:ext cx="13" cy="20"/>
            </a:xfrm>
            <a:custGeom>
              <a:avLst/>
              <a:gdLst>
                <a:gd name="T0" fmla="*/ 7 w 13"/>
                <a:gd name="T1" fmla="*/ 0 h 20"/>
                <a:gd name="T2" fmla="*/ 6 w 13"/>
                <a:gd name="T3" fmla="*/ 1 h 20"/>
                <a:gd name="T4" fmla="*/ 5 w 13"/>
                <a:gd name="T5" fmla="*/ 3 h 20"/>
                <a:gd name="T6" fmla="*/ 3 w 13"/>
                <a:gd name="T7" fmla="*/ 4 h 20"/>
                <a:gd name="T8" fmla="*/ 3 w 13"/>
                <a:gd name="T9" fmla="*/ 5 h 20"/>
                <a:gd name="T10" fmla="*/ 2 w 13"/>
                <a:gd name="T11" fmla="*/ 8 h 20"/>
                <a:gd name="T12" fmla="*/ 1 w 13"/>
                <a:gd name="T13" fmla="*/ 10 h 20"/>
                <a:gd name="T14" fmla="*/ 1 w 13"/>
                <a:gd name="T15" fmla="*/ 13 h 20"/>
                <a:gd name="T16" fmla="*/ 0 w 13"/>
                <a:gd name="T17" fmla="*/ 15 h 20"/>
                <a:gd name="T18" fmla="*/ 2 w 13"/>
                <a:gd name="T19" fmla="*/ 16 h 20"/>
                <a:gd name="T20" fmla="*/ 3 w 13"/>
                <a:gd name="T21" fmla="*/ 17 h 20"/>
                <a:gd name="T22" fmla="*/ 4 w 13"/>
                <a:gd name="T23" fmla="*/ 19 h 20"/>
                <a:gd name="T24" fmla="*/ 5 w 13"/>
                <a:gd name="T25" fmla="*/ 20 h 20"/>
                <a:gd name="T26" fmla="*/ 6 w 13"/>
                <a:gd name="T27" fmla="*/ 19 h 20"/>
                <a:gd name="T28" fmla="*/ 7 w 13"/>
                <a:gd name="T29" fmla="*/ 18 h 20"/>
                <a:gd name="T30" fmla="*/ 8 w 13"/>
                <a:gd name="T31" fmla="*/ 17 h 20"/>
                <a:gd name="T32" fmla="*/ 9 w 13"/>
                <a:gd name="T33" fmla="*/ 16 h 20"/>
                <a:gd name="T34" fmla="*/ 9 w 13"/>
                <a:gd name="T35" fmla="*/ 14 h 20"/>
                <a:gd name="T36" fmla="*/ 10 w 13"/>
                <a:gd name="T37" fmla="*/ 13 h 20"/>
                <a:gd name="T38" fmla="*/ 10 w 13"/>
                <a:gd name="T39" fmla="*/ 11 h 20"/>
                <a:gd name="T40" fmla="*/ 10 w 13"/>
                <a:gd name="T41" fmla="*/ 9 h 20"/>
                <a:gd name="T42" fmla="*/ 10 w 13"/>
                <a:gd name="T43" fmla="*/ 8 h 20"/>
                <a:gd name="T44" fmla="*/ 11 w 13"/>
                <a:gd name="T45" fmla="*/ 7 h 20"/>
                <a:gd name="T46" fmla="*/ 11 w 13"/>
                <a:gd name="T47" fmla="*/ 6 h 20"/>
                <a:gd name="T48" fmla="*/ 11 w 13"/>
                <a:gd name="T49" fmla="*/ 5 h 20"/>
                <a:gd name="T50" fmla="*/ 12 w 13"/>
                <a:gd name="T51" fmla="*/ 4 h 20"/>
                <a:gd name="T52" fmla="*/ 12 w 13"/>
                <a:gd name="T53" fmla="*/ 3 h 20"/>
                <a:gd name="T54" fmla="*/ 12 w 13"/>
                <a:gd name="T55" fmla="*/ 2 h 20"/>
                <a:gd name="T56" fmla="*/ 13 w 13"/>
                <a:gd name="T57" fmla="*/ 0 h 20"/>
                <a:gd name="T58" fmla="*/ 12 w 13"/>
                <a:gd name="T59" fmla="*/ 0 h 20"/>
                <a:gd name="T60" fmla="*/ 11 w 13"/>
                <a:gd name="T61" fmla="*/ 0 h 20"/>
                <a:gd name="T62" fmla="*/ 10 w 13"/>
                <a:gd name="T63" fmla="*/ 0 h 20"/>
                <a:gd name="T64" fmla="*/ 10 w 13"/>
                <a:gd name="T65" fmla="*/ 0 h 20"/>
                <a:gd name="T66" fmla="*/ 9 w 13"/>
                <a:gd name="T67" fmla="*/ 0 h 20"/>
                <a:gd name="T68" fmla="*/ 8 w 13"/>
                <a:gd name="T69" fmla="*/ 0 h 20"/>
                <a:gd name="T70" fmla="*/ 7 w 13"/>
                <a:gd name="T7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7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5" name="Freeform 129">
              <a:extLst>
                <a:ext uri="{FF2B5EF4-FFF2-40B4-BE49-F238E27FC236}">
                  <a16:creationId xmlns:a16="http://schemas.microsoft.com/office/drawing/2014/main" id="{2741B14E-F783-41E9-A72F-36A1B4AE4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008"/>
              <a:ext cx="11" cy="17"/>
            </a:xfrm>
            <a:custGeom>
              <a:avLst/>
              <a:gdLst>
                <a:gd name="T0" fmla="*/ 6 w 11"/>
                <a:gd name="T1" fmla="*/ 0 h 17"/>
                <a:gd name="T2" fmla="*/ 5 w 11"/>
                <a:gd name="T3" fmla="*/ 1 h 17"/>
                <a:gd name="T4" fmla="*/ 4 w 11"/>
                <a:gd name="T5" fmla="*/ 2 h 17"/>
                <a:gd name="T6" fmla="*/ 3 w 11"/>
                <a:gd name="T7" fmla="*/ 4 h 17"/>
                <a:gd name="T8" fmla="*/ 2 w 11"/>
                <a:gd name="T9" fmla="*/ 5 h 17"/>
                <a:gd name="T10" fmla="*/ 2 w 11"/>
                <a:gd name="T11" fmla="*/ 7 h 17"/>
                <a:gd name="T12" fmla="*/ 1 w 11"/>
                <a:gd name="T13" fmla="*/ 9 h 17"/>
                <a:gd name="T14" fmla="*/ 1 w 11"/>
                <a:gd name="T15" fmla="*/ 11 h 17"/>
                <a:gd name="T16" fmla="*/ 0 w 11"/>
                <a:gd name="T17" fmla="*/ 13 h 17"/>
                <a:gd name="T18" fmla="*/ 1 w 11"/>
                <a:gd name="T19" fmla="*/ 14 h 17"/>
                <a:gd name="T20" fmla="*/ 2 w 11"/>
                <a:gd name="T21" fmla="*/ 15 h 17"/>
                <a:gd name="T22" fmla="*/ 3 w 11"/>
                <a:gd name="T23" fmla="*/ 16 h 17"/>
                <a:gd name="T24" fmla="*/ 4 w 11"/>
                <a:gd name="T25" fmla="*/ 17 h 17"/>
                <a:gd name="T26" fmla="*/ 5 w 11"/>
                <a:gd name="T27" fmla="*/ 16 h 17"/>
                <a:gd name="T28" fmla="*/ 6 w 11"/>
                <a:gd name="T29" fmla="*/ 15 h 17"/>
                <a:gd name="T30" fmla="*/ 7 w 11"/>
                <a:gd name="T31" fmla="*/ 14 h 17"/>
                <a:gd name="T32" fmla="*/ 7 w 11"/>
                <a:gd name="T33" fmla="*/ 13 h 17"/>
                <a:gd name="T34" fmla="*/ 8 w 11"/>
                <a:gd name="T35" fmla="*/ 12 h 17"/>
                <a:gd name="T36" fmla="*/ 8 w 11"/>
                <a:gd name="T37" fmla="*/ 10 h 17"/>
                <a:gd name="T38" fmla="*/ 8 w 11"/>
                <a:gd name="T39" fmla="*/ 9 h 17"/>
                <a:gd name="T40" fmla="*/ 8 w 11"/>
                <a:gd name="T41" fmla="*/ 8 h 17"/>
                <a:gd name="T42" fmla="*/ 9 w 11"/>
                <a:gd name="T43" fmla="*/ 7 h 17"/>
                <a:gd name="T44" fmla="*/ 9 w 11"/>
                <a:gd name="T45" fmla="*/ 6 h 17"/>
                <a:gd name="T46" fmla="*/ 9 w 11"/>
                <a:gd name="T47" fmla="*/ 5 h 17"/>
                <a:gd name="T48" fmla="*/ 9 w 11"/>
                <a:gd name="T49" fmla="*/ 4 h 17"/>
                <a:gd name="T50" fmla="*/ 10 w 11"/>
                <a:gd name="T51" fmla="*/ 4 h 17"/>
                <a:gd name="T52" fmla="*/ 10 w 11"/>
                <a:gd name="T53" fmla="*/ 2 h 17"/>
                <a:gd name="T54" fmla="*/ 10 w 11"/>
                <a:gd name="T55" fmla="*/ 1 h 17"/>
                <a:gd name="T56" fmla="*/ 11 w 11"/>
                <a:gd name="T57" fmla="*/ 0 h 17"/>
                <a:gd name="T58" fmla="*/ 9 w 11"/>
                <a:gd name="T59" fmla="*/ 0 h 17"/>
                <a:gd name="T60" fmla="*/ 8 w 11"/>
                <a:gd name="T61" fmla="*/ 0 h 17"/>
                <a:gd name="T62" fmla="*/ 7 w 11"/>
                <a:gd name="T63" fmla="*/ 0 h 17"/>
                <a:gd name="T64" fmla="*/ 6 w 11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7">
                  <a:moveTo>
                    <a:pt x="6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6" name="Freeform 130">
              <a:extLst>
                <a:ext uri="{FF2B5EF4-FFF2-40B4-BE49-F238E27FC236}">
                  <a16:creationId xmlns:a16="http://schemas.microsoft.com/office/drawing/2014/main" id="{7F3F2AAE-1B19-4019-91E4-96920A716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009"/>
              <a:ext cx="8" cy="14"/>
            </a:xfrm>
            <a:custGeom>
              <a:avLst/>
              <a:gdLst>
                <a:gd name="T0" fmla="*/ 4 w 8"/>
                <a:gd name="T1" fmla="*/ 0 h 14"/>
                <a:gd name="T2" fmla="*/ 3 w 8"/>
                <a:gd name="T3" fmla="*/ 1 h 14"/>
                <a:gd name="T4" fmla="*/ 2 w 8"/>
                <a:gd name="T5" fmla="*/ 2 h 14"/>
                <a:gd name="T6" fmla="*/ 2 w 8"/>
                <a:gd name="T7" fmla="*/ 3 h 14"/>
                <a:gd name="T8" fmla="*/ 1 w 8"/>
                <a:gd name="T9" fmla="*/ 4 h 14"/>
                <a:gd name="T10" fmla="*/ 0 w 8"/>
                <a:gd name="T11" fmla="*/ 5 h 14"/>
                <a:gd name="T12" fmla="*/ 0 w 8"/>
                <a:gd name="T13" fmla="*/ 7 h 14"/>
                <a:gd name="T14" fmla="*/ 0 w 8"/>
                <a:gd name="T15" fmla="*/ 9 h 14"/>
                <a:gd name="T16" fmla="*/ 0 w 8"/>
                <a:gd name="T17" fmla="*/ 10 h 14"/>
                <a:gd name="T18" fmla="*/ 0 w 8"/>
                <a:gd name="T19" fmla="*/ 11 h 14"/>
                <a:gd name="T20" fmla="*/ 1 w 8"/>
                <a:gd name="T21" fmla="*/ 12 h 14"/>
                <a:gd name="T22" fmla="*/ 2 w 8"/>
                <a:gd name="T23" fmla="*/ 13 h 14"/>
                <a:gd name="T24" fmla="*/ 3 w 8"/>
                <a:gd name="T25" fmla="*/ 14 h 14"/>
                <a:gd name="T26" fmla="*/ 3 w 8"/>
                <a:gd name="T27" fmla="*/ 13 h 14"/>
                <a:gd name="T28" fmla="*/ 4 w 8"/>
                <a:gd name="T29" fmla="*/ 12 h 14"/>
                <a:gd name="T30" fmla="*/ 4 w 8"/>
                <a:gd name="T31" fmla="*/ 11 h 14"/>
                <a:gd name="T32" fmla="*/ 5 w 8"/>
                <a:gd name="T33" fmla="*/ 10 h 14"/>
                <a:gd name="T34" fmla="*/ 5 w 8"/>
                <a:gd name="T35" fmla="*/ 9 h 14"/>
                <a:gd name="T36" fmla="*/ 5 w 8"/>
                <a:gd name="T37" fmla="*/ 8 h 14"/>
                <a:gd name="T38" fmla="*/ 5 w 8"/>
                <a:gd name="T39" fmla="*/ 7 h 14"/>
                <a:gd name="T40" fmla="*/ 6 w 8"/>
                <a:gd name="T41" fmla="*/ 6 h 14"/>
                <a:gd name="T42" fmla="*/ 6 w 8"/>
                <a:gd name="T43" fmla="*/ 5 h 14"/>
                <a:gd name="T44" fmla="*/ 6 w 8"/>
                <a:gd name="T45" fmla="*/ 5 h 14"/>
                <a:gd name="T46" fmla="*/ 7 w 8"/>
                <a:gd name="T47" fmla="*/ 4 h 14"/>
                <a:gd name="T48" fmla="*/ 7 w 8"/>
                <a:gd name="T49" fmla="*/ 3 h 14"/>
                <a:gd name="T50" fmla="*/ 7 w 8"/>
                <a:gd name="T51" fmla="*/ 3 h 14"/>
                <a:gd name="T52" fmla="*/ 7 w 8"/>
                <a:gd name="T53" fmla="*/ 2 h 14"/>
                <a:gd name="T54" fmla="*/ 8 w 8"/>
                <a:gd name="T55" fmla="*/ 1 h 14"/>
                <a:gd name="T56" fmla="*/ 8 w 8"/>
                <a:gd name="T57" fmla="*/ 0 h 14"/>
                <a:gd name="T58" fmla="*/ 7 w 8"/>
                <a:gd name="T59" fmla="*/ 0 h 14"/>
                <a:gd name="T60" fmla="*/ 6 w 8"/>
                <a:gd name="T61" fmla="*/ 0 h 14"/>
                <a:gd name="T62" fmla="*/ 5 w 8"/>
                <a:gd name="T63" fmla="*/ 0 h 14"/>
                <a:gd name="T64" fmla="*/ 4 w 8"/>
                <a:gd name="T6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7" name="Freeform 131">
              <a:extLst>
                <a:ext uri="{FF2B5EF4-FFF2-40B4-BE49-F238E27FC236}">
                  <a16:creationId xmlns:a16="http://schemas.microsoft.com/office/drawing/2014/main" id="{B000A2C5-325B-475E-A6B3-1C8D5CC0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010"/>
              <a:ext cx="7" cy="11"/>
            </a:xfrm>
            <a:custGeom>
              <a:avLst/>
              <a:gdLst>
                <a:gd name="T0" fmla="*/ 4 w 7"/>
                <a:gd name="T1" fmla="*/ 0 h 11"/>
                <a:gd name="T2" fmla="*/ 3 w 7"/>
                <a:gd name="T3" fmla="*/ 1 h 11"/>
                <a:gd name="T4" fmla="*/ 3 w 7"/>
                <a:gd name="T5" fmla="*/ 2 h 11"/>
                <a:gd name="T6" fmla="*/ 2 w 7"/>
                <a:gd name="T7" fmla="*/ 3 h 11"/>
                <a:gd name="T8" fmla="*/ 1 w 7"/>
                <a:gd name="T9" fmla="*/ 3 h 11"/>
                <a:gd name="T10" fmla="*/ 1 w 7"/>
                <a:gd name="T11" fmla="*/ 4 h 11"/>
                <a:gd name="T12" fmla="*/ 1 w 7"/>
                <a:gd name="T13" fmla="*/ 6 h 11"/>
                <a:gd name="T14" fmla="*/ 1 w 7"/>
                <a:gd name="T15" fmla="*/ 7 h 11"/>
                <a:gd name="T16" fmla="*/ 0 w 7"/>
                <a:gd name="T17" fmla="*/ 8 h 11"/>
                <a:gd name="T18" fmla="*/ 1 w 7"/>
                <a:gd name="T19" fmla="*/ 9 h 11"/>
                <a:gd name="T20" fmla="*/ 2 w 7"/>
                <a:gd name="T21" fmla="*/ 9 h 11"/>
                <a:gd name="T22" fmla="*/ 2 w 7"/>
                <a:gd name="T23" fmla="*/ 10 h 11"/>
                <a:gd name="T24" fmla="*/ 3 w 7"/>
                <a:gd name="T25" fmla="*/ 11 h 11"/>
                <a:gd name="T26" fmla="*/ 3 w 7"/>
                <a:gd name="T27" fmla="*/ 10 h 11"/>
                <a:gd name="T28" fmla="*/ 3 w 7"/>
                <a:gd name="T29" fmla="*/ 9 h 11"/>
                <a:gd name="T30" fmla="*/ 4 w 7"/>
                <a:gd name="T31" fmla="*/ 8 h 11"/>
                <a:gd name="T32" fmla="*/ 4 w 7"/>
                <a:gd name="T33" fmla="*/ 7 h 11"/>
                <a:gd name="T34" fmla="*/ 4 w 7"/>
                <a:gd name="T35" fmla="*/ 6 h 11"/>
                <a:gd name="T36" fmla="*/ 4 w 7"/>
                <a:gd name="T37" fmla="*/ 6 h 11"/>
                <a:gd name="T38" fmla="*/ 5 w 7"/>
                <a:gd name="T39" fmla="*/ 5 h 11"/>
                <a:gd name="T40" fmla="*/ 5 w 7"/>
                <a:gd name="T41" fmla="*/ 4 h 11"/>
                <a:gd name="T42" fmla="*/ 5 w 7"/>
                <a:gd name="T43" fmla="*/ 4 h 11"/>
                <a:gd name="T44" fmla="*/ 5 w 7"/>
                <a:gd name="T45" fmla="*/ 3 h 11"/>
                <a:gd name="T46" fmla="*/ 6 w 7"/>
                <a:gd name="T47" fmla="*/ 3 h 11"/>
                <a:gd name="T48" fmla="*/ 6 w 7"/>
                <a:gd name="T49" fmla="*/ 2 h 11"/>
                <a:gd name="T50" fmla="*/ 6 w 7"/>
                <a:gd name="T51" fmla="*/ 2 h 11"/>
                <a:gd name="T52" fmla="*/ 7 w 7"/>
                <a:gd name="T53" fmla="*/ 1 h 11"/>
                <a:gd name="T54" fmla="*/ 7 w 7"/>
                <a:gd name="T55" fmla="*/ 1 h 11"/>
                <a:gd name="T56" fmla="*/ 7 w 7"/>
                <a:gd name="T57" fmla="*/ 0 h 11"/>
                <a:gd name="T58" fmla="*/ 6 w 7"/>
                <a:gd name="T59" fmla="*/ 0 h 11"/>
                <a:gd name="T60" fmla="*/ 5 w 7"/>
                <a:gd name="T61" fmla="*/ 0 h 11"/>
                <a:gd name="T62" fmla="*/ 5 w 7"/>
                <a:gd name="T63" fmla="*/ 0 h 11"/>
                <a:gd name="T64" fmla="*/ 4 w 7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8" name="Freeform 132">
              <a:extLst>
                <a:ext uri="{FF2B5EF4-FFF2-40B4-BE49-F238E27FC236}">
                  <a16:creationId xmlns:a16="http://schemas.microsoft.com/office/drawing/2014/main" id="{CBE4FE32-66F3-4122-BC88-4DB34033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1011"/>
              <a:ext cx="4" cy="7"/>
            </a:xfrm>
            <a:custGeom>
              <a:avLst/>
              <a:gdLst>
                <a:gd name="T0" fmla="*/ 2 w 4"/>
                <a:gd name="T1" fmla="*/ 0 h 7"/>
                <a:gd name="T2" fmla="*/ 0 w 4"/>
                <a:gd name="T3" fmla="*/ 3 h 7"/>
                <a:gd name="T4" fmla="*/ 0 w 4"/>
                <a:gd name="T5" fmla="*/ 6 h 7"/>
                <a:gd name="T6" fmla="*/ 1 w 4"/>
                <a:gd name="T7" fmla="*/ 7 h 7"/>
                <a:gd name="T8" fmla="*/ 1 w 4"/>
                <a:gd name="T9" fmla="*/ 4 h 7"/>
                <a:gd name="T10" fmla="*/ 2 w 4"/>
                <a:gd name="T11" fmla="*/ 3 h 7"/>
                <a:gd name="T12" fmla="*/ 3 w 4"/>
                <a:gd name="T13" fmla="*/ 1 h 7"/>
                <a:gd name="T14" fmla="*/ 4 w 4"/>
                <a:gd name="T15" fmla="*/ 0 h 7"/>
                <a:gd name="T16" fmla="*/ 2 w 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9" name="Freeform 133">
              <a:extLst>
                <a:ext uri="{FF2B5EF4-FFF2-40B4-BE49-F238E27FC236}">
                  <a16:creationId xmlns:a16="http://schemas.microsoft.com/office/drawing/2014/main" id="{70A1C863-E2C2-42CA-9AB9-99BE79446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" y="1026"/>
              <a:ext cx="16" cy="19"/>
            </a:xfrm>
            <a:custGeom>
              <a:avLst/>
              <a:gdLst>
                <a:gd name="T0" fmla="*/ 5 w 16"/>
                <a:gd name="T1" fmla="*/ 19 h 19"/>
                <a:gd name="T2" fmla="*/ 10 w 16"/>
                <a:gd name="T3" fmla="*/ 15 h 19"/>
                <a:gd name="T4" fmla="*/ 16 w 16"/>
                <a:gd name="T5" fmla="*/ 7 h 19"/>
                <a:gd name="T6" fmla="*/ 14 w 16"/>
                <a:gd name="T7" fmla="*/ 0 h 19"/>
                <a:gd name="T8" fmla="*/ 8 w 16"/>
                <a:gd name="T9" fmla="*/ 1 h 19"/>
                <a:gd name="T10" fmla="*/ 5 w 16"/>
                <a:gd name="T11" fmla="*/ 8 h 19"/>
                <a:gd name="T12" fmla="*/ 3 w 16"/>
                <a:gd name="T13" fmla="*/ 11 h 19"/>
                <a:gd name="T14" fmla="*/ 0 w 16"/>
                <a:gd name="T15" fmla="*/ 15 h 19"/>
                <a:gd name="T16" fmla="*/ 5 w 16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10" y="15"/>
                  </a:lnTo>
                  <a:lnTo>
                    <a:pt x="16" y="7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0" name="Freeform 134">
              <a:extLst>
                <a:ext uri="{FF2B5EF4-FFF2-40B4-BE49-F238E27FC236}">
                  <a16:creationId xmlns:a16="http://schemas.microsoft.com/office/drawing/2014/main" id="{26127BFA-9174-4E59-9649-A1A7A00D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1028"/>
              <a:ext cx="14" cy="16"/>
            </a:xfrm>
            <a:custGeom>
              <a:avLst/>
              <a:gdLst>
                <a:gd name="T0" fmla="*/ 4 w 14"/>
                <a:gd name="T1" fmla="*/ 16 h 16"/>
                <a:gd name="T2" fmla="*/ 6 w 14"/>
                <a:gd name="T3" fmla="*/ 15 h 16"/>
                <a:gd name="T4" fmla="*/ 7 w 14"/>
                <a:gd name="T5" fmla="*/ 14 h 16"/>
                <a:gd name="T6" fmla="*/ 8 w 14"/>
                <a:gd name="T7" fmla="*/ 13 h 16"/>
                <a:gd name="T8" fmla="*/ 9 w 14"/>
                <a:gd name="T9" fmla="*/ 12 h 16"/>
                <a:gd name="T10" fmla="*/ 11 w 14"/>
                <a:gd name="T11" fmla="*/ 11 h 16"/>
                <a:gd name="T12" fmla="*/ 12 w 14"/>
                <a:gd name="T13" fmla="*/ 9 h 16"/>
                <a:gd name="T14" fmla="*/ 13 w 14"/>
                <a:gd name="T15" fmla="*/ 7 h 16"/>
                <a:gd name="T16" fmla="*/ 14 w 14"/>
                <a:gd name="T17" fmla="*/ 5 h 16"/>
                <a:gd name="T18" fmla="*/ 14 w 14"/>
                <a:gd name="T19" fmla="*/ 4 h 16"/>
                <a:gd name="T20" fmla="*/ 13 w 14"/>
                <a:gd name="T21" fmla="*/ 2 h 16"/>
                <a:gd name="T22" fmla="*/ 13 w 14"/>
                <a:gd name="T23" fmla="*/ 1 h 16"/>
                <a:gd name="T24" fmla="*/ 12 w 14"/>
                <a:gd name="T25" fmla="*/ 0 h 16"/>
                <a:gd name="T26" fmla="*/ 11 w 14"/>
                <a:gd name="T27" fmla="*/ 0 h 16"/>
                <a:gd name="T28" fmla="*/ 10 w 14"/>
                <a:gd name="T29" fmla="*/ 0 h 16"/>
                <a:gd name="T30" fmla="*/ 9 w 14"/>
                <a:gd name="T31" fmla="*/ 0 h 16"/>
                <a:gd name="T32" fmla="*/ 7 w 14"/>
                <a:gd name="T33" fmla="*/ 1 h 16"/>
                <a:gd name="T34" fmla="*/ 7 w 14"/>
                <a:gd name="T35" fmla="*/ 2 h 16"/>
                <a:gd name="T36" fmla="*/ 6 w 14"/>
                <a:gd name="T37" fmla="*/ 3 h 16"/>
                <a:gd name="T38" fmla="*/ 5 w 14"/>
                <a:gd name="T39" fmla="*/ 5 h 16"/>
                <a:gd name="T40" fmla="*/ 4 w 14"/>
                <a:gd name="T41" fmla="*/ 6 h 16"/>
                <a:gd name="T42" fmla="*/ 4 w 14"/>
                <a:gd name="T43" fmla="*/ 7 h 16"/>
                <a:gd name="T44" fmla="*/ 4 w 14"/>
                <a:gd name="T45" fmla="*/ 8 h 16"/>
                <a:gd name="T46" fmla="*/ 3 w 14"/>
                <a:gd name="T47" fmla="*/ 8 h 16"/>
                <a:gd name="T48" fmla="*/ 3 w 14"/>
                <a:gd name="T49" fmla="*/ 9 h 16"/>
                <a:gd name="T50" fmla="*/ 2 w 14"/>
                <a:gd name="T51" fmla="*/ 10 h 16"/>
                <a:gd name="T52" fmla="*/ 1 w 14"/>
                <a:gd name="T53" fmla="*/ 11 h 16"/>
                <a:gd name="T54" fmla="*/ 0 w 14"/>
                <a:gd name="T55" fmla="*/ 12 h 16"/>
                <a:gd name="T56" fmla="*/ 0 w 14"/>
                <a:gd name="T57" fmla="*/ 13 h 16"/>
                <a:gd name="T58" fmla="*/ 1 w 14"/>
                <a:gd name="T59" fmla="*/ 14 h 16"/>
                <a:gd name="T60" fmla="*/ 2 w 14"/>
                <a:gd name="T61" fmla="*/ 14 h 16"/>
                <a:gd name="T62" fmla="*/ 3 w 14"/>
                <a:gd name="T63" fmla="*/ 15 h 16"/>
                <a:gd name="T64" fmla="*/ 4 w 14"/>
                <a:gd name="T6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6">
                  <a:moveTo>
                    <a:pt x="4" y="16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2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1" name="Freeform 135">
              <a:extLst>
                <a:ext uri="{FF2B5EF4-FFF2-40B4-BE49-F238E27FC236}">
                  <a16:creationId xmlns:a16="http://schemas.microsoft.com/office/drawing/2014/main" id="{DC4B714A-8FEC-4EDA-8B85-92B12622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102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6 w 14"/>
                <a:gd name="T3" fmla="*/ 14 h 14"/>
                <a:gd name="T4" fmla="*/ 7 w 14"/>
                <a:gd name="T5" fmla="*/ 13 h 14"/>
                <a:gd name="T6" fmla="*/ 8 w 14"/>
                <a:gd name="T7" fmla="*/ 12 h 14"/>
                <a:gd name="T8" fmla="*/ 9 w 14"/>
                <a:gd name="T9" fmla="*/ 11 h 14"/>
                <a:gd name="T10" fmla="*/ 10 w 14"/>
                <a:gd name="T11" fmla="*/ 10 h 14"/>
                <a:gd name="T12" fmla="*/ 11 w 14"/>
                <a:gd name="T13" fmla="*/ 8 h 14"/>
                <a:gd name="T14" fmla="*/ 12 w 14"/>
                <a:gd name="T15" fmla="*/ 6 h 14"/>
                <a:gd name="T16" fmla="*/ 14 w 14"/>
                <a:gd name="T17" fmla="*/ 5 h 14"/>
                <a:gd name="T18" fmla="*/ 13 w 14"/>
                <a:gd name="T19" fmla="*/ 3 h 14"/>
                <a:gd name="T20" fmla="*/ 12 w 14"/>
                <a:gd name="T21" fmla="*/ 2 h 14"/>
                <a:gd name="T22" fmla="*/ 12 w 14"/>
                <a:gd name="T23" fmla="*/ 1 h 14"/>
                <a:gd name="T24" fmla="*/ 11 w 14"/>
                <a:gd name="T25" fmla="*/ 0 h 14"/>
                <a:gd name="T26" fmla="*/ 10 w 14"/>
                <a:gd name="T27" fmla="*/ 0 h 14"/>
                <a:gd name="T28" fmla="*/ 9 w 14"/>
                <a:gd name="T29" fmla="*/ 0 h 14"/>
                <a:gd name="T30" fmla="*/ 8 w 14"/>
                <a:gd name="T31" fmla="*/ 1 h 14"/>
                <a:gd name="T32" fmla="*/ 7 w 14"/>
                <a:gd name="T33" fmla="*/ 1 h 14"/>
                <a:gd name="T34" fmla="*/ 7 w 14"/>
                <a:gd name="T35" fmla="*/ 2 h 14"/>
                <a:gd name="T36" fmla="*/ 6 w 14"/>
                <a:gd name="T37" fmla="*/ 3 h 14"/>
                <a:gd name="T38" fmla="*/ 5 w 14"/>
                <a:gd name="T39" fmla="*/ 4 h 14"/>
                <a:gd name="T40" fmla="*/ 4 w 14"/>
                <a:gd name="T41" fmla="*/ 6 h 14"/>
                <a:gd name="T42" fmla="*/ 4 w 14"/>
                <a:gd name="T43" fmla="*/ 7 h 14"/>
                <a:gd name="T44" fmla="*/ 4 w 14"/>
                <a:gd name="T45" fmla="*/ 7 h 14"/>
                <a:gd name="T46" fmla="*/ 3 w 14"/>
                <a:gd name="T47" fmla="*/ 8 h 14"/>
                <a:gd name="T48" fmla="*/ 3 w 14"/>
                <a:gd name="T49" fmla="*/ 8 h 14"/>
                <a:gd name="T50" fmla="*/ 2 w 14"/>
                <a:gd name="T51" fmla="*/ 9 h 14"/>
                <a:gd name="T52" fmla="*/ 2 w 14"/>
                <a:gd name="T53" fmla="*/ 10 h 14"/>
                <a:gd name="T54" fmla="*/ 1 w 14"/>
                <a:gd name="T55" fmla="*/ 11 h 14"/>
                <a:gd name="T56" fmla="*/ 0 w 14"/>
                <a:gd name="T57" fmla="*/ 12 h 14"/>
                <a:gd name="T58" fmla="*/ 1 w 14"/>
                <a:gd name="T59" fmla="*/ 12 h 14"/>
                <a:gd name="T60" fmla="*/ 2 w 14"/>
                <a:gd name="T61" fmla="*/ 13 h 14"/>
                <a:gd name="T62" fmla="*/ 4 w 14"/>
                <a:gd name="T6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2" name="Freeform 136">
              <a:extLst>
                <a:ext uri="{FF2B5EF4-FFF2-40B4-BE49-F238E27FC236}">
                  <a16:creationId xmlns:a16="http://schemas.microsoft.com/office/drawing/2014/main" id="{DCF18F78-25D3-4594-BF84-355796A23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1030"/>
              <a:ext cx="12" cy="13"/>
            </a:xfrm>
            <a:custGeom>
              <a:avLst/>
              <a:gdLst>
                <a:gd name="T0" fmla="*/ 4 w 12"/>
                <a:gd name="T1" fmla="*/ 13 h 13"/>
                <a:gd name="T2" fmla="*/ 5 w 12"/>
                <a:gd name="T3" fmla="*/ 12 h 13"/>
                <a:gd name="T4" fmla="*/ 6 w 12"/>
                <a:gd name="T5" fmla="*/ 11 h 13"/>
                <a:gd name="T6" fmla="*/ 7 w 12"/>
                <a:gd name="T7" fmla="*/ 11 h 13"/>
                <a:gd name="T8" fmla="*/ 8 w 12"/>
                <a:gd name="T9" fmla="*/ 10 h 13"/>
                <a:gd name="T10" fmla="*/ 9 w 12"/>
                <a:gd name="T11" fmla="*/ 8 h 13"/>
                <a:gd name="T12" fmla="*/ 10 w 12"/>
                <a:gd name="T13" fmla="*/ 7 h 13"/>
                <a:gd name="T14" fmla="*/ 11 w 12"/>
                <a:gd name="T15" fmla="*/ 6 h 13"/>
                <a:gd name="T16" fmla="*/ 12 w 12"/>
                <a:gd name="T17" fmla="*/ 4 h 13"/>
                <a:gd name="T18" fmla="*/ 11 w 12"/>
                <a:gd name="T19" fmla="*/ 3 h 13"/>
                <a:gd name="T20" fmla="*/ 11 w 12"/>
                <a:gd name="T21" fmla="*/ 2 h 13"/>
                <a:gd name="T22" fmla="*/ 10 w 12"/>
                <a:gd name="T23" fmla="*/ 1 h 13"/>
                <a:gd name="T24" fmla="*/ 10 w 12"/>
                <a:gd name="T25" fmla="*/ 0 h 13"/>
                <a:gd name="T26" fmla="*/ 9 w 12"/>
                <a:gd name="T27" fmla="*/ 0 h 13"/>
                <a:gd name="T28" fmla="*/ 8 w 12"/>
                <a:gd name="T29" fmla="*/ 1 h 13"/>
                <a:gd name="T30" fmla="*/ 7 w 12"/>
                <a:gd name="T31" fmla="*/ 1 h 13"/>
                <a:gd name="T32" fmla="*/ 6 w 12"/>
                <a:gd name="T33" fmla="*/ 1 h 13"/>
                <a:gd name="T34" fmla="*/ 6 w 12"/>
                <a:gd name="T35" fmla="*/ 2 h 13"/>
                <a:gd name="T36" fmla="*/ 5 w 12"/>
                <a:gd name="T37" fmla="*/ 3 h 13"/>
                <a:gd name="T38" fmla="*/ 4 w 12"/>
                <a:gd name="T39" fmla="*/ 4 h 13"/>
                <a:gd name="T40" fmla="*/ 4 w 12"/>
                <a:gd name="T41" fmla="*/ 5 h 13"/>
                <a:gd name="T42" fmla="*/ 3 w 12"/>
                <a:gd name="T43" fmla="*/ 6 h 13"/>
                <a:gd name="T44" fmla="*/ 3 w 12"/>
                <a:gd name="T45" fmla="*/ 6 h 13"/>
                <a:gd name="T46" fmla="*/ 3 w 12"/>
                <a:gd name="T47" fmla="*/ 7 h 13"/>
                <a:gd name="T48" fmla="*/ 2 w 12"/>
                <a:gd name="T49" fmla="*/ 8 h 13"/>
                <a:gd name="T50" fmla="*/ 2 w 12"/>
                <a:gd name="T51" fmla="*/ 8 h 13"/>
                <a:gd name="T52" fmla="*/ 1 w 12"/>
                <a:gd name="T53" fmla="*/ 9 h 13"/>
                <a:gd name="T54" fmla="*/ 1 w 12"/>
                <a:gd name="T55" fmla="*/ 10 h 13"/>
                <a:gd name="T56" fmla="*/ 0 w 12"/>
                <a:gd name="T57" fmla="*/ 10 h 13"/>
                <a:gd name="T58" fmla="*/ 1 w 12"/>
                <a:gd name="T59" fmla="*/ 11 h 13"/>
                <a:gd name="T60" fmla="*/ 2 w 12"/>
                <a:gd name="T61" fmla="*/ 11 h 13"/>
                <a:gd name="T62" fmla="*/ 3 w 12"/>
                <a:gd name="T63" fmla="*/ 12 h 13"/>
                <a:gd name="T64" fmla="*/ 4 w 12"/>
                <a:gd name="T6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3" name="Freeform 137">
              <a:extLst>
                <a:ext uri="{FF2B5EF4-FFF2-40B4-BE49-F238E27FC236}">
                  <a16:creationId xmlns:a16="http://schemas.microsoft.com/office/drawing/2014/main" id="{66D7DE22-3595-43E5-BDA8-A6F82B9E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1031"/>
              <a:ext cx="10" cy="11"/>
            </a:xfrm>
            <a:custGeom>
              <a:avLst/>
              <a:gdLst>
                <a:gd name="T0" fmla="*/ 3 w 10"/>
                <a:gd name="T1" fmla="*/ 11 h 11"/>
                <a:gd name="T2" fmla="*/ 4 w 10"/>
                <a:gd name="T3" fmla="*/ 10 h 11"/>
                <a:gd name="T4" fmla="*/ 5 w 10"/>
                <a:gd name="T5" fmla="*/ 10 h 11"/>
                <a:gd name="T6" fmla="*/ 6 w 10"/>
                <a:gd name="T7" fmla="*/ 9 h 11"/>
                <a:gd name="T8" fmla="*/ 7 w 10"/>
                <a:gd name="T9" fmla="*/ 9 h 11"/>
                <a:gd name="T10" fmla="*/ 7 w 10"/>
                <a:gd name="T11" fmla="*/ 7 h 11"/>
                <a:gd name="T12" fmla="*/ 8 w 10"/>
                <a:gd name="T13" fmla="*/ 6 h 11"/>
                <a:gd name="T14" fmla="*/ 9 w 10"/>
                <a:gd name="T15" fmla="*/ 5 h 11"/>
                <a:gd name="T16" fmla="*/ 10 w 10"/>
                <a:gd name="T17" fmla="*/ 4 h 11"/>
                <a:gd name="T18" fmla="*/ 9 w 10"/>
                <a:gd name="T19" fmla="*/ 3 h 11"/>
                <a:gd name="T20" fmla="*/ 9 w 10"/>
                <a:gd name="T21" fmla="*/ 2 h 11"/>
                <a:gd name="T22" fmla="*/ 9 w 10"/>
                <a:gd name="T23" fmla="*/ 1 h 11"/>
                <a:gd name="T24" fmla="*/ 8 w 10"/>
                <a:gd name="T25" fmla="*/ 0 h 11"/>
                <a:gd name="T26" fmla="*/ 7 w 10"/>
                <a:gd name="T27" fmla="*/ 0 h 11"/>
                <a:gd name="T28" fmla="*/ 7 w 10"/>
                <a:gd name="T29" fmla="*/ 1 h 11"/>
                <a:gd name="T30" fmla="*/ 6 w 10"/>
                <a:gd name="T31" fmla="*/ 1 h 11"/>
                <a:gd name="T32" fmla="*/ 5 w 10"/>
                <a:gd name="T33" fmla="*/ 1 h 11"/>
                <a:gd name="T34" fmla="*/ 5 w 10"/>
                <a:gd name="T35" fmla="*/ 2 h 11"/>
                <a:gd name="T36" fmla="*/ 4 w 10"/>
                <a:gd name="T37" fmla="*/ 3 h 11"/>
                <a:gd name="T38" fmla="*/ 4 w 10"/>
                <a:gd name="T39" fmla="*/ 4 h 11"/>
                <a:gd name="T40" fmla="*/ 3 w 10"/>
                <a:gd name="T41" fmla="*/ 5 h 11"/>
                <a:gd name="T42" fmla="*/ 3 w 10"/>
                <a:gd name="T43" fmla="*/ 5 h 11"/>
                <a:gd name="T44" fmla="*/ 2 w 10"/>
                <a:gd name="T45" fmla="*/ 6 h 11"/>
                <a:gd name="T46" fmla="*/ 2 w 10"/>
                <a:gd name="T47" fmla="*/ 6 h 11"/>
                <a:gd name="T48" fmla="*/ 2 w 10"/>
                <a:gd name="T49" fmla="*/ 7 h 11"/>
                <a:gd name="T50" fmla="*/ 1 w 10"/>
                <a:gd name="T51" fmla="*/ 7 h 11"/>
                <a:gd name="T52" fmla="*/ 1 w 10"/>
                <a:gd name="T53" fmla="*/ 8 h 11"/>
                <a:gd name="T54" fmla="*/ 0 w 10"/>
                <a:gd name="T55" fmla="*/ 8 h 11"/>
                <a:gd name="T56" fmla="*/ 0 w 10"/>
                <a:gd name="T57" fmla="*/ 9 h 11"/>
                <a:gd name="T58" fmla="*/ 1 w 10"/>
                <a:gd name="T59" fmla="*/ 9 h 11"/>
                <a:gd name="T60" fmla="*/ 1 w 10"/>
                <a:gd name="T61" fmla="*/ 10 h 11"/>
                <a:gd name="T62" fmla="*/ 2 w 10"/>
                <a:gd name="T63" fmla="*/ 10 h 11"/>
                <a:gd name="T64" fmla="*/ 3 w 10"/>
                <a:gd name="T6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4" name="Freeform 138">
              <a:extLst>
                <a:ext uri="{FF2B5EF4-FFF2-40B4-BE49-F238E27FC236}">
                  <a16:creationId xmlns:a16="http://schemas.microsoft.com/office/drawing/2014/main" id="{D696DA22-8B69-41F9-BD99-295AE337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1032"/>
              <a:ext cx="9" cy="9"/>
            </a:xfrm>
            <a:custGeom>
              <a:avLst/>
              <a:gdLst>
                <a:gd name="T0" fmla="*/ 3 w 9"/>
                <a:gd name="T1" fmla="*/ 9 h 9"/>
                <a:gd name="T2" fmla="*/ 4 w 9"/>
                <a:gd name="T3" fmla="*/ 9 h 9"/>
                <a:gd name="T4" fmla="*/ 5 w 9"/>
                <a:gd name="T5" fmla="*/ 8 h 9"/>
                <a:gd name="T6" fmla="*/ 5 w 9"/>
                <a:gd name="T7" fmla="*/ 8 h 9"/>
                <a:gd name="T8" fmla="*/ 6 w 9"/>
                <a:gd name="T9" fmla="*/ 7 h 9"/>
                <a:gd name="T10" fmla="*/ 7 w 9"/>
                <a:gd name="T11" fmla="*/ 6 h 9"/>
                <a:gd name="T12" fmla="*/ 8 w 9"/>
                <a:gd name="T13" fmla="*/ 5 h 9"/>
                <a:gd name="T14" fmla="*/ 8 w 9"/>
                <a:gd name="T15" fmla="*/ 4 h 9"/>
                <a:gd name="T16" fmla="*/ 9 w 9"/>
                <a:gd name="T17" fmla="*/ 3 h 9"/>
                <a:gd name="T18" fmla="*/ 9 w 9"/>
                <a:gd name="T19" fmla="*/ 2 h 9"/>
                <a:gd name="T20" fmla="*/ 8 w 9"/>
                <a:gd name="T21" fmla="*/ 2 h 9"/>
                <a:gd name="T22" fmla="*/ 8 w 9"/>
                <a:gd name="T23" fmla="*/ 1 h 9"/>
                <a:gd name="T24" fmla="*/ 8 w 9"/>
                <a:gd name="T25" fmla="*/ 0 h 9"/>
                <a:gd name="T26" fmla="*/ 7 w 9"/>
                <a:gd name="T27" fmla="*/ 0 h 9"/>
                <a:gd name="T28" fmla="*/ 6 w 9"/>
                <a:gd name="T29" fmla="*/ 1 h 9"/>
                <a:gd name="T30" fmla="*/ 6 w 9"/>
                <a:gd name="T31" fmla="*/ 1 h 9"/>
                <a:gd name="T32" fmla="*/ 5 w 9"/>
                <a:gd name="T33" fmla="*/ 2 h 9"/>
                <a:gd name="T34" fmla="*/ 5 w 9"/>
                <a:gd name="T35" fmla="*/ 2 h 9"/>
                <a:gd name="T36" fmla="*/ 4 w 9"/>
                <a:gd name="T37" fmla="*/ 3 h 9"/>
                <a:gd name="T38" fmla="*/ 4 w 9"/>
                <a:gd name="T39" fmla="*/ 4 h 9"/>
                <a:gd name="T40" fmla="*/ 3 w 9"/>
                <a:gd name="T41" fmla="*/ 4 h 9"/>
                <a:gd name="T42" fmla="*/ 3 w 9"/>
                <a:gd name="T43" fmla="*/ 5 h 9"/>
                <a:gd name="T44" fmla="*/ 3 w 9"/>
                <a:gd name="T45" fmla="*/ 5 h 9"/>
                <a:gd name="T46" fmla="*/ 2 w 9"/>
                <a:gd name="T47" fmla="*/ 6 h 9"/>
                <a:gd name="T48" fmla="*/ 2 w 9"/>
                <a:gd name="T49" fmla="*/ 6 h 9"/>
                <a:gd name="T50" fmla="*/ 2 w 9"/>
                <a:gd name="T51" fmla="*/ 6 h 9"/>
                <a:gd name="T52" fmla="*/ 1 w 9"/>
                <a:gd name="T53" fmla="*/ 7 h 9"/>
                <a:gd name="T54" fmla="*/ 1 w 9"/>
                <a:gd name="T55" fmla="*/ 7 h 9"/>
                <a:gd name="T56" fmla="*/ 0 w 9"/>
                <a:gd name="T57" fmla="*/ 8 h 9"/>
                <a:gd name="T58" fmla="*/ 1 w 9"/>
                <a:gd name="T59" fmla="*/ 8 h 9"/>
                <a:gd name="T60" fmla="*/ 2 w 9"/>
                <a:gd name="T61" fmla="*/ 8 h 9"/>
                <a:gd name="T62" fmla="*/ 2 w 9"/>
                <a:gd name="T63" fmla="*/ 9 h 9"/>
                <a:gd name="T64" fmla="*/ 3 w 9"/>
                <a:gd name="T6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5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5" name="Freeform 139">
              <a:extLst>
                <a:ext uri="{FF2B5EF4-FFF2-40B4-BE49-F238E27FC236}">
                  <a16:creationId xmlns:a16="http://schemas.microsoft.com/office/drawing/2014/main" id="{27168FBC-CC63-48F0-A393-AF8B8EA39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1033"/>
              <a:ext cx="7" cy="7"/>
            </a:xfrm>
            <a:custGeom>
              <a:avLst/>
              <a:gdLst>
                <a:gd name="T0" fmla="*/ 2 w 7"/>
                <a:gd name="T1" fmla="*/ 7 h 7"/>
                <a:gd name="T2" fmla="*/ 3 w 7"/>
                <a:gd name="T3" fmla="*/ 7 h 7"/>
                <a:gd name="T4" fmla="*/ 4 w 7"/>
                <a:gd name="T5" fmla="*/ 7 h 7"/>
                <a:gd name="T6" fmla="*/ 4 w 7"/>
                <a:gd name="T7" fmla="*/ 6 h 7"/>
                <a:gd name="T8" fmla="*/ 5 w 7"/>
                <a:gd name="T9" fmla="*/ 6 h 7"/>
                <a:gd name="T10" fmla="*/ 6 w 7"/>
                <a:gd name="T11" fmla="*/ 5 h 7"/>
                <a:gd name="T12" fmla="*/ 6 w 7"/>
                <a:gd name="T13" fmla="*/ 4 h 7"/>
                <a:gd name="T14" fmla="*/ 6 w 7"/>
                <a:gd name="T15" fmla="*/ 4 h 7"/>
                <a:gd name="T16" fmla="*/ 7 w 7"/>
                <a:gd name="T17" fmla="*/ 3 h 7"/>
                <a:gd name="T18" fmla="*/ 7 w 7"/>
                <a:gd name="T19" fmla="*/ 2 h 7"/>
                <a:gd name="T20" fmla="*/ 6 w 7"/>
                <a:gd name="T21" fmla="*/ 2 h 7"/>
                <a:gd name="T22" fmla="*/ 6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5 w 7"/>
                <a:gd name="T29" fmla="*/ 1 h 7"/>
                <a:gd name="T30" fmla="*/ 5 w 7"/>
                <a:gd name="T31" fmla="*/ 1 h 7"/>
                <a:gd name="T32" fmla="*/ 4 w 7"/>
                <a:gd name="T33" fmla="*/ 2 h 7"/>
                <a:gd name="T34" fmla="*/ 4 w 7"/>
                <a:gd name="T35" fmla="*/ 2 h 7"/>
                <a:gd name="T36" fmla="*/ 4 w 7"/>
                <a:gd name="T37" fmla="*/ 3 h 7"/>
                <a:gd name="T38" fmla="*/ 3 w 7"/>
                <a:gd name="T39" fmla="*/ 3 h 7"/>
                <a:gd name="T40" fmla="*/ 3 w 7"/>
                <a:gd name="T41" fmla="*/ 4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5 h 7"/>
                <a:gd name="T48" fmla="*/ 1 w 7"/>
                <a:gd name="T49" fmla="*/ 5 h 7"/>
                <a:gd name="T50" fmla="*/ 1 w 7"/>
                <a:gd name="T51" fmla="*/ 5 h 7"/>
                <a:gd name="T52" fmla="*/ 1 w 7"/>
                <a:gd name="T53" fmla="*/ 6 h 7"/>
                <a:gd name="T54" fmla="*/ 1 w 7"/>
                <a:gd name="T55" fmla="*/ 6 h 7"/>
                <a:gd name="T56" fmla="*/ 0 w 7"/>
                <a:gd name="T57" fmla="*/ 7 h 7"/>
                <a:gd name="T58" fmla="*/ 1 w 7"/>
                <a:gd name="T59" fmla="*/ 7 h 7"/>
                <a:gd name="T60" fmla="*/ 1 w 7"/>
                <a:gd name="T61" fmla="*/ 7 h 7"/>
                <a:gd name="T62" fmla="*/ 2 w 7"/>
                <a:gd name="T6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6" name="Freeform 140">
              <a:extLst>
                <a:ext uri="{FF2B5EF4-FFF2-40B4-BE49-F238E27FC236}">
                  <a16:creationId xmlns:a16="http://schemas.microsoft.com/office/drawing/2014/main" id="{92496A17-A323-4983-B17A-19D12EB93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" y="1034"/>
              <a:ext cx="5" cy="6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3 w 5"/>
                <a:gd name="T5" fmla="*/ 5 h 6"/>
                <a:gd name="T6" fmla="*/ 3 w 5"/>
                <a:gd name="T7" fmla="*/ 5 h 6"/>
                <a:gd name="T8" fmla="*/ 4 w 5"/>
                <a:gd name="T9" fmla="*/ 5 h 6"/>
                <a:gd name="T10" fmla="*/ 4 w 5"/>
                <a:gd name="T11" fmla="*/ 4 h 6"/>
                <a:gd name="T12" fmla="*/ 4 w 5"/>
                <a:gd name="T13" fmla="*/ 4 h 6"/>
                <a:gd name="T14" fmla="*/ 5 w 5"/>
                <a:gd name="T15" fmla="*/ 3 h 6"/>
                <a:gd name="T16" fmla="*/ 5 w 5"/>
                <a:gd name="T17" fmla="*/ 2 h 6"/>
                <a:gd name="T18" fmla="*/ 5 w 5"/>
                <a:gd name="T19" fmla="*/ 2 h 6"/>
                <a:gd name="T20" fmla="*/ 5 w 5"/>
                <a:gd name="T21" fmla="*/ 1 h 6"/>
                <a:gd name="T22" fmla="*/ 5 w 5"/>
                <a:gd name="T23" fmla="*/ 1 h 6"/>
                <a:gd name="T24" fmla="*/ 4 w 5"/>
                <a:gd name="T25" fmla="*/ 0 h 6"/>
                <a:gd name="T26" fmla="*/ 4 w 5"/>
                <a:gd name="T27" fmla="*/ 1 h 6"/>
                <a:gd name="T28" fmla="*/ 4 w 5"/>
                <a:gd name="T29" fmla="*/ 1 h 6"/>
                <a:gd name="T30" fmla="*/ 3 w 5"/>
                <a:gd name="T31" fmla="*/ 2 h 6"/>
                <a:gd name="T32" fmla="*/ 3 w 5"/>
                <a:gd name="T33" fmla="*/ 2 h 6"/>
                <a:gd name="T34" fmla="*/ 3 w 5"/>
                <a:gd name="T35" fmla="*/ 2 h 6"/>
                <a:gd name="T36" fmla="*/ 3 w 5"/>
                <a:gd name="T37" fmla="*/ 3 h 6"/>
                <a:gd name="T38" fmla="*/ 2 w 5"/>
                <a:gd name="T39" fmla="*/ 3 h 6"/>
                <a:gd name="T40" fmla="*/ 2 w 5"/>
                <a:gd name="T41" fmla="*/ 3 h 6"/>
                <a:gd name="T42" fmla="*/ 2 w 5"/>
                <a:gd name="T43" fmla="*/ 4 h 6"/>
                <a:gd name="T44" fmla="*/ 1 w 5"/>
                <a:gd name="T45" fmla="*/ 4 h 6"/>
                <a:gd name="T46" fmla="*/ 1 w 5"/>
                <a:gd name="T47" fmla="*/ 4 h 6"/>
                <a:gd name="T48" fmla="*/ 1 w 5"/>
                <a:gd name="T49" fmla="*/ 4 h 6"/>
                <a:gd name="T50" fmla="*/ 1 w 5"/>
                <a:gd name="T51" fmla="*/ 4 h 6"/>
                <a:gd name="T52" fmla="*/ 0 w 5"/>
                <a:gd name="T53" fmla="*/ 5 h 6"/>
                <a:gd name="T54" fmla="*/ 0 w 5"/>
                <a:gd name="T55" fmla="*/ 5 h 6"/>
                <a:gd name="T56" fmla="*/ 0 w 5"/>
                <a:gd name="T57" fmla="*/ 5 h 6"/>
                <a:gd name="T58" fmla="*/ 0 w 5"/>
                <a:gd name="T59" fmla="*/ 5 h 6"/>
                <a:gd name="T60" fmla="*/ 1 w 5"/>
                <a:gd name="T61" fmla="*/ 6 h 6"/>
                <a:gd name="T62" fmla="*/ 1 w 5"/>
                <a:gd name="T63" fmla="*/ 6 h 6"/>
                <a:gd name="T64" fmla="*/ 2 w 5"/>
                <a:gd name="T6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7" name="Freeform 141">
              <a:extLst>
                <a:ext uri="{FF2B5EF4-FFF2-40B4-BE49-F238E27FC236}">
                  <a16:creationId xmlns:a16="http://schemas.microsoft.com/office/drawing/2014/main" id="{D1E46F5A-EE59-4B11-9B0B-1DF393FA0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036"/>
              <a:ext cx="3" cy="3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2 h 3"/>
                <a:gd name="T4" fmla="*/ 3 w 3"/>
                <a:gd name="T5" fmla="*/ 1 h 3"/>
                <a:gd name="T6" fmla="*/ 3 w 3"/>
                <a:gd name="T7" fmla="*/ 0 h 3"/>
                <a:gd name="T8" fmla="*/ 2 w 3"/>
                <a:gd name="T9" fmla="*/ 1 h 3"/>
                <a:gd name="T10" fmla="*/ 1 w 3"/>
                <a:gd name="T11" fmla="*/ 2 h 3"/>
                <a:gd name="T12" fmla="*/ 0 w 3"/>
                <a:gd name="T13" fmla="*/ 2 h 3"/>
                <a:gd name="T14" fmla="*/ 0 w 3"/>
                <a:gd name="T15" fmla="*/ 3 h 3"/>
                <a:gd name="T16" fmla="*/ 1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8" name="Freeform 142">
              <a:extLst>
                <a:ext uri="{FF2B5EF4-FFF2-40B4-BE49-F238E27FC236}">
                  <a16:creationId xmlns:a16="http://schemas.microsoft.com/office/drawing/2014/main" id="{60E960DE-AFBA-42F8-8EBD-9F1960422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950"/>
              <a:ext cx="80" cy="117"/>
            </a:xfrm>
            <a:custGeom>
              <a:avLst/>
              <a:gdLst>
                <a:gd name="T0" fmla="*/ 10 w 80"/>
                <a:gd name="T1" fmla="*/ 0 h 117"/>
                <a:gd name="T2" fmla="*/ 20 w 80"/>
                <a:gd name="T3" fmla="*/ 1 h 117"/>
                <a:gd name="T4" fmla="*/ 29 w 80"/>
                <a:gd name="T5" fmla="*/ 3 h 117"/>
                <a:gd name="T6" fmla="*/ 37 w 80"/>
                <a:gd name="T7" fmla="*/ 6 h 117"/>
                <a:gd name="T8" fmla="*/ 44 w 80"/>
                <a:gd name="T9" fmla="*/ 9 h 117"/>
                <a:gd name="T10" fmla="*/ 50 w 80"/>
                <a:gd name="T11" fmla="*/ 13 h 117"/>
                <a:gd name="T12" fmla="*/ 56 w 80"/>
                <a:gd name="T13" fmla="*/ 17 h 117"/>
                <a:gd name="T14" fmla="*/ 61 w 80"/>
                <a:gd name="T15" fmla="*/ 22 h 117"/>
                <a:gd name="T16" fmla="*/ 66 w 80"/>
                <a:gd name="T17" fmla="*/ 27 h 117"/>
                <a:gd name="T18" fmla="*/ 70 w 80"/>
                <a:gd name="T19" fmla="*/ 34 h 117"/>
                <a:gd name="T20" fmla="*/ 73 w 80"/>
                <a:gd name="T21" fmla="*/ 40 h 117"/>
                <a:gd name="T22" fmla="*/ 75 w 80"/>
                <a:gd name="T23" fmla="*/ 47 h 117"/>
                <a:gd name="T24" fmla="*/ 78 w 80"/>
                <a:gd name="T25" fmla="*/ 54 h 117"/>
                <a:gd name="T26" fmla="*/ 79 w 80"/>
                <a:gd name="T27" fmla="*/ 61 h 117"/>
                <a:gd name="T28" fmla="*/ 80 w 80"/>
                <a:gd name="T29" fmla="*/ 69 h 117"/>
                <a:gd name="T30" fmla="*/ 80 w 80"/>
                <a:gd name="T31" fmla="*/ 77 h 117"/>
                <a:gd name="T32" fmla="*/ 80 w 80"/>
                <a:gd name="T33" fmla="*/ 85 h 117"/>
                <a:gd name="T34" fmla="*/ 80 w 80"/>
                <a:gd name="T35" fmla="*/ 84 h 117"/>
                <a:gd name="T36" fmla="*/ 80 w 80"/>
                <a:gd name="T37" fmla="*/ 85 h 117"/>
                <a:gd name="T38" fmla="*/ 79 w 80"/>
                <a:gd name="T39" fmla="*/ 89 h 117"/>
                <a:gd name="T40" fmla="*/ 78 w 80"/>
                <a:gd name="T41" fmla="*/ 93 h 117"/>
                <a:gd name="T42" fmla="*/ 77 w 80"/>
                <a:gd name="T43" fmla="*/ 99 h 117"/>
                <a:gd name="T44" fmla="*/ 75 w 80"/>
                <a:gd name="T45" fmla="*/ 104 h 117"/>
                <a:gd name="T46" fmla="*/ 73 w 80"/>
                <a:gd name="T47" fmla="*/ 108 h 117"/>
                <a:gd name="T48" fmla="*/ 71 w 80"/>
                <a:gd name="T49" fmla="*/ 111 h 117"/>
                <a:gd name="T50" fmla="*/ 67 w 80"/>
                <a:gd name="T51" fmla="*/ 117 h 117"/>
                <a:gd name="T52" fmla="*/ 68 w 80"/>
                <a:gd name="T53" fmla="*/ 111 h 117"/>
                <a:gd name="T54" fmla="*/ 70 w 80"/>
                <a:gd name="T55" fmla="*/ 107 h 117"/>
                <a:gd name="T56" fmla="*/ 72 w 80"/>
                <a:gd name="T57" fmla="*/ 102 h 117"/>
                <a:gd name="T58" fmla="*/ 73 w 80"/>
                <a:gd name="T59" fmla="*/ 98 h 117"/>
                <a:gd name="T60" fmla="*/ 74 w 80"/>
                <a:gd name="T61" fmla="*/ 94 h 117"/>
                <a:gd name="T62" fmla="*/ 75 w 80"/>
                <a:gd name="T63" fmla="*/ 90 h 117"/>
                <a:gd name="T64" fmla="*/ 76 w 80"/>
                <a:gd name="T65" fmla="*/ 85 h 117"/>
                <a:gd name="T66" fmla="*/ 77 w 80"/>
                <a:gd name="T67" fmla="*/ 79 h 117"/>
                <a:gd name="T68" fmla="*/ 77 w 80"/>
                <a:gd name="T69" fmla="*/ 72 h 117"/>
                <a:gd name="T70" fmla="*/ 76 w 80"/>
                <a:gd name="T71" fmla="*/ 65 h 117"/>
                <a:gd name="T72" fmla="*/ 75 w 80"/>
                <a:gd name="T73" fmla="*/ 58 h 117"/>
                <a:gd name="T74" fmla="*/ 73 w 80"/>
                <a:gd name="T75" fmla="*/ 51 h 117"/>
                <a:gd name="T76" fmla="*/ 71 w 80"/>
                <a:gd name="T77" fmla="*/ 44 h 117"/>
                <a:gd name="T78" fmla="*/ 68 w 80"/>
                <a:gd name="T79" fmla="*/ 38 h 117"/>
                <a:gd name="T80" fmla="*/ 64 w 80"/>
                <a:gd name="T81" fmla="*/ 31 h 117"/>
                <a:gd name="T82" fmla="*/ 60 w 80"/>
                <a:gd name="T83" fmla="*/ 25 h 117"/>
                <a:gd name="T84" fmla="*/ 55 w 80"/>
                <a:gd name="T85" fmla="*/ 20 h 117"/>
                <a:gd name="T86" fmla="*/ 49 w 80"/>
                <a:gd name="T87" fmla="*/ 15 h 117"/>
                <a:gd name="T88" fmla="*/ 43 w 80"/>
                <a:gd name="T89" fmla="*/ 11 h 117"/>
                <a:gd name="T90" fmla="*/ 36 w 80"/>
                <a:gd name="T91" fmla="*/ 8 h 117"/>
                <a:gd name="T92" fmla="*/ 28 w 80"/>
                <a:gd name="T93" fmla="*/ 5 h 117"/>
                <a:gd name="T94" fmla="*/ 19 w 80"/>
                <a:gd name="T95" fmla="*/ 4 h 117"/>
                <a:gd name="T96" fmla="*/ 10 w 80"/>
                <a:gd name="T97" fmla="*/ 3 h 117"/>
                <a:gd name="T98" fmla="*/ 0 w 80"/>
                <a:gd name="T99" fmla="*/ 4 h 117"/>
                <a:gd name="T100" fmla="*/ 10 w 80"/>
                <a:gd name="T10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17">
                  <a:moveTo>
                    <a:pt x="10" y="0"/>
                  </a:moveTo>
                  <a:lnTo>
                    <a:pt x="20" y="1"/>
                  </a:lnTo>
                  <a:lnTo>
                    <a:pt x="29" y="3"/>
                  </a:lnTo>
                  <a:lnTo>
                    <a:pt x="37" y="6"/>
                  </a:lnTo>
                  <a:lnTo>
                    <a:pt x="44" y="9"/>
                  </a:lnTo>
                  <a:lnTo>
                    <a:pt x="50" y="13"/>
                  </a:lnTo>
                  <a:lnTo>
                    <a:pt x="56" y="17"/>
                  </a:lnTo>
                  <a:lnTo>
                    <a:pt x="61" y="22"/>
                  </a:lnTo>
                  <a:lnTo>
                    <a:pt x="66" y="27"/>
                  </a:lnTo>
                  <a:lnTo>
                    <a:pt x="70" y="34"/>
                  </a:lnTo>
                  <a:lnTo>
                    <a:pt x="73" y="40"/>
                  </a:lnTo>
                  <a:lnTo>
                    <a:pt x="75" y="47"/>
                  </a:lnTo>
                  <a:lnTo>
                    <a:pt x="78" y="54"/>
                  </a:lnTo>
                  <a:lnTo>
                    <a:pt x="79" y="61"/>
                  </a:lnTo>
                  <a:lnTo>
                    <a:pt x="80" y="69"/>
                  </a:lnTo>
                  <a:lnTo>
                    <a:pt x="80" y="77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80" y="85"/>
                  </a:lnTo>
                  <a:lnTo>
                    <a:pt x="79" y="89"/>
                  </a:lnTo>
                  <a:lnTo>
                    <a:pt x="78" y="93"/>
                  </a:lnTo>
                  <a:lnTo>
                    <a:pt x="77" y="99"/>
                  </a:lnTo>
                  <a:lnTo>
                    <a:pt x="75" y="104"/>
                  </a:lnTo>
                  <a:lnTo>
                    <a:pt x="73" y="108"/>
                  </a:lnTo>
                  <a:lnTo>
                    <a:pt x="71" y="111"/>
                  </a:lnTo>
                  <a:lnTo>
                    <a:pt x="67" y="117"/>
                  </a:lnTo>
                  <a:lnTo>
                    <a:pt x="68" y="111"/>
                  </a:lnTo>
                  <a:lnTo>
                    <a:pt x="70" y="107"/>
                  </a:lnTo>
                  <a:lnTo>
                    <a:pt x="72" y="102"/>
                  </a:lnTo>
                  <a:lnTo>
                    <a:pt x="73" y="98"/>
                  </a:lnTo>
                  <a:lnTo>
                    <a:pt x="74" y="94"/>
                  </a:lnTo>
                  <a:lnTo>
                    <a:pt x="75" y="90"/>
                  </a:lnTo>
                  <a:lnTo>
                    <a:pt x="76" y="85"/>
                  </a:lnTo>
                  <a:lnTo>
                    <a:pt x="77" y="79"/>
                  </a:lnTo>
                  <a:lnTo>
                    <a:pt x="77" y="72"/>
                  </a:lnTo>
                  <a:lnTo>
                    <a:pt x="76" y="65"/>
                  </a:lnTo>
                  <a:lnTo>
                    <a:pt x="75" y="58"/>
                  </a:lnTo>
                  <a:lnTo>
                    <a:pt x="73" y="51"/>
                  </a:lnTo>
                  <a:lnTo>
                    <a:pt x="71" y="44"/>
                  </a:lnTo>
                  <a:lnTo>
                    <a:pt x="68" y="38"/>
                  </a:lnTo>
                  <a:lnTo>
                    <a:pt x="64" y="31"/>
                  </a:lnTo>
                  <a:lnTo>
                    <a:pt x="60" y="25"/>
                  </a:lnTo>
                  <a:lnTo>
                    <a:pt x="55" y="20"/>
                  </a:lnTo>
                  <a:lnTo>
                    <a:pt x="49" y="15"/>
                  </a:lnTo>
                  <a:lnTo>
                    <a:pt x="43" y="11"/>
                  </a:lnTo>
                  <a:lnTo>
                    <a:pt x="36" y="8"/>
                  </a:lnTo>
                  <a:lnTo>
                    <a:pt x="28" y="5"/>
                  </a:lnTo>
                  <a:lnTo>
                    <a:pt x="19" y="4"/>
                  </a:lnTo>
                  <a:lnTo>
                    <a:pt x="10" y="3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2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Freeform 143">
              <a:extLst>
                <a:ext uri="{FF2B5EF4-FFF2-40B4-BE49-F238E27FC236}">
                  <a16:creationId xmlns:a16="http://schemas.microsoft.com/office/drawing/2014/main" id="{98B98AA6-E1AE-4A18-B641-EBEA1325B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940"/>
              <a:ext cx="73" cy="111"/>
            </a:xfrm>
            <a:custGeom>
              <a:avLst/>
              <a:gdLst>
                <a:gd name="T0" fmla="*/ 11 w 73"/>
                <a:gd name="T1" fmla="*/ 0 h 111"/>
                <a:gd name="T2" fmla="*/ 20 w 73"/>
                <a:gd name="T3" fmla="*/ 1 h 111"/>
                <a:gd name="T4" fmla="*/ 28 w 73"/>
                <a:gd name="T5" fmla="*/ 3 h 111"/>
                <a:gd name="T6" fmla="*/ 35 w 73"/>
                <a:gd name="T7" fmla="*/ 6 h 111"/>
                <a:gd name="T8" fmla="*/ 42 w 73"/>
                <a:gd name="T9" fmla="*/ 10 h 111"/>
                <a:gd name="T10" fmla="*/ 48 w 73"/>
                <a:gd name="T11" fmla="*/ 14 h 111"/>
                <a:gd name="T12" fmla="*/ 53 w 73"/>
                <a:gd name="T13" fmla="*/ 19 h 111"/>
                <a:gd name="T14" fmla="*/ 58 w 73"/>
                <a:gd name="T15" fmla="*/ 25 h 111"/>
                <a:gd name="T16" fmla="*/ 62 w 73"/>
                <a:gd name="T17" fmla="*/ 31 h 111"/>
                <a:gd name="T18" fmla="*/ 65 w 73"/>
                <a:gd name="T19" fmla="*/ 38 h 111"/>
                <a:gd name="T20" fmla="*/ 68 w 73"/>
                <a:gd name="T21" fmla="*/ 45 h 111"/>
                <a:gd name="T22" fmla="*/ 70 w 73"/>
                <a:gd name="T23" fmla="*/ 52 h 111"/>
                <a:gd name="T24" fmla="*/ 71 w 73"/>
                <a:gd name="T25" fmla="*/ 60 h 111"/>
                <a:gd name="T26" fmla="*/ 72 w 73"/>
                <a:gd name="T27" fmla="*/ 69 h 111"/>
                <a:gd name="T28" fmla="*/ 73 w 73"/>
                <a:gd name="T29" fmla="*/ 77 h 111"/>
                <a:gd name="T30" fmla="*/ 72 w 73"/>
                <a:gd name="T31" fmla="*/ 86 h 111"/>
                <a:gd name="T32" fmla="*/ 71 w 73"/>
                <a:gd name="T33" fmla="*/ 95 h 111"/>
                <a:gd name="T34" fmla="*/ 65 w 73"/>
                <a:gd name="T35" fmla="*/ 111 h 111"/>
                <a:gd name="T36" fmla="*/ 67 w 73"/>
                <a:gd name="T37" fmla="*/ 103 h 111"/>
                <a:gd name="T38" fmla="*/ 69 w 73"/>
                <a:gd name="T39" fmla="*/ 94 h 111"/>
                <a:gd name="T40" fmla="*/ 69 w 73"/>
                <a:gd name="T41" fmla="*/ 85 h 111"/>
                <a:gd name="T42" fmla="*/ 69 w 73"/>
                <a:gd name="T43" fmla="*/ 77 h 111"/>
                <a:gd name="T44" fmla="*/ 69 w 73"/>
                <a:gd name="T45" fmla="*/ 68 h 111"/>
                <a:gd name="T46" fmla="*/ 68 w 73"/>
                <a:gd name="T47" fmla="*/ 60 h 111"/>
                <a:gd name="T48" fmla="*/ 66 w 73"/>
                <a:gd name="T49" fmla="*/ 52 h 111"/>
                <a:gd name="T50" fmla="*/ 64 w 73"/>
                <a:gd name="T51" fmla="*/ 44 h 111"/>
                <a:gd name="T52" fmla="*/ 61 w 73"/>
                <a:gd name="T53" fmla="*/ 37 h 111"/>
                <a:gd name="T54" fmla="*/ 57 w 73"/>
                <a:gd name="T55" fmla="*/ 30 h 111"/>
                <a:gd name="T56" fmla="*/ 52 w 73"/>
                <a:gd name="T57" fmla="*/ 24 h 111"/>
                <a:gd name="T58" fmla="*/ 47 w 73"/>
                <a:gd name="T59" fmla="*/ 19 h 111"/>
                <a:gd name="T60" fmla="*/ 42 w 73"/>
                <a:gd name="T61" fmla="*/ 14 h 111"/>
                <a:gd name="T62" fmla="*/ 35 w 73"/>
                <a:gd name="T63" fmla="*/ 10 h 111"/>
                <a:gd name="T64" fmla="*/ 28 w 73"/>
                <a:gd name="T65" fmla="*/ 7 h 111"/>
                <a:gd name="T66" fmla="*/ 20 w 73"/>
                <a:gd name="T67" fmla="*/ 5 h 111"/>
                <a:gd name="T68" fmla="*/ 0 w 73"/>
                <a:gd name="T69" fmla="*/ 2 h 111"/>
                <a:gd name="T70" fmla="*/ 11 w 73"/>
                <a:gd name="T7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11">
                  <a:moveTo>
                    <a:pt x="11" y="0"/>
                  </a:moveTo>
                  <a:lnTo>
                    <a:pt x="20" y="1"/>
                  </a:lnTo>
                  <a:lnTo>
                    <a:pt x="28" y="3"/>
                  </a:lnTo>
                  <a:lnTo>
                    <a:pt x="35" y="6"/>
                  </a:lnTo>
                  <a:lnTo>
                    <a:pt x="42" y="10"/>
                  </a:lnTo>
                  <a:lnTo>
                    <a:pt x="48" y="14"/>
                  </a:lnTo>
                  <a:lnTo>
                    <a:pt x="53" y="19"/>
                  </a:lnTo>
                  <a:lnTo>
                    <a:pt x="58" y="25"/>
                  </a:lnTo>
                  <a:lnTo>
                    <a:pt x="62" y="31"/>
                  </a:lnTo>
                  <a:lnTo>
                    <a:pt x="65" y="38"/>
                  </a:lnTo>
                  <a:lnTo>
                    <a:pt x="68" y="45"/>
                  </a:lnTo>
                  <a:lnTo>
                    <a:pt x="70" y="52"/>
                  </a:lnTo>
                  <a:lnTo>
                    <a:pt x="71" y="60"/>
                  </a:lnTo>
                  <a:lnTo>
                    <a:pt x="72" y="69"/>
                  </a:lnTo>
                  <a:lnTo>
                    <a:pt x="73" y="77"/>
                  </a:lnTo>
                  <a:lnTo>
                    <a:pt x="72" y="86"/>
                  </a:lnTo>
                  <a:lnTo>
                    <a:pt x="71" y="95"/>
                  </a:lnTo>
                  <a:lnTo>
                    <a:pt x="65" y="111"/>
                  </a:lnTo>
                  <a:lnTo>
                    <a:pt x="67" y="103"/>
                  </a:lnTo>
                  <a:lnTo>
                    <a:pt x="69" y="94"/>
                  </a:lnTo>
                  <a:lnTo>
                    <a:pt x="69" y="85"/>
                  </a:lnTo>
                  <a:lnTo>
                    <a:pt x="69" y="77"/>
                  </a:lnTo>
                  <a:lnTo>
                    <a:pt x="69" y="68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64" y="44"/>
                  </a:lnTo>
                  <a:lnTo>
                    <a:pt x="61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9"/>
                  </a:lnTo>
                  <a:lnTo>
                    <a:pt x="42" y="14"/>
                  </a:lnTo>
                  <a:lnTo>
                    <a:pt x="35" y="10"/>
                  </a:lnTo>
                  <a:lnTo>
                    <a:pt x="28" y="7"/>
                  </a:lnTo>
                  <a:lnTo>
                    <a:pt x="20" y="5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32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0" name="Freeform 144">
              <a:extLst>
                <a:ext uri="{FF2B5EF4-FFF2-40B4-BE49-F238E27FC236}">
                  <a16:creationId xmlns:a16="http://schemas.microsoft.com/office/drawing/2014/main" id="{8C4328DF-68CE-4EE6-86E5-73FC6FA4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943"/>
              <a:ext cx="24" cy="110"/>
            </a:xfrm>
            <a:custGeom>
              <a:avLst/>
              <a:gdLst>
                <a:gd name="T0" fmla="*/ 3 w 24"/>
                <a:gd name="T1" fmla="*/ 5 h 110"/>
                <a:gd name="T2" fmla="*/ 15 w 24"/>
                <a:gd name="T3" fmla="*/ 2 h 110"/>
                <a:gd name="T4" fmla="*/ 16 w 24"/>
                <a:gd name="T5" fmla="*/ 0 h 110"/>
                <a:gd name="T6" fmla="*/ 23 w 24"/>
                <a:gd name="T7" fmla="*/ 4 h 110"/>
                <a:gd name="T8" fmla="*/ 24 w 24"/>
                <a:gd name="T9" fmla="*/ 38 h 110"/>
                <a:gd name="T10" fmla="*/ 20 w 24"/>
                <a:gd name="T11" fmla="*/ 44 h 110"/>
                <a:gd name="T12" fmla="*/ 16 w 24"/>
                <a:gd name="T13" fmla="*/ 50 h 110"/>
                <a:gd name="T14" fmla="*/ 13 w 24"/>
                <a:gd name="T15" fmla="*/ 57 h 110"/>
                <a:gd name="T16" fmla="*/ 11 w 24"/>
                <a:gd name="T17" fmla="*/ 63 h 110"/>
                <a:gd name="T18" fmla="*/ 10 w 24"/>
                <a:gd name="T19" fmla="*/ 70 h 110"/>
                <a:gd name="T20" fmla="*/ 9 w 24"/>
                <a:gd name="T21" fmla="*/ 78 h 110"/>
                <a:gd name="T22" fmla="*/ 9 w 24"/>
                <a:gd name="T23" fmla="*/ 87 h 110"/>
                <a:gd name="T24" fmla="*/ 10 w 24"/>
                <a:gd name="T25" fmla="*/ 98 h 110"/>
                <a:gd name="T26" fmla="*/ 14 w 24"/>
                <a:gd name="T27" fmla="*/ 110 h 110"/>
                <a:gd name="T28" fmla="*/ 1 w 24"/>
                <a:gd name="T29" fmla="*/ 110 h 110"/>
                <a:gd name="T30" fmla="*/ 3 w 24"/>
                <a:gd name="T31" fmla="*/ 106 h 110"/>
                <a:gd name="T32" fmla="*/ 1 w 24"/>
                <a:gd name="T33" fmla="*/ 81 h 110"/>
                <a:gd name="T34" fmla="*/ 0 w 24"/>
                <a:gd name="T35" fmla="*/ 55 h 110"/>
                <a:gd name="T36" fmla="*/ 1 w 24"/>
                <a:gd name="T37" fmla="*/ 30 h 110"/>
                <a:gd name="T38" fmla="*/ 3 w 24"/>
                <a:gd name="T3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10">
                  <a:moveTo>
                    <a:pt x="3" y="5"/>
                  </a:moveTo>
                  <a:lnTo>
                    <a:pt x="15" y="2"/>
                  </a:lnTo>
                  <a:lnTo>
                    <a:pt x="16" y="0"/>
                  </a:lnTo>
                  <a:lnTo>
                    <a:pt x="23" y="4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16" y="50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70"/>
                  </a:lnTo>
                  <a:lnTo>
                    <a:pt x="9" y="78"/>
                  </a:lnTo>
                  <a:lnTo>
                    <a:pt x="9" y="87"/>
                  </a:lnTo>
                  <a:lnTo>
                    <a:pt x="10" y="98"/>
                  </a:lnTo>
                  <a:lnTo>
                    <a:pt x="14" y="110"/>
                  </a:lnTo>
                  <a:lnTo>
                    <a:pt x="1" y="110"/>
                  </a:lnTo>
                  <a:lnTo>
                    <a:pt x="3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1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1" name="Freeform 145">
              <a:extLst>
                <a:ext uri="{FF2B5EF4-FFF2-40B4-BE49-F238E27FC236}">
                  <a16:creationId xmlns:a16="http://schemas.microsoft.com/office/drawing/2014/main" id="{8CF2BD26-07C5-4A83-AA0C-9D3F6E46B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943"/>
              <a:ext cx="23" cy="110"/>
            </a:xfrm>
            <a:custGeom>
              <a:avLst/>
              <a:gdLst>
                <a:gd name="T0" fmla="*/ 3 w 23"/>
                <a:gd name="T1" fmla="*/ 5 h 110"/>
                <a:gd name="T2" fmla="*/ 4 w 23"/>
                <a:gd name="T3" fmla="*/ 4 h 110"/>
                <a:gd name="T4" fmla="*/ 6 w 23"/>
                <a:gd name="T5" fmla="*/ 4 h 110"/>
                <a:gd name="T6" fmla="*/ 7 w 23"/>
                <a:gd name="T7" fmla="*/ 4 h 110"/>
                <a:gd name="T8" fmla="*/ 9 w 23"/>
                <a:gd name="T9" fmla="*/ 3 h 110"/>
                <a:gd name="T10" fmla="*/ 10 w 23"/>
                <a:gd name="T11" fmla="*/ 3 h 110"/>
                <a:gd name="T12" fmla="*/ 12 w 23"/>
                <a:gd name="T13" fmla="*/ 2 h 110"/>
                <a:gd name="T14" fmla="*/ 13 w 23"/>
                <a:gd name="T15" fmla="*/ 2 h 110"/>
                <a:gd name="T16" fmla="*/ 15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0 h 110"/>
                <a:gd name="T24" fmla="*/ 16 w 23"/>
                <a:gd name="T25" fmla="*/ 0 h 110"/>
                <a:gd name="T26" fmla="*/ 17 w 23"/>
                <a:gd name="T27" fmla="*/ 0 h 110"/>
                <a:gd name="T28" fmla="*/ 18 w 23"/>
                <a:gd name="T29" fmla="*/ 1 h 110"/>
                <a:gd name="T30" fmla="*/ 19 w 23"/>
                <a:gd name="T31" fmla="*/ 1 h 110"/>
                <a:gd name="T32" fmla="*/ 19 w 23"/>
                <a:gd name="T33" fmla="*/ 2 h 110"/>
                <a:gd name="T34" fmla="*/ 20 w 23"/>
                <a:gd name="T35" fmla="*/ 3 h 110"/>
                <a:gd name="T36" fmla="*/ 21 w 23"/>
                <a:gd name="T37" fmla="*/ 3 h 110"/>
                <a:gd name="T38" fmla="*/ 22 w 23"/>
                <a:gd name="T39" fmla="*/ 4 h 110"/>
                <a:gd name="T40" fmla="*/ 23 w 23"/>
                <a:gd name="T41" fmla="*/ 4 h 110"/>
                <a:gd name="T42" fmla="*/ 23 w 23"/>
                <a:gd name="T43" fmla="*/ 13 h 110"/>
                <a:gd name="T44" fmla="*/ 23 w 23"/>
                <a:gd name="T45" fmla="*/ 21 h 110"/>
                <a:gd name="T46" fmla="*/ 23 w 23"/>
                <a:gd name="T47" fmla="*/ 30 h 110"/>
                <a:gd name="T48" fmla="*/ 23 w 23"/>
                <a:gd name="T49" fmla="*/ 38 h 110"/>
                <a:gd name="T50" fmla="*/ 19 w 23"/>
                <a:gd name="T51" fmla="*/ 45 h 110"/>
                <a:gd name="T52" fmla="*/ 16 w 23"/>
                <a:gd name="T53" fmla="*/ 51 h 110"/>
                <a:gd name="T54" fmla="*/ 13 w 23"/>
                <a:gd name="T55" fmla="*/ 57 h 110"/>
                <a:gd name="T56" fmla="*/ 11 w 23"/>
                <a:gd name="T57" fmla="*/ 63 h 110"/>
                <a:gd name="T58" fmla="*/ 10 w 23"/>
                <a:gd name="T59" fmla="*/ 70 h 110"/>
                <a:gd name="T60" fmla="*/ 9 w 23"/>
                <a:gd name="T61" fmla="*/ 78 h 110"/>
                <a:gd name="T62" fmla="*/ 10 w 23"/>
                <a:gd name="T63" fmla="*/ 87 h 110"/>
                <a:gd name="T64" fmla="*/ 11 w 23"/>
                <a:gd name="T65" fmla="*/ 97 h 110"/>
                <a:gd name="T66" fmla="*/ 11 w 23"/>
                <a:gd name="T67" fmla="*/ 100 h 110"/>
                <a:gd name="T68" fmla="*/ 12 w 23"/>
                <a:gd name="T69" fmla="*/ 103 h 110"/>
                <a:gd name="T70" fmla="*/ 13 w 23"/>
                <a:gd name="T71" fmla="*/ 107 h 110"/>
                <a:gd name="T72" fmla="*/ 14 w 23"/>
                <a:gd name="T73" fmla="*/ 110 h 110"/>
                <a:gd name="T74" fmla="*/ 12 w 23"/>
                <a:gd name="T75" fmla="*/ 110 h 110"/>
                <a:gd name="T76" fmla="*/ 11 w 23"/>
                <a:gd name="T77" fmla="*/ 110 h 110"/>
                <a:gd name="T78" fmla="*/ 10 w 23"/>
                <a:gd name="T79" fmla="*/ 110 h 110"/>
                <a:gd name="T80" fmla="*/ 8 w 23"/>
                <a:gd name="T81" fmla="*/ 110 h 110"/>
                <a:gd name="T82" fmla="*/ 7 w 23"/>
                <a:gd name="T83" fmla="*/ 110 h 110"/>
                <a:gd name="T84" fmla="*/ 5 w 23"/>
                <a:gd name="T85" fmla="*/ 110 h 110"/>
                <a:gd name="T86" fmla="*/ 4 w 23"/>
                <a:gd name="T87" fmla="*/ 110 h 110"/>
                <a:gd name="T88" fmla="*/ 3 w 23"/>
                <a:gd name="T89" fmla="*/ 110 h 110"/>
                <a:gd name="T90" fmla="*/ 3 w 23"/>
                <a:gd name="T91" fmla="*/ 109 h 110"/>
                <a:gd name="T92" fmla="*/ 3 w 23"/>
                <a:gd name="T93" fmla="*/ 108 h 110"/>
                <a:gd name="T94" fmla="*/ 3 w 23"/>
                <a:gd name="T95" fmla="*/ 107 h 110"/>
                <a:gd name="T96" fmla="*/ 3 w 23"/>
                <a:gd name="T97" fmla="*/ 106 h 110"/>
                <a:gd name="T98" fmla="*/ 1 w 23"/>
                <a:gd name="T99" fmla="*/ 81 h 110"/>
                <a:gd name="T100" fmla="*/ 0 w 23"/>
                <a:gd name="T101" fmla="*/ 55 h 110"/>
                <a:gd name="T102" fmla="*/ 0 w 23"/>
                <a:gd name="T103" fmla="*/ 30 h 110"/>
                <a:gd name="T104" fmla="*/ 3 w 23"/>
                <a:gd name="T105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10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13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1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70"/>
                  </a:lnTo>
                  <a:lnTo>
                    <a:pt x="9" y="78"/>
                  </a:lnTo>
                  <a:lnTo>
                    <a:pt x="10" y="87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5" y="110"/>
                  </a:lnTo>
                  <a:lnTo>
                    <a:pt x="4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2" name="Freeform 146">
              <a:extLst>
                <a:ext uri="{FF2B5EF4-FFF2-40B4-BE49-F238E27FC236}">
                  <a16:creationId xmlns:a16="http://schemas.microsoft.com/office/drawing/2014/main" id="{90530F9B-EE0F-4E78-8396-0FC9658B4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943"/>
              <a:ext cx="23" cy="110"/>
            </a:xfrm>
            <a:custGeom>
              <a:avLst/>
              <a:gdLst>
                <a:gd name="T0" fmla="*/ 2 w 23"/>
                <a:gd name="T1" fmla="*/ 5 h 110"/>
                <a:gd name="T2" fmla="*/ 4 w 23"/>
                <a:gd name="T3" fmla="*/ 5 h 110"/>
                <a:gd name="T4" fmla="*/ 5 w 23"/>
                <a:gd name="T5" fmla="*/ 4 h 110"/>
                <a:gd name="T6" fmla="*/ 7 w 23"/>
                <a:gd name="T7" fmla="*/ 4 h 110"/>
                <a:gd name="T8" fmla="*/ 8 w 23"/>
                <a:gd name="T9" fmla="*/ 3 h 110"/>
                <a:gd name="T10" fmla="*/ 10 w 23"/>
                <a:gd name="T11" fmla="*/ 3 h 110"/>
                <a:gd name="T12" fmla="*/ 12 w 23"/>
                <a:gd name="T13" fmla="*/ 3 h 110"/>
                <a:gd name="T14" fmla="*/ 13 w 23"/>
                <a:gd name="T15" fmla="*/ 2 h 110"/>
                <a:gd name="T16" fmla="*/ 14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0 h 110"/>
                <a:gd name="T24" fmla="*/ 17 w 23"/>
                <a:gd name="T25" fmla="*/ 0 h 110"/>
                <a:gd name="T26" fmla="*/ 17 w 23"/>
                <a:gd name="T27" fmla="*/ 1 h 110"/>
                <a:gd name="T28" fmla="*/ 18 w 23"/>
                <a:gd name="T29" fmla="*/ 1 h 110"/>
                <a:gd name="T30" fmla="*/ 19 w 23"/>
                <a:gd name="T31" fmla="*/ 2 h 110"/>
                <a:gd name="T32" fmla="*/ 19 w 23"/>
                <a:gd name="T33" fmla="*/ 3 h 110"/>
                <a:gd name="T34" fmla="*/ 20 w 23"/>
                <a:gd name="T35" fmla="*/ 3 h 110"/>
                <a:gd name="T36" fmla="*/ 21 w 23"/>
                <a:gd name="T37" fmla="*/ 4 h 110"/>
                <a:gd name="T38" fmla="*/ 21 w 23"/>
                <a:gd name="T39" fmla="*/ 4 h 110"/>
                <a:gd name="T40" fmla="*/ 22 w 23"/>
                <a:gd name="T41" fmla="*/ 5 h 110"/>
                <a:gd name="T42" fmla="*/ 22 w 23"/>
                <a:gd name="T43" fmla="*/ 13 h 110"/>
                <a:gd name="T44" fmla="*/ 23 w 23"/>
                <a:gd name="T45" fmla="*/ 22 h 110"/>
                <a:gd name="T46" fmla="*/ 23 w 23"/>
                <a:gd name="T47" fmla="*/ 30 h 110"/>
                <a:gd name="T48" fmla="*/ 23 w 23"/>
                <a:gd name="T49" fmla="*/ 38 h 110"/>
                <a:gd name="T50" fmla="*/ 19 w 23"/>
                <a:gd name="T51" fmla="*/ 45 h 110"/>
                <a:gd name="T52" fmla="*/ 16 w 23"/>
                <a:gd name="T53" fmla="*/ 51 h 110"/>
                <a:gd name="T54" fmla="*/ 13 w 23"/>
                <a:gd name="T55" fmla="*/ 57 h 110"/>
                <a:gd name="T56" fmla="*/ 11 w 23"/>
                <a:gd name="T57" fmla="*/ 63 h 110"/>
                <a:gd name="T58" fmla="*/ 10 w 23"/>
                <a:gd name="T59" fmla="*/ 69 h 110"/>
                <a:gd name="T60" fmla="*/ 9 w 23"/>
                <a:gd name="T61" fmla="*/ 77 h 110"/>
                <a:gd name="T62" fmla="*/ 10 w 23"/>
                <a:gd name="T63" fmla="*/ 86 h 110"/>
                <a:gd name="T64" fmla="*/ 11 w 23"/>
                <a:gd name="T65" fmla="*/ 97 h 110"/>
                <a:gd name="T66" fmla="*/ 12 w 23"/>
                <a:gd name="T67" fmla="*/ 100 h 110"/>
                <a:gd name="T68" fmla="*/ 12 w 23"/>
                <a:gd name="T69" fmla="*/ 103 h 110"/>
                <a:gd name="T70" fmla="*/ 13 w 23"/>
                <a:gd name="T71" fmla="*/ 106 h 110"/>
                <a:gd name="T72" fmla="*/ 14 w 23"/>
                <a:gd name="T73" fmla="*/ 109 h 110"/>
                <a:gd name="T74" fmla="*/ 13 w 23"/>
                <a:gd name="T75" fmla="*/ 109 h 110"/>
                <a:gd name="T76" fmla="*/ 12 w 23"/>
                <a:gd name="T77" fmla="*/ 109 h 110"/>
                <a:gd name="T78" fmla="*/ 10 w 23"/>
                <a:gd name="T79" fmla="*/ 109 h 110"/>
                <a:gd name="T80" fmla="*/ 9 w 23"/>
                <a:gd name="T81" fmla="*/ 109 h 110"/>
                <a:gd name="T82" fmla="*/ 8 w 23"/>
                <a:gd name="T83" fmla="*/ 110 h 110"/>
                <a:gd name="T84" fmla="*/ 7 w 23"/>
                <a:gd name="T85" fmla="*/ 110 h 110"/>
                <a:gd name="T86" fmla="*/ 6 w 23"/>
                <a:gd name="T87" fmla="*/ 110 h 110"/>
                <a:gd name="T88" fmla="*/ 5 w 23"/>
                <a:gd name="T89" fmla="*/ 110 h 110"/>
                <a:gd name="T90" fmla="*/ 4 w 23"/>
                <a:gd name="T91" fmla="*/ 109 h 110"/>
                <a:gd name="T92" fmla="*/ 3 w 23"/>
                <a:gd name="T93" fmla="*/ 108 h 110"/>
                <a:gd name="T94" fmla="*/ 3 w 23"/>
                <a:gd name="T95" fmla="*/ 107 h 110"/>
                <a:gd name="T96" fmla="*/ 2 w 23"/>
                <a:gd name="T97" fmla="*/ 106 h 110"/>
                <a:gd name="T98" fmla="*/ 1 w 23"/>
                <a:gd name="T99" fmla="*/ 81 h 110"/>
                <a:gd name="T100" fmla="*/ 0 w 23"/>
                <a:gd name="T101" fmla="*/ 55 h 110"/>
                <a:gd name="T102" fmla="*/ 0 w 23"/>
                <a:gd name="T103" fmla="*/ 30 h 110"/>
                <a:gd name="T104" fmla="*/ 2 w 23"/>
                <a:gd name="T105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10">
                  <a:moveTo>
                    <a:pt x="2" y="5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13"/>
                  </a:lnTo>
                  <a:lnTo>
                    <a:pt x="23" y="22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1"/>
                  </a:lnTo>
                  <a:lnTo>
                    <a:pt x="13" y="57"/>
                  </a:lnTo>
                  <a:lnTo>
                    <a:pt x="11" y="63"/>
                  </a:lnTo>
                  <a:lnTo>
                    <a:pt x="10" y="69"/>
                  </a:lnTo>
                  <a:lnTo>
                    <a:pt x="9" y="77"/>
                  </a:lnTo>
                  <a:lnTo>
                    <a:pt x="10" y="86"/>
                  </a:lnTo>
                  <a:lnTo>
                    <a:pt x="11" y="97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6"/>
                  </a:lnTo>
                  <a:lnTo>
                    <a:pt x="14" y="109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81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1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3" name="Freeform 147">
              <a:extLst>
                <a:ext uri="{FF2B5EF4-FFF2-40B4-BE49-F238E27FC236}">
                  <a16:creationId xmlns:a16="http://schemas.microsoft.com/office/drawing/2014/main" id="{0700C15A-8D93-4ECF-AB5C-751F63D5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43"/>
              <a:ext cx="23" cy="110"/>
            </a:xfrm>
            <a:custGeom>
              <a:avLst/>
              <a:gdLst>
                <a:gd name="T0" fmla="*/ 2 w 23"/>
                <a:gd name="T1" fmla="*/ 5 h 110"/>
                <a:gd name="T2" fmla="*/ 4 w 23"/>
                <a:gd name="T3" fmla="*/ 5 h 110"/>
                <a:gd name="T4" fmla="*/ 5 w 23"/>
                <a:gd name="T5" fmla="*/ 4 h 110"/>
                <a:gd name="T6" fmla="*/ 7 w 23"/>
                <a:gd name="T7" fmla="*/ 4 h 110"/>
                <a:gd name="T8" fmla="*/ 8 w 23"/>
                <a:gd name="T9" fmla="*/ 3 h 110"/>
                <a:gd name="T10" fmla="*/ 10 w 23"/>
                <a:gd name="T11" fmla="*/ 3 h 110"/>
                <a:gd name="T12" fmla="*/ 11 w 23"/>
                <a:gd name="T13" fmla="*/ 3 h 110"/>
                <a:gd name="T14" fmla="*/ 13 w 23"/>
                <a:gd name="T15" fmla="*/ 2 h 110"/>
                <a:gd name="T16" fmla="*/ 14 w 23"/>
                <a:gd name="T17" fmla="*/ 2 h 110"/>
                <a:gd name="T18" fmla="*/ 15 w 23"/>
                <a:gd name="T19" fmla="*/ 1 h 110"/>
                <a:gd name="T20" fmla="*/ 16 w 23"/>
                <a:gd name="T21" fmla="*/ 1 h 110"/>
                <a:gd name="T22" fmla="*/ 16 w 23"/>
                <a:gd name="T23" fmla="*/ 1 h 110"/>
                <a:gd name="T24" fmla="*/ 17 w 23"/>
                <a:gd name="T25" fmla="*/ 0 h 110"/>
                <a:gd name="T26" fmla="*/ 18 w 23"/>
                <a:gd name="T27" fmla="*/ 2 h 110"/>
                <a:gd name="T28" fmla="*/ 20 w 23"/>
                <a:gd name="T29" fmla="*/ 3 h 110"/>
                <a:gd name="T30" fmla="*/ 21 w 23"/>
                <a:gd name="T31" fmla="*/ 4 h 110"/>
                <a:gd name="T32" fmla="*/ 22 w 23"/>
                <a:gd name="T33" fmla="*/ 5 h 110"/>
                <a:gd name="T34" fmla="*/ 22 w 23"/>
                <a:gd name="T35" fmla="*/ 14 h 110"/>
                <a:gd name="T36" fmla="*/ 22 w 23"/>
                <a:gd name="T37" fmla="*/ 22 h 110"/>
                <a:gd name="T38" fmla="*/ 22 w 23"/>
                <a:gd name="T39" fmla="*/ 30 h 110"/>
                <a:gd name="T40" fmla="*/ 23 w 23"/>
                <a:gd name="T41" fmla="*/ 39 h 110"/>
                <a:gd name="T42" fmla="*/ 19 w 23"/>
                <a:gd name="T43" fmla="*/ 45 h 110"/>
                <a:gd name="T44" fmla="*/ 15 w 23"/>
                <a:gd name="T45" fmla="*/ 51 h 110"/>
                <a:gd name="T46" fmla="*/ 13 w 23"/>
                <a:gd name="T47" fmla="*/ 57 h 110"/>
                <a:gd name="T48" fmla="*/ 11 w 23"/>
                <a:gd name="T49" fmla="*/ 62 h 110"/>
                <a:gd name="T50" fmla="*/ 10 w 23"/>
                <a:gd name="T51" fmla="*/ 69 h 110"/>
                <a:gd name="T52" fmla="*/ 9 w 23"/>
                <a:gd name="T53" fmla="*/ 77 h 110"/>
                <a:gd name="T54" fmla="*/ 10 w 23"/>
                <a:gd name="T55" fmla="*/ 86 h 110"/>
                <a:gd name="T56" fmla="*/ 11 w 23"/>
                <a:gd name="T57" fmla="*/ 96 h 110"/>
                <a:gd name="T58" fmla="*/ 12 w 23"/>
                <a:gd name="T59" fmla="*/ 99 h 110"/>
                <a:gd name="T60" fmla="*/ 13 w 23"/>
                <a:gd name="T61" fmla="*/ 102 h 110"/>
                <a:gd name="T62" fmla="*/ 13 w 23"/>
                <a:gd name="T63" fmla="*/ 105 h 110"/>
                <a:gd name="T64" fmla="*/ 14 w 23"/>
                <a:gd name="T65" fmla="*/ 108 h 110"/>
                <a:gd name="T66" fmla="*/ 13 w 23"/>
                <a:gd name="T67" fmla="*/ 109 h 110"/>
                <a:gd name="T68" fmla="*/ 12 w 23"/>
                <a:gd name="T69" fmla="*/ 109 h 110"/>
                <a:gd name="T70" fmla="*/ 11 w 23"/>
                <a:gd name="T71" fmla="*/ 109 h 110"/>
                <a:gd name="T72" fmla="*/ 10 w 23"/>
                <a:gd name="T73" fmla="*/ 109 h 110"/>
                <a:gd name="T74" fmla="*/ 9 w 23"/>
                <a:gd name="T75" fmla="*/ 109 h 110"/>
                <a:gd name="T76" fmla="*/ 8 w 23"/>
                <a:gd name="T77" fmla="*/ 109 h 110"/>
                <a:gd name="T78" fmla="*/ 7 w 23"/>
                <a:gd name="T79" fmla="*/ 109 h 110"/>
                <a:gd name="T80" fmla="*/ 6 w 23"/>
                <a:gd name="T81" fmla="*/ 110 h 110"/>
                <a:gd name="T82" fmla="*/ 5 w 23"/>
                <a:gd name="T83" fmla="*/ 109 h 110"/>
                <a:gd name="T84" fmla="*/ 4 w 23"/>
                <a:gd name="T85" fmla="*/ 108 h 110"/>
                <a:gd name="T86" fmla="*/ 3 w 23"/>
                <a:gd name="T87" fmla="*/ 107 h 110"/>
                <a:gd name="T88" fmla="*/ 2 w 23"/>
                <a:gd name="T89" fmla="*/ 106 h 110"/>
                <a:gd name="T90" fmla="*/ 0 w 23"/>
                <a:gd name="T91" fmla="*/ 81 h 110"/>
                <a:gd name="T92" fmla="*/ 0 w 23"/>
                <a:gd name="T93" fmla="*/ 56 h 110"/>
                <a:gd name="T94" fmla="*/ 0 w 23"/>
                <a:gd name="T95" fmla="*/ 30 h 110"/>
                <a:gd name="T96" fmla="*/ 2 w 23"/>
                <a:gd name="T97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110">
                  <a:moveTo>
                    <a:pt x="2" y="5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3" y="39"/>
                  </a:lnTo>
                  <a:lnTo>
                    <a:pt x="19" y="45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2"/>
                  </a:lnTo>
                  <a:lnTo>
                    <a:pt x="10" y="69"/>
                  </a:lnTo>
                  <a:lnTo>
                    <a:pt x="9" y="77"/>
                  </a:lnTo>
                  <a:lnTo>
                    <a:pt x="10" y="86"/>
                  </a:lnTo>
                  <a:lnTo>
                    <a:pt x="11" y="96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3" y="105"/>
                  </a:lnTo>
                  <a:lnTo>
                    <a:pt x="14" y="108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1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7" y="109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0" y="81"/>
                  </a:lnTo>
                  <a:lnTo>
                    <a:pt x="0" y="56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4" name="Freeform 148">
              <a:extLst>
                <a:ext uri="{FF2B5EF4-FFF2-40B4-BE49-F238E27FC236}">
                  <a16:creationId xmlns:a16="http://schemas.microsoft.com/office/drawing/2014/main" id="{797C7C4F-8529-423E-8121-7D33376E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943"/>
              <a:ext cx="22" cy="109"/>
            </a:xfrm>
            <a:custGeom>
              <a:avLst/>
              <a:gdLst>
                <a:gd name="T0" fmla="*/ 2 w 22"/>
                <a:gd name="T1" fmla="*/ 5 h 109"/>
                <a:gd name="T2" fmla="*/ 4 w 22"/>
                <a:gd name="T3" fmla="*/ 5 h 109"/>
                <a:gd name="T4" fmla="*/ 5 w 22"/>
                <a:gd name="T5" fmla="*/ 5 h 109"/>
                <a:gd name="T6" fmla="*/ 7 w 22"/>
                <a:gd name="T7" fmla="*/ 4 h 109"/>
                <a:gd name="T8" fmla="*/ 8 w 22"/>
                <a:gd name="T9" fmla="*/ 4 h 109"/>
                <a:gd name="T10" fmla="*/ 10 w 22"/>
                <a:gd name="T11" fmla="*/ 3 h 109"/>
                <a:gd name="T12" fmla="*/ 11 w 22"/>
                <a:gd name="T13" fmla="*/ 3 h 109"/>
                <a:gd name="T14" fmla="*/ 13 w 22"/>
                <a:gd name="T15" fmla="*/ 2 h 109"/>
                <a:gd name="T16" fmla="*/ 14 w 22"/>
                <a:gd name="T17" fmla="*/ 2 h 109"/>
                <a:gd name="T18" fmla="*/ 15 w 22"/>
                <a:gd name="T19" fmla="*/ 1 h 109"/>
                <a:gd name="T20" fmla="*/ 16 w 22"/>
                <a:gd name="T21" fmla="*/ 1 h 109"/>
                <a:gd name="T22" fmla="*/ 17 w 22"/>
                <a:gd name="T23" fmla="*/ 1 h 109"/>
                <a:gd name="T24" fmla="*/ 18 w 22"/>
                <a:gd name="T25" fmla="*/ 0 h 109"/>
                <a:gd name="T26" fmla="*/ 18 w 22"/>
                <a:gd name="T27" fmla="*/ 2 h 109"/>
                <a:gd name="T28" fmla="*/ 20 w 22"/>
                <a:gd name="T29" fmla="*/ 3 h 109"/>
                <a:gd name="T30" fmla="*/ 21 w 22"/>
                <a:gd name="T31" fmla="*/ 5 h 109"/>
                <a:gd name="T32" fmla="*/ 21 w 22"/>
                <a:gd name="T33" fmla="*/ 6 h 109"/>
                <a:gd name="T34" fmla="*/ 22 w 22"/>
                <a:gd name="T35" fmla="*/ 14 h 109"/>
                <a:gd name="T36" fmla="*/ 22 w 22"/>
                <a:gd name="T37" fmla="*/ 22 h 109"/>
                <a:gd name="T38" fmla="*/ 22 w 22"/>
                <a:gd name="T39" fmla="*/ 31 h 109"/>
                <a:gd name="T40" fmla="*/ 22 w 22"/>
                <a:gd name="T41" fmla="*/ 39 h 109"/>
                <a:gd name="T42" fmla="*/ 18 w 22"/>
                <a:gd name="T43" fmla="*/ 45 h 109"/>
                <a:gd name="T44" fmla="*/ 15 w 22"/>
                <a:gd name="T45" fmla="*/ 51 h 109"/>
                <a:gd name="T46" fmla="*/ 13 w 22"/>
                <a:gd name="T47" fmla="*/ 57 h 109"/>
                <a:gd name="T48" fmla="*/ 11 w 22"/>
                <a:gd name="T49" fmla="*/ 62 h 109"/>
                <a:gd name="T50" fmla="*/ 10 w 22"/>
                <a:gd name="T51" fmla="*/ 69 h 109"/>
                <a:gd name="T52" fmla="*/ 9 w 22"/>
                <a:gd name="T53" fmla="*/ 76 h 109"/>
                <a:gd name="T54" fmla="*/ 10 w 22"/>
                <a:gd name="T55" fmla="*/ 85 h 109"/>
                <a:gd name="T56" fmla="*/ 11 w 22"/>
                <a:gd name="T57" fmla="*/ 95 h 109"/>
                <a:gd name="T58" fmla="*/ 12 w 22"/>
                <a:gd name="T59" fmla="*/ 99 h 109"/>
                <a:gd name="T60" fmla="*/ 13 w 22"/>
                <a:gd name="T61" fmla="*/ 102 h 109"/>
                <a:gd name="T62" fmla="*/ 14 w 22"/>
                <a:gd name="T63" fmla="*/ 105 h 109"/>
                <a:gd name="T64" fmla="*/ 14 w 22"/>
                <a:gd name="T65" fmla="*/ 108 h 109"/>
                <a:gd name="T66" fmla="*/ 14 w 22"/>
                <a:gd name="T67" fmla="*/ 108 h 109"/>
                <a:gd name="T68" fmla="*/ 13 w 22"/>
                <a:gd name="T69" fmla="*/ 108 h 109"/>
                <a:gd name="T70" fmla="*/ 12 w 22"/>
                <a:gd name="T71" fmla="*/ 108 h 109"/>
                <a:gd name="T72" fmla="*/ 11 w 22"/>
                <a:gd name="T73" fmla="*/ 109 h 109"/>
                <a:gd name="T74" fmla="*/ 10 w 22"/>
                <a:gd name="T75" fmla="*/ 109 h 109"/>
                <a:gd name="T76" fmla="*/ 9 w 22"/>
                <a:gd name="T77" fmla="*/ 109 h 109"/>
                <a:gd name="T78" fmla="*/ 9 w 22"/>
                <a:gd name="T79" fmla="*/ 109 h 109"/>
                <a:gd name="T80" fmla="*/ 8 w 22"/>
                <a:gd name="T81" fmla="*/ 109 h 109"/>
                <a:gd name="T82" fmla="*/ 7 w 22"/>
                <a:gd name="T83" fmla="*/ 109 h 109"/>
                <a:gd name="T84" fmla="*/ 6 w 22"/>
                <a:gd name="T85" fmla="*/ 109 h 109"/>
                <a:gd name="T86" fmla="*/ 6 w 22"/>
                <a:gd name="T87" fmla="*/ 108 h 109"/>
                <a:gd name="T88" fmla="*/ 5 w 22"/>
                <a:gd name="T89" fmla="*/ 108 h 109"/>
                <a:gd name="T90" fmla="*/ 4 w 22"/>
                <a:gd name="T91" fmla="*/ 107 h 109"/>
                <a:gd name="T92" fmla="*/ 4 w 22"/>
                <a:gd name="T93" fmla="*/ 107 h 109"/>
                <a:gd name="T94" fmla="*/ 3 w 22"/>
                <a:gd name="T95" fmla="*/ 107 h 109"/>
                <a:gd name="T96" fmla="*/ 2 w 22"/>
                <a:gd name="T97" fmla="*/ 106 h 109"/>
                <a:gd name="T98" fmla="*/ 0 w 22"/>
                <a:gd name="T99" fmla="*/ 81 h 109"/>
                <a:gd name="T100" fmla="*/ 0 w 22"/>
                <a:gd name="T101" fmla="*/ 56 h 109"/>
                <a:gd name="T102" fmla="*/ 0 w 22"/>
                <a:gd name="T103" fmla="*/ 31 h 109"/>
                <a:gd name="T104" fmla="*/ 2 w 22"/>
                <a:gd name="T105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" h="109">
                  <a:moveTo>
                    <a:pt x="2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1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2"/>
                  </a:lnTo>
                  <a:lnTo>
                    <a:pt x="10" y="69"/>
                  </a:lnTo>
                  <a:lnTo>
                    <a:pt x="9" y="76"/>
                  </a:lnTo>
                  <a:lnTo>
                    <a:pt x="10" y="85"/>
                  </a:lnTo>
                  <a:lnTo>
                    <a:pt x="11" y="95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1" y="10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7" y="109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5" y="108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0" y="81"/>
                  </a:lnTo>
                  <a:lnTo>
                    <a:pt x="0" y="56"/>
                  </a:lnTo>
                  <a:lnTo>
                    <a:pt x="0" y="3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5" name="Freeform 149">
              <a:extLst>
                <a:ext uri="{FF2B5EF4-FFF2-40B4-BE49-F238E27FC236}">
                  <a16:creationId xmlns:a16="http://schemas.microsoft.com/office/drawing/2014/main" id="{8B71AF22-3679-48C9-85EC-5FAF4BB59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944"/>
              <a:ext cx="23" cy="108"/>
            </a:xfrm>
            <a:custGeom>
              <a:avLst/>
              <a:gdLst>
                <a:gd name="T0" fmla="*/ 3 w 23"/>
                <a:gd name="T1" fmla="*/ 5 h 108"/>
                <a:gd name="T2" fmla="*/ 4 w 23"/>
                <a:gd name="T3" fmla="*/ 4 h 108"/>
                <a:gd name="T4" fmla="*/ 6 w 23"/>
                <a:gd name="T5" fmla="*/ 4 h 108"/>
                <a:gd name="T6" fmla="*/ 7 w 23"/>
                <a:gd name="T7" fmla="*/ 3 h 108"/>
                <a:gd name="T8" fmla="*/ 9 w 23"/>
                <a:gd name="T9" fmla="*/ 3 h 108"/>
                <a:gd name="T10" fmla="*/ 10 w 23"/>
                <a:gd name="T11" fmla="*/ 2 h 108"/>
                <a:gd name="T12" fmla="*/ 12 w 23"/>
                <a:gd name="T13" fmla="*/ 2 h 108"/>
                <a:gd name="T14" fmla="*/ 14 w 23"/>
                <a:gd name="T15" fmla="*/ 2 h 108"/>
                <a:gd name="T16" fmla="*/ 15 w 23"/>
                <a:gd name="T17" fmla="*/ 1 h 108"/>
                <a:gd name="T18" fmla="*/ 16 w 23"/>
                <a:gd name="T19" fmla="*/ 1 h 108"/>
                <a:gd name="T20" fmla="*/ 17 w 23"/>
                <a:gd name="T21" fmla="*/ 0 h 108"/>
                <a:gd name="T22" fmla="*/ 18 w 23"/>
                <a:gd name="T23" fmla="*/ 0 h 108"/>
                <a:gd name="T24" fmla="*/ 19 w 23"/>
                <a:gd name="T25" fmla="*/ 0 h 108"/>
                <a:gd name="T26" fmla="*/ 20 w 23"/>
                <a:gd name="T27" fmla="*/ 1 h 108"/>
                <a:gd name="T28" fmla="*/ 21 w 23"/>
                <a:gd name="T29" fmla="*/ 3 h 108"/>
                <a:gd name="T30" fmla="*/ 21 w 23"/>
                <a:gd name="T31" fmla="*/ 4 h 108"/>
                <a:gd name="T32" fmla="*/ 22 w 23"/>
                <a:gd name="T33" fmla="*/ 6 h 108"/>
                <a:gd name="T34" fmla="*/ 22 w 23"/>
                <a:gd name="T35" fmla="*/ 14 h 108"/>
                <a:gd name="T36" fmla="*/ 22 w 23"/>
                <a:gd name="T37" fmla="*/ 22 h 108"/>
                <a:gd name="T38" fmla="*/ 23 w 23"/>
                <a:gd name="T39" fmla="*/ 30 h 108"/>
                <a:gd name="T40" fmla="*/ 23 w 23"/>
                <a:gd name="T41" fmla="*/ 38 h 108"/>
                <a:gd name="T42" fmla="*/ 19 w 23"/>
                <a:gd name="T43" fmla="*/ 44 h 108"/>
                <a:gd name="T44" fmla="*/ 16 w 23"/>
                <a:gd name="T45" fmla="*/ 50 h 108"/>
                <a:gd name="T46" fmla="*/ 13 w 23"/>
                <a:gd name="T47" fmla="*/ 56 h 108"/>
                <a:gd name="T48" fmla="*/ 12 w 23"/>
                <a:gd name="T49" fmla="*/ 61 h 108"/>
                <a:gd name="T50" fmla="*/ 11 w 23"/>
                <a:gd name="T51" fmla="*/ 68 h 108"/>
                <a:gd name="T52" fmla="*/ 10 w 23"/>
                <a:gd name="T53" fmla="*/ 75 h 108"/>
                <a:gd name="T54" fmla="*/ 11 w 23"/>
                <a:gd name="T55" fmla="*/ 83 h 108"/>
                <a:gd name="T56" fmla="*/ 12 w 23"/>
                <a:gd name="T57" fmla="*/ 94 h 108"/>
                <a:gd name="T58" fmla="*/ 13 w 23"/>
                <a:gd name="T59" fmla="*/ 97 h 108"/>
                <a:gd name="T60" fmla="*/ 14 w 23"/>
                <a:gd name="T61" fmla="*/ 100 h 108"/>
                <a:gd name="T62" fmla="*/ 15 w 23"/>
                <a:gd name="T63" fmla="*/ 103 h 108"/>
                <a:gd name="T64" fmla="*/ 15 w 23"/>
                <a:gd name="T65" fmla="*/ 106 h 108"/>
                <a:gd name="T66" fmla="*/ 14 w 23"/>
                <a:gd name="T67" fmla="*/ 107 h 108"/>
                <a:gd name="T68" fmla="*/ 13 w 23"/>
                <a:gd name="T69" fmla="*/ 107 h 108"/>
                <a:gd name="T70" fmla="*/ 12 w 23"/>
                <a:gd name="T71" fmla="*/ 108 h 108"/>
                <a:gd name="T72" fmla="*/ 10 w 23"/>
                <a:gd name="T73" fmla="*/ 108 h 108"/>
                <a:gd name="T74" fmla="*/ 10 w 23"/>
                <a:gd name="T75" fmla="*/ 108 h 108"/>
                <a:gd name="T76" fmla="*/ 9 w 23"/>
                <a:gd name="T77" fmla="*/ 108 h 108"/>
                <a:gd name="T78" fmla="*/ 8 w 23"/>
                <a:gd name="T79" fmla="*/ 107 h 108"/>
                <a:gd name="T80" fmla="*/ 7 w 23"/>
                <a:gd name="T81" fmla="*/ 107 h 108"/>
                <a:gd name="T82" fmla="*/ 6 w 23"/>
                <a:gd name="T83" fmla="*/ 106 h 108"/>
                <a:gd name="T84" fmla="*/ 5 w 23"/>
                <a:gd name="T85" fmla="*/ 106 h 108"/>
                <a:gd name="T86" fmla="*/ 4 w 23"/>
                <a:gd name="T87" fmla="*/ 106 h 108"/>
                <a:gd name="T88" fmla="*/ 3 w 23"/>
                <a:gd name="T89" fmla="*/ 105 h 108"/>
                <a:gd name="T90" fmla="*/ 1 w 23"/>
                <a:gd name="T91" fmla="*/ 80 h 108"/>
                <a:gd name="T92" fmla="*/ 0 w 23"/>
                <a:gd name="T93" fmla="*/ 55 h 108"/>
                <a:gd name="T94" fmla="*/ 1 w 23"/>
                <a:gd name="T95" fmla="*/ 30 h 108"/>
                <a:gd name="T96" fmla="*/ 3 w 23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108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19" y="44"/>
                  </a:lnTo>
                  <a:lnTo>
                    <a:pt x="16" y="50"/>
                  </a:lnTo>
                  <a:lnTo>
                    <a:pt x="13" y="56"/>
                  </a:lnTo>
                  <a:lnTo>
                    <a:pt x="12" y="61"/>
                  </a:lnTo>
                  <a:lnTo>
                    <a:pt x="11" y="68"/>
                  </a:lnTo>
                  <a:lnTo>
                    <a:pt x="10" y="75"/>
                  </a:lnTo>
                  <a:lnTo>
                    <a:pt x="11" y="83"/>
                  </a:lnTo>
                  <a:lnTo>
                    <a:pt x="12" y="94"/>
                  </a:lnTo>
                  <a:lnTo>
                    <a:pt x="13" y="97"/>
                  </a:lnTo>
                  <a:lnTo>
                    <a:pt x="14" y="100"/>
                  </a:lnTo>
                  <a:lnTo>
                    <a:pt x="15" y="103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8"/>
                  </a:lnTo>
                  <a:lnTo>
                    <a:pt x="8" y="107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5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1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6" name="Freeform 150">
              <a:extLst>
                <a:ext uri="{FF2B5EF4-FFF2-40B4-BE49-F238E27FC236}">
                  <a16:creationId xmlns:a16="http://schemas.microsoft.com/office/drawing/2014/main" id="{32737FA5-50CB-49F8-9A1B-43CE3C6B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944"/>
              <a:ext cx="22" cy="108"/>
            </a:xfrm>
            <a:custGeom>
              <a:avLst/>
              <a:gdLst>
                <a:gd name="T0" fmla="*/ 3 w 22"/>
                <a:gd name="T1" fmla="*/ 5 h 108"/>
                <a:gd name="T2" fmla="*/ 4 w 22"/>
                <a:gd name="T3" fmla="*/ 4 h 108"/>
                <a:gd name="T4" fmla="*/ 6 w 22"/>
                <a:gd name="T5" fmla="*/ 4 h 108"/>
                <a:gd name="T6" fmla="*/ 7 w 22"/>
                <a:gd name="T7" fmla="*/ 4 h 108"/>
                <a:gd name="T8" fmla="*/ 9 w 22"/>
                <a:gd name="T9" fmla="*/ 3 h 108"/>
                <a:gd name="T10" fmla="*/ 10 w 22"/>
                <a:gd name="T11" fmla="*/ 3 h 108"/>
                <a:gd name="T12" fmla="*/ 12 w 22"/>
                <a:gd name="T13" fmla="*/ 2 h 108"/>
                <a:gd name="T14" fmla="*/ 13 w 22"/>
                <a:gd name="T15" fmla="*/ 2 h 108"/>
                <a:gd name="T16" fmla="*/ 15 w 22"/>
                <a:gd name="T17" fmla="*/ 1 h 108"/>
                <a:gd name="T18" fmla="*/ 16 w 22"/>
                <a:gd name="T19" fmla="*/ 1 h 108"/>
                <a:gd name="T20" fmla="*/ 17 w 22"/>
                <a:gd name="T21" fmla="*/ 1 h 108"/>
                <a:gd name="T22" fmla="*/ 18 w 22"/>
                <a:gd name="T23" fmla="*/ 0 h 108"/>
                <a:gd name="T24" fmla="*/ 19 w 22"/>
                <a:gd name="T25" fmla="*/ 0 h 108"/>
                <a:gd name="T26" fmla="*/ 20 w 22"/>
                <a:gd name="T27" fmla="*/ 2 h 108"/>
                <a:gd name="T28" fmla="*/ 21 w 22"/>
                <a:gd name="T29" fmla="*/ 3 h 108"/>
                <a:gd name="T30" fmla="*/ 21 w 22"/>
                <a:gd name="T31" fmla="*/ 5 h 108"/>
                <a:gd name="T32" fmla="*/ 22 w 22"/>
                <a:gd name="T33" fmla="*/ 6 h 108"/>
                <a:gd name="T34" fmla="*/ 22 w 22"/>
                <a:gd name="T35" fmla="*/ 14 h 108"/>
                <a:gd name="T36" fmla="*/ 22 w 22"/>
                <a:gd name="T37" fmla="*/ 22 h 108"/>
                <a:gd name="T38" fmla="*/ 22 w 22"/>
                <a:gd name="T39" fmla="*/ 30 h 108"/>
                <a:gd name="T40" fmla="*/ 22 w 22"/>
                <a:gd name="T41" fmla="*/ 39 h 108"/>
                <a:gd name="T42" fmla="*/ 18 w 22"/>
                <a:gd name="T43" fmla="*/ 45 h 108"/>
                <a:gd name="T44" fmla="*/ 15 w 22"/>
                <a:gd name="T45" fmla="*/ 50 h 108"/>
                <a:gd name="T46" fmla="*/ 13 w 22"/>
                <a:gd name="T47" fmla="*/ 56 h 108"/>
                <a:gd name="T48" fmla="*/ 12 w 22"/>
                <a:gd name="T49" fmla="*/ 61 h 108"/>
                <a:gd name="T50" fmla="*/ 11 w 22"/>
                <a:gd name="T51" fmla="*/ 67 h 108"/>
                <a:gd name="T52" fmla="*/ 11 w 22"/>
                <a:gd name="T53" fmla="*/ 74 h 108"/>
                <a:gd name="T54" fmla="*/ 11 w 22"/>
                <a:gd name="T55" fmla="*/ 83 h 108"/>
                <a:gd name="T56" fmla="*/ 12 w 22"/>
                <a:gd name="T57" fmla="*/ 93 h 108"/>
                <a:gd name="T58" fmla="*/ 13 w 22"/>
                <a:gd name="T59" fmla="*/ 96 h 108"/>
                <a:gd name="T60" fmla="*/ 14 w 22"/>
                <a:gd name="T61" fmla="*/ 99 h 108"/>
                <a:gd name="T62" fmla="*/ 15 w 22"/>
                <a:gd name="T63" fmla="*/ 102 h 108"/>
                <a:gd name="T64" fmla="*/ 16 w 22"/>
                <a:gd name="T65" fmla="*/ 106 h 108"/>
                <a:gd name="T66" fmla="*/ 15 w 22"/>
                <a:gd name="T67" fmla="*/ 106 h 108"/>
                <a:gd name="T68" fmla="*/ 14 w 22"/>
                <a:gd name="T69" fmla="*/ 107 h 108"/>
                <a:gd name="T70" fmla="*/ 13 w 22"/>
                <a:gd name="T71" fmla="*/ 108 h 108"/>
                <a:gd name="T72" fmla="*/ 12 w 22"/>
                <a:gd name="T73" fmla="*/ 108 h 108"/>
                <a:gd name="T74" fmla="*/ 11 w 22"/>
                <a:gd name="T75" fmla="*/ 108 h 108"/>
                <a:gd name="T76" fmla="*/ 10 w 22"/>
                <a:gd name="T77" fmla="*/ 107 h 108"/>
                <a:gd name="T78" fmla="*/ 9 w 22"/>
                <a:gd name="T79" fmla="*/ 107 h 108"/>
                <a:gd name="T80" fmla="*/ 7 w 22"/>
                <a:gd name="T81" fmla="*/ 107 h 108"/>
                <a:gd name="T82" fmla="*/ 6 w 22"/>
                <a:gd name="T83" fmla="*/ 106 h 108"/>
                <a:gd name="T84" fmla="*/ 5 w 22"/>
                <a:gd name="T85" fmla="*/ 106 h 108"/>
                <a:gd name="T86" fmla="*/ 4 w 22"/>
                <a:gd name="T87" fmla="*/ 106 h 108"/>
                <a:gd name="T88" fmla="*/ 3 w 22"/>
                <a:gd name="T89" fmla="*/ 105 h 108"/>
                <a:gd name="T90" fmla="*/ 1 w 22"/>
                <a:gd name="T91" fmla="*/ 80 h 108"/>
                <a:gd name="T92" fmla="*/ 0 w 22"/>
                <a:gd name="T93" fmla="*/ 55 h 108"/>
                <a:gd name="T94" fmla="*/ 0 w 22"/>
                <a:gd name="T95" fmla="*/ 30 h 108"/>
                <a:gd name="T96" fmla="*/ 3 w 22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108">
                  <a:moveTo>
                    <a:pt x="3" y="5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2" y="61"/>
                  </a:lnTo>
                  <a:lnTo>
                    <a:pt x="11" y="67"/>
                  </a:lnTo>
                  <a:lnTo>
                    <a:pt x="11" y="74"/>
                  </a:lnTo>
                  <a:lnTo>
                    <a:pt x="11" y="83"/>
                  </a:lnTo>
                  <a:lnTo>
                    <a:pt x="12" y="93"/>
                  </a:lnTo>
                  <a:lnTo>
                    <a:pt x="13" y="96"/>
                  </a:lnTo>
                  <a:lnTo>
                    <a:pt x="14" y="99"/>
                  </a:lnTo>
                  <a:lnTo>
                    <a:pt x="15" y="102"/>
                  </a:lnTo>
                  <a:lnTo>
                    <a:pt x="16" y="106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0" y="107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5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2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7" name="Freeform 151">
              <a:extLst>
                <a:ext uri="{FF2B5EF4-FFF2-40B4-BE49-F238E27FC236}">
                  <a16:creationId xmlns:a16="http://schemas.microsoft.com/office/drawing/2014/main" id="{8FBAA3BB-DF79-41F2-85F6-B096131E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944"/>
              <a:ext cx="22" cy="108"/>
            </a:xfrm>
            <a:custGeom>
              <a:avLst/>
              <a:gdLst>
                <a:gd name="T0" fmla="*/ 2 w 22"/>
                <a:gd name="T1" fmla="*/ 5 h 108"/>
                <a:gd name="T2" fmla="*/ 4 w 22"/>
                <a:gd name="T3" fmla="*/ 5 h 108"/>
                <a:gd name="T4" fmla="*/ 6 w 22"/>
                <a:gd name="T5" fmla="*/ 4 h 108"/>
                <a:gd name="T6" fmla="*/ 7 w 22"/>
                <a:gd name="T7" fmla="*/ 4 h 108"/>
                <a:gd name="T8" fmla="*/ 9 w 22"/>
                <a:gd name="T9" fmla="*/ 3 h 108"/>
                <a:gd name="T10" fmla="*/ 10 w 22"/>
                <a:gd name="T11" fmla="*/ 3 h 108"/>
                <a:gd name="T12" fmla="*/ 12 w 22"/>
                <a:gd name="T13" fmla="*/ 2 h 108"/>
                <a:gd name="T14" fmla="*/ 13 w 22"/>
                <a:gd name="T15" fmla="*/ 2 h 108"/>
                <a:gd name="T16" fmla="*/ 15 w 22"/>
                <a:gd name="T17" fmla="*/ 1 h 108"/>
                <a:gd name="T18" fmla="*/ 16 w 22"/>
                <a:gd name="T19" fmla="*/ 1 h 108"/>
                <a:gd name="T20" fmla="*/ 17 w 22"/>
                <a:gd name="T21" fmla="*/ 1 h 108"/>
                <a:gd name="T22" fmla="*/ 19 w 22"/>
                <a:gd name="T23" fmla="*/ 0 h 108"/>
                <a:gd name="T24" fmla="*/ 20 w 22"/>
                <a:gd name="T25" fmla="*/ 0 h 108"/>
                <a:gd name="T26" fmla="*/ 20 w 22"/>
                <a:gd name="T27" fmla="*/ 2 h 108"/>
                <a:gd name="T28" fmla="*/ 21 w 22"/>
                <a:gd name="T29" fmla="*/ 4 h 108"/>
                <a:gd name="T30" fmla="*/ 21 w 22"/>
                <a:gd name="T31" fmla="*/ 5 h 108"/>
                <a:gd name="T32" fmla="*/ 21 w 22"/>
                <a:gd name="T33" fmla="*/ 7 h 108"/>
                <a:gd name="T34" fmla="*/ 21 w 22"/>
                <a:gd name="T35" fmla="*/ 15 h 108"/>
                <a:gd name="T36" fmla="*/ 22 w 22"/>
                <a:gd name="T37" fmla="*/ 23 h 108"/>
                <a:gd name="T38" fmla="*/ 22 w 22"/>
                <a:gd name="T39" fmla="*/ 31 h 108"/>
                <a:gd name="T40" fmla="*/ 22 w 22"/>
                <a:gd name="T41" fmla="*/ 39 h 108"/>
                <a:gd name="T42" fmla="*/ 18 w 22"/>
                <a:gd name="T43" fmla="*/ 45 h 108"/>
                <a:gd name="T44" fmla="*/ 15 w 22"/>
                <a:gd name="T45" fmla="*/ 50 h 108"/>
                <a:gd name="T46" fmla="*/ 13 w 22"/>
                <a:gd name="T47" fmla="*/ 56 h 108"/>
                <a:gd name="T48" fmla="*/ 11 w 22"/>
                <a:gd name="T49" fmla="*/ 61 h 108"/>
                <a:gd name="T50" fmla="*/ 11 w 22"/>
                <a:gd name="T51" fmla="*/ 67 h 108"/>
                <a:gd name="T52" fmla="*/ 11 w 22"/>
                <a:gd name="T53" fmla="*/ 74 h 108"/>
                <a:gd name="T54" fmla="*/ 11 w 22"/>
                <a:gd name="T55" fmla="*/ 82 h 108"/>
                <a:gd name="T56" fmla="*/ 13 w 22"/>
                <a:gd name="T57" fmla="*/ 93 h 108"/>
                <a:gd name="T58" fmla="*/ 14 w 22"/>
                <a:gd name="T59" fmla="*/ 96 h 108"/>
                <a:gd name="T60" fmla="*/ 14 w 22"/>
                <a:gd name="T61" fmla="*/ 99 h 108"/>
                <a:gd name="T62" fmla="*/ 15 w 22"/>
                <a:gd name="T63" fmla="*/ 102 h 108"/>
                <a:gd name="T64" fmla="*/ 16 w 22"/>
                <a:gd name="T65" fmla="*/ 105 h 108"/>
                <a:gd name="T66" fmla="*/ 15 w 22"/>
                <a:gd name="T67" fmla="*/ 106 h 108"/>
                <a:gd name="T68" fmla="*/ 15 w 22"/>
                <a:gd name="T69" fmla="*/ 106 h 108"/>
                <a:gd name="T70" fmla="*/ 14 w 22"/>
                <a:gd name="T71" fmla="*/ 107 h 108"/>
                <a:gd name="T72" fmla="*/ 14 w 22"/>
                <a:gd name="T73" fmla="*/ 108 h 108"/>
                <a:gd name="T74" fmla="*/ 12 w 22"/>
                <a:gd name="T75" fmla="*/ 108 h 108"/>
                <a:gd name="T76" fmla="*/ 11 w 22"/>
                <a:gd name="T77" fmla="*/ 107 h 108"/>
                <a:gd name="T78" fmla="*/ 9 w 22"/>
                <a:gd name="T79" fmla="*/ 107 h 108"/>
                <a:gd name="T80" fmla="*/ 8 w 22"/>
                <a:gd name="T81" fmla="*/ 107 h 108"/>
                <a:gd name="T82" fmla="*/ 7 w 22"/>
                <a:gd name="T83" fmla="*/ 106 h 108"/>
                <a:gd name="T84" fmla="*/ 5 w 22"/>
                <a:gd name="T85" fmla="*/ 106 h 108"/>
                <a:gd name="T86" fmla="*/ 4 w 22"/>
                <a:gd name="T87" fmla="*/ 106 h 108"/>
                <a:gd name="T88" fmla="*/ 2 w 22"/>
                <a:gd name="T89" fmla="*/ 106 h 108"/>
                <a:gd name="T90" fmla="*/ 1 w 22"/>
                <a:gd name="T91" fmla="*/ 80 h 108"/>
                <a:gd name="T92" fmla="*/ 0 w 22"/>
                <a:gd name="T93" fmla="*/ 55 h 108"/>
                <a:gd name="T94" fmla="*/ 0 w 22"/>
                <a:gd name="T95" fmla="*/ 30 h 108"/>
                <a:gd name="T96" fmla="*/ 2 w 22"/>
                <a:gd name="T97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108">
                  <a:moveTo>
                    <a:pt x="2" y="5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23"/>
                  </a:lnTo>
                  <a:lnTo>
                    <a:pt x="22" y="31"/>
                  </a:lnTo>
                  <a:lnTo>
                    <a:pt x="22" y="39"/>
                  </a:lnTo>
                  <a:lnTo>
                    <a:pt x="18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61"/>
                  </a:lnTo>
                  <a:lnTo>
                    <a:pt x="11" y="67"/>
                  </a:lnTo>
                  <a:lnTo>
                    <a:pt x="11" y="74"/>
                  </a:lnTo>
                  <a:lnTo>
                    <a:pt x="11" y="82"/>
                  </a:lnTo>
                  <a:lnTo>
                    <a:pt x="13" y="93"/>
                  </a:lnTo>
                  <a:lnTo>
                    <a:pt x="14" y="96"/>
                  </a:lnTo>
                  <a:lnTo>
                    <a:pt x="14" y="99"/>
                  </a:lnTo>
                  <a:lnTo>
                    <a:pt x="15" y="102"/>
                  </a:lnTo>
                  <a:lnTo>
                    <a:pt x="16" y="105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07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2" y="106"/>
                  </a:lnTo>
                  <a:lnTo>
                    <a:pt x="1" y="80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C3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Freeform 152">
              <a:extLst>
                <a:ext uri="{FF2B5EF4-FFF2-40B4-BE49-F238E27FC236}">
                  <a16:creationId xmlns:a16="http://schemas.microsoft.com/office/drawing/2014/main" id="{D06F3A07-A162-4275-966E-F9860F56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945"/>
              <a:ext cx="21" cy="107"/>
            </a:xfrm>
            <a:custGeom>
              <a:avLst/>
              <a:gdLst>
                <a:gd name="T0" fmla="*/ 2 w 21"/>
                <a:gd name="T1" fmla="*/ 5 h 107"/>
                <a:gd name="T2" fmla="*/ 15 w 21"/>
                <a:gd name="T3" fmla="*/ 0 h 107"/>
                <a:gd name="T4" fmla="*/ 20 w 21"/>
                <a:gd name="T5" fmla="*/ 0 h 107"/>
                <a:gd name="T6" fmla="*/ 21 w 21"/>
                <a:gd name="T7" fmla="*/ 6 h 107"/>
                <a:gd name="T8" fmla="*/ 21 w 21"/>
                <a:gd name="T9" fmla="*/ 38 h 107"/>
                <a:gd name="T10" fmla="*/ 18 w 21"/>
                <a:gd name="T11" fmla="*/ 44 h 107"/>
                <a:gd name="T12" fmla="*/ 15 w 21"/>
                <a:gd name="T13" fmla="*/ 50 h 107"/>
                <a:gd name="T14" fmla="*/ 13 w 21"/>
                <a:gd name="T15" fmla="*/ 55 h 107"/>
                <a:gd name="T16" fmla="*/ 11 w 21"/>
                <a:gd name="T17" fmla="*/ 60 h 107"/>
                <a:gd name="T18" fmla="*/ 11 w 21"/>
                <a:gd name="T19" fmla="*/ 65 h 107"/>
                <a:gd name="T20" fmla="*/ 11 w 21"/>
                <a:gd name="T21" fmla="*/ 72 h 107"/>
                <a:gd name="T22" fmla="*/ 12 w 21"/>
                <a:gd name="T23" fmla="*/ 81 h 107"/>
                <a:gd name="T24" fmla="*/ 13 w 21"/>
                <a:gd name="T25" fmla="*/ 91 h 107"/>
                <a:gd name="T26" fmla="*/ 16 w 21"/>
                <a:gd name="T27" fmla="*/ 103 h 107"/>
                <a:gd name="T28" fmla="*/ 15 w 21"/>
                <a:gd name="T29" fmla="*/ 107 h 107"/>
                <a:gd name="T30" fmla="*/ 2 w 21"/>
                <a:gd name="T31" fmla="*/ 105 h 107"/>
                <a:gd name="T32" fmla="*/ 1 w 21"/>
                <a:gd name="T33" fmla="*/ 79 h 107"/>
                <a:gd name="T34" fmla="*/ 0 w 21"/>
                <a:gd name="T35" fmla="*/ 54 h 107"/>
                <a:gd name="T36" fmla="*/ 0 w 21"/>
                <a:gd name="T37" fmla="*/ 29 h 107"/>
                <a:gd name="T38" fmla="*/ 2 w 21"/>
                <a:gd name="T3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07">
                  <a:moveTo>
                    <a:pt x="2" y="5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1" y="6"/>
                  </a:lnTo>
                  <a:lnTo>
                    <a:pt x="21" y="38"/>
                  </a:lnTo>
                  <a:lnTo>
                    <a:pt x="18" y="44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1" y="72"/>
                  </a:lnTo>
                  <a:lnTo>
                    <a:pt x="12" y="81"/>
                  </a:lnTo>
                  <a:lnTo>
                    <a:pt x="13" y="91"/>
                  </a:lnTo>
                  <a:lnTo>
                    <a:pt x="16" y="103"/>
                  </a:lnTo>
                  <a:lnTo>
                    <a:pt x="15" y="107"/>
                  </a:lnTo>
                  <a:lnTo>
                    <a:pt x="2" y="105"/>
                  </a:lnTo>
                  <a:lnTo>
                    <a:pt x="1" y="79"/>
                  </a:lnTo>
                  <a:lnTo>
                    <a:pt x="0" y="54"/>
                  </a:lnTo>
                  <a:lnTo>
                    <a:pt x="0" y="2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9" name="Freeform 153">
              <a:extLst>
                <a:ext uri="{FF2B5EF4-FFF2-40B4-BE49-F238E27FC236}">
                  <a16:creationId xmlns:a16="http://schemas.microsoft.com/office/drawing/2014/main" id="{E9E3EAE4-BD57-4FB5-A611-B2623C172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981"/>
              <a:ext cx="5" cy="7"/>
            </a:xfrm>
            <a:custGeom>
              <a:avLst/>
              <a:gdLst>
                <a:gd name="T0" fmla="*/ 0 w 5"/>
                <a:gd name="T1" fmla="*/ 1 h 7"/>
                <a:gd name="T2" fmla="*/ 2 w 5"/>
                <a:gd name="T3" fmla="*/ 0 h 7"/>
                <a:gd name="T4" fmla="*/ 5 w 5"/>
                <a:gd name="T5" fmla="*/ 6 h 7"/>
                <a:gd name="T6" fmla="*/ 4 w 5"/>
                <a:gd name="T7" fmla="*/ 7 h 7"/>
                <a:gd name="T8" fmla="*/ 0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1"/>
                  </a:moveTo>
                  <a:lnTo>
                    <a:pt x="2" y="0"/>
                  </a:lnTo>
                  <a:lnTo>
                    <a:pt x="5" y="6"/>
                  </a:lnTo>
                  <a:lnTo>
                    <a:pt x="4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0" name="Freeform 154">
              <a:extLst>
                <a:ext uri="{FF2B5EF4-FFF2-40B4-BE49-F238E27FC236}">
                  <a16:creationId xmlns:a16="http://schemas.microsoft.com/office/drawing/2014/main" id="{4AF83833-AC63-4323-9B81-CE9AC332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" y="1035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0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1" name="Freeform 155">
              <a:extLst>
                <a:ext uri="{FF2B5EF4-FFF2-40B4-BE49-F238E27FC236}">
                  <a16:creationId xmlns:a16="http://schemas.microsoft.com/office/drawing/2014/main" id="{DD7C6C0E-9327-4830-B839-9628A45F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" y="978"/>
              <a:ext cx="3" cy="7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0 h 7"/>
                <a:gd name="T4" fmla="*/ 2 w 3"/>
                <a:gd name="T5" fmla="*/ 7 h 7"/>
                <a:gd name="T6" fmla="*/ 0 w 3"/>
                <a:gd name="T7" fmla="*/ 7 h 7"/>
                <a:gd name="T8" fmla="*/ 1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2" name="Freeform 156">
              <a:extLst>
                <a:ext uri="{FF2B5EF4-FFF2-40B4-BE49-F238E27FC236}">
                  <a16:creationId xmlns:a16="http://schemas.microsoft.com/office/drawing/2014/main" id="{C259990A-F55E-43C6-BBDC-23DA370D5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" y="979"/>
              <a:ext cx="4" cy="7"/>
            </a:xfrm>
            <a:custGeom>
              <a:avLst/>
              <a:gdLst>
                <a:gd name="T0" fmla="*/ 0 w 4"/>
                <a:gd name="T1" fmla="*/ 1 h 7"/>
                <a:gd name="T2" fmla="*/ 2 w 4"/>
                <a:gd name="T3" fmla="*/ 0 h 7"/>
                <a:gd name="T4" fmla="*/ 4 w 4"/>
                <a:gd name="T5" fmla="*/ 7 h 7"/>
                <a:gd name="T6" fmla="*/ 3 w 4"/>
                <a:gd name="T7" fmla="*/ 7 h 7"/>
                <a:gd name="T8" fmla="*/ 0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1"/>
                  </a:moveTo>
                  <a:lnTo>
                    <a:pt x="2" y="0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3" name="Freeform 157">
              <a:extLst>
                <a:ext uri="{FF2B5EF4-FFF2-40B4-BE49-F238E27FC236}">
                  <a16:creationId xmlns:a16="http://schemas.microsoft.com/office/drawing/2014/main" id="{32C7E45E-5614-495C-B089-377B6CDA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1033"/>
              <a:ext cx="7" cy="2"/>
            </a:xfrm>
            <a:custGeom>
              <a:avLst/>
              <a:gdLst>
                <a:gd name="T0" fmla="*/ 1 w 7"/>
                <a:gd name="T1" fmla="*/ 2 h 2"/>
                <a:gd name="T2" fmla="*/ 0 w 7"/>
                <a:gd name="T3" fmla="*/ 0 h 2"/>
                <a:gd name="T4" fmla="*/ 6 w 7"/>
                <a:gd name="T5" fmla="*/ 0 h 2"/>
                <a:gd name="T6" fmla="*/ 7 w 7"/>
                <a:gd name="T7" fmla="*/ 1 h 2"/>
                <a:gd name="T8" fmla="*/ 1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4" name="Freeform 158">
              <a:extLst>
                <a:ext uri="{FF2B5EF4-FFF2-40B4-BE49-F238E27FC236}">
                  <a16:creationId xmlns:a16="http://schemas.microsoft.com/office/drawing/2014/main" id="{B419F11D-9D83-4631-95F7-BDE24A766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978"/>
              <a:ext cx="3" cy="7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1 h 7"/>
                <a:gd name="T4" fmla="*/ 1 w 3"/>
                <a:gd name="T5" fmla="*/ 7 h 7"/>
                <a:gd name="T6" fmla="*/ 0 w 3"/>
                <a:gd name="T7" fmla="*/ 7 h 7"/>
                <a:gd name="T8" fmla="*/ 1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3" y="1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5" name="Freeform 159">
              <a:extLst>
                <a:ext uri="{FF2B5EF4-FFF2-40B4-BE49-F238E27FC236}">
                  <a16:creationId xmlns:a16="http://schemas.microsoft.com/office/drawing/2014/main" id="{304D574F-6C0F-403A-A80B-02EBDE1A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978"/>
              <a:ext cx="3" cy="7"/>
            </a:xfrm>
            <a:custGeom>
              <a:avLst/>
              <a:gdLst>
                <a:gd name="T0" fmla="*/ 0 w 3"/>
                <a:gd name="T1" fmla="*/ 1 h 7"/>
                <a:gd name="T2" fmla="*/ 2 w 3"/>
                <a:gd name="T3" fmla="*/ 0 h 7"/>
                <a:gd name="T4" fmla="*/ 3 w 3"/>
                <a:gd name="T5" fmla="*/ 6 h 7"/>
                <a:gd name="T6" fmla="*/ 1 w 3"/>
                <a:gd name="T7" fmla="*/ 7 h 7"/>
                <a:gd name="T8" fmla="*/ 0 w 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1"/>
                  </a:moveTo>
                  <a:lnTo>
                    <a:pt x="2" y="0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6" name="Freeform 160">
              <a:extLst>
                <a:ext uri="{FF2B5EF4-FFF2-40B4-BE49-F238E27FC236}">
                  <a16:creationId xmlns:a16="http://schemas.microsoft.com/office/drawing/2014/main" id="{AC2D43DE-7A32-4723-8BA3-4C307FE9C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1029"/>
              <a:ext cx="7" cy="3"/>
            </a:xfrm>
            <a:custGeom>
              <a:avLst/>
              <a:gdLst>
                <a:gd name="T0" fmla="*/ 1 w 7"/>
                <a:gd name="T1" fmla="*/ 3 h 3"/>
                <a:gd name="T2" fmla="*/ 0 w 7"/>
                <a:gd name="T3" fmla="*/ 0 h 3"/>
                <a:gd name="T4" fmla="*/ 7 w 7"/>
                <a:gd name="T5" fmla="*/ 1 h 3"/>
                <a:gd name="T6" fmla="*/ 7 w 7"/>
                <a:gd name="T7" fmla="*/ 2 h 3"/>
                <a:gd name="T8" fmla="*/ 1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7" name="Freeform 161">
              <a:extLst>
                <a:ext uri="{FF2B5EF4-FFF2-40B4-BE49-F238E27FC236}">
                  <a16:creationId xmlns:a16="http://schemas.microsoft.com/office/drawing/2014/main" id="{E404BFA5-2A13-4090-B126-17813E67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979"/>
              <a:ext cx="4" cy="6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0 h 6"/>
                <a:gd name="T4" fmla="*/ 1 w 4"/>
                <a:gd name="T5" fmla="*/ 6 h 6"/>
                <a:gd name="T6" fmla="*/ 0 w 4"/>
                <a:gd name="T7" fmla="*/ 6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8" name="Freeform 162">
              <a:extLst>
                <a:ext uri="{FF2B5EF4-FFF2-40B4-BE49-F238E27FC236}">
                  <a16:creationId xmlns:a16="http://schemas.microsoft.com/office/drawing/2014/main" id="{1B8070CC-915A-47B7-BB65-F4418CAA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" y="1064"/>
              <a:ext cx="7" cy="9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6 h 9"/>
                <a:gd name="T4" fmla="*/ 3 w 7"/>
                <a:gd name="T5" fmla="*/ 8 h 9"/>
                <a:gd name="T6" fmla="*/ 6 w 7"/>
                <a:gd name="T7" fmla="*/ 9 h 9"/>
                <a:gd name="T8" fmla="*/ 7 w 7"/>
                <a:gd name="T9" fmla="*/ 2 h 9"/>
                <a:gd name="T10" fmla="*/ 3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0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9" name="Freeform 163">
              <a:extLst>
                <a:ext uri="{FF2B5EF4-FFF2-40B4-BE49-F238E27FC236}">
                  <a16:creationId xmlns:a16="http://schemas.microsoft.com/office/drawing/2014/main" id="{41CE705B-2C69-4119-9140-13529979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" y="844"/>
              <a:ext cx="43" cy="46"/>
            </a:xfrm>
            <a:custGeom>
              <a:avLst/>
              <a:gdLst>
                <a:gd name="T0" fmla="*/ 8 w 43"/>
                <a:gd name="T1" fmla="*/ 0 h 46"/>
                <a:gd name="T2" fmla="*/ 43 w 43"/>
                <a:gd name="T3" fmla="*/ 1 h 46"/>
                <a:gd name="T4" fmla="*/ 26 w 43"/>
                <a:gd name="T5" fmla="*/ 6 h 46"/>
                <a:gd name="T6" fmla="*/ 14 w 43"/>
                <a:gd name="T7" fmla="*/ 9 h 46"/>
                <a:gd name="T8" fmla="*/ 14 w 43"/>
                <a:gd name="T9" fmla="*/ 14 h 46"/>
                <a:gd name="T10" fmla="*/ 19 w 43"/>
                <a:gd name="T11" fmla="*/ 22 h 46"/>
                <a:gd name="T12" fmla="*/ 19 w 43"/>
                <a:gd name="T13" fmla="*/ 31 h 46"/>
                <a:gd name="T14" fmla="*/ 13 w 43"/>
                <a:gd name="T15" fmla="*/ 35 h 46"/>
                <a:gd name="T16" fmla="*/ 12 w 43"/>
                <a:gd name="T17" fmla="*/ 46 h 46"/>
                <a:gd name="T18" fmla="*/ 7 w 43"/>
                <a:gd name="T19" fmla="*/ 46 h 46"/>
                <a:gd name="T20" fmla="*/ 2 w 43"/>
                <a:gd name="T21" fmla="*/ 29 h 46"/>
                <a:gd name="T22" fmla="*/ 8 w 43"/>
                <a:gd name="T23" fmla="*/ 23 h 46"/>
                <a:gd name="T24" fmla="*/ 7 w 43"/>
                <a:gd name="T25" fmla="*/ 13 h 46"/>
                <a:gd name="T26" fmla="*/ 6 w 43"/>
                <a:gd name="T27" fmla="*/ 8 h 46"/>
                <a:gd name="T28" fmla="*/ 0 w 43"/>
                <a:gd name="T29" fmla="*/ 1 h 46"/>
                <a:gd name="T30" fmla="*/ 8 w 43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8" y="0"/>
                  </a:moveTo>
                  <a:lnTo>
                    <a:pt x="43" y="1"/>
                  </a:lnTo>
                  <a:lnTo>
                    <a:pt x="26" y="6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9" y="22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7" y="13"/>
                  </a:lnTo>
                  <a:lnTo>
                    <a:pt x="6" y="8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0" name="Freeform 164">
              <a:extLst>
                <a:ext uri="{FF2B5EF4-FFF2-40B4-BE49-F238E27FC236}">
                  <a16:creationId xmlns:a16="http://schemas.microsoft.com/office/drawing/2014/main" id="{221456C5-FAF6-4453-BDA2-5B3D9241B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" y="885"/>
              <a:ext cx="4" cy="9"/>
            </a:xfrm>
            <a:custGeom>
              <a:avLst/>
              <a:gdLst>
                <a:gd name="T0" fmla="*/ 0 w 4"/>
                <a:gd name="T1" fmla="*/ 1 h 9"/>
                <a:gd name="T2" fmla="*/ 1 w 4"/>
                <a:gd name="T3" fmla="*/ 9 h 9"/>
                <a:gd name="T4" fmla="*/ 4 w 4"/>
                <a:gd name="T5" fmla="*/ 9 h 9"/>
                <a:gd name="T6" fmla="*/ 4 w 4"/>
                <a:gd name="T7" fmla="*/ 0 h 9"/>
                <a:gd name="T8" fmla="*/ 0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1"/>
                  </a:moveTo>
                  <a:lnTo>
                    <a:pt x="1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1" name="Freeform 165">
              <a:extLst>
                <a:ext uri="{FF2B5EF4-FFF2-40B4-BE49-F238E27FC236}">
                  <a16:creationId xmlns:a16="http://schemas.microsoft.com/office/drawing/2014/main" id="{54B04B28-7EE5-4B8B-B024-F75D6840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897"/>
              <a:ext cx="10" cy="22"/>
            </a:xfrm>
            <a:custGeom>
              <a:avLst/>
              <a:gdLst>
                <a:gd name="T0" fmla="*/ 0 w 10"/>
                <a:gd name="T1" fmla="*/ 5 h 22"/>
                <a:gd name="T2" fmla="*/ 2 w 10"/>
                <a:gd name="T3" fmla="*/ 22 h 22"/>
                <a:gd name="T4" fmla="*/ 7 w 10"/>
                <a:gd name="T5" fmla="*/ 21 h 22"/>
                <a:gd name="T6" fmla="*/ 10 w 10"/>
                <a:gd name="T7" fmla="*/ 18 h 22"/>
                <a:gd name="T8" fmla="*/ 9 w 10"/>
                <a:gd name="T9" fmla="*/ 0 h 22"/>
                <a:gd name="T10" fmla="*/ 3 w 10"/>
                <a:gd name="T11" fmla="*/ 0 h 22"/>
                <a:gd name="T12" fmla="*/ 4 w 10"/>
                <a:gd name="T13" fmla="*/ 7 h 22"/>
                <a:gd name="T14" fmla="*/ 0 w 10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0" y="5"/>
                  </a:moveTo>
                  <a:lnTo>
                    <a:pt x="2" y="22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9" y="0"/>
                  </a:lnTo>
                  <a:lnTo>
                    <a:pt x="3" y="0"/>
                  </a:lnTo>
                  <a:lnTo>
                    <a:pt x="4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2" name="Freeform 166">
              <a:extLst>
                <a:ext uri="{FF2B5EF4-FFF2-40B4-BE49-F238E27FC236}">
                  <a16:creationId xmlns:a16="http://schemas.microsoft.com/office/drawing/2014/main" id="{A4FFD886-EF21-487C-8F6F-9B9EB90C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" y="1044"/>
              <a:ext cx="32" cy="12"/>
            </a:xfrm>
            <a:custGeom>
              <a:avLst/>
              <a:gdLst>
                <a:gd name="T0" fmla="*/ 16 w 32"/>
                <a:gd name="T1" fmla="*/ 0 h 12"/>
                <a:gd name="T2" fmla="*/ 19 w 32"/>
                <a:gd name="T3" fmla="*/ 1 h 12"/>
                <a:gd name="T4" fmla="*/ 22 w 32"/>
                <a:gd name="T5" fmla="*/ 1 h 12"/>
                <a:gd name="T6" fmla="*/ 25 w 32"/>
                <a:gd name="T7" fmla="*/ 1 h 12"/>
                <a:gd name="T8" fmla="*/ 27 w 32"/>
                <a:gd name="T9" fmla="*/ 2 h 12"/>
                <a:gd name="T10" fmla="*/ 29 w 32"/>
                <a:gd name="T11" fmla="*/ 3 h 12"/>
                <a:gd name="T12" fmla="*/ 30 w 32"/>
                <a:gd name="T13" fmla="*/ 4 h 12"/>
                <a:gd name="T14" fmla="*/ 31 w 32"/>
                <a:gd name="T15" fmla="*/ 5 h 12"/>
                <a:gd name="T16" fmla="*/ 32 w 32"/>
                <a:gd name="T17" fmla="*/ 6 h 12"/>
                <a:gd name="T18" fmla="*/ 31 w 32"/>
                <a:gd name="T19" fmla="*/ 7 h 12"/>
                <a:gd name="T20" fmla="*/ 30 w 32"/>
                <a:gd name="T21" fmla="*/ 8 h 12"/>
                <a:gd name="T22" fmla="*/ 29 w 32"/>
                <a:gd name="T23" fmla="*/ 9 h 12"/>
                <a:gd name="T24" fmla="*/ 27 w 32"/>
                <a:gd name="T25" fmla="*/ 10 h 12"/>
                <a:gd name="T26" fmla="*/ 25 w 32"/>
                <a:gd name="T27" fmla="*/ 11 h 12"/>
                <a:gd name="T28" fmla="*/ 22 w 32"/>
                <a:gd name="T29" fmla="*/ 11 h 12"/>
                <a:gd name="T30" fmla="*/ 19 w 32"/>
                <a:gd name="T31" fmla="*/ 11 h 12"/>
                <a:gd name="T32" fmla="*/ 16 w 32"/>
                <a:gd name="T33" fmla="*/ 12 h 12"/>
                <a:gd name="T34" fmla="*/ 13 w 32"/>
                <a:gd name="T35" fmla="*/ 11 h 12"/>
                <a:gd name="T36" fmla="*/ 9 w 32"/>
                <a:gd name="T37" fmla="*/ 11 h 12"/>
                <a:gd name="T38" fmla="*/ 7 w 32"/>
                <a:gd name="T39" fmla="*/ 11 h 12"/>
                <a:gd name="T40" fmla="*/ 4 w 32"/>
                <a:gd name="T41" fmla="*/ 10 h 12"/>
                <a:gd name="T42" fmla="*/ 3 w 32"/>
                <a:gd name="T43" fmla="*/ 9 h 12"/>
                <a:gd name="T44" fmla="*/ 1 w 32"/>
                <a:gd name="T45" fmla="*/ 8 h 12"/>
                <a:gd name="T46" fmla="*/ 0 w 32"/>
                <a:gd name="T47" fmla="*/ 7 h 12"/>
                <a:gd name="T48" fmla="*/ 0 w 32"/>
                <a:gd name="T49" fmla="*/ 6 h 12"/>
                <a:gd name="T50" fmla="*/ 0 w 32"/>
                <a:gd name="T51" fmla="*/ 5 h 12"/>
                <a:gd name="T52" fmla="*/ 1 w 32"/>
                <a:gd name="T53" fmla="*/ 4 h 12"/>
                <a:gd name="T54" fmla="*/ 3 w 32"/>
                <a:gd name="T55" fmla="*/ 3 h 12"/>
                <a:gd name="T56" fmla="*/ 4 w 32"/>
                <a:gd name="T57" fmla="*/ 2 h 12"/>
                <a:gd name="T58" fmla="*/ 7 w 32"/>
                <a:gd name="T59" fmla="*/ 1 h 12"/>
                <a:gd name="T60" fmla="*/ 9 w 32"/>
                <a:gd name="T61" fmla="*/ 1 h 12"/>
                <a:gd name="T62" fmla="*/ 13 w 32"/>
                <a:gd name="T63" fmla="*/ 1 h 12"/>
                <a:gd name="T64" fmla="*/ 16 w 32"/>
                <a:gd name="T6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12">
                  <a:moveTo>
                    <a:pt x="16" y="0"/>
                  </a:moveTo>
                  <a:lnTo>
                    <a:pt x="19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3" name="Freeform 167">
              <a:extLst>
                <a:ext uri="{FF2B5EF4-FFF2-40B4-BE49-F238E27FC236}">
                  <a16:creationId xmlns:a16="http://schemas.microsoft.com/office/drawing/2014/main" id="{1DB5247F-72B8-4999-8DA9-670FE5D2A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958"/>
              <a:ext cx="13" cy="13"/>
            </a:xfrm>
            <a:custGeom>
              <a:avLst/>
              <a:gdLst>
                <a:gd name="T0" fmla="*/ 6 w 13"/>
                <a:gd name="T1" fmla="*/ 0 h 13"/>
                <a:gd name="T2" fmla="*/ 7 w 13"/>
                <a:gd name="T3" fmla="*/ 0 h 13"/>
                <a:gd name="T4" fmla="*/ 9 w 13"/>
                <a:gd name="T5" fmla="*/ 0 h 13"/>
                <a:gd name="T6" fmla="*/ 10 w 13"/>
                <a:gd name="T7" fmla="*/ 1 h 13"/>
                <a:gd name="T8" fmla="*/ 11 w 13"/>
                <a:gd name="T9" fmla="*/ 2 h 13"/>
                <a:gd name="T10" fmla="*/ 12 w 13"/>
                <a:gd name="T11" fmla="*/ 3 h 13"/>
                <a:gd name="T12" fmla="*/ 12 w 13"/>
                <a:gd name="T13" fmla="*/ 4 h 13"/>
                <a:gd name="T14" fmla="*/ 12 w 13"/>
                <a:gd name="T15" fmla="*/ 5 h 13"/>
                <a:gd name="T16" fmla="*/ 13 w 13"/>
                <a:gd name="T17" fmla="*/ 6 h 13"/>
                <a:gd name="T18" fmla="*/ 12 w 13"/>
                <a:gd name="T19" fmla="*/ 8 h 13"/>
                <a:gd name="T20" fmla="*/ 12 w 13"/>
                <a:gd name="T21" fmla="*/ 9 h 13"/>
                <a:gd name="T22" fmla="*/ 12 w 13"/>
                <a:gd name="T23" fmla="*/ 10 h 13"/>
                <a:gd name="T24" fmla="*/ 11 w 13"/>
                <a:gd name="T25" fmla="*/ 11 h 13"/>
                <a:gd name="T26" fmla="*/ 10 w 13"/>
                <a:gd name="T27" fmla="*/ 12 h 13"/>
                <a:gd name="T28" fmla="*/ 9 w 13"/>
                <a:gd name="T29" fmla="*/ 12 h 13"/>
                <a:gd name="T30" fmla="*/ 7 w 13"/>
                <a:gd name="T31" fmla="*/ 13 h 13"/>
                <a:gd name="T32" fmla="*/ 6 w 13"/>
                <a:gd name="T33" fmla="*/ 13 h 13"/>
                <a:gd name="T34" fmla="*/ 5 w 13"/>
                <a:gd name="T35" fmla="*/ 13 h 13"/>
                <a:gd name="T36" fmla="*/ 4 w 13"/>
                <a:gd name="T37" fmla="*/ 12 h 13"/>
                <a:gd name="T38" fmla="*/ 2 w 13"/>
                <a:gd name="T39" fmla="*/ 12 h 13"/>
                <a:gd name="T40" fmla="*/ 2 w 13"/>
                <a:gd name="T41" fmla="*/ 11 h 13"/>
                <a:gd name="T42" fmla="*/ 1 w 13"/>
                <a:gd name="T43" fmla="*/ 10 h 13"/>
                <a:gd name="T44" fmla="*/ 0 w 13"/>
                <a:gd name="T45" fmla="*/ 9 h 13"/>
                <a:gd name="T46" fmla="*/ 0 w 13"/>
                <a:gd name="T47" fmla="*/ 8 h 13"/>
                <a:gd name="T48" fmla="*/ 0 w 13"/>
                <a:gd name="T49" fmla="*/ 6 h 13"/>
                <a:gd name="T50" fmla="*/ 0 w 13"/>
                <a:gd name="T51" fmla="*/ 5 h 13"/>
                <a:gd name="T52" fmla="*/ 0 w 13"/>
                <a:gd name="T53" fmla="*/ 4 h 13"/>
                <a:gd name="T54" fmla="*/ 1 w 13"/>
                <a:gd name="T55" fmla="*/ 3 h 13"/>
                <a:gd name="T56" fmla="*/ 2 w 13"/>
                <a:gd name="T57" fmla="*/ 2 h 13"/>
                <a:gd name="T58" fmla="*/ 2 w 13"/>
                <a:gd name="T59" fmla="*/ 1 h 13"/>
                <a:gd name="T60" fmla="*/ 4 w 13"/>
                <a:gd name="T61" fmla="*/ 0 h 13"/>
                <a:gd name="T62" fmla="*/ 5 w 13"/>
                <a:gd name="T63" fmla="*/ 0 h 13"/>
                <a:gd name="T64" fmla="*/ 6 w 13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4" name="Freeform 168">
              <a:extLst>
                <a:ext uri="{FF2B5EF4-FFF2-40B4-BE49-F238E27FC236}">
                  <a16:creationId xmlns:a16="http://schemas.microsoft.com/office/drawing/2014/main" id="{85A54770-6046-43D1-B7BD-45C0695F2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959"/>
              <a:ext cx="13" cy="13"/>
            </a:xfrm>
            <a:custGeom>
              <a:avLst/>
              <a:gdLst>
                <a:gd name="T0" fmla="*/ 6 w 13"/>
                <a:gd name="T1" fmla="*/ 0 h 13"/>
                <a:gd name="T2" fmla="*/ 8 w 13"/>
                <a:gd name="T3" fmla="*/ 0 h 13"/>
                <a:gd name="T4" fmla="*/ 9 w 13"/>
                <a:gd name="T5" fmla="*/ 0 h 13"/>
                <a:gd name="T6" fmla="*/ 10 w 13"/>
                <a:gd name="T7" fmla="*/ 1 h 13"/>
                <a:gd name="T8" fmla="*/ 11 w 13"/>
                <a:gd name="T9" fmla="*/ 1 h 13"/>
                <a:gd name="T10" fmla="*/ 12 w 13"/>
                <a:gd name="T11" fmla="*/ 2 h 13"/>
                <a:gd name="T12" fmla="*/ 12 w 13"/>
                <a:gd name="T13" fmla="*/ 3 h 13"/>
                <a:gd name="T14" fmla="*/ 13 w 13"/>
                <a:gd name="T15" fmla="*/ 5 h 13"/>
                <a:gd name="T16" fmla="*/ 13 w 13"/>
                <a:gd name="T17" fmla="*/ 6 h 13"/>
                <a:gd name="T18" fmla="*/ 13 w 13"/>
                <a:gd name="T19" fmla="*/ 7 h 13"/>
                <a:gd name="T20" fmla="*/ 12 w 13"/>
                <a:gd name="T21" fmla="*/ 8 h 13"/>
                <a:gd name="T22" fmla="*/ 12 w 13"/>
                <a:gd name="T23" fmla="*/ 10 h 13"/>
                <a:gd name="T24" fmla="*/ 11 w 13"/>
                <a:gd name="T25" fmla="*/ 10 h 13"/>
                <a:gd name="T26" fmla="*/ 10 w 13"/>
                <a:gd name="T27" fmla="*/ 11 h 13"/>
                <a:gd name="T28" fmla="*/ 9 w 13"/>
                <a:gd name="T29" fmla="*/ 12 h 13"/>
                <a:gd name="T30" fmla="*/ 8 w 13"/>
                <a:gd name="T31" fmla="*/ 12 h 13"/>
                <a:gd name="T32" fmla="*/ 6 w 13"/>
                <a:gd name="T33" fmla="*/ 13 h 13"/>
                <a:gd name="T34" fmla="*/ 5 w 13"/>
                <a:gd name="T35" fmla="*/ 12 h 13"/>
                <a:gd name="T36" fmla="*/ 4 w 13"/>
                <a:gd name="T37" fmla="*/ 12 h 13"/>
                <a:gd name="T38" fmla="*/ 3 w 13"/>
                <a:gd name="T39" fmla="*/ 11 h 13"/>
                <a:gd name="T40" fmla="*/ 2 w 13"/>
                <a:gd name="T41" fmla="*/ 10 h 13"/>
                <a:gd name="T42" fmla="*/ 1 w 13"/>
                <a:gd name="T43" fmla="*/ 10 h 13"/>
                <a:gd name="T44" fmla="*/ 0 w 13"/>
                <a:gd name="T45" fmla="*/ 8 h 13"/>
                <a:gd name="T46" fmla="*/ 0 w 13"/>
                <a:gd name="T47" fmla="*/ 7 h 13"/>
                <a:gd name="T48" fmla="*/ 0 w 13"/>
                <a:gd name="T49" fmla="*/ 6 h 13"/>
                <a:gd name="T50" fmla="*/ 0 w 13"/>
                <a:gd name="T51" fmla="*/ 5 h 13"/>
                <a:gd name="T52" fmla="*/ 0 w 13"/>
                <a:gd name="T53" fmla="*/ 3 h 13"/>
                <a:gd name="T54" fmla="*/ 1 w 13"/>
                <a:gd name="T55" fmla="*/ 2 h 13"/>
                <a:gd name="T56" fmla="*/ 2 w 13"/>
                <a:gd name="T57" fmla="*/ 1 h 13"/>
                <a:gd name="T58" fmla="*/ 3 w 13"/>
                <a:gd name="T59" fmla="*/ 1 h 13"/>
                <a:gd name="T60" fmla="*/ 4 w 13"/>
                <a:gd name="T61" fmla="*/ 0 h 13"/>
                <a:gd name="T62" fmla="*/ 5 w 13"/>
                <a:gd name="T63" fmla="*/ 0 h 13"/>
                <a:gd name="T64" fmla="*/ 6 w 13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5" name="Freeform 169">
              <a:extLst>
                <a:ext uri="{FF2B5EF4-FFF2-40B4-BE49-F238E27FC236}">
                  <a16:creationId xmlns:a16="http://schemas.microsoft.com/office/drawing/2014/main" id="{4A83CBAF-F8FB-416A-A609-1FCDBD905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" y="944"/>
              <a:ext cx="5" cy="9"/>
            </a:xfrm>
            <a:custGeom>
              <a:avLst/>
              <a:gdLst>
                <a:gd name="T0" fmla="*/ 1 w 5"/>
                <a:gd name="T1" fmla="*/ 0 h 9"/>
                <a:gd name="T2" fmla="*/ 2 w 5"/>
                <a:gd name="T3" fmla="*/ 0 h 9"/>
                <a:gd name="T4" fmla="*/ 3 w 5"/>
                <a:gd name="T5" fmla="*/ 1 h 9"/>
                <a:gd name="T6" fmla="*/ 4 w 5"/>
                <a:gd name="T7" fmla="*/ 2 h 9"/>
                <a:gd name="T8" fmla="*/ 5 w 5"/>
                <a:gd name="T9" fmla="*/ 4 h 9"/>
                <a:gd name="T10" fmla="*/ 5 w 5"/>
                <a:gd name="T11" fmla="*/ 6 h 9"/>
                <a:gd name="T12" fmla="*/ 5 w 5"/>
                <a:gd name="T13" fmla="*/ 7 h 9"/>
                <a:gd name="T14" fmla="*/ 5 w 5"/>
                <a:gd name="T15" fmla="*/ 9 h 9"/>
                <a:gd name="T16" fmla="*/ 4 w 5"/>
                <a:gd name="T17" fmla="*/ 9 h 9"/>
                <a:gd name="T18" fmla="*/ 3 w 5"/>
                <a:gd name="T19" fmla="*/ 9 h 9"/>
                <a:gd name="T20" fmla="*/ 2 w 5"/>
                <a:gd name="T21" fmla="*/ 8 h 9"/>
                <a:gd name="T22" fmla="*/ 1 w 5"/>
                <a:gd name="T23" fmla="*/ 7 h 9"/>
                <a:gd name="T24" fmla="*/ 0 w 5"/>
                <a:gd name="T25" fmla="*/ 5 h 9"/>
                <a:gd name="T26" fmla="*/ 0 w 5"/>
                <a:gd name="T27" fmla="*/ 3 h 9"/>
                <a:gd name="T28" fmla="*/ 0 w 5"/>
                <a:gd name="T29" fmla="*/ 2 h 9"/>
                <a:gd name="T30" fmla="*/ 1 w 5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6" name="Freeform 170">
              <a:extLst>
                <a:ext uri="{FF2B5EF4-FFF2-40B4-BE49-F238E27FC236}">
                  <a16:creationId xmlns:a16="http://schemas.microsoft.com/office/drawing/2014/main" id="{CB195D48-816A-4F3D-8529-0CAF860C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930"/>
              <a:ext cx="8" cy="9"/>
            </a:xfrm>
            <a:custGeom>
              <a:avLst/>
              <a:gdLst>
                <a:gd name="T0" fmla="*/ 4 w 8"/>
                <a:gd name="T1" fmla="*/ 0 h 9"/>
                <a:gd name="T2" fmla="*/ 6 w 8"/>
                <a:gd name="T3" fmla="*/ 0 h 9"/>
                <a:gd name="T4" fmla="*/ 7 w 8"/>
                <a:gd name="T5" fmla="*/ 1 h 9"/>
                <a:gd name="T6" fmla="*/ 8 w 8"/>
                <a:gd name="T7" fmla="*/ 3 h 9"/>
                <a:gd name="T8" fmla="*/ 8 w 8"/>
                <a:gd name="T9" fmla="*/ 4 h 9"/>
                <a:gd name="T10" fmla="*/ 8 w 8"/>
                <a:gd name="T11" fmla="*/ 6 h 9"/>
                <a:gd name="T12" fmla="*/ 7 w 8"/>
                <a:gd name="T13" fmla="*/ 8 h 9"/>
                <a:gd name="T14" fmla="*/ 6 w 8"/>
                <a:gd name="T15" fmla="*/ 9 h 9"/>
                <a:gd name="T16" fmla="*/ 4 w 8"/>
                <a:gd name="T17" fmla="*/ 9 h 9"/>
                <a:gd name="T18" fmla="*/ 2 w 8"/>
                <a:gd name="T19" fmla="*/ 9 h 9"/>
                <a:gd name="T20" fmla="*/ 1 w 8"/>
                <a:gd name="T21" fmla="*/ 8 h 9"/>
                <a:gd name="T22" fmla="*/ 0 w 8"/>
                <a:gd name="T23" fmla="*/ 6 h 9"/>
                <a:gd name="T24" fmla="*/ 0 w 8"/>
                <a:gd name="T25" fmla="*/ 4 h 9"/>
                <a:gd name="T26" fmla="*/ 0 w 8"/>
                <a:gd name="T27" fmla="*/ 3 h 9"/>
                <a:gd name="T28" fmla="*/ 1 w 8"/>
                <a:gd name="T29" fmla="*/ 1 h 9"/>
                <a:gd name="T30" fmla="*/ 2 w 8"/>
                <a:gd name="T31" fmla="*/ 0 h 9"/>
                <a:gd name="T32" fmla="*/ 4 w 8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7" name="Freeform 171">
              <a:extLst>
                <a:ext uri="{FF2B5EF4-FFF2-40B4-BE49-F238E27FC236}">
                  <a16:creationId xmlns:a16="http://schemas.microsoft.com/office/drawing/2014/main" id="{56497E5E-11A9-4756-8AE0-275A4395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" y="948"/>
              <a:ext cx="5" cy="6"/>
            </a:xfrm>
            <a:custGeom>
              <a:avLst/>
              <a:gdLst>
                <a:gd name="T0" fmla="*/ 3 w 5"/>
                <a:gd name="T1" fmla="*/ 0 h 6"/>
                <a:gd name="T2" fmla="*/ 4 w 5"/>
                <a:gd name="T3" fmla="*/ 0 h 6"/>
                <a:gd name="T4" fmla="*/ 5 w 5"/>
                <a:gd name="T5" fmla="*/ 1 h 6"/>
                <a:gd name="T6" fmla="*/ 5 w 5"/>
                <a:gd name="T7" fmla="*/ 2 h 6"/>
                <a:gd name="T8" fmla="*/ 5 w 5"/>
                <a:gd name="T9" fmla="*/ 3 h 6"/>
                <a:gd name="T10" fmla="*/ 5 w 5"/>
                <a:gd name="T11" fmla="*/ 4 h 6"/>
                <a:gd name="T12" fmla="*/ 5 w 5"/>
                <a:gd name="T13" fmla="*/ 5 h 6"/>
                <a:gd name="T14" fmla="*/ 4 w 5"/>
                <a:gd name="T15" fmla="*/ 6 h 6"/>
                <a:gd name="T16" fmla="*/ 3 w 5"/>
                <a:gd name="T17" fmla="*/ 6 h 6"/>
                <a:gd name="T18" fmla="*/ 2 w 5"/>
                <a:gd name="T19" fmla="*/ 6 h 6"/>
                <a:gd name="T20" fmla="*/ 1 w 5"/>
                <a:gd name="T21" fmla="*/ 5 h 6"/>
                <a:gd name="T22" fmla="*/ 0 w 5"/>
                <a:gd name="T23" fmla="*/ 4 h 6"/>
                <a:gd name="T24" fmla="*/ 0 w 5"/>
                <a:gd name="T25" fmla="*/ 3 h 6"/>
                <a:gd name="T26" fmla="*/ 0 w 5"/>
                <a:gd name="T27" fmla="*/ 2 h 6"/>
                <a:gd name="T28" fmla="*/ 1 w 5"/>
                <a:gd name="T29" fmla="*/ 1 h 6"/>
                <a:gd name="T30" fmla="*/ 2 w 5"/>
                <a:gd name="T31" fmla="*/ 0 h 6"/>
                <a:gd name="T32" fmla="*/ 3 w 5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CFA3A04-4CC5-4086-8657-7BE71AB0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C8F5B5E8-3628-43CE-B9B5-9494693B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74613" y="87313"/>
            <a:ext cx="7215188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Freeform 4">
            <a:extLst>
              <a:ext uri="{FF2B5EF4-FFF2-40B4-BE49-F238E27FC236}">
                <a16:creationId xmlns:a16="http://schemas.microsoft.com/office/drawing/2014/main" id="{9A8A169F-B2A7-4DB8-B62C-484FD3DDABAD}"/>
              </a:ext>
            </a:extLst>
          </p:cNvPr>
          <p:cNvSpPr>
            <a:spLocks/>
          </p:cNvSpPr>
          <p:nvPr/>
        </p:nvSpPr>
        <p:spPr bwMode="auto">
          <a:xfrm>
            <a:off x="7226300" y="3784600"/>
            <a:ext cx="1003300" cy="1524000"/>
          </a:xfrm>
          <a:custGeom>
            <a:avLst/>
            <a:gdLst>
              <a:gd name="T0" fmla="*/ 632 w 632"/>
              <a:gd name="T1" fmla="*/ 64 h 960"/>
              <a:gd name="T2" fmla="*/ 568 w 632"/>
              <a:gd name="T3" fmla="*/ 152 h 960"/>
              <a:gd name="T4" fmla="*/ 464 w 632"/>
              <a:gd name="T5" fmla="*/ 232 h 960"/>
              <a:gd name="T6" fmla="*/ 488 w 632"/>
              <a:gd name="T7" fmla="*/ 328 h 960"/>
              <a:gd name="T8" fmla="*/ 552 w 632"/>
              <a:gd name="T9" fmla="*/ 376 h 960"/>
              <a:gd name="T10" fmla="*/ 536 w 632"/>
              <a:gd name="T11" fmla="*/ 600 h 960"/>
              <a:gd name="T12" fmla="*/ 352 w 632"/>
              <a:gd name="T13" fmla="*/ 776 h 960"/>
              <a:gd name="T14" fmla="*/ 64 w 632"/>
              <a:gd name="T15" fmla="*/ 960 h 960"/>
              <a:gd name="T16" fmla="*/ 0 w 632"/>
              <a:gd name="T17" fmla="*/ 952 h 960"/>
              <a:gd name="T18" fmla="*/ 256 w 632"/>
              <a:gd name="T19" fmla="*/ 0 h 960"/>
              <a:gd name="T20" fmla="*/ 632 w 632"/>
              <a:gd name="T21" fmla="*/ 6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2" h="960">
                <a:moveTo>
                  <a:pt x="632" y="64"/>
                </a:moveTo>
                <a:lnTo>
                  <a:pt x="568" y="152"/>
                </a:lnTo>
                <a:lnTo>
                  <a:pt x="464" y="232"/>
                </a:lnTo>
                <a:lnTo>
                  <a:pt x="488" y="328"/>
                </a:lnTo>
                <a:lnTo>
                  <a:pt x="552" y="376"/>
                </a:lnTo>
                <a:lnTo>
                  <a:pt x="536" y="600"/>
                </a:lnTo>
                <a:lnTo>
                  <a:pt x="352" y="776"/>
                </a:lnTo>
                <a:lnTo>
                  <a:pt x="64" y="960"/>
                </a:lnTo>
                <a:lnTo>
                  <a:pt x="0" y="952"/>
                </a:lnTo>
                <a:lnTo>
                  <a:pt x="256" y="0"/>
                </a:lnTo>
                <a:lnTo>
                  <a:pt x="632" y="64"/>
                </a:lnTo>
                <a:close/>
              </a:path>
            </a:pathLst>
          </a:custGeom>
          <a:solidFill>
            <a:srgbClr val="F9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30BB8249-346E-4F29-958A-25BEB914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031875"/>
            <a:ext cx="4125913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7200"/>
              <a:t>It’s too late!</a:t>
            </a:r>
          </a:p>
          <a:p>
            <a:pPr algn="ctr">
              <a:lnSpc>
                <a:spcPct val="120000"/>
              </a:lnSpc>
            </a:pPr>
            <a:r>
              <a:rPr lang="en-US" altLang="en-US" sz="7200"/>
              <a:t>They just </a:t>
            </a:r>
          </a:p>
          <a:p>
            <a:pPr algn="ctr">
              <a:lnSpc>
                <a:spcPct val="120000"/>
              </a:lnSpc>
            </a:pPr>
            <a:r>
              <a:rPr lang="en-US" altLang="en-US" sz="7200"/>
              <a:t>passed by!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SvtyTwo ITC TT-BookIta" pitchFamily="-34" charset="0"/>
            <a:ea typeface="ヒラギノ角ゴ Pro W3" pitchFamily="-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SvtyTwo ITC TT-BookIta" pitchFamily="-34" charset="0"/>
            <a:ea typeface="ヒラギノ角ゴ Pro W3" pitchFamily="-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510</Words>
  <Application>Microsoft Office PowerPoint</Application>
  <PresentationFormat>On-screen Show (4:3)</PresentationFormat>
  <Paragraphs>154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Crawford Elementary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 Sibitzky</dc:creator>
  <cp:lastModifiedBy>Cynthia  Sibitzky</cp:lastModifiedBy>
  <cp:revision>92</cp:revision>
  <dcterms:created xsi:type="dcterms:W3CDTF">2006-10-29T06:01:06Z</dcterms:created>
  <dcterms:modified xsi:type="dcterms:W3CDTF">2020-05-07T15:47:38Z</dcterms:modified>
</cp:coreProperties>
</file>