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C6224-06EE-70B1-5526-383FC87B5D26}" v="50" dt="2020-02-10T17:51:23.653"/>
    <p1510:client id="{D46F7A97-47F5-8ED7-B4B7-CEF91382A6DC}" v="30" dt="2020-02-11T19:12:48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S::owen.sheedy@lethsd.ab.ca::b1c9949c-efb5-4f8f-8e1c-29dbcaf5146f" providerId="AD" clId="Web-{9F1C6224-06EE-70B1-5526-383FC87B5D26}"/>
    <pc:docChg chg="addSld modSld">
      <pc:chgData name="Owen Sheedy" userId="S::owen.sheedy@lethsd.ab.ca::b1c9949c-efb5-4f8f-8e1c-29dbcaf5146f" providerId="AD" clId="Web-{9F1C6224-06EE-70B1-5526-383FC87B5D26}" dt="2020-02-10T17:51:27.356" v="48"/>
      <pc:docMkLst>
        <pc:docMk/>
      </pc:docMkLst>
      <pc:sldChg chg="addSp delSp modSp mod setBg setClrOvrMap">
        <pc:chgData name="Owen Sheedy" userId="S::owen.sheedy@lethsd.ab.ca::b1c9949c-efb5-4f8f-8e1c-29dbcaf5146f" providerId="AD" clId="Web-{9F1C6224-06EE-70B1-5526-383FC87B5D26}" dt="2020-02-10T17:46:55.766" v="20" actId="14100"/>
        <pc:sldMkLst>
          <pc:docMk/>
          <pc:sldMk cId="109857222" sldId="256"/>
        </pc:sldMkLst>
        <pc:spChg chg="mod">
          <ac:chgData name="Owen Sheedy" userId="S::owen.sheedy@lethsd.ab.ca::b1c9949c-efb5-4f8f-8e1c-29dbcaf5146f" providerId="AD" clId="Web-{9F1C6224-06EE-70B1-5526-383FC87B5D26}" dt="2020-02-10T17:46:55.766" v="20" actId="14100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Owen Sheedy" userId="S::owen.sheedy@lethsd.ab.ca::b1c9949c-efb5-4f8f-8e1c-29dbcaf5146f" providerId="AD" clId="Web-{9F1C6224-06EE-70B1-5526-383FC87B5D26}" dt="2020-02-10T17:46:49.220" v="18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Owen Sheedy" userId="S::owen.sheedy@lethsd.ab.ca::b1c9949c-efb5-4f8f-8e1c-29dbcaf5146f" providerId="AD" clId="Web-{9F1C6224-06EE-70B1-5526-383FC87B5D26}" dt="2020-02-10T17:46:44.047" v="17"/>
          <ac:spMkLst>
            <pc:docMk/>
            <pc:sldMk cId="109857222" sldId="256"/>
            <ac:spMk id="9" creationId="{1DB7C82F-AB7E-4F0C-B829-FA1B9C415180}"/>
          </ac:spMkLst>
        </pc:spChg>
        <pc:picChg chg="add mod">
          <ac:chgData name="Owen Sheedy" userId="S::owen.sheedy@lethsd.ab.ca::b1c9949c-efb5-4f8f-8e1c-29dbcaf5146f" providerId="AD" clId="Web-{9F1C6224-06EE-70B1-5526-383FC87B5D26}" dt="2020-02-10T17:46:44.047" v="17"/>
          <ac:picMkLst>
            <pc:docMk/>
            <pc:sldMk cId="109857222" sldId="256"/>
            <ac:picMk id="4" creationId="{69A5803A-9858-4086-A76F-8F2249F2C160}"/>
          </ac:picMkLst>
        </pc:picChg>
      </pc:sldChg>
      <pc:sldChg chg="addSp modSp new mod setBg">
        <pc:chgData name="Owen Sheedy" userId="S::owen.sheedy@lethsd.ab.ca::b1c9949c-efb5-4f8f-8e1c-29dbcaf5146f" providerId="AD" clId="Web-{9F1C6224-06EE-70B1-5526-383FC87B5D26}" dt="2020-02-10T17:48:06.796" v="26"/>
        <pc:sldMkLst>
          <pc:docMk/>
          <pc:sldMk cId="187915544" sldId="257"/>
        </pc:sldMkLst>
        <pc:spChg chg="add">
          <ac:chgData name="Owen Sheedy" userId="S::owen.sheedy@lethsd.ab.ca::b1c9949c-efb5-4f8f-8e1c-29dbcaf5146f" providerId="AD" clId="Web-{9F1C6224-06EE-70B1-5526-383FC87B5D26}" dt="2020-02-10T17:48:06.796" v="26"/>
          <ac:spMkLst>
            <pc:docMk/>
            <pc:sldMk cId="187915544" sldId="257"/>
            <ac:spMk id="7" creationId="{32BC26D8-82FB-445E-AA49-62A77D7C1EE0}"/>
          </ac:spMkLst>
        </pc:spChg>
        <pc:spChg chg="add">
          <ac:chgData name="Owen Sheedy" userId="S::owen.sheedy@lethsd.ab.ca::b1c9949c-efb5-4f8f-8e1c-29dbcaf5146f" providerId="AD" clId="Web-{9F1C6224-06EE-70B1-5526-383FC87B5D26}" dt="2020-02-10T17:48:06.796" v="26"/>
          <ac:spMkLst>
            <pc:docMk/>
            <pc:sldMk cId="187915544" sldId="257"/>
            <ac:spMk id="9" creationId="{CB44330D-EA18-4254-AA95-EB49948539B8}"/>
          </ac:spMkLst>
        </pc:spChg>
        <pc:picChg chg="add mod">
          <ac:chgData name="Owen Sheedy" userId="S::owen.sheedy@lethsd.ab.ca::b1c9949c-efb5-4f8f-8e1c-29dbcaf5146f" providerId="AD" clId="Web-{9F1C6224-06EE-70B1-5526-383FC87B5D26}" dt="2020-02-10T17:48:06.796" v="26"/>
          <ac:picMkLst>
            <pc:docMk/>
            <pc:sldMk cId="187915544" sldId="257"/>
            <ac:picMk id="2" creationId="{AC85D79D-567A-4ACF-A90B-D2C18647A44F}"/>
          </ac:picMkLst>
        </pc:picChg>
      </pc:sldChg>
      <pc:sldChg chg="addSp delSp modSp add replId">
        <pc:chgData name="Owen Sheedy" userId="S::owen.sheedy@lethsd.ab.ca::b1c9949c-efb5-4f8f-8e1c-29dbcaf5146f" providerId="AD" clId="Web-{9F1C6224-06EE-70B1-5526-383FC87B5D26}" dt="2020-02-10T17:49:04.139" v="32"/>
        <pc:sldMkLst>
          <pc:docMk/>
          <pc:sldMk cId="4202442281" sldId="258"/>
        </pc:sldMkLst>
        <pc:spChg chg="add mod ord">
          <ac:chgData name="Owen Sheedy" userId="S::owen.sheedy@lethsd.ab.ca::b1c9949c-efb5-4f8f-8e1c-29dbcaf5146f" providerId="AD" clId="Web-{9F1C6224-06EE-70B1-5526-383FC87B5D26}" dt="2020-02-10T17:49:04.139" v="32"/>
          <ac:spMkLst>
            <pc:docMk/>
            <pc:sldMk cId="4202442281" sldId="258"/>
            <ac:spMk id="3" creationId="{BB0216AC-42A5-432B-A2CB-14034F89BD16}"/>
          </ac:spMkLst>
        </pc:spChg>
        <pc:spChg chg="del">
          <ac:chgData name="Owen Sheedy" userId="S::owen.sheedy@lethsd.ab.ca::b1c9949c-efb5-4f8f-8e1c-29dbcaf5146f" providerId="AD" clId="Web-{9F1C6224-06EE-70B1-5526-383FC87B5D26}" dt="2020-02-10T17:49:04.139" v="32"/>
          <ac:spMkLst>
            <pc:docMk/>
            <pc:sldMk cId="4202442281" sldId="258"/>
            <ac:spMk id="7" creationId="{32BC26D8-82FB-445E-AA49-62A77D7C1EE0}"/>
          </ac:spMkLst>
        </pc:spChg>
        <pc:spChg chg="del">
          <ac:chgData name="Owen Sheedy" userId="S::owen.sheedy@lethsd.ab.ca::b1c9949c-efb5-4f8f-8e1c-29dbcaf5146f" providerId="AD" clId="Web-{9F1C6224-06EE-70B1-5526-383FC87B5D26}" dt="2020-02-10T17:49:04.139" v="32"/>
          <ac:spMkLst>
            <pc:docMk/>
            <pc:sldMk cId="4202442281" sldId="258"/>
            <ac:spMk id="9" creationId="{CB44330D-EA18-4254-AA95-EB49948539B8}"/>
          </ac:spMkLst>
        </pc:spChg>
        <pc:spChg chg="add">
          <ac:chgData name="Owen Sheedy" userId="S::owen.sheedy@lethsd.ab.ca::b1c9949c-efb5-4f8f-8e1c-29dbcaf5146f" providerId="AD" clId="Web-{9F1C6224-06EE-70B1-5526-383FC87B5D26}" dt="2020-02-10T17:49:04.139" v="32"/>
          <ac:spMkLst>
            <pc:docMk/>
            <pc:sldMk cId="4202442281" sldId="258"/>
            <ac:spMk id="14" creationId="{32BC26D8-82FB-445E-AA49-62A77D7C1EE0}"/>
          </ac:spMkLst>
        </pc:spChg>
        <pc:spChg chg="add">
          <ac:chgData name="Owen Sheedy" userId="S::owen.sheedy@lethsd.ab.ca::b1c9949c-efb5-4f8f-8e1c-29dbcaf5146f" providerId="AD" clId="Web-{9F1C6224-06EE-70B1-5526-383FC87B5D26}" dt="2020-02-10T17:49:04.139" v="32"/>
          <ac:spMkLst>
            <pc:docMk/>
            <pc:sldMk cId="4202442281" sldId="258"/>
            <ac:spMk id="16" creationId="{CB44330D-EA18-4254-AA95-EB49948539B8}"/>
          </ac:spMkLst>
        </pc:spChg>
        <pc:picChg chg="del">
          <ac:chgData name="Owen Sheedy" userId="S::owen.sheedy@lethsd.ab.ca::b1c9949c-efb5-4f8f-8e1c-29dbcaf5146f" providerId="AD" clId="Web-{9F1C6224-06EE-70B1-5526-383FC87B5D26}" dt="2020-02-10T17:48:53.655" v="28"/>
          <ac:picMkLst>
            <pc:docMk/>
            <pc:sldMk cId="4202442281" sldId="258"/>
            <ac:picMk id="2" creationId="{AC85D79D-567A-4ACF-A90B-D2C18647A44F}"/>
          </ac:picMkLst>
        </pc:picChg>
        <pc:picChg chg="add mod">
          <ac:chgData name="Owen Sheedy" userId="S::owen.sheedy@lethsd.ab.ca::b1c9949c-efb5-4f8f-8e1c-29dbcaf5146f" providerId="AD" clId="Web-{9F1C6224-06EE-70B1-5526-383FC87B5D26}" dt="2020-02-10T17:49:04.139" v="32"/>
          <ac:picMkLst>
            <pc:docMk/>
            <pc:sldMk cId="4202442281" sldId="258"/>
            <ac:picMk id="4" creationId="{8C5D3DE2-81CD-466D-8D9C-B504FFE03769}"/>
          </ac:picMkLst>
        </pc:picChg>
      </pc:sldChg>
      <pc:sldChg chg="addSp delSp modSp add replId">
        <pc:chgData name="Owen Sheedy" userId="S::owen.sheedy@lethsd.ab.ca::b1c9949c-efb5-4f8f-8e1c-29dbcaf5146f" providerId="AD" clId="Web-{9F1C6224-06EE-70B1-5526-383FC87B5D26}" dt="2020-02-10T17:49:48.857" v="36"/>
        <pc:sldMkLst>
          <pc:docMk/>
          <pc:sldMk cId="1336820308" sldId="259"/>
        </pc:sldMkLst>
        <pc:spChg chg="ord">
          <ac:chgData name="Owen Sheedy" userId="S::owen.sheedy@lethsd.ab.ca::b1c9949c-efb5-4f8f-8e1c-29dbcaf5146f" providerId="AD" clId="Web-{9F1C6224-06EE-70B1-5526-383FC87B5D26}" dt="2020-02-10T17:49:48.857" v="36"/>
          <ac:spMkLst>
            <pc:docMk/>
            <pc:sldMk cId="1336820308" sldId="259"/>
            <ac:spMk id="3" creationId="{BB0216AC-42A5-432B-A2CB-14034F89BD16}"/>
          </ac:spMkLst>
        </pc:spChg>
        <pc:spChg chg="del">
          <ac:chgData name="Owen Sheedy" userId="S::owen.sheedy@lethsd.ab.ca::b1c9949c-efb5-4f8f-8e1c-29dbcaf5146f" providerId="AD" clId="Web-{9F1C6224-06EE-70B1-5526-383FC87B5D26}" dt="2020-02-10T17:49:48.857" v="36"/>
          <ac:spMkLst>
            <pc:docMk/>
            <pc:sldMk cId="1336820308" sldId="259"/>
            <ac:spMk id="14" creationId="{32BC26D8-82FB-445E-AA49-62A77D7C1EE0}"/>
          </ac:spMkLst>
        </pc:spChg>
        <pc:spChg chg="del">
          <ac:chgData name="Owen Sheedy" userId="S::owen.sheedy@lethsd.ab.ca::b1c9949c-efb5-4f8f-8e1c-29dbcaf5146f" providerId="AD" clId="Web-{9F1C6224-06EE-70B1-5526-383FC87B5D26}" dt="2020-02-10T17:49:48.857" v="36"/>
          <ac:spMkLst>
            <pc:docMk/>
            <pc:sldMk cId="1336820308" sldId="259"/>
            <ac:spMk id="16" creationId="{CB44330D-EA18-4254-AA95-EB49948539B8}"/>
          </ac:spMkLst>
        </pc:spChg>
        <pc:spChg chg="add">
          <ac:chgData name="Owen Sheedy" userId="S::owen.sheedy@lethsd.ab.ca::b1c9949c-efb5-4f8f-8e1c-29dbcaf5146f" providerId="AD" clId="Web-{9F1C6224-06EE-70B1-5526-383FC87B5D26}" dt="2020-02-10T17:49:48.857" v="36"/>
          <ac:spMkLst>
            <pc:docMk/>
            <pc:sldMk cId="1336820308" sldId="259"/>
            <ac:spMk id="21" creationId="{32BC26D8-82FB-445E-AA49-62A77D7C1EE0}"/>
          </ac:spMkLst>
        </pc:spChg>
        <pc:spChg chg="add">
          <ac:chgData name="Owen Sheedy" userId="S::owen.sheedy@lethsd.ab.ca::b1c9949c-efb5-4f8f-8e1c-29dbcaf5146f" providerId="AD" clId="Web-{9F1C6224-06EE-70B1-5526-383FC87B5D26}" dt="2020-02-10T17:49:48.857" v="36"/>
          <ac:spMkLst>
            <pc:docMk/>
            <pc:sldMk cId="1336820308" sldId="259"/>
            <ac:spMk id="23" creationId="{CB44330D-EA18-4254-AA95-EB49948539B8}"/>
          </ac:spMkLst>
        </pc:spChg>
        <pc:picChg chg="add mod">
          <ac:chgData name="Owen Sheedy" userId="S::owen.sheedy@lethsd.ab.ca::b1c9949c-efb5-4f8f-8e1c-29dbcaf5146f" providerId="AD" clId="Web-{9F1C6224-06EE-70B1-5526-383FC87B5D26}" dt="2020-02-10T17:49:48.857" v="36"/>
          <ac:picMkLst>
            <pc:docMk/>
            <pc:sldMk cId="1336820308" sldId="259"/>
            <ac:picMk id="2" creationId="{DCDE6EC9-05EE-4782-ADAD-4F68B4C5A637}"/>
          </ac:picMkLst>
        </pc:picChg>
        <pc:picChg chg="del">
          <ac:chgData name="Owen Sheedy" userId="S::owen.sheedy@lethsd.ab.ca::b1c9949c-efb5-4f8f-8e1c-29dbcaf5146f" providerId="AD" clId="Web-{9F1C6224-06EE-70B1-5526-383FC87B5D26}" dt="2020-02-10T17:49:16.967" v="34"/>
          <ac:picMkLst>
            <pc:docMk/>
            <pc:sldMk cId="1336820308" sldId="259"/>
            <ac:picMk id="4" creationId="{8C5D3DE2-81CD-466D-8D9C-B504FFE03769}"/>
          </ac:picMkLst>
        </pc:picChg>
      </pc:sldChg>
      <pc:sldChg chg="addSp delSp modSp add replId">
        <pc:chgData name="Owen Sheedy" userId="S::owen.sheedy@lethsd.ab.ca::b1c9949c-efb5-4f8f-8e1c-29dbcaf5146f" providerId="AD" clId="Web-{9F1C6224-06EE-70B1-5526-383FC87B5D26}" dt="2020-02-10T17:50:19.388" v="40"/>
        <pc:sldMkLst>
          <pc:docMk/>
          <pc:sldMk cId="495526535" sldId="260"/>
        </pc:sldMkLst>
        <pc:spChg chg="ord">
          <ac:chgData name="Owen Sheedy" userId="S::owen.sheedy@lethsd.ab.ca::b1c9949c-efb5-4f8f-8e1c-29dbcaf5146f" providerId="AD" clId="Web-{9F1C6224-06EE-70B1-5526-383FC87B5D26}" dt="2020-02-10T17:50:19.388" v="40"/>
          <ac:spMkLst>
            <pc:docMk/>
            <pc:sldMk cId="495526535" sldId="260"/>
            <ac:spMk id="3" creationId="{BB0216AC-42A5-432B-A2CB-14034F89BD16}"/>
          </ac:spMkLst>
        </pc:spChg>
        <pc:spChg chg="del">
          <ac:chgData name="Owen Sheedy" userId="S::owen.sheedy@lethsd.ab.ca::b1c9949c-efb5-4f8f-8e1c-29dbcaf5146f" providerId="AD" clId="Web-{9F1C6224-06EE-70B1-5526-383FC87B5D26}" dt="2020-02-10T17:50:19.388" v="40"/>
          <ac:spMkLst>
            <pc:docMk/>
            <pc:sldMk cId="495526535" sldId="260"/>
            <ac:spMk id="21" creationId="{32BC26D8-82FB-445E-AA49-62A77D7C1EE0}"/>
          </ac:spMkLst>
        </pc:spChg>
        <pc:spChg chg="del">
          <ac:chgData name="Owen Sheedy" userId="S::owen.sheedy@lethsd.ab.ca::b1c9949c-efb5-4f8f-8e1c-29dbcaf5146f" providerId="AD" clId="Web-{9F1C6224-06EE-70B1-5526-383FC87B5D26}" dt="2020-02-10T17:50:19.388" v="40"/>
          <ac:spMkLst>
            <pc:docMk/>
            <pc:sldMk cId="495526535" sldId="260"/>
            <ac:spMk id="23" creationId="{CB44330D-EA18-4254-AA95-EB49948539B8}"/>
          </ac:spMkLst>
        </pc:spChg>
        <pc:spChg chg="add">
          <ac:chgData name="Owen Sheedy" userId="S::owen.sheedy@lethsd.ab.ca::b1c9949c-efb5-4f8f-8e1c-29dbcaf5146f" providerId="AD" clId="Web-{9F1C6224-06EE-70B1-5526-383FC87B5D26}" dt="2020-02-10T17:50:19.388" v="40"/>
          <ac:spMkLst>
            <pc:docMk/>
            <pc:sldMk cId="495526535" sldId="260"/>
            <ac:spMk id="28" creationId="{32BC26D8-82FB-445E-AA49-62A77D7C1EE0}"/>
          </ac:spMkLst>
        </pc:spChg>
        <pc:spChg chg="add">
          <ac:chgData name="Owen Sheedy" userId="S::owen.sheedy@lethsd.ab.ca::b1c9949c-efb5-4f8f-8e1c-29dbcaf5146f" providerId="AD" clId="Web-{9F1C6224-06EE-70B1-5526-383FC87B5D26}" dt="2020-02-10T17:50:19.388" v="40"/>
          <ac:spMkLst>
            <pc:docMk/>
            <pc:sldMk cId="495526535" sldId="260"/>
            <ac:spMk id="30" creationId="{CB44330D-EA18-4254-AA95-EB49948539B8}"/>
          </ac:spMkLst>
        </pc:spChg>
        <pc:picChg chg="del">
          <ac:chgData name="Owen Sheedy" userId="S::owen.sheedy@lethsd.ab.ca::b1c9949c-efb5-4f8f-8e1c-29dbcaf5146f" providerId="AD" clId="Web-{9F1C6224-06EE-70B1-5526-383FC87B5D26}" dt="2020-02-10T17:49:56.701" v="38"/>
          <ac:picMkLst>
            <pc:docMk/>
            <pc:sldMk cId="495526535" sldId="260"/>
            <ac:picMk id="2" creationId="{DCDE6EC9-05EE-4782-ADAD-4F68B4C5A637}"/>
          </ac:picMkLst>
        </pc:picChg>
        <pc:picChg chg="add mod">
          <ac:chgData name="Owen Sheedy" userId="S::owen.sheedy@lethsd.ab.ca::b1c9949c-efb5-4f8f-8e1c-29dbcaf5146f" providerId="AD" clId="Web-{9F1C6224-06EE-70B1-5526-383FC87B5D26}" dt="2020-02-10T17:50:19.388" v="40"/>
          <ac:picMkLst>
            <pc:docMk/>
            <pc:sldMk cId="495526535" sldId="260"/>
            <ac:picMk id="4" creationId="{4274E5F8-020C-4E74-9C6E-28A22D2554A6}"/>
          </ac:picMkLst>
        </pc:picChg>
      </pc:sldChg>
      <pc:sldChg chg="addSp delSp modSp add replId">
        <pc:chgData name="Owen Sheedy" userId="S::owen.sheedy@lethsd.ab.ca::b1c9949c-efb5-4f8f-8e1c-29dbcaf5146f" providerId="AD" clId="Web-{9F1C6224-06EE-70B1-5526-383FC87B5D26}" dt="2020-02-10T17:50:56.903" v="44"/>
        <pc:sldMkLst>
          <pc:docMk/>
          <pc:sldMk cId="92319251" sldId="261"/>
        </pc:sldMkLst>
        <pc:spChg chg="ord">
          <ac:chgData name="Owen Sheedy" userId="S::owen.sheedy@lethsd.ab.ca::b1c9949c-efb5-4f8f-8e1c-29dbcaf5146f" providerId="AD" clId="Web-{9F1C6224-06EE-70B1-5526-383FC87B5D26}" dt="2020-02-10T17:50:56.903" v="44"/>
          <ac:spMkLst>
            <pc:docMk/>
            <pc:sldMk cId="92319251" sldId="261"/>
            <ac:spMk id="3" creationId="{BB0216AC-42A5-432B-A2CB-14034F89BD16}"/>
          </ac:spMkLst>
        </pc:spChg>
        <pc:spChg chg="del">
          <ac:chgData name="Owen Sheedy" userId="S::owen.sheedy@lethsd.ab.ca::b1c9949c-efb5-4f8f-8e1c-29dbcaf5146f" providerId="AD" clId="Web-{9F1C6224-06EE-70B1-5526-383FC87B5D26}" dt="2020-02-10T17:50:56.903" v="44"/>
          <ac:spMkLst>
            <pc:docMk/>
            <pc:sldMk cId="92319251" sldId="261"/>
            <ac:spMk id="28" creationId="{32BC26D8-82FB-445E-AA49-62A77D7C1EE0}"/>
          </ac:spMkLst>
        </pc:spChg>
        <pc:spChg chg="del">
          <ac:chgData name="Owen Sheedy" userId="S::owen.sheedy@lethsd.ab.ca::b1c9949c-efb5-4f8f-8e1c-29dbcaf5146f" providerId="AD" clId="Web-{9F1C6224-06EE-70B1-5526-383FC87B5D26}" dt="2020-02-10T17:50:56.903" v="44"/>
          <ac:spMkLst>
            <pc:docMk/>
            <pc:sldMk cId="92319251" sldId="261"/>
            <ac:spMk id="30" creationId="{CB44330D-EA18-4254-AA95-EB49948539B8}"/>
          </ac:spMkLst>
        </pc:spChg>
        <pc:spChg chg="add">
          <ac:chgData name="Owen Sheedy" userId="S::owen.sheedy@lethsd.ab.ca::b1c9949c-efb5-4f8f-8e1c-29dbcaf5146f" providerId="AD" clId="Web-{9F1C6224-06EE-70B1-5526-383FC87B5D26}" dt="2020-02-10T17:50:56.903" v="44"/>
          <ac:spMkLst>
            <pc:docMk/>
            <pc:sldMk cId="92319251" sldId="261"/>
            <ac:spMk id="35" creationId="{32BC26D8-82FB-445E-AA49-62A77D7C1EE0}"/>
          </ac:spMkLst>
        </pc:spChg>
        <pc:spChg chg="add">
          <ac:chgData name="Owen Sheedy" userId="S::owen.sheedy@lethsd.ab.ca::b1c9949c-efb5-4f8f-8e1c-29dbcaf5146f" providerId="AD" clId="Web-{9F1C6224-06EE-70B1-5526-383FC87B5D26}" dt="2020-02-10T17:50:56.903" v="44"/>
          <ac:spMkLst>
            <pc:docMk/>
            <pc:sldMk cId="92319251" sldId="261"/>
            <ac:spMk id="37" creationId="{CB44330D-EA18-4254-AA95-EB49948539B8}"/>
          </ac:spMkLst>
        </pc:spChg>
        <pc:picChg chg="add mod">
          <ac:chgData name="Owen Sheedy" userId="S::owen.sheedy@lethsd.ab.ca::b1c9949c-efb5-4f8f-8e1c-29dbcaf5146f" providerId="AD" clId="Web-{9F1C6224-06EE-70B1-5526-383FC87B5D26}" dt="2020-02-10T17:50:56.903" v="44"/>
          <ac:picMkLst>
            <pc:docMk/>
            <pc:sldMk cId="92319251" sldId="261"/>
            <ac:picMk id="2" creationId="{7AEE988C-5C67-4B25-AC82-A44F5ABF53AA}"/>
          </ac:picMkLst>
        </pc:picChg>
        <pc:picChg chg="del">
          <ac:chgData name="Owen Sheedy" userId="S::owen.sheedy@lethsd.ab.ca::b1c9949c-efb5-4f8f-8e1c-29dbcaf5146f" providerId="AD" clId="Web-{9F1C6224-06EE-70B1-5526-383FC87B5D26}" dt="2020-02-10T17:50:28.310" v="42"/>
          <ac:picMkLst>
            <pc:docMk/>
            <pc:sldMk cId="92319251" sldId="261"/>
            <ac:picMk id="4" creationId="{4274E5F8-020C-4E74-9C6E-28A22D2554A6}"/>
          </ac:picMkLst>
        </pc:picChg>
      </pc:sldChg>
      <pc:sldChg chg="addSp delSp modSp add replId">
        <pc:chgData name="Owen Sheedy" userId="S::owen.sheedy@lethsd.ab.ca::b1c9949c-efb5-4f8f-8e1c-29dbcaf5146f" providerId="AD" clId="Web-{9F1C6224-06EE-70B1-5526-383FC87B5D26}" dt="2020-02-10T17:51:27.356" v="48"/>
        <pc:sldMkLst>
          <pc:docMk/>
          <pc:sldMk cId="3888418670" sldId="262"/>
        </pc:sldMkLst>
        <pc:spChg chg="ord">
          <ac:chgData name="Owen Sheedy" userId="S::owen.sheedy@lethsd.ab.ca::b1c9949c-efb5-4f8f-8e1c-29dbcaf5146f" providerId="AD" clId="Web-{9F1C6224-06EE-70B1-5526-383FC87B5D26}" dt="2020-02-10T17:51:27.356" v="48"/>
          <ac:spMkLst>
            <pc:docMk/>
            <pc:sldMk cId="3888418670" sldId="262"/>
            <ac:spMk id="3" creationId="{BB0216AC-42A5-432B-A2CB-14034F89BD16}"/>
          </ac:spMkLst>
        </pc:spChg>
        <pc:spChg chg="del">
          <ac:chgData name="Owen Sheedy" userId="S::owen.sheedy@lethsd.ab.ca::b1c9949c-efb5-4f8f-8e1c-29dbcaf5146f" providerId="AD" clId="Web-{9F1C6224-06EE-70B1-5526-383FC87B5D26}" dt="2020-02-10T17:51:27.356" v="48"/>
          <ac:spMkLst>
            <pc:docMk/>
            <pc:sldMk cId="3888418670" sldId="262"/>
            <ac:spMk id="35" creationId="{32BC26D8-82FB-445E-AA49-62A77D7C1EE0}"/>
          </ac:spMkLst>
        </pc:spChg>
        <pc:spChg chg="del">
          <ac:chgData name="Owen Sheedy" userId="S::owen.sheedy@lethsd.ab.ca::b1c9949c-efb5-4f8f-8e1c-29dbcaf5146f" providerId="AD" clId="Web-{9F1C6224-06EE-70B1-5526-383FC87B5D26}" dt="2020-02-10T17:51:27.356" v="48"/>
          <ac:spMkLst>
            <pc:docMk/>
            <pc:sldMk cId="3888418670" sldId="262"/>
            <ac:spMk id="37" creationId="{CB44330D-EA18-4254-AA95-EB49948539B8}"/>
          </ac:spMkLst>
        </pc:spChg>
        <pc:spChg chg="add">
          <ac:chgData name="Owen Sheedy" userId="S::owen.sheedy@lethsd.ab.ca::b1c9949c-efb5-4f8f-8e1c-29dbcaf5146f" providerId="AD" clId="Web-{9F1C6224-06EE-70B1-5526-383FC87B5D26}" dt="2020-02-10T17:51:27.356" v="48"/>
          <ac:spMkLst>
            <pc:docMk/>
            <pc:sldMk cId="3888418670" sldId="262"/>
            <ac:spMk id="42" creationId="{32BC26D8-82FB-445E-AA49-62A77D7C1EE0}"/>
          </ac:spMkLst>
        </pc:spChg>
        <pc:spChg chg="add">
          <ac:chgData name="Owen Sheedy" userId="S::owen.sheedy@lethsd.ab.ca::b1c9949c-efb5-4f8f-8e1c-29dbcaf5146f" providerId="AD" clId="Web-{9F1C6224-06EE-70B1-5526-383FC87B5D26}" dt="2020-02-10T17:51:27.356" v="48"/>
          <ac:spMkLst>
            <pc:docMk/>
            <pc:sldMk cId="3888418670" sldId="262"/>
            <ac:spMk id="44" creationId="{CB44330D-EA18-4254-AA95-EB49948539B8}"/>
          </ac:spMkLst>
        </pc:spChg>
        <pc:picChg chg="del">
          <ac:chgData name="Owen Sheedy" userId="S::owen.sheedy@lethsd.ab.ca::b1c9949c-efb5-4f8f-8e1c-29dbcaf5146f" providerId="AD" clId="Web-{9F1C6224-06EE-70B1-5526-383FC87B5D26}" dt="2020-02-10T17:51:02.513" v="46"/>
          <ac:picMkLst>
            <pc:docMk/>
            <pc:sldMk cId="3888418670" sldId="262"/>
            <ac:picMk id="2" creationId="{7AEE988C-5C67-4B25-AC82-A44F5ABF53AA}"/>
          </ac:picMkLst>
        </pc:picChg>
        <pc:picChg chg="add mod">
          <ac:chgData name="Owen Sheedy" userId="S::owen.sheedy@lethsd.ab.ca::b1c9949c-efb5-4f8f-8e1c-29dbcaf5146f" providerId="AD" clId="Web-{9F1C6224-06EE-70B1-5526-383FC87B5D26}" dt="2020-02-10T17:51:27.356" v="48"/>
          <ac:picMkLst>
            <pc:docMk/>
            <pc:sldMk cId="3888418670" sldId="262"/>
            <ac:picMk id="4" creationId="{F87059B4-9C42-4438-A0DA-5CBF7F8482EC}"/>
          </ac:picMkLst>
        </pc:picChg>
      </pc:sldChg>
    </pc:docChg>
  </pc:docChgLst>
  <pc:docChgLst>
    <pc:chgData name="Owen Sheedy" userId="S::owen.sheedy@lethsd.ab.ca::b1c9949c-efb5-4f8f-8e1c-29dbcaf5146f" providerId="AD" clId="Web-{D46F7A97-47F5-8ED7-B4B7-CEF91382A6DC}"/>
    <pc:docChg chg="addSld modSld">
      <pc:chgData name="Owen Sheedy" userId="S::owen.sheedy@lethsd.ab.ca::b1c9949c-efb5-4f8f-8e1c-29dbcaf5146f" providerId="AD" clId="Web-{D46F7A97-47F5-8ED7-B4B7-CEF91382A6DC}" dt="2020-02-11T19:12:51.715" v="29"/>
      <pc:docMkLst>
        <pc:docMk/>
      </pc:docMkLst>
      <pc:sldChg chg="addSp delSp modSp add replId">
        <pc:chgData name="Owen Sheedy" userId="S::owen.sheedy@lethsd.ab.ca::b1c9949c-efb5-4f8f-8e1c-29dbcaf5146f" providerId="AD" clId="Web-{D46F7A97-47F5-8ED7-B4B7-CEF91382A6DC}" dt="2020-02-11T19:10:19.732" v="3"/>
        <pc:sldMkLst>
          <pc:docMk/>
          <pc:sldMk cId="4054000945" sldId="263"/>
        </pc:sldMkLst>
        <pc:spChg chg="ord">
          <ac:chgData name="Owen Sheedy" userId="S::owen.sheedy@lethsd.ab.ca::b1c9949c-efb5-4f8f-8e1c-29dbcaf5146f" providerId="AD" clId="Web-{D46F7A97-47F5-8ED7-B4B7-CEF91382A6DC}" dt="2020-02-11T19:10:19.732" v="3"/>
          <ac:spMkLst>
            <pc:docMk/>
            <pc:sldMk cId="4054000945" sldId="263"/>
            <ac:spMk id="3" creationId="{BB0216AC-42A5-432B-A2CB-14034F89BD16}"/>
          </ac:spMkLst>
        </pc:spChg>
        <pc:spChg chg="del">
          <ac:chgData name="Owen Sheedy" userId="S::owen.sheedy@lethsd.ab.ca::b1c9949c-efb5-4f8f-8e1c-29dbcaf5146f" providerId="AD" clId="Web-{D46F7A97-47F5-8ED7-B4B7-CEF91382A6DC}" dt="2020-02-11T19:10:19.732" v="3"/>
          <ac:spMkLst>
            <pc:docMk/>
            <pc:sldMk cId="4054000945" sldId="263"/>
            <ac:spMk id="42" creationId="{32BC26D8-82FB-445E-AA49-62A77D7C1EE0}"/>
          </ac:spMkLst>
        </pc:spChg>
        <pc:spChg chg="del">
          <ac:chgData name="Owen Sheedy" userId="S::owen.sheedy@lethsd.ab.ca::b1c9949c-efb5-4f8f-8e1c-29dbcaf5146f" providerId="AD" clId="Web-{D46F7A97-47F5-8ED7-B4B7-CEF91382A6DC}" dt="2020-02-11T19:10:19.732" v="3"/>
          <ac:spMkLst>
            <pc:docMk/>
            <pc:sldMk cId="4054000945" sldId="263"/>
            <ac:spMk id="44" creationId="{CB44330D-EA18-4254-AA95-EB49948539B8}"/>
          </ac:spMkLst>
        </pc:spChg>
        <pc:spChg chg="add">
          <ac:chgData name="Owen Sheedy" userId="S::owen.sheedy@lethsd.ab.ca::b1c9949c-efb5-4f8f-8e1c-29dbcaf5146f" providerId="AD" clId="Web-{D46F7A97-47F5-8ED7-B4B7-CEF91382A6DC}" dt="2020-02-11T19:10:19.732" v="3"/>
          <ac:spMkLst>
            <pc:docMk/>
            <pc:sldMk cId="4054000945" sldId="263"/>
            <ac:spMk id="49" creationId="{32BC26D8-82FB-445E-AA49-62A77D7C1EE0}"/>
          </ac:spMkLst>
        </pc:spChg>
        <pc:spChg chg="add">
          <ac:chgData name="Owen Sheedy" userId="S::owen.sheedy@lethsd.ab.ca::b1c9949c-efb5-4f8f-8e1c-29dbcaf5146f" providerId="AD" clId="Web-{D46F7A97-47F5-8ED7-B4B7-CEF91382A6DC}" dt="2020-02-11T19:10:19.732" v="3"/>
          <ac:spMkLst>
            <pc:docMk/>
            <pc:sldMk cId="4054000945" sldId="263"/>
            <ac:spMk id="51" creationId="{CB44330D-EA18-4254-AA95-EB49948539B8}"/>
          </ac:spMkLst>
        </pc:spChg>
        <pc:picChg chg="add mod">
          <ac:chgData name="Owen Sheedy" userId="S::owen.sheedy@lethsd.ab.ca::b1c9949c-efb5-4f8f-8e1c-29dbcaf5146f" providerId="AD" clId="Web-{D46F7A97-47F5-8ED7-B4B7-CEF91382A6DC}" dt="2020-02-11T19:10:19.732" v="3"/>
          <ac:picMkLst>
            <pc:docMk/>
            <pc:sldMk cId="4054000945" sldId="263"/>
            <ac:picMk id="2" creationId="{BA045CC5-EA12-43FC-A94E-9F761728E74C}"/>
          </ac:picMkLst>
        </pc:picChg>
        <pc:picChg chg="del">
          <ac:chgData name="Owen Sheedy" userId="S::owen.sheedy@lethsd.ab.ca::b1c9949c-efb5-4f8f-8e1c-29dbcaf5146f" providerId="AD" clId="Web-{D46F7A97-47F5-8ED7-B4B7-CEF91382A6DC}" dt="2020-02-11T19:10:16.076" v="1"/>
          <ac:picMkLst>
            <pc:docMk/>
            <pc:sldMk cId="4054000945" sldId="263"/>
            <ac:picMk id="4" creationId="{F87059B4-9C42-4438-A0DA-5CBF7F8482EC}"/>
          </ac:picMkLst>
        </pc:picChg>
      </pc:sldChg>
      <pc:sldChg chg="addSp delSp modSp add replId">
        <pc:chgData name="Owen Sheedy" userId="S::owen.sheedy@lethsd.ab.ca::b1c9949c-efb5-4f8f-8e1c-29dbcaf5146f" providerId="AD" clId="Web-{D46F7A97-47F5-8ED7-B4B7-CEF91382A6DC}" dt="2020-02-11T19:11:08.247" v="10"/>
        <pc:sldMkLst>
          <pc:docMk/>
          <pc:sldMk cId="4199663862" sldId="264"/>
        </pc:sldMkLst>
        <pc:spChg chg="ord">
          <ac:chgData name="Owen Sheedy" userId="S::owen.sheedy@lethsd.ab.ca::b1c9949c-efb5-4f8f-8e1c-29dbcaf5146f" providerId="AD" clId="Web-{D46F7A97-47F5-8ED7-B4B7-CEF91382A6DC}" dt="2020-02-11T19:11:08.247" v="10"/>
          <ac:spMkLst>
            <pc:docMk/>
            <pc:sldMk cId="4199663862" sldId="264"/>
            <ac:spMk id="3" creationId="{BB0216AC-42A5-432B-A2CB-14034F89BD16}"/>
          </ac:spMkLst>
        </pc:spChg>
        <pc:spChg chg="add del mod">
          <ac:chgData name="Owen Sheedy" userId="S::owen.sheedy@lethsd.ab.ca::b1c9949c-efb5-4f8f-8e1c-29dbcaf5146f" providerId="AD" clId="Web-{D46F7A97-47F5-8ED7-B4B7-CEF91382A6DC}" dt="2020-02-11T19:10:58.513" v="8"/>
          <ac:spMkLst>
            <pc:docMk/>
            <pc:sldMk cId="4199663862" sldId="264"/>
            <ac:spMk id="4" creationId="{48F6DDDD-5ACB-48CF-BA51-6AB20D379096}"/>
          </ac:spMkLst>
        </pc:spChg>
        <pc:spChg chg="del">
          <ac:chgData name="Owen Sheedy" userId="S::owen.sheedy@lethsd.ab.ca::b1c9949c-efb5-4f8f-8e1c-29dbcaf5146f" providerId="AD" clId="Web-{D46F7A97-47F5-8ED7-B4B7-CEF91382A6DC}" dt="2020-02-11T19:11:08.247" v="10"/>
          <ac:spMkLst>
            <pc:docMk/>
            <pc:sldMk cId="4199663862" sldId="264"/>
            <ac:spMk id="49" creationId="{32BC26D8-82FB-445E-AA49-62A77D7C1EE0}"/>
          </ac:spMkLst>
        </pc:spChg>
        <pc:spChg chg="del">
          <ac:chgData name="Owen Sheedy" userId="S::owen.sheedy@lethsd.ab.ca::b1c9949c-efb5-4f8f-8e1c-29dbcaf5146f" providerId="AD" clId="Web-{D46F7A97-47F5-8ED7-B4B7-CEF91382A6DC}" dt="2020-02-11T19:11:08.247" v="10"/>
          <ac:spMkLst>
            <pc:docMk/>
            <pc:sldMk cId="4199663862" sldId="264"/>
            <ac:spMk id="51" creationId="{CB44330D-EA18-4254-AA95-EB49948539B8}"/>
          </ac:spMkLst>
        </pc:spChg>
        <pc:spChg chg="add">
          <ac:chgData name="Owen Sheedy" userId="S::owen.sheedy@lethsd.ab.ca::b1c9949c-efb5-4f8f-8e1c-29dbcaf5146f" providerId="AD" clId="Web-{D46F7A97-47F5-8ED7-B4B7-CEF91382A6DC}" dt="2020-02-11T19:11:08.247" v="10"/>
          <ac:spMkLst>
            <pc:docMk/>
            <pc:sldMk cId="4199663862" sldId="264"/>
            <ac:spMk id="56" creationId="{32BC26D8-82FB-445E-AA49-62A77D7C1EE0}"/>
          </ac:spMkLst>
        </pc:spChg>
        <pc:spChg chg="add">
          <ac:chgData name="Owen Sheedy" userId="S::owen.sheedy@lethsd.ab.ca::b1c9949c-efb5-4f8f-8e1c-29dbcaf5146f" providerId="AD" clId="Web-{D46F7A97-47F5-8ED7-B4B7-CEF91382A6DC}" dt="2020-02-11T19:11:08.247" v="10"/>
          <ac:spMkLst>
            <pc:docMk/>
            <pc:sldMk cId="4199663862" sldId="264"/>
            <ac:spMk id="58" creationId="{CB44330D-EA18-4254-AA95-EB49948539B8}"/>
          </ac:spMkLst>
        </pc:spChg>
        <pc:picChg chg="del">
          <ac:chgData name="Owen Sheedy" userId="S::owen.sheedy@lethsd.ab.ca::b1c9949c-efb5-4f8f-8e1c-29dbcaf5146f" providerId="AD" clId="Web-{D46F7A97-47F5-8ED7-B4B7-CEF91382A6DC}" dt="2020-02-11T19:10:53.185" v="5"/>
          <ac:picMkLst>
            <pc:docMk/>
            <pc:sldMk cId="4199663862" sldId="264"/>
            <ac:picMk id="2" creationId="{BA045CC5-EA12-43FC-A94E-9F761728E74C}"/>
          </ac:picMkLst>
        </pc:picChg>
        <pc:picChg chg="add mod">
          <ac:chgData name="Owen Sheedy" userId="S::owen.sheedy@lethsd.ab.ca::b1c9949c-efb5-4f8f-8e1c-29dbcaf5146f" providerId="AD" clId="Web-{D46F7A97-47F5-8ED7-B4B7-CEF91382A6DC}" dt="2020-02-11T19:11:08.247" v="10"/>
          <ac:picMkLst>
            <pc:docMk/>
            <pc:sldMk cId="4199663862" sldId="264"/>
            <ac:picMk id="5" creationId="{54CFE311-C96E-438B-9F1F-CE916F80D910}"/>
          </ac:picMkLst>
        </pc:picChg>
      </pc:sldChg>
      <pc:sldChg chg="addSp delSp modSp add replId">
        <pc:chgData name="Owen Sheedy" userId="S::owen.sheedy@lethsd.ab.ca::b1c9949c-efb5-4f8f-8e1c-29dbcaf5146f" providerId="AD" clId="Web-{D46F7A97-47F5-8ED7-B4B7-CEF91382A6DC}" dt="2020-02-11T19:11:41.513" v="16"/>
        <pc:sldMkLst>
          <pc:docMk/>
          <pc:sldMk cId="323667069" sldId="265"/>
        </pc:sldMkLst>
        <pc:spChg chg="add mod">
          <ac:chgData name="Owen Sheedy" userId="S::owen.sheedy@lethsd.ab.ca::b1c9949c-efb5-4f8f-8e1c-29dbcaf5146f" providerId="AD" clId="Web-{D46F7A97-47F5-8ED7-B4B7-CEF91382A6DC}" dt="2020-02-11T19:11:34.325" v="14"/>
          <ac:spMkLst>
            <pc:docMk/>
            <pc:sldMk cId="323667069" sldId="265"/>
            <ac:spMk id="2" creationId="{CBBDB88F-0A28-4CA1-8C67-49B198253C86}"/>
          </ac:spMkLst>
        </pc:spChg>
        <pc:spChg chg="del">
          <ac:chgData name="Owen Sheedy" userId="S::owen.sheedy@lethsd.ab.ca::b1c9949c-efb5-4f8f-8e1c-29dbcaf5146f" providerId="AD" clId="Web-{D46F7A97-47F5-8ED7-B4B7-CEF91382A6DC}" dt="2020-02-11T19:11:41.513" v="16"/>
          <ac:spMkLst>
            <pc:docMk/>
            <pc:sldMk cId="323667069" sldId="265"/>
            <ac:spMk id="56" creationId="{32BC26D8-82FB-445E-AA49-62A77D7C1EE0}"/>
          </ac:spMkLst>
        </pc:spChg>
        <pc:spChg chg="del">
          <ac:chgData name="Owen Sheedy" userId="S::owen.sheedy@lethsd.ab.ca::b1c9949c-efb5-4f8f-8e1c-29dbcaf5146f" providerId="AD" clId="Web-{D46F7A97-47F5-8ED7-B4B7-CEF91382A6DC}" dt="2020-02-11T19:11:41.513" v="16"/>
          <ac:spMkLst>
            <pc:docMk/>
            <pc:sldMk cId="323667069" sldId="265"/>
            <ac:spMk id="58" creationId="{CB44330D-EA18-4254-AA95-EB49948539B8}"/>
          </ac:spMkLst>
        </pc:spChg>
        <pc:spChg chg="add">
          <ac:chgData name="Owen Sheedy" userId="S::owen.sheedy@lethsd.ab.ca::b1c9949c-efb5-4f8f-8e1c-29dbcaf5146f" providerId="AD" clId="Web-{D46F7A97-47F5-8ED7-B4B7-CEF91382A6DC}" dt="2020-02-11T19:11:41.513" v="16"/>
          <ac:spMkLst>
            <pc:docMk/>
            <pc:sldMk cId="323667069" sldId="265"/>
            <ac:spMk id="63" creationId="{32BC26D8-82FB-445E-AA49-62A77D7C1EE0}"/>
          </ac:spMkLst>
        </pc:spChg>
        <pc:spChg chg="add">
          <ac:chgData name="Owen Sheedy" userId="S::owen.sheedy@lethsd.ab.ca::b1c9949c-efb5-4f8f-8e1c-29dbcaf5146f" providerId="AD" clId="Web-{D46F7A97-47F5-8ED7-B4B7-CEF91382A6DC}" dt="2020-02-11T19:11:41.513" v="16"/>
          <ac:spMkLst>
            <pc:docMk/>
            <pc:sldMk cId="323667069" sldId="265"/>
            <ac:spMk id="65" creationId="{CB44330D-EA18-4254-AA95-EB49948539B8}"/>
          </ac:spMkLst>
        </pc:spChg>
        <pc:picChg chg="add mod ord">
          <ac:chgData name="Owen Sheedy" userId="S::owen.sheedy@lethsd.ab.ca::b1c9949c-efb5-4f8f-8e1c-29dbcaf5146f" providerId="AD" clId="Web-{D46F7A97-47F5-8ED7-B4B7-CEF91382A6DC}" dt="2020-02-11T19:11:41.513" v="16"/>
          <ac:picMkLst>
            <pc:docMk/>
            <pc:sldMk cId="323667069" sldId="265"/>
            <ac:picMk id="4" creationId="{5A1FE84A-226E-4102-9E1B-46A72B8FE38F}"/>
          </ac:picMkLst>
        </pc:picChg>
        <pc:picChg chg="del">
          <ac:chgData name="Owen Sheedy" userId="S::owen.sheedy@lethsd.ab.ca::b1c9949c-efb5-4f8f-8e1c-29dbcaf5146f" providerId="AD" clId="Web-{D46F7A97-47F5-8ED7-B4B7-CEF91382A6DC}" dt="2020-02-11T19:11:33.528" v="12"/>
          <ac:picMkLst>
            <pc:docMk/>
            <pc:sldMk cId="323667069" sldId="265"/>
            <ac:picMk id="5" creationId="{54CFE311-C96E-438B-9F1F-CE916F80D910}"/>
          </ac:picMkLst>
        </pc:picChg>
      </pc:sldChg>
      <pc:sldChg chg="addSp delSp modSp add replId">
        <pc:chgData name="Owen Sheedy" userId="S::owen.sheedy@lethsd.ab.ca::b1c9949c-efb5-4f8f-8e1c-29dbcaf5146f" providerId="AD" clId="Web-{D46F7A97-47F5-8ED7-B4B7-CEF91382A6DC}" dt="2020-02-11T19:12:16.731" v="23"/>
        <pc:sldMkLst>
          <pc:docMk/>
          <pc:sldMk cId="1196381531" sldId="266"/>
        </pc:sldMkLst>
        <pc:spChg chg="del">
          <ac:chgData name="Owen Sheedy" userId="S::owen.sheedy@lethsd.ab.ca::b1c9949c-efb5-4f8f-8e1c-29dbcaf5146f" providerId="AD" clId="Web-{D46F7A97-47F5-8ED7-B4B7-CEF91382A6DC}" dt="2020-02-11T19:12:08.590" v="18"/>
          <ac:spMkLst>
            <pc:docMk/>
            <pc:sldMk cId="1196381531" sldId="266"/>
            <ac:spMk id="2" creationId="{CBBDB88F-0A28-4CA1-8C67-49B198253C86}"/>
          </ac:spMkLst>
        </pc:spChg>
        <pc:spChg chg="add mod">
          <ac:chgData name="Owen Sheedy" userId="S::owen.sheedy@lethsd.ab.ca::b1c9949c-efb5-4f8f-8e1c-29dbcaf5146f" providerId="AD" clId="Web-{D46F7A97-47F5-8ED7-B4B7-CEF91382A6DC}" dt="2020-02-11T19:12:10.934" v="21"/>
          <ac:spMkLst>
            <pc:docMk/>
            <pc:sldMk cId="1196381531" sldId="266"/>
            <ac:spMk id="5" creationId="{2CE91D05-BF59-4C80-9AAB-B1092A31938A}"/>
          </ac:spMkLst>
        </pc:spChg>
        <pc:spChg chg="del">
          <ac:chgData name="Owen Sheedy" userId="S::owen.sheedy@lethsd.ab.ca::b1c9949c-efb5-4f8f-8e1c-29dbcaf5146f" providerId="AD" clId="Web-{D46F7A97-47F5-8ED7-B4B7-CEF91382A6DC}" dt="2020-02-11T19:12:16.731" v="23"/>
          <ac:spMkLst>
            <pc:docMk/>
            <pc:sldMk cId="1196381531" sldId="266"/>
            <ac:spMk id="63" creationId="{32BC26D8-82FB-445E-AA49-62A77D7C1EE0}"/>
          </ac:spMkLst>
        </pc:spChg>
        <pc:spChg chg="del">
          <ac:chgData name="Owen Sheedy" userId="S::owen.sheedy@lethsd.ab.ca::b1c9949c-efb5-4f8f-8e1c-29dbcaf5146f" providerId="AD" clId="Web-{D46F7A97-47F5-8ED7-B4B7-CEF91382A6DC}" dt="2020-02-11T19:12:16.731" v="23"/>
          <ac:spMkLst>
            <pc:docMk/>
            <pc:sldMk cId="1196381531" sldId="266"/>
            <ac:spMk id="65" creationId="{CB44330D-EA18-4254-AA95-EB49948539B8}"/>
          </ac:spMkLst>
        </pc:spChg>
        <pc:spChg chg="add">
          <ac:chgData name="Owen Sheedy" userId="S::owen.sheedy@lethsd.ab.ca::b1c9949c-efb5-4f8f-8e1c-29dbcaf5146f" providerId="AD" clId="Web-{D46F7A97-47F5-8ED7-B4B7-CEF91382A6DC}" dt="2020-02-11T19:12:16.731" v="23"/>
          <ac:spMkLst>
            <pc:docMk/>
            <pc:sldMk cId="1196381531" sldId="266"/>
            <ac:spMk id="70" creationId="{32BC26D8-82FB-445E-AA49-62A77D7C1EE0}"/>
          </ac:spMkLst>
        </pc:spChg>
        <pc:spChg chg="add">
          <ac:chgData name="Owen Sheedy" userId="S::owen.sheedy@lethsd.ab.ca::b1c9949c-efb5-4f8f-8e1c-29dbcaf5146f" providerId="AD" clId="Web-{D46F7A97-47F5-8ED7-B4B7-CEF91382A6DC}" dt="2020-02-11T19:12:16.731" v="23"/>
          <ac:spMkLst>
            <pc:docMk/>
            <pc:sldMk cId="1196381531" sldId="266"/>
            <ac:spMk id="72" creationId="{CB44330D-EA18-4254-AA95-EB49948539B8}"/>
          </ac:spMkLst>
        </pc:spChg>
        <pc:picChg chg="del">
          <ac:chgData name="Owen Sheedy" userId="S::owen.sheedy@lethsd.ab.ca::b1c9949c-efb5-4f8f-8e1c-29dbcaf5146f" providerId="AD" clId="Web-{D46F7A97-47F5-8ED7-B4B7-CEF91382A6DC}" dt="2020-02-11T19:12:10.075" v="19"/>
          <ac:picMkLst>
            <pc:docMk/>
            <pc:sldMk cId="1196381531" sldId="266"/>
            <ac:picMk id="4" creationId="{5A1FE84A-226E-4102-9E1B-46A72B8FE38F}"/>
          </ac:picMkLst>
        </pc:picChg>
        <pc:picChg chg="add mod ord">
          <ac:chgData name="Owen Sheedy" userId="S::owen.sheedy@lethsd.ab.ca::b1c9949c-efb5-4f8f-8e1c-29dbcaf5146f" providerId="AD" clId="Web-{D46F7A97-47F5-8ED7-B4B7-CEF91382A6DC}" dt="2020-02-11T19:12:16.731" v="23"/>
          <ac:picMkLst>
            <pc:docMk/>
            <pc:sldMk cId="1196381531" sldId="266"/>
            <ac:picMk id="6" creationId="{DB967E0C-4345-4058-AE14-38773B84FAD4}"/>
          </ac:picMkLst>
        </pc:picChg>
      </pc:sldChg>
      <pc:sldChg chg="addSp delSp modSp add replId">
        <pc:chgData name="Owen Sheedy" userId="S::owen.sheedy@lethsd.ab.ca::b1c9949c-efb5-4f8f-8e1c-29dbcaf5146f" providerId="AD" clId="Web-{D46F7A97-47F5-8ED7-B4B7-CEF91382A6DC}" dt="2020-02-11T19:12:51.715" v="29"/>
        <pc:sldMkLst>
          <pc:docMk/>
          <pc:sldMk cId="1070511009" sldId="267"/>
        </pc:sldMkLst>
        <pc:spChg chg="add mod">
          <ac:chgData name="Owen Sheedy" userId="S::owen.sheedy@lethsd.ab.ca::b1c9949c-efb5-4f8f-8e1c-29dbcaf5146f" providerId="AD" clId="Web-{D46F7A97-47F5-8ED7-B4B7-CEF91382A6DC}" dt="2020-02-11T19:12:45.512" v="27"/>
          <ac:spMkLst>
            <pc:docMk/>
            <pc:sldMk cId="1070511009" sldId="267"/>
            <ac:spMk id="2" creationId="{69793F02-0CF1-4965-93A3-C2C0045D51E0}"/>
          </ac:spMkLst>
        </pc:spChg>
        <pc:spChg chg="del">
          <ac:chgData name="Owen Sheedy" userId="S::owen.sheedy@lethsd.ab.ca::b1c9949c-efb5-4f8f-8e1c-29dbcaf5146f" providerId="AD" clId="Web-{D46F7A97-47F5-8ED7-B4B7-CEF91382A6DC}" dt="2020-02-11T19:12:51.715" v="29"/>
          <ac:spMkLst>
            <pc:docMk/>
            <pc:sldMk cId="1070511009" sldId="267"/>
            <ac:spMk id="70" creationId="{32BC26D8-82FB-445E-AA49-62A77D7C1EE0}"/>
          </ac:spMkLst>
        </pc:spChg>
        <pc:spChg chg="del">
          <ac:chgData name="Owen Sheedy" userId="S::owen.sheedy@lethsd.ab.ca::b1c9949c-efb5-4f8f-8e1c-29dbcaf5146f" providerId="AD" clId="Web-{D46F7A97-47F5-8ED7-B4B7-CEF91382A6DC}" dt="2020-02-11T19:12:51.715" v="29"/>
          <ac:spMkLst>
            <pc:docMk/>
            <pc:sldMk cId="1070511009" sldId="267"/>
            <ac:spMk id="72" creationId="{CB44330D-EA18-4254-AA95-EB49948539B8}"/>
          </ac:spMkLst>
        </pc:spChg>
        <pc:spChg chg="add">
          <ac:chgData name="Owen Sheedy" userId="S::owen.sheedy@lethsd.ab.ca::b1c9949c-efb5-4f8f-8e1c-29dbcaf5146f" providerId="AD" clId="Web-{D46F7A97-47F5-8ED7-B4B7-CEF91382A6DC}" dt="2020-02-11T19:12:51.715" v="29"/>
          <ac:spMkLst>
            <pc:docMk/>
            <pc:sldMk cId="1070511009" sldId="267"/>
            <ac:spMk id="77" creationId="{32BC26D8-82FB-445E-AA49-62A77D7C1EE0}"/>
          </ac:spMkLst>
        </pc:spChg>
        <pc:spChg chg="add">
          <ac:chgData name="Owen Sheedy" userId="S::owen.sheedy@lethsd.ab.ca::b1c9949c-efb5-4f8f-8e1c-29dbcaf5146f" providerId="AD" clId="Web-{D46F7A97-47F5-8ED7-B4B7-CEF91382A6DC}" dt="2020-02-11T19:12:51.715" v="29"/>
          <ac:spMkLst>
            <pc:docMk/>
            <pc:sldMk cId="1070511009" sldId="267"/>
            <ac:spMk id="79" creationId="{CB44330D-EA18-4254-AA95-EB49948539B8}"/>
          </ac:spMkLst>
        </pc:spChg>
        <pc:picChg chg="add mod ord">
          <ac:chgData name="Owen Sheedy" userId="S::owen.sheedy@lethsd.ab.ca::b1c9949c-efb5-4f8f-8e1c-29dbcaf5146f" providerId="AD" clId="Web-{D46F7A97-47F5-8ED7-B4B7-CEF91382A6DC}" dt="2020-02-11T19:12:51.715" v="29"/>
          <ac:picMkLst>
            <pc:docMk/>
            <pc:sldMk cId="1070511009" sldId="267"/>
            <ac:picMk id="4" creationId="{1B3C3834-3F53-46E3-8738-186581CDF7BC}"/>
          </ac:picMkLst>
        </pc:picChg>
        <pc:picChg chg="del">
          <ac:chgData name="Owen Sheedy" userId="S::owen.sheedy@lethsd.ab.ca::b1c9949c-efb5-4f8f-8e1c-29dbcaf5146f" providerId="AD" clId="Web-{D46F7A97-47F5-8ED7-B4B7-CEF91382A6DC}" dt="2020-02-11T19:12:44.606" v="25"/>
          <ac:picMkLst>
            <pc:docMk/>
            <pc:sldMk cId="1070511009" sldId="267"/>
            <ac:picMk id="6" creationId="{DB967E0C-4345-4058-AE14-38773B84FA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112" y="1783959"/>
            <a:ext cx="5620282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cs typeface="Calibri Light"/>
              </a:rPr>
              <a:t>Old Brass Wagon</a:t>
            </a: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horse drawn carriage&#10;&#10;Description generated with high confidence">
            <a:extLst>
              <a:ext uri="{FF2B5EF4-FFF2-40B4-BE49-F238E27FC236}">
                <a16:creationId xmlns:a16="http://schemas.microsoft.com/office/drawing/2014/main" id="{69A5803A-9858-4086-A76F-8F2249F2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0" r="5397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A1FE84A-226E-4102-9E1B-46A72B8FE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13" y="643467"/>
            <a:ext cx="7119573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DB88F-0A28-4CA1-8C67-49B198253C8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DB967E0C-4345-4058-AE14-38773B84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50" y="643467"/>
            <a:ext cx="7096900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91D05-BF59-4C80-9AAB-B1092A31938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A picture containing screenshot, computer&#10;&#10;Description generated with very high confidence">
            <a:extLst>
              <a:ext uri="{FF2B5EF4-FFF2-40B4-BE49-F238E27FC236}">
                <a16:creationId xmlns:a16="http://schemas.microsoft.com/office/drawing/2014/main" id="{1B3C3834-3F53-46E3-8738-186581CD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09" y="643467"/>
            <a:ext cx="7051982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91D05-BF59-4C80-9AAB-B1092A31938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93F02-0CF1-4965-93A3-C2C0045D51E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85D79D-567A-4ACF-A90B-D2C18647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80" y="643467"/>
            <a:ext cx="72824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5D3DE2-81CD-466D-8D9C-B504FFE0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50" y="643467"/>
            <a:ext cx="7096900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CDE6EC9-05EE-4782-ADAD-4F68B4C5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50" y="643467"/>
            <a:ext cx="7096900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2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274E5F8-020C-4E74-9C6E-28A22D25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50" y="643467"/>
            <a:ext cx="7096900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EE988C-5C67-4B25-AC82-A44F5ABF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69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7059B4-9C42-4438-A0DA-5CBF7F848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4" y="643467"/>
            <a:ext cx="7142392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A045CC5-EA12-43FC-A94E-9F761728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4CFE311-C96E-438B-9F1F-CE916F80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13" y="643467"/>
            <a:ext cx="7119573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216AC-42A5-432B-A2CB-14034F89BD1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Old Brass Wagon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51</cp:revision>
  <dcterms:created xsi:type="dcterms:W3CDTF">2020-02-10T17:45:54Z</dcterms:created>
  <dcterms:modified xsi:type="dcterms:W3CDTF">2020-02-11T19:12:53Z</dcterms:modified>
</cp:coreProperties>
</file>