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10693-3516-473E-A1C9-38D6F558231E}" v="10" dt="2020-10-23T19:38:13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06910693-3516-473E-A1C9-38D6F558231E}"/>
    <pc:docChg chg="undo custSel mod modSld">
      <pc:chgData name="Owen Sheedy" userId="b1c9949c-efb5-4f8f-8e1c-29dbcaf5146f" providerId="ADAL" clId="{06910693-3516-473E-A1C9-38D6F558231E}" dt="2020-10-23T19:38:13.879" v="177" actId="1076"/>
      <pc:docMkLst>
        <pc:docMk/>
      </pc:docMkLst>
      <pc:sldChg chg="addSp delSp modSp mod setBg">
        <pc:chgData name="Owen Sheedy" userId="b1c9949c-efb5-4f8f-8e1c-29dbcaf5146f" providerId="ADAL" clId="{06910693-3516-473E-A1C9-38D6F558231E}" dt="2020-10-23T19:38:13.879" v="177" actId="1076"/>
        <pc:sldMkLst>
          <pc:docMk/>
          <pc:sldMk cId="3402371617" sldId="256"/>
        </pc:sldMkLst>
        <pc:spChg chg="del">
          <ac:chgData name="Owen Sheedy" userId="b1c9949c-efb5-4f8f-8e1c-29dbcaf5146f" providerId="ADAL" clId="{06910693-3516-473E-A1C9-38D6F558231E}" dt="2020-10-23T19:23:52.957" v="0" actId="478"/>
          <ac:spMkLst>
            <pc:docMk/>
            <pc:sldMk cId="3402371617" sldId="256"/>
            <ac:spMk id="2" creationId="{00000000-0000-0000-0000-000000000000}"/>
          </ac:spMkLst>
        </pc:spChg>
        <pc:spChg chg="del">
          <ac:chgData name="Owen Sheedy" userId="b1c9949c-efb5-4f8f-8e1c-29dbcaf5146f" providerId="ADAL" clId="{06910693-3516-473E-A1C9-38D6F558231E}" dt="2020-10-23T19:23:53.754" v="1" actId="478"/>
          <ac:spMkLst>
            <pc:docMk/>
            <pc:sldMk cId="3402371617" sldId="256"/>
            <ac:spMk id="3" creationId="{00000000-0000-0000-0000-000000000000}"/>
          </ac:spMkLst>
        </pc:spChg>
        <pc:spChg chg="add mod ord">
          <ac:chgData name="Owen Sheedy" userId="b1c9949c-efb5-4f8f-8e1c-29dbcaf5146f" providerId="ADAL" clId="{06910693-3516-473E-A1C9-38D6F558231E}" dt="2020-10-23T19:38:06.919" v="176" actId="113"/>
          <ac:spMkLst>
            <pc:docMk/>
            <pc:sldMk cId="3402371617" sldId="256"/>
            <ac:spMk id="4" creationId="{37B4B9DE-C16E-456C-967F-04DE10718E16}"/>
          </ac:spMkLst>
        </pc:spChg>
        <pc:spChg chg="add del">
          <ac:chgData name="Owen Sheedy" userId="b1c9949c-efb5-4f8f-8e1c-29dbcaf5146f" providerId="ADAL" clId="{06910693-3516-473E-A1C9-38D6F558231E}" dt="2020-10-23T19:30:10.972" v="166" actId="26606"/>
          <ac:spMkLst>
            <pc:docMk/>
            <pc:sldMk cId="3402371617" sldId="256"/>
            <ac:spMk id="71" creationId="{077D6507-8E8D-40E1-A7B9-63012EF9492F}"/>
          </ac:spMkLst>
        </pc:spChg>
        <pc:picChg chg="add mod">
          <ac:chgData name="Owen Sheedy" userId="b1c9949c-efb5-4f8f-8e1c-29dbcaf5146f" providerId="ADAL" clId="{06910693-3516-473E-A1C9-38D6F558231E}" dt="2020-10-23T19:38:13.879" v="177" actId="1076"/>
          <ac:picMkLst>
            <pc:docMk/>
            <pc:sldMk cId="3402371617" sldId="256"/>
            <ac:picMk id="1026" creationId="{F99C06D9-4B6F-4059-A28B-CBF6EACDC5B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B4B9DE-C16E-456C-967F-04DE10718E16}"/>
              </a:ext>
            </a:extLst>
          </p:cNvPr>
          <p:cNvSpPr txBox="1"/>
          <p:nvPr/>
        </p:nvSpPr>
        <p:spPr>
          <a:xfrm>
            <a:off x="422247" y="1074509"/>
            <a:ext cx="90526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hiller" panose="04020404031007020602" pitchFamily="82" charset="0"/>
              </a:rPr>
              <a:t>Black and blue, full of goo, what will you put in the witch’s stew?</a:t>
            </a:r>
          </a:p>
          <a:p>
            <a:pPr algn="ctr"/>
            <a:endParaRPr lang="en-US" sz="6000" b="1" dirty="0">
              <a:latin typeface="Chiller" panose="04020404031007020602" pitchFamily="82" charset="0"/>
            </a:endParaRPr>
          </a:p>
          <a:p>
            <a:pPr algn="ctr"/>
            <a:r>
              <a:rPr lang="en-US" sz="6000" b="1" dirty="0">
                <a:latin typeface="Chiller" panose="04020404031007020602" pitchFamily="82" charset="0"/>
              </a:rPr>
              <a:t>Black and blue, full of goo, I’ll put ___________ in the witch’s stew!</a:t>
            </a:r>
            <a:endParaRPr lang="en-CA" sz="6000" b="1" dirty="0">
              <a:latin typeface="Chiller" panose="04020404031007020602" pitchFamily="82" charset="0"/>
            </a:endParaRPr>
          </a:p>
        </p:txBody>
      </p:sp>
      <p:pic>
        <p:nvPicPr>
          <p:cNvPr id="1026" name="Picture 2" descr="Free to Use  Public Domain Cauldron Clip Art ">
            <a:extLst>
              <a:ext uri="{FF2B5EF4-FFF2-40B4-BE49-F238E27FC236}">
                <a16:creationId xmlns:a16="http://schemas.microsoft.com/office/drawing/2014/main" id="{F99C06D9-4B6F-4059-A28B-CBF6EACDC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747" y="1709382"/>
            <a:ext cx="2233006" cy="223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3716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8</TotalTime>
  <Words>33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Chiller</vt:lpstr>
      <vt:lpstr>Vapor Trail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Owen Sheedy</cp:lastModifiedBy>
  <cp:revision>1</cp:revision>
  <dcterms:created xsi:type="dcterms:W3CDTF">2020-10-23T19:22:26Z</dcterms:created>
  <dcterms:modified xsi:type="dcterms:W3CDTF">2020-10-23T19:38:15Z</dcterms:modified>
</cp:coreProperties>
</file>