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57" r:id="rId3"/>
    <p:sldId id="258" r:id="rId4"/>
    <p:sldId id="260" r:id="rId5"/>
    <p:sldId id="262" r:id="rId6"/>
    <p:sldId id="263" r:id="rId7"/>
    <p:sldId id="264" r:id="rId8"/>
    <p:sldId id="275" r:id="rId9"/>
    <p:sldId id="283" r:id="rId10"/>
    <p:sldId id="267" r:id="rId11"/>
    <p:sldId id="265" r:id="rId12"/>
    <p:sldId id="271" r:id="rId13"/>
    <p:sldId id="272" r:id="rId14"/>
    <p:sldId id="273" r:id="rId15"/>
    <p:sldId id="274" r:id="rId16"/>
    <p:sldId id="280" r:id="rId17"/>
    <p:sldId id="276" r:id="rId18"/>
    <p:sldId id="281" r:id="rId19"/>
    <p:sldId id="278" r:id="rId20"/>
    <p:sldId id="284" r:id="rId21"/>
    <p:sldId id="282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9076B1-4F6B-44B9-BE6C-AD5F61CE6869}" v="10" dt="2020-10-21T22:06:00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heedy" userId="S::owen.sheedy@lethsd.ab.ca::b1c9949c-efb5-4f8f-8e1c-29dbcaf5146f" providerId="AD" clId="Web-{2A925E97-558F-1837-2B00-7ECCF195C619}"/>
    <pc:docChg chg="addSld delSld modSld sldOrd">
      <pc:chgData name="Owen Sheedy" userId="S::owen.sheedy@lethsd.ab.ca::b1c9949c-efb5-4f8f-8e1c-29dbcaf5146f" providerId="AD" clId="Web-{2A925E97-558F-1837-2B00-7ECCF195C619}" dt="2020-10-15T18:07:20.896" v="1576" actId="20577"/>
      <pc:docMkLst>
        <pc:docMk/>
      </pc:docMkLst>
      <pc:sldChg chg="addSp delSp modSp">
        <pc:chgData name="Owen Sheedy" userId="S::owen.sheedy@lethsd.ab.ca::b1c9949c-efb5-4f8f-8e1c-29dbcaf5146f" providerId="AD" clId="Web-{2A925E97-558F-1837-2B00-7ECCF195C619}" dt="2020-10-15T16:01:45.077" v="113" actId="1076"/>
        <pc:sldMkLst>
          <pc:docMk/>
          <pc:sldMk cId="682397475" sldId="258"/>
        </pc:sldMkLst>
        <pc:picChg chg="del mod">
          <ac:chgData name="Owen Sheedy" userId="S::owen.sheedy@lethsd.ab.ca::b1c9949c-efb5-4f8f-8e1c-29dbcaf5146f" providerId="AD" clId="Web-{2A925E97-558F-1837-2B00-7ECCF195C619}" dt="2020-10-15T15:50:58.643" v="41"/>
          <ac:picMkLst>
            <pc:docMk/>
            <pc:sldMk cId="682397475" sldId="258"/>
            <ac:picMk id="2" creationId="{F1FAD3DE-9A3B-4F6F-BE1F-BE6191F5C058}"/>
          </ac:picMkLst>
        </pc:picChg>
        <pc:picChg chg="add mod modCrop">
          <ac:chgData name="Owen Sheedy" userId="S::owen.sheedy@lethsd.ab.ca::b1c9949c-efb5-4f8f-8e1c-29dbcaf5146f" providerId="AD" clId="Web-{2A925E97-558F-1837-2B00-7ECCF195C619}" dt="2020-10-15T15:51:33.408" v="48" actId="1076"/>
          <ac:picMkLst>
            <pc:docMk/>
            <pc:sldMk cId="682397475" sldId="258"/>
            <ac:picMk id="3" creationId="{EB446104-BF94-428A-B937-609B23DBB9BD}"/>
          </ac:picMkLst>
        </pc:picChg>
        <pc:picChg chg="add mod modCrop">
          <ac:chgData name="Owen Sheedy" userId="S::owen.sheedy@lethsd.ab.ca::b1c9949c-efb5-4f8f-8e1c-29dbcaf5146f" providerId="AD" clId="Web-{2A925E97-558F-1837-2B00-7ECCF195C619}" dt="2020-10-15T15:53:27.689" v="75"/>
          <ac:picMkLst>
            <pc:docMk/>
            <pc:sldMk cId="682397475" sldId="258"/>
            <ac:picMk id="4" creationId="{7104895D-E630-4CAC-909E-5616CB5091D7}"/>
          </ac:picMkLst>
        </pc:picChg>
        <pc:picChg chg="add mod modCrop">
          <ac:chgData name="Owen Sheedy" userId="S::owen.sheedy@lethsd.ab.ca::b1c9949c-efb5-4f8f-8e1c-29dbcaf5146f" providerId="AD" clId="Web-{2A925E97-558F-1837-2B00-7ECCF195C619}" dt="2020-10-15T15:52:56.314" v="68" actId="1076"/>
          <ac:picMkLst>
            <pc:docMk/>
            <pc:sldMk cId="682397475" sldId="258"/>
            <ac:picMk id="5" creationId="{330D9AA3-88D4-4ED3-A34B-44EDB9CEF75B}"/>
          </ac:picMkLst>
        </pc:picChg>
        <pc:picChg chg="add mod modCrop">
          <ac:chgData name="Owen Sheedy" userId="S::owen.sheedy@lethsd.ab.ca::b1c9949c-efb5-4f8f-8e1c-29dbcaf5146f" providerId="AD" clId="Web-{2A925E97-558F-1837-2B00-7ECCF195C619}" dt="2020-10-15T15:55:21.422" v="90" actId="1076"/>
          <ac:picMkLst>
            <pc:docMk/>
            <pc:sldMk cId="682397475" sldId="258"/>
            <ac:picMk id="6" creationId="{0E67FBF8-E03E-411F-9D16-C7B73614C428}"/>
          </ac:picMkLst>
        </pc:picChg>
        <pc:picChg chg="add mod modCrop">
          <ac:chgData name="Owen Sheedy" userId="S::owen.sheedy@lethsd.ab.ca::b1c9949c-efb5-4f8f-8e1c-29dbcaf5146f" providerId="AD" clId="Web-{2A925E97-558F-1837-2B00-7ECCF195C619}" dt="2020-10-15T15:53:32.861" v="76" actId="1076"/>
          <ac:picMkLst>
            <pc:docMk/>
            <pc:sldMk cId="682397475" sldId="258"/>
            <ac:picMk id="8" creationId="{38F76D92-C455-437B-A466-E42D9DFA8B5F}"/>
          </ac:picMkLst>
        </pc:picChg>
        <pc:picChg chg="add mod modCrop">
          <ac:chgData name="Owen Sheedy" userId="S::owen.sheedy@lethsd.ab.ca::b1c9949c-efb5-4f8f-8e1c-29dbcaf5146f" providerId="AD" clId="Web-{2A925E97-558F-1837-2B00-7ECCF195C619}" dt="2020-10-15T16:01:45.077" v="113" actId="1076"/>
          <ac:picMkLst>
            <pc:docMk/>
            <pc:sldMk cId="682397475" sldId="258"/>
            <ac:picMk id="12" creationId="{13628759-ECB3-4A77-B2C7-AA02763941DE}"/>
          </ac:picMkLst>
        </pc:picChg>
        <pc:picChg chg="add mod modCrop">
          <ac:chgData name="Owen Sheedy" userId="S::owen.sheedy@lethsd.ab.ca::b1c9949c-efb5-4f8f-8e1c-29dbcaf5146f" providerId="AD" clId="Web-{2A925E97-558F-1837-2B00-7ECCF195C619}" dt="2020-10-15T15:56:27.516" v="100" actId="1076"/>
          <ac:picMkLst>
            <pc:docMk/>
            <pc:sldMk cId="682397475" sldId="258"/>
            <ac:picMk id="14" creationId="{CBFAD3C4-2C25-4DC3-8CCA-F1C59829BAB7}"/>
          </ac:picMkLst>
        </pc:picChg>
        <pc:picChg chg="add mod modCrop">
          <ac:chgData name="Owen Sheedy" userId="S::owen.sheedy@lethsd.ab.ca::b1c9949c-efb5-4f8f-8e1c-29dbcaf5146f" providerId="AD" clId="Web-{2A925E97-558F-1837-2B00-7ECCF195C619}" dt="2020-10-15T16:01:40.827" v="112" actId="1076"/>
          <ac:picMkLst>
            <pc:docMk/>
            <pc:sldMk cId="682397475" sldId="258"/>
            <ac:picMk id="15" creationId="{AAE02804-8686-48BF-9D98-8104E061354D}"/>
          </ac:picMkLst>
        </pc:picChg>
      </pc:sldChg>
      <pc:sldChg chg="addSp modSp del">
        <pc:chgData name="Owen Sheedy" userId="S::owen.sheedy@lethsd.ab.ca::b1c9949c-efb5-4f8f-8e1c-29dbcaf5146f" providerId="AD" clId="Web-{2A925E97-558F-1837-2B00-7ECCF195C619}" dt="2020-10-15T15:56:35.344" v="101"/>
        <pc:sldMkLst>
          <pc:docMk/>
          <pc:sldMk cId="159929047" sldId="259"/>
        </pc:sldMkLst>
        <pc:picChg chg="mod modCrop">
          <ac:chgData name="Owen Sheedy" userId="S::owen.sheedy@lethsd.ab.ca::b1c9949c-efb5-4f8f-8e1c-29dbcaf5146f" providerId="AD" clId="Web-{2A925E97-558F-1837-2B00-7ECCF195C619}" dt="2020-10-15T15:54:36.360" v="84"/>
          <ac:picMkLst>
            <pc:docMk/>
            <pc:sldMk cId="159929047" sldId="259"/>
            <ac:picMk id="2" creationId="{42EA4335-3D5C-4BA2-BEA8-BD06668420D8}"/>
          </ac:picMkLst>
        </pc:picChg>
        <pc:picChg chg="add mod">
          <ac:chgData name="Owen Sheedy" userId="S::owen.sheedy@lethsd.ab.ca::b1c9949c-efb5-4f8f-8e1c-29dbcaf5146f" providerId="AD" clId="Web-{2A925E97-558F-1837-2B00-7ECCF195C619}" dt="2020-10-15T15:54:24.235" v="82" actId="1076"/>
          <ac:picMkLst>
            <pc:docMk/>
            <pc:sldMk cId="159929047" sldId="259"/>
            <ac:picMk id="5" creationId="{811F4A75-5EFF-4BB3-A1D3-586627E61674}"/>
          </ac:picMkLst>
        </pc:picChg>
      </pc:sldChg>
      <pc:sldChg chg="addSp delSp modSp">
        <pc:chgData name="Owen Sheedy" userId="S::owen.sheedy@lethsd.ab.ca::b1c9949c-efb5-4f8f-8e1c-29dbcaf5146f" providerId="AD" clId="Web-{2A925E97-558F-1837-2B00-7ECCF195C619}" dt="2020-10-15T17:14:04.051" v="741" actId="14100"/>
        <pc:sldMkLst>
          <pc:docMk/>
          <pc:sldMk cId="2508883577" sldId="260"/>
        </pc:sldMkLst>
        <pc:picChg chg="del mod">
          <ac:chgData name="Owen Sheedy" userId="S::owen.sheedy@lethsd.ab.ca::b1c9949c-efb5-4f8f-8e1c-29dbcaf5146f" providerId="AD" clId="Web-{2A925E97-558F-1837-2B00-7ECCF195C619}" dt="2020-10-15T17:03:28.499" v="598"/>
          <ac:picMkLst>
            <pc:docMk/>
            <pc:sldMk cId="2508883577" sldId="260"/>
            <ac:picMk id="2" creationId="{00A4B3EC-A5B9-4CBB-B4F4-2B74A11A35AD}"/>
          </ac:picMkLst>
        </pc:picChg>
        <pc:picChg chg="add mod">
          <ac:chgData name="Owen Sheedy" userId="S::owen.sheedy@lethsd.ab.ca::b1c9949c-efb5-4f8f-8e1c-29dbcaf5146f" providerId="AD" clId="Web-{2A925E97-558F-1837-2B00-7ECCF195C619}" dt="2020-10-15T17:13:46.223" v="736" actId="1076"/>
          <ac:picMkLst>
            <pc:docMk/>
            <pc:sldMk cId="2508883577" sldId="260"/>
            <ac:picMk id="3" creationId="{C79EE09C-C13E-4A71-85F9-D51A423B90DB}"/>
          </ac:picMkLst>
        </pc:picChg>
        <pc:picChg chg="add mod">
          <ac:chgData name="Owen Sheedy" userId="S::owen.sheedy@lethsd.ab.ca::b1c9949c-efb5-4f8f-8e1c-29dbcaf5146f" providerId="AD" clId="Web-{2A925E97-558F-1837-2B00-7ECCF195C619}" dt="2020-10-15T17:05:54.168" v="620" actId="1076"/>
          <ac:picMkLst>
            <pc:docMk/>
            <pc:sldMk cId="2508883577" sldId="260"/>
            <ac:picMk id="4" creationId="{01C508F1-5C2C-43E9-97B5-EF928EF55DDE}"/>
          </ac:picMkLst>
        </pc:picChg>
        <pc:picChg chg="add mod modCrop">
          <ac:chgData name="Owen Sheedy" userId="S::owen.sheedy@lethsd.ab.ca::b1c9949c-efb5-4f8f-8e1c-29dbcaf5146f" providerId="AD" clId="Web-{2A925E97-558F-1837-2B00-7ECCF195C619}" dt="2020-10-15T17:02:30.547" v="583" actId="1076"/>
          <ac:picMkLst>
            <pc:docMk/>
            <pc:sldMk cId="2508883577" sldId="260"/>
            <ac:picMk id="5" creationId="{DAF760C6-F937-4496-9554-AC1D5602F96F}"/>
          </ac:picMkLst>
        </pc:picChg>
        <pc:picChg chg="add mod modCrop">
          <ac:chgData name="Owen Sheedy" userId="S::owen.sheedy@lethsd.ab.ca::b1c9949c-efb5-4f8f-8e1c-29dbcaf5146f" providerId="AD" clId="Web-{2A925E97-558F-1837-2B00-7ECCF195C619}" dt="2020-10-15T17:13:42.770" v="735" actId="1076"/>
          <ac:picMkLst>
            <pc:docMk/>
            <pc:sldMk cId="2508883577" sldId="260"/>
            <ac:picMk id="6" creationId="{693E521F-0B9D-40E9-8E65-A56B1B2F6068}"/>
          </ac:picMkLst>
        </pc:picChg>
        <pc:picChg chg="add del mod modCrop">
          <ac:chgData name="Owen Sheedy" userId="S::owen.sheedy@lethsd.ab.ca::b1c9949c-efb5-4f8f-8e1c-29dbcaf5146f" providerId="AD" clId="Web-{2A925E97-558F-1837-2B00-7ECCF195C619}" dt="2020-10-15T17:03:27.296" v="597"/>
          <ac:picMkLst>
            <pc:docMk/>
            <pc:sldMk cId="2508883577" sldId="260"/>
            <ac:picMk id="10" creationId="{CC908DFA-8AD2-4008-A052-37C7A046CF83}"/>
          </ac:picMkLst>
        </pc:picChg>
        <pc:picChg chg="add mod modCrop">
          <ac:chgData name="Owen Sheedy" userId="S::owen.sheedy@lethsd.ab.ca::b1c9949c-efb5-4f8f-8e1c-29dbcaf5146f" providerId="AD" clId="Web-{2A925E97-558F-1837-2B00-7ECCF195C619}" dt="2020-10-15T17:13:52.504" v="738" actId="1076"/>
          <ac:picMkLst>
            <pc:docMk/>
            <pc:sldMk cId="2508883577" sldId="260"/>
            <ac:picMk id="11" creationId="{A85A9BEA-0836-4B73-956B-51213113845C}"/>
          </ac:picMkLst>
        </pc:picChg>
        <pc:picChg chg="add mod modCrop">
          <ac:chgData name="Owen Sheedy" userId="S::owen.sheedy@lethsd.ab.ca::b1c9949c-efb5-4f8f-8e1c-29dbcaf5146f" providerId="AD" clId="Web-{2A925E97-558F-1837-2B00-7ECCF195C619}" dt="2020-10-15T17:13:58.082" v="739" actId="1076"/>
          <ac:picMkLst>
            <pc:docMk/>
            <pc:sldMk cId="2508883577" sldId="260"/>
            <ac:picMk id="14" creationId="{67CE1C2E-E15A-4D25-B0C7-E3FCBE1CBAF0}"/>
          </ac:picMkLst>
        </pc:picChg>
        <pc:picChg chg="add mod">
          <ac:chgData name="Owen Sheedy" userId="S::owen.sheedy@lethsd.ab.ca::b1c9949c-efb5-4f8f-8e1c-29dbcaf5146f" providerId="AD" clId="Web-{2A925E97-558F-1837-2B00-7ECCF195C619}" dt="2020-10-15T17:13:28.551" v="731" actId="1076"/>
          <ac:picMkLst>
            <pc:docMk/>
            <pc:sldMk cId="2508883577" sldId="260"/>
            <ac:picMk id="15" creationId="{3562F61A-C5B6-4ED2-B972-00BF88B3B233}"/>
          </ac:picMkLst>
        </pc:picChg>
        <pc:picChg chg="add mod">
          <ac:chgData name="Owen Sheedy" userId="S::owen.sheedy@lethsd.ab.ca::b1c9949c-efb5-4f8f-8e1c-29dbcaf5146f" providerId="AD" clId="Web-{2A925E97-558F-1837-2B00-7ECCF195C619}" dt="2020-10-15T17:14:04.051" v="741" actId="14100"/>
          <ac:picMkLst>
            <pc:docMk/>
            <pc:sldMk cId="2508883577" sldId="260"/>
            <ac:picMk id="16" creationId="{A86A98D7-30A4-4DD5-A9FF-732497E0FECD}"/>
          </ac:picMkLst>
        </pc:picChg>
        <pc:picChg chg="add del mod modCrop">
          <ac:chgData name="Owen Sheedy" userId="S::owen.sheedy@lethsd.ab.ca::b1c9949c-efb5-4f8f-8e1c-29dbcaf5146f" providerId="AD" clId="Web-{2A925E97-558F-1837-2B00-7ECCF195C619}" dt="2020-10-15T17:10:47.663" v="677"/>
          <ac:picMkLst>
            <pc:docMk/>
            <pc:sldMk cId="2508883577" sldId="260"/>
            <ac:picMk id="17" creationId="{E571CE5E-4AFB-4E20-B0E9-70DACF340B2A}"/>
          </ac:picMkLst>
        </pc:picChg>
      </pc:sldChg>
      <pc:sldChg chg="addSp delSp modSp del">
        <pc:chgData name="Owen Sheedy" userId="S::owen.sheedy@lethsd.ab.ca::b1c9949c-efb5-4f8f-8e1c-29dbcaf5146f" providerId="AD" clId="Web-{2A925E97-558F-1837-2B00-7ECCF195C619}" dt="2020-10-15T17:06:55.808" v="634"/>
        <pc:sldMkLst>
          <pc:docMk/>
          <pc:sldMk cId="1548779492" sldId="261"/>
        </pc:sldMkLst>
        <pc:picChg chg="del mod modCrop">
          <ac:chgData name="Owen Sheedy" userId="S::owen.sheedy@lethsd.ab.ca::b1c9949c-efb5-4f8f-8e1c-29dbcaf5146f" providerId="AD" clId="Web-{2A925E97-558F-1837-2B00-7ECCF195C619}" dt="2020-10-15T17:06:53.948" v="633"/>
          <ac:picMkLst>
            <pc:docMk/>
            <pc:sldMk cId="1548779492" sldId="261"/>
            <ac:picMk id="2" creationId="{13616F01-1F4F-4499-87DA-4B052812756B}"/>
          </ac:picMkLst>
        </pc:picChg>
        <pc:picChg chg="add del mod modCrop">
          <ac:chgData name="Owen Sheedy" userId="S::owen.sheedy@lethsd.ab.ca::b1c9949c-efb5-4f8f-8e1c-29dbcaf5146f" providerId="AD" clId="Web-{2A925E97-558F-1837-2B00-7ECCF195C619}" dt="2020-10-15T17:05:57.590" v="621"/>
          <ac:picMkLst>
            <pc:docMk/>
            <pc:sldMk cId="1548779492" sldId="261"/>
            <ac:picMk id="6" creationId="{C94D5858-0076-4059-B15B-3B317235912E}"/>
          </ac:picMkLst>
        </pc:picChg>
      </pc:sldChg>
      <pc:sldChg chg="addSp delSp modSp">
        <pc:chgData name="Owen Sheedy" userId="S::owen.sheedy@lethsd.ab.ca::b1c9949c-efb5-4f8f-8e1c-29dbcaf5146f" providerId="AD" clId="Web-{2A925E97-558F-1837-2B00-7ECCF195C619}" dt="2020-10-15T17:19:02.827" v="822" actId="1076"/>
        <pc:sldMkLst>
          <pc:docMk/>
          <pc:sldMk cId="2156585785" sldId="263"/>
        </pc:sldMkLst>
        <pc:spChg chg="add mod">
          <ac:chgData name="Owen Sheedy" userId="S::owen.sheedy@lethsd.ab.ca::b1c9949c-efb5-4f8f-8e1c-29dbcaf5146f" providerId="AD" clId="Web-{2A925E97-558F-1837-2B00-7ECCF195C619}" dt="2020-10-15T17:18:46.108" v="821" actId="1076"/>
          <ac:spMkLst>
            <pc:docMk/>
            <pc:sldMk cId="2156585785" sldId="263"/>
            <ac:spMk id="4" creationId="{03B4F4F2-CAF4-43A2-852E-88CEC684D6D3}"/>
          </ac:spMkLst>
        </pc:spChg>
        <pc:picChg chg="del mod">
          <ac:chgData name="Owen Sheedy" userId="S::owen.sheedy@lethsd.ab.ca::b1c9949c-efb5-4f8f-8e1c-29dbcaf5146f" providerId="AD" clId="Web-{2A925E97-558F-1837-2B00-7ECCF195C619}" dt="2020-10-15T17:17:12.016" v="752"/>
          <ac:picMkLst>
            <pc:docMk/>
            <pc:sldMk cId="2156585785" sldId="263"/>
            <ac:picMk id="2" creationId="{4C4C854F-242B-43F1-929C-FDB955B0DC5C}"/>
          </ac:picMkLst>
        </pc:picChg>
        <pc:picChg chg="add mod">
          <ac:chgData name="Owen Sheedy" userId="S::owen.sheedy@lethsd.ab.ca::b1c9949c-efb5-4f8f-8e1c-29dbcaf5146f" providerId="AD" clId="Web-{2A925E97-558F-1837-2B00-7ECCF195C619}" dt="2020-10-15T17:19:02.827" v="822" actId="1076"/>
          <ac:picMkLst>
            <pc:docMk/>
            <pc:sldMk cId="2156585785" sldId="263"/>
            <ac:picMk id="3" creationId="{2D2DB171-4DB9-4158-8244-79838C49E80C}"/>
          </ac:picMkLst>
        </pc:picChg>
      </pc:sldChg>
      <pc:sldChg chg="ord">
        <pc:chgData name="Owen Sheedy" userId="S::owen.sheedy@lethsd.ab.ca::b1c9949c-efb5-4f8f-8e1c-29dbcaf5146f" providerId="AD" clId="Web-{2A925E97-558F-1837-2B00-7ECCF195C619}" dt="2020-10-15T17:31:51.736" v="1015"/>
        <pc:sldMkLst>
          <pc:docMk/>
          <pc:sldMk cId="2246613491" sldId="264"/>
        </pc:sldMkLst>
      </pc:sldChg>
      <pc:sldChg chg="ord">
        <pc:chgData name="Owen Sheedy" userId="S::owen.sheedy@lethsd.ab.ca::b1c9949c-efb5-4f8f-8e1c-29dbcaf5146f" providerId="AD" clId="Web-{2A925E97-558F-1837-2B00-7ECCF195C619}" dt="2020-10-15T17:33:22.172" v="1017"/>
        <pc:sldMkLst>
          <pc:docMk/>
          <pc:sldMk cId="2918059812" sldId="265"/>
        </pc:sldMkLst>
      </pc:sldChg>
      <pc:sldChg chg="addSp delSp modSp del">
        <pc:chgData name="Owen Sheedy" userId="S::owen.sheedy@lethsd.ab.ca::b1c9949c-efb5-4f8f-8e1c-29dbcaf5146f" providerId="AD" clId="Web-{2A925E97-558F-1837-2B00-7ECCF195C619}" dt="2020-10-15T17:20:47.653" v="837"/>
        <pc:sldMkLst>
          <pc:docMk/>
          <pc:sldMk cId="3858086748" sldId="266"/>
        </pc:sldMkLst>
        <pc:picChg chg="del">
          <ac:chgData name="Owen Sheedy" userId="S::owen.sheedy@lethsd.ab.ca::b1c9949c-efb5-4f8f-8e1c-29dbcaf5146f" providerId="AD" clId="Web-{2A925E97-558F-1837-2B00-7ECCF195C619}" dt="2020-10-15T17:19:44.998" v="824"/>
          <ac:picMkLst>
            <pc:docMk/>
            <pc:sldMk cId="3858086748" sldId="266"/>
            <ac:picMk id="2" creationId="{56B3DD10-1A60-403E-9717-A4EDE7D439A7}"/>
          </ac:picMkLst>
        </pc:picChg>
        <pc:picChg chg="add mod">
          <ac:chgData name="Owen Sheedy" userId="S::owen.sheedy@lethsd.ab.ca::b1c9949c-efb5-4f8f-8e1c-29dbcaf5146f" providerId="AD" clId="Web-{2A925E97-558F-1837-2B00-7ECCF195C619}" dt="2020-10-15T17:20:17.248" v="828" actId="1076"/>
          <ac:picMkLst>
            <pc:docMk/>
            <pc:sldMk cId="3858086748" sldId="266"/>
            <ac:picMk id="3" creationId="{4BED0FCF-2244-4DE5-8F09-938299263A2A}"/>
          </ac:picMkLst>
        </pc:picChg>
      </pc:sldChg>
      <pc:sldChg chg="del">
        <pc:chgData name="Owen Sheedy" userId="S::owen.sheedy@lethsd.ab.ca::b1c9949c-efb5-4f8f-8e1c-29dbcaf5146f" providerId="AD" clId="Web-{2A925E97-558F-1837-2B00-7ECCF195C619}" dt="2020-10-15T17:24:25.790" v="868"/>
        <pc:sldMkLst>
          <pc:docMk/>
          <pc:sldMk cId="3691217469" sldId="269"/>
        </pc:sldMkLst>
      </pc:sldChg>
      <pc:sldChg chg="addSp delSp modSp">
        <pc:chgData name="Owen Sheedy" userId="S::owen.sheedy@lethsd.ab.ca::b1c9949c-efb5-4f8f-8e1c-29dbcaf5146f" providerId="AD" clId="Web-{2A925E97-558F-1837-2B00-7ECCF195C619}" dt="2020-10-15T15:34:14.363" v="36" actId="1076"/>
        <pc:sldMkLst>
          <pc:docMk/>
          <pc:sldMk cId="3326612577" sldId="270"/>
        </pc:sldMkLst>
        <pc:spChg chg="add mod">
          <ac:chgData name="Owen Sheedy" userId="S::owen.sheedy@lethsd.ab.ca::b1c9949c-efb5-4f8f-8e1c-29dbcaf5146f" providerId="AD" clId="Web-{2A925E97-558F-1837-2B00-7ECCF195C619}" dt="2020-10-15T15:33:58.660" v="30" actId="20577"/>
          <ac:spMkLst>
            <pc:docMk/>
            <pc:sldMk cId="3326612577" sldId="270"/>
            <ac:spMk id="3" creationId="{871456B6-DEBE-4429-8D79-AA16EE5444D9}"/>
          </ac:spMkLst>
        </pc:spChg>
        <pc:picChg chg="del">
          <ac:chgData name="Owen Sheedy" userId="S::owen.sheedy@lethsd.ab.ca::b1c9949c-efb5-4f8f-8e1c-29dbcaf5146f" providerId="AD" clId="Web-{2A925E97-558F-1837-2B00-7ECCF195C619}" dt="2020-10-15T15:32:49.769" v="0"/>
          <ac:picMkLst>
            <pc:docMk/>
            <pc:sldMk cId="3326612577" sldId="270"/>
            <ac:picMk id="2" creationId="{A878A567-6547-449B-B55E-9C524B5F1285}"/>
          </ac:picMkLst>
        </pc:picChg>
        <pc:picChg chg="add mod">
          <ac:chgData name="Owen Sheedy" userId="S::owen.sheedy@lethsd.ab.ca::b1c9949c-efb5-4f8f-8e1c-29dbcaf5146f" providerId="AD" clId="Web-{2A925E97-558F-1837-2B00-7ECCF195C619}" dt="2020-10-15T15:34:14.363" v="36" actId="1076"/>
          <ac:picMkLst>
            <pc:docMk/>
            <pc:sldMk cId="3326612577" sldId="270"/>
            <ac:picMk id="4" creationId="{F36B04C5-6D13-4D53-953E-11C3CA5AF269}"/>
          </ac:picMkLst>
        </pc:picChg>
      </pc:sldChg>
      <pc:sldChg chg="modSp add ord replId">
        <pc:chgData name="Owen Sheedy" userId="S::owen.sheedy@lethsd.ab.ca::b1c9949c-efb5-4f8f-8e1c-29dbcaf5146f" providerId="AD" clId="Web-{2A925E97-558F-1837-2B00-7ECCF195C619}" dt="2020-10-15T17:24:19.790" v="867" actId="1076"/>
        <pc:sldMkLst>
          <pc:docMk/>
          <pc:sldMk cId="2171843053" sldId="271"/>
        </pc:sldMkLst>
        <pc:spChg chg="mod">
          <ac:chgData name="Owen Sheedy" userId="S::owen.sheedy@lethsd.ab.ca::b1c9949c-efb5-4f8f-8e1c-29dbcaf5146f" providerId="AD" clId="Web-{2A925E97-558F-1837-2B00-7ECCF195C619}" dt="2020-10-15T17:24:19.790" v="867" actId="1076"/>
          <ac:spMkLst>
            <pc:docMk/>
            <pc:sldMk cId="2171843053" sldId="271"/>
            <ac:spMk id="3" creationId="{871456B6-DEBE-4429-8D79-AA16EE5444D9}"/>
          </ac:spMkLst>
        </pc:spChg>
        <pc:picChg chg="mod">
          <ac:chgData name="Owen Sheedy" userId="S::owen.sheedy@lethsd.ab.ca::b1c9949c-efb5-4f8f-8e1c-29dbcaf5146f" providerId="AD" clId="Web-{2A925E97-558F-1837-2B00-7ECCF195C619}" dt="2020-10-15T16:07:00.544" v="135" actId="1076"/>
          <ac:picMkLst>
            <pc:docMk/>
            <pc:sldMk cId="2171843053" sldId="271"/>
            <ac:picMk id="4" creationId="{F36B04C5-6D13-4D53-953E-11C3CA5AF269}"/>
          </ac:picMkLst>
        </pc:picChg>
      </pc:sldChg>
      <pc:sldChg chg="addSp delSp modSp add ord replId">
        <pc:chgData name="Owen Sheedy" userId="S::owen.sheedy@lethsd.ab.ca::b1c9949c-efb5-4f8f-8e1c-29dbcaf5146f" providerId="AD" clId="Web-{2A925E97-558F-1837-2B00-7ECCF195C619}" dt="2020-10-15T17:28:45.927" v="1008" actId="20577"/>
        <pc:sldMkLst>
          <pc:docMk/>
          <pc:sldMk cId="359264435" sldId="272"/>
        </pc:sldMkLst>
        <pc:spChg chg="add mod">
          <ac:chgData name="Owen Sheedy" userId="S::owen.sheedy@lethsd.ab.ca::b1c9949c-efb5-4f8f-8e1c-29dbcaf5146f" providerId="AD" clId="Web-{2A925E97-558F-1837-2B00-7ECCF195C619}" dt="2020-10-15T17:28:45.927" v="1008" actId="20577"/>
          <ac:spMkLst>
            <pc:docMk/>
            <pc:sldMk cId="359264435" sldId="272"/>
            <ac:spMk id="3" creationId="{2D28AB5D-CC61-4073-B5D0-631CEE96E436}"/>
          </ac:spMkLst>
        </pc:spChg>
        <pc:picChg chg="del">
          <ac:chgData name="Owen Sheedy" userId="S::owen.sheedy@lethsd.ab.ca::b1c9949c-efb5-4f8f-8e1c-29dbcaf5146f" providerId="AD" clId="Web-{2A925E97-558F-1837-2B00-7ECCF195C619}" dt="2020-10-15T16:07:20.465" v="138"/>
          <ac:picMkLst>
            <pc:docMk/>
            <pc:sldMk cId="359264435" sldId="272"/>
            <ac:picMk id="2" creationId="{93EE5BEE-2B0E-4745-B8CF-226788568A14}"/>
          </ac:picMkLst>
        </pc:picChg>
      </pc:sldChg>
      <pc:sldChg chg="addSp delSp modSp add ord replId">
        <pc:chgData name="Owen Sheedy" userId="S::owen.sheedy@lethsd.ab.ca::b1c9949c-efb5-4f8f-8e1c-29dbcaf5146f" providerId="AD" clId="Web-{2A925E97-558F-1837-2B00-7ECCF195C619}" dt="2020-10-15T18:04:25.507" v="1556" actId="20577"/>
        <pc:sldMkLst>
          <pc:docMk/>
          <pc:sldMk cId="3625239327" sldId="273"/>
        </pc:sldMkLst>
        <pc:spChg chg="add mod">
          <ac:chgData name="Owen Sheedy" userId="S::owen.sheedy@lethsd.ab.ca::b1c9949c-efb5-4f8f-8e1c-29dbcaf5146f" providerId="AD" clId="Web-{2A925E97-558F-1837-2B00-7ECCF195C619}" dt="2020-10-15T16:11:06.933" v="286" actId="20577"/>
          <ac:spMkLst>
            <pc:docMk/>
            <pc:sldMk cId="3625239327" sldId="273"/>
            <ac:spMk id="2" creationId="{6FFEB822-10D5-40A0-8E0D-EB58481CC200}"/>
          </ac:spMkLst>
        </pc:spChg>
        <pc:spChg chg="add mod">
          <ac:chgData name="Owen Sheedy" userId="S::owen.sheedy@lethsd.ab.ca::b1c9949c-efb5-4f8f-8e1c-29dbcaf5146f" providerId="AD" clId="Web-{2A925E97-558F-1837-2B00-7ECCF195C619}" dt="2020-10-15T18:04:25.507" v="1556" actId="20577"/>
          <ac:spMkLst>
            <pc:docMk/>
            <pc:sldMk cId="3625239327" sldId="273"/>
            <ac:spMk id="13" creationId="{610524CC-85E6-4FAC-99B8-76AAC0D5E711}"/>
          </ac:spMkLst>
        </pc:spChg>
        <pc:picChg chg="mod modCrop">
          <ac:chgData name="Owen Sheedy" userId="S::owen.sheedy@lethsd.ab.ca::b1c9949c-efb5-4f8f-8e1c-29dbcaf5146f" providerId="AD" clId="Web-{2A925E97-558F-1837-2B00-7ECCF195C619}" dt="2020-10-15T16:08:46.027" v="153"/>
          <ac:picMkLst>
            <pc:docMk/>
            <pc:sldMk cId="3625239327" sldId="273"/>
            <ac:picMk id="3" creationId="{EB446104-BF94-428A-B937-609B23DBB9BD}"/>
          </ac:picMkLst>
        </pc:picChg>
        <pc:picChg chg="mod modCrop">
          <ac:chgData name="Owen Sheedy" userId="S::owen.sheedy@lethsd.ab.ca::b1c9949c-efb5-4f8f-8e1c-29dbcaf5146f" providerId="AD" clId="Web-{2A925E97-558F-1837-2B00-7ECCF195C619}" dt="2020-10-15T16:09:00.199" v="157"/>
          <ac:picMkLst>
            <pc:docMk/>
            <pc:sldMk cId="3625239327" sldId="273"/>
            <ac:picMk id="6" creationId="{0E67FBF8-E03E-411F-9D16-C7B73614C428}"/>
          </ac:picMkLst>
        </pc:picChg>
        <pc:picChg chg="del">
          <ac:chgData name="Owen Sheedy" userId="S::owen.sheedy@lethsd.ab.ca::b1c9949c-efb5-4f8f-8e1c-29dbcaf5146f" providerId="AD" clId="Web-{2A925E97-558F-1837-2B00-7ECCF195C619}" dt="2020-10-15T16:08:48.652" v="154"/>
          <ac:picMkLst>
            <pc:docMk/>
            <pc:sldMk cId="3625239327" sldId="273"/>
            <ac:picMk id="8" creationId="{38F76D92-C455-437B-A466-E42D9DFA8B5F}"/>
          </ac:picMkLst>
        </pc:picChg>
        <pc:picChg chg="del">
          <ac:chgData name="Owen Sheedy" userId="S::owen.sheedy@lethsd.ab.ca::b1c9949c-efb5-4f8f-8e1c-29dbcaf5146f" providerId="AD" clId="Web-{2A925E97-558F-1837-2B00-7ECCF195C619}" dt="2020-10-15T16:08:50.355" v="155"/>
          <ac:picMkLst>
            <pc:docMk/>
            <pc:sldMk cId="3625239327" sldId="273"/>
            <ac:picMk id="12" creationId="{13628759-ECB3-4A77-B2C7-AA02763941DE}"/>
          </ac:picMkLst>
        </pc:picChg>
      </pc:sldChg>
      <pc:sldChg chg="addSp modSp add ord replId">
        <pc:chgData name="Owen Sheedy" userId="S::owen.sheedy@lethsd.ab.ca::b1c9949c-efb5-4f8f-8e1c-29dbcaf5146f" providerId="AD" clId="Web-{2A925E97-558F-1837-2B00-7ECCF195C619}" dt="2020-10-15T17:28:36.536" v="1002" actId="20577"/>
        <pc:sldMkLst>
          <pc:docMk/>
          <pc:sldMk cId="2401482928" sldId="274"/>
        </pc:sldMkLst>
        <pc:spChg chg="add mod">
          <ac:chgData name="Owen Sheedy" userId="S::owen.sheedy@lethsd.ab.ca::b1c9949c-efb5-4f8f-8e1c-29dbcaf5146f" providerId="AD" clId="Web-{2A925E97-558F-1837-2B00-7ECCF195C619}" dt="2020-10-15T17:12:41.005" v="718" actId="20577"/>
          <ac:spMkLst>
            <pc:docMk/>
            <pc:sldMk cId="2401482928" sldId="274"/>
            <ac:spMk id="2" creationId="{25AF7C15-CF48-4FE9-B86A-42A15229F10F}"/>
          </ac:spMkLst>
        </pc:spChg>
        <pc:spChg chg="add mod">
          <ac:chgData name="Owen Sheedy" userId="S::owen.sheedy@lethsd.ab.ca::b1c9949c-efb5-4f8f-8e1c-29dbcaf5146f" providerId="AD" clId="Web-{2A925E97-558F-1837-2B00-7ECCF195C619}" dt="2020-10-15T17:28:36.536" v="1002" actId="20577"/>
          <ac:spMkLst>
            <pc:docMk/>
            <pc:sldMk cId="2401482928" sldId="274"/>
            <ac:spMk id="8" creationId="{6895E033-E666-4B6A-8EE2-00005FB105E9}"/>
          </ac:spMkLst>
        </pc:spChg>
        <pc:picChg chg="mod modCrop">
          <ac:chgData name="Owen Sheedy" userId="S::owen.sheedy@lethsd.ab.ca::b1c9949c-efb5-4f8f-8e1c-29dbcaf5146f" providerId="AD" clId="Web-{2A925E97-558F-1837-2B00-7ECCF195C619}" dt="2020-10-15T17:09:35.352" v="659"/>
          <ac:picMkLst>
            <pc:docMk/>
            <pc:sldMk cId="2401482928" sldId="274"/>
            <ac:picMk id="4" creationId="{01C508F1-5C2C-43E9-97B5-EF928EF55DDE}"/>
          </ac:picMkLst>
        </pc:picChg>
        <pc:picChg chg="mod modCrop">
          <ac:chgData name="Owen Sheedy" userId="S::owen.sheedy@lethsd.ab.ca::b1c9949c-efb5-4f8f-8e1c-29dbcaf5146f" providerId="AD" clId="Web-{2A925E97-558F-1837-2B00-7ECCF195C619}" dt="2020-10-15T17:08:34.869" v="640"/>
          <ac:picMkLst>
            <pc:docMk/>
            <pc:sldMk cId="2401482928" sldId="274"/>
            <ac:picMk id="5" creationId="{DAF760C6-F937-4496-9554-AC1D5602F96F}"/>
          </ac:picMkLst>
        </pc:picChg>
        <pc:picChg chg="mod modCrop">
          <ac:chgData name="Owen Sheedy" userId="S::owen.sheedy@lethsd.ab.ca::b1c9949c-efb5-4f8f-8e1c-29dbcaf5146f" providerId="AD" clId="Web-{2A925E97-558F-1837-2B00-7ECCF195C619}" dt="2020-10-15T17:12:36.490" v="715" actId="14100"/>
          <ac:picMkLst>
            <pc:docMk/>
            <pc:sldMk cId="2401482928" sldId="274"/>
            <ac:picMk id="6" creationId="{693E521F-0B9D-40E9-8E65-A56B1B2F6068}"/>
          </ac:picMkLst>
        </pc:picChg>
        <pc:picChg chg="mod modCrop">
          <ac:chgData name="Owen Sheedy" userId="S::owen.sheedy@lethsd.ab.ca::b1c9949c-efb5-4f8f-8e1c-29dbcaf5146f" providerId="AD" clId="Web-{2A925E97-558F-1837-2B00-7ECCF195C619}" dt="2020-10-15T17:12:46.333" v="720" actId="1076"/>
          <ac:picMkLst>
            <pc:docMk/>
            <pc:sldMk cId="2401482928" sldId="274"/>
            <ac:picMk id="14" creationId="{67CE1C2E-E15A-4D25-B0C7-E3FCBE1CBAF0}"/>
          </ac:picMkLst>
        </pc:picChg>
        <pc:picChg chg="mod">
          <ac:chgData name="Owen Sheedy" userId="S::owen.sheedy@lethsd.ab.ca::b1c9949c-efb5-4f8f-8e1c-29dbcaf5146f" providerId="AD" clId="Web-{2A925E97-558F-1837-2B00-7ECCF195C619}" dt="2020-10-15T17:12:56.302" v="722" actId="1076"/>
          <ac:picMkLst>
            <pc:docMk/>
            <pc:sldMk cId="2401482928" sldId="274"/>
            <ac:picMk id="15" creationId="{3562F61A-C5B6-4ED2-B972-00BF88B3B233}"/>
          </ac:picMkLst>
        </pc:picChg>
        <pc:picChg chg="mod">
          <ac:chgData name="Owen Sheedy" userId="S::owen.sheedy@lethsd.ab.ca::b1c9949c-efb5-4f8f-8e1c-29dbcaf5146f" providerId="AD" clId="Web-{2A925E97-558F-1837-2B00-7ECCF195C619}" dt="2020-10-15T17:12:51.442" v="721" actId="14100"/>
          <ac:picMkLst>
            <pc:docMk/>
            <pc:sldMk cId="2401482928" sldId="274"/>
            <ac:picMk id="16" creationId="{A86A98D7-30A4-4DD5-A9FF-732497E0FECD}"/>
          </ac:picMkLst>
        </pc:picChg>
      </pc:sldChg>
      <pc:sldChg chg="addSp modSp add ord replId">
        <pc:chgData name="Owen Sheedy" userId="S::owen.sheedy@lethsd.ab.ca::b1c9949c-efb5-4f8f-8e1c-29dbcaf5146f" providerId="AD" clId="Web-{2A925E97-558F-1837-2B00-7ECCF195C619}" dt="2020-10-15T18:02:54.883" v="1553" actId="1076"/>
        <pc:sldMkLst>
          <pc:docMk/>
          <pc:sldMk cId="808174495" sldId="275"/>
        </pc:sldMkLst>
        <pc:spChg chg="mod">
          <ac:chgData name="Owen Sheedy" userId="S::owen.sheedy@lethsd.ab.ca::b1c9949c-efb5-4f8f-8e1c-29dbcaf5146f" providerId="AD" clId="Web-{2A925E97-558F-1837-2B00-7ECCF195C619}" dt="2020-10-15T17:44:01.802" v="1549" actId="14100"/>
          <ac:spMkLst>
            <pc:docMk/>
            <pc:sldMk cId="808174495" sldId="275"/>
            <ac:spMk id="4" creationId="{03B4F4F2-CAF4-43A2-852E-88CEC684D6D3}"/>
          </ac:spMkLst>
        </pc:spChg>
        <pc:picChg chg="add mod">
          <ac:chgData name="Owen Sheedy" userId="S::owen.sheedy@lethsd.ab.ca::b1c9949c-efb5-4f8f-8e1c-29dbcaf5146f" providerId="AD" clId="Web-{2A925E97-558F-1837-2B00-7ECCF195C619}" dt="2020-10-15T17:20:43.403" v="836" actId="1076"/>
          <ac:picMkLst>
            <pc:docMk/>
            <pc:sldMk cId="808174495" sldId="275"/>
            <ac:picMk id="2" creationId="{FE4CEEDB-3664-4FAA-9112-F470B19259D3}"/>
          </ac:picMkLst>
        </pc:picChg>
        <pc:picChg chg="add mod">
          <ac:chgData name="Owen Sheedy" userId="S::owen.sheedy@lethsd.ab.ca::b1c9949c-efb5-4f8f-8e1c-29dbcaf5146f" providerId="AD" clId="Web-{2A925E97-558F-1837-2B00-7ECCF195C619}" dt="2020-10-15T18:02:54.883" v="1553" actId="1076"/>
          <ac:picMkLst>
            <pc:docMk/>
            <pc:sldMk cId="808174495" sldId="275"/>
            <ac:picMk id="5" creationId="{E46704F2-0602-4F6E-AA6A-1533CC47FC7B}"/>
          </ac:picMkLst>
        </pc:picChg>
      </pc:sldChg>
      <pc:sldChg chg="modSp add ord replId">
        <pc:chgData name="Owen Sheedy" userId="S::owen.sheedy@lethsd.ab.ca::b1c9949c-efb5-4f8f-8e1c-29dbcaf5146f" providerId="AD" clId="Web-{2A925E97-558F-1837-2B00-7ECCF195C619}" dt="2020-10-15T18:07:19.990" v="1574" actId="20577"/>
        <pc:sldMkLst>
          <pc:docMk/>
          <pc:sldMk cId="2938033026" sldId="276"/>
        </pc:sldMkLst>
        <pc:spChg chg="mod">
          <ac:chgData name="Owen Sheedy" userId="S::owen.sheedy@lethsd.ab.ca::b1c9949c-efb5-4f8f-8e1c-29dbcaf5146f" providerId="AD" clId="Web-{2A925E97-558F-1837-2B00-7ECCF195C619}" dt="2020-10-15T18:07:19.990" v="1574" actId="20577"/>
          <ac:spMkLst>
            <pc:docMk/>
            <pc:sldMk cId="2938033026" sldId="276"/>
            <ac:spMk id="4" creationId="{03B4F4F2-CAF4-43A2-852E-88CEC684D6D3}"/>
          </ac:spMkLst>
        </pc:spChg>
      </pc:sldChg>
      <pc:sldChg chg="addSp delSp modSp add ord replId">
        <pc:chgData name="Owen Sheedy" userId="S::owen.sheedy@lethsd.ab.ca::b1c9949c-efb5-4f8f-8e1c-29dbcaf5146f" providerId="AD" clId="Web-{2A925E97-558F-1837-2B00-7ECCF195C619}" dt="2020-10-15T17:28:33.005" v="1000" actId="20577"/>
        <pc:sldMkLst>
          <pc:docMk/>
          <pc:sldMk cId="58490096" sldId="277"/>
        </pc:sldMkLst>
        <pc:spChg chg="add mod">
          <ac:chgData name="Owen Sheedy" userId="S::owen.sheedy@lethsd.ab.ca::b1c9949c-efb5-4f8f-8e1c-29dbcaf5146f" providerId="AD" clId="Web-{2A925E97-558F-1837-2B00-7ECCF195C619}" dt="2020-10-15T17:27:19.850" v="945" actId="20577"/>
          <ac:spMkLst>
            <pc:docMk/>
            <pc:sldMk cId="58490096" sldId="277"/>
            <ac:spMk id="3" creationId="{3CD8817D-05C1-4730-B918-1BCDBB7DD751}"/>
          </ac:spMkLst>
        </pc:spChg>
        <pc:spChg chg="add mod">
          <ac:chgData name="Owen Sheedy" userId="S::owen.sheedy@lethsd.ab.ca::b1c9949c-efb5-4f8f-8e1c-29dbcaf5146f" providerId="AD" clId="Web-{2A925E97-558F-1837-2B00-7ECCF195C619}" dt="2020-10-15T17:28:33.005" v="1000" actId="20577"/>
          <ac:spMkLst>
            <pc:docMk/>
            <pc:sldMk cId="58490096" sldId="277"/>
            <ac:spMk id="4" creationId="{1C7C03DA-263B-425A-918D-5890458AC1D4}"/>
          </ac:spMkLst>
        </pc:spChg>
        <pc:picChg chg="mod modCrop">
          <ac:chgData name="Owen Sheedy" userId="S::owen.sheedy@lethsd.ab.ca::b1c9949c-efb5-4f8f-8e1c-29dbcaf5146f" providerId="AD" clId="Web-{2A925E97-558F-1837-2B00-7ECCF195C619}" dt="2020-10-15T17:26:23.476" v="884" actId="1076"/>
          <ac:picMkLst>
            <pc:docMk/>
            <pc:sldMk cId="58490096" sldId="277"/>
            <ac:picMk id="2" creationId="{DF61CA74-8D38-4A71-800D-A85815CBD10B}"/>
          </ac:picMkLst>
        </pc:picChg>
        <pc:picChg chg="add mod modCrop">
          <ac:chgData name="Owen Sheedy" userId="S::owen.sheedy@lethsd.ab.ca::b1c9949c-efb5-4f8f-8e1c-29dbcaf5146f" providerId="AD" clId="Web-{2A925E97-558F-1837-2B00-7ECCF195C619}" dt="2020-10-15T17:26:20.538" v="883" actId="1076"/>
          <ac:picMkLst>
            <pc:docMk/>
            <pc:sldMk cId="58490096" sldId="277"/>
            <ac:picMk id="5" creationId="{263F7EC8-6CF1-44F7-AC46-C87643D0FC09}"/>
          </ac:picMkLst>
        </pc:picChg>
        <pc:picChg chg="add del">
          <ac:chgData name="Owen Sheedy" userId="S::owen.sheedy@lethsd.ab.ca::b1c9949c-efb5-4f8f-8e1c-29dbcaf5146f" providerId="AD" clId="Web-{2A925E97-558F-1837-2B00-7ECCF195C619}" dt="2020-10-15T17:26:27.523" v="886"/>
          <ac:picMkLst>
            <pc:docMk/>
            <pc:sldMk cId="58490096" sldId="277"/>
            <ac:picMk id="6" creationId="{961614EF-1F65-4DDC-8882-3B0C463A49C7}"/>
          </ac:picMkLst>
        </pc:picChg>
      </pc:sldChg>
      <pc:sldChg chg="addSp modSp add ord replId">
        <pc:chgData name="Owen Sheedy" userId="S::owen.sheedy@lethsd.ab.ca::b1c9949c-efb5-4f8f-8e1c-29dbcaf5146f" providerId="AD" clId="Web-{2A925E97-558F-1837-2B00-7ECCF195C619}" dt="2020-10-15T18:03:06.274" v="1555" actId="1076"/>
        <pc:sldMkLst>
          <pc:docMk/>
          <pc:sldMk cId="2395993968" sldId="278"/>
        </pc:sldMkLst>
        <pc:spChg chg="mod">
          <ac:chgData name="Owen Sheedy" userId="S::owen.sheedy@lethsd.ab.ca::b1c9949c-efb5-4f8f-8e1c-29dbcaf5146f" providerId="AD" clId="Web-{2A925E97-558F-1837-2B00-7ECCF195C619}" dt="2020-10-15T17:41:10.086" v="1390" actId="20577"/>
          <ac:spMkLst>
            <pc:docMk/>
            <pc:sldMk cId="2395993968" sldId="278"/>
            <ac:spMk id="4" creationId="{03B4F4F2-CAF4-43A2-852E-88CEC684D6D3}"/>
          </ac:spMkLst>
        </pc:spChg>
        <pc:picChg chg="add mod">
          <ac:chgData name="Owen Sheedy" userId="S::owen.sheedy@lethsd.ab.ca::b1c9949c-efb5-4f8f-8e1c-29dbcaf5146f" providerId="AD" clId="Web-{2A925E97-558F-1837-2B00-7ECCF195C619}" dt="2020-10-15T18:03:06.274" v="1555" actId="1076"/>
          <ac:picMkLst>
            <pc:docMk/>
            <pc:sldMk cId="2395993968" sldId="278"/>
            <ac:picMk id="5" creationId="{830B769A-511E-4AA9-9E62-180134F8BD8C}"/>
          </ac:picMkLst>
        </pc:picChg>
      </pc:sldChg>
      <pc:sldChg chg="addSp modSp add del ord replId">
        <pc:chgData name="Owen Sheedy" userId="S::owen.sheedy@lethsd.ab.ca::b1c9949c-efb5-4f8f-8e1c-29dbcaf5146f" providerId="AD" clId="Web-{2A925E97-558F-1837-2B00-7ECCF195C619}" dt="2020-10-15T17:37:47.730" v="1294"/>
        <pc:sldMkLst>
          <pc:docMk/>
          <pc:sldMk cId="1747605889" sldId="279"/>
        </pc:sldMkLst>
        <pc:picChg chg="add mod modCrop">
          <ac:chgData name="Owen Sheedy" userId="S::owen.sheedy@lethsd.ab.ca::b1c9949c-efb5-4f8f-8e1c-29dbcaf5146f" providerId="AD" clId="Web-{2A925E97-558F-1837-2B00-7ECCF195C619}" dt="2020-10-15T17:35:46.857" v="1029"/>
          <ac:picMkLst>
            <pc:docMk/>
            <pc:sldMk cId="1747605889" sldId="279"/>
            <ac:picMk id="5" creationId="{2BF1A685-E269-4528-A154-03E9C436D322}"/>
          </ac:picMkLst>
        </pc:picChg>
      </pc:sldChg>
      <pc:sldChg chg="add ord replId">
        <pc:chgData name="Owen Sheedy" userId="S::owen.sheedy@lethsd.ab.ca::b1c9949c-efb5-4f8f-8e1c-29dbcaf5146f" providerId="AD" clId="Web-{2A925E97-558F-1837-2B00-7ECCF195C619}" dt="2020-10-15T17:29:36.551" v="1012"/>
        <pc:sldMkLst>
          <pc:docMk/>
          <pc:sldMk cId="2300502983" sldId="280"/>
        </pc:sldMkLst>
      </pc:sldChg>
      <pc:sldChg chg="modSp add ord replId">
        <pc:chgData name="Owen Sheedy" userId="S::owen.sheedy@lethsd.ab.ca::b1c9949c-efb5-4f8f-8e1c-29dbcaf5146f" providerId="AD" clId="Web-{2A925E97-558F-1837-2B00-7ECCF195C619}" dt="2020-10-15T17:38:15.667" v="1299" actId="1076"/>
        <pc:sldMkLst>
          <pc:docMk/>
          <pc:sldMk cId="1142353293" sldId="281"/>
        </pc:sldMkLst>
        <pc:picChg chg="mod modCrop">
          <ac:chgData name="Owen Sheedy" userId="S::owen.sheedy@lethsd.ab.ca::b1c9949c-efb5-4f8f-8e1c-29dbcaf5146f" providerId="AD" clId="Web-{2A925E97-558F-1837-2B00-7ECCF195C619}" dt="2020-10-15T17:38:15.667" v="1299" actId="1076"/>
          <ac:picMkLst>
            <pc:docMk/>
            <pc:sldMk cId="1142353293" sldId="281"/>
            <ac:picMk id="2" creationId="{68F5D5D6-3F2C-4385-A9E6-01020DF8419A}"/>
          </ac:picMkLst>
        </pc:picChg>
      </pc:sldChg>
      <pc:sldChg chg="modSp add ord replId">
        <pc:chgData name="Owen Sheedy" userId="S::owen.sheedy@lethsd.ab.ca::b1c9949c-efb5-4f8f-8e1c-29dbcaf5146f" providerId="AD" clId="Web-{2A925E97-558F-1837-2B00-7ECCF195C619}" dt="2020-10-15T17:37:39.027" v="1291" actId="20577"/>
        <pc:sldMkLst>
          <pc:docMk/>
          <pc:sldMk cId="1920349041" sldId="282"/>
        </pc:sldMkLst>
        <pc:spChg chg="mod">
          <ac:chgData name="Owen Sheedy" userId="S::owen.sheedy@lethsd.ab.ca::b1c9949c-efb5-4f8f-8e1c-29dbcaf5146f" providerId="AD" clId="Web-{2A925E97-558F-1837-2B00-7ECCF195C619}" dt="2020-10-15T17:36:30.107" v="1208" actId="20577"/>
          <ac:spMkLst>
            <pc:docMk/>
            <pc:sldMk cId="1920349041" sldId="282"/>
            <ac:spMk id="3" creationId="{3CD8817D-05C1-4730-B918-1BCDBB7DD751}"/>
          </ac:spMkLst>
        </pc:spChg>
        <pc:spChg chg="mod">
          <ac:chgData name="Owen Sheedy" userId="S::owen.sheedy@lethsd.ab.ca::b1c9949c-efb5-4f8f-8e1c-29dbcaf5146f" providerId="AD" clId="Web-{2A925E97-558F-1837-2B00-7ECCF195C619}" dt="2020-10-15T17:37:39.027" v="1291" actId="20577"/>
          <ac:spMkLst>
            <pc:docMk/>
            <pc:sldMk cId="1920349041" sldId="282"/>
            <ac:spMk id="4" creationId="{1C7C03DA-263B-425A-918D-5890458AC1D4}"/>
          </ac:spMkLst>
        </pc:spChg>
      </pc:sldChg>
    </pc:docChg>
  </pc:docChgLst>
  <pc:docChgLst>
    <pc:chgData name="Owen Sheedy" userId="S::owen.sheedy@lethsd.ab.ca::b1c9949c-efb5-4f8f-8e1c-29dbcaf5146f" providerId="AD" clId="Web-{9E904FDA-FC11-373E-6932-325434654C93}"/>
    <pc:docChg chg="addSld delSld modSld">
      <pc:chgData name="Owen Sheedy" userId="S::owen.sheedy@lethsd.ab.ca::b1c9949c-efb5-4f8f-8e1c-29dbcaf5146f" providerId="AD" clId="Web-{9E904FDA-FC11-373E-6932-325434654C93}" dt="2020-04-21T15:26:46.365" v="54"/>
      <pc:docMkLst>
        <pc:docMk/>
      </pc:docMkLst>
      <pc:sldChg chg="modSp del">
        <pc:chgData name="Owen Sheedy" userId="S::owen.sheedy@lethsd.ab.ca::b1c9949c-efb5-4f8f-8e1c-29dbcaf5146f" providerId="AD" clId="Web-{9E904FDA-FC11-373E-6932-325434654C93}" dt="2020-04-21T15:26:46.365" v="54"/>
        <pc:sldMkLst>
          <pc:docMk/>
          <pc:sldMk cId="2211856550" sldId="256"/>
        </pc:sldMkLst>
        <pc:spChg chg="mod">
          <ac:chgData name="Owen Sheedy" userId="S::owen.sheedy@lethsd.ab.ca::b1c9949c-efb5-4f8f-8e1c-29dbcaf5146f" providerId="AD" clId="Web-{9E904FDA-FC11-373E-6932-325434654C93}" dt="2020-04-21T15:20:40.223" v="3" actId="20577"/>
          <ac:spMkLst>
            <pc:docMk/>
            <pc:sldMk cId="2211856550" sldId="256"/>
            <ac:spMk id="2" creationId="{00000000-0000-0000-0000-000000000000}"/>
          </ac:spMkLst>
        </pc:spChg>
      </pc:sldChg>
      <pc:sldChg chg="addSp modSp new mod setBg">
        <pc:chgData name="Owen Sheedy" userId="S::owen.sheedy@lethsd.ab.ca::b1c9949c-efb5-4f8f-8e1c-29dbcaf5146f" providerId="AD" clId="Web-{9E904FDA-FC11-373E-6932-325434654C93}" dt="2020-04-21T15:22:01.223" v="9"/>
        <pc:sldMkLst>
          <pc:docMk/>
          <pc:sldMk cId="4100023350" sldId="257"/>
        </pc:sldMkLst>
        <pc:spChg chg="add">
          <ac:chgData name="Owen Sheedy" userId="S::owen.sheedy@lethsd.ab.ca::b1c9949c-efb5-4f8f-8e1c-29dbcaf5146f" providerId="AD" clId="Web-{9E904FDA-FC11-373E-6932-325434654C93}" dt="2020-04-21T15:22:01.223" v="9"/>
          <ac:spMkLst>
            <pc:docMk/>
            <pc:sldMk cId="4100023350" sldId="257"/>
            <ac:spMk id="7" creationId="{C1F07745-D943-46DF-AB69-FA455CE428EA}"/>
          </ac:spMkLst>
        </pc:spChg>
        <pc:spChg chg="add">
          <ac:chgData name="Owen Sheedy" userId="S::owen.sheedy@lethsd.ab.ca::b1c9949c-efb5-4f8f-8e1c-29dbcaf5146f" providerId="AD" clId="Web-{9E904FDA-FC11-373E-6932-325434654C93}" dt="2020-04-21T15:22:01.223" v="9"/>
          <ac:spMkLst>
            <pc:docMk/>
            <pc:sldMk cId="4100023350" sldId="257"/>
            <ac:spMk id="9" creationId="{B72A2E17-3305-4404-A0DA-5CC3BDAFE08C}"/>
          </ac:spMkLst>
        </pc:spChg>
        <pc:picChg chg="add mod">
          <ac:chgData name="Owen Sheedy" userId="S::owen.sheedy@lethsd.ab.ca::b1c9949c-efb5-4f8f-8e1c-29dbcaf5146f" providerId="AD" clId="Web-{9E904FDA-FC11-373E-6932-325434654C93}" dt="2020-04-21T15:22:01.223" v="9"/>
          <ac:picMkLst>
            <pc:docMk/>
            <pc:sldMk cId="4100023350" sldId="257"/>
            <ac:picMk id="2" creationId="{93EE5BEE-2B0E-4745-B8CF-226788568A14}"/>
          </ac:picMkLst>
        </pc:picChg>
      </pc:sldChg>
      <pc:sldChg chg="delSp add del replId">
        <pc:chgData name="Owen Sheedy" userId="S::owen.sheedy@lethsd.ab.ca::b1c9949c-efb5-4f8f-8e1c-29dbcaf5146f" providerId="AD" clId="Web-{9E904FDA-FC11-373E-6932-325434654C93}" dt="2020-04-21T15:22:14.770" v="12"/>
        <pc:sldMkLst>
          <pc:docMk/>
          <pc:sldMk cId="536922822" sldId="258"/>
        </pc:sldMkLst>
        <pc:picChg chg="del">
          <ac:chgData name="Owen Sheedy" userId="S::owen.sheedy@lethsd.ab.ca::b1c9949c-efb5-4f8f-8e1c-29dbcaf5146f" providerId="AD" clId="Web-{9E904FDA-FC11-373E-6932-325434654C93}" dt="2020-04-21T15:22:11.661" v="11"/>
          <ac:picMkLst>
            <pc:docMk/>
            <pc:sldMk cId="536922822" sldId="258"/>
            <ac:picMk id="2" creationId="{93EE5BEE-2B0E-4745-B8CF-226788568A14}"/>
          </ac:picMkLst>
        </pc:picChg>
      </pc:sldChg>
      <pc:sldChg chg="addSp modSp new mod setBg">
        <pc:chgData name="Owen Sheedy" userId="S::owen.sheedy@lethsd.ab.ca::b1c9949c-efb5-4f8f-8e1c-29dbcaf5146f" providerId="AD" clId="Web-{9E904FDA-FC11-373E-6932-325434654C93}" dt="2020-04-21T15:22:40.411" v="19"/>
        <pc:sldMkLst>
          <pc:docMk/>
          <pc:sldMk cId="682397475" sldId="258"/>
        </pc:sldMkLst>
        <pc:spChg chg="add">
          <ac:chgData name="Owen Sheedy" userId="S::owen.sheedy@lethsd.ab.ca::b1c9949c-efb5-4f8f-8e1c-29dbcaf5146f" providerId="AD" clId="Web-{9E904FDA-FC11-373E-6932-325434654C93}" dt="2020-04-21T15:22:40.411" v="19"/>
          <ac:spMkLst>
            <pc:docMk/>
            <pc:sldMk cId="682397475" sldId="258"/>
            <ac:spMk id="7" creationId="{C1F07745-D943-46DF-AB69-FA455CE428EA}"/>
          </ac:spMkLst>
        </pc:spChg>
        <pc:spChg chg="add">
          <ac:chgData name="Owen Sheedy" userId="S::owen.sheedy@lethsd.ab.ca::b1c9949c-efb5-4f8f-8e1c-29dbcaf5146f" providerId="AD" clId="Web-{9E904FDA-FC11-373E-6932-325434654C93}" dt="2020-04-21T15:22:40.411" v="19"/>
          <ac:spMkLst>
            <pc:docMk/>
            <pc:sldMk cId="682397475" sldId="258"/>
            <ac:spMk id="9" creationId="{B72A2E17-3305-4404-A0DA-5CC3BDAFE08C}"/>
          </ac:spMkLst>
        </pc:spChg>
        <pc:picChg chg="add mod">
          <ac:chgData name="Owen Sheedy" userId="S::owen.sheedy@lethsd.ab.ca::b1c9949c-efb5-4f8f-8e1c-29dbcaf5146f" providerId="AD" clId="Web-{9E904FDA-FC11-373E-6932-325434654C93}" dt="2020-04-21T15:22:40.411" v="19"/>
          <ac:picMkLst>
            <pc:docMk/>
            <pc:sldMk cId="682397475" sldId="258"/>
            <ac:picMk id="2" creationId="{F1FAD3DE-9A3B-4F6F-BE1F-BE6191F5C058}"/>
          </ac:picMkLst>
        </pc:picChg>
      </pc:sldChg>
      <pc:sldChg chg="addSp modSp add mod replId setBg">
        <pc:chgData name="Owen Sheedy" userId="S::owen.sheedy@lethsd.ab.ca::b1c9949c-efb5-4f8f-8e1c-29dbcaf5146f" providerId="AD" clId="Web-{9E904FDA-FC11-373E-6932-325434654C93}" dt="2020-04-21T15:23:01.864" v="21"/>
        <pc:sldMkLst>
          <pc:docMk/>
          <pc:sldMk cId="159929047" sldId="259"/>
        </pc:sldMkLst>
        <pc:spChg chg="add">
          <ac:chgData name="Owen Sheedy" userId="S::owen.sheedy@lethsd.ab.ca::b1c9949c-efb5-4f8f-8e1c-29dbcaf5146f" providerId="AD" clId="Web-{9E904FDA-FC11-373E-6932-325434654C93}" dt="2020-04-21T15:23:01.864" v="21"/>
          <ac:spMkLst>
            <pc:docMk/>
            <pc:sldMk cId="159929047" sldId="259"/>
            <ac:spMk id="7" creationId="{C1F07745-D943-46DF-AB69-FA455CE428EA}"/>
          </ac:spMkLst>
        </pc:spChg>
        <pc:spChg chg="add">
          <ac:chgData name="Owen Sheedy" userId="S::owen.sheedy@lethsd.ab.ca::b1c9949c-efb5-4f8f-8e1c-29dbcaf5146f" providerId="AD" clId="Web-{9E904FDA-FC11-373E-6932-325434654C93}" dt="2020-04-21T15:23:01.864" v="21"/>
          <ac:spMkLst>
            <pc:docMk/>
            <pc:sldMk cId="159929047" sldId="259"/>
            <ac:spMk id="9" creationId="{B72A2E17-3305-4404-A0DA-5CC3BDAFE08C}"/>
          </ac:spMkLst>
        </pc:spChg>
        <pc:picChg chg="add mod">
          <ac:chgData name="Owen Sheedy" userId="S::owen.sheedy@lethsd.ab.ca::b1c9949c-efb5-4f8f-8e1c-29dbcaf5146f" providerId="AD" clId="Web-{9E904FDA-FC11-373E-6932-325434654C93}" dt="2020-04-21T15:23:01.864" v="21"/>
          <ac:picMkLst>
            <pc:docMk/>
            <pc:sldMk cId="159929047" sldId="259"/>
            <ac:picMk id="2" creationId="{42EA4335-3D5C-4BA2-BEA8-BD06668420D8}"/>
          </ac:picMkLst>
        </pc:picChg>
      </pc:sldChg>
      <pc:sldChg chg="addSp modSp add mod replId setBg">
        <pc:chgData name="Owen Sheedy" userId="S::owen.sheedy@lethsd.ab.ca::b1c9949c-efb5-4f8f-8e1c-29dbcaf5146f" providerId="AD" clId="Web-{9E904FDA-FC11-373E-6932-325434654C93}" dt="2020-04-21T15:23:17.192" v="23"/>
        <pc:sldMkLst>
          <pc:docMk/>
          <pc:sldMk cId="2508883577" sldId="260"/>
        </pc:sldMkLst>
        <pc:spChg chg="add">
          <ac:chgData name="Owen Sheedy" userId="S::owen.sheedy@lethsd.ab.ca::b1c9949c-efb5-4f8f-8e1c-29dbcaf5146f" providerId="AD" clId="Web-{9E904FDA-FC11-373E-6932-325434654C93}" dt="2020-04-21T15:23:17.192" v="23"/>
          <ac:spMkLst>
            <pc:docMk/>
            <pc:sldMk cId="2508883577" sldId="260"/>
            <ac:spMk id="7" creationId="{C1F07745-D943-46DF-AB69-FA455CE428EA}"/>
          </ac:spMkLst>
        </pc:spChg>
        <pc:spChg chg="add">
          <ac:chgData name="Owen Sheedy" userId="S::owen.sheedy@lethsd.ab.ca::b1c9949c-efb5-4f8f-8e1c-29dbcaf5146f" providerId="AD" clId="Web-{9E904FDA-FC11-373E-6932-325434654C93}" dt="2020-04-21T15:23:17.192" v="23"/>
          <ac:spMkLst>
            <pc:docMk/>
            <pc:sldMk cId="2508883577" sldId="260"/>
            <ac:spMk id="9" creationId="{B72A2E17-3305-4404-A0DA-5CC3BDAFE08C}"/>
          </ac:spMkLst>
        </pc:spChg>
        <pc:picChg chg="add mod">
          <ac:chgData name="Owen Sheedy" userId="S::owen.sheedy@lethsd.ab.ca::b1c9949c-efb5-4f8f-8e1c-29dbcaf5146f" providerId="AD" clId="Web-{9E904FDA-FC11-373E-6932-325434654C93}" dt="2020-04-21T15:23:17.192" v="23"/>
          <ac:picMkLst>
            <pc:docMk/>
            <pc:sldMk cId="2508883577" sldId="260"/>
            <ac:picMk id="2" creationId="{00A4B3EC-A5B9-4CBB-B4F4-2B74A11A35AD}"/>
          </ac:picMkLst>
        </pc:picChg>
      </pc:sldChg>
      <pc:sldChg chg="addSp delSp modSp add mod replId setBg">
        <pc:chgData name="Owen Sheedy" userId="S::owen.sheedy@lethsd.ab.ca::b1c9949c-efb5-4f8f-8e1c-29dbcaf5146f" providerId="AD" clId="Web-{9E904FDA-FC11-373E-6932-325434654C93}" dt="2020-04-21T15:23:32.567" v="27"/>
        <pc:sldMkLst>
          <pc:docMk/>
          <pc:sldMk cId="1548779492" sldId="261"/>
        </pc:sldMkLst>
        <pc:spChg chg="add">
          <ac:chgData name="Owen Sheedy" userId="S::owen.sheedy@lethsd.ab.ca::b1c9949c-efb5-4f8f-8e1c-29dbcaf5146f" providerId="AD" clId="Web-{9E904FDA-FC11-373E-6932-325434654C93}" dt="2020-04-21T15:23:32.567" v="27"/>
          <ac:spMkLst>
            <pc:docMk/>
            <pc:sldMk cId="1548779492" sldId="261"/>
            <ac:spMk id="4" creationId="{C1F07745-D943-46DF-AB69-FA455CE428EA}"/>
          </ac:spMkLst>
        </pc:spChg>
        <pc:spChg chg="add">
          <ac:chgData name="Owen Sheedy" userId="S::owen.sheedy@lethsd.ab.ca::b1c9949c-efb5-4f8f-8e1c-29dbcaf5146f" providerId="AD" clId="Web-{9E904FDA-FC11-373E-6932-325434654C93}" dt="2020-04-21T15:23:32.567" v="27"/>
          <ac:spMkLst>
            <pc:docMk/>
            <pc:sldMk cId="1548779492" sldId="261"/>
            <ac:spMk id="5" creationId="{B72A2E17-3305-4404-A0DA-5CC3BDAFE08C}"/>
          </ac:spMkLst>
        </pc:spChg>
        <pc:spChg chg="add del">
          <ac:chgData name="Owen Sheedy" userId="S::owen.sheedy@lethsd.ab.ca::b1c9949c-efb5-4f8f-8e1c-29dbcaf5146f" providerId="AD" clId="Web-{9E904FDA-FC11-373E-6932-325434654C93}" dt="2020-04-21T15:23:32.552" v="26"/>
          <ac:spMkLst>
            <pc:docMk/>
            <pc:sldMk cId="1548779492" sldId="261"/>
            <ac:spMk id="7" creationId="{DE479FF5-13B8-44CF-A149-6E7E0489FE99}"/>
          </ac:spMkLst>
        </pc:spChg>
        <pc:spChg chg="add del">
          <ac:chgData name="Owen Sheedy" userId="S::owen.sheedy@lethsd.ab.ca::b1c9949c-efb5-4f8f-8e1c-29dbcaf5146f" providerId="AD" clId="Web-{9E904FDA-FC11-373E-6932-325434654C93}" dt="2020-04-21T15:23:32.552" v="26"/>
          <ac:spMkLst>
            <pc:docMk/>
            <pc:sldMk cId="1548779492" sldId="261"/>
            <ac:spMk id="9" creationId="{273834BF-BB09-46BB-BA11-D8C65C3582FC}"/>
          </ac:spMkLst>
        </pc:spChg>
        <pc:picChg chg="add mod">
          <ac:chgData name="Owen Sheedy" userId="S::owen.sheedy@lethsd.ab.ca::b1c9949c-efb5-4f8f-8e1c-29dbcaf5146f" providerId="AD" clId="Web-{9E904FDA-FC11-373E-6932-325434654C93}" dt="2020-04-21T15:23:32.567" v="27"/>
          <ac:picMkLst>
            <pc:docMk/>
            <pc:sldMk cId="1548779492" sldId="261"/>
            <ac:picMk id="2" creationId="{13616F01-1F4F-4499-87DA-4B052812756B}"/>
          </ac:picMkLst>
        </pc:picChg>
      </pc:sldChg>
      <pc:sldChg chg="addSp modSp add mod replId setBg">
        <pc:chgData name="Owen Sheedy" userId="S::owen.sheedy@lethsd.ab.ca::b1c9949c-efb5-4f8f-8e1c-29dbcaf5146f" providerId="AD" clId="Web-{9E904FDA-FC11-373E-6932-325434654C93}" dt="2020-04-21T15:23:49.489" v="29"/>
        <pc:sldMkLst>
          <pc:docMk/>
          <pc:sldMk cId="2764403888" sldId="262"/>
        </pc:sldMkLst>
        <pc:spChg chg="add">
          <ac:chgData name="Owen Sheedy" userId="S::owen.sheedy@lethsd.ab.ca::b1c9949c-efb5-4f8f-8e1c-29dbcaf5146f" providerId="AD" clId="Web-{9E904FDA-FC11-373E-6932-325434654C93}" dt="2020-04-21T15:23:49.489" v="29"/>
          <ac:spMkLst>
            <pc:docMk/>
            <pc:sldMk cId="2764403888" sldId="262"/>
            <ac:spMk id="7" creationId="{C1F07745-D943-46DF-AB69-FA455CE428EA}"/>
          </ac:spMkLst>
        </pc:spChg>
        <pc:spChg chg="add">
          <ac:chgData name="Owen Sheedy" userId="S::owen.sheedy@lethsd.ab.ca::b1c9949c-efb5-4f8f-8e1c-29dbcaf5146f" providerId="AD" clId="Web-{9E904FDA-FC11-373E-6932-325434654C93}" dt="2020-04-21T15:23:49.489" v="29"/>
          <ac:spMkLst>
            <pc:docMk/>
            <pc:sldMk cId="2764403888" sldId="262"/>
            <ac:spMk id="9" creationId="{B72A2E17-3305-4404-A0DA-5CC3BDAFE08C}"/>
          </ac:spMkLst>
        </pc:spChg>
        <pc:picChg chg="add mod">
          <ac:chgData name="Owen Sheedy" userId="S::owen.sheedy@lethsd.ab.ca::b1c9949c-efb5-4f8f-8e1c-29dbcaf5146f" providerId="AD" clId="Web-{9E904FDA-FC11-373E-6932-325434654C93}" dt="2020-04-21T15:23:49.489" v="29"/>
          <ac:picMkLst>
            <pc:docMk/>
            <pc:sldMk cId="2764403888" sldId="262"/>
            <ac:picMk id="2" creationId="{1ECA2A7C-DE51-4C75-913B-0F5FCFC711FE}"/>
          </ac:picMkLst>
        </pc:picChg>
      </pc:sldChg>
      <pc:sldChg chg="addSp modSp new mod setBg">
        <pc:chgData name="Owen Sheedy" userId="S::owen.sheedy@lethsd.ab.ca::b1c9949c-efb5-4f8f-8e1c-29dbcaf5146f" providerId="AD" clId="Web-{9E904FDA-FC11-373E-6932-325434654C93}" dt="2020-04-21T15:24:46.880" v="35"/>
        <pc:sldMkLst>
          <pc:docMk/>
          <pc:sldMk cId="2156585785" sldId="263"/>
        </pc:sldMkLst>
        <pc:spChg chg="add">
          <ac:chgData name="Owen Sheedy" userId="S::owen.sheedy@lethsd.ab.ca::b1c9949c-efb5-4f8f-8e1c-29dbcaf5146f" providerId="AD" clId="Web-{9E904FDA-FC11-373E-6932-325434654C93}" dt="2020-04-21T15:24:46.880" v="35"/>
          <ac:spMkLst>
            <pc:docMk/>
            <pc:sldMk cId="2156585785" sldId="263"/>
            <ac:spMk id="7" creationId="{C1F07745-D943-46DF-AB69-FA455CE428EA}"/>
          </ac:spMkLst>
        </pc:spChg>
        <pc:spChg chg="add">
          <ac:chgData name="Owen Sheedy" userId="S::owen.sheedy@lethsd.ab.ca::b1c9949c-efb5-4f8f-8e1c-29dbcaf5146f" providerId="AD" clId="Web-{9E904FDA-FC11-373E-6932-325434654C93}" dt="2020-04-21T15:24:46.880" v="35"/>
          <ac:spMkLst>
            <pc:docMk/>
            <pc:sldMk cId="2156585785" sldId="263"/>
            <ac:spMk id="9" creationId="{B72A2E17-3305-4404-A0DA-5CC3BDAFE08C}"/>
          </ac:spMkLst>
        </pc:spChg>
        <pc:picChg chg="add mod">
          <ac:chgData name="Owen Sheedy" userId="S::owen.sheedy@lethsd.ab.ca::b1c9949c-efb5-4f8f-8e1c-29dbcaf5146f" providerId="AD" clId="Web-{9E904FDA-FC11-373E-6932-325434654C93}" dt="2020-04-21T15:24:46.880" v="35"/>
          <ac:picMkLst>
            <pc:docMk/>
            <pc:sldMk cId="2156585785" sldId="263"/>
            <ac:picMk id="2" creationId="{4C4C854F-242B-43F1-929C-FDB955B0DC5C}"/>
          </ac:picMkLst>
        </pc:picChg>
      </pc:sldChg>
      <pc:sldChg chg="addSp modSp add mod replId setBg">
        <pc:chgData name="Owen Sheedy" userId="S::owen.sheedy@lethsd.ab.ca::b1c9949c-efb5-4f8f-8e1c-29dbcaf5146f" providerId="AD" clId="Web-{9E904FDA-FC11-373E-6932-325434654C93}" dt="2020-04-21T15:25:01.630" v="37"/>
        <pc:sldMkLst>
          <pc:docMk/>
          <pc:sldMk cId="2246613491" sldId="264"/>
        </pc:sldMkLst>
        <pc:spChg chg="add">
          <ac:chgData name="Owen Sheedy" userId="S::owen.sheedy@lethsd.ab.ca::b1c9949c-efb5-4f8f-8e1c-29dbcaf5146f" providerId="AD" clId="Web-{9E904FDA-FC11-373E-6932-325434654C93}" dt="2020-04-21T15:25:01.630" v="37"/>
          <ac:spMkLst>
            <pc:docMk/>
            <pc:sldMk cId="2246613491" sldId="264"/>
            <ac:spMk id="7" creationId="{C1F07745-D943-46DF-AB69-FA455CE428EA}"/>
          </ac:spMkLst>
        </pc:spChg>
        <pc:spChg chg="add">
          <ac:chgData name="Owen Sheedy" userId="S::owen.sheedy@lethsd.ab.ca::b1c9949c-efb5-4f8f-8e1c-29dbcaf5146f" providerId="AD" clId="Web-{9E904FDA-FC11-373E-6932-325434654C93}" dt="2020-04-21T15:25:01.630" v="37"/>
          <ac:spMkLst>
            <pc:docMk/>
            <pc:sldMk cId="2246613491" sldId="264"/>
            <ac:spMk id="9" creationId="{B72A2E17-3305-4404-A0DA-5CC3BDAFE08C}"/>
          </ac:spMkLst>
        </pc:spChg>
        <pc:picChg chg="add mod">
          <ac:chgData name="Owen Sheedy" userId="S::owen.sheedy@lethsd.ab.ca::b1c9949c-efb5-4f8f-8e1c-29dbcaf5146f" providerId="AD" clId="Web-{9E904FDA-FC11-373E-6932-325434654C93}" dt="2020-04-21T15:25:01.630" v="37"/>
          <ac:picMkLst>
            <pc:docMk/>
            <pc:sldMk cId="2246613491" sldId="264"/>
            <ac:picMk id="2" creationId="{68F5D5D6-3F2C-4385-A9E6-01020DF8419A}"/>
          </ac:picMkLst>
        </pc:picChg>
      </pc:sldChg>
      <pc:sldChg chg="addSp modSp add mod replId setBg">
        <pc:chgData name="Owen Sheedy" userId="S::owen.sheedy@lethsd.ab.ca::b1c9949c-efb5-4f8f-8e1c-29dbcaf5146f" providerId="AD" clId="Web-{9E904FDA-FC11-373E-6932-325434654C93}" dt="2020-04-21T15:25:15.927" v="39"/>
        <pc:sldMkLst>
          <pc:docMk/>
          <pc:sldMk cId="2918059812" sldId="265"/>
        </pc:sldMkLst>
        <pc:spChg chg="add">
          <ac:chgData name="Owen Sheedy" userId="S::owen.sheedy@lethsd.ab.ca::b1c9949c-efb5-4f8f-8e1c-29dbcaf5146f" providerId="AD" clId="Web-{9E904FDA-FC11-373E-6932-325434654C93}" dt="2020-04-21T15:25:15.927" v="39"/>
          <ac:spMkLst>
            <pc:docMk/>
            <pc:sldMk cId="2918059812" sldId="265"/>
            <ac:spMk id="7" creationId="{C1F07745-D943-46DF-AB69-FA455CE428EA}"/>
          </ac:spMkLst>
        </pc:spChg>
        <pc:spChg chg="add">
          <ac:chgData name="Owen Sheedy" userId="S::owen.sheedy@lethsd.ab.ca::b1c9949c-efb5-4f8f-8e1c-29dbcaf5146f" providerId="AD" clId="Web-{9E904FDA-FC11-373E-6932-325434654C93}" dt="2020-04-21T15:25:15.927" v="39"/>
          <ac:spMkLst>
            <pc:docMk/>
            <pc:sldMk cId="2918059812" sldId="265"/>
            <ac:spMk id="9" creationId="{B72A2E17-3305-4404-A0DA-5CC3BDAFE08C}"/>
          </ac:spMkLst>
        </pc:spChg>
        <pc:picChg chg="add mod">
          <ac:chgData name="Owen Sheedy" userId="S::owen.sheedy@lethsd.ab.ca::b1c9949c-efb5-4f8f-8e1c-29dbcaf5146f" providerId="AD" clId="Web-{9E904FDA-FC11-373E-6932-325434654C93}" dt="2020-04-21T15:25:15.927" v="39"/>
          <ac:picMkLst>
            <pc:docMk/>
            <pc:sldMk cId="2918059812" sldId="265"/>
            <ac:picMk id="2" creationId="{DF61CA74-8D38-4A71-800D-A85815CBD10B}"/>
          </ac:picMkLst>
        </pc:picChg>
      </pc:sldChg>
      <pc:sldChg chg="addSp modSp add mod replId setBg">
        <pc:chgData name="Owen Sheedy" userId="S::owen.sheedy@lethsd.ab.ca::b1c9949c-efb5-4f8f-8e1c-29dbcaf5146f" providerId="AD" clId="Web-{9E904FDA-FC11-373E-6932-325434654C93}" dt="2020-04-21T15:25:32.568" v="43"/>
        <pc:sldMkLst>
          <pc:docMk/>
          <pc:sldMk cId="3858086748" sldId="266"/>
        </pc:sldMkLst>
        <pc:spChg chg="add">
          <ac:chgData name="Owen Sheedy" userId="S::owen.sheedy@lethsd.ab.ca::b1c9949c-efb5-4f8f-8e1c-29dbcaf5146f" providerId="AD" clId="Web-{9E904FDA-FC11-373E-6932-325434654C93}" dt="2020-04-21T15:25:32.568" v="43"/>
          <ac:spMkLst>
            <pc:docMk/>
            <pc:sldMk cId="3858086748" sldId="266"/>
            <ac:spMk id="7" creationId="{C1F07745-D943-46DF-AB69-FA455CE428EA}"/>
          </ac:spMkLst>
        </pc:spChg>
        <pc:spChg chg="add">
          <ac:chgData name="Owen Sheedy" userId="S::owen.sheedy@lethsd.ab.ca::b1c9949c-efb5-4f8f-8e1c-29dbcaf5146f" providerId="AD" clId="Web-{9E904FDA-FC11-373E-6932-325434654C93}" dt="2020-04-21T15:25:32.568" v="43"/>
          <ac:spMkLst>
            <pc:docMk/>
            <pc:sldMk cId="3858086748" sldId="266"/>
            <ac:spMk id="9" creationId="{B72A2E17-3305-4404-A0DA-5CC3BDAFE08C}"/>
          </ac:spMkLst>
        </pc:spChg>
        <pc:picChg chg="add mod">
          <ac:chgData name="Owen Sheedy" userId="S::owen.sheedy@lethsd.ab.ca::b1c9949c-efb5-4f8f-8e1c-29dbcaf5146f" providerId="AD" clId="Web-{9E904FDA-FC11-373E-6932-325434654C93}" dt="2020-04-21T15:25:32.568" v="43"/>
          <ac:picMkLst>
            <pc:docMk/>
            <pc:sldMk cId="3858086748" sldId="266"/>
            <ac:picMk id="2" creationId="{56B3DD10-1A60-403E-9717-A4EDE7D439A7}"/>
          </ac:picMkLst>
        </pc:picChg>
      </pc:sldChg>
      <pc:sldChg chg="addSp modSp add mod replId setBg">
        <pc:chgData name="Owen Sheedy" userId="S::owen.sheedy@lethsd.ab.ca::b1c9949c-efb5-4f8f-8e1c-29dbcaf5146f" providerId="AD" clId="Web-{9E904FDA-FC11-373E-6932-325434654C93}" dt="2020-04-21T15:25:45.709" v="45"/>
        <pc:sldMkLst>
          <pc:docMk/>
          <pc:sldMk cId="1214855918" sldId="267"/>
        </pc:sldMkLst>
        <pc:spChg chg="add">
          <ac:chgData name="Owen Sheedy" userId="S::owen.sheedy@lethsd.ab.ca::b1c9949c-efb5-4f8f-8e1c-29dbcaf5146f" providerId="AD" clId="Web-{9E904FDA-FC11-373E-6932-325434654C93}" dt="2020-04-21T15:25:45.709" v="45"/>
          <ac:spMkLst>
            <pc:docMk/>
            <pc:sldMk cId="1214855918" sldId="267"/>
            <ac:spMk id="7" creationId="{C1F07745-D943-46DF-AB69-FA455CE428EA}"/>
          </ac:spMkLst>
        </pc:spChg>
        <pc:spChg chg="add">
          <ac:chgData name="Owen Sheedy" userId="S::owen.sheedy@lethsd.ab.ca::b1c9949c-efb5-4f8f-8e1c-29dbcaf5146f" providerId="AD" clId="Web-{9E904FDA-FC11-373E-6932-325434654C93}" dt="2020-04-21T15:25:45.709" v="45"/>
          <ac:spMkLst>
            <pc:docMk/>
            <pc:sldMk cId="1214855918" sldId="267"/>
            <ac:spMk id="9" creationId="{B72A2E17-3305-4404-A0DA-5CC3BDAFE08C}"/>
          </ac:spMkLst>
        </pc:spChg>
        <pc:picChg chg="add mod">
          <ac:chgData name="Owen Sheedy" userId="S::owen.sheedy@lethsd.ab.ca::b1c9949c-efb5-4f8f-8e1c-29dbcaf5146f" providerId="AD" clId="Web-{9E904FDA-FC11-373E-6932-325434654C93}" dt="2020-04-21T15:25:45.709" v="45"/>
          <ac:picMkLst>
            <pc:docMk/>
            <pc:sldMk cId="1214855918" sldId="267"/>
            <ac:picMk id="2" creationId="{E8A1D617-1F72-443B-9AEA-EF45B3913342}"/>
          </ac:picMkLst>
        </pc:picChg>
      </pc:sldChg>
      <pc:sldChg chg="addSp modSp add mod replId setBg">
        <pc:chgData name="Owen Sheedy" userId="S::owen.sheedy@lethsd.ab.ca::b1c9949c-efb5-4f8f-8e1c-29dbcaf5146f" providerId="AD" clId="Web-{9E904FDA-FC11-373E-6932-325434654C93}" dt="2020-04-21T15:26:02.943" v="48"/>
        <pc:sldMkLst>
          <pc:docMk/>
          <pc:sldMk cId="3709237417" sldId="268"/>
        </pc:sldMkLst>
        <pc:spChg chg="add">
          <ac:chgData name="Owen Sheedy" userId="S::owen.sheedy@lethsd.ab.ca::b1c9949c-efb5-4f8f-8e1c-29dbcaf5146f" providerId="AD" clId="Web-{9E904FDA-FC11-373E-6932-325434654C93}" dt="2020-04-21T15:26:02.943" v="48"/>
          <ac:spMkLst>
            <pc:docMk/>
            <pc:sldMk cId="3709237417" sldId="268"/>
            <ac:spMk id="7" creationId="{C1F07745-D943-46DF-AB69-FA455CE428EA}"/>
          </ac:spMkLst>
        </pc:spChg>
        <pc:spChg chg="add">
          <ac:chgData name="Owen Sheedy" userId="S::owen.sheedy@lethsd.ab.ca::b1c9949c-efb5-4f8f-8e1c-29dbcaf5146f" providerId="AD" clId="Web-{9E904FDA-FC11-373E-6932-325434654C93}" dt="2020-04-21T15:26:02.943" v="48"/>
          <ac:spMkLst>
            <pc:docMk/>
            <pc:sldMk cId="3709237417" sldId="268"/>
            <ac:spMk id="9" creationId="{B72A2E17-3305-4404-A0DA-5CC3BDAFE08C}"/>
          </ac:spMkLst>
        </pc:spChg>
        <pc:picChg chg="add mod">
          <ac:chgData name="Owen Sheedy" userId="S::owen.sheedy@lethsd.ab.ca::b1c9949c-efb5-4f8f-8e1c-29dbcaf5146f" providerId="AD" clId="Web-{9E904FDA-FC11-373E-6932-325434654C93}" dt="2020-04-21T15:26:02.943" v="48"/>
          <ac:picMkLst>
            <pc:docMk/>
            <pc:sldMk cId="3709237417" sldId="268"/>
            <ac:picMk id="2" creationId="{B861D631-ECE7-42A2-A341-8059EEC45B17}"/>
          </ac:picMkLst>
        </pc:picChg>
      </pc:sldChg>
      <pc:sldChg chg="addSp modSp add mod replId setBg">
        <pc:chgData name="Owen Sheedy" userId="S::owen.sheedy@lethsd.ab.ca::b1c9949c-efb5-4f8f-8e1c-29dbcaf5146f" providerId="AD" clId="Web-{9E904FDA-FC11-373E-6932-325434654C93}" dt="2020-04-21T15:26:16.490" v="50"/>
        <pc:sldMkLst>
          <pc:docMk/>
          <pc:sldMk cId="3691217469" sldId="269"/>
        </pc:sldMkLst>
        <pc:spChg chg="add">
          <ac:chgData name="Owen Sheedy" userId="S::owen.sheedy@lethsd.ab.ca::b1c9949c-efb5-4f8f-8e1c-29dbcaf5146f" providerId="AD" clId="Web-{9E904FDA-FC11-373E-6932-325434654C93}" dt="2020-04-21T15:26:16.490" v="50"/>
          <ac:spMkLst>
            <pc:docMk/>
            <pc:sldMk cId="3691217469" sldId="269"/>
            <ac:spMk id="7" creationId="{C1F07745-D943-46DF-AB69-FA455CE428EA}"/>
          </ac:spMkLst>
        </pc:spChg>
        <pc:spChg chg="add">
          <ac:chgData name="Owen Sheedy" userId="S::owen.sheedy@lethsd.ab.ca::b1c9949c-efb5-4f8f-8e1c-29dbcaf5146f" providerId="AD" clId="Web-{9E904FDA-FC11-373E-6932-325434654C93}" dt="2020-04-21T15:26:16.490" v="50"/>
          <ac:spMkLst>
            <pc:docMk/>
            <pc:sldMk cId="3691217469" sldId="269"/>
            <ac:spMk id="9" creationId="{B72A2E17-3305-4404-A0DA-5CC3BDAFE08C}"/>
          </ac:spMkLst>
        </pc:spChg>
        <pc:picChg chg="add mod">
          <ac:chgData name="Owen Sheedy" userId="S::owen.sheedy@lethsd.ab.ca::b1c9949c-efb5-4f8f-8e1c-29dbcaf5146f" providerId="AD" clId="Web-{9E904FDA-FC11-373E-6932-325434654C93}" dt="2020-04-21T15:26:16.490" v="50"/>
          <ac:picMkLst>
            <pc:docMk/>
            <pc:sldMk cId="3691217469" sldId="269"/>
            <ac:picMk id="2" creationId="{B81B37A4-D1D4-4678-9BE9-DB6788A1CEA4}"/>
          </ac:picMkLst>
        </pc:picChg>
      </pc:sldChg>
      <pc:sldChg chg="addSp modSp new mod setBg">
        <pc:chgData name="Owen Sheedy" userId="S::owen.sheedy@lethsd.ab.ca::b1c9949c-efb5-4f8f-8e1c-29dbcaf5146f" providerId="AD" clId="Web-{9E904FDA-FC11-373E-6932-325434654C93}" dt="2020-04-21T15:26:43.381" v="53"/>
        <pc:sldMkLst>
          <pc:docMk/>
          <pc:sldMk cId="3326612577" sldId="270"/>
        </pc:sldMkLst>
        <pc:spChg chg="add">
          <ac:chgData name="Owen Sheedy" userId="S::owen.sheedy@lethsd.ab.ca::b1c9949c-efb5-4f8f-8e1c-29dbcaf5146f" providerId="AD" clId="Web-{9E904FDA-FC11-373E-6932-325434654C93}" dt="2020-04-21T15:26:43.381" v="53"/>
          <ac:spMkLst>
            <pc:docMk/>
            <pc:sldMk cId="3326612577" sldId="270"/>
            <ac:spMk id="7" creationId="{CAF43216-230D-4305-A1C8-B62D812B5A3E}"/>
          </ac:spMkLst>
        </pc:spChg>
        <pc:spChg chg="add">
          <ac:chgData name="Owen Sheedy" userId="S::owen.sheedy@lethsd.ab.ca::b1c9949c-efb5-4f8f-8e1c-29dbcaf5146f" providerId="AD" clId="Web-{9E904FDA-FC11-373E-6932-325434654C93}" dt="2020-04-21T15:26:43.381" v="53"/>
          <ac:spMkLst>
            <pc:docMk/>
            <pc:sldMk cId="3326612577" sldId="270"/>
            <ac:spMk id="11" creationId="{8B596859-88E8-4EB6-B800-82A454647840}"/>
          </ac:spMkLst>
        </pc:spChg>
        <pc:picChg chg="add mod">
          <ac:chgData name="Owen Sheedy" userId="S::owen.sheedy@lethsd.ab.ca::b1c9949c-efb5-4f8f-8e1c-29dbcaf5146f" providerId="AD" clId="Web-{9E904FDA-FC11-373E-6932-325434654C93}" dt="2020-04-21T15:26:43.381" v="53"/>
          <ac:picMkLst>
            <pc:docMk/>
            <pc:sldMk cId="3326612577" sldId="270"/>
            <ac:picMk id="2" creationId="{A878A567-6547-449B-B55E-9C524B5F1285}"/>
          </ac:picMkLst>
        </pc:picChg>
        <pc:picChg chg="add">
          <ac:chgData name="Owen Sheedy" userId="S::owen.sheedy@lethsd.ab.ca::b1c9949c-efb5-4f8f-8e1c-29dbcaf5146f" providerId="AD" clId="Web-{9E904FDA-FC11-373E-6932-325434654C93}" dt="2020-04-21T15:26:43.381" v="53"/>
          <ac:picMkLst>
            <pc:docMk/>
            <pc:sldMk cId="3326612577" sldId="270"/>
            <ac:picMk id="9" creationId="{ABFE1D33-74D4-49A6-BE38-4E9E88ED963B}"/>
          </ac:picMkLst>
        </pc:picChg>
      </pc:sldChg>
    </pc:docChg>
  </pc:docChgLst>
  <pc:docChgLst>
    <pc:chgData name="Owen Sheedy" userId="b1c9949c-efb5-4f8f-8e1c-29dbcaf5146f" providerId="ADAL" clId="{5B9076B1-4F6B-44B9-BE6C-AD5F61CE6869}"/>
    <pc:docChg chg="undo custSel addSld delSld modSld sldOrd">
      <pc:chgData name="Owen Sheedy" userId="b1c9949c-efb5-4f8f-8e1c-29dbcaf5146f" providerId="ADAL" clId="{5B9076B1-4F6B-44B9-BE6C-AD5F61CE6869}" dt="2020-10-21T22:06:33.232" v="57" actId="47"/>
      <pc:docMkLst>
        <pc:docMk/>
      </pc:docMkLst>
      <pc:sldChg chg="addSp modSp mod">
        <pc:chgData name="Owen Sheedy" userId="b1c9949c-efb5-4f8f-8e1c-29dbcaf5146f" providerId="ADAL" clId="{5B9076B1-4F6B-44B9-BE6C-AD5F61CE6869}" dt="2020-10-21T22:06:04.308" v="56" actId="1076"/>
        <pc:sldMkLst>
          <pc:docMk/>
          <pc:sldMk cId="682397475" sldId="258"/>
        </pc:sldMkLst>
        <pc:cxnChg chg="add mod">
          <ac:chgData name="Owen Sheedy" userId="b1c9949c-efb5-4f8f-8e1c-29dbcaf5146f" providerId="ADAL" clId="{5B9076B1-4F6B-44B9-BE6C-AD5F61CE6869}" dt="2020-10-21T22:06:04.308" v="56" actId="1076"/>
          <ac:cxnSpMkLst>
            <pc:docMk/>
            <pc:sldMk cId="682397475" sldId="258"/>
            <ac:cxnSpMk id="13" creationId="{91B5AEA0-0E84-4F63-993E-F7C9F03E8648}"/>
          </ac:cxnSpMkLst>
        </pc:cxnChg>
        <pc:cxnChg chg="add mod">
          <ac:chgData name="Owen Sheedy" userId="b1c9949c-efb5-4f8f-8e1c-29dbcaf5146f" providerId="ADAL" clId="{5B9076B1-4F6B-44B9-BE6C-AD5F61CE6869}" dt="2020-10-21T22:06:04.308" v="56" actId="1076"/>
          <ac:cxnSpMkLst>
            <pc:docMk/>
            <pc:sldMk cId="682397475" sldId="258"/>
            <ac:cxnSpMk id="16" creationId="{F8937415-06D5-4968-9170-AF94A923EE61}"/>
          </ac:cxnSpMkLst>
        </pc:cxnChg>
      </pc:sldChg>
      <pc:sldChg chg="addSp">
        <pc:chgData name="Owen Sheedy" userId="b1c9949c-efb5-4f8f-8e1c-29dbcaf5146f" providerId="ADAL" clId="{5B9076B1-4F6B-44B9-BE6C-AD5F61CE6869}" dt="2020-10-21T22:05:56.532" v="54"/>
        <pc:sldMkLst>
          <pc:docMk/>
          <pc:sldMk cId="2508883577" sldId="260"/>
        </pc:sldMkLst>
        <pc:cxnChg chg="add">
          <ac:chgData name="Owen Sheedy" userId="b1c9949c-efb5-4f8f-8e1c-29dbcaf5146f" providerId="ADAL" clId="{5B9076B1-4F6B-44B9-BE6C-AD5F61CE6869}" dt="2020-10-21T22:05:56.532" v="54"/>
          <ac:cxnSpMkLst>
            <pc:docMk/>
            <pc:sldMk cId="2508883577" sldId="260"/>
            <ac:cxnSpMk id="12" creationId="{8F7FDE8F-D3FE-4814-A1CD-B458B98702C0}"/>
          </ac:cxnSpMkLst>
        </pc:cxnChg>
        <pc:cxnChg chg="add">
          <ac:chgData name="Owen Sheedy" userId="b1c9949c-efb5-4f8f-8e1c-29dbcaf5146f" providerId="ADAL" clId="{5B9076B1-4F6B-44B9-BE6C-AD5F61CE6869}" dt="2020-10-21T22:05:56.532" v="54"/>
          <ac:cxnSpMkLst>
            <pc:docMk/>
            <pc:sldMk cId="2508883577" sldId="260"/>
            <ac:cxnSpMk id="13" creationId="{3CE2B7A6-2284-4C51-89BF-0A5E36B20802}"/>
          </ac:cxnSpMkLst>
        </pc:cxnChg>
      </pc:sldChg>
      <pc:sldChg chg="del">
        <pc:chgData name="Owen Sheedy" userId="b1c9949c-efb5-4f8f-8e1c-29dbcaf5146f" providerId="ADAL" clId="{5B9076B1-4F6B-44B9-BE6C-AD5F61CE6869}" dt="2020-10-21T22:06:33.232" v="57" actId="47"/>
        <pc:sldMkLst>
          <pc:docMk/>
          <pc:sldMk cId="3709237417" sldId="268"/>
        </pc:sldMkLst>
      </pc:sldChg>
      <pc:sldChg chg="addSp modSp mod">
        <pc:chgData name="Owen Sheedy" userId="b1c9949c-efb5-4f8f-8e1c-29dbcaf5146f" providerId="ADAL" clId="{5B9076B1-4F6B-44B9-BE6C-AD5F61CE6869}" dt="2020-10-21T22:05:40.636" v="53" actId="1076"/>
        <pc:sldMkLst>
          <pc:docMk/>
          <pc:sldMk cId="3625239327" sldId="273"/>
        </pc:sldMkLst>
        <pc:cxnChg chg="add mod">
          <ac:chgData name="Owen Sheedy" userId="b1c9949c-efb5-4f8f-8e1c-29dbcaf5146f" providerId="ADAL" clId="{5B9076B1-4F6B-44B9-BE6C-AD5F61CE6869}" dt="2020-10-21T22:05:40.636" v="53" actId="1076"/>
          <ac:cxnSpMkLst>
            <pc:docMk/>
            <pc:sldMk cId="3625239327" sldId="273"/>
            <ac:cxnSpMk id="12" creationId="{E3AD9E25-AD4B-4D26-9AFB-24995B4251D5}"/>
          </ac:cxnSpMkLst>
        </pc:cxnChg>
        <pc:cxnChg chg="add mod">
          <ac:chgData name="Owen Sheedy" userId="b1c9949c-efb5-4f8f-8e1c-29dbcaf5146f" providerId="ADAL" clId="{5B9076B1-4F6B-44B9-BE6C-AD5F61CE6869}" dt="2020-10-21T22:05:40.636" v="53" actId="1076"/>
          <ac:cxnSpMkLst>
            <pc:docMk/>
            <pc:sldMk cId="3625239327" sldId="273"/>
            <ac:cxnSpMk id="16" creationId="{F49BA012-89C5-4AFD-8F69-95C9735ED2CD}"/>
          </ac:cxnSpMkLst>
        </pc:cxnChg>
      </pc:sldChg>
      <pc:sldChg chg="addSp modSp mod">
        <pc:chgData name="Owen Sheedy" userId="b1c9949c-efb5-4f8f-8e1c-29dbcaf5146f" providerId="ADAL" clId="{5B9076B1-4F6B-44B9-BE6C-AD5F61CE6869}" dt="2020-10-21T22:05:20.756" v="51" actId="1076"/>
        <pc:sldMkLst>
          <pc:docMk/>
          <pc:sldMk cId="2401482928" sldId="274"/>
        </pc:sldMkLst>
        <pc:cxnChg chg="add mod">
          <ac:chgData name="Owen Sheedy" userId="b1c9949c-efb5-4f8f-8e1c-29dbcaf5146f" providerId="ADAL" clId="{5B9076B1-4F6B-44B9-BE6C-AD5F61CE6869}" dt="2020-10-21T22:05:16.466" v="49" actId="1076"/>
          <ac:cxnSpMkLst>
            <pc:docMk/>
            <pc:sldMk cId="2401482928" sldId="274"/>
            <ac:cxnSpMk id="12" creationId="{F2B0EFC2-6B97-44A8-8059-32E7F46085A5}"/>
          </ac:cxnSpMkLst>
        </pc:cxnChg>
        <pc:cxnChg chg="add mod">
          <ac:chgData name="Owen Sheedy" userId="b1c9949c-efb5-4f8f-8e1c-29dbcaf5146f" providerId="ADAL" clId="{5B9076B1-4F6B-44B9-BE6C-AD5F61CE6869}" dt="2020-10-21T22:05:20.756" v="51" actId="1076"/>
          <ac:cxnSpMkLst>
            <pc:docMk/>
            <pc:sldMk cId="2401482928" sldId="274"/>
            <ac:cxnSpMk id="17" creationId="{E221B4CB-D629-448E-A547-7064145D3B51}"/>
          </ac:cxnSpMkLst>
        </pc:cxnChg>
      </pc:sldChg>
      <pc:sldChg chg="addSp delSp modSp add mod">
        <pc:chgData name="Owen Sheedy" userId="b1c9949c-efb5-4f8f-8e1c-29dbcaf5146f" providerId="ADAL" clId="{5B9076B1-4F6B-44B9-BE6C-AD5F61CE6869}" dt="2020-10-21T15:07:44.854" v="41" actId="1076"/>
        <pc:sldMkLst>
          <pc:docMk/>
          <pc:sldMk cId="3061104187" sldId="283"/>
        </pc:sldMkLst>
        <pc:spChg chg="del mod">
          <ac:chgData name="Owen Sheedy" userId="b1c9949c-efb5-4f8f-8e1c-29dbcaf5146f" providerId="ADAL" clId="{5B9076B1-4F6B-44B9-BE6C-AD5F61CE6869}" dt="2020-10-21T15:06:17.213" v="12"/>
          <ac:spMkLst>
            <pc:docMk/>
            <pc:sldMk cId="3061104187" sldId="283"/>
            <ac:spMk id="4" creationId="{03B4F4F2-CAF4-43A2-852E-88CEC684D6D3}"/>
          </ac:spMkLst>
        </pc:spChg>
        <pc:spChg chg="add mod">
          <ac:chgData name="Owen Sheedy" userId="b1c9949c-efb5-4f8f-8e1c-29dbcaf5146f" providerId="ADAL" clId="{5B9076B1-4F6B-44B9-BE6C-AD5F61CE6869}" dt="2020-10-21T15:06:55.217" v="27"/>
          <ac:spMkLst>
            <pc:docMk/>
            <pc:sldMk cId="3061104187" sldId="283"/>
            <ac:spMk id="6" creationId="{ECA62203-BE04-4BD3-BEE9-39B4D24E0762}"/>
          </ac:spMkLst>
        </pc:spChg>
        <pc:spChg chg="add mod">
          <ac:chgData name="Owen Sheedy" userId="b1c9949c-efb5-4f8f-8e1c-29dbcaf5146f" providerId="ADAL" clId="{5B9076B1-4F6B-44B9-BE6C-AD5F61CE6869}" dt="2020-10-21T15:07:22.935" v="33" actId="113"/>
          <ac:spMkLst>
            <pc:docMk/>
            <pc:sldMk cId="3061104187" sldId="283"/>
            <ac:spMk id="11" creationId="{D2EB35E5-B269-4B38-9F70-A63AD0C4FAEA}"/>
          </ac:spMkLst>
        </pc:spChg>
        <pc:spChg chg="add mod">
          <ac:chgData name="Owen Sheedy" userId="b1c9949c-efb5-4f8f-8e1c-29dbcaf5146f" providerId="ADAL" clId="{5B9076B1-4F6B-44B9-BE6C-AD5F61CE6869}" dt="2020-10-21T15:07:44.854" v="41" actId="1076"/>
          <ac:spMkLst>
            <pc:docMk/>
            <pc:sldMk cId="3061104187" sldId="283"/>
            <ac:spMk id="12" creationId="{F3C7CD23-7898-4707-911E-6EF093521B5C}"/>
          </ac:spMkLst>
        </pc:spChg>
        <pc:picChg chg="mod modCrop">
          <ac:chgData name="Owen Sheedy" userId="b1c9949c-efb5-4f8f-8e1c-29dbcaf5146f" providerId="ADAL" clId="{5B9076B1-4F6B-44B9-BE6C-AD5F61CE6869}" dt="2020-10-21T15:06:04.790" v="9" actId="1076"/>
          <ac:picMkLst>
            <pc:docMk/>
            <pc:sldMk cId="3061104187" sldId="283"/>
            <ac:picMk id="5" creationId="{E46704F2-0602-4F6E-AA6A-1533CC47FC7B}"/>
          </ac:picMkLst>
        </pc:picChg>
        <pc:picChg chg="add mod">
          <ac:chgData name="Owen Sheedy" userId="b1c9949c-efb5-4f8f-8e1c-29dbcaf5146f" providerId="ADAL" clId="{5B9076B1-4F6B-44B9-BE6C-AD5F61CE6869}" dt="2020-10-21T15:06:06.574" v="10" actId="1076"/>
          <ac:picMkLst>
            <pc:docMk/>
            <pc:sldMk cId="3061104187" sldId="283"/>
            <ac:picMk id="8" creationId="{AAA75C20-9887-42A1-A816-F9863AED0685}"/>
          </ac:picMkLst>
        </pc:picChg>
        <pc:picChg chg="add mod">
          <ac:chgData name="Owen Sheedy" userId="b1c9949c-efb5-4f8f-8e1c-29dbcaf5146f" providerId="ADAL" clId="{5B9076B1-4F6B-44B9-BE6C-AD5F61CE6869}" dt="2020-10-21T15:06:28.014" v="16" actId="1076"/>
          <ac:picMkLst>
            <pc:docMk/>
            <pc:sldMk cId="3061104187" sldId="283"/>
            <ac:picMk id="10" creationId="{B103A0F6-B804-4D58-A18B-180E10451798}"/>
          </ac:picMkLst>
        </pc:picChg>
      </pc:sldChg>
      <pc:sldChg chg="add ord">
        <pc:chgData name="Owen Sheedy" userId="b1c9949c-efb5-4f8f-8e1c-29dbcaf5146f" providerId="ADAL" clId="{5B9076B1-4F6B-44B9-BE6C-AD5F61CE6869}" dt="2020-10-21T15:09:07.936" v="44"/>
        <pc:sldMkLst>
          <pc:docMk/>
          <pc:sldMk cId="448968605" sldId="28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F43216-230D-4305-A1C8-B62D812B5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47675"/>
            <a:ext cx="11237976" cy="5930265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FE1D33-74D4-49A6-BE38-4E9E88ED9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B596859-88E8-4EB6-B800-82A454647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456B6-DEBE-4429-8D79-AA16EE5444D9}"/>
              </a:ext>
            </a:extLst>
          </p:cNvPr>
          <p:cNvSpPr txBox="1"/>
          <p:nvPr/>
        </p:nvSpPr>
        <p:spPr>
          <a:xfrm>
            <a:off x="3442855" y="1252105"/>
            <a:ext cx="463088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CA" sz="7200" dirty="0">
                <a:solidFill>
                  <a:schemeClr val="bg1"/>
                </a:solidFill>
                <a:latin typeface="Modern Love Caps"/>
              </a:rPr>
              <a:t>Pumpkin Fat</a:t>
            </a:r>
          </a:p>
        </p:txBody>
      </p:sp>
      <p:pic>
        <p:nvPicPr>
          <p:cNvPr id="4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6B04C5-6D13-4D53-953E-11C3CA5AF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839" y="2873298"/>
            <a:ext cx="3941956" cy="24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12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F07745-D943-46DF-AB69-FA455CE4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95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A2E17-3305-4404-A0DA-5CC3BDAFE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E8A1D617-1F72-443B-9AEA-EF45B3913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783" y="609600"/>
            <a:ext cx="7473244" cy="560493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14855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F07745-D943-46DF-AB69-FA455CE4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95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A2E17-3305-4404-A0DA-5CC3BDAFE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F61CA74-8D38-4A71-800D-A85815CBD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783" y="609600"/>
            <a:ext cx="7473244" cy="560493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18059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F43216-230D-4305-A1C8-B62D812B5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47675"/>
            <a:ext cx="11237976" cy="5930265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FE1D33-74D4-49A6-BE38-4E9E88ED9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B596859-88E8-4EB6-B800-82A454647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456B6-DEBE-4429-8D79-AA16EE5444D9}"/>
              </a:ext>
            </a:extLst>
          </p:cNvPr>
          <p:cNvSpPr txBox="1"/>
          <p:nvPr/>
        </p:nvSpPr>
        <p:spPr>
          <a:xfrm>
            <a:off x="3777392" y="1252105"/>
            <a:ext cx="463088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CA" sz="7200">
                <a:solidFill>
                  <a:schemeClr val="bg1"/>
                </a:solidFill>
                <a:latin typeface="Modern Love Caps"/>
              </a:rPr>
              <a:t>Citrouille,</a:t>
            </a:r>
          </a:p>
          <a:p>
            <a:r>
              <a:rPr lang="en-CA" sz="7200">
                <a:solidFill>
                  <a:schemeClr val="bg1"/>
                </a:solidFill>
                <a:latin typeface="Modern Love Caps"/>
              </a:rPr>
              <a:t>Citrouille</a:t>
            </a:r>
            <a:endParaRPr lang="en-CA" sz="7200" dirty="0">
              <a:solidFill>
                <a:schemeClr val="bg1"/>
              </a:solidFill>
              <a:latin typeface="Modern Love Caps"/>
            </a:endParaRPr>
          </a:p>
        </p:txBody>
      </p:sp>
      <p:pic>
        <p:nvPicPr>
          <p:cNvPr id="4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6B04C5-6D13-4D53-953E-11C3CA5AF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839" y="3600662"/>
            <a:ext cx="3941956" cy="24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43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F07745-D943-46DF-AB69-FA455CE4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95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A2E17-3305-4404-A0DA-5CC3BDAFE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8AB5D-CC61-4073-B5D0-631CEE96E436}"/>
              </a:ext>
            </a:extLst>
          </p:cNvPr>
          <p:cNvSpPr txBox="1"/>
          <p:nvPr/>
        </p:nvSpPr>
        <p:spPr>
          <a:xfrm>
            <a:off x="1555173" y="619991"/>
            <a:ext cx="9159585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A" sz="7200">
                <a:solidFill>
                  <a:schemeClr val="bg1"/>
                </a:solidFill>
                <a:latin typeface="Modern Love Caps"/>
                <a:cs typeface="Segoe UI"/>
              </a:rPr>
              <a:t>Citrouille, citrouille</a:t>
            </a:r>
            <a:r>
              <a:rPr lang="en-US" sz="7200">
                <a:solidFill>
                  <a:schemeClr val="bg1"/>
                </a:solidFill>
                <a:latin typeface="Modern Love Caps"/>
                <a:cs typeface="Segoe UI"/>
              </a:rPr>
              <a:t>​</a:t>
            </a:r>
          </a:p>
          <a:p>
            <a:pPr algn="ctr"/>
            <a:r>
              <a:rPr lang="fr-CA" sz="7200">
                <a:solidFill>
                  <a:schemeClr val="bg1"/>
                </a:solidFill>
                <a:latin typeface="Modern Love Caps"/>
                <a:cs typeface="Segoe UI"/>
              </a:rPr>
              <a:t>Grand et gros</a:t>
            </a:r>
            <a:r>
              <a:rPr lang="en-US" sz="7200">
                <a:solidFill>
                  <a:schemeClr val="bg1"/>
                </a:solidFill>
                <a:latin typeface="Modern Love Caps"/>
                <a:cs typeface="Segoe UI"/>
              </a:rPr>
              <a:t>​</a:t>
            </a:r>
          </a:p>
          <a:p>
            <a:pPr algn="ctr"/>
            <a:r>
              <a:rPr lang="fr-CA" sz="7200" dirty="0">
                <a:solidFill>
                  <a:schemeClr val="bg1"/>
                </a:solidFill>
                <a:latin typeface="Modern Love Caps"/>
                <a:cs typeface="Segoe UI"/>
              </a:rPr>
              <a:t>Devient citrouille </a:t>
            </a:r>
            <a:r>
              <a:rPr lang="fr-CA" sz="7200">
                <a:solidFill>
                  <a:schemeClr val="bg1"/>
                </a:solidFill>
                <a:latin typeface="Modern Love Caps"/>
                <a:cs typeface="Segoe UI"/>
              </a:rPr>
              <a:t>lanterne Avec</a:t>
            </a:r>
            <a:endParaRPr lang="en-US" sz="7200">
              <a:solidFill>
                <a:schemeClr val="bg1"/>
              </a:solidFill>
              <a:latin typeface="Modern Love Caps"/>
              <a:cs typeface="Segoe UI"/>
            </a:endParaRPr>
          </a:p>
          <a:p>
            <a:pPr algn="ctr"/>
            <a:r>
              <a:rPr lang="fr-CA" sz="7200">
                <a:solidFill>
                  <a:schemeClr val="bg1"/>
                </a:solidFill>
                <a:latin typeface="Modern Love Caps"/>
                <a:cs typeface="Segoe UI"/>
              </a:rPr>
              <a:t> un grand son!</a:t>
            </a:r>
            <a:endParaRPr lang="en-US" sz="7200">
              <a:solidFill>
                <a:schemeClr val="bg1"/>
              </a:solidFill>
              <a:latin typeface="Modern Love Caps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9264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F07745-D943-46DF-AB69-FA455CE4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95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A2E17-3305-4404-A0DA-5CC3BDAFE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EB446104-BF94-428A-B937-609B23DBB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" b="54436"/>
          <a:stretch/>
        </p:blipFill>
        <p:spPr>
          <a:xfrm>
            <a:off x="830767" y="957755"/>
            <a:ext cx="4859009" cy="1646513"/>
          </a:xfrm>
          <a:prstGeom prst="rect">
            <a:avLst/>
          </a:prstGeom>
        </p:spPr>
      </p:pic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7104895D-E630-4CAC-909E-5616CB5091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6" t="58167" r="-382" b="15601"/>
          <a:stretch/>
        </p:blipFill>
        <p:spPr>
          <a:xfrm>
            <a:off x="6096000" y="1714500"/>
            <a:ext cx="4893533" cy="955218"/>
          </a:xfrm>
          <a:prstGeom prst="rect">
            <a:avLst/>
          </a:pr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330D9AA3-88D4-4ED3-A34B-44EDB9CEF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92" b="76943"/>
          <a:stretch/>
        </p:blipFill>
        <p:spPr>
          <a:xfrm>
            <a:off x="6090425" y="957755"/>
            <a:ext cx="4843353" cy="828911"/>
          </a:xfrm>
          <a:prstGeom prst="rect">
            <a:avLst/>
          </a:prstGeom>
        </p:spPr>
      </p:pic>
      <p:pic>
        <p:nvPicPr>
          <p:cNvPr id="6" name="Picture 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0E67FBF8-E03E-411F-9D16-C7B73614C4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85" t="23550" r="16550" b="47366"/>
          <a:stretch/>
        </p:blipFill>
        <p:spPr>
          <a:xfrm>
            <a:off x="533417" y="3432810"/>
            <a:ext cx="5161443" cy="163011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CBFAD3C4-2C25-4DC3-8CCA-F1C59829BA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23" t="22886" r="16542" b="60862"/>
          <a:stretch/>
        </p:blipFill>
        <p:spPr>
          <a:xfrm>
            <a:off x="5997515" y="3369527"/>
            <a:ext cx="5084446" cy="91092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4" descr="Diagram&#10;&#10;Description automatically generated">
            <a:extLst>
              <a:ext uri="{FF2B5EF4-FFF2-40B4-BE49-F238E27FC236}">
                <a16:creationId xmlns:a16="http://schemas.microsoft.com/office/drawing/2014/main" id="{AAE02804-8686-48BF-9D98-8104E0613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" t="60714" r="-649" b="15561"/>
          <a:stretch/>
        </p:blipFill>
        <p:spPr>
          <a:xfrm>
            <a:off x="6099718" y="4204939"/>
            <a:ext cx="4880536" cy="8639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FEB822-10D5-40A0-8E0D-EB58481CC200}"/>
              </a:ext>
            </a:extLst>
          </p:cNvPr>
          <p:cNvSpPr txBox="1"/>
          <p:nvPr/>
        </p:nvSpPr>
        <p:spPr>
          <a:xfrm>
            <a:off x="983673" y="2602923"/>
            <a:ext cx="100428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odern Love Caps"/>
              </a:rPr>
              <a:t> Ci    -      trouille,          Ci    -      trouille                grand             et               gros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0524CC-85E6-4FAC-99B8-76AAC0D5E711}"/>
              </a:ext>
            </a:extLst>
          </p:cNvPr>
          <p:cNvSpPr txBox="1"/>
          <p:nvPr/>
        </p:nvSpPr>
        <p:spPr>
          <a:xfrm>
            <a:off x="775855" y="4966854"/>
            <a:ext cx="100947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odern Love Caps"/>
              </a:rPr>
              <a:t>Devient       citrouille       lanterne            avec                  un             grand            son!                   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AD9E25-AD4B-4D26-9AFB-24995B4251D5}"/>
              </a:ext>
            </a:extLst>
          </p:cNvPr>
          <p:cNvCxnSpPr>
            <a:cxnSpLocks/>
          </p:cNvCxnSpPr>
          <p:nvPr/>
        </p:nvCxnSpPr>
        <p:spPr>
          <a:xfrm>
            <a:off x="5828568" y="3624002"/>
            <a:ext cx="0" cy="15378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9BA012-89C5-4AFD-8F69-95C9735ED2CD}"/>
              </a:ext>
            </a:extLst>
          </p:cNvPr>
          <p:cNvCxnSpPr>
            <a:cxnSpLocks/>
          </p:cNvCxnSpPr>
          <p:nvPr/>
        </p:nvCxnSpPr>
        <p:spPr>
          <a:xfrm>
            <a:off x="5828568" y="1129307"/>
            <a:ext cx="0" cy="15378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239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F07745-D943-46DF-AB69-FA455CE4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95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A2E17-3305-4404-A0DA-5CC3BDAFE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DAF760C6-F937-4496-9554-AC1D5602F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96" t="21927" r="18159" b="44850"/>
          <a:stretch/>
        </p:blipFill>
        <p:spPr>
          <a:xfrm>
            <a:off x="825503" y="730616"/>
            <a:ext cx="4935690" cy="18621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693E521F-0B9D-40E9-8E65-A56B1B2F6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7" t="64914" r="35448" b="20730"/>
          <a:stretch/>
        </p:blipFill>
        <p:spPr>
          <a:xfrm>
            <a:off x="6183368" y="1835305"/>
            <a:ext cx="3467094" cy="80463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5" descr="Diagram&#10;&#10;Description automatically generated">
            <a:extLst>
              <a:ext uri="{FF2B5EF4-FFF2-40B4-BE49-F238E27FC236}">
                <a16:creationId xmlns:a16="http://schemas.microsoft.com/office/drawing/2014/main" id="{C79EE09C-C13E-4A71-85F9-D51A423B90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92" b="76943"/>
          <a:stretch/>
        </p:blipFill>
        <p:spPr>
          <a:xfrm>
            <a:off x="6183352" y="874121"/>
            <a:ext cx="4843353" cy="828911"/>
          </a:xfrm>
          <a:prstGeom prst="rect">
            <a:avLst/>
          </a:prstGeom>
        </p:spPr>
      </p:pic>
      <p:pic>
        <p:nvPicPr>
          <p:cNvPr id="11" name="Picture 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A85A9BEA-0836-4B73-956B-5121311384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149" t="64684" r="20274" b="11960"/>
          <a:stretch/>
        </p:blipFill>
        <p:spPr>
          <a:xfrm>
            <a:off x="10021246" y="1663390"/>
            <a:ext cx="715725" cy="130907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01C508F1-5C2C-43E9-97B5-EF928EF55D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21" t="23958" r="15691" b="47761"/>
          <a:stretch/>
        </p:blipFill>
        <p:spPr>
          <a:xfrm>
            <a:off x="682099" y="3383145"/>
            <a:ext cx="5230358" cy="158513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67CE1C2E-E15A-4D25-B0C7-E3FCBE1CBA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20" t="64511" r="33831" b="20818"/>
          <a:stretch/>
        </p:blipFill>
        <p:spPr>
          <a:xfrm>
            <a:off x="6276295" y="4150113"/>
            <a:ext cx="3383439" cy="8223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3562F61A-C5B6-4ED2-B972-00BF88B3B2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149" t="64684" r="20274" b="11960"/>
          <a:stretch/>
        </p:blipFill>
        <p:spPr>
          <a:xfrm>
            <a:off x="10160635" y="4060902"/>
            <a:ext cx="715725" cy="130907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5" descr="Diagram&#10;&#10;Description automatically generated">
            <a:extLst>
              <a:ext uri="{FF2B5EF4-FFF2-40B4-BE49-F238E27FC236}">
                <a16:creationId xmlns:a16="http://schemas.microsoft.com/office/drawing/2014/main" id="{A86A98D7-30A4-4DD5-A9FF-732497E0F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92" b="76943"/>
          <a:stretch/>
        </p:blipFill>
        <p:spPr>
          <a:xfrm>
            <a:off x="6183352" y="3383145"/>
            <a:ext cx="5019913" cy="8289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F7C15-CF48-4FE9-B86A-42A15229F10F}"/>
              </a:ext>
            </a:extLst>
          </p:cNvPr>
          <p:cNvSpPr txBox="1"/>
          <p:nvPr/>
        </p:nvSpPr>
        <p:spPr>
          <a:xfrm>
            <a:off x="992965" y="2705142"/>
            <a:ext cx="100428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odern Love Caps"/>
              </a:rPr>
              <a:t> Ci     -      trouille,            Ci    -      trouille              grand            et               gros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95E033-E666-4B6A-8EE2-00005FB105E9}"/>
              </a:ext>
            </a:extLst>
          </p:cNvPr>
          <p:cNvSpPr txBox="1"/>
          <p:nvPr/>
        </p:nvSpPr>
        <p:spPr>
          <a:xfrm>
            <a:off x="775855" y="4966854"/>
            <a:ext cx="100947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odern Love Caps"/>
              </a:rPr>
              <a:t>Devient           citrouille       lanterne           avec               un               grand            son!                   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B0EFC2-6B97-44A8-8059-32E7F46085A5}"/>
              </a:ext>
            </a:extLst>
          </p:cNvPr>
          <p:cNvCxnSpPr>
            <a:cxnSpLocks/>
          </p:cNvCxnSpPr>
          <p:nvPr/>
        </p:nvCxnSpPr>
        <p:spPr>
          <a:xfrm>
            <a:off x="5946013" y="3596780"/>
            <a:ext cx="0" cy="15378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21B4CB-D629-448E-A547-7064145D3B51}"/>
              </a:ext>
            </a:extLst>
          </p:cNvPr>
          <p:cNvCxnSpPr>
            <a:cxnSpLocks/>
          </p:cNvCxnSpPr>
          <p:nvPr/>
        </p:nvCxnSpPr>
        <p:spPr>
          <a:xfrm>
            <a:off x="5946013" y="1102085"/>
            <a:ext cx="0" cy="15378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482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F07745-D943-46DF-AB69-FA455CE4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95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A2E17-3305-4404-A0DA-5CC3BDAFE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1ECA2A7C-DE51-4C75-913B-0F5FCFC71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783" y="609600"/>
            <a:ext cx="7473244" cy="560493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00502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F07745-D943-46DF-AB69-FA455CE4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95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A2E17-3305-4404-A0DA-5CC3BDAFE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2D2DB171-4DB9-4158-8244-79838C49E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79" y="527306"/>
            <a:ext cx="7120052" cy="57940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B4F4F2-CAF4-43A2-852E-88CEC684D6D3}"/>
              </a:ext>
            </a:extLst>
          </p:cNvPr>
          <p:cNvSpPr txBox="1"/>
          <p:nvPr/>
        </p:nvSpPr>
        <p:spPr>
          <a:xfrm>
            <a:off x="7056864" y="858645"/>
            <a:ext cx="4611029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Modern Love Caps"/>
              </a:rPr>
              <a:t>Un nouveau note </a:t>
            </a:r>
            <a:r>
              <a:rPr lang="en-US" sz="6600" dirty="0" err="1">
                <a:solidFill>
                  <a:schemeClr val="bg1"/>
                </a:solidFill>
                <a:latin typeface="Modern Love Caps"/>
              </a:rPr>
              <a:t>est</a:t>
            </a:r>
            <a:endParaRPr lang="en-US" dirty="0">
              <a:solidFill>
                <a:schemeClr val="bg1"/>
              </a:solidFill>
              <a:latin typeface="Trebuchet MS" panose="020B0603020202020204"/>
            </a:endParaRPr>
          </a:p>
          <a:p>
            <a:r>
              <a:rPr lang="en-US" sz="6600" dirty="0" err="1">
                <a:solidFill>
                  <a:schemeClr val="bg1"/>
                </a:solidFill>
                <a:latin typeface="Modern Love Caps"/>
              </a:rPr>
              <a:t>déménagé</a:t>
            </a:r>
            <a:r>
              <a:rPr lang="en-US" sz="6600" dirty="0">
                <a:solidFill>
                  <a:schemeClr val="bg1"/>
                </a:solidFill>
                <a:latin typeface="Modern Love Caps"/>
              </a:rPr>
              <a:t> sur la montagne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6600" dirty="0">
                <a:solidFill>
                  <a:schemeClr val="bg1"/>
                </a:solidFill>
                <a:latin typeface="Modern Love Caps"/>
              </a:rPr>
              <a:t>de </a:t>
            </a:r>
            <a:r>
              <a:rPr lang="en-US" sz="6600" dirty="0" err="1">
                <a:solidFill>
                  <a:schemeClr val="bg1"/>
                </a:solidFill>
                <a:latin typeface="Modern Love Caps"/>
              </a:rPr>
              <a:t>mélodie</a:t>
            </a:r>
            <a:r>
              <a:rPr lang="en-US" sz="6600" dirty="0">
                <a:solidFill>
                  <a:schemeClr val="bg1"/>
                </a:solidFill>
                <a:latin typeface="Modern Love Caps"/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33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F07745-D943-46DF-AB69-FA455CE4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95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A2E17-3305-4404-A0DA-5CC3BDAFE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68F5D5D6-3F2C-4385-A9E6-01020DF84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6" t="21890" r="20896" b="7463"/>
          <a:stretch/>
        </p:blipFill>
        <p:spPr>
          <a:xfrm>
            <a:off x="2317613" y="665357"/>
            <a:ext cx="7547055" cy="552088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42353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F07745-D943-46DF-AB69-FA455CE4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95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A2E17-3305-4404-A0DA-5CC3BDAFE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2D2DB171-4DB9-4158-8244-79838C49E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79" y="527306"/>
            <a:ext cx="7120052" cy="57940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B4F4F2-CAF4-43A2-852E-88CEC684D6D3}"/>
              </a:ext>
            </a:extLst>
          </p:cNvPr>
          <p:cNvSpPr txBox="1"/>
          <p:nvPr/>
        </p:nvSpPr>
        <p:spPr>
          <a:xfrm>
            <a:off x="6982522" y="1286108"/>
            <a:ext cx="473183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Modern Love Caps"/>
              </a:rPr>
              <a:t>Le nouveau note </a:t>
            </a:r>
            <a:endParaRPr lang="en-US" sz="5400" dirty="0">
              <a:solidFill>
                <a:schemeClr val="bg1"/>
              </a:solidFill>
            </a:endParaRPr>
          </a:p>
          <a:p>
            <a:r>
              <a:rPr lang="en-US" sz="5400" dirty="0">
                <a:solidFill>
                  <a:schemeClr val="bg1"/>
                </a:solidFill>
                <a:latin typeface="Modern Love Caps"/>
              </a:rPr>
              <a:t>s' </a:t>
            </a:r>
            <a:r>
              <a:rPr lang="en-US" sz="5400" dirty="0" err="1">
                <a:solidFill>
                  <a:schemeClr val="bg1"/>
                </a:solidFill>
                <a:latin typeface="Modern Love Caps"/>
              </a:rPr>
              <a:t>appele</a:t>
            </a:r>
            <a:r>
              <a:rPr lang="en-US" sz="5400" dirty="0">
                <a:solidFill>
                  <a:schemeClr val="bg1"/>
                </a:solidFill>
                <a:latin typeface="Modern Love Caps"/>
              </a:rPr>
              <a:t> 'do'!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FE4CEEDB-3664-4FAA-9112-F470B1925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23" y="524525"/>
            <a:ext cx="6060686" cy="5799657"/>
          </a:xfrm>
          <a:prstGeom prst="rect">
            <a:avLst/>
          </a:prstGeom>
        </p:spPr>
      </p:pic>
      <p:pic>
        <p:nvPicPr>
          <p:cNvPr id="5" name="Picture 5" descr="A picture containing square&#10;&#10;Description automatically generated">
            <a:extLst>
              <a:ext uri="{FF2B5EF4-FFF2-40B4-BE49-F238E27FC236}">
                <a16:creationId xmlns:a16="http://schemas.microsoft.com/office/drawing/2014/main" id="{830B769A-511E-4AA9-9E62-180134F8B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8587727" y="3207602"/>
            <a:ext cx="1525859" cy="221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9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F07745-D943-46DF-AB69-FA455CE4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95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A2E17-3305-4404-A0DA-5CC3BDAFE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3EE5BEE-2B0E-4745-B8CF-226788568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783" y="609600"/>
            <a:ext cx="7473244" cy="560493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00023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F07745-D943-46DF-AB69-FA455CE4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95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A2E17-3305-4404-A0DA-5CC3BDAFE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2D2DB171-4DB9-4158-8244-79838C49E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79" y="527306"/>
            <a:ext cx="7120052" cy="5794094"/>
          </a:xfrm>
          <a:prstGeom prst="rect">
            <a:avLst/>
          </a:prstGeom>
        </p:spPr>
      </p:pic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FE4CEEDB-3664-4FAA-9112-F470B1925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23" y="524525"/>
            <a:ext cx="6060686" cy="5799657"/>
          </a:xfrm>
          <a:prstGeom prst="rect">
            <a:avLst/>
          </a:prstGeom>
        </p:spPr>
      </p:pic>
      <p:pic>
        <p:nvPicPr>
          <p:cNvPr id="5" name="Picture 5" descr="A picture containing square&#10;&#10;Description automatically generated">
            <a:extLst>
              <a:ext uri="{FF2B5EF4-FFF2-40B4-BE49-F238E27FC236}">
                <a16:creationId xmlns:a16="http://schemas.microsoft.com/office/drawing/2014/main" id="{E46704F2-0602-4F6E-AA6A-1533CC47FC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17"/>
          <a:stretch/>
        </p:blipFill>
        <p:spPr>
          <a:xfrm rot="-5400000">
            <a:off x="8242839" y="4259867"/>
            <a:ext cx="1130400" cy="2215376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AA75C20-9887-42A1-A816-F9863AED0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201680" y="285699"/>
            <a:ext cx="1185157" cy="22258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03A0F6-B804-4D58-A18B-180E10451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242187" y="2163180"/>
            <a:ext cx="1104141" cy="22258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A62203-BE04-4BD3-BEE9-39B4D24E0762}"/>
              </a:ext>
            </a:extLst>
          </p:cNvPr>
          <p:cNvSpPr txBox="1"/>
          <p:nvPr/>
        </p:nvSpPr>
        <p:spPr>
          <a:xfrm>
            <a:off x="10083485" y="1031132"/>
            <a:ext cx="1245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Sol</a:t>
            </a:r>
            <a:endParaRPr lang="en-CA" sz="4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EB35E5-B269-4B38-9F70-A63AD0C4FAEA}"/>
              </a:ext>
            </a:extLst>
          </p:cNvPr>
          <p:cNvSpPr txBox="1"/>
          <p:nvPr/>
        </p:nvSpPr>
        <p:spPr>
          <a:xfrm>
            <a:off x="10217791" y="2877424"/>
            <a:ext cx="1110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Mi</a:t>
            </a:r>
            <a:endParaRPr lang="en-C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C7CD23-7898-4707-911E-6EF093521B5C}"/>
              </a:ext>
            </a:extLst>
          </p:cNvPr>
          <p:cNvSpPr txBox="1"/>
          <p:nvPr/>
        </p:nvSpPr>
        <p:spPr>
          <a:xfrm>
            <a:off x="10217791" y="5013612"/>
            <a:ext cx="1287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Do</a:t>
            </a:r>
            <a:endParaRPr lang="en-C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68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F07745-D943-46DF-AB69-FA455CE4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95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A2E17-3305-4404-A0DA-5CC3BDAFE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F61CA74-8D38-4A71-800D-A85815CBD1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9" t="58057" r="12511" b="10308"/>
          <a:stretch/>
        </p:blipFill>
        <p:spPr>
          <a:xfrm>
            <a:off x="1765611" y="3425283"/>
            <a:ext cx="8278854" cy="248563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63F7EC8-6CF1-44F7-AC46-C87643D0F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9" t="21090" r="12511" b="50000"/>
          <a:stretch/>
        </p:blipFill>
        <p:spPr>
          <a:xfrm>
            <a:off x="1765610" y="553843"/>
            <a:ext cx="8278854" cy="2271511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D8817D-05C1-4730-B918-1BCDBB7DD751}"/>
              </a:ext>
            </a:extLst>
          </p:cNvPr>
          <p:cNvSpPr txBox="1"/>
          <p:nvPr/>
        </p:nvSpPr>
        <p:spPr>
          <a:xfrm>
            <a:off x="2182428" y="2705142"/>
            <a:ext cx="73014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odern Love Caps"/>
              </a:rPr>
              <a:t>  So           mi         so            mi                  so          mi            so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C03DA-263B-425A-918D-5890458AC1D4}"/>
              </a:ext>
            </a:extLst>
          </p:cNvPr>
          <p:cNvSpPr txBox="1"/>
          <p:nvPr/>
        </p:nvSpPr>
        <p:spPr>
          <a:xfrm>
            <a:off x="2225513" y="5858952"/>
            <a:ext cx="92212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odern Love Caps"/>
              </a:rPr>
              <a:t>  So So      mi mi      so so      mi mi              so            mi          do</a:t>
            </a:r>
          </a:p>
        </p:txBody>
      </p:sp>
    </p:spTree>
    <p:extLst>
      <p:ext uri="{BB962C8B-B14F-4D97-AF65-F5344CB8AC3E}">
        <p14:creationId xmlns:p14="http://schemas.microsoft.com/office/powerpoint/2010/main" val="1920349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F07745-D943-46DF-AB69-FA455CE4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95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A2E17-3305-4404-A0DA-5CC3BDAFE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F61CA74-8D38-4A71-800D-A85815CBD1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9" t="58057" r="12511" b="10308"/>
          <a:stretch/>
        </p:blipFill>
        <p:spPr>
          <a:xfrm>
            <a:off x="1765611" y="3425283"/>
            <a:ext cx="8278854" cy="248563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63F7EC8-6CF1-44F7-AC46-C87643D0F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9" t="21090" r="12511" b="50000"/>
          <a:stretch/>
        </p:blipFill>
        <p:spPr>
          <a:xfrm>
            <a:off x="1765610" y="553843"/>
            <a:ext cx="8278854" cy="2271511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D8817D-05C1-4730-B918-1BCDBB7DD751}"/>
              </a:ext>
            </a:extLst>
          </p:cNvPr>
          <p:cNvSpPr txBox="1"/>
          <p:nvPr/>
        </p:nvSpPr>
        <p:spPr>
          <a:xfrm>
            <a:off x="2182428" y="2705142"/>
            <a:ext cx="73014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dern Love Caps"/>
              </a:rPr>
              <a:t>  Ci   -   trouille,    Ci   -</a:t>
            </a:r>
            <a:r>
              <a:rPr lang="en-US">
                <a:solidFill>
                  <a:schemeClr val="bg1"/>
                </a:solidFill>
                <a:latin typeface="Modern Love Caps"/>
              </a:rPr>
              <a:t>   trouille           grand        et           gros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C03DA-263B-425A-918D-5890458AC1D4}"/>
              </a:ext>
            </a:extLst>
          </p:cNvPr>
          <p:cNvSpPr txBox="1"/>
          <p:nvPr/>
        </p:nvSpPr>
        <p:spPr>
          <a:xfrm>
            <a:off x="2225513" y="5858952"/>
            <a:ext cx="92212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odern Love Caps"/>
              </a:rPr>
              <a:t>Devient  citrouille  lanterne   avec              un           grand        son!        </a:t>
            </a:r>
            <a:r>
              <a:rPr lang="en-US" dirty="0">
                <a:solidFill>
                  <a:schemeClr val="bg1"/>
                </a:solidFill>
                <a:latin typeface="Modern Love Caps"/>
              </a:rPr>
              <a:t>           </a:t>
            </a:r>
          </a:p>
        </p:txBody>
      </p:sp>
    </p:spTree>
    <p:extLst>
      <p:ext uri="{BB962C8B-B14F-4D97-AF65-F5344CB8AC3E}">
        <p14:creationId xmlns:p14="http://schemas.microsoft.com/office/powerpoint/2010/main" val="5849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F07745-D943-46DF-AB69-FA455CE4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95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A2E17-3305-4404-A0DA-5CC3BDAFE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EB446104-BF94-428A-B937-609B23DBB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91" b="43557"/>
          <a:stretch/>
        </p:blipFill>
        <p:spPr>
          <a:xfrm>
            <a:off x="830767" y="957755"/>
            <a:ext cx="4871232" cy="2039656"/>
          </a:xfrm>
          <a:prstGeom prst="rect">
            <a:avLst/>
          </a:prstGeom>
        </p:spPr>
      </p:pic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7104895D-E630-4CAC-909E-5616CB5091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6" t="58167" r="-382" b="15601"/>
          <a:stretch/>
        </p:blipFill>
        <p:spPr>
          <a:xfrm>
            <a:off x="6096000" y="1714500"/>
            <a:ext cx="4893533" cy="955218"/>
          </a:xfrm>
          <a:prstGeom prst="rect">
            <a:avLst/>
          </a:pr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330D9AA3-88D4-4ED3-A34B-44EDB9CEF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92" b="76943"/>
          <a:stretch/>
        </p:blipFill>
        <p:spPr>
          <a:xfrm>
            <a:off x="6090425" y="957755"/>
            <a:ext cx="4843353" cy="828911"/>
          </a:xfrm>
          <a:prstGeom prst="rect">
            <a:avLst/>
          </a:prstGeom>
        </p:spPr>
      </p:pic>
      <p:pic>
        <p:nvPicPr>
          <p:cNvPr id="8" name="Picture 4" descr="Diagram&#10;&#10;Description automatically generated">
            <a:extLst>
              <a:ext uri="{FF2B5EF4-FFF2-40B4-BE49-F238E27FC236}">
                <a16:creationId xmlns:a16="http://schemas.microsoft.com/office/drawing/2014/main" id="{38F76D92-C455-437B-A466-E42D9DFA8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286" r="-382" b="-255"/>
          <a:stretch/>
        </p:blipFill>
        <p:spPr>
          <a:xfrm>
            <a:off x="6099717" y="2630437"/>
            <a:ext cx="4889811" cy="399453"/>
          </a:xfrm>
          <a:prstGeom prst="rect">
            <a:avLst/>
          </a:prstGeom>
        </p:spPr>
      </p:pic>
      <p:pic>
        <p:nvPicPr>
          <p:cNvPr id="6" name="Picture 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0E67FBF8-E03E-411F-9D16-C7B73614C4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52" t="23460" r="16294" b="39801"/>
          <a:stretch/>
        </p:blipFill>
        <p:spPr>
          <a:xfrm>
            <a:off x="533417" y="3429609"/>
            <a:ext cx="5168095" cy="205919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13628759-ECB3-4A77-B2C7-AA02763941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84" t="82421" r="18159" b="11774"/>
          <a:stretch/>
        </p:blipFill>
        <p:spPr>
          <a:xfrm>
            <a:off x="5858124" y="5070088"/>
            <a:ext cx="5130864" cy="3253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CBFAD3C4-2C25-4DC3-8CCA-F1C59829BA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23" t="22886" r="16542" b="60862"/>
          <a:stretch/>
        </p:blipFill>
        <p:spPr>
          <a:xfrm>
            <a:off x="5997515" y="3369527"/>
            <a:ext cx="5084446" cy="91092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4" descr="Diagram&#10;&#10;Description automatically generated">
            <a:extLst>
              <a:ext uri="{FF2B5EF4-FFF2-40B4-BE49-F238E27FC236}">
                <a16:creationId xmlns:a16="http://schemas.microsoft.com/office/drawing/2014/main" id="{AAE02804-8686-48BF-9D98-8104E0613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" t="60714" r="-649" b="15561"/>
          <a:stretch/>
        </p:blipFill>
        <p:spPr>
          <a:xfrm>
            <a:off x="6099718" y="4204939"/>
            <a:ext cx="4880536" cy="86391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B5AEA0-0E84-4F63-993E-F7C9F03E8648}"/>
              </a:ext>
            </a:extLst>
          </p:cNvPr>
          <p:cNvCxnSpPr>
            <a:cxnSpLocks/>
          </p:cNvCxnSpPr>
          <p:nvPr/>
        </p:nvCxnSpPr>
        <p:spPr>
          <a:xfrm>
            <a:off x="5858124" y="3587278"/>
            <a:ext cx="0" cy="15378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937415-06D5-4968-9170-AF94A923EE61}"/>
              </a:ext>
            </a:extLst>
          </p:cNvPr>
          <p:cNvCxnSpPr>
            <a:cxnSpLocks/>
          </p:cNvCxnSpPr>
          <p:nvPr/>
        </p:nvCxnSpPr>
        <p:spPr>
          <a:xfrm>
            <a:off x="5858124" y="1092583"/>
            <a:ext cx="0" cy="15378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39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F07745-D943-46DF-AB69-FA455CE4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95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A2E17-3305-4404-A0DA-5CC3BDAFE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DAF760C6-F937-4496-9554-AC1D5602F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01" t="22056" r="18012" b="37148"/>
          <a:stretch/>
        </p:blipFill>
        <p:spPr>
          <a:xfrm>
            <a:off x="825503" y="730616"/>
            <a:ext cx="4938844" cy="228660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693E521F-0B9D-40E9-8E65-A56B1B2F6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7" t="64695" r="35572" b="11790"/>
          <a:stretch/>
        </p:blipFill>
        <p:spPr>
          <a:xfrm>
            <a:off x="6229831" y="1821974"/>
            <a:ext cx="3560038" cy="131799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5" descr="Diagram&#10;&#10;Description automatically generated">
            <a:extLst>
              <a:ext uri="{FF2B5EF4-FFF2-40B4-BE49-F238E27FC236}">
                <a16:creationId xmlns:a16="http://schemas.microsoft.com/office/drawing/2014/main" id="{C79EE09C-C13E-4A71-85F9-D51A423B90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92" b="76943"/>
          <a:stretch/>
        </p:blipFill>
        <p:spPr>
          <a:xfrm>
            <a:off x="6229816" y="846243"/>
            <a:ext cx="5019913" cy="828911"/>
          </a:xfrm>
          <a:prstGeom prst="rect">
            <a:avLst/>
          </a:prstGeom>
        </p:spPr>
      </p:pic>
      <p:pic>
        <p:nvPicPr>
          <p:cNvPr id="11" name="Picture 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A85A9BEA-0836-4B73-956B-5121311384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149" t="64684" r="20274" b="11960"/>
          <a:stretch/>
        </p:blipFill>
        <p:spPr>
          <a:xfrm>
            <a:off x="10169929" y="1784194"/>
            <a:ext cx="715725" cy="130907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01C508F1-5C2C-43E9-97B5-EF928EF55D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28" t="23920" r="15796" b="40864"/>
          <a:stretch/>
        </p:blipFill>
        <p:spPr>
          <a:xfrm>
            <a:off x="682099" y="3378820"/>
            <a:ext cx="5214539" cy="197382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67CE1C2E-E15A-4D25-B0C7-E3FCBE1CBA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20" t="64511" r="33955" b="13101"/>
          <a:stretch/>
        </p:blipFill>
        <p:spPr>
          <a:xfrm>
            <a:off x="6276295" y="4177991"/>
            <a:ext cx="3560035" cy="125485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3562F61A-C5B6-4ED2-B972-00BF88B3B2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149" t="64684" r="20274" b="11960"/>
          <a:stretch/>
        </p:blipFill>
        <p:spPr>
          <a:xfrm>
            <a:off x="10169928" y="4042317"/>
            <a:ext cx="715725" cy="130907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5" descr="Diagram&#10;&#10;Description automatically generated">
            <a:extLst>
              <a:ext uri="{FF2B5EF4-FFF2-40B4-BE49-F238E27FC236}">
                <a16:creationId xmlns:a16="http://schemas.microsoft.com/office/drawing/2014/main" id="{A86A98D7-30A4-4DD5-A9FF-732497E0F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92" b="76943"/>
          <a:stretch/>
        </p:blipFill>
        <p:spPr>
          <a:xfrm>
            <a:off x="6183352" y="3383145"/>
            <a:ext cx="5205768" cy="82891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FDE8F-D3FE-4814-A1CD-B458B98702C0}"/>
              </a:ext>
            </a:extLst>
          </p:cNvPr>
          <p:cNvCxnSpPr>
            <a:cxnSpLocks/>
          </p:cNvCxnSpPr>
          <p:nvPr/>
        </p:nvCxnSpPr>
        <p:spPr>
          <a:xfrm>
            <a:off x="5946013" y="3596780"/>
            <a:ext cx="0" cy="15378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E2B7A6-2284-4C51-89BF-0A5E36B20802}"/>
              </a:ext>
            </a:extLst>
          </p:cNvPr>
          <p:cNvCxnSpPr>
            <a:cxnSpLocks/>
          </p:cNvCxnSpPr>
          <p:nvPr/>
        </p:nvCxnSpPr>
        <p:spPr>
          <a:xfrm>
            <a:off x="5946013" y="1102085"/>
            <a:ext cx="0" cy="15378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88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F07745-D943-46DF-AB69-FA455CE4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95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A2E17-3305-4404-A0DA-5CC3BDAFE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1ECA2A7C-DE51-4C75-913B-0F5FCFC71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783" y="609600"/>
            <a:ext cx="7473244" cy="560493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6440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F07745-D943-46DF-AB69-FA455CE4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95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A2E17-3305-4404-A0DA-5CC3BDAFE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2D2DB171-4DB9-4158-8244-79838C49E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79" y="527306"/>
            <a:ext cx="7120052" cy="57940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B4F4F2-CAF4-43A2-852E-88CEC684D6D3}"/>
              </a:ext>
            </a:extLst>
          </p:cNvPr>
          <p:cNvSpPr txBox="1"/>
          <p:nvPr/>
        </p:nvSpPr>
        <p:spPr>
          <a:xfrm>
            <a:off x="7103327" y="1286108"/>
            <a:ext cx="4611029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Modern Love Caps"/>
              </a:rPr>
              <a:t>A new note has moved </a:t>
            </a:r>
            <a:r>
              <a:rPr lang="en-US" sz="6600">
                <a:solidFill>
                  <a:schemeClr val="bg1"/>
                </a:solidFill>
                <a:latin typeface="Modern Love Caps"/>
              </a:rPr>
              <a:t>onto melody mountain!</a:t>
            </a:r>
            <a:endParaRPr lang="en-US" sz="6600" dirty="0">
              <a:solidFill>
                <a:schemeClr val="bg1"/>
              </a:solidFill>
              <a:latin typeface="Modern Love Caps"/>
            </a:endParaRPr>
          </a:p>
        </p:txBody>
      </p:sp>
    </p:spTree>
    <p:extLst>
      <p:ext uri="{BB962C8B-B14F-4D97-AF65-F5344CB8AC3E}">
        <p14:creationId xmlns:p14="http://schemas.microsoft.com/office/powerpoint/2010/main" val="215658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F07745-D943-46DF-AB69-FA455CE4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95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A2E17-3305-4404-A0DA-5CC3BDAFE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68F5D5D6-3F2C-4385-A9E6-01020DF84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783" y="609600"/>
            <a:ext cx="7473244" cy="560493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4661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F07745-D943-46DF-AB69-FA455CE4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95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A2E17-3305-4404-A0DA-5CC3BDAFE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2D2DB171-4DB9-4158-8244-79838C49E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79" y="527306"/>
            <a:ext cx="7120052" cy="57940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B4F4F2-CAF4-43A2-852E-88CEC684D6D3}"/>
              </a:ext>
            </a:extLst>
          </p:cNvPr>
          <p:cNvSpPr txBox="1"/>
          <p:nvPr/>
        </p:nvSpPr>
        <p:spPr>
          <a:xfrm>
            <a:off x="6899522" y="1286108"/>
            <a:ext cx="4814834" cy="2140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Modern Love Caps"/>
              </a:rPr>
              <a:t>The new note is called 'do'!</a:t>
            </a:r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FE4CEEDB-3664-4FAA-9112-F470B1925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23" y="524525"/>
            <a:ext cx="6060686" cy="5799657"/>
          </a:xfrm>
          <a:prstGeom prst="rect">
            <a:avLst/>
          </a:prstGeom>
        </p:spPr>
      </p:pic>
      <p:pic>
        <p:nvPicPr>
          <p:cNvPr id="5" name="Picture 5" descr="A picture containing square&#10;&#10;Description automatically generated">
            <a:extLst>
              <a:ext uri="{FF2B5EF4-FFF2-40B4-BE49-F238E27FC236}">
                <a16:creationId xmlns:a16="http://schemas.microsoft.com/office/drawing/2014/main" id="{E46704F2-0602-4F6E-AA6A-1533CC47F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8504093" y="3495675"/>
            <a:ext cx="1525859" cy="221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74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F07745-D943-46DF-AB69-FA455CE4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95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A2E17-3305-4404-A0DA-5CC3BDAFE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2D2DB171-4DB9-4158-8244-79838C49E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79" y="527306"/>
            <a:ext cx="7120052" cy="5794094"/>
          </a:xfrm>
          <a:prstGeom prst="rect">
            <a:avLst/>
          </a:prstGeom>
        </p:spPr>
      </p:pic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FE4CEEDB-3664-4FAA-9112-F470B1925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23" y="524525"/>
            <a:ext cx="6060686" cy="5799657"/>
          </a:xfrm>
          <a:prstGeom prst="rect">
            <a:avLst/>
          </a:prstGeom>
        </p:spPr>
      </p:pic>
      <p:pic>
        <p:nvPicPr>
          <p:cNvPr id="5" name="Picture 5" descr="A picture containing square&#10;&#10;Description automatically generated">
            <a:extLst>
              <a:ext uri="{FF2B5EF4-FFF2-40B4-BE49-F238E27FC236}">
                <a16:creationId xmlns:a16="http://schemas.microsoft.com/office/drawing/2014/main" id="{E46704F2-0602-4F6E-AA6A-1533CC47FC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17"/>
          <a:stretch/>
        </p:blipFill>
        <p:spPr>
          <a:xfrm rot="-5400000">
            <a:off x="8242839" y="4259867"/>
            <a:ext cx="1130400" cy="2215376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AA75C20-9887-42A1-A816-F9863AED0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201680" y="285699"/>
            <a:ext cx="1185157" cy="22258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03A0F6-B804-4D58-A18B-180E10451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242187" y="2163180"/>
            <a:ext cx="1104141" cy="22258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A62203-BE04-4BD3-BEE9-39B4D24E0762}"/>
              </a:ext>
            </a:extLst>
          </p:cNvPr>
          <p:cNvSpPr txBox="1"/>
          <p:nvPr/>
        </p:nvSpPr>
        <p:spPr>
          <a:xfrm>
            <a:off x="10083485" y="1031132"/>
            <a:ext cx="1245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Sol</a:t>
            </a:r>
            <a:endParaRPr lang="en-CA" sz="4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EB35E5-B269-4B38-9F70-A63AD0C4FAEA}"/>
              </a:ext>
            </a:extLst>
          </p:cNvPr>
          <p:cNvSpPr txBox="1"/>
          <p:nvPr/>
        </p:nvSpPr>
        <p:spPr>
          <a:xfrm>
            <a:off x="10217791" y="2877424"/>
            <a:ext cx="1110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Mi</a:t>
            </a:r>
            <a:endParaRPr lang="en-C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C7CD23-7898-4707-911E-6EF093521B5C}"/>
              </a:ext>
            </a:extLst>
          </p:cNvPr>
          <p:cNvSpPr txBox="1"/>
          <p:nvPr/>
        </p:nvSpPr>
        <p:spPr>
          <a:xfrm>
            <a:off x="10217791" y="5013612"/>
            <a:ext cx="1287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Do</a:t>
            </a:r>
            <a:endParaRPr lang="en-C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0418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13</TotalTime>
  <Words>143</Words>
  <Application>Microsoft Office PowerPoint</Application>
  <PresentationFormat>Widescreen</PresentationFormat>
  <Paragraphs>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Modern Love Caps</vt:lpstr>
      <vt:lpstr>Trebuchet MS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Owen Sheedy</cp:lastModifiedBy>
  <cp:revision>482</cp:revision>
  <dcterms:created xsi:type="dcterms:W3CDTF">2020-04-21T15:20:24Z</dcterms:created>
  <dcterms:modified xsi:type="dcterms:W3CDTF">2020-10-21T22:06:42Z</dcterms:modified>
</cp:coreProperties>
</file>