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71" r:id="rId6"/>
    <p:sldId id="260" r:id="rId7"/>
    <p:sldId id="272" r:id="rId8"/>
    <p:sldId id="264" r:id="rId9"/>
    <p:sldId id="265" r:id="rId10"/>
    <p:sldId id="266" r:id="rId11"/>
    <p:sldId id="267" r:id="rId12"/>
    <p:sldId id="268" r:id="rId13"/>
    <p:sldId id="275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E20CF-F857-47C7-8819-A3E25E1F3300}" v="292" dt="2020-10-15T19:34:05.938"/>
    <p1510:client id="{E91A78A2-D480-3D68-595B-B22AC036147A}" v="264" dt="2020-10-19T22:44:05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S::owen.sheedy@lethsd.ab.ca::b1c9949c-efb5-4f8f-8e1c-29dbcaf5146f" providerId="AD" clId="Web-{E91A78A2-D480-3D68-595B-B22AC036147A}"/>
    <pc:docChg chg="addSld delSld modSld sldOrd">
      <pc:chgData name="Owen Sheedy" userId="S::owen.sheedy@lethsd.ab.ca::b1c9949c-efb5-4f8f-8e1c-29dbcaf5146f" providerId="AD" clId="Web-{E91A78A2-D480-3D68-595B-B22AC036147A}" dt="2020-10-19T22:44:05.110" v="259" actId="1076"/>
      <pc:docMkLst>
        <pc:docMk/>
      </pc:docMkLst>
      <pc:sldChg chg="addSp modSp">
        <pc:chgData name="Owen Sheedy" userId="S::owen.sheedy@lethsd.ab.ca::b1c9949c-efb5-4f8f-8e1c-29dbcaf5146f" providerId="AD" clId="Web-{E91A78A2-D480-3D68-595B-B22AC036147A}" dt="2020-10-19T22:37:29.706" v="63" actId="1076"/>
        <pc:sldMkLst>
          <pc:docMk/>
          <pc:sldMk cId="2543652831" sldId="260"/>
        </pc:sldMkLst>
        <pc:picChg chg="add mod">
          <ac:chgData name="Owen Sheedy" userId="S::owen.sheedy@lethsd.ab.ca::b1c9949c-efb5-4f8f-8e1c-29dbcaf5146f" providerId="AD" clId="Web-{E91A78A2-D480-3D68-595B-B22AC036147A}" dt="2020-10-19T22:35:36.676" v="12" actId="1076"/>
          <ac:picMkLst>
            <pc:docMk/>
            <pc:sldMk cId="2543652831" sldId="260"/>
            <ac:picMk id="2" creationId="{B6F63458-72ED-4D60-90EE-456CCDFA85EB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23.363" v="60" actId="1076"/>
          <ac:picMkLst>
            <pc:docMk/>
            <pc:sldMk cId="2543652831" sldId="260"/>
            <ac:picMk id="6" creationId="{02B25355-6EB3-463F-B72C-C1C933BB8F3D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25.097" v="61" actId="1076"/>
          <ac:picMkLst>
            <pc:docMk/>
            <pc:sldMk cId="2543652831" sldId="260"/>
            <ac:picMk id="18" creationId="{E119EB7D-5115-4706-922D-D4554919ACF5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27.034" v="62" actId="1076"/>
          <ac:picMkLst>
            <pc:docMk/>
            <pc:sldMk cId="2543652831" sldId="260"/>
            <ac:picMk id="19" creationId="{CBE11E4C-06E7-4A77-8A4F-0A0EB2903121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09.706" v="55" actId="1076"/>
          <ac:picMkLst>
            <pc:docMk/>
            <pc:sldMk cId="2543652831" sldId="260"/>
            <ac:picMk id="20" creationId="{6CEA41B0-8E57-40FA-924A-3A4A5F76A60F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11.128" v="56" actId="1076"/>
          <ac:picMkLst>
            <pc:docMk/>
            <pc:sldMk cId="2543652831" sldId="260"/>
            <ac:picMk id="21" creationId="{10E8E5DB-769E-454D-8D0F-7857BE3B80BB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06.238" v="53" actId="1076"/>
          <ac:picMkLst>
            <pc:docMk/>
            <pc:sldMk cId="2543652831" sldId="260"/>
            <ac:picMk id="22" creationId="{848421C6-BCD8-4F4A-B4EB-CACDE322CD3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7:03.956" v="52" actId="1076"/>
          <ac:picMkLst>
            <pc:docMk/>
            <pc:sldMk cId="2543652831" sldId="260"/>
            <ac:picMk id="23" creationId="{3D8BD75A-D19F-43C5-82CC-1AA90019C832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37.254" v="42" actId="1076"/>
          <ac:picMkLst>
            <pc:docMk/>
            <pc:sldMk cId="2543652831" sldId="260"/>
            <ac:picMk id="24" creationId="{84F20645-EAA4-4C95-B4CC-D0C6CF27279B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36.004" v="41" actId="1076"/>
          <ac:picMkLst>
            <pc:docMk/>
            <pc:sldMk cId="2543652831" sldId="260"/>
            <ac:picMk id="25" creationId="{E9D1C3B5-2749-4EF0-8C3D-5927D8116101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24.254" v="36" actId="1076"/>
          <ac:picMkLst>
            <pc:docMk/>
            <pc:sldMk cId="2543652831" sldId="260"/>
            <ac:picMk id="26" creationId="{CCFF6499-64C4-4700-8552-7F2E880E920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22.113" v="35" actId="1076"/>
          <ac:picMkLst>
            <pc:docMk/>
            <pc:sldMk cId="2543652831" sldId="260"/>
            <ac:picMk id="27" creationId="{594ABAE3-2973-4136-BF11-CA278D98F423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6:52.019" v="47" actId="1076"/>
          <ac:picMkLst>
            <pc:docMk/>
            <pc:sldMk cId="2543652831" sldId="260"/>
            <ac:picMk id="28" creationId="{CC2A4ECD-2B3E-4A19-9598-C1C9BCA00E2D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7:29.706" v="63" actId="1076"/>
          <ac:picMkLst>
            <pc:docMk/>
            <pc:sldMk cId="2543652831" sldId="260"/>
            <ac:picMk id="29" creationId="{94CBB128-6459-4AE8-836F-01A0DD80B1C8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17.160" v="33" actId="1076"/>
          <ac:picMkLst>
            <pc:docMk/>
            <pc:sldMk cId="2543652831" sldId="260"/>
            <ac:picMk id="30" creationId="{85BB7ACB-FEAA-44A9-8469-834379F3F1A6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39.300" v="43" actId="1076"/>
          <ac:picMkLst>
            <pc:docMk/>
            <pc:sldMk cId="2543652831" sldId="260"/>
            <ac:picMk id="31" creationId="{1A2B151F-D3B3-4A10-AA16-214D2C4595F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6:42.800" v="44" actId="1076"/>
          <ac:picMkLst>
            <pc:docMk/>
            <pc:sldMk cId="2543652831" sldId="260"/>
            <ac:picMk id="32" creationId="{5E5DEC9E-8CBC-4E02-8FC2-316E98811B19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6:47.175" v="45" actId="1076"/>
          <ac:picMkLst>
            <pc:docMk/>
            <pc:sldMk cId="2543652831" sldId="260"/>
            <ac:picMk id="33" creationId="{CDC64B1F-48EF-431B-BB58-75CB2B593942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6:26.988" v="37" actId="1076"/>
          <ac:picMkLst>
            <pc:docMk/>
            <pc:sldMk cId="2543652831" sldId="260"/>
            <ac:picMk id="34" creationId="{290943ED-0638-4164-974B-3A4E6965E891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6:20.238" v="34" actId="1076"/>
          <ac:picMkLst>
            <pc:docMk/>
            <pc:sldMk cId="2543652831" sldId="260"/>
            <ac:picMk id="35" creationId="{751A53B4-3CC3-4C44-8664-5EA7487B7F05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6:14.129" v="31" actId="1076"/>
          <ac:picMkLst>
            <pc:docMk/>
            <pc:sldMk cId="2543652831" sldId="260"/>
            <ac:picMk id="36" creationId="{C527049C-CB16-444E-9C0E-74B3E6A242C9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36:02.066" v="26" actId="1076"/>
          <ac:picMkLst>
            <pc:docMk/>
            <pc:sldMk cId="2543652831" sldId="260"/>
            <ac:picMk id="37" creationId="{3796BFDE-2247-4008-A433-D09E10F79940}"/>
          </ac:picMkLst>
        </pc:picChg>
      </pc:sldChg>
      <pc:sldChg chg="del">
        <pc:chgData name="Owen Sheedy" userId="S::owen.sheedy@lethsd.ab.ca::b1c9949c-efb5-4f8f-8e1c-29dbcaf5146f" providerId="AD" clId="Web-{E91A78A2-D480-3D68-595B-B22AC036147A}" dt="2020-10-19T22:40:06.049" v="169"/>
        <pc:sldMkLst>
          <pc:docMk/>
          <pc:sldMk cId="3562958709" sldId="263"/>
        </pc:sldMkLst>
      </pc:sldChg>
      <pc:sldChg chg="del">
        <pc:chgData name="Owen Sheedy" userId="S::owen.sheedy@lethsd.ab.ca::b1c9949c-efb5-4f8f-8e1c-29dbcaf5146f" providerId="AD" clId="Web-{E91A78A2-D480-3D68-595B-B22AC036147A}" dt="2020-10-19T22:40:30.096" v="173"/>
        <pc:sldMkLst>
          <pc:docMk/>
          <pc:sldMk cId="1446858862" sldId="269"/>
        </pc:sldMkLst>
      </pc:sldChg>
      <pc:sldChg chg="delSp add del ord replId">
        <pc:chgData name="Owen Sheedy" userId="S::owen.sheedy@lethsd.ab.ca::b1c9949c-efb5-4f8f-8e1c-29dbcaf5146f" providerId="AD" clId="Web-{E91A78A2-D480-3D68-595B-B22AC036147A}" dt="2020-10-19T22:37:45.081" v="66"/>
        <pc:sldMkLst>
          <pc:docMk/>
          <pc:sldMk cId="2914265099" sldId="270"/>
        </pc:sldMkLst>
        <pc:picChg chg="del">
          <ac:chgData name="Owen Sheedy" userId="S::owen.sheedy@lethsd.ab.ca::b1c9949c-efb5-4f8f-8e1c-29dbcaf5146f" providerId="AD" clId="Web-{E91A78A2-D480-3D68-595B-B22AC036147A}" dt="2020-10-19T22:35:28.629" v="10"/>
          <ac:picMkLst>
            <pc:docMk/>
            <pc:sldMk cId="2914265099" sldId="270"/>
            <ac:picMk id="2" creationId="{B6F63458-72ED-4D60-90EE-456CCDFA85EB}"/>
          </ac:picMkLst>
        </pc:picChg>
      </pc:sldChg>
      <pc:sldChg chg="delSp add ord replId">
        <pc:chgData name="Owen Sheedy" userId="S::owen.sheedy@lethsd.ab.ca::b1c9949c-efb5-4f8f-8e1c-29dbcaf5146f" providerId="AD" clId="Web-{E91A78A2-D480-3D68-595B-B22AC036147A}" dt="2020-10-19T22:37:49.956" v="74"/>
        <pc:sldMkLst>
          <pc:docMk/>
          <pc:sldMk cId="2555619606" sldId="271"/>
        </pc:sldMkLst>
        <pc:picChg chg="del">
          <ac:chgData name="Owen Sheedy" userId="S::owen.sheedy@lethsd.ab.ca::b1c9949c-efb5-4f8f-8e1c-29dbcaf5146f" providerId="AD" clId="Web-{E91A78A2-D480-3D68-595B-B22AC036147A}" dt="2020-10-19T22:37:46.722" v="67"/>
          <ac:picMkLst>
            <pc:docMk/>
            <pc:sldMk cId="2555619606" sldId="271"/>
            <ac:picMk id="2" creationId="{B6F63458-72ED-4D60-90EE-456CCDFA85EB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7.081" v="68"/>
          <ac:picMkLst>
            <pc:docMk/>
            <pc:sldMk cId="2555619606" sldId="271"/>
            <ac:picMk id="28" creationId="{CC2A4ECD-2B3E-4A19-9598-C1C9BCA00E2D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7.503" v="69"/>
          <ac:picMkLst>
            <pc:docMk/>
            <pc:sldMk cId="2555619606" sldId="271"/>
            <ac:picMk id="29" creationId="{94CBB128-6459-4AE8-836F-01A0DD80B1C8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8.003" v="70"/>
          <ac:picMkLst>
            <pc:docMk/>
            <pc:sldMk cId="2555619606" sldId="271"/>
            <ac:picMk id="33" creationId="{CDC64B1F-48EF-431B-BB58-75CB2B593942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8.925" v="71"/>
          <ac:picMkLst>
            <pc:docMk/>
            <pc:sldMk cId="2555619606" sldId="271"/>
            <ac:picMk id="34" creationId="{290943ED-0638-4164-974B-3A4E6965E891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9.144" v="72"/>
          <ac:picMkLst>
            <pc:docMk/>
            <pc:sldMk cId="2555619606" sldId="271"/>
            <ac:picMk id="35" creationId="{751A53B4-3CC3-4C44-8664-5EA7487B7F05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9.456" v="73"/>
          <ac:picMkLst>
            <pc:docMk/>
            <pc:sldMk cId="2555619606" sldId="271"/>
            <ac:picMk id="36" creationId="{C527049C-CB16-444E-9C0E-74B3E6A242C9}"/>
          </ac:picMkLst>
        </pc:picChg>
        <pc:picChg chg="del">
          <ac:chgData name="Owen Sheedy" userId="S::owen.sheedy@lethsd.ab.ca::b1c9949c-efb5-4f8f-8e1c-29dbcaf5146f" providerId="AD" clId="Web-{E91A78A2-D480-3D68-595B-B22AC036147A}" dt="2020-10-19T22:37:49.956" v="74"/>
          <ac:picMkLst>
            <pc:docMk/>
            <pc:sldMk cId="2555619606" sldId="271"/>
            <ac:picMk id="37" creationId="{3796BFDE-2247-4008-A433-D09E10F79940}"/>
          </ac:picMkLst>
        </pc:picChg>
      </pc:sldChg>
      <pc:sldChg chg="addSp modSp add replId">
        <pc:chgData name="Owen Sheedy" userId="S::owen.sheedy@lethsd.ab.ca::b1c9949c-efb5-4f8f-8e1c-29dbcaf5146f" providerId="AD" clId="Web-{E91A78A2-D480-3D68-595B-B22AC036147A}" dt="2020-10-19T22:40:00.018" v="168" actId="1076"/>
        <pc:sldMkLst>
          <pc:docMk/>
          <pc:sldMk cId="2675793633" sldId="272"/>
        </pc:sldMkLst>
        <pc:spChg chg="add mod">
          <ac:chgData name="Owen Sheedy" userId="S::owen.sheedy@lethsd.ab.ca::b1c9949c-efb5-4f8f-8e1c-29dbcaf5146f" providerId="AD" clId="Web-{E91A78A2-D480-3D68-595B-B22AC036147A}" dt="2020-10-19T22:38:53.643" v="82" actId="1076"/>
          <ac:spMkLst>
            <pc:docMk/>
            <pc:sldMk cId="2675793633" sldId="272"/>
            <ac:spMk id="3" creationId="{65208E2B-E033-4970-9C0B-2050D617DA18}"/>
          </ac:spMkLst>
        </pc:spChg>
        <pc:spChg chg="add mod">
          <ac:chgData name="Owen Sheedy" userId="S::owen.sheedy@lethsd.ab.ca::b1c9949c-efb5-4f8f-8e1c-29dbcaf5146f" providerId="AD" clId="Web-{E91A78A2-D480-3D68-595B-B22AC036147A}" dt="2020-10-19T22:40:00.018" v="168" actId="1076"/>
          <ac:spMkLst>
            <pc:docMk/>
            <pc:sldMk cId="2675793633" sldId="272"/>
            <ac:spMk id="5" creationId="{421A28FF-B41C-4A60-A7BB-515B92B5FC5F}"/>
          </ac:spMkLst>
        </pc:spChg>
        <pc:picChg chg="mod">
          <ac:chgData name="Owen Sheedy" userId="S::owen.sheedy@lethsd.ab.ca::b1c9949c-efb5-4f8f-8e1c-29dbcaf5146f" providerId="AD" clId="Web-{E91A78A2-D480-3D68-595B-B22AC036147A}" dt="2020-10-19T22:39:55.393" v="159" actId="1076"/>
          <ac:picMkLst>
            <pc:docMk/>
            <pc:sldMk cId="2675793633" sldId="272"/>
            <ac:picMk id="2" creationId="{B6F63458-72ED-4D60-90EE-456CCDFA85EB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21" v="146" actId="1076"/>
          <ac:picMkLst>
            <pc:docMk/>
            <pc:sldMk cId="2675793633" sldId="272"/>
            <ac:picMk id="6" creationId="{02B25355-6EB3-463F-B72C-C1C933BB8F3D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52" v="148" actId="1076"/>
          <ac:picMkLst>
            <pc:docMk/>
            <pc:sldMk cId="2675793633" sldId="272"/>
            <ac:picMk id="18" creationId="{E119EB7D-5115-4706-922D-D4554919ACF5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68" v="149" actId="1076"/>
          <ac:picMkLst>
            <pc:docMk/>
            <pc:sldMk cId="2675793633" sldId="272"/>
            <ac:picMk id="19" creationId="{CBE11E4C-06E7-4A77-8A4F-0A0EB2903121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83" v="150" actId="1076"/>
          <ac:picMkLst>
            <pc:docMk/>
            <pc:sldMk cId="2675793633" sldId="272"/>
            <ac:picMk id="20" creationId="{6CEA41B0-8E57-40FA-924A-3A4A5F76A60F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05" v="144" actId="1076"/>
          <ac:picMkLst>
            <pc:docMk/>
            <pc:sldMk cId="2675793633" sldId="272"/>
            <ac:picMk id="21" creationId="{10E8E5DB-769E-454D-8D0F-7857BE3B80BB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99" v="151" actId="1076"/>
          <ac:picMkLst>
            <pc:docMk/>
            <pc:sldMk cId="2675793633" sldId="272"/>
            <ac:picMk id="22" creationId="{848421C6-BCD8-4F4A-B4EB-CACDE322CD3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15" v="152" actId="1076"/>
          <ac:picMkLst>
            <pc:docMk/>
            <pc:sldMk cId="2675793633" sldId="272"/>
            <ac:picMk id="23" creationId="{3D8BD75A-D19F-43C5-82CC-1AA90019C832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30" v="153" actId="1076"/>
          <ac:picMkLst>
            <pc:docMk/>
            <pc:sldMk cId="2675793633" sldId="272"/>
            <ac:picMk id="24" creationId="{84F20645-EAA4-4C95-B4CC-D0C6CF27279B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30" v="154" actId="1076"/>
          <ac:picMkLst>
            <pc:docMk/>
            <pc:sldMk cId="2675793633" sldId="272"/>
            <ac:picMk id="25" creationId="{E9D1C3B5-2749-4EF0-8C3D-5927D8116101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46" v="155" actId="1076"/>
          <ac:picMkLst>
            <pc:docMk/>
            <pc:sldMk cId="2675793633" sldId="272"/>
            <ac:picMk id="26" creationId="{CCFF6499-64C4-4700-8552-7F2E880E920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62" v="156" actId="1076"/>
          <ac:picMkLst>
            <pc:docMk/>
            <pc:sldMk cId="2675793633" sldId="272"/>
            <ac:picMk id="27" creationId="{594ABAE3-2973-4136-BF11-CA278D98F423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08" v="160" actId="1076"/>
          <ac:picMkLst>
            <pc:docMk/>
            <pc:sldMk cId="2675793633" sldId="272"/>
            <ac:picMk id="28" creationId="{CC2A4ECD-2B3E-4A19-9598-C1C9BCA00E2D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08" v="161" actId="1076"/>
          <ac:picMkLst>
            <pc:docMk/>
            <pc:sldMk cId="2675793633" sldId="272"/>
            <ac:picMk id="29" creationId="{94CBB128-6459-4AE8-836F-01A0DD80B1C8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77" v="157" actId="1076"/>
          <ac:picMkLst>
            <pc:docMk/>
            <pc:sldMk cId="2675793633" sldId="272"/>
            <ac:picMk id="30" creationId="{85BB7ACB-FEAA-44A9-8469-834379F3F1A6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393" v="158" actId="1076"/>
          <ac:picMkLst>
            <pc:docMk/>
            <pc:sldMk cId="2675793633" sldId="272"/>
            <ac:picMk id="31" creationId="{1A2B151F-D3B3-4A10-AA16-214D2C4595F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24" v="162" actId="1076"/>
          <ac:picMkLst>
            <pc:docMk/>
            <pc:sldMk cId="2675793633" sldId="272"/>
            <ac:picMk id="33" creationId="{CDC64B1F-48EF-431B-BB58-75CB2B593942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24" v="163" actId="1076"/>
          <ac:picMkLst>
            <pc:docMk/>
            <pc:sldMk cId="2675793633" sldId="272"/>
            <ac:picMk id="34" creationId="{290943ED-0638-4164-974B-3A4E6965E891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40" v="164" actId="1076"/>
          <ac:picMkLst>
            <pc:docMk/>
            <pc:sldMk cId="2675793633" sldId="272"/>
            <ac:picMk id="35" creationId="{751A53B4-3CC3-4C44-8664-5EA7487B7F05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40" v="165" actId="1076"/>
          <ac:picMkLst>
            <pc:docMk/>
            <pc:sldMk cId="2675793633" sldId="272"/>
            <ac:picMk id="36" creationId="{C527049C-CB16-444E-9C0E-74B3E6A242C9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455" v="166" actId="1076"/>
          <ac:picMkLst>
            <pc:docMk/>
            <pc:sldMk cId="2675793633" sldId="272"/>
            <ac:picMk id="37" creationId="{3796BFDE-2247-4008-A433-D09E10F79940}"/>
          </ac:picMkLst>
        </pc:picChg>
        <pc:picChg chg="mod">
          <ac:chgData name="Owen Sheedy" userId="S::owen.sheedy@lethsd.ab.ca::b1c9949c-efb5-4f8f-8e1c-29dbcaf5146f" providerId="AD" clId="Web-{E91A78A2-D480-3D68-595B-B22AC036147A}" dt="2020-10-19T22:39:55.221" v="145" actId="1076"/>
          <ac:picMkLst>
            <pc:docMk/>
            <pc:sldMk cId="2675793633" sldId="272"/>
            <ac:picMk id="2052" creationId="{424EF297-4FF9-453F-A8F1-CE3ED8476D2C}"/>
          </ac:picMkLst>
        </pc:picChg>
        <pc:cxnChg chg="mod">
          <ac:chgData name="Owen Sheedy" userId="S::owen.sheedy@lethsd.ab.ca::b1c9949c-efb5-4f8f-8e1c-29dbcaf5146f" providerId="AD" clId="Web-{E91A78A2-D480-3D68-595B-B22AC036147A}" dt="2020-10-19T22:39:55.236" v="147" actId="1076"/>
          <ac:cxnSpMkLst>
            <pc:docMk/>
            <pc:sldMk cId="2675793633" sldId="272"/>
            <ac:cxnSpMk id="4" creationId="{11FB3453-A714-4A93-B88F-FD639D488EBC}"/>
          </ac:cxnSpMkLst>
        </pc:cxnChg>
      </pc:sldChg>
      <pc:sldChg chg="addSp modSp add ord replId">
        <pc:chgData name="Owen Sheedy" userId="S::owen.sheedy@lethsd.ab.ca::b1c9949c-efb5-4f8f-8e1c-29dbcaf5146f" providerId="AD" clId="Web-{E91A78A2-D480-3D68-595B-B22AC036147A}" dt="2020-10-19T22:41:26.814" v="206" actId="1076"/>
        <pc:sldMkLst>
          <pc:docMk/>
          <pc:sldMk cId="2195370464" sldId="273"/>
        </pc:sldMkLst>
        <pc:spChg chg="mod">
          <ac:chgData name="Owen Sheedy" userId="S::owen.sheedy@lethsd.ab.ca::b1c9949c-efb5-4f8f-8e1c-29dbcaf5146f" providerId="AD" clId="Web-{E91A78A2-D480-3D68-595B-B22AC036147A}" dt="2020-10-19T22:41:06.408" v="201" actId="1076"/>
          <ac:spMkLst>
            <pc:docMk/>
            <pc:sldMk cId="2195370464" sldId="273"/>
            <ac:spMk id="3" creationId="{65208E2B-E033-4970-9C0B-2050D617DA18}"/>
          </ac:spMkLst>
        </pc:spChg>
        <pc:spChg chg="mod">
          <ac:chgData name="Owen Sheedy" userId="S::owen.sheedy@lethsd.ab.ca::b1c9949c-efb5-4f8f-8e1c-29dbcaf5146f" providerId="AD" clId="Web-{E91A78A2-D480-3D68-595B-B22AC036147A}" dt="2020-10-19T22:41:14.752" v="205" actId="1076"/>
          <ac:spMkLst>
            <pc:docMk/>
            <pc:sldMk cId="2195370464" sldId="273"/>
            <ac:spMk id="5" creationId="{421A28FF-B41C-4A60-A7BB-515B92B5FC5F}"/>
          </ac:spMkLst>
        </pc:spChg>
        <pc:spChg chg="add mod">
          <ac:chgData name="Owen Sheedy" userId="S::owen.sheedy@lethsd.ab.ca::b1c9949c-efb5-4f8f-8e1c-29dbcaf5146f" providerId="AD" clId="Web-{E91A78A2-D480-3D68-595B-B22AC036147A}" dt="2020-10-19T22:41:26.814" v="206" actId="1076"/>
          <ac:spMkLst>
            <pc:docMk/>
            <pc:sldMk cId="2195370464" sldId="273"/>
            <ac:spMk id="7" creationId="{2C305D23-946F-4EF9-9F85-554BBCABD272}"/>
          </ac:spMkLst>
        </pc:spChg>
      </pc:sldChg>
      <pc:sldChg chg="addSp delSp modSp new mod setBg">
        <pc:chgData name="Owen Sheedy" userId="S::owen.sheedy@lethsd.ab.ca::b1c9949c-efb5-4f8f-8e1c-29dbcaf5146f" providerId="AD" clId="Web-{E91A78A2-D480-3D68-595B-B22AC036147A}" dt="2020-10-19T22:43:00.126" v="216"/>
        <pc:sldMkLst>
          <pc:docMk/>
          <pc:sldMk cId="1156498297" sldId="274"/>
        </pc:sldMkLst>
        <pc:picChg chg="add mod ord">
          <ac:chgData name="Owen Sheedy" userId="S::owen.sheedy@lethsd.ab.ca::b1c9949c-efb5-4f8f-8e1c-29dbcaf5146f" providerId="AD" clId="Web-{E91A78A2-D480-3D68-595B-B22AC036147A}" dt="2020-10-19T22:43:00.126" v="216"/>
          <ac:picMkLst>
            <pc:docMk/>
            <pc:sldMk cId="1156498297" sldId="274"/>
            <ac:picMk id="2" creationId="{99616453-390E-4AF6-9C14-43ED801CE92F}"/>
          </ac:picMkLst>
        </pc:picChg>
        <pc:picChg chg="add mod ord">
          <ac:chgData name="Owen Sheedy" userId="S::owen.sheedy@lethsd.ab.ca::b1c9949c-efb5-4f8f-8e1c-29dbcaf5146f" providerId="AD" clId="Web-{E91A78A2-D480-3D68-595B-B22AC036147A}" dt="2020-10-19T22:43:00.126" v="216"/>
          <ac:picMkLst>
            <pc:docMk/>
            <pc:sldMk cId="1156498297" sldId="274"/>
            <ac:picMk id="3" creationId="{96B65A5F-8515-43A0-93A6-485EF3133FF8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43:00.126" v="216"/>
          <ac:picMkLst>
            <pc:docMk/>
            <pc:sldMk cId="1156498297" sldId="274"/>
            <ac:picMk id="4" creationId="{03A4C2AB-AE1D-453F-9B59-FD5C59A4D527}"/>
          </ac:picMkLst>
        </pc:picChg>
        <pc:picChg chg="add mod">
          <ac:chgData name="Owen Sheedy" userId="S::owen.sheedy@lethsd.ab.ca::b1c9949c-efb5-4f8f-8e1c-29dbcaf5146f" providerId="AD" clId="Web-{E91A78A2-D480-3D68-595B-B22AC036147A}" dt="2020-10-19T22:43:00.126" v="216"/>
          <ac:picMkLst>
            <pc:docMk/>
            <pc:sldMk cId="1156498297" sldId="274"/>
            <ac:picMk id="5" creationId="{AA7179C3-2D76-4CE7-841C-5C52EC91C684}"/>
          </ac:picMkLst>
        </pc:picChg>
        <pc:cxnChg chg="add del">
          <ac:chgData name="Owen Sheedy" userId="S::owen.sheedy@lethsd.ab.ca::b1c9949c-efb5-4f8f-8e1c-29dbcaf5146f" providerId="AD" clId="Web-{E91A78A2-D480-3D68-595B-B22AC036147A}" dt="2020-10-19T22:43:00.126" v="215"/>
          <ac:cxnSpMkLst>
            <pc:docMk/>
            <pc:sldMk cId="1156498297" sldId="274"/>
            <ac:cxnSpMk id="10" creationId="{91B6081D-D3E8-4209-B85B-EB1C655A6272}"/>
          </ac:cxnSpMkLst>
        </pc:cxnChg>
        <pc:cxnChg chg="add del">
          <ac:chgData name="Owen Sheedy" userId="S::owen.sheedy@lethsd.ab.ca::b1c9949c-efb5-4f8f-8e1c-29dbcaf5146f" providerId="AD" clId="Web-{E91A78A2-D480-3D68-595B-B22AC036147A}" dt="2020-10-19T22:43:00.126" v="215"/>
          <ac:cxnSpMkLst>
            <pc:docMk/>
            <pc:sldMk cId="1156498297" sldId="274"/>
            <ac:cxnSpMk id="12" creationId="{28CA55E4-1295-45C8-BA05-5A9E705B749A}"/>
          </ac:cxnSpMkLst>
        </pc:cxnChg>
        <pc:cxnChg chg="add del">
          <ac:chgData name="Owen Sheedy" userId="S::owen.sheedy@lethsd.ab.ca::b1c9949c-efb5-4f8f-8e1c-29dbcaf5146f" providerId="AD" clId="Web-{E91A78A2-D480-3D68-595B-B22AC036147A}" dt="2020-10-19T22:43:00.126" v="215"/>
          <ac:cxnSpMkLst>
            <pc:docMk/>
            <pc:sldMk cId="1156498297" sldId="274"/>
            <ac:cxnSpMk id="14" creationId="{08C5794E-A9A1-4A23-AF68-C79A7822334C}"/>
          </ac:cxnSpMkLst>
        </pc:cxnChg>
      </pc:sldChg>
      <pc:sldChg chg="addSp modSp add replId">
        <pc:chgData name="Owen Sheedy" userId="S::owen.sheedy@lethsd.ab.ca::b1c9949c-efb5-4f8f-8e1c-29dbcaf5146f" providerId="AD" clId="Web-{E91A78A2-D480-3D68-595B-B22AC036147A}" dt="2020-10-19T22:44:05.110" v="259" actId="1076"/>
        <pc:sldMkLst>
          <pc:docMk/>
          <pc:sldMk cId="1712956387" sldId="275"/>
        </pc:sldMkLst>
        <pc:spChg chg="mod">
          <ac:chgData name="Owen Sheedy" userId="S::owen.sheedy@lethsd.ab.ca::b1c9949c-efb5-4f8f-8e1c-29dbcaf5146f" providerId="AD" clId="Web-{E91A78A2-D480-3D68-595B-B22AC036147A}" dt="2020-10-19T22:43:12.548" v="219" actId="20577"/>
          <ac:spMkLst>
            <pc:docMk/>
            <pc:sldMk cId="1712956387" sldId="275"/>
            <ac:spMk id="8" creationId="{482CA620-AE9E-4511-9B35-30EF1EF6A21E}"/>
          </ac:spMkLst>
        </pc:spChg>
        <pc:spChg chg="add mod">
          <ac:chgData name="Owen Sheedy" userId="S::owen.sheedy@lethsd.ab.ca::b1c9949c-efb5-4f8f-8e1c-29dbcaf5146f" providerId="AD" clId="Web-{E91A78A2-D480-3D68-595B-B22AC036147A}" dt="2020-10-19T22:43:48.875" v="248" actId="20577"/>
          <ac:spMkLst>
            <pc:docMk/>
            <pc:sldMk cId="1712956387" sldId="275"/>
            <ac:spMk id="10" creationId="{5932CB77-9B4F-4756-9D7E-C7DB0E858493}"/>
          </ac:spMkLst>
        </pc:spChg>
        <pc:spChg chg="add mod">
          <ac:chgData name="Owen Sheedy" userId="S::owen.sheedy@lethsd.ab.ca::b1c9949c-efb5-4f8f-8e1c-29dbcaf5146f" providerId="AD" clId="Web-{E91A78A2-D480-3D68-595B-B22AC036147A}" dt="2020-10-19T22:44:05.110" v="259" actId="1076"/>
          <ac:spMkLst>
            <pc:docMk/>
            <pc:sldMk cId="1712956387" sldId="275"/>
            <ac:spMk id="11" creationId="{8F271453-0B89-4C76-B541-35283CA2956C}"/>
          </ac:spMkLst>
        </pc:spChg>
        <pc:picChg chg="add mod">
          <ac:chgData name="Owen Sheedy" userId="S::owen.sheedy@lethsd.ab.ca::b1c9949c-efb5-4f8f-8e1c-29dbcaf5146f" providerId="AD" clId="Web-{E91A78A2-D480-3D68-595B-B22AC036147A}" dt="2020-10-19T22:43:22.094" v="222" actId="1076"/>
          <ac:picMkLst>
            <pc:docMk/>
            <pc:sldMk cId="1712956387" sldId="275"/>
            <ac:picMk id="7" creationId="{07D802F6-74B0-46EF-B55B-FD310B95A9FD}"/>
          </ac:picMkLst>
        </pc:picChg>
      </pc:sldChg>
    </pc:docChg>
  </pc:docChgLst>
  <pc:docChgLst>
    <pc:chgData name="Owen Sheedy" userId="b1c9949c-efb5-4f8f-8e1c-29dbcaf5146f" providerId="ADAL" clId="{755E20CF-F857-47C7-8819-A3E25E1F3300}"/>
    <pc:docChg chg="undo custSel addSld delSld modSld sldOrd">
      <pc:chgData name="Owen Sheedy" userId="b1c9949c-efb5-4f8f-8e1c-29dbcaf5146f" providerId="ADAL" clId="{755E20CF-F857-47C7-8819-A3E25E1F3300}" dt="2020-10-15T19:34:29.223" v="862" actId="2711"/>
      <pc:docMkLst>
        <pc:docMk/>
      </pc:docMkLst>
      <pc:sldChg chg="del">
        <pc:chgData name="Owen Sheedy" userId="b1c9949c-efb5-4f8f-8e1c-29dbcaf5146f" providerId="ADAL" clId="{755E20CF-F857-47C7-8819-A3E25E1F3300}" dt="2020-10-14T20:21:05.109" v="123" actId="47"/>
        <pc:sldMkLst>
          <pc:docMk/>
          <pc:sldMk cId="109857222" sldId="256"/>
        </pc:sldMkLst>
      </pc:sldChg>
      <pc:sldChg chg="addSp delSp modSp new mod">
        <pc:chgData name="Owen Sheedy" userId="b1c9949c-efb5-4f8f-8e1c-29dbcaf5146f" providerId="ADAL" clId="{755E20CF-F857-47C7-8819-A3E25E1F3300}" dt="2020-10-14T20:55:49.515" v="544"/>
        <pc:sldMkLst>
          <pc:docMk/>
          <pc:sldMk cId="2904575092" sldId="257"/>
        </pc:sldMkLst>
        <pc:spChg chg="del">
          <ac:chgData name="Owen Sheedy" userId="b1c9949c-efb5-4f8f-8e1c-29dbcaf5146f" providerId="ADAL" clId="{755E20CF-F857-47C7-8819-A3E25E1F3300}" dt="2020-10-14T20:18:56.447" v="104" actId="478"/>
          <ac:spMkLst>
            <pc:docMk/>
            <pc:sldMk cId="2904575092" sldId="257"/>
            <ac:spMk id="2" creationId="{30FA6BB2-42F0-4F49-AEB7-77EDD66B4C95}"/>
          </ac:spMkLst>
        </pc:spChg>
        <pc:spChg chg="mod">
          <ac:chgData name="Owen Sheedy" userId="b1c9949c-efb5-4f8f-8e1c-29dbcaf5146f" providerId="ADAL" clId="{755E20CF-F857-47C7-8819-A3E25E1F3300}" dt="2020-10-14T20:26:57.040" v="316" actId="207"/>
          <ac:spMkLst>
            <pc:docMk/>
            <pc:sldMk cId="2904575092" sldId="257"/>
            <ac:spMk id="3" creationId="{71E85AC6-94AC-44D4-881A-D92214EE1837}"/>
          </ac:spMkLst>
        </pc:spChg>
        <pc:picChg chg="add mod">
          <ac:chgData name="Owen Sheedy" userId="b1c9949c-efb5-4f8f-8e1c-29dbcaf5146f" providerId="ADAL" clId="{755E20CF-F857-47C7-8819-A3E25E1F3300}" dt="2020-10-14T20:55:49.515" v="544"/>
          <ac:picMkLst>
            <pc:docMk/>
            <pc:sldMk cId="2904575092" sldId="257"/>
            <ac:picMk id="1026" creationId="{9ABEEC60-DFC5-492C-9808-0AE58B98DCD6}"/>
          </ac:picMkLst>
        </pc:picChg>
      </pc:sldChg>
      <pc:sldChg chg="addSp delSp modSp add mod">
        <pc:chgData name="Owen Sheedy" userId="b1c9949c-efb5-4f8f-8e1c-29dbcaf5146f" providerId="ADAL" clId="{755E20CF-F857-47C7-8819-A3E25E1F3300}" dt="2020-10-14T20:41:55.476" v="493" actId="688"/>
        <pc:sldMkLst>
          <pc:docMk/>
          <pc:sldMk cId="1438978080" sldId="258"/>
        </pc:sldMkLst>
        <pc:spChg chg="del mod">
          <ac:chgData name="Owen Sheedy" userId="b1c9949c-efb5-4f8f-8e1c-29dbcaf5146f" providerId="ADAL" clId="{755E20CF-F857-47C7-8819-A3E25E1F3300}" dt="2020-10-14T20:27:13.107" v="319" actId="478"/>
          <ac:spMkLst>
            <pc:docMk/>
            <pc:sldMk cId="1438978080" sldId="258"/>
            <ac:spMk id="3" creationId="{71E85AC6-94AC-44D4-881A-D92214EE1837}"/>
          </ac:spMkLst>
        </pc:spChg>
        <pc:picChg chg="add mod">
          <ac:chgData name="Owen Sheedy" userId="b1c9949c-efb5-4f8f-8e1c-29dbcaf5146f" providerId="ADAL" clId="{755E20CF-F857-47C7-8819-A3E25E1F3300}" dt="2020-10-14T20:41:50.020" v="492" actId="688"/>
          <ac:picMkLst>
            <pc:docMk/>
            <pc:sldMk cId="1438978080" sldId="258"/>
            <ac:picMk id="6" creationId="{02B25355-6EB3-463F-B72C-C1C933BB8F3D}"/>
          </ac:picMkLst>
        </pc:picChg>
        <pc:picChg chg="add del mod">
          <ac:chgData name="Owen Sheedy" userId="b1c9949c-efb5-4f8f-8e1c-29dbcaf5146f" providerId="ADAL" clId="{755E20CF-F857-47C7-8819-A3E25E1F3300}" dt="2020-10-14T20:30:55.326" v="355" actId="478"/>
          <ac:picMkLst>
            <pc:docMk/>
            <pc:sldMk cId="1438978080" sldId="258"/>
            <ac:picMk id="7" creationId="{62943D2D-E6A4-46A6-8CD7-D897BD44260E}"/>
          </ac:picMkLst>
        </pc:picChg>
        <pc:picChg chg="add del mod">
          <ac:chgData name="Owen Sheedy" userId="b1c9949c-efb5-4f8f-8e1c-29dbcaf5146f" providerId="ADAL" clId="{755E20CF-F857-47C7-8819-A3E25E1F3300}" dt="2020-10-14T20:31:43.265" v="369"/>
          <ac:picMkLst>
            <pc:docMk/>
            <pc:sldMk cId="1438978080" sldId="258"/>
            <ac:picMk id="10" creationId="{1946907D-985C-4A58-A9D6-C08227B40899}"/>
          </ac:picMkLst>
        </pc:picChg>
        <pc:picChg chg="add del mod">
          <ac:chgData name="Owen Sheedy" userId="b1c9949c-efb5-4f8f-8e1c-29dbcaf5146f" providerId="ADAL" clId="{755E20CF-F857-47C7-8819-A3E25E1F3300}" dt="2020-10-14T20:31:43.265" v="369"/>
          <ac:picMkLst>
            <pc:docMk/>
            <pc:sldMk cId="1438978080" sldId="258"/>
            <ac:picMk id="11" creationId="{B2D33ED3-7D73-41BB-811E-3998A482028E}"/>
          </ac:picMkLst>
        </pc:picChg>
        <pc:picChg chg="add del mod">
          <ac:chgData name="Owen Sheedy" userId="b1c9949c-efb5-4f8f-8e1c-29dbcaf5146f" providerId="ADAL" clId="{755E20CF-F857-47C7-8819-A3E25E1F3300}" dt="2020-10-14T20:31:40.999" v="367"/>
          <ac:picMkLst>
            <pc:docMk/>
            <pc:sldMk cId="1438978080" sldId="258"/>
            <ac:picMk id="12" creationId="{2D7F9A3E-40D6-4FB9-98F5-07F6E91C55AF}"/>
          </ac:picMkLst>
        </pc:picChg>
        <pc:picChg chg="add del mod">
          <ac:chgData name="Owen Sheedy" userId="b1c9949c-efb5-4f8f-8e1c-29dbcaf5146f" providerId="ADAL" clId="{755E20CF-F857-47C7-8819-A3E25E1F3300}" dt="2020-10-14T20:31:40.999" v="367"/>
          <ac:picMkLst>
            <pc:docMk/>
            <pc:sldMk cId="1438978080" sldId="258"/>
            <ac:picMk id="13" creationId="{2C364292-C5AB-4B27-9659-0FAABA2D9F81}"/>
          </ac:picMkLst>
        </pc:picChg>
        <pc:picChg chg="add del mod">
          <ac:chgData name="Owen Sheedy" userId="b1c9949c-efb5-4f8f-8e1c-29dbcaf5146f" providerId="ADAL" clId="{755E20CF-F857-47C7-8819-A3E25E1F3300}" dt="2020-10-14T20:31:39.083" v="365"/>
          <ac:picMkLst>
            <pc:docMk/>
            <pc:sldMk cId="1438978080" sldId="258"/>
            <ac:picMk id="14" creationId="{644C086B-CDA7-4301-9490-0E53AF566BF4}"/>
          </ac:picMkLst>
        </pc:picChg>
        <pc:picChg chg="add del mod">
          <ac:chgData name="Owen Sheedy" userId="b1c9949c-efb5-4f8f-8e1c-29dbcaf5146f" providerId="ADAL" clId="{755E20CF-F857-47C7-8819-A3E25E1F3300}" dt="2020-10-14T20:31:39.083" v="365"/>
          <ac:picMkLst>
            <pc:docMk/>
            <pc:sldMk cId="1438978080" sldId="258"/>
            <ac:picMk id="15" creationId="{64A19FE3-87FB-490E-A044-7670DEDF333D}"/>
          </ac:picMkLst>
        </pc:picChg>
        <pc:picChg chg="add del mod">
          <ac:chgData name="Owen Sheedy" userId="b1c9949c-efb5-4f8f-8e1c-29dbcaf5146f" providerId="ADAL" clId="{755E20CF-F857-47C7-8819-A3E25E1F3300}" dt="2020-10-14T20:32:17.785" v="380" actId="478"/>
          <ac:picMkLst>
            <pc:docMk/>
            <pc:sldMk cId="1438978080" sldId="258"/>
            <ac:picMk id="16" creationId="{CF4BDE3B-F832-45CE-B3F6-4096A537B838}"/>
          </ac:picMkLst>
        </pc:picChg>
        <pc:picChg chg="add del mod">
          <ac:chgData name="Owen Sheedy" userId="b1c9949c-efb5-4f8f-8e1c-29dbcaf5146f" providerId="ADAL" clId="{755E20CF-F857-47C7-8819-A3E25E1F3300}" dt="2020-10-14T20:32:17.249" v="379" actId="478"/>
          <ac:picMkLst>
            <pc:docMk/>
            <pc:sldMk cId="1438978080" sldId="258"/>
            <ac:picMk id="17" creationId="{6B1959A5-6DA7-4C28-AFFE-1F7213D45790}"/>
          </ac:picMkLst>
        </pc:picChg>
        <pc:picChg chg="add mod">
          <ac:chgData name="Owen Sheedy" userId="b1c9949c-efb5-4f8f-8e1c-29dbcaf5146f" providerId="ADAL" clId="{755E20CF-F857-47C7-8819-A3E25E1F3300}" dt="2020-10-14T20:40:51.132" v="475" actId="1076"/>
          <ac:picMkLst>
            <pc:docMk/>
            <pc:sldMk cId="1438978080" sldId="258"/>
            <ac:picMk id="18" creationId="{E119EB7D-5115-4706-922D-D4554919ACF5}"/>
          </ac:picMkLst>
        </pc:picChg>
        <pc:picChg chg="add mod">
          <ac:chgData name="Owen Sheedy" userId="b1c9949c-efb5-4f8f-8e1c-29dbcaf5146f" providerId="ADAL" clId="{755E20CF-F857-47C7-8819-A3E25E1F3300}" dt="2020-10-14T20:41:44.196" v="489" actId="688"/>
          <ac:picMkLst>
            <pc:docMk/>
            <pc:sldMk cId="1438978080" sldId="258"/>
            <ac:picMk id="19" creationId="{CBE11E4C-06E7-4A77-8A4F-0A0EB2903121}"/>
          </ac:picMkLst>
        </pc:picChg>
        <pc:picChg chg="add mod">
          <ac:chgData name="Owen Sheedy" userId="b1c9949c-efb5-4f8f-8e1c-29dbcaf5146f" providerId="ADAL" clId="{755E20CF-F857-47C7-8819-A3E25E1F3300}" dt="2020-10-14T20:41:41.902" v="488" actId="688"/>
          <ac:picMkLst>
            <pc:docMk/>
            <pc:sldMk cId="1438978080" sldId="258"/>
            <ac:picMk id="20" creationId="{6CEA41B0-8E57-40FA-924A-3A4A5F76A60F}"/>
          </ac:picMkLst>
        </pc:picChg>
        <pc:picChg chg="add mod">
          <ac:chgData name="Owen Sheedy" userId="b1c9949c-efb5-4f8f-8e1c-29dbcaf5146f" providerId="ADAL" clId="{755E20CF-F857-47C7-8819-A3E25E1F3300}" dt="2020-10-14T20:40:40.891" v="473" actId="1076"/>
          <ac:picMkLst>
            <pc:docMk/>
            <pc:sldMk cId="1438978080" sldId="258"/>
            <ac:picMk id="21" creationId="{10E8E5DB-769E-454D-8D0F-7857BE3B80BB}"/>
          </ac:picMkLst>
        </pc:picChg>
        <pc:picChg chg="add mod">
          <ac:chgData name="Owen Sheedy" userId="b1c9949c-efb5-4f8f-8e1c-29dbcaf5146f" providerId="ADAL" clId="{755E20CF-F857-47C7-8819-A3E25E1F3300}" dt="2020-10-14T20:41:36.421" v="487" actId="688"/>
          <ac:picMkLst>
            <pc:docMk/>
            <pc:sldMk cId="1438978080" sldId="258"/>
            <ac:picMk id="22" creationId="{848421C6-BCD8-4F4A-B4EB-CACDE322CD30}"/>
          </ac:picMkLst>
        </pc:picChg>
        <pc:picChg chg="add mod">
          <ac:chgData name="Owen Sheedy" userId="b1c9949c-efb5-4f8f-8e1c-29dbcaf5146f" providerId="ADAL" clId="{755E20CF-F857-47C7-8819-A3E25E1F3300}" dt="2020-10-14T20:41:33.659" v="486" actId="688"/>
          <ac:picMkLst>
            <pc:docMk/>
            <pc:sldMk cId="1438978080" sldId="258"/>
            <ac:picMk id="23" creationId="{3D8BD75A-D19F-43C5-82CC-1AA90019C832}"/>
          </ac:picMkLst>
        </pc:picChg>
        <pc:picChg chg="add mod">
          <ac:chgData name="Owen Sheedy" userId="b1c9949c-efb5-4f8f-8e1c-29dbcaf5146f" providerId="ADAL" clId="{755E20CF-F857-47C7-8819-A3E25E1F3300}" dt="2020-10-14T20:41:25.828" v="483" actId="688"/>
          <ac:picMkLst>
            <pc:docMk/>
            <pc:sldMk cId="1438978080" sldId="258"/>
            <ac:picMk id="24" creationId="{84F20645-EAA4-4C95-B4CC-D0C6CF27279B}"/>
          </ac:picMkLst>
        </pc:picChg>
        <pc:picChg chg="add mod">
          <ac:chgData name="Owen Sheedy" userId="b1c9949c-efb5-4f8f-8e1c-29dbcaf5146f" providerId="ADAL" clId="{755E20CF-F857-47C7-8819-A3E25E1F3300}" dt="2020-10-14T20:40:26.860" v="471" actId="1076"/>
          <ac:picMkLst>
            <pc:docMk/>
            <pc:sldMk cId="1438978080" sldId="258"/>
            <ac:picMk id="25" creationId="{E9D1C3B5-2749-4EF0-8C3D-5927D8116101}"/>
          </ac:picMkLst>
        </pc:picChg>
        <pc:picChg chg="add mod">
          <ac:chgData name="Owen Sheedy" userId="b1c9949c-efb5-4f8f-8e1c-29dbcaf5146f" providerId="ADAL" clId="{755E20CF-F857-47C7-8819-A3E25E1F3300}" dt="2020-10-14T20:41:13.523" v="478" actId="688"/>
          <ac:picMkLst>
            <pc:docMk/>
            <pc:sldMk cId="1438978080" sldId="258"/>
            <ac:picMk id="26" creationId="{CCFF6499-64C4-4700-8552-7F2E880E9200}"/>
          </ac:picMkLst>
        </pc:picChg>
        <pc:picChg chg="add mod">
          <ac:chgData name="Owen Sheedy" userId="b1c9949c-efb5-4f8f-8e1c-29dbcaf5146f" providerId="ADAL" clId="{755E20CF-F857-47C7-8819-A3E25E1F3300}" dt="2020-10-14T20:41:07.500" v="477" actId="688"/>
          <ac:picMkLst>
            <pc:docMk/>
            <pc:sldMk cId="1438978080" sldId="258"/>
            <ac:picMk id="27" creationId="{594ABAE3-2973-4136-BF11-CA278D98F423}"/>
          </ac:picMkLst>
        </pc:picChg>
        <pc:picChg chg="add del mod">
          <ac:chgData name="Owen Sheedy" userId="b1c9949c-efb5-4f8f-8e1c-29dbcaf5146f" providerId="ADAL" clId="{755E20CF-F857-47C7-8819-A3E25E1F3300}" dt="2020-10-14T20:33:26.743" v="404" actId="478"/>
          <ac:picMkLst>
            <pc:docMk/>
            <pc:sldMk cId="1438978080" sldId="258"/>
            <ac:picMk id="28" creationId="{B0DE7A18-30F3-4A9D-8E8D-B3903EF1C85A}"/>
          </ac:picMkLst>
        </pc:picChg>
        <pc:picChg chg="add del mod">
          <ac:chgData name="Owen Sheedy" userId="b1c9949c-efb5-4f8f-8e1c-29dbcaf5146f" providerId="ADAL" clId="{755E20CF-F857-47C7-8819-A3E25E1F3300}" dt="2020-10-14T20:33:26.743" v="404" actId="478"/>
          <ac:picMkLst>
            <pc:docMk/>
            <pc:sldMk cId="1438978080" sldId="258"/>
            <ac:picMk id="29" creationId="{EEFFDC73-84A3-4624-9442-78CB2C4DCF28}"/>
          </ac:picMkLst>
        </pc:picChg>
        <pc:picChg chg="add mod">
          <ac:chgData name="Owen Sheedy" userId="b1c9949c-efb5-4f8f-8e1c-29dbcaf5146f" providerId="ADAL" clId="{755E20CF-F857-47C7-8819-A3E25E1F3300}" dt="2020-10-14T20:40:04.858" v="465" actId="1076"/>
          <ac:picMkLst>
            <pc:docMk/>
            <pc:sldMk cId="1438978080" sldId="258"/>
            <ac:picMk id="30" creationId="{85BB7ACB-FEAA-44A9-8469-834379F3F1A6}"/>
          </ac:picMkLst>
        </pc:picChg>
        <pc:picChg chg="add mod">
          <ac:chgData name="Owen Sheedy" userId="b1c9949c-efb5-4f8f-8e1c-29dbcaf5146f" providerId="ADAL" clId="{755E20CF-F857-47C7-8819-A3E25E1F3300}" dt="2020-10-14T20:40:10.619" v="467" actId="1076"/>
          <ac:picMkLst>
            <pc:docMk/>
            <pc:sldMk cId="1438978080" sldId="258"/>
            <ac:picMk id="31" creationId="{1A2B151F-D3B3-4A10-AA16-214D2C4595F0}"/>
          </ac:picMkLst>
        </pc:picChg>
        <pc:picChg chg="add mod">
          <ac:chgData name="Owen Sheedy" userId="b1c9949c-efb5-4f8f-8e1c-29dbcaf5146f" providerId="ADAL" clId="{755E20CF-F857-47C7-8819-A3E25E1F3300}" dt="2020-10-14T20:40:14.187" v="468" actId="1076"/>
          <ac:picMkLst>
            <pc:docMk/>
            <pc:sldMk cId="1438978080" sldId="258"/>
            <ac:picMk id="32" creationId="{5E5DEC9E-8CBC-4E02-8FC2-316E98811B19}"/>
          </ac:picMkLst>
        </pc:picChg>
        <pc:picChg chg="del mod">
          <ac:chgData name="Owen Sheedy" userId="b1c9949c-efb5-4f8f-8e1c-29dbcaf5146f" providerId="ADAL" clId="{755E20CF-F857-47C7-8819-A3E25E1F3300}" dt="2020-10-14T20:28:48.480" v="329" actId="478"/>
          <ac:picMkLst>
            <pc:docMk/>
            <pc:sldMk cId="1438978080" sldId="258"/>
            <ac:picMk id="1026" creationId="{9ABEEC60-DFC5-492C-9808-0AE58B98DCD6}"/>
          </ac:picMkLst>
        </pc:picChg>
        <pc:picChg chg="add del mod">
          <ac:chgData name="Owen Sheedy" userId="b1c9949c-efb5-4f8f-8e1c-29dbcaf5146f" providerId="ADAL" clId="{755E20CF-F857-47C7-8819-A3E25E1F3300}" dt="2020-10-14T20:28:28.661" v="328"/>
          <ac:picMkLst>
            <pc:docMk/>
            <pc:sldMk cId="1438978080" sldId="258"/>
            <ac:picMk id="2050" creationId="{1AF5A502-6F6B-4FF3-B60B-220154D97725}"/>
          </ac:picMkLst>
        </pc:picChg>
        <pc:picChg chg="add mod">
          <ac:chgData name="Owen Sheedy" userId="b1c9949c-efb5-4f8f-8e1c-29dbcaf5146f" providerId="ADAL" clId="{755E20CF-F857-47C7-8819-A3E25E1F3300}" dt="2020-10-14T20:41:55.476" v="493" actId="688"/>
          <ac:picMkLst>
            <pc:docMk/>
            <pc:sldMk cId="1438978080" sldId="258"/>
            <ac:picMk id="2052" creationId="{424EF297-4FF9-453F-A8F1-CE3ED8476D2C}"/>
          </ac:picMkLst>
        </pc:picChg>
        <pc:picChg chg="add del mod">
          <ac:chgData name="Owen Sheedy" userId="b1c9949c-efb5-4f8f-8e1c-29dbcaf5146f" providerId="ADAL" clId="{755E20CF-F857-47C7-8819-A3E25E1F3300}" dt="2020-10-14T20:36:41.900" v="441" actId="478"/>
          <ac:picMkLst>
            <pc:docMk/>
            <pc:sldMk cId="1438978080" sldId="258"/>
            <ac:picMk id="2054" creationId="{C6E5A1FF-E3FD-4458-8798-CD34C40A068A}"/>
          </ac:picMkLst>
        </pc:picChg>
        <pc:picChg chg="add del">
          <ac:chgData name="Owen Sheedy" userId="b1c9949c-efb5-4f8f-8e1c-29dbcaf5146f" providerId="ADAL" clId="{755E20CF-F857-47C7-8819-A3E25E1F3300}" dt="2020-10-14T20:36:56.612" v="443" actId="478"/>
          <ac:picMkLst>
            <pc:docMk/>
            <pc:sldMk cId="1438978080" sldId="258"/>
            <ac:picMk id="2056" creationId="{78B26889-E284-43DB-AD74-2BE8B1CF361D}"/>
          </ac:picMkLst>
        </pc:picChg>
        <pc:picChg chg="add del mod">
          <ac:chgData name="Owen Sheedy" userId="b1c9949c-efb5-4f8f-8e1c-29dbcaf5146f" providerId="ADAL" clId="{755E20CF-F857-47C7-8819-A3E25E1F3300}" dt="2020-10-14T20:38:07.563" v="452" actId="478"/>
          <ac:picMkLst>
            <pc:docMk/>
            <pc:sldMk cId="1438978080" sldId="258"/>
            <ac:picMk id="2058" creationId="{EC24E0B2-041D-4D5D-A0BB-F743787ACDFB}"/>
          </ac:picMkLst>
        </pc:picChg>
        <pc:picChg chg="add del mod">
          <ac:chgData name="Owen Sheedy" userId="b1c9949c-efb5-4f8f-8e1c-29dbcaf5146f" providerId="ADAL" clId="{755E20CF-F857-47C7-8819-A3E25E1F3300}" dt="2020-10-14T20:38:47.812" v="455" actId="478"/>
          <ac:picMkLst>
            <pc:docMk/>
            <pc:sldMk cId="1438978080" sldId="258"/>
            <ac:picMk id="2060" creationId="{64440392-631B-471E-AA3F-49983ADAD492}"/>
          </ac:picMkLst>
        </pc:picChg>
        <pc:picChg chg="add mod">
          <ac:chgData name="Owen Sheedy" userId="b1c9949c-efb5-4f8f-8e1c-29dbcaf5146f" providerId="ADAL" clId="{755E20CF-F857-47C7-8819-A3E25E1F3300}" dt="2020-10-14T20:41:47.774" v="491" actId="1076"/>
          <ac:picMkLst>
            <pc:docMk/>
            <pc:sldMk cId="1438978080" sldId="258"/>
            <ac:picMk id="2062" creationId="{7E787B6B-B3E4-4B6C-8B9A-585530FFB583}"/>
          </ac:picMkLst>
        </pc:picChg>
        <pc:cxnChg chg="add del mod">
          <ac:chgData name="Owen Sheedy" userId="b1c9949c-efb5-4f8f-8e1c-29dbcaf5146f" providerId="ADAL" clId="{755E20CF-F857-47C7-8819-A3E25E1F3300}" dt="2020-10-14T20:39:52.687" v="463" actId="478"/>
          <ac:cxnSpMkLst>
            <pc:docMk/>
            <pc:sldMk cId="1438978080" sldId="258"/>
            <ac:cxnSpMk id="4" creationId="{11FB3453-A714-4A93-B88F-FD639D488EBC}"/>
          </ac:cxnSpMkLst>
        </pc:cxnChg>
      </pc:sldChg>
      <pc:sldChg chg="delSp modSp add del mod">
        <pc:chgData name="Owen Sheedy" userId="b1c9949c-efb5-4f8f-8e1c-29dbcaf5146f" providerId="ADAL" clId="{755E20CF-F857-47C7-8819-A3E25E1F3300}" dt="2020-10-14T20:25:09.027" v="217" actId="47"/>
        <pc:sldMkLst>
          <pc:docMk/>
          <pc:sldMk cId="4036427622" sldId="258"/>
        </pc:sldMkLst>
        <pc:spChg chg="mod">
          <ac:chgData name="Owen Sheedy" userId="b1c9949c-efb5-4f8f-8e1c-29dbcaf5146f" providerId="ADAL" clId="{755E20CF-F857-47C7-8819-A3E25E1F3300}" dt="2020-10-14T20:24:50.312" v="215" actId="6549"/>
          <ac:spMkLst>
            <pc:docMk/>
            <pc:sldMk cId="4036427622" sldId="258"/>
            <ac:spMk id="3" creationId="{71E85AC6-94AC-44D4-881A-D92214EE1837}"/>
          </ac:spMkLst>
        </pc:spChg>
        <pc:picChg chg="del">
          <ac:chgData name="Owen Sheedy" userId="b1c9949c-efb5-4f8f-8e1c-29dbcaf5146f" providerId="ADAL" clId="{755E20CF-F857-47C7-8819-A3E25E1F3300}" dt="2020-10-14T20:22:58.624" v="138" actId="21"/>
          <ac:picMkLst>
            <pc:docMk/>
            <pc:sldMk cId="4036427622" sldId="258"/>
            <ac:picMk id="1026" creationId="{9ABEEC60-DFC5-492C-9808-0AE58B98DCD6}"/>
          </ac:picMkLst>
        </pc:picChg>
      </pc:sldChg>
      <pc:sldChg chg="new del">
        <pc:chgData name="Owen Sheedy" userId="b1c9949c-efb5-4f8f-8e1c-29dbcaf5146f" providerId="ADAL" clId="{755E20CF-F857-47C7-8819-A3E25E1F3300}" dt="2020-10-14T20:22:25.714" v="126" actId="47"/>
        <pc:sldMkLst>
          <pc:docMk/>
          <pc:sldMk cId="592416589" sldId="259"/>
        </pc:sldMkLst>
      </pc:sldChg>
      <pc:sldChg chg="addSp modSp new del mod">
        <pc:chgData name="Owen Sheedy" userId="b1c9949c-efb5-4f8f-8e1c-29dbcaf5146f" providerId="ADAL" clId="{755E20CF-F857-47C7-8819-A3E25E1F3300}" dt="2020-10-14T20:25:07.484" v="216" actId="47"/>
        <pc:sldMkLst>
          <pc:docMk/>
          <pc:sldMk cId="2104980168" sldId="259"/>
        </pc:sldMkLst>
        <pc:spChg chg="mod">
          <ac:chgData name="Owen Sheedy" userId="b1c9949c-efb5-4f8f-8e1c-29dbcaf5146f" providerId="ADAL" clId="{755E20CF-F857-47C7-8819-A3E25E1F3300}" dt="2020-10-14T20:22:41.432" v="135" actId="122"/>
          <ac:spMkLst>
            <pc:docMk/>
            <pc:sldMk cId="2104980168" sldId="259"/>
            <ac:spMk id="2" creationId="{B7FB363F-E683-4E26-A5FC-0CE981FBE044}"/>
          </ac:spMkLst>
        </pc:spChg>
        <pc:spChg chg="mod">
          <ac:chgData name="Owen Sheedy" userId="b1c9949c-efb5-4f8f-8e1c-29dbcaf5146f" providerId="ADAL" clId="{755E20CF-F857-47C7-8819-A3E25E1F3300}" dt="2020-10-14T20:22:53.917" v="137" actId="20577"/>
          <ac:spMkLst>
            <pc:docMk/>
            <pc:sldMk cId="2104980168" sldId="259"/>
            <ac:spMk id="3" creationId="{8205C341-DD4E-4FC1-A473-F40B76905F61}"/>
          </ac:spMkLst>
        </pc:spChg>
        <pc:picChg chg="add mod">
          <ac:chgData name="Owen Sheedy" userId="b1c9949c-efb5-4f8f-8e1c-29dbcaf5146f" providerId="ADAL" clId="{755E20CF-F857-47C7-8819-A3E25E1F3300}" dt="2020-10-14T20:23:41.330" v="213"/>
          <ac:picMkLst>
            <pc:docMk/>
            <pc:sldMk cId="2104980168" sldId="259"/>
            <ac:picMk id="4" creationId="{40B55680-D407-4978-86C8-1BCC9AD46A50}"/>
          </ac:picMkLst>
        </pc:picChg>
      </pc:sldChg>
      <pc:sldChg chg="modSp add mod">
        <pc:chgData name="Owen Sheedy" userId="b1c9949c-efb5-4f8f-8e1c-29dbcaf5146f" providerId="ADAL" clId="{755E20CF-F857-47C7-8819-A3E25E1F3300}" dt="2020-10-14T20:42:39.936" v="494" actId="208"/>
        <pc:sldMkLst>
          <pc:docMk/>
          <pc:sldMk cId="3758261712" sldId="259"/>
        </pc:sldMkLst>
        <pc:cxnChg chg="mod">
          <ac:chgData name="Owen Sheedy" userId="b1c9949c-efb5-4f8f-8e1c-29dbcaf5146f" providerId="ADAL" clId="{755E20CF-F857-47C7-8819-A3E25E1F3300}" dt="2020-10-14T20:42:39.936" v="494" actId="208"/>
          <ac:cxnSpMkLst>
            <pc:docMk/>
            <pc:sldMk cId="3758261712" sldId="259"/>
            <ac:cxnSpMk id="4" creationId="{11FB3453-A714-4A93-B88F-FD639D488EBC}"/>
          </ac:cxnSpMkLst>
        </pc:cxnChg>
      </pc:sldChg>
      <pc:sldChg chg="delSp modSp add">
        <pc:chgData name="Owen Sheedy" userId="b1c9949c-efb5-4f8f-8e1c-29dbcaf5146f" providerId="ADAL" clId="{755E20CF-F857-47C7-8819-A3E25E1F3300}" dt="2020-10-14T21:00:34.482" v="661" actId="1076"/>
        <pc:sldMkLst>
          <pc:docMk/>
          <pc:sldMk cId="2543652831" sldId="260"/>
        </pc:sldMkLst>
        <pc:picChg chg="mod">
          <ac:chgData name="Owen Sheedy" userId="b1c9949c-efb5-4f8f-8e1c-29dbcaf5146f" providerId="ADAL" clId="{755E20CF-F857-47C7-8819-A3E25E1F3300}" dt="2020-10-14T20:58:47.339" v="633" actId="1076"/>
          <ac:picMkLst>
            <pc:docMk/>
            <pc:sldMk cId="2543652831" sldId="260"/>
            <ac:picMk id="6" creationId="{02B25355-6EB3-463F-B72C-C1C933BB8F3D}"/>
          </ac:picMkLst>
        </pc:picChg>
        <pc:picChg chg="mod">
          <ac:chgData name="Owen Sheedy" userId="b1c9949c-efb5-4f8f-8e1c-29dbcaf5146f" providerId="ADAL" clId="{755E20CF-F857-47C7-8819-A3E25E1F3300}" dt="2020-10-14T20:58:49.842" v="634" actId="1076"/>
          <ac:picMkLst>
            <pc:docMk/>
            <pc:sldMk cId="2543652831" sldId="260"/>
            <ac:picMk id="19" creationId="{CBE11E4C-06E7-4A77-8A4F-0A0EB2903121}"/>
          </ac:picMkLst>
        </pc:picChg>
        <pc:picChg chg="mod">
          <ac:chgData name="Owen Sheedy" userId="b1c9949c-efb5-4f8f-8e1c-29dbcaf5146f" providerId="ADAL" clId="{755E20CF-F857-47C7-8819-A3E25E1F3300}" dt="2020-10-14T20:59:05.640" v="643" actId="1076"/>
          <ac:picMkLst>
            <pc:docMk/>
            <pc:sldMk cId="2543652831" sldId="260"/>
            <ac:picMk id="21" creationId="{10E8E5DB-769E-454D-8D0F-7857BE3B80BB}"/>
          </ac:picMkLst>
        </pc:picChg>
        <pc:picChg chg="mod">
          <ac:chgData name="Owen Sheedy" userId="b1c9949c-efb5-4f8f-8e1c-29dbcaf5146f" providerId="ADAL" clId="{755E20CF-F857-47C7-8819-A3E25E1F3300}" dt="2020-10-14T20:59:03.571" v="642" actId="1076"/>
          <ac:picMkLst>
            <pc:docMk/>
            <pc:sldMk cId="2543652831" sldId="260"/>
            <ac:picMk id="23" creationId="{3D8BD75A-D19F-43C5-82CC-1AA90019C832}"/>
          </ac:picMkLst>
        </pc:picChg>
        <pc:picChg chg="mod">
          <ac:chgData name="Owen Sheedy" userId="b1c9949c-efb5-4f8f-8e1c-29dbcaf5146f" providerId="ADAL" clId="{755E20CF-F857-47C7-8819-A3E25E1F3300}" dt="2020-10-14T20:59:02.283" v="641" actId="1076"/>
          <ac:picMkLst>
            <pc:docMk/>
            <pc:sldMk cId="2543652831" sldId="260"/>
            <ac:picMk id="24" creationId="{84F20645-EAA4-4C95-B4CC-D0C6CF27279B}"/>
          </ac:picMkLst>
        </pc:picChg>
        <pc:picChg chg="mod">
          <ac:chgData name="Owen Sheedy" userId="b1c9949c-efb5-4f8f-8e1c-29dbcaf5146f" providerId="ADAL" clId="{755E20CF-F857-47C7-8819-A3E25E1F3300}" dt="2020-10-14T20:59:01.138" v="640" actId="1076"/>
          <ac:picMkLst>
            <pc:docMk/>
            <pc:sldMk cId="2543652831" sldId="260"/>
            <ac:picMk id="25" creationId="{E9D1C3B5-2749-4EF0-8C3D-5927D8116101}"/>
          </ac:picMkLst>
        </pc:picChg>
        <pc:picChg chg="mod">
          <ac:chgData name="Owen Sheedy" userId="b1c9949c-efb5-4f8f-8e1c-29dbcaf5146f" providerId="ADAL" clId="{755E20CF-F857-47C7-8819-A3E25E1F3300}" dt="2020-10-14T20:58:59.875" v="639" actId="1076"/>
          <ac:picMkLst>
            <pc:docMk/>
            <pc:sldMk cId="2543652831" sldId="260"/>
            <ac:picMk id="26" creationId="{CCFF6499-64C4-4700-8552-7F2E880E9200}"/>
          </ac:picMkLst>
        </pc:picChg>
        <pc:picChg chg="mod">
          <ac:chgData name="Owen Sheedy" userId="b1c9949c-efb5-4f8f-8e1c-29dbcaf5146f" providerId="ADAL" clId="{755E20CF-F857-47C7-8819-A3E25E1F3300}" dt="2020-10-14T21:00:34.482" v="661" actId="1076"/>
          <ac:picMkLst>
            <pc:docMk/>
            <pc:sldMk cId="2543652831" sldId="260"/>
            <ac:picMk id="27" creationId="{594ABAE3-2973-4136-BF11-CA278D98F423}"/>
          </ac:picMkLst>
        </pc:picChg>
        <pc:picChg chg="del">
          <ac:chgData name="Owen Sheedy" userId="b1c9949c-efb5-4f8f-8e1c-29dbcaf5146f" providerId="ADAL" clId="{755E20CF-F857-47C7-8819-A3E25E1F3300}" dt="2020-10-14T20:42:50.120" v="496" actId="478"/>
          <ac:picMkLst>
            <pc:docMk/>
            <pc:sldMk cId="2543652831" sldId="260"/>
            <ac:picMk id="2062" creationId="{7E787B6B-B3E4-4B6C-8B9A-585530FFB583}"/>
          </ac:picMkLst>
        </pc:picChg>
      </pc:sldChg>
      <pc:sldChg chg="addSp modSp add del mod">
        <pc:chgData name="Owen Sheedy" userId="b1c9949c-efb5-4f8f-8e1c-29dbcaf5146f" providerId="ADAL" clId="{755E20CF-F857-47C7-8819-A3E25E1F3300}" dt="2020-10-14T21:00:07.407" v="657" actId="47"/>
        <pc:sldMkLst>
          <pc:docMk/>
          <pc:sldMk cId="3314723519" sldId="261"/>
        </pc:sldMkLst>
        <pc:spChg chg="add mod">
          <ac:chgData name="Owen Sheedy" userId="b1c9949c-efb5-4f8f-8e1c-29dbcaf5146f" providerId="ADAL" clId="{755E20CF-F857-47C7-8819-A3E25E1F3300}" dt="2020-10-14T20:58:06.942" v="627" actId="20577"/>
          <ac:spMkLst>
            <pc:docMk/>
            <pc:sldMk cId="3314723519" sldId="261"/>
            <ac:spMk id="2" creationId="{F0A3774E-0017-4D06-9478-30475CB246A8}"/>
          </ac:spMkLst>
        </pc:spChg>
        <pc:spChg chg="add mod">
          <ac:chgData name="Owen Sheedy" userId="b1c9949c-efb5-4f8f-8e1c-29dbcaf5146f" providerId="ADAL" clId="{755E20CF-F857-47C7-8819-A3E25E1F3300}" dt="2020-10-14T20:58:22.027" v="632" actId="20577"/>
          <ac:spMkLst>
            <pc:docMk/>
            <pc:sldMk cId="3314723519" sldId="261"/>
            <ac:spMk id="3" creationId="{09C41890-84B8-4782-9E42-D481096F0D2A}"/>
          </ac:spMkLst>
        </pc:spChg>
      </pc:sldChg>
      <pc:sldChg chg="modSp add mod">
        <pc:chgData name="Owen Sheedy" userId="b1c9949c-efb5-4f8f-8e1c-29dbcaf5146f" providerId="ADAL" clId="{755E20CF-F857-47C7-8819-A3E25E1F3300}" dt="2020-10-14T20:56:49.530" v="621" actId="20577"/>
        <pc:sldMkLst>
          <pc:docMk/>
          <pc:sldMk cId="2576552519" sldId="262"/>
        </pc:sldMkLst>
        <pc:spChg chg="mod">
          <ac:chgData name="Owen Sheedy" userId="b1c9949c-efb5-4f8f-8e1c-29dbcaf5146f" providerId="ADAL" clId="{755E20CF-F857-47C7-8819-A3E25E1F3300}" dt="2020-10-14T20:56:49.530" v="621" actId="20577"/>
          <ac:spMkLst>
            <pc:docMk/>
            <pc:sldMk cId="2576552519" sldId="262"/>
            <ac:spMk id="3" creationId="{71E85AC6-94AC-44D4-881A-D92214EE1837}"/>
          </ac:spMkLst>
        </pc:spChg>
      </pc:sldChg>
      <pc:sldChg chg="addSp delSp modSp add mod">
        <pc:chgData name="Owen Sheedy" userId="b1c9949c-efb5-4f8f-8e1c-29dbcaf5146f" providerId="ADAL" clId="{755E20CF-F857-47C7-8819-A3E25E1F3300}" dt="2020-10-14T21:00:21.618" v="659" actId="1076"/>
        <pc:sldMkLst>
          <pc:docMk/>
          <pc:sldMk cId="3562958709" sldId="263"/>
        </pc:sldMkLst>
        <pc:spChg chg="add del mod">
          <ac:chgData name="Owen Sheedy" userId="b1c9949c-efb5-4f8f-8e1c-29dbcaf5146f" providerId="ADAL" clId="{755E20CF-F857-47C7-8819-A3E25E1F3300}" dt="2020-10-14T20:59:40.764" v="653"/>
          <ac:spMkLst>
            <pc:docMk/>
            <pc:sldMk cId="3562958709" sldId="263"/>
            <ac:spMk id="2" creationId="{B014031E-68C1-4E35-B911-85AF952EFCB6}"/>
          </ac:spMkLst>
        </pc:spChg>
        <pc:spChg chg="add mod">
          <ac:chgData name="Owen Sheedy" userId="b1c9949c-efb5-4f8f-8e1c-29dbcaf5146f" providerId="ADAL" clId="{755E20CF-F857-47C7-8819-A3E25E1F3300}" dt="2020-10-14T20:59:40.393" v="651" actId="1076"/>
          <ac:spMkLst>
            <pc:docMk/>
            <pc:sldMk cId="3562958709" sldId="263"/>
            <ac:spMk id="3" creationId="{2694EA2C-E15C-4202-A60B-A8BD11DACB5D}"/>
          </ac:spMkLst>
        </pc:spChg>
        <pc:spChg chg="add mod">
          <ac:chgData name="Owen Sheedy" userId="b1c9949c-efb5-4f8f-8e1c-29dbcaf5146f" providerId="ADAL" clId="{755E20CF-F857-47C7-8819-A3E25E1F3300}" dt="2020-10-14T20:59:59.586" v="656" actId="1076"/>
          <ac:spMkLst>
            <pc:docMk/>
            <pc:sldMk cId="3562958709" sldId="263"/>
            <ac:spMk id="5" creationId="{DB319578-CAD0-439D-87EC-7A35913CC7A8}"/>
          </ac:spMkLst>
        </pc:spChg>
        <pc:picChg chg="mod">
          <ac:chgData name="Owen Sheedy" userId="b1c9949c-efb5-4f8f-8e1c-29dbcaf5146f" providerId="ADAL" clId="{755E20CF-F857-47C7-8819-A3E25E1F3300}" dt="2020-10-14T21:00:21.618" v="659" actId="1076"/>
          <ac:picMkLst>
            <pc:docMk/>
            <pc:sldMk cId="3562958709" sldId="263"/>
            <ac:picMk id="27" creationId="{594ABAE3-2973-4136-BF11-CA278D98F423}"/>
          </ac:picMkLst>
        </pc:picChg>
      </pc:sldChg>
      <pc:sldChg chg="addSp delSp modSp new mod">
        <pc:chgData name="Owen Sheedy" userId="b1c9949c-efb5-4f8f-8e1c-29dbcaf5146f" providerId="ADAL" clId="{755E20CF-F857-47C7-8819-A3E25E1F3300}" dt="2020-10-15T19:20:18.829" v="691" actId="1076"/>
        <pc:sldMkLst>
          <pc:docMk/>
          <pc:sldMk cId="865141918" sldId="264"/>
        </pc:sldMkLst>
        <pc:spChg chg="add del mod">
          <ac:chgData name="Owen Sheedy" userId="b1c9949c-efb5-4f8f-8e1c-29dbcaf5146f" providerId="ADAL" clId="{755E20CF-F857-47C7-8819-A3E25E1F3300}" dt="2020-10-15T19:20:17.553" v="690" actId="767"/>
          <ac:spMkLst>
            <pc:docMk/>
            <pc:sldMk cId="865141918" sldId="264"/>
            <ac:spMk id="3" creationId="{02F63D62-00BE-4062-8694-686732264633}"/>
          </ac:spMkLst>
        </pc:spChg>
        <pc:picChg chg="add mod">
          <ac:chgData name="Owen Sheedy" userId="b1c9949c-efb5-4f8f-8e1c-29dbcaf5146f" providerId="ADAL" clId="{755E20CF-F857-47C7-8819-A3E25E1F3300}" dt="2020-10-15T19:20:18.829" v="691" actId="1076"/>
          <ac:picMkLst>
            <pc:docMk/>
            <pc:sldMk cId="865141918" sldId="264"/>
            <ac:picMk id="2" creationId="{A0966243-919C-4BBF-90AA-0EEE8C1E0F38}"/>
          </ac:picMkLst>
        </pc:picChg>
      </pc:sldChg>
      <pc:sldChg chg="addSp delSp modSp add mod">
        <pc:chgData name="Owen Sheedy" userId="b1c9949c-efb5-4f8f-8e1c-29dbcaf5146f" providerId="ADAL" clId="{755E20CF-F857-47C7-8819-A3E25E1F3300}" dt="2020-10-15T19:24:04.356" v="708" actId="1076"/>
        <pc:sldMkLst>
          <pc:docMk/>
          <pc:sldMk cId="1747339035" sldId="265"/>
        </pc:sldMkLst>
        <pc:picChg chg="del">
          <ac:chgData name="Owen Sheedy" userId="b1c9949c-efb5-4f8f-8e1c-29dbcaf5146f" providerId="ADAL" clId="{755E20CF-F857-47C7-8819-A3E25E1F3300}" dt="2020-10-15T19:20:23.518" v="693" actId="478"/>
          <ac:picMkLst>
            <pc:docMk/>
            <pc:sldMk cId="1747339035" sldId="265"/>
            <ac:picMk id="2" creationId="{A0966243-919C-4BBF-90AA-0EEE8C1E0F38}"/>
          </ac:picMkLst>
        </pc:picChg>
        <pc:picChg chg="add mod">
          <ac:chgData name="Owen Sheedy" userId="b1c9949c-efb5-4f8f-8e1c-29dbcaf5146f" providerId="ADAL" clId="{755E20CF-F857-47C7-8819-A3E25E1F3300}" dt="2020-10-15T19:24:04.356" v="708" actId="1076"/>
          <ac:picMkLst>
            <pc:docMk/>
            <pc:sldMk cId="1747339035" sldId="265"/>
            <ac:picMk id="3" creationId="{4A6F990B-D30A-4D47-9F38-5C8390F3D152}"/>
          </ac:picMkLst>
        </pc:picChg>
      </pc:sldChg>
      <pc:sldChg chg="addSp delSp modSp add mod ord">
        <pc:chgData name="Owen Sheedy" userId="b1c9949c-efb5-4f8f-8e1c-29dbcaf5146f" providerId="ADAL" clId="{755E20CF-F857-47C7-8819-A3E25E1F3300}" dt="2020-10-15T19:24:01.604" v="707" actId="1076"/>
        <pc:sldMkLst>
          <pc:docMk/>
          <pc:sldMk cId="815793828" sldId="266"/>
        </pc:sldMkLst>
        <pc:spChg chg="add mod">
          <ac:chgData name="Owen Sheedy" userId="b1c9949c-efb5-4f8f-8e1c-29dbcaf5146f" providerId="ADAL" clId="{755E20CF-F857-47C7-8819-A3E25E1F3300}" dt="2020-10-15T19:22:35.688" v="701" actId="14100"/>
          <ac:spMkLst>
            <pc:docMk/>
            <pc:sldMk cId="815793828" sldId="266"/>
            <ac:spMk id="3" creationId="{4BBF110D-7403-4F68-B31C-6F6FCF50EC95}"/>
          </ac:spMkLst>
        </pc:spChg>
        <pc:spChg chg="add mod">
          <ac:chgData name="Owen Sheedy" userId="b1c9949c-efb5-4f8f-8e1c-29dbcaf5146f" providerId="ADAL" clId="{755E20CF-F857-47C7-8819-A3E25E1F3300}" dt="2020-10-15T19:22:50.203" v="704" actId="207"/>
          <ac:spMkLst>
            <pc:docMk/>
            <pc:sldMk cId="815793828" sldId="266"/>
            <ac:spMk id="4" creationId="{579B4DE2-C8A4-4989-B75A-0FEA340BB9FB}"/>
          </ac:spMkLst>
        </pc:spChg>
        <pc:spChg chg="add">
          <ac:chgData name="Owen Sheedy" userId="b1c9949c-efb5-4f8f-8e1c-29dbcaf5146f" providerId="ADAL" clId="{755E20CF-F857-47C7-8819-A3E25E1F3300}" dt="2020-10-15T19:23:08.878" v="705"/>
          <ac:spMkLst>
            <pc:docMk/>
            <pc:sldMk cId="815793828" sldId="266"/>
            <ac:spMk id="5" creationId="{A7DE7151-14FD-429A-AF87-E6353CFF5D6A}"/>
          </ac:spMkLst>
        </pc:spChg>
        <pc:picChg chg="del">
          <ac:chgData name="Owen Sheedy" userId="b1c9949c-efb5-4f8f-8e1c-29dbcaf5146f" providerId="ADAL" clId="{755E20CF-F857-47C7-8819-A3E25E1F3300}" dt="2020-10-15T19:22:29.391" v="699" actId="478"/>
          <ac:picMkLst>
            <pc:docMk/>
            <pc:sldMk cId="815793828" sldId="266"/>
            <ac:picMk id="2" creationId="{A0966243-919C-4BBF-90AA-0EEE8C1E0F38}"/>
          </ac:picMkLst>
        </pc:picChg>
        <pc:picChg chg="add mod">
          <ac:chgData name="Owen Sheedy" userId="b1c9949c-efb5-4f8f-8e1c-29dbcaf5146f" providerId="ADAL" clId="{755E20CF-F857-47C7-8819-A3E25E1F3300}" dt="2020-10-15T19:24:01.604" v="707" actId="1076"/>
          <ac:picMkLst>
            <pc:docMk/>
            <pc:sldMk cId="815793828" sldId="266"/>
            <ac:picMk id="6" creationId="{D7A392E8-47E8-497F-85CE-95C0AE8384D4}"/>
          </ac:picMkLst>
        </pc:picChg>
      </pc:sldChg>
      <pc:sldChg chg="addSp delSp modSp add mod">
        <pc:chgData name="Owen Sheedy" userId="b1c9949c-efb5-4f8f-8e1c-29dbcaf5146f" providerId="ADAL" clId="{755E20CF-F857-47C7-8819-A3E25E1F3300}" dt="2020-10-15T19:31:07.558" v="790" actId="1076"/>
        <pc:sldMkLst>
          <pc:docMk/>
          <pc:sldMk cId="500103521" sldId="267"/>
        </pc:sldMkLst>
        <pc:spChg chg="add mod">
          <ac:chgData name="Owen Sheedy" userId="b1c9949c-efb5-4f8f-8e1c-29dbcaf5146f" providerId="ADAL" clId="{755E20CF-F857-47C7-8819-A3E25E1F3300}" dt="2020-10-15T19:29:04.185" v="774" actId="33524"/>
          <ac:spMkLst>
            <pc:docMk/>
            <pc:sldMk cId="500103521" sldId="267"/>
            <ac:spMk id="8" creationId="{482CA620-AE9E-4511-9B35-30EF1EF6A21E}"/>
          </ac:spMkLst>
        </pc:spChg>
        <pc:picChg chg="add del mod">
          <ac:chgData name="Owen Sheedy" userId="b1c9949c-efb5-4f8f-8e1c-29dbcaf5146f" providerId="ADAL" clId="{755E20CF-F857-47C7-8819-A3E25E1F3300}" dt="2020-10-15T19:26:32.616" v="728" actId="478"/>
          <ac:picMkLst>
            <pc:docMk/>
            <pc:sldMk cId="500103521" sldId="267"/>
            <ac:picMk id="2" creationId="{78887EB8-82D1-417D-9350-C088CD0CD1A1}"/>
          </ac:picMkLst>
        </pc:picChg>
        <pc:picChg chg="del">
          <ac:chgData name="Owen Sheedy" userId="b1c9949c-efb5-4f8f-8e1c-29dbcaf5146f" providerId="ADAL" clId="{755E20CF-F857-47C7-8819-A3E25E1F3300}" dt="2020-10-15T19:24:10.959" v="710" actId="478"/>
          <ac:picMkLst>
            <pc:docMk/>
            <pc:sldMk cId="500103521" sldId="267"/>
            <ac:picMk id="6" creationId="{D7A392E8-47E8-497F-85CE-95C0AE8384D4}"/>
          </ac:picMkLst>
        </pc:picChg>
        <pc:picChg chg="add del">
          <ac:chgData name="Owen Sheedy" userId="b1c9949c-efb5-4f8f-8e1c-29dbcaf5146f" providerId="ADAL" clId="{755E20CF-F857-47C7-8819-A3E25E1F3300}" dt="2020-10-15T19:25:58.454" v="715" actId="478"/>
          <ac:picMkLst>
            <pc:docMk/>
            <pc:sldMk cId="500103521" sldId="267"/>
            <ac:picMk id="7" creationId="{F2B84890-F7B7-4547-9E15-3B9EC2F6AD10}"/>
          </ac:picMkLst>
        </pc:picChg>
        <pc:picChg chg="add mod modCrop">
          <ac:chgData name="Owen Sheedy" userId="b1c9949c-efb5-4f8f-8e1c-29dbcaf5146f" providerId="ADAL" clId="{755E20CF-F857-47C7-8819-A3E25E1F3300}" dt="2020-10-15T19:31:07.558" v="790" actId="1076"/>
          <ac:picMkLst>
            <pc:docMk/>
            <pc:sldMk cId="500103521" sldId="267"/>
            <ac:picMk id="9" creationId="{2A6E5DC7-17CC-4920-BEE7-7B12C08352E6}"/>
          </ac:picMkLst>
        </pc:picChg>
        <pc:picChg chg="add mod">
          <ac:chgData name="Owen Sheedy" userId="b1c9949c-efb5-4f8f-8e1c-29dbcaf5146f" providerId="ADAL" clId="{755E20CF-F857-47C7-8819-A3E25E1F3300}" dt="2020-10-15T19:28:45.718" v="773" actId="1076"/>
          <ac:picMkLst>
            <pc:docMk/>
            <pc:sldMk cId="500103521" sldId="267"/>
            <ac:picMk id="10" creationId="{B9D415FF-C4B3-4CA3-B0F3-4C9CB44438A3}"/>
          </ac:picMkLst>
        </pc:picChg>
      </pc:sldChg>
      <pc:sldChg chg="addSp delSp modSp add mod">
        <pc:chgData name="Owen Sheedy" userId="b1c9949c-efb5-4f8f-8e1c-29dbcaf5146f" providerId="ADAL" clId="{755E20CF-F857-47C7-8819-A3E25E1F3300}" dt="2020-10-15T19:32:22.566" v="846" actId="6549"/>
        <pc:sldMkLst>
          <pc:docMk/>
          <pc:sldMk cId="2403870334" sldId="268"/>
        </pc:sldMkLst>
        <pc:spChg chg="mod">
          <ac:chgData name="Owen Sheedy" userId="b1c9949c-efb5-4f8f-8e1c-29dbcaf5146f" providerId="ADAL" clId="{755E20CF-F857-47C7-8819-A3E25E1F3300}" dt="2020-10-15T19:32:22.566" v="846" actId="6549"/>
          <ac:spMkLst>
            <pc:docMk/>
            <pc:sldMk cId="2403870334" sldId="268"/>
            <ac:spMk id="8" creationId="{482CA620-AE9E-4511-9B35-30EF1EF6A21E}"/>
          </ac:spMkLst>
        </pc:spChg>
        <pc:picChg chg="add mod">
          <ac:chgData name="Owen Sheedy" userId="b1c9949c-efb5-4f8f-8e1c-29dbcaf5146f" providerId="ADAL" clId="{755E20CF-F857-47C7-8819-A3E25E1F3300}" dt="2020-10-15T19:30:05.614" v="786" actId="1076"/>
          <ac:picMkLst>
            <pc:docMk/>
            <pc:sldMk cId="2403870334" sldId="268"/>
            <ac:picMk id="2" creationId="{C54D70DA-D243-4971-AEF1-75415B31AE27}"/>
          </ac:picMkLst>
        </pc:picChg>
        <pc:picChg chg="add mod ord modCrop">
          <ac:chgData name="Owen Sheedy" userId="b1c9949c-efb5-4f8f-8e1c-29dbcaf5146f" providerId="ADAL" clId="{755E20CF-F857-47C7-8819-A3E25E1F3300}" dt="2020-10-15T19:32:14.526" v="844" actId="167"/>
          <ac:picMkLst>
            <pc:docMk/>
            <pc:sldMk cId="2403870334" sldId="268"/>
            <ac:picMk id="6" creationId="{D5200EAA-AC4A-404A-BBF2-B962BF4641B5}"/>
          </ac:picMkLst>
        </pc:picChg>
        <pc:picChg chg="del">
          <ac:chgData name="Owen Sheedy" userId="b1c9949c-efb5-4f8f-8e1c-29dbcaf5146f" providerId="ADAL" clId="{755E20CF-F857-47C7-8819-A3E25E1F3300}" dt="2020-10-15T19:29:41.384" v="781" actId="478"/>
          <ac:picMkLst>
            <pc:docMk/>
            <pc:sldMk cId="2403870334" sldId="268"/>
            <ac:picMk id="9" creationId="{2A6E5DC7-17CC-4920-BEE7-7B12C08352E6}"/>
          </ac:picMkLst>
        </pc:picChg>
        <pc:picChg chg="del">
          <ac:chgData name="Owen Sheedy" userId="b1c9949c-efb5-4f8f-8e1c-29dbcaf5146f" providerId="ADAL" clId="{755E20CF-F857-47C7-8819-A3E25E1F3300}" dt="2020-10-15T19:29:42.958" v="782" actId="478"/>
          <ac:picMkLst>
            <pc:docMk/>
            <pc:sldMk cId="2403870334" sldId="268"/>
            <ac:picMk id="10" creationId="{B9D415FF-C4B3-4CA3-B0F3-4C9CB44438A3}"/>
          </ac:picMkLst>
        </pc:picChg>
      </pc:sldChg>
      <pc:sldChg chg="addSp modSp add mod ord">
        <pc:chgData name="Owen Sheedy" userId="b1c9949c-efb5-4f8f-8e1c-29dbcaf5146f" providerId="ADAL" clId="{755E20CF-F857-47C7-8819-A3E25E1F3300}" dt="2020-10-15T19:34:29.223" v="862" actId="2711"/>
        <pc:sldMkLst>
          <pc:docMk/>
          <pc:sldMk cId="1446858862" sldId="269"/>
        </pc:sldMkLst>
        <pc:spChg chg="add mod">
          <ac:chgData name="Owen Sheedy" userId="b1c9949c-efb5-4f8f-8e1c-29dbcaf5146f" providerId="ADAL" clId="{755E20CF-F857-47C7-8819-A3E25E1F3300}" dt="2020-10-15T19:34:29.223" v="862" actId="2711"/>
          <ac:spMkLst>
            <pc:docMk/>
            <pc:sldMk cId="1446858862" sldId="269"/>
            <ac:spMk id="2" creationId="{7E64D3F9-6F6D-4289-AAB8-E0263A110D31}"/>
          </ac:spMkLst>
        </pc:spChg>
        <pc:spChg chg="mod">
          <ac:chgData name="Owen Sheedy" userId="b1c9949c-efb5-4f8f-8e1c-29dbcaf5146f" providerId="ADAL" clId="{755E20CF-F857-47C7-8819-A3E25E1F3300}" dt="2020-10-15T19:33:48.551" v="853" actId="1076"/>
          <ac:spMkLst>
            <pc:docMk/>
            <pc:sldMk cId="1446858862" sldId="269"/>
            <ac:spMk id="3" creationId="{2694EA2C-E15C-4202-A60B-A8BD11DACB5D}"/>
          </ac:spMkLst>
        </pc:spChg>
        <pc:spChg chg="mod">
          <ac:chgData name="Owen Sheedy" userId="b1c9949c-efb5-4f8f-8e1c-29dbcaf5146f" providerId="ADAL" clId="{755E20CF-F857-47C7-8819-A3E25E1F3300}" dt="2020-10-15T19:33:55.736" v="856" actId="1076"/>
          <ac:spMkLst>
            <pc:docMk/>
            <pc:sldMk cId="1446858862" sldId="269"/>
            <ac:spMk id="5" creationId="{DB319578-CAD0-439D-87EC-7A35913CC7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BEEC60-DFC5-492C-9808-0AE58B98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8"/>
            <a:ext cx="12192000" cy="63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5AC6-94AC-44D4-881A-D92214EE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038"/>
            <a:ext cx="10515600" cy="64591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Leaves are falling,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falling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falling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Leaves are falling to the ground.</a:t>
            </a: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7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F110D-7403-4F68-B31C-6F6FCF50EC95}"/>
              </a:ext>
            </a:extLst>
          </p:cNvPr>
          <p:cNvSpPr/>
          <p:nvPr/>
        </p:nvSpPr>
        <p:spPr>
          <a:xfrm>
            <a:off x="2365695" y="3244334"/>
            <a:ext cx="385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B4DE2-C8A4-4989-B75A-0FEA340BB9F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E7151-14FD-429A-AF87-E6353CFF5D6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392E8-47E8-497F-85CE-95C0AE83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1" y="0"/>
            <a:ext cx="664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BF110D-7403-4F68-B31C-6F6FCF50EC95}"/>
              </a:ext>
            </a:extLst>
          </p:cNvPr>
          <p:cNvSpPr/>
          <p:nvPr/>
        </p:nvSpPr>
        <p:spPr>
          <a:xfrm>
            <a:off x="2365695" y="3244334"/>
            <a:ext cx="385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B4DE2-C8A4-4989-B75A-0FEA340BB9F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E7151-14FD-429A-AF87-E6353CFF5D6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CA620-AE9E-4511-9B35-30EF1EF6A21E}"/>
              </a:ext>
            </a:extLst>
          </p:cNvPr>
          <p:cNvSpPr/>
          <p:nvPr/>
        </p:nvSpPr>
        <p:spPr>
          <a:xfrm>
            <a:off x="5974813" y="382012"/>
            <a:ext cx="6217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odern Love Caps" panose="04070805081001020A01" pitchFamily="82" charset="0"/>
              </a:rPr>
              <a:t>A new note has moved onto melody Mountain! </a:t>
            </a:r>
          </a:p>
          <a:p>
            <a:pPr algn="ctr"/>
            <a:r>
              <a:rPr lang="en-US" sz="4800" dirty="0">
                <a:solidFill>
                  <a:srgbClr val="000000"/>
                </a:solidFill>
                <a:latin typeface="Modern Love Caps" panose="04070805081001020A01" pitchFamily="82" charset="0"/>
              </a:rPr>
              <a:t>Its name is ‘Sol’.</a:t>
            </a:r>
            <a:endParaRPr lang="en-CA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6E5DC7-17CC-4920-BEE7-7B12C0835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14"/>
          <a:stretch/>
        </p:blipFill>
        <p:spPr>
          <a:xfrm>
            <a:off x="107004" y="0"/>
            <a:ext cx="621718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D415FF-C4B3-4CA3-B0F3-4C9CB444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11862" y="3045701"/>
            <a:ext cx="1743087" cy="32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00EAA-AC4A-404A-BBF2-B962BF46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" r="3887"/>
          <a:stretch/>
        </p:blipFill>
        <p:spPr>
          <a:xfrm>
            <a:off x="334846" y="109056"/>
            <a:ext cx="6040787" cy="6748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BF110D-7403-4F68-B31C-6F6FCF50EC95}"/>
              </a:ext>
            </a:extLst>
          </p:cNvPr>
          <p:cNvSpPr/>
          <p:nvPr/>
        </p:nvSpPr>
        <p:spPr>
          <a:xfrm>
            <a:off x="2365695" y="3244334"/>
            <a:ext cx="385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B4DE2-C8A4-4989-B75A-0FEA340BB9F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E7151-14FD-429A-AF87-E6353CFF5D6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CA620-AE9E-4511-9B35-30EF1EF6A21E}"/>
              </a:ext>
            </a:extLst>
          </p:cNvPr>
          <p:cNvSpPr/>
          <p:nvPr/>
        </p:nvSpPr>
        <p:spPr>
          <a:xfrm>
            <a:off x="5865756" y="382012"/>
            <a:ext cx="62171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Modern Love Caps" panose="04070805081001020A01" pitchFamily="82" charset="0"/>
              </a:rPr>
              <a:t>It looks like ‘Sol has a neighbor on Melody Mountain! </a:t>
            </a:r>
          </a:p>
          <a:p>
            <a:pPr algn="ctr"/>
            <a:r>
              <a:rPr lang="en-US" sz="4800" dirty="0">
                <a:solidFill>
                  <a:srgbClr val="000000"/>
                </a:solidFill>
                <a:latin typeface="Modern Love Caps" panose="04070805081001020A01" pitchFamily="82" charset="0"/>
              </a:rPr>
              <a:t>Its name is ‘mi’.</a:t>
            </a:r>
            <a:endParaRPr lang="en-CA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D70DA-D243-4971-AEF1-75415B31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40590" y="2978395"/>
            <a:ext cx="1885632" cy="3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7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00EAA-AC4A-404A-BBF2-B962BF464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" r="3887"/>
          <a:stretch/>
        </p:blipFill>
        <p:spPr>
          <a:xfrm>
            <a:off x="334846" y="109056"/>
            <a:ext cx="6040787" cy="6748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BF110D-7403-4F68-B31C-6F6FCF50EC95}"/>
              </a:ext>
            </a:extLst>
          </p:cNvPr>
          <p:cNvSpPr/>
          <p:nvPr/>
        </p:nvSpPr>
        <p:spPr>
          <a:xfrm>
            <a:off x="2365695" y="3244334"/>
            <a:ext cx="385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B4DE2-C8A4-4989-B75A-0FEA340BB9F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E7151-14FD-429A-AF87-E6353CFF5D6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2CA620-AE9E-4511-9B35-30EF1EF6A21E}"/>
              </a:ext>
            </a:extLst>
          </p:cNvPr>
          <p:cNvSpPr/>
          <p:nvPr/>
        </p:nvSpPr>
        <p:spPr>
          <a:xfrm>
            <a:off x="5865756" y="382012"/>
            <a:ext cx="621718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4800" dirty="0">
              <a:latin typeface="Modern Love Cap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D70DA-D243-4971-AEF1-75415B31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40590" y="2978395"/>
            <a:ext cx="1885632" cy="380127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7D802F6-74B0-46EF-B55B-FD310B95A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5399" y="276481"/>
            <a:ext cx="1743087" cy="3273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2CB77-9B4F-4756-9D7E-C7DB0E858493}"/>
              </a:ext>
            </a:extLst>
          </p:cNvPr>
          <p:cNvSpPr txBox="1"/>
          <p:nvPr/>
        </p:nvSpPr>
        <p:spPr>
          <a:xfrm>
            <a:off x="8487937" y="38471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ea typeface="+mn-lt"/>
                <a:cs typeface="+mn-lt"/>
              </a:rPr>
              <a:t>Sol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71453-0B89-4C76-B541-35283CA2956C}"/>
              </a:ext>
            </a:extLst>
          </p:cNvPr>
          <p:cNvSpPr txBox="1"/>
          <p:nvPr/>
        </p:nvSpPr>
        <p:spPr>
          <a:xfrm>
            <a:off x="8543693" y="3293326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Mi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295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lip art tree no leaves free clipart images ">
            <a:extLst>
              <a:ext uri="{FF2B5EF4-FFF2-40B4-BE49-F238E27FC236}">
                <a16:creationId xmlns:a16="http://schemas.microsoft.com/office/drawing/2014/main" id="{10E8E5DB-769E-454D-8D0F-7857BE3B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610018" y="249170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tree no leaves free clipart images ">
            <a:extLst>
              <a:ext uri="{FF2B5EF4-FFF2-40B4-BE49-F238E27FC236}">
                <a16:creationId xmlns:a16="http://schemas.microsoft.com/office/drawing/2014/main" id="{424EF297-4FF9-453F-A8F1-CE3ED8476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22907" y="236657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 art tree no leaves free clipart images ">
            <a:extLst>
              <a:ext uri="{FF2B5EF4-FFF2-40B4-BE49-F238E27FC236}">
                <a16:creationId xmlns:a16="http://schemas.microsoft.com/office/drawing/2014/main" id="{02B25355-6EB3-463F-B72C-C1C933BB8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67643" y="2398307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FB3453-A714-4A93-B88F-FD639D488EBC}"/>
              </a:ext>
            </a:extLst>
          </p:cNvPr>
          <p:cNvCxnSpPr/>
          <p:nvPr/>
        </p:nvCxnSpPr>
        <p:spPr>
          <a:xfrm>
            <a:off x="235033" y="3789666"/>
            <a:ext cx="11408076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lip art tree no leaves free clipart images ">
            <a:extLst>
              <a:ext uri="{FF2B5EF4-FFF2-40B4-BE49-F238E27FC236}">
                <a16:creationId xmlns:a16="http://schemas.microsoft.com/office/drawing/2014/main" id="{E119EB7D-5115-4706-922D-D4554919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1642293" y="394038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 art tree no leaves free clipart images ">
            <a:extLst>
              <a:ext uri="{FF2B5EF4-FFF2-40B4-BE49-F238E27FC236}">
                <a16:creationId xmlns:a16="http://schemas.microsoft.com/office/drawing/2014/main" id="{CBE11E4C-06E7-4A77-8A4F-0A0EB2903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137949" y="3993915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 art tree no leaves free clipart images ">
            <a:extLst>
              <a:ext uri="{FF2B5EF4-FFF2-40B4-BE49-F238E27FC236}">
                <a16:creationId xmlns:a16="http://schemas.microsoft.com/office/drawing/2014/main" id="{6CEA41B0-8E57-40FA-924A-3A4A5F76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133689" y="2457791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 art tree no leaves free clipart images ">
            <a:extLst>
              <a:ext uri="{FF2B5EF4-FFF2-40B4-BE49-F238E27FC236}">
                <a16:creationId xmlns:a16="http://schemas.microsoft.com/office/drawing/2014/main" id="{848421C6-BCD8-4F4A-B4EB-CACDE32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618321" y="4001002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 art tree no leaves free clipart images ">
            <a:extLst>
              <a:ext uri="{FF2B5EF4-FFF2-40B4-BE49-F238E27FC236}">
                <a16:creationId xmlns:a16="http://schemas.microsoft.com/office/drawing/2014/main" id="{3D8BD75A-D19F-43C5-82CC-1AA90019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5069705" y="4019180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 art tree no leaves free clipart images ">
            <a:extLst>
              <a:ext uri="{FF2B5EF4-FFF2-40B4-BE49-F238E27FC236}">
                <a16:creationId xmlns:a16="http://schemas.microsoft.com/office/drawing/2014/main" id="{84F20645-EAA4-4C95-B4CC-D0C6CF27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365520" y="2502606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tree no leaves free clipart images ">
            <a:extLst>
              <a:ext uri="{FF2B5EF4-FFF2-40B4-BE49-F238E27FC236}">
                <a16:creationId xmlns:a16="http://schemas.microsoft.com/office/drawing/2014/main" id="{E9D1C3B5-2749-4EF0-8C3D-5927D811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846130" y="2529260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 art tree no leaves free clipart images ">
            <a:extLst>
              <a:ext uri="{FF2B5EF4-FFF2-40B4-BE49-F238E27FC236}">
                <a16:creationId xmlns:a16="http://schemas.microsoft.com/office/drawing/2014/main" id="{CCFF6499-64C4-4700-8552-7F2E880E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894145" y="396430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 art tree no leaves free clipart images ">
            <a:extLst>
              <a:ext uri="{FF2B5EF4-FFF2-40B4-BE49-F238E27FC236}">
                <a16:creationId xmlns:a16="http://schemas.microsoft.com/office/drawing/2014/main" id="{594ABAE3-2973-4136-BF11-CA278D98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8436189" y="39932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lip art tree no leaves free clipart images ">
            <a:extLst>
              <a:ext uri="{FF2B5EF4-FFF2-40B4-BE49-F238E27FC236}">
                <a16:creationId xmlns:a16="http://schemas.microsoft.com/office/drawing/2014/main" id="{85BB7ACB-FEAA-44A9-8469-834379F3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9304927" y="249421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lip art tree no leaves free clipart images ">
            <a:extLst>
              <a:ext uri="{FF2B5EF4-FFF2-40B4-BE49-F238E27FC236}">
                <a16:creationId xmlns:a16="http://schemas.microsoft.com/office/drawing/2014/main" id="{1A2B151F-D3B3-4A10-AA16-214D2C45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5242324">
            <a:off x="9772924" y="4037754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p art tree no leaves free clipart images ">
            <a:extLst>
              <a:ext uri="{FF2B5EF4-FFF2-40B4-BE49-F238E27FC236}">
                <a16:creationId xmlns:a16="http://schemas.microsoft.com/office/drawing/2014/main" id="{5E5DEC9E-8CBC-4E02-8FC2-316E9881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3078182">
            <a:off x="11094213" y="57265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B6F63458-72ED-4D60-90EE-456CCDFA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05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8" name="Picture 2" descr="Shape&#10;&#10;Description automatically generated">
            <a:extLst>
              <a:ext uri="{FF2B5EF4-FFF2-40B4-BE49-F238E27FC236}">
                <a16:creationId xmlns:a16="http://schemas.microsoft.com/office/drawing/2014/main" id="{CC2A4ECD-2B3E-4A19-9598-C1C9BCA0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813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9" name="Picture 2" descr="Shape&#10;&#10;Description automatically generated">
            <a:extLst>
              <a:ext uri="{FF2B5EF4-FFF2-40B4-BE49-F238E27FC236}">
                <a16:creationId xmlns:a16="http://schemas.microsoft.com/office/drawing/2014/main" id="{94CBB128-6459-4AE8-836F-01A0DD80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223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3" name="Picture 2" descr="Shape&#10;&#10;Description automatically generated">
            <a:extLst>
              <a:ext uri="{FF2B5EF4-FFF2-40B4-BE49-F238E27FC236}">
                <a16:creationId xmlns:a16="http://schemas.microsoft.com/office/drawing/2014/main" id="{CDC64B1F-48EF-431B-BB58-75CB2B59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654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4" name="Picture 2" descr="Shape&#10;&#10;Description automatically generated">
            <a:extLst>
              <a:ext uri="{FF2B5EF4-FFF2-40B4-BE49-F238E27FC236}">
                <a16:creationId xmlns:a16="http://schemas.microsoft.com/office/drawing/2014/main" id="{290943ED-0638-4164-974B-3A4E6965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50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5" name="Picture 2" descr="Shape&#10;&#10;Description automatically generated">
            <a:extLst>
              <a:ext uri="{FF2B5EF4-FFF2-40B4-BE49-F238E27FC236}">
                <a16:creationId xmlns:a16="http://schemas.microsoft.com/office/drawing/2014/main" id="{751A53B4-3CC3-4C44-8664-5EA7487B7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73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6" name="Picture 2" descr="Shape&#10;&#10;Description automatically generated">
            <a:extLst>
              <a:ext uri="{FF2B5EF4-FFF2-40B4-BE49-F238E27FC236}">
                <a16:creationId xmlns:a16="http://schemas.microsoft.com/office/drawing/2014/main" id="{C527049C-CB16-444E-9C0E-74B3E6A2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881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7" name="Picture 2" descr="Shape&#10;&#10;Description automatically generated">
            <a:extLst>
              <a:ext uri="{FF2B5EF4-FFF2-40B4-BE49-F238E27FC236}">
                <a16:creationId xmlns:a16="http://schemas.microsoft.com/office/drawing/2014/main" id="{3796BFDE-2247-4008-A433-D09E10F7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222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08E2B-E033-4970-9C0B-2050D617DA18}"/>
              </a:ext>
            </a:extLst>
          </p:cNvPr>
          <p:cNvSpPr txBox="1"/>
          <p:nvPr/>
        </p:nvSpPr>
        <p:spPr>
          <a:xfrm>
            <a:off x="4542559" y="28228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Arial Black"/>
                <a:cs typeface="Calibri"/>
              </a:rPr>
              <a:t>Sol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A28FF-B41C-4A60-A7BB-515B92B5FC5F}"/>
              </a:ext>
            </a:extLst>
          </p:cNvPr>
          <p:cNvSpPr txBox="1"/>
          <p:nvPr/>
        </p:nvSpPr>
        <p:spPr>
          <a:xfrm>
            <a:off x="5633605" y="5174673"/>
            <a:ext cx="36524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 Black"/>
              </a:rPr>
              <a:t>Mi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05D23-946F-4EF9-9F85-554BBCABD272}"/>
              </a:ext>
            </a:extLst>
          </p:cNvPr>
          <p:cNvSpPr txBox="1"/>
          <p:nvPr/>
        </p:nvSpPr>
        <p:spPr>
          <a:xfrm>
            <a:off x="11203439" y="5850193"/>
            <a:ext cx="1375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?</a:t>
            </a:r>
            <a:endParaRPr lang="en-CA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7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99616453-390E-4AF6-9C14-43ED801CE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96B65A5F-8515-43A0-93A6-485EF3133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03A4C2AB-AE1D-453F-9B59-FD5C59A4D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AA7179C3-2D76-4CE7-841C-5C52EC91C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"/>
          <a:stretch/>
        </p:blipFill>
        <p:spPr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49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BEEC60-DFC5-492C-9808-0AE58B98D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8"/>
            <a:ext cx="12192000" cy="63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85AC6-94AC-44D4-881A-D92214EE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3038"/>
            <a:ext cx="10515600" cy="64591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C’est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l’automne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Les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feuilles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tombent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Elles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tombent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 sur le sol.</a:t>
            </a: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5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ojas vector png - Tree Branches Clipart">
            <a:extLst>
              <a:ext uri="{FF2B5EF4-FFF2-40B4-BE49-F238E27FC236}">
                <a16:creationId xmlns:a16="http://schemas.microsoft.com/office/drawing/2014/main" id="{7E787B6B-B3E4-4B6C-8B9A-585530FF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3" y="-1481616"/>
            <a:ext cx="10237889" cy="89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lip art tree no leaves free clipart images ">
            <a:extLst>
              <a:ext uri="{FF2B5EF4-FFF2-40B4-BE49-F238E27FC236}">
                <a16:creationId xmlns:a16="http://schemas.microsoft.com/office/drawing/2014/main" id="{10E8E5DB-769E-454D-8D0F-7857BE3B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064224" y="2087239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tree no leaves free clipart images ">
            <a:extLst>
              <a:ext uri="{FF2B5EF4-FFF2-40B4-BE49-F238E27FC236}">
                <a16:creationId xmlns:a16="http://schemas.microsoft.com/office/drawing/2014/main" id="{424EF297-4FF9-453F-A8F1-CE3ED8476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11709845">
            <a:off x="1646503" y="2016176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 art tree no leaves free clipart images ">
            <a:extLst>
              <a:ext uri="{FF2B5EF4-FFF2-40B4-BE49-F238E27FC236}">
                <a16:creationId xmlns:a16="http://schemas.microsoft.com/office/drawing/2014/main" id="{02B25355-6EB3-463F-B72C-C1C933BB8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9744176">
            <a:off x="2133374" y="2047905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lip art tree no leaves free clipart images ">
            <a:extLst>
              <a:ext uri="{FF2B5EF4-FFF2-40B4-BE49-F238E27FC236}">
                <a16:creationId xmlns:a16="http://schemas.microsoft.com/office/drawing/2014/main" id="{E119EB7D-5115-4706-922D-D4554919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593071" y="3543717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 art tree no leaves free clipart images ">
            <a:extLst>
              <a:ext uri="{FF2B5EF4-FFF2-40B4-BE49-F238E27FC236}">
                <a16:creationId xmlns:a16="http://schemas.microsoft.com/office/drawing/2014/main" id="{CBE11E4C-06E7-4A77-8A4F-0A0EB2903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7464235">
            <a:off x="3079942" y="3575446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 art tree no leaves free clipart images ">
            <a:extLst>
              <a:ext uri="{FF2B5EF4-FFF2-40B4-BE49-F238E27FC236}">
                <a16:creationId xmlns:a16="http://schemas.microsoft.com/office/drawing/2014/main" id="{6CEA41B0-8E57-40FA-924A-3A4A5F76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9285556">
            <a:off x="3577353" y="2055510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 art tree no leaves free clipart images ">
            <a:extLst>
              <a:ext uri="{FF2B5EF4-FFF2-40B4-BE49-F238E27FC236}">
                <a16:creationId xmlns:a16="http://schemas.microsoft.com/office/drawing/2014/main" id="{848421C6-BCD8-4F4A-B4EB-CACDE32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112510">
            <a:off x="4795631" y="3542069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 art tree no leaves free clipart images ">
            <a:extLst>
              <a:ext uri="{FF2B5EF4-FFF2-40B4-BE49-F238E27FC236}">
                <a16:creationId xmlns:a16="http://schemas.microsoft.com/office/drawing/2014/main" id="{3D8BD75A-D19F-43C5-82CC-1AA90019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10556473">
            <a:off x="5282502" y="357379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 art tree no leaves free clipart images ">
            <a:extLst>
              <a:ext uri="{FF2B5EF4-FFF2-40B4-BE49-F238E27FC236}">
                <a16:creationId xmlns:a16="http://schemas.microsoft.com/office/drawing/2014/main" id="{84F20645-EAA4-4C95-B4CC-D0C6CF27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7890526">
            <a:off x="6009972" y="2055510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tree no leaves free clipart images ">
            <a:extLst>
              <a:ext uri="{FF2B5EF4-FFF2-40B4-BE49-F238E27FC236}">
                <a16:creationId xmlns:a16="http://schemas.microsoft.com/office/drawing/2014/main" id="{E9D1C3B5-2749-4EF0-8C3D-5927D811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496843" y="2087239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 art tree no leaves free clipart images ">
            <a:extLst>
              <a:ext uri="{FF2B5EF4-FFF2-40B4-BE49-F238E27FC236}">
                <a16:creationId xmlns:a16="http://schemas.microsoft.com/office/drawing/2014/main" id="{CCFF6499-64C4-4700-8552-7F2E880E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667963">
            <a:off x="7392931" y="358140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 art tree no leaves free clipart images ">
            <a:extLst>
              <a:ext uri="{FF2B5EF4-FFF2-40B4-BE49-F238E27FC236}">
                <a16:creationId xmlns:a16="http://schemas.microsoft.com/office/drawing/2014/main" id="{594ABAE3-2973-4136-BF11-CA278D98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10800000">
            <a:off x="7935873" y="3600167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lip art tree no leaves free clipart images ">
            <a:extLst>
              <a:ext uri="{FF2B5EF4-FFF2-40B4-BE49-F238E27FC236}">
                <a16:creationId xmlns:a16="http://schemas.microsoft.com/office/drawing/2014/main" id="{85BB7ACB-FEAA-44A9-8469-834379F3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8772677" y="2087239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lip art tree no leaves free clipart images ">
            <a:extLst>
              <a:ext uri="{FF2B5EF4-FFF2-40B4-BE49-F238E27FC236}">
                <a16:creationId xmlns:a16="http://schemas.microsoft.com/office/drawing/2014/main" id="{1A2B151F-D3B3-4A10-AA16-214D2C45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5242324">
            <a:off x="9894852" y="3573797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p art tree no leaves free clipart images ">
            <a:extLst>
              <a:ext uri="{FF2B5EF4-FFF2-40B4-BE49-F238E27FC236}">
                <a16:creationId xmlns:a16="http://schemas.microsoft.com/office/drawing/2014/main" id="{5E5DEC9E-8CBC-4E02-8FC2-316E9881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3078182">
            <a:off x="10954470" y="5823960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7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ojas vector png - Tree Branches Clipart">
            <a:extLst>
              <a:ext uri="{FF2B5EF4-FFF2-40B4-BE49-F238E27FC236}">
                <a16:creationId xmlns:a16="http://schemas.microsoft.com/office/drawing/2014/main" id="{7E787B6B-B3E4-4B6C-8B9A-585530FF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3" y="-1481616"/>
            <a:ext cx="10237889" cy="890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lip art tree no leaves free clipart images ">
            <a:extLst>
              <a:ext uri="{FF2B5EF4-FFF2-40B4-BE49-F238E27FC236}">
                <a16:creationId xmlns:a16="http://schemas.microsoft.com/office/drawing/2014/main" id="{10E8E5DB-769E-454D-8D0F-7857BE3B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256878" y="2047906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tree no leaves free clipart images ">
            <a:extLst>
              <a:ext uri="{FF2B5EF4-FFF2-40B4-BE49-F238E27FC236}">
                <a16:creationId xmlns:a16="http://schemas.microsoft.com/office/drawing/2014/main" id="{424EF297-4FF9-453F-A8F1-CE3ED8476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48884" y="192496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 art tree no leaves free clipart images ">
            <a:extLst>
              <a:ext uri="{FF2B5EF4-FFF2-40B4-BE49-F238E27FC236}">
                <a16:creationId xmlns:a16="http://schemas.microsoft.com/office/drawing/2014/main" id="{02B25355-6EB3-463F-B72C-C1C933BB8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35755" y="1956693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FB3453-A714-4A93-B88F-FD639D488EBC}"/>
              </a:ext>
            </a:extLst>
          </p:cNvPr>
          <p:cNvCxnSpPr/>
          <p:nvPr/>
        </p:nvCxnSpPr>
        <p:spPr>
          <a:xfrm>
            <a:off x="261010" y="3348052"/>
            <a:ext cx="11408076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lip art tree no leaves free clipart images ">
            <a:extLst>
              <a:ext uri="{FF2B5EF4-FFF2-40B4-BE49-F238E27FC236}">
                <a16:creationId xmlns:a16="http://schemas.microsoft.com/office/drawing/2014/main" id="{E119EB7D-5115-4706-922D-D4554919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1538384" y="3542069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 art tree no leaves free clipart images ">
            <a:extLst>
              <a:ext uri="{FF2B5EF4-FFF2-40B4-BE49-F238E27FC236}">
                <a16:creationId xmlns:a16="http://schemas.microsoft.com/office/drawing/2014/main" id="{CBE11E4C-06E7-4A77-8A4F-0A0EB2903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025255" y="357379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 art tree no leaves free clipart images ">
            <a:extLst>
              <a:ext uri="{FF2B5EF4-FFF2-40B4-BE49-F238E27FC236}">
                <a16:creationId xmlns:a16="http://schemas.microsoft.com/office/drawing/2014/main" id="{6CEA41B0-8E57-40FA-924A-3A4A5F76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770007" y="2016177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 art tree no leaves free clipart images ">
            <a:extLst>
              <a:ext uri="{FF2B5EF4-FFF2-40B4-BE49-F238E27FC236}">
                <a16:creationId xmlns:a16="http://schemas.microsoft.com/office/drawing/2014/main" id="{848421C6-BCD8-4F4A-B4EB-CACDE32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107434" y="3542070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 art tree no leaves free clipart images ">
            <a:extLst>
              <a:ext uri="{FF2B5EF4-FFF2-40B4-BE49-F238E27FC236}">
                <a16:creationId xmlns:a16="http://schemas.microsoft.com/office/drawing/2014/main" id="{3D8BD75A-D19F-43C5-82CC-1AA90019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594305" y="3573799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 art tree no leaves free clipart images ">
            <a:extLst>
              <a:ext uri="{FF2B5EF4-FFF2-40B4-BE49-F238E27FC236}">
                <a16:creationId xmlns:a16="http://schemas.microsoft.com/office/drawing/2014/main" id="{84F20645-EAA4-4C95-B4CC-D0C6CF27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5278706" y="2055512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tree no leaves free clipart images ">
            <a:extLst>
              <a:ext uri="{FF2B5EF4-FFF2-40B4-BE49-F238E27FC236}">
                <a16:creationId xmlns:a16="http://schemas.microsoft.com/office/drawing/2014/main" id="{E9D1C3B5-2749-4EF0-8C3D-5927D811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5765577" y="208724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 art tree no leaves free clipart images ">
            <a:extLst>
              <a:ext uri="{FF2B5EF4-FFF2-40B4-BE49-F238E27FC236}">
                <a16:creationId xmlns:a16="http://schemas.microsoft.com/office/drawing/2014/main" id="{CCFF6499-64C4-4700-8552-7F2E880E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774139" y="3574650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 art tree no leaves free clipart images ">
            <a:extLst>
              <a:ext uri="{FF2B5EF4-FFF2-40B4-BE49-F238E27FC236}">
                <a16:creationId xmlns:a16="http://schemas.microsoft.com/office/drawing/2014/main" id="{594ABAE3-2973-4136-BF11-CA278D98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317081" y="3593413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lip art tree no leaves free clipart images ">
            <a:extLst>
              <a:ext uri="{FF2B5EF4-FFF2-40B4-BE49-F238E27FC236}">
                <a16:creationId xmlns:a16="http://schemas.microsoft.com/office/drawing/2014/main" id="{85BB7ACB-FEAA-44A9-8469-834379F3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8586222" y="2087240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lip art tree no leaves free clipart images ">
            <a:extLst>
              <a:ext uri="{FF2B5EF4-FFF2-40B4-BE49-F238E27FC236}">
                <a16:creationId xmlns:a16="http://schemas.microsoft.com/office/drawing/2014/main" id="{1A2B151F-D3B3-4A10-AA16-214D2C45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5242324">
            <a:off x="9764265" y="361345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p art tree no leaves free clipart images ">
            <a:extLst>
              <a:ext uri="{FF2B5EF4-FFF2-40B4-BE49-F238E27FC236}">
                <a16:creationId xmlns:a16="http://schemas.microsoft.com/office/drawing/2014/main" id="{5E5DEC9E-8CBC-4E02-8FC2-316E9881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3078182">
            <a:off x="11042258" y="57265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6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lip art tree no leaves free clipart images ">
            <a:extLst>
              <a:ext uri="{FF2B5EF4-FFF2-40B4-BE49-F238E27FC236}">
                <a16:creationId xmlns:a16="http://schemas.microsoft.com/office/drawing/2014/main" id="{10E8E5DB-769E-454D-8D0F-7857BE3B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635995" y="2050087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tree no leaves free clipart images ">
            <a:extLst>
              <a:ext uri="{FF2B5EF4-FFF2-40B4-BE49-F238E27FC236}">
                <a16:creationId xmlns:a16="http://schemas.microsoft.com/office/drawing/2014/main" id="{424EF297-4FF9-453F-A8F1-CE3ED8476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48884" y="192496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 art tree no leaves free clipart images ">
            <a:extLst>
              <a:ext uri="{FF2B5EF4-FFF2-40B4-BE49-F238E27FC236}">
                <a16:creationId xmlns:a16="http://schemas.microsoft.com/office/drawing/2014/main" id="{02B25355-6EB3-463F-B72C-C1C933BB8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93620" y="1956693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FB3453-A714-4A93-B88F-FD639D488EBC}"/>
              </a:ext>
            </a:extLst>
          </p:cNvPr>
          <p:cNvCxnSpPr/>
          <p:nvPr/>
        </p:nvCxnSpPr>
        <p:spPr>
          <a:xfrm>
            <a:off x="261010" y="3348052"/>
            <a:ext cx="11408076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lip art tree no leaves free clipart images ">
            <a:extLst>
              <a:ext uri="{FF2B5EF4-FFF2-40B4-BE49-F238E27FC236}">
                <a16:creationId xmlns:a16="http://schemas.microsoft.com/office/drawing/2014/main" id="{E119EB7D-5115-4706-922D-D4554919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1668270" y="349877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 art tree no leaves free clipart images ">
            <a:extLst>
              <a:ext uri="{FF2B5EF4-FFF2-40B4-BE49-F238E27FC236}">
                <a16:creationId xmlns:a16="http://schemas.microsoft.com/office/drawing/2014/main" id="{CBE11E4C-06E7-4A77-8A4F-0A0EB2903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163926" y="355230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 art tree no leaves free clipart images ">
            <a:extLst>
              <a:ext uri="{FF2B5EF4-FFF2-40B4-BE49-F238E27FC236}">
                <a16:creationId xmlns:a16="http://schemas.microsoft.com/office/drawing/2014/main" id="{6CEA41B0-8E57-40FA-924A-3A4A5F76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159666" y="2016177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 art tree no leaves free clipart images ">
            <a:extLst>
              <a:ext uri="{FF2B5EF4-FFF2-40B4-BE49-F238E27FC236}">
                <a16:creationId xmlns:a16="http://schemas.microsoft.com/office/drawing/2014/main" id="{848421C6-BCD8-4F4A-B4EB-CACDE32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644298" y="355938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 art tree no leaves free clipart images ">
            <a:extLst>
              <a:ext uri="{FF2B5EF4-FFF2-40B4-BE49-F238E27FC236}">
                <a16:creationId xmlns:a16="http://schemas.microsoft.com/office/drawing/2014/main" id="{3D8BD75A-D19F-43C5-82CC-1AA90019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5095682" y="3577566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 art tree no leaves free clipart images ">
            <a:extLst>
              <a:ext uri="{FF2B5EF4-FFF2-40B4-BE49-F238E27FC236}">
                <a16:creationId xmlns:a16="http://schemas.microsoft.com/office/drawing/2014/main" id="{84F20645-EAA4-4C95-B4CC-D0C6CF27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391497" y="2060992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tree no leaves free clipart images ">
            <a:extLst>
              <a:ext uri="{FF2B5EF4-FFF2-40B4-BE49-F238E27FC236}">
                <a16:creationId xmlns:a16="http://schemas.microsoft.com/office/drawing/2014/main" id="{E9D1C3B5-2749-4EF0-8C3D-5927D811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872107" y="2087646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 art tree no leaves free clipart images ">
            <a:extLst>
              <a:ext uri="{FF2B5EF4-FFF2-40B4-BE49-F238E27FC236}">
                <a16:creationId xmlns:a16="http://schemas.microsoft.com/office/drawing/2014/main" id="{CCFF6499-64C4-4700-8552-7F2E880E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920122" y="352269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 art tree no leaves free clipart images ">
            <a:extLst>
              <a:ext uri="{FF2B5EF4-FFF2-40B4-BE49-F238E27FC236}">
                <a16:creationId xmlns:a16="http://schemas.microsoft.com/office/drawing/2014/main" id="{594ABAE3-2973-4136-BF11-CA278D98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8462166" y="355158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lip art tree no leaves free clipart images ">
            <a:extLst>
              <a:ext uri="{FF2B5EF4-FFF2-40B4-BE49-F238E27FC236}">
                <a16:creationId xmlns:a16="http://schemas.microsoft.com/office/drawing/2014/main" id="{85BB7ACB-FEAA-44A9-8469-834379F3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9330904" y="2052604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lip art tree no leaves free clipart images ">
            <a:extLst>
              <a:ext uri="{FF2B5EF4-FFF2-40B4-BE49-F238E27FC236}">
                <a16:creationId xmlns:a16="http://schemas.microsoft.com/office/drawing/2014/main" id="{1A2B151F-D3B3-4A10-AA16-214D2C45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5242324">
            <a:off x="9850856" y="358748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p art tree no leaves free clipart images ">
            <a:extLst>
              <a:ext uri="{FF2B5EF4-FFF2-40B4-BE49-F238E27FC236}">
                <a16:creationId xmlns:a16="http://schemas.microsoft.com/office/drawing/2014/main" id="{5E5DEC9E-8CBC-4E02-8FC2-316E9881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3078182">
            <a:off x="11094213" y="57265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1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lip art tree no leaves free clipart images ">
            <a:extLst>
              <a:ext uri="{FF2B5EF4-FFF2-40B4-BE49-F238E27FC236}">
                <a16:creationId xmlns:a16="http://schemas.microsoft.com/office/drawing/2014/main" id="{10E8E5DB-769E-454D-8D0F-7857BE3B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635995" y="2050087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tree no leaves free clipart images ">
            <a:extLst>
              <a:ext uri="{FF2B5EF4-FFF2-40B4-BE49-F238E27FC236}">
                <a16:creationId xmlns:a16="http://schemas.microsoft.com/office/drawing/2014/main" id="{424EF297-4FF9-453F-A8F1-CE3ED8476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48884" y="192496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 art tree no leaves free clipart images ">
            <a:extLst>
              <a:ext uri="{FF2B5EF4-FFF2-40B4-BE49-F238E27FC236}">
                <a16:creationId xmlns:a16="http://schemas.microsoft.com/office/drawing/2014/main" id="{02B25355-6EB3-463F-B72C-C1C933BB8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93620" y="1956693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FB3453-A714-4A93-B88F-FD639D488EBC}"/>
              </a:ext>
            </a:extLst>
          </p:cNvPr>
          <p:cNvCxnSpPr/>
          <p:nvPr/>
        </p:nvCxnSpPr>
        <p:spPr>
          <a:xfrm>
            <a:off x="261010" y="3348052"/>
            <a:ext cx="11408076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lip art tree no leaves free clipart images ">
            <a:extLst>
              <a:ext uri="{FF2B5EF4-FFF2-40B4-BE49-F238E27FC236}">
                <a16:creationId xmlns:a16="http://schemas.microsoft.com/office/drawing/2014/main" id="{E119EB7D-5115-4706-922D-D4554919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1668270" y="349877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 art tree no leaves free clipart images ">
            <a:extLst>
              <a:ext uri="{FF2B5EF4-FFF2-40B4-BE49-F238E27FC236}">
                <a16:creationId xmlns:a16="http://schemas.microsoft.com/office/drawing/2014/main" id="{CBE11E4C-06E7-4A77-8A4F-0A0EB2903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163926" y="355230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 art tree no leaves free clipart images ">
            <a:extLst>
              <a:ext uri="{FF2B5EF4-FFF2-40B4-BE49-F238E27FC236}">
                <a16:creationId xmlns:a16="http://schemas.microsoft.com/office/drawing/2014/main" id="{6CEA41B0-8E57-40FA-924A-3A4A5F76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159666" y="2016177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 art tree no leaves free clipart images ">
            <a:extLst>
              <a:ext uri="{FF2B5EF4-FFF2-40B4-BE49-F238E27FC236}">
                <a16:creationId xmlns:a16="http://schemas.microsoft.com/office/drawing/2014/main" id="{848421C6-BCD8-4F4A-B4EB-CACDE32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644298" y="355938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 art tree no leaves free clipart images ">
            <a:extLst>
              <a:ext uri="{FF2B5EF4-FFF2-40B4-BE49-F238E27FC236}">
                <a16:creationId xmlns:a16="http://schemas.microsoft.com/office/drawing/2014/main" id="{3D8BD75A-D19F-43C5-82CC-1AA90019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5095682" y="3577566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 art tree no leaves free clipart images ">
            <a:extLst>
              <a:ext uri="{FF2B5EF4-FFF2-40B4-BE49-F238E27FC236}">
                <a16:creationId xmlns:a16="http://schemas.microsoft.com/office/drawing/2014/main" id="{84F20645-EAA4-4C95-B4CC-D0C6CF27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391497" y="2060992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tree no leaves free clipart images ">
            <a:extLst>
              <a:ext uri="{FF2B5EF4-FFF2-40B4-BE49-F238E27FC236}">
                <a16:creationId xmlns:a16="http://schemas.microsoft.com/office/drawing/2014/main" id="{E9D1C3B5-2749-4EF0-8C3D-5927D811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872107" y="2087646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 art tree no leaves free clipart images ">
            <a:extLst>
              <a:ext uri="{FF2B5EF4-FFF2-40B4-BE49-F238E27FC236}">
                <a16:creationId xmlns:a16="http://schemas.microsoft.com/office/drawing/2014/main" id="{CCFF6499-64C4-4700-8552-7F2E880E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920122" y="3522694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 art tree no leaves free clipart images ">
            <a:extLst>
              <a:ext uri="{FF2B5EF4-FFF2-40B4-BE49-F238E27FC236}">
                <a16:creationId xmlns:a16="http://schemas.microsoft.com/office/drawing/2014/main" id="{594ABAE3-2973-4136-BF11-CA278D98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8462166" y="355158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lip art tree no leaves free clipart images ">
            <a:extLst>
              <a:ext uri="{FF2B5EF4-FFF2-40B4-BE49-F238E27FC236}">
                <a16:creationId xmlns:a16="http://schemas.microsoft.com/office/drawing/2014/main" id="{85BB7ACB-FEAA-44A9-8469-834379F3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9330904" y="2052604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lip art tree no leaves free clipart images ">
            <a:extLst>
              <a:ext uri="{FF2B5EF4-FFF2-40B4-BE49-F238E27FC236}">
                <a16:creationId xmlns:a16="http://schemas.microsoft.com/office/drawing/2014/main" id="{1A2B151F-D3B3-4A10-AA16-214D2C45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5242324">
            <a:off x="9850856" y="358748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p art tree no leaves free clipart images ">
            <a:extLst>
              <a:ext uri="{FF2B5EF4-FFF2-40B4-BE49-F238E27FC236}">
                <a16:creationId xmlns:a16="http://schemas.microsoft.com/office/drawing/2014/main" id="{5E5DEC9E-8CBC-4E02-8FC2-316E9881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3078182">
            <a:off x="11094213" y="57265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B6F63458-72ED-4D60-90EE-456CCDFA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8" y="73472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8" name="Picture 2" descr="Shape&#10;&#10;Description automatically generated">
            <a:extLst>
              <a:ext uri="{FF2B5EF4-FFF2-40B4-BE49-F238E27FC236}">
                <a16:creationId xmlns:a16="http://schemas.microsoft.com/office/drawing/2014/main" id="{CC2A4ECD-2B3E-4A19-9598-C1C9BCA0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90" y="734722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9" name="Picture 2" descr="Shape&#10;&#10;Description automatically generated">
            <a:extLst>
              <a:ext uri="{FF2B5EF4-FFF2-40B4-BE49-F238E27FC236}">
                <a16:creationId xmlns:a16="http://schemas.microsoft.com/office/drawing/2014/main" id="{94CBB128-6459-4AE8-836F-01A0DD80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00" y="73472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3" name="Picture 2" descr="Shape&#10;&#10;Description automatically generated">
            <a:extLst>
              <a:ext uri="{FF2B5EF4-FFF2-40B4-BE49-F238E27FC236}">
                <a16:creationId xmlns:a16="http://schemas.microsoft.com/office/drawing/2014/main" id="{CDC64B1F-48EF-431B-BB58-75CB2B59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654" y="734722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4" name="Picture 2" descr="Shape&#10;&#10;Description automatically generated">
            <a:extLst>
              <a:ext uri="{FF2B5EF4-FFF2-40B4-BE49-F238E27FC236}">
                <a16:creationId xmlns:a16="http://schemas.microsoft.com/office/drawing/2014/main" id="{290943ED-0638-4164-974B-3A4E6965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6" y="73472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5" name="Picture 2" descr="Shape&#10;&#10;Description automatically generated">
            <a:extLst>
              <a:ext uri="{FF2B5EF4-FFF2-40B4-BE49-F238E27FC236}">
                <a16:creationId xmlns:a16="http://schemas.microsoft.com/office/drawing/2014/main" id="{751A53B4-3CC3-4C44-8664-5EA7487B7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45" y="734722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6" name="Picture 2" descr="Shape&#10;&#10;Description automatically generated">
            <a:extLst>
              <a:ext uri="{FF2B5EF4-FFF2-40B4-BE49-F238E27FC236}">
                <a16:creationId xmlns:a16="http://schemas.microsoft.com/office/drawing/2014/main" id="{C527049C-CB16-444E-9C0E-74B3E6A2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472" y="73472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7" name="Picture 2" descr="Shape&#10;&#10;Description automatically generated">
            <a:extLst>
              <a:ext uri="{FF2B5EF4-FFF2-40B4-BE49-F238E27FC236}">
                <a16:creationId xmlns:a16="http://schemas.microsoft.com/office/drawing/2014/main" id="{3796BFDE-2247-4008-A433-D09E10F7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199" y="734722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54365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lip art tree no leaves free clipart images ">
            <a:extLst>
              <a:ext uri="{FF2B5EF4-FFF2-40B4-BE49-F238E27FC236}">
                <a16:creationId xmlns:a16="http://schemas.microsoft.com/office/drawing/2014/main" id="{10E8E5DB-769E-454D-8D0F-7857BE3B8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610018" y="2491701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tree no leaves free clipart images ">
            <a:extLst>
              <a:ext uri="{FF2B5EF4-FFF2-40B4-BE49-F238E27FC236}">
                <a16:creationId xmlns:a16="http://schemas.microsoft.com/office/drawing/2014/main" id="{424EF297-4FF9-453F-A8F1-CE3ED8476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22907" y="236657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p art tree no leaves free clipart images ">
            <a:extLst>
              <a:ext uri="{FF2B5EF4-FFF2-40B4-BE49-F238E27FC236}">
                <a16:creationId xmlns:a16="http://schemas.microsoft.com/office/drawing/2014/main" id="{02B25355-6EB3-463F-B72C-C1C933BB8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67643" y="2398307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FB3453-A714-4A93-B88F-FD639D488EBC}"/>
              </a:ext>
            </a:extLst>
          </p:cNvPr>
          <p:cNvCxnSpPr/>
          <p:nvPr/>
        </p:nvCxnSpPr>
        <p:spPr>
          <a:xfrm>
            <a:off x="235033" y="3789666"/>
            <a:ext cx="11408076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4" descr="Clip art tree no leaves free clipart images ">
            <a:extLst>
              <a:ext uri="{FF2B5EF4-FFF2-40B4-BE49-F238E27FC236}">
                <a16:creationId xmlns:a16="http://schemas.microsoft.com/office/drawing/2014/main" id="{E119EB7D-5115-4706-922D-D4554919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1642293" y="394038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 art tree no leaves free clipart images ">
            <a:extLst>
              <a:ext uri="{FF2B5EF4-FFF2-40B4-BE49-F238E27FC236}">
                <a16:creationId xmlns:a16="http://schemas.microsoft.com/office/drawing/2014/main" id="{CBE11E4C-06E7-4A77-8A4F-0A0EB2903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2137949" y="3993915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 art tree no leaves free clipart images ">
            <a:extLst>
              <a:ext uri="{FF2B5EF4-FFF2-40B4-BE49-F238E27FC236}">
                <a16:creationId xmlns:a16="http://schemas.microsoft.com/office/drawing/2014/main" id="{6CEA41B0-8E57-40FA-924A-3A4A5F76A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3133689" y="2457791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 art tree no leaves free clipart images ">
            <a:extLst>
              <a:ext uri="{FF2B5EF4-FFF2-40B4-BE49-F238E27FC236}">
                <a16:creationId xmlns:a16="http://schemas.microsoft.com/office/drawing/2014/main" id="{848421C6-BCD8-4F4A-B4EB-CACDE322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4618321" y="4001002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 art tree no leaves free clipart images ">
            <a:extLst>
              <a:ext uri="{FF2B5EF4-FFF2-40B4-BE49-F238E27FC236}">
                <a16:creationId xmlns:a16="http://schemas.microsoft.com/office/drawing/2014/main" id="{3D8BD75A-D19F-43C5-82CC-1AA90019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5069705" y="4019180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 art tree no leaves free clipart images ">
            <a:extLst>
              <a:ext uri="{FF2B5EF4-FFF2-40B4-BE49-F238E27FC236}">
                <a16:creationId xmlns:a16="http://schemas.microsoft.com/office/drawing/2014/main" id="{84F20645-EAA4-4C95-B4CC-D0C6CF272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365520" y="2502606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 art tree no leaves free clipart images ">
            <a:extLst>
              <a:ext uri="{FF2B5EF4-FFF2-40B4-BE49-F238E27FC236}">
                <a16:creationId xmlns:a16="http://schemas.microsoft.com/office/drawing/2014/main" id="{E9D1C3B5-2749-4EF0-8C3D-5927D8116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6846130" y="2529260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 art tree no leaves free clipart images ">
            <a:extLst>
              <a:ext uri="{FF2B5EF4-FFF2-40B4-BE49-F238E27FC236}">
                <a16:creationId xmlns:a16="http://schemas.microsoft.com/office/drawing/2014/main" id="{CCFF6499-64C4-4700-8552-7F2E880E9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7894145" y="3964308"/>
            <a:ext cx="691636" cy="9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 art tree no leaves free clipart images ">
            <a:extLst>
              <a:ext uri="{FF2B5EF4-FFF2-40B4-BE49-F238E27FC236}">
                <a16:creationId xmlns:a16="http://schemas.microsoft.com/office/drawing/2014/main" id="{594ABAE3-2973-4136-BF11-CA278D98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8436189" y="39932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lip art tree no leaves free clipart images ">
            <a:extLst>
              <a:ext uri="{FF2B5EF4-FFF2-40B4-BE49-F238E27FC236}">
                <a16:creationId xmlns:a16="http://schemas.microsoft.com/office/drawing/2014/main" id="{85BB7ACB-FEAA-44A9-8469-834379F3F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8752569">
            <a:off x="9304927" y="2494218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lip art tree no leaves free clipart images ">
            <a:extLst>
              <a:ext uri="{FF2B5EF4-FFF2-40B4-BE49-F238E27FC236}">
                <a16:creationId xmlns:a16="http://schemas.microsoft.com/office/drawing/2014/main" id="{1A2B151F-D3B3-4A10-AA16-214D2C45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5242324">
            <a:off x="9772924" y="4037754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lip art tree no leaves free clipart images ">
            <a:extLst>
              <a:ext uri="{FF2B5EF4-FFF2-40B4-BE49-F238E27FC236}">
                <a16:creationId xmlns:a16="http://schemas.microsoft.com/office/drawing/2014/main" id="{5E5DEC9E-8CBC-4E02-8FC2-316E98811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9" r="50000"/>
          <a:stretch/>
        </p:blipFill>
        <p:spPr bwMode="auto">
          <a:xfrm rot="3078182">
            <a:off x="11094213" y="5726502"/>
            <a:ext cx="643703" cy="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B6F63458-72ED-4D60-90EE-456CCDFA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05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8" name="Picture 2" descr="Shape&#10;&#10;Description automatically generated">
            <a:extLst>
              <a:ext uri="{FF2B5EF4-FFF2-40B4-BE49-F238E27FC236}">
                <a16:creationId xmlns:a16="http://schemas.microsoft.com/office/drawing/2014/main" id="{CC2A4ECD-2B3E-4A19-9598-C1C9BCA0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813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9" name="Picture 2" descr="Shape&#10;&#10;Description automatically generated">
            <a:extLst>
              <a:ext uri="{FF2B5EF4-FFF2-40B4-BE49-F238E27FC236}">
                <a16:creationId xmlns:a16="http://schemas.microsoft.com/office/drawing/2014/main" id="{94CBB128-6459-4AE8-836F-01A0DD80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223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3" name="Picture 2" descr="Shape&#10;&#10;Description automatically generated">
            <a:extLst>
              <a:ext uri="{FF2B5EF4-FFF2-40B4-BE49-F238E27FC236}">
                <a16:creationId xmlns:a16="http://schemas.microsoft.com/office/drawing/2014/main" id="{CDC64B1F-48EF-431B-BB58-75CB2B59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654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4" name="Picture 2" descr="Shape&#10;&#10;Description automatically generated">
            <a:extLst>
              <a:ext uri="{FF2B5EF4-FFF2-40B4-BE49-F238E27FC236}">
                <a16:creationId xmlns:a16="http://schemas.microsoft.com/office/drawing/2014/main" id="{290943ED-0638-4164-974B-3A4E6965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50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5" name="Picture 2" descr="Shape&#10;&#10;Description automatically generated">
            <a:extLst>
              <a:ext uri="{FF2B5EF4-FFF2-40B4-BE49-F238E27FC236}">
                <a16:creationId xmlns:a16="http://schemas.microsoft.com/office/drawing/2014/main" id="{751A53B4-3CC3-4C44-8664-5EA7487B7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73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6" name="Picture 2" descr="Shape&#10;&#10;Description automatically generated">
            <a:extLst>
              <a:ext uri="{FF2B5EF4-FFF2-40B4-BE49-F238E27FC236}">
                <a16:creationId xmlns:a16="http://schemas.microsoft.com/office/drawing/2014/main" id="{C527049C-CB16-444E-9C0E-74B3E6A2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881" y="1297564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7" name="Picture 2" descr="Shape&#10;&#10;Description automatically generated">
            <a:extLst>
              <a:ext uri="{FF2B5EF4-FFF2-40B4-BE49-F238E27FC236}">
                <a16:creationId xmlns:a16="http://schemas.microsoft.com/office/drawing/2014/main" id="{3796BFDE-2247-4008-A433-D09E10F79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222" y="1297563"/>
            <a:ext cx="929122" cy="92046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08E2B-E033-4970-9C0B-2050D617DA18}"/>
              </a:ext>
            </a:extLst>
          </p:cNvPr>
          <p:cNvSpPr txBox="1"/>
          <p:nvPr/>
        </p:nvSpPr>
        <p:spPr>
          <a:xfrm>
            <a:off x="4568536" y="3117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 Black"/>
              </a:rPr>
              <a:t>High / </a:t>
            </a:r>
            <a:r>
              <a:rPr lang="en-US" sz="3200" dirty="0" err="1">
                <a:latin typeface="Arial Black"/>
              </a:rPr>
              <a:t>Aigu</a:t>
            </a:r>
            <a:endParaRPr lang="en-US" sz="3200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A28FF-B41C-4A60-A7BB-515B92B5FC5F}"/>
              </a:ext>
            </a:extLst>
          </p:cNvPr>
          <p:cNvSpPr txBox="1"/>
          <p:nvPr/>
        </p:nvSpPr>
        <p:spPr>
          <a:xfrm>
            <a:off x="4568537" y="5893378"/>
            <a:ext cx="36524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 Black"/>
              </a:rPr>
              <a:t>Low / Grave​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579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966243-919C-4BBF-90AA-0EEE8C1E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35" y="0"/>
            <a:ext cx="8137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F990B-D30A-4D47-9F38-5C8390F3D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93" y="0"/>
            <a:ext cx="6537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39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77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84</cp:revision>
  <dcterms:created xsi:type="dcterms:W3CDTF">2020-10-14T20:16:59Z</dcterms:created>
  <dcterms:modified xsi:type="dcterms:W3CDTF">2020-10-19T22:44:07Z</dcterms:modified>
</cp:coreProperties>
</file>