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145C3-8622-4470-A974-0E3F34AA2AF9}" v="26" dt="2020-10-19T16:49:2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334145C3-8622-4470-A974-0E3F34AA2AF9}"/>
    <pc:docChg chg="custSel addSld modSld sldOrd">
      <pc:chgData name="Owen Sheedy" userId="b1c9949c-efb5-4f8f-8e1c-29dbcaf5146f" providerId="ADAL" clId="{334145C3-8622-4470-A974-0E3F34AA2AF9}" dt="2020-10-19T16:49:24.021" v="391" actId="732"/>
      <pc:docMkLst>
        <pc:docMk/>
      </pc:docMkLst>
      <pc:sldChg chg="modSp mod">
        <pc:chgData name="Owen Sheedy" userId="b1c9949c-efb5-4f8f-8e1c-29dbcaf5146f" providerId="ADAL" clId="{334145C3-8622-4470-A974-0E3F34AA2AF9}" dt="2020-10-19T16:28:57.866" v="5" actId="1076"/>
        <pc:sldMkLst>
          <pc:docMk/>
          <pc:sldMk cId="1946576508" sldId="305"/>
        </pc:sldMkLst>
        <pc:spChg chg="mod">
          <ac:chgData name="Owen Sheedy" userId="b1c9949c-efb5-4f8f-8e1c-29dbcaf5146f" providerId="ADAL" clId="{334145C3-8622-4470-A974-0E3F34AA2AF9}" dt="2020-10-19T16:28:57.866" v="5" actId="1076"/>
          <ac:spMkLst>
            <pc:docMk/>
            <pc:sldMk cId="1946576508" sldId="305"/>
            <ac:spMk id="2" creationId="{0D1F047C-C727-42A7-85C5-68C5AA1B1A93}"/>
          </ac:spMkLst>
        </pc:spChg>
      </pc:sldChg>
      <pc:sldChg chg="addSp delSp modSp">
        <pc:chgData name="Owen Sheedy" userId="b1c9949c-efb5-4f8f-8e1c-29dbcaf5146f" providerId="ADAL" clId="{334145C3-8622-4470-A974-0E3F34AA2AF9}" dt="2020-10-19T16:33:18.667" v="10" actId="1076"/>
        <pc:sldMkLst>
          <pc:docMk/>
          <pc:sldMk cId="651443823" sldId="311"/>
        </pc:sldMkLst>
        <pc:picChg chg="add mod">
          <ac:chgData name="Owen Sheedy" userId="b1c9949c-efb5-4f8f-8e1c-29dbcaf5146f" providerId="ADAL" clId="{334145C3-8622-4470-A974-0E3F34AA2AF9}" dt="2020-10-19T16:33:18.667" v="10" actId="1076"/>
          <ac:picMkLst>
            <pc:docMk/>
            <pc:sldMk cId="651443823" sldId="311"/>
            <ac:picMk id="1026" creationId="{DDE45317-AA9A-4CF5-85DB-371673F16D1B}"/>
          </ac:picMkLst>
        </pc:picChg>
        <pc:picChg chg="del">
          <ac:chgData name="Owen Sheedy" userId="b1c9949c-efb5-4f8f-8e1c-29dbcaf5146f" providerId="ADAL" clId="{334145C3-8622-4470-A974-0E3F34AA2AF9}" dt="2020-10-19T16:33:14.379" v="7" actId="478"/>
          <ac:picMkLst>
            <pc:docMk/>
            <pc:sldMk cId="651443823" sldId="311"/>
            <ac:picMk id="1030" creationId="{9D189B43-B3BA-498F-B9D2-A0ED1DBF843A}"/>
          </ac:picMkLst>
        </pc:picChg>
      </pc:sldChg>
      <pc:sldChg chg="addSp delSp modSp">
        <pc:chgData name="Owen Sheedy" userId="b1c9949c-efb5-4f8f-8e1c-29dbcaf5146f" providerId="ADAL" clId="{334145C3-8622-4470-A974-0E3F34AA2AF9}" dt="2020-10-19T16:33:30.227" v="14" actId="1076"/>
        <pc:sldMkLst>
          <pc:docMk/>
          <pc:sldMk cId="963309824" sldId="312"/>
        </pc:sldMkLst>
        <pc:picChg chg="del">
          <ac:chgData name="Owen Sheedy" userId="b1c9949c-efb5-4f8f-8e1c-29dbcaf5146f" providerId="ADAL" clId="{334145C3-8622-4470-A974-0E3F34AA2AF9}" dt="2020-10-19T16:33:20.979" v="11" actId="478"/>
          <ac:picMkLst>
            <pc:docMk/>
            <pc:sldMk cId="963309824" sldId="312"/>
            <ac:picMk id="1030" creationId="{9D189B43-B3BA-498F-B9D2-A0ED1DBF843A}"/>
          </ac:picMkLst>
        </pc:picChg>
        <pc:picChg chg="add mod">
          <ac:chgData name="Owen Sheedy" userId="b1c9949c-efb5-4f8f-8e1c-29dbcaf5146f" providerId="ADAL" clId="{334145C3-8622-4470-A974-0E3F34AA2AF9}" dt="2020-10-19T16:33:30.227" v="14" actId="1076"/>
          <ac:picMkLst>
            <pc:docMk/>
            <pc:sldMk cId="963309824" sldId="312"/>
            <ac:picMk id="2050" creationId="{AC8A4A1E-C2E9-4E00-A751-CF0AE0A79873}"/>
          </ac:picMkLst>
        </pc:picChg>
      </pc:sldChg>
      <pc:sldChg chg="addSp delSp modSp">
        <pc:chgData name="Owen Sheedy" userId="b1c9949c-efb5-4f8f-8e1c-29dbcaf5146f" providerId="ADAL" clId="{334145C3-8622-4470-A974-0E3F34AA2AF9}" dt="2020-10-19T16:33:38.443" v="18" actId="1076"/>
        <pc:sldMkLst>
          <pc:docMk/>
          <pc:sldMk cId="1276888337" sldId="313"/>
        </pc:sldMkLst>
        <pc:picChg chg="del">
          <ac:chgData name="Owen Sheedy" userId="b1c9949c-efb5-4f8f-8e1c-29dbcaf5146f" providerId="ADAL" clId="{334145C3-8622-4470-A974-0E3F34AA2AF9}" dt="2020-10-19T16:33:35.420" v="16" actId="478"/>
          <ac:picMkLst>
            <pc:docMk/>
            <pc:sldMk cId="1276888337" sldId="313"/>
            <ac:picMk id="1030" creationId="{9D189B43-B3BA-498F-B9D2-A0ED1DBF843A}"/>
          </ac:picMkLst>
        </pc:picChg>
        <pc:picChg chg="add mod">
          <ac:chgData name="Owen Sheedy" userId="b1c9949c-efb5-4f8f-8e1c-29dbcaf5146f" providerId="ADAL" clId="{334145C3-8622-4470-A974-0E3F34AA2AF9}" dt="2020-10-19T16:33:38.443" v="18" actId="1076"/>
          <ac:picMkLst>
            <pc:docMk/>
            <pc:sldMk cId="1276888337" sldId="313"/>
            <ac:picMk id="3074" creationId="{1367B7C6-BE87-4CF7-93F3-2E64A1C5CB0E}"/>
          </ac:picMkLst>
        </pc:picChg>
      </pc:sldChg>
      <pc:sldChg chg="modSp add mod ord">
        <pc:chgData name="Owen Sheedy" userId="b1c9949c-efb5-4f8f-8e1c-29dbcaf5146f" providerId="ADAL" clId="{334145C3-8622-4470-A974-0E3F34AA2AF9}" dt="2020-10-19T16:37:12.486" v="37" actId="1076"/>
        <pc:sldMkLst>
          <pc:docMk/>
          <pc:sldMk cId="3973260260" sldId="317"/>
        </pc:sldMkLst>
        <pc:spChg chg="mod">
          <ac:chgData name="Owen Sheedy" userId="b1c9949c-efb5-4f8f-8e1c-29dbcaf5146f" providerId="ADAL" clId="{334145C3-8622-4470-A974-0E3F34AA2AF9}" dt="2020-10-19T16:37:12.171" v="36" actId="14100"/>
          <ac:spMkLst>
            <pc:docMk/>
            <pc:sldMk cId="3973260260" sldId="317"/>
            <ac:spMk id="2" creationId="{0D1F047C-C727-42A7-85C5-68C5AA1B1A93}"/>
          </ac:spMkLst>
        </pc:spChg>
        <pc:picChg chg="mod">
          <ac:chgData name="Owen Sheedy" userId="b1c9949c-efb5-4f8f-8e1c-29dbcaf5146f" providerId="ADAL" clId="{334145C3-8622-4470-A974-0E3F34AA2AF9}" dt="2020-10-19T16:37:12.486" v="37" actId="1076"/>
          <ac:picMkLst>
            <pc:docMk/>
            <pc:sldMk cId="3973260260" sldId="317"/>
            <ac:picMk id="6" creationId="{CA05AC74-6838-4CD9-B157-B3BB3E2F5415}"/>
          </ac:picMkLst>
        </pc:picChg>
      </pc:sldChg>
      <pc:sldChg chg="modSp add mod ord">
        <pc:chgData name="Owen Sheedy" userId="b1c9949c-efb5-4f8f-8e1c-29dbcaf5146f" providerId="ADAL" clId="{334145C3-8622-4470-A974-0E3F34AA2AF9}" dt="2020-10-19T16:41:27.265" v="159" actId="790"/>
        <pc:sldMkLst>
          <pc:docMk/>
          <pc:sldMk cId="2668090449" sldId="318"/>
        </pc:sldMkLst>
        <pc:spChg chg="mod">
          <ac:chgData name="Owen Sheedy" userId="b1c9949c-efb5-4f8f-8e1c-29dbcaf5146f" providerId="ADAL" clId="{334145C3-8622-4470-A974-0E3F34AA2AF9}" dt="2020-10-19T16:41:27.265" v="159" actId="790"/>
          <ac:spMkLst>
            <pc:docMk/>
            <pc:sldMk cId="2668090449" sldId="318"/>
            <ac:spMk id="8" creationId="{18BBC9D2-D53E-4A05-B0E0-2726575F01E5}"/>
          </ac:spMkLst>
        </pc:spChg>
        <pc:picChg chg="mod">
          <ac:chgData name="Owen Sheedy" userId="b1c9949c-efb5-4f8f-8e1c-29dbcaf5146f" providerId="ADAL" clId="{334145C3-8622-4470-A974-0E3F34AA2AF9}" dt="2020-10-19T16:39:15.603" v="42" actId="1076"/>
          <ac:picMkLst>
            <pc:docMk/>
            <pc:sldMk cId="2668090449" sldId="318"/>
            <ac:picMk id="1026" creationId="{DDE45317-AA9A-4CF5-85DB-371673F16D1B}"/>
          </ac:picMkLst>
        </pc:picChg>
      </pc:sldChg>
      <pc:sldChg chg="modSp add mod ord">
        <pc:chgData name="Owen Sheedy" userId="b1c9949c-efb5-4f8f-8e1c-29dbcaf5146f" providerId="ADAL" clId="{334145C3-8622-4470-A974-0E3F34AA2AF9}" dt="2020-10-19T16:42:48.359" v="211" actId="1076"/>
        <pc:sldMkLst>
          <pc:docMk/>
          <pc:sldMk cId="2526416035" sldId="319"/>
        </pc:sldMkLst>
        <pc:spChg chg="mod">
          <ac:chgData name="Owen Sheedy" userId="b1c9949c-efb5-4f8f-8e1c-29dbcaf5146f" providerId="ADAL" clId="{334145C3-8622-4470-A974-0E3F34AA2AF9}" dt="2020-10-19T16:42:06.631" v="186" actId="20577"/>
          <ac:spMkLst>
            <pc:docMk/>
            <pc:sldMk cId="2526416035" sldId="319"/>
            <ac:spMk id="8" creationId="{18BBC9D2-D53E-4A05-B0E0-2726575F01E5}"/>
          </ac:spMkLst>
        </pc:spChg>
        <pc:picChg chg="mod">
          <ac:chgData name="Owen Sheedy" userId="b1c9949c-efb5-4f8f-8e1c-29dbcaf5146f" providerId="ADAL" clId="{334145C3-8622-4470-A974-0E3F34AA2AF9}" dt="2020-10-19T16:42:48.359" v="211" actId="1076"/>
          <ac:picMkLst>
            <pc:docMk/>
            <pc:sldMk cId="2526416035" sldId="319"/>
            <ac:picMk id="2050" creationId="{AC8A4A1E-C2E9-4E00-A751-CF0AE0A79873}"/>
          </ac:picMkLst>
        </pc:picChg>
      </pc:sldChg>
      <pc:sldChg chg="modSp add mod ord">
        <pc:chgData name="Owen Sheedy" userId="b1c9949c-efb5-4f8f-8e1c-29dbcaf5146f" providerId="ADAL" clId="{334145C3-8622-4470-A974-0E3F34AA2AF9}" dt="2020-10-19T16:43:02.608" v="213" actId="1076"/>
        <pc:sldMkLst>
          <pc:docMk/>
          <pc:sldMk cId="2363293155" sldId="320"/>
        </pc:sldMkLst>
        <pc:spChg chg="mod">
          <ac:chgData name="Owen Sheedy" userId="b1c9949c-efb5-4f8f-8e1c-29dbcaf5146f" providerId="ADAL" clId="{334145C3-8622-4470-A974-0E3F34AA2AF9}" dt="2020-10-19T16:42:33.095" v="209" actId="20577"/>
          <ac:spMkLst>
            <pc:docMk/>
            <pc:sldMk cId="2363293155" sldId="320"/>
            <ac:spMk id="8" creationId="{18BBC9D2-D53E-4A05-B0E0-2726575F01E5}"/>
          </ac:spMkLst>
        </pc:spChg>
        <pc:picChg chg="mod">
          <ac:chgData name="Owen Sheedy" userId="b1c9949c-efb5-4f8f-8e1c-29dbcaf5146f" providerId="ADAL" clId="{334145C3-8622-4470-A974-0E3F34AA2AF9}" dt="2020-10-19T16:43:02.608" v="213" actId="1076"/>
          <ac:picMkLst>
            <pc:docMk/>
            <pc:sldMk cId="2363293155" sldId="320"/>
            <ac:picMk id="3074" creationId="{1367B7C6-BE87-4CF7-93F3-2E64A1C5CB0E}"/>
          </ac:picMkLst>
        </pc:picChg>
      </pc:sldChg>
      <pc:sldChg chg="modSp add mod ord">
        <pc:chgData name="Owen Sheedy" userId="b1c9949c-efb5-4f8f-8e1c-29dbcaf5146f" providerId="ADAL" clId="{334145C3-8622-4470-A974-0E3F34AA2AF9}" dt="2020-10-19T16:44:59.685" v="294" actId="790"/>
        <pc:sldMkLst>
          <pc:docMk/>
          <pc:sldMk cId="3831211079" sldId="321"/>
        </pc:sldMkLst>
        <pc:spChg chg="mod">
          <ac:chgData name="Owen Sheedy" userId="b1c9949c-efb5-4f8f-8e1c-29dbcaf5146f" providerId="ADAL" clId="{334145C3-8622-4470-A974-0E3F34AA2AF9}" dt="2020-10-19T16:44:59.685" v="294" actId="790"/>
          <ac:spMkLst>
            <pc:docMk/>
            <pc:sldMk cId="3831211079" sldId="321"/>
            <ac:spMk id="8" creationId="{18BBC9D2-D53E-4A05-B0E0-2726575F01E5}"/>
          </ac:spMkLst>
        </pc:spChg>
        <pc:picChg chg="mod">
          <ac:chgData name="Owen Sheedy" userId="b1c9949c-efb5-4f8f-8e1c-29dbcaf5146f" providerId="ADAL" clId="{334145C3-8622-4470-A974-0E3F34AA2AF9}" dt="2020-10-19T16:44:45.777" v="293" actId="1076"/>
          <ac:picMkLst>
            <pc:docMk/>
            <pc:sldMk cId="3831211079" sldId="321"/>
            <ac:picMk id="2050" creationId="{92489CD4-0FAE-42C4-AEE8-11588470CDBE}"/>
          </ac:picMkLst>
        </pc:picChg>
      </pc:sldChg>
      <pc:sldChg chg="modSp add mod ord">
        <pc:chgData name="Owen Sheedy" userId="b1c9949c-efb5-4f8f-8e1c-29dbcaf5146f" providerId="ADAL" clId="{334145C3-8622-4470-A974-0E3F34AA2AF9}" dt="2020-10-19T16:49:24.021" v="391" actId="732"/>
        <pc:sldMkLst>
          <pc:docMk/>
          <pc:sldMk cId="2904886858" sldId="322"/>
        </pc:sldMkLst>
        <pc:spChg chg="mod">
          <ac:chgData name="Owen Sheedy" userId="b1c9949c-efb5-4f8f-8e1c-29dbcaf5146f" providerId="ADAL" clId="{334145C3-8622-4470-A974-0E3F34AA2AF9}" dt="2020-10-19T16:49:14.763" v="390" actId="20577"/>
          <ac:spMkLst>
            <pc:docMk/>
            <pc:sldMk cId="2904886858" sldId="322"/>
            <ac:spMk id="8" creationId="{18BBC9D2-D53E-4A05-B0E0-2726575F01E5}"/>
          </ac:spMkLst>
        </pc:spChg>
        <pc:picChg chg="mod">
          <ac:chgData name="Owen Sheedy" userId="b1c9949c-efb5-4f8f-8e1c-29dbcaf5146f" providerId="ADAL" clId="{334145C3-8622-4470-A974-0E3F34AA2AF9}" dt="2020-10-19T16:49:24.021" v="391" actId="732"/>
          <ac:picMkLst>
            <pc:docMk/>
            <pc:sldMk cId="2904886858" sldId="322"/>
            <ac:picMk id="2050" creationId="{92489CD4-0FAE-42C4-AEE8-11588470CDBE}"/>
          </ac:picMkLst>
        </pc:picChg>
      </pc:sldChg>
      <pc:sldChg chg="modSp add ord">
        <pc:chgData name="Owen Sheedy" userId="b1c9949c-efb5-4f8f-8e1c-29dbcaf5146f" providerId="ADAL" clId="{334145C3-8622-4470-A974-0E3F34AA2AF9}" dt="2020-10-19T16:46:33.970" v="302" actId="1076"/>
        <pc:sldMkLst>
          <pc:docMk/>
          <pc:sldMk cId="2176229456" sldId="323"/>
        </pc:sldMkLst>
        <pc:picChg chg="mod">
          <ac:chgData name="Owen Sheedy" userId="b1c9949c-efb5-4f8f-8e1c-29dbcaf5146f" providerId="ADAL" clId="{334145C3-8622-4470-A974-0E3F34AA2AF9}" dt="2020-10-19T16:46:33.970" v="302" actId="1076"/>
          <ac:picMkLst>
            <pc:docMk/>
            <pc:sldMk cId="2176229456" sldId="323"/>
            <ac:picMk id="2050" creationId="{92489CD4-0FAE-42C4-AEE8-11588470CD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534" y="1925252"/>
            <a:ext cx="3961229" cy="2287229"/>
          </a:xfrm>
        </p:spPr>
        <p:txBody>
          <a:bodyPr>
            <a:noAutofit/>
          </a:bodyPr>
          <a:lstStyle/>
          <a:p>
            <a:pPr algn="l"/>
            <a:r>
              <a:rPr lang="en-US" sz="9600" dirty="0">
                <a:latin typeface="Chiller" panose="04020404031007020602" pitchFamily="82" charset="0"/>
              </a:rPr>
              <a:t>Note Rap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2" y="1366713"/>
            <a:ext cx="112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0000FF"/>
                </a:highlight>
                <a:latin typeface="Chiller" panose="04020404031007020602" pitchFamily="82" charset="0"/>
              </a:rPr>
              <a:t>F-A-C-E, fait FACE!</a:t>
            </a:r>
            <a:endParaRPr lang="en-CA" sz="6000" dirty="0">
              <a:highlight>
                <a:srgbClr val="0000FF"/>
              </a:highlight>
              <a:latin typeface="Chiller" panose="04020404031007020602" pitchFamily="82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C8A4A1E-C2E9-4E00-A751-CF0AE0A79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/>
          <a:stretch/>
        </p:blipFill>
        <p:spPr bwMode="auto">
          <a:xfrm>
            <a:off x="4208751" y="2876364"/>
            <a:ext cx="3961383" cy="19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1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2" y="1366713"/>
            <a:ext cx="112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008000"/>
                </a:highlight>
                <a:latin typeface="Chiller" panose="04020404031007020602" pitchFamily="82" charset="0"/>
              </a:rPr>
              <a:t>D </a:t>
            </a:r>
            <a:r>
              <a:rPr lang="en-US" sz="6000" dirty="0" err="1">
                <a:highlight>
                  <a:srgbClr val="008000"/>
                </a:highlight>
                <a:latin typeface="Chiller" panose="04020404031007020602" pitchFamily="82" charset="0"/>
              </a:rPr>
              <a:t>en</a:t>
            </a:r>
            <a:r>
              <a:rPr lang="en-US" sz="6000" dirty="0">
                <a:highlight>
                  <a:srgbClr val="008000"/>
                </a:highlight>
                <a:latin typeface="Chiller" panose="04020404031007020602" pitchFamily="82" charset="0"/>
              </a:rPr>
              <a:t> bas, G </a:t>
            </a:r>
            <a:r>
              <a:rPr lang="en-US" sz="6000" dirty="0" err="1">
                <a:highlight>
                  <a:srgbClr val="008000"/>
                </a:highlight>
                <a:latin typeface="Chiller" panose="04020404031007020602" pitchFamily="82" charset="0"/>
              </a:rPr>
              <a:t>en</a:t>
            </a:r>
            <a:r>
              <a:rPr lang="en-US" sz="6000" dirty="0">
                <a:highlight>
                  <a:srgbClr val="008000"/>
                </a:highlight>
                <a:latin typeface="Chiller" panose="04020404031007020602" pitchFamily="82" charset="0"/>
              </a:rPr>
              <a:t> </a:t>
            </a:r>
            <a:r>
              <a:rPr lang="en-US" sz="6000" dirty="0" err="1">
                <a:highlight>
                  <a:srgbClr val="008000"/>
                </a:highlight>
                <a:latin typeface="Chiller" panose="04020404031007020602" pitchFamily="82" charset="0"/>
              </a:rPr>
              <a:t>haut</a:t>
            </a:r>
            <a:r>
              <a:rPr lang="en-US" sz="6000" dirty="0">
                <a:highlight>
                  <a:srgbClr val="008000"/>
                </a:highlight>
                <a:latin typeface="Chiller" panose="04020404031007020602" pitchFamily="82" charset="0"/>
              </a:rPr>
              <a:t>!</a:t>
            </a:r>
            <a:endParaRPr lang="en-CA" sz="6000" dirty="0">
              <a:highlight>
                <a:srgbClr val="008000"/>
              </a:highlight>
              <a:latin typeface="Chiller" panose="04020404031007020602" pitchFamily="82" charset="0"/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1367B7C6-BE87-4CF7-93F3-2E64A1C5C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9"/>
          <a:stretch/>
        </p:blipFill>
        <p:spPr bwMode="auto">
          <a:xfrm>
            <a:off x="4145350" y="3009530"/>
            <a:ext cx="3901299" cy="19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9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2" y="763032"/>
            <a:ext cx="11242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>
                <a:highlight>
                  <a:srgbClr val="FF0000"/>
                </a:highlight>
                <a:latin typeface="Chiller" panose="04020404031007020602" pitchFamily="82" charset="0"/>
              </a:rPr>
              <a:t>C est sur la ligne en dessous de la portée,</a:t>
            </a:r>
          </a:p>
          <a:p>
            <a:pPr algn="ctr"/>
            <a:r>
              <a:rPr lang="fr-CA" sz="6000" dirty="0">
                <a:highlight>
                  <a:srgbClr val="FF0000"/>
                </a:highlight>
                <a:latin typeface="Chiller" panose="04020404031007020602" pitchFamily="82" charset="0"/>
              </a:rPr>
              <a:t>E-G-B-D, E-G-B-D, E-G-B-D-F!</a:t>
            </a:r>
          </a:p>
        </p:txBody>
      </p:sp>
      <p:pic>
        <p:nvPicPr>
          <p:cNvPr id="2050" name="Picture 2" descr="notes names of treble clef lines">
            <a:extLst>
              <a:ext uri="{FF2B5EF4-FFF2-40B4-BE49-F238E27FC236}">
                <a16:creationId xmlns:a16="http://schemas.microsoft.com/office/drawing/2014/main" id="{92489CD4-0FAE-42C4-AEE8-11588470C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6"/>
          <a:stretch/>
        </p:blipFill>
        <p:spPr bwMode="auto">
          <a:xfrm>
            <a:off x="4142093" y="3429000"/>
            <a:ext cx="3907813" cy="18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1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2" y="763032"/>
            <a:ext cx="11242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>
                <a:highlight>
                  <a:srgbClr val="0000FF"/>
                </a:highlight>
                <a:latin typeface="Chiller" panose="04020404031007020602" pitchFamily="82" charset="0"/>
              </a:rPr>
              <a:t>Notes sur les lignes, notes sur les lignes</a:t>
            </a:r>
          </a:p>
          <a:p>
            <a:pPr algn="ctr"/>
            <a:r>
              <a:rPr lang="fr-CA" sz="6000" dirty="0">
                <a:highlight>
                  <a:srgbClr val="0000FF"/>
                </a:highlight>
                <a:latin typeface="Chiller" panose="04020404031007020602" pitchFamily="82" charset="0"/>
              </a:rPr>
              <a:t>Notes sur – les lignes </a:t>
            </a:r>
          </a:p>
        </p:txBody>
      </p:sp>
      <p:pic>
        <p:nvPicPr>
          <p:cNvPr id="2050" name="Picture 2" descr="notes names of treble clef lines">
            <a:extLst>
              <a:ext uri="{FF2B5EF4-FFF2-40B4-BE49-F238E27FC236}">
                <a16:creationId xmlns:a16="http://schemas.microsoft.com/office/drawing/2014/main" id="{92489CD4-0FAE-42C4-AEE8-11588470C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1"/>
          <a:stretch/>
        </p:blipFill>
        <p:spPr bwMode="auto">
          <a:xfrm>
            <a:off x="4142093" y="3222594"/>
            <a:ext cx="3907813" cy="185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8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2" y="763032"/>
            <a:ext cx="112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008000"/>
                </a:highlight>
                <a:latin typeface="Chiller" panose="04020404031007020602" pitchFamily="82" charset="0"/>
              </a:rPr>
              <a:t>E – G, B-D-F-C </a:t>
            </a:r>
            <a:endParaRPr lang="en-CA" sz="6000" dirty="0">
              <a:highlight>
                <a:srgbClr val="008000"/>
              </a:highlight>
              <a:latin typeface="Chiller" panose="04020404031007020602" pitchFamily="82" charset="0"/>
            </a:endParaRPr>
          </a:p>
        </p:txBody>
      </p:sp>
      <p:pic>
        <p:nvPicPr>
          <p:cNvPr id="2050" name="Picture 2" descr="notes names of treble clef lines">
            <a:extLst>
              <a:ext uri="{FF2B5EF4-FFF2-40B4-BE49-F238E27FC236}">
                <a16:creationId xmlns:a16="http://schemas.microsoft.com/office/drawing/2014/main" id="{92489CD4-0FAE-42C4-AEE8-11588470C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7"/>
          <a:stretch/>
        </p:blipFill>
        <p:spPr bwMode="auto">
          <a:xfrm>
            <a:off x="4142093" y="2805342"/>
            <a:ext cx="3907813" cy="183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2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1" y="496702"/>
            <a:ext cx="11242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FF0000"/>
                </a:highlight>
                <a:latin typeface="Chiller" panose="04020404031007020602" pitchFamily="82" charset="0"/>
              </a:rPr>
              <a:t>The space notes spell FACE, let’s just read between the lines.</a:t>
            </a:r>
          </a:p>
          <a:p>
            <a:pPr algn="ctr"/>
            <a:r>
              <a:rPr lang="en-US" sz="6000" dirty="0">
                <a:highlight>
                  <a:srgbClr val="FF0000"/>
                </a:highlight>
                <a:latin typeface="Chiller" panose="04020404031007020602" pitchFamily="82" charset="0"/>
              </a:rPr>
              <a:t>From low D to high G and FACE</a:t>
            </a:r>
            <a:endParaRPr lang="en-CA" sz="6000" dirty="0">
              <a:highlight>
                <a:srgbClr val="FF0000"/>
              </a:highlight>
              <a:latin typeface="Chiller" panose="04020404031007020602" pitchFamily="82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DE45317-AA9A-4CF5-85DB-371673F1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39" y="3595543"/>
            <a:ext cx="3632922" cy="22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2" y="1366713"/>
            <a:ext cx="112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0000FF"/>
                </a:highlight>
                <a:latin typeface="Chiller" panose="04020404031007020602" pitchFamily="82" charset="0"/>
              </a:rPr>
              <a:t>F-A-C-E, face it!</a:t>
            </a:r>
            <a:endParaRPr lang="en-CA" sz="6000" dirty="0">
              <a:highlight>
                <a:srgbClr val="0000FF"/>
              </a:highlight>
              <a:latin typeface="Chiller" panose="04020404031007020602" pitchFamily="82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C8A4A1E-C2E9-4E00-A751-CF0AE0A7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51" y="3055485"/>
            <a:ext cx="3961383" cy="24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0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2" y="1366713"/>
            <a:ext cx="112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008000"/>
                </a:highlight>
                <a:latin typeface="Chiller" panose="04020404031007020602" pitchFamily="82" charset="0"/>
              </a:rPr>
              <a:t>D down low, G up high!</a:t>
            </a:r>
            <a:endParaRPr lang="en-CA" sz="6000" dirty="0">
              <a:highlight>
                <a:srgbClr val="008000"/>
              </a:highlight>
              <a:latin typeface="Chiller" panose="04020404031007020602" pitchFamily="82" charset="0"/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1367B7C6-BE87-4CF7-93F3-2E64A1C5C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50" y="3092430"/>
            <a:ext cx="3901299" cy="23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8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2" y="763032"/>
            <a:ext cx="11242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FF0000"/>
                </a:highlight>
                <a:latin typeface="Chiller" panose="04020404031007020602" pitchFamily="82" charset="0"/>
              </a:rPr>
              <a:t>C is a line note just below the staff.</a:t>
            </a:r>
          </a:p>
          <a:p>
            <a:pPr algn="ctr"/>
            <a:r>
              <a:rPr lang="en-US" sz="6000" dirty="0">
                <a:highlight>
                  <a:srgbClr val="FF0000"/>
                </a:highlight>
                <a:latin typeface="Chiller" panose="04020404031007020602" pitchFamily="82" charset="0"/>
              </a:rPr>
              <a:t>EGBD – EGBD - EGBDF</a:t>
            </a:r>
            <a:endParaRPr lang="en-CA" sz="6000" dirty="0">
              <a:highlight>
                <a:srgbClr val="FF0000"/>
              </a:highlight>
              <a:latin typeface="Chiller" panose="04020404031007020602" pitchFamily="82" charset="0"/>
            </a:endParaRPr>
          </a:p>
        </p:txBody>
      </p:sp>
      <p:pic>
        <p:nvPicPr>
          <p:cNvPr id="2050" name="Picture 2" descr="notes names of treble clef lines">
            <a:extLst>
              <a:ext uri="{FF2B5EF4-FFF2-40B4-BE49-F238E27FC236}">
                <a16:creationId xmlns:a16="http://schemas.microsoft.com/office/drawing/2014/main" id="{92489CD4-0FAE-42C4-AEE8-11588470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93" y="3429000"/>
            <a:ext cx="3907813" cy="22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0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2" y="763032"/>
            <a:ext cx="112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0000FF"/>
                </a:highlight>
                <a:latin typeface="Chiller" panose="04020404031007020602" pitchFamily="82" charset="0"/>
              </a:rPr>
              <a:t>Line notes, there are…</a:t>
            </a:r>
            <a:endParaRPr lang="en-CA" sz="6000" dirty="0">
              <a:highlight>
                <a:srgbClr val="0000FF"/>
              </a:highlight>
              <a:latin typeface="Chiller" panose="04020404031007020602" pitchFamily="82" charset="0"/>
            </a:endParaRPr>
          </a:p>
        </p:txBody>
      </p:sp>
      <p:pic>
        <p:nvPicPr>
          <p:cNvPr id="2050" name="Picture 2" descr="notes names of treble clef lines">
            <a:extLst>
              <a:ext uri="{FF2B5EF4-FFF2-40B4-BE49-F238E27FC236}">
                <a16:creationId xmlns:a16="http://schemas.microsoft.com/office/drawing/2014/main" id="{92489CD4-0FAE-42C4-AEE8-11588470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93" y="2815556"/>
            <a:ext cx="3907813" cy="22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8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2" y="763032"/>
            <a:ext cx="112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008000"/>
                </a:highlight>
                <a:latin typeface="Chiller" panose="04020404031007020602" pitchFamily="82" charset="0"/>
              </a:rPr>
              <a:t>E – G, B-D-F-C </a:t>
            </a:r>
            <a:endParaRPr lang="en-CA" sz="6000" dirty="0">
              <a:highlight>
                <a:srgbClr val="008000"/>
              </a:highlight>
              <a:latin typeface="Chiller" panose="04020404031007020602" pitchFamily="82" charset="0"/>
            </a:endParaRPr>
          </a:p>
        </p:txBody>
      </p:sp>
      <p:pic>
        <p:nvPicPr>
          <p:cNvPr id="2050" name="Picture 2" descr="notes names of treble clef lines">
            <a:extLst>
              <a:ext uri="{FF2B5EF4-FFF2-40B4-BE49-F238E27FC236}">
                <a16:creationId xmlns:a16="http://schemas.microsoft.com/office/drawing/2014/main" id="{92489CD4-0FAE-42C4-AEE8-11588470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93" y="2815556"/>
            <a:ext cx="3907813" cy="22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2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534" y="1925252"/>
            <a:ext cx="3961229" cy="2930833"/>
          </a:xfrm>
        </p:spPr>
        <p:txBody>
          <a:bodyPr>
            <a:noAutofit/>
          </a:bodyPr>
          <a:lstStyle/>
          <a:p>
            <a:pPr algn="l"/>
            <a:r>
              <a:rPr lang="en-US" sz="9600" dirty="0">
                <a:latin typeface="Chiller" panose="04020404031007020602" pitchFamily="82" charset="0"/>
              </a:rPr>
              <a:t>Le rap des notes</a:t>
            </a:r>
          </a:p>
        </p:txBody>
      </p:sp>
    </p:spTree>
    <p:extLst>
      <p:ext uri="{BB962C8B-B14F-4D97-AF65-F5344CB8AC3E}">
        <p14:creationId xmlns:p14="http://schemas.microsoft.com/office/powerpoint/2010/main" val="397326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BC9D2-D53E-4A05-B0E0-2726575F01E5}"/>
              </a:ext>
            </a:extLst>
          </p:cNvPr>
          <p:cNvSpPr txBox="1"/>
          <p:nvPr/>
        </p:nvSpPr>
        <p:spPr>
          <a:xfrm>
            <a:off x="564941" y="496702"/>
            <a:ext cx="11242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>
                <a:highlight>
                  <a:srgbClr val="FF0000"/>
                </a:highlight>
                <a:latin typeface="Chiller" panose="04020404031007020602" pitchFamily="82" charset="0"/>
              </a:rPr>
              <a:t>Les espaces lisent FACE </a:t>
            </a:r>
          </a:p>
          <a:p>
            <a:pPr algn="ctr"/>
            <a:r>
              <a:rPr lang="fr-CA" sz="6000" dirty="0">
                <a:highlight>
                  <a:srgbClr val="FF0000"/>
                </a:highlight>
                <a:latin typeface="Chiller" panose="04020404031007020602" pitchFamily="82" charset="0"/>
              </a:rPr>
              <a:t>quand nous lisons entre les lignes.</a:t>
            </a:r>
          </a:p>
          <a:p>
            <a:pPr algn="ctr"/>
            <a:r>
              <a:rPr lang="fr-CA" sz="6000" dirty="0">
                <a:highlight>
                  <a:srgbClr val="FF0000"/>
                </a:highlight>
                <a:latin typeface="Chiller" panose="04020404031007020602" pitchFamily="82" charset="0"/>
              </a:rPr>
              <a:t>De D grave à haut G, c’est F-A-C-E!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DE45317-AA9A-4CF5-85DB-371673F16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2"/>
          <a:stretch/>
        </p:blipFill>
        <p:spPr bwMode="auto">
          <a:xfrm>
            <a:off x="4279539" y="3790764"/>
            <a:ext cx="3632922" cy="18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90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0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3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4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6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7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8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9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500D6A-2351-4999-8535-BAEE76BEBBA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54E3773-7FFA-4BE5-A2D7-AF8334D6FE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AD9097-A2B5-4C04-81F1-551065E5A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136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Chiller</vt:lpstr>
      <vt:lpstr>Goudy Old Style</vt:lpstr>
      <vt:lpstr>Wingdings 2</vt:lpstr>
      <vt:lpstr>SlateVTI</vt:lpstr>
      <vt:lpstr>Note Rap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rap des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Owen Sheedy</dc:creator>
  <cp:lastModifiedBy>Owen Sheedy</cp:lastModifiedBy>
  <cp:revision>2</cp:revision>
  <dcterms:created xsi:type="dcterms:W3CDTF">2020-10-16T21:08:51Z</dcterms:created>
  <dcterms:modified xsi:type="dcterms:W3CDTF">2020-10-19T16:49:33Z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