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2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77F2E3-033C-4623-A317-3371FB68E0E3}" v="402" dt="2020-10-16T20:52:29.287"/>
    <p1510:client id="{D5D6E608-EC6C-A385-9D55-8D603B472FB8}" v="1" dt="2020-10-16T19:48:47.5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wen Sheedy" userId="S::owen.sheedy@lethsd.ab.ca::b1c9949c-efb5-4f8f-8e1c-29dbcaf5146f" providerId="AD" clId="Web-{C3EC2A6A-7679-B447-7F70-F7DA91165619}"/>
    <pc:docChg chg="addSld delSld sldOrd">
      <pc:chgData name="Owen Sheedy" userId="S::owen.sheedy@lethsd.ab.ca::b1c9949c-efb5-4f8f-8e1c-29dbcaf5146f" providerId="AD" clId="Web-{C3EC2A6A-7679-B447-7F70-F7DA91165619}" dt="2020-01-19T23:07:37.824" v="5"/>
      <pc:docMkLst>
        <pc:docMk/>
      </pc:docMkLst>
      <pc:sldChg chg="del">
        <pc:chgData name="Owen Sheedy" userId="S::owen.sheedy@lethsd.ab.ca::b1c9949c-efb5-4f8f-8e1c-29dbcaf5146f" providerId="AD" clId="Web-{C3EC2A6A-7679-B447-7F70-F7DA91165619}" dt="2020-01-19T23:07:37.824" v="5"/>
        <pc:sldMkLst>
          <pc:docMk/>
          <pc:sldMk cId="2139017889" sldId="261"/>
        </pc:sldMkLst>
      </pc:sldChg>
      <pc:sldChg chg="del">
        <pc:chgData name="Owen Sheedy" userId="S::owen.sheedy@lethsd.ab.ca::b1c9949c-efb5-4f8f-8e1c-29dbcaf5146f" providerId="AD" clId="Web-{C3EC2A6A-7679-B447-7F70-F7DA91165619}" dt="2020-01-19T23:07:28.901" v="3"/>
        <pc:sldMkLst>
          <pc:docMk/>
          <pc:sldMk cId="1421546532" sldId="263"/>
        </pc:sldMkLst>
      </pc:sldChg>
      <pc:sldChg chg="add ord replId">
        <pc:chgData name="Owen Sheedy" userId="S::owen.sheedy@lethsd.ab.ca::b1c9949c-efb5-4f8f-8e1c-29dbcaf5146f" providerId="AD" clId="Web-{C3EC2A6A-7679-B447-7F70-F7DA91165619}" dt="2020-01-19T23:07:18.730" v="1"/>
        <pc:sldMkLst>
          <pc:docMk/>
          <pc:sldMk cId="2133264229" sldId="269"/>
        </pc:sldMkLst>
      </pc:sldChg>
      <pc:sldChg chg="add ord replId">
        <pc:chgData name="Owen Sheedy" userId="S::owen.sheedy@lethsd.ab.ca::b1c9949c-efb5-4f8f-8e1c-29dbcaf5146f" providerId="AD" clId="Web-{C3EC2A6A-7679-B447-7F70-F7DA91165619}" dt="2020-01-19T23:07:30.167" v="4"/>
        <pc:sldMkLst>
          <pc:docMk/>
          <pc:sldMk cId="608045239" sldId="270"/>
        </pc:sldMkLst>
      </pc:sldChg>
    </pc:docChg>
  </pc:docChgLst>
  <pc:docChgLst>
    <pc:chgData name="Owen Sheedy" userId="S::owen.sheedy@lethsd.ab.ca::b1c9949c-efb5-4f8f-8e1c-29dbcaf5146f" providerId="AD" clId="Web-{DCC35821-43BF-0DE9-6273-7157EAE363F7}"/>
    <pc:docChg chg="addSld delSld modSld sldOrd">
      <pc:chgData name="Owen Sheedy" userId="S::owen.sheedy@lethsd.ab.ca::b1c9949c-efb5-4f8f-8e1c-29dbcaf5146f" providerId="AD" clId="Web-{DCC35821-43BF-0DE9-6273-7157EAE363F7}" dt="2019-09-24T14:32:20.825" v="75" actId="1076"/>
      <pc:docMkLst>
        <pc:docMk/>
      </pc:docMkLst>
      <pc:sldChg chg="del">
        <pc:chgData name="Owen Sheedy" userId="S::owen.sheedy@lethsd.ab.ca::b1c9949c-efb5-4f8f-8e1c-29dbcaf5146f" providerId="AD" clId="Web-{DCC35821-43BF-0DE9-6273-7157EAE363F7}" dt="2019-09-24T14:22:50.423" v="0"/>
        <pc:sldMkLst>
          <pc:docMk/>
          <pc:sldMk cId="971996998" sldId="258"/>
        </pc:sldMkLst>
      </pc:sldChg>
      <pc:sldChg chg="del">
        <pc:chgData name="Owen Sheedy" userId="S::owen.sheedy@lethsd.ab.ca::b1c9949c-efb5-4f8f-8e1c-29dbcaf5146f" providerId="AD" clId="Web-{DCC35821-43BF-0DE9-6273-7157EAE363F7}" dt="2019-09-24T14:22:51.407" v="1"/>
        <pc:sldMkLst>
          <pc:docMk/>
          <pc:sldMk cId="2196628904" sldId="259"/>
        </pc:sldMkLst>
      </pc:sldChg>
      <pc:sldChg chg="del">
        <pc:chgData name="Owen Sheedy" userId="S::owen.sheedy@lethsd.ab.ca::b1c9949c-efb5-4f8f-8e1c-29dbcaf5146f" providerId="AD" clId="Web-{DCC35821-43BF-0DE9-6273-7157EAE363F7}" dt="2019-09-24T14:22:54.188" v="2"/>
        <pc:sldMkLst>
          <pc:docMk/>
          <pc:sldMk cId="1693788141" sldId="260"/>
        </pc:sldMkLst>
      </pc:sldChg>
      <pc:sldChg chg="del">
        <pc:chgData name="Owen Sheedy" userId="S::owen.sheedy@lethsd.ab.ca::b1c9949c-efb5-4f8f-8e1c-29dbcaf5146f" providerId="AD" clId="Web-{DCC35821-43BF-0DE9-6273-7157EAE363F7}" dt="2019-09-24T14:22:56.594" v="3"/>
        <pc:sldMkLst>
          <pc:docMk/>
          <pc:sldMk cId="3069647499" sldId="262"/>
        </pc:sldMkLst>
      </pc:sldChg>
      <pc:sldChg chg="addSp delSp modSp add ord replId">
        <pc:chgData name="Owen Sheedy" userId="S::owen.sheedy@lethsd.ab.ca::b1c9949c-efb5-4f8f-8e1c-29dbcaf5146f" providerId="AD" clId="Web-{DCC35821-43BF-0DE9-6273-7157EAE363F7}" dt="2019-09-24T14:24:47.203" v="26" actId="1076"/>
        <pc:sldMkLst>
          <pc:docMk/>
          <pc:sldMk cId="3370822641" sldId="262"/>
        </pc:sldMkLst>
        <pc:spChg chg="add del mod">
          <ac:chgData name="Owen Sheedy" userId="S::owen.sheedy@lethsd.ab.ca::b1c9949c-efb5-4f8f-8e1c-29dbcaf5146f" providerId="AD" clId="Web-{DCC35821-43BF-0DE9-6273-7157EAE363F7}" dt="2019-09-24T14:23:13.094" v="10"/>
          <ac:spMkLst>
            <pc:docMk/>
            <pc:sldMk cId="3370822641" sldId="262"/>
            <ac:spMk id="3" creationId="{93BD0D7C-0B6E-4B36-B5C8-2A1752FFA1AF}"/>
          </ac:spMkLst>
        </pc:spChg>
        <pc:picChg chg="del">
          <ac:chgData name="Owen Sheedy" userId="S::owen.sheedy@lethsd.ab.ca::b1c9949c-efb5-4f8f-8e1c-29dbcaf5146f" providerId="AD" clId="Web-{DCC35821-43BF-0DE9-6273-7157EAE363F7}" dt="2019-09-24T14:23:05.422" v="8"/>
          <ac:picMkLst>
            <pc:docMk/>
            <pc:sldMk cId="3370822641" sldId="262"/>
            <ac:picMk id="4" creationId="{099A8D91-1C27-4232-A581-21F39F6B3C28}"/>
          </ac:picMkLst>
        </pc:picChg>
        <pc:picChg chg="add mod">
          <ac:chgData name="Owen Sheedy" userId="S::owen.sheedy@lethsd.ab.ca::b1c9949c-efb5-4f8f-8e1c-29dbcaf5146f" providerId="AD" clId="Web-{DCC35821-43BF-0DE9-6273-7157EAE363F7}" dt="2019-09-24T14:23:33.469" v="14" actId="1076"/>
          <ac:picMkLst>
            <pc:docMk/>
            <pc:sldMk cId="3370822641" sldId="262"/>
            <ac:picMk id="5" creationId="{F37BD72D-DD92-4B0B-A43C-8D1609E288B3}"/>
          </ac:picMkLst>
        </pc:picChg>
        <pc:picChg chg="del">
          <ac:chgData name="Owen Sheedy" userId="S::owen.sheedy@lethsd.ab.ca::b1c9949c-efb5-4f8f-8e1c-29dbcaf5146f" providerId="AD" clId="Web-{DCC35821-43BF-0DE9-6273-7157EAE363F7}" dt="2019-09-24T14:23:06.313" v="9"/>
          <ac:picMkLst>
            <pc:docMk/>
            <pc:sldMk cId="3370822641" sldId="262"/>
            <ac:picMk id="9" creationId="{FE83D145-E66E-48D8-A291-1F1B900C8C2F}"/>
          </ac:picMkLst>
        </pc:picChg>
        <pc:picChg chg="del">
          <ac:chgData name="Owen Sheedy" userId="S::owen.sheedy@lethsd.ab.ca::b1c9949c-efb5-4f8f-8e1c-29dbcaf5146f" providerId="AD" clId="Web-{DCC35821-43BF-0DE9-6273-7157EAE363F7}" dt="2019-09-24T14:23:13.891" v="11"/>
          <ac:picMkLst>
            <pc:docMk/>
            <pc:sldMk cId="3370822641" sldId="262"/>
            <ac:picMk id="10" creationId="{0B9FD55B-0706-4D97-8E3F-14DE4ED9D5E3}"/>
          </ac:picMkLst>
        </pc:picChg>
        <pc:picChg chg="del">
          <ac:chgData name="Owen Sheedy" userId="S::owen.sheedy@lethsd.ab.ca::b1c9949c-efb5-4f8f-8e1c-29dbcaf5146f" providerId="AD" clId="Web-{DCC35821-43BF-0DE9-6273-7157EAE363F7}" dt="2019-09-24T14:23:14.532" v="12"/>
          <ac:picMkLst>
            <pc:docMk/>
            <pc:sldMk cId="3370822641" sldId="262"/>
            <ac:picMk id="11" creationId="{F84684E3-9BD8-47AE-99F8-1782C8454233}"/>
          </ac:picMkLst>
        </pc:picChg>
        <pc:picChg chg="add mod">
          <ac:chgData name="Owen Sheedy" userId="S::owen.sheedy@lethsd.ab.ca::b1c9949c-efb5-4f8f-8e1c-29dbcaf5146f" providerId="AD" clId="Web-{DCC35821-43BF-0DE9-6273-7157EAE363F7}" dt="2019-09-24T14:23:55.563" v="18" actId="1076"/>
          <ac:picMkLst>
            <pc:docMk/>
            <pc:sldMk cId="3370822641" sldId="262"/>
            <ac:picMk id="13" creationId="{80CE9FCC-592C-427C-B294-6266F2DFF2A6}"/>
          </ac:picMkLst>
        </pc:picChg>
        <pc:picChg chg="add mod">
          <ac:chgData name="Owen Sheedy" userId="S::owen.sheedy@lethsd.ab.ca::b1c9949c-efb5-4f8f-8e1c-29dbcaf5146f" providerId="AD" clId="Web-{DCC35821-43BF-0DE9-6273-7157EAE363F7}" dt="2019-09-24T14:24:19.547" v="20" actId="1076"/>
          <ac:picMkLst>
            <pc:docMk/>
            <pc:sldMk cId="3370822641" sldId="262"/>
            <ac:picMk id="14" creationId="{3A559784-75B6-422A-A023-1FE57777A0D3}"/>
          </ac:picMkLst>
        </pc:picChg>
        <pc:picChg chg="add mod">
          <ac:chgData name="Owen Sheedy" userId="S::owen.sheedy@lethsd.ab.ca::b1c9949c-efb5-4f8f-8e1c-29dbcaf5146f" providerId="AD" clId="Web-{DCC35821-43BF-0DE9-6273-7157EAE363F7}" dt="2019-09-24T14:24:47.203" v="26" actId="1076"/>
          <ac:picMkLst>
            <pc:docMk/>
            <pc:sldMk cId="3370822641" sldId="262"/>
            <ac:picMk id="16" creationId="{B6025F85-28CC-4466-B3EA-EFA845A3D856}"/>
          </ac:picMkLst>
        </pc:picChg>
      </pc:sldChg>
      <pc:sldChg chg="addSp delSp modSp add replId">
        <pc:chgData name="Owen Sheedy" userId="S::owen.sheedy@lethsd.ab.ca::b1c9949c-efb5-4f8f-8e1c-29dbcaf5146f" providerId="AD" clId="Web-{DCC35821-43BF-0DE9-6273-7157EAE363F7}" dt="2019-09-24T14:26:32.640" v="52" actId="14100"/>
        <pc:sldMkLst>
          <pc:docMk/>
          <pc:sldMk cId="1421546532" sldId="263"/>
        </pc:sldMkLst>
        <pc:spChg chg="add del mod">
          <ac:chgData name="Owen Sheedy" userId="S::owen.sheedy@lethsd.ab.ca::b1c9949c-efb5-4f8f-8e1c-29dbcaf5146f" providerId="AD" clId="Web-{DCC35821-43BF-0DE9-6273-7157EAE363F7}" dt="2019-09-24T14:24:55.937" v="31"/>
          <ac:spMkLst>
            <pc:docMk/>
            <pc:sldMk cId="1421546532" sldId="263"/>
            <ac:spMk id="3" creationId="{31CB4F1F-55D6-425F-B9EF-95FEF00004A5}"/>
          </ac:spMkLst>
        </pc:spChg>
        <pc:picChg chg="add mod">
          <ac:chgData name="Owen Sheedy" userId="S::owen.sheedy@lethsd.ab.ca::b1c9949c-efb5-4f8f-8e1c-29dbcaf5146f" providerId="AD" clId="Web-{DCC35821-43BF-0DE9-6273-7157EAE363F7}" dt="2019-09-24T14:25:22.343" v="36" actId="1076"/>
          <ac:picMkLst>
            <pc:docMk/>
            <pc:sldMk cId="1421546532" sldId="263"/>
            <ac:picMk id="4" creationId="{DACBC616-E597-4FF0-AF7D-CEAA05C4BCBD}"/>
          </ac:picMkLst>
        </pc:picChg>
        <pc:picChg chg="del">
          <ac:chgData name="Owen Sheedy" userId="S::owen.sheedy@lethsd.ab.ca::b1c9949c-efb5-4f8f-8e1c-29dbcaf5146f" providerId="AD" clId="Web-{DCC35821-43BF-0DE9-6273-7157EAE363F7}" dt="2019-09-24T14:24:52.250" v="28"/>
          <ac:picMkLst>
            <pc:docMk/>
            <pc:sldMk cId="1421546532" sldId="263"/>
            <ac:picMk id="5" creationId="{F37BD72D-DD92-4B0B-A43C-8D1609E288B3}"/>
          </ac:picMkLst>
        </pc:picChg>
        <pc:picChg chg="add mod">
          <ac:chgData name="Owen Sheedy" userId="S::owen.sheedy@lethsd.ab.ca::b1c9949c-efb5-4f8f-8e1c-29dbcaf5146f" providerId="AD" clId="Web-{DCC35821-43BF-0DE9-6273-7157EAE363F7}" dt="2019-09-24T14:25:44.078" v="40" actId="1076"/>
          <ac:picMkLst>
            <pc:docMk/>
            <pc:sldMk cId="1421546532" sldId="263"/>
            <ac:picMk id="9" creationId="{820B038B-D67F-41B6-95B5-C0ABBA84C712}"/>
          </ac:picMkLst>
        </pc:picChg>
        <pc:picChg chg="add mod">
          <ac:chgData name="Owen Sheedy" userId="S::owen.sheedy@lethsd.ab.ca::b1c9949c-efb5-4f8f-8e1c-29dbcaf5146f" providerId="AD" clId="Web-{DCC35821-43BF-0DE9-6273-7157EAE363F7}" dt="2019-09-24T14:26:32.640" v="52" actId="14100"/>
          <ac:picMkLst>
            <pc:docMk/>
            <pc:sldMk cId="1421546532" sldId="263"/>
            <ac:picMk id="11" creationId="{C0EAF8FA-BF9A-4821-9A0E-7E556FED893D}"/>
          </ac:picMkLst>
        </pc:picChg>
        <pc:picChg chg="del">
          <ac:chgData name="Owen Sheedy" userId="S::owen.sheedy@lethsd.ab.ca::b1c9949c-efb5-4f8f-8e1c-29dbcaf5146f" providerId="AD" clId="Web-{DCC35821-43BF-0DE9-6273-7157EAE363F7}" dt="2019-09-24T14:24:52.797" v="29"/>
          <ac:picMkLst>
            <pc:docMk/>
            <pc:sldMk cId="1421546532" sldId="263"/>
            <ac:picMk id="13" creationId="{80CE9FCC-592C-427C-B294-6266F2DFF2A6}"/>
          </ac:picMkLst>
        </pc:picChg>
        <pc:picChg chg="del">
          <ac:chgData name="Owen Sheedy" userId="S::owen.sheedy@lethsd.ab.ca::b1c9949c-efb5-4f8f-8e1c-29dbcaf5146f" providerId="AD" clId="Web-{DCC35821-43BF-0DE9-6273-7157EAE363F7}" dt="2019-09-24T14:24:53.250" v="30"/>
          <ac:picMkLst>
            <pc:docMk/>
            <pc:sldMk cId="1421546532" sldId="263"/>
            <ac:picMk id="14" creationId="{3A559784-75B6-422A-A023-1FE57777A0D3}"/>
          </ac:picMkLst>
        </pc:picChg>
        <pc:picChg chg="add del mod">
          <ac:chgData name="Owen Sheedy" userId="S::owen.sheedy@lethsd.ab.ca::b1c9949c-efb5-4f8f-8e1c-29dbcaf5146f" providerId="AD" clId="Web-{DCC35821-43BF-0DE9-6273-7157EAE363F7}" dt="2019-09-24T14:26:15.437" v="45"/>
          <ac:picMkLst>
            <pc:docMk/>
            <pc:sldMk cId="1421546532" sldId="263"/>
            <ac:picMk id="15" creationId="{5CACD5EB-FF83-41A1-8205-355B31A2B431}"/>
          </ac:picMkLst>
        </pc:picChg>
        <pc:picChg chg="del">
          <ac:chgData name="Owen Sheedy" userId="S::owen.sheedy@lethsd.ab.ca::b1c9949c-efb5-4f8f-8e1c-29dbcaf5146f" providerId="AD" clId="Web-{DCC35821-43BF-0DE9-6273-7157EAE363F7}" dt="2019-09-24T14:24:56.703" v="32"/>
          <ac:picMkLst>
            <pc:docMk/>
            <pc:sldMk cId="1421546532" sldId="263"/>
            <ac:picMk id="16" creationId="{B6025F85-28CC-4466-B3EA-EFA845A3D856}"/>
          </ac:picMkLst>
        </pc:picChg>
        <pc:picChg chg="add mod">
          <ac:chgData name="Owen Sheedy" userId="S::owen.sheedy@lethsd.ab.ca::b1c9949c-efb5-4f8f-8e1c-29dbcaf5146f" providerId="AD" clId="Web-{DCC35821-43BF-0DE9-6273-7157EAE363F7}" dt="2019-09-24T14:26:29.577" v="51" actId="1076"/>
          <ac:picMkLst>
            <pc:docMk/>
            <pc:sldMk cId="1421546532" sldId="263"/>
            <ac:picMk id="18" creationId="{88B52044-054D-4053-B42E-0909CC6FCD94}"/>
          </ac:picMkLst>
        </pc:picChg>
      </pc:sldChg>
      <pc:sldChg chg="del">
        <pc:chgData name="Owen Sheedy" userId="S::owen.sheedy@lethsd.ab.ca::b1c9949c-efb5-4f8f-8e1c-29dbcaf5146f" providerId="AD" clId="Web-{DCC35821-43BF-0DE9-6273-7157EAE363F7}" dt="2019-09-24T14:22:57.548" v="4"/>
        <pc:sldMkLst>
          <pc:docMk/>
          <pc:sldMk cId="1710188894" sldId="263"/>
        </pc:sldMkLst>
      </pc:sldChg>
      <pc:sldChg chg="addSp delSp modSp add replId">
        <pc:chgData name="Owen Sheedy" userId="S::owen.sheedy@lethsd.ab.ca::b1c9949c-efb5-4f8f-8e1c-29dbcaf5146f" providerId="AD" clId="Web-{DCC35821-43BF-0DE9-6273-7157EAE363F7}" dt="2019-09-24T14:32:20.825" v="75" actId="1076"/>
        <pc:sldMkLst>
          <pc:docMk/>
          <pc:sldMk cId="1872167002" sldId="264"/>
        </pc:sldMkLst>
        <pc:picChg chg="add mod">
          <ac:chgData name="Owen Sheedy" userId="S::owen.sheedy@lethsd.ab.ca::b1c9949c-efb5-4f8f-8e1c-29dbcaf5146f" providerId="AD" clId="Web-{DCC35821-43BF-0DE9-6273-7157EAE363F7}" dt="2019-09-24T14:27:00.124" v="64" actId="1076"/>
          <ac:picMkLst>
            <pc:docMk/>
            <pc:sldMk cId="1872167002" sldId="264"/>
            <ac:picMk id="2" creationId="{2533A67E-8F5A-410B-9BC5-2154B2FB0F60}"/>
          </ac:picMkLst>
        </pc:picChg>
        <pc:picChg chg="del">
          <ac:chgData name="Owen Sheedy" userId="S::owen.sheedy@lethsd.ab.ca::b1c9949c-efb5-4f8f-8e1c-29dbcaf5146f" providerId="AD" clId="Web-{DCC35821-43BF-0DE9-6273-7157EAE363F7}" dt="2019-09-24T14:26:40.031" v="54"/>
          <ac:picMkLst>
            <pc:docMk/>
            <pc:sldMk cId="1872167002" sldId="264"/>
            <ac:picMk id="4" creationId="{DACBC616-E597-4FF0-AF7D-CEAA05C4BCBD}"/>
          </ac:picMkLst>
        </pc:picChg>
        <pc:picChg chg="add mod">
          <ac:chgData name="Owen Sheedy" userId="S::owen.sheedy@lethsd.ab.ca::b1c9949c-efb5-4f8f-8e1c-29dbcaf5146f" providerId="AD" clId="Web-{DCC35821-43BF-0DE9-6273-7157EAE363F7}" dt="2019-09-24T14:30:24.982" v="67" actId="1076"/>
          <ac:picMkLst>
            <pc:docMk/>
            <pc:sldMk cId="1872167002" sldId="264"/>
            <ac:picMk id="5" creationId="{AB6722B5-80FB-4371-9CB6-89F1186BF956}"/>
          </ac:picMkLst>
        </pc:picChg>
        <pc:picChg chg="del">
          <ac:chgData name="Owen Sheedy" userId="S::owen.sheedy@lethsd.ab.ca::b1c9949c-efb5-4f8f-8e1c-29dbcaf5146f" providerId="AD" clId="Web-{DCC35821-43BF-0DE9-6273-7157EAE363F7}" dt="2019-09-24T14:26:40.640" v="55"/>
          <ac:picMkLst>
            <pc:docMk/>
            <pc:sldMk cId="1872167002" sldId="264"/>
            <ac:picMk id="9" creationId="{820B038B-D67F-41B6-95B5-C0ABBA84C712}"/>
          </ac:picMkLst>
        </pc:picChg>
        <pc:picChg chg="add mod">
          <ac:chgData name="Owen Sheedy" userId="S::owen.sheedy@lethsd.ab.ca::b1c9949c-efb5-4f8f-8e1c-29dbcaf5146f" providerId="AD" clId="Web-{DCC35821-43BF-0DE9-6273-7157EAE363F7}" dt="2019-09-24T14:31:57.825" v="70" actId="1076"/>
          <ac:picMkLst>
            <pc:docMk/>
            <pc:sldMk cId="1872167002" sldId="264"/>
            <ac:picMk id="10" creationId="{7969CF6D-A696-40CA-ACAF-5B51918E6CB0}"/>
          </ac:picMkLst>
        </pc:picChg>
        <pc:picChg chg="del">
          <ac:chgData name="Owen Sheedy" userId="S::owen.sheedy@lethsd.ab.ca::b1c9949c-efb5-4f8f-8e1c-29dbcaf5146f" providerId="AD" clId="Web-{DCC35821-43BF-0DE9-6273-7157EAE363F7}" dt="2019-09-24T14:26:41.234" v="56"/>
          <ac:picMkLst>
            <pc:docMk/>
            <pc:sldMk cId="1872167002" sldId="264"/>
            <ac:picMk id="11" creationId="{C0EAF8FA-BF9A-4821-9A0E-7E556FED893D}"/>
          </ac:picMkLst>
        </pc:picChg>
        <pc:picChg chg="add mod">
          <ac:chgData name="Owen Sheedy" userId="S::owen.sheedy@lethsd.ab.ca::b1c9949c-efb5-4f8f-8e1c-29dbcaf5146f" providerId="AD" clId="Web-{DCC35821-43BF-0DE9-6273-7157EAE363F7}" dt="2019-09-24T14:32:20.825" v="75" actId="1076"/>
          <ac:picMkLst>
            <pc:docMk/>
            <pc:sldMk cId="1872167002" sldId="264"/>
            <ac:picMk id="13" creationId="{20509FA5-CE9B-442F-8FCF-D9D23C1A76A9}"/>
          </ac:picMkLst>
        </pc:picChg>
        <pc:picChg chg="del">
          <ac:chgData name="Owen Sheedy" userId="S::owen.sheedy@lethsd.ab.ca::b1c9949c-efb5-4f8f-8e1c-29dbcaf5146f" providerId="AD" clId="Web-{DCC35821-43BF-0DE9-6273-7157EAE363F7}" dt="2019-09-24T14:26:41.671" v="57"/>
          <ac:picMkLst>
            <pc:docMk/>
            <pc:sldMk cId="1872167002" sldId="264"/>
            <ac:picMk id="18" creationId="{88B52044-054D-4053-B42E-0909CC6FCD94}"/>
          </ac:picMkLst>
        </pc:picChg>
      </pc:sldChg>
      <pc:sldChg chg="del">
        <pc:chgData name="Owen Sheedy" userId="S::owen.sheedy@lethsd.ab.ca::b1c9949c-efb5-4f8f-8e1c-29dbcaf5146f" providerId="AD" clId="Web-{DCC35821-43BF-0DE9-6273-7157EAE363F7}" dt="2019-09-24T14:22:58.626" v="5"/>
        <pc:sldMkLst>
          <pc:docMk/>
          <pc:sldMk cId="2435313106" sldId="264"/>
        </pc:sldMkLst>
      </pc:sldChg>
    </pc:docChg>
  </pc:docChgLst>
  <pc:docChgLst>
    <pc:chgData name="Owen Sheedy" userId="b1c9949c-efb5-4f8f-8e1c-29dbcaf5146f" providerId="ADAL" clId="{CD5309E2-470D-4E1A-A14C-6AE0BD8C35B5}"/>
    <pc:docChg chg="undo custSel addSld modSld">
      <pc:chgData name="Owen Sheedy" userId="b1c9949c-efb5-4f8f-8e1c-29dbcaf5146f" providerId="ADAL" clId="{CD5309E2-470D-4E1A-A14C-6AE0BD8C35B5}" dt="2019-10-17T16:29:42.942" v="56" actId="14100"/>
      <pc:docMkLst>
        <pc:docMk/>
      </pc:docMkLst>
      <pc:sldChg chg="addSp delSp modSp">
        <pc:chgData name="Owen Sheedy" userId="b1c9949c-efb5-4f8f-8e1c-29dbcaf5146f" providerId="ADAL" clId="{CD5309E2-470D-4E1A-A14C-6AE0BD8C35B5}" dt="2019-09-13T19:19:33.948" v="14" actId="1076"/>
        <pc:sldMkLst>
          <pc:docMk/>
          <pc:sldMk cId="2139017889" sldId="261"/>
        </pc:sldMkLst>
        <pc:spChg chg="add del mod">
          <ac:chgData name="Owen Sheedy" userId="b1c9949c-efb5-4f8f-8e1c-29dbcaf5146f" providerId="ADAL" clId="{CD5309E2-470D-4E1A-A14C-6AE0BD8C35B5}" dt="2019-09-13T19:18:32.144" v="3" actId="478"/>
          <ac:spMkLst>
            <pc:docMk/>
            <pc:sldMk cId="2139017889" sldId="261"/>
            <ac:spMk id="3" creationId="{A2D46EEB-47B3-47D4-8D47-32B6781D6854}"/>
          </ac:spMkLst>
        </pc:spChg>
        <pc:picChg chg="del">
          <ac:chgData name="Owen Sheedy" userId="b1c9949c-efb5-4f8f-8e1c-29dbcaf5146f" providerId="ADAL" clId="{CD5309E2-470D-4E1A-A14C-6AE0BD8C35B5}" dt="2019-09-13T19:18:26.204" v="0" actId="478"/>
          <ac:picMkLst>
            <pc:docMk/>
            <pc:sldMk cId="2139017889" sldId="261"/>
            <ac:picMk id="4" creationId="{099A8D91-1C27-4232-A581-21F39F6B3C28}"/>
          </ac:picMkLst>
        </pc:picChg>
        <pc:picChg chg="add mod">
          <ac:chgData name="Owen Sheedy" userId="b1c9949c-efb5-4f8f-8e1c-29dbcaf5146f" providerId="ADAL" clId="{CD5309E2-470D-4E1A-A14C-6AE0BD8C35B5}" dt="2019-09-13T19:18:33.668" v="4" actId="1076"/>
          <ac:picMkLst>
            <pc:docMk/>
            <pc:sldMk cId="2139017889" sldId="261"/>
            <ac:picMk id="5" creationId="{BBA2BD24-AA9C-46EB-AE34-A3988887C480}"/>
          </ac:picMkLst>
        </pc:picChg>
        <pc:picChg chg="add mod">
          <ac:chgData name="Owen Sheedy" userId="b1c9949c-efb5-4f8f-8e1c-29dbcaf5146f" providerId="ADAL" clId="{CD5309E2-470D-4E1A-A14C-6AE0BD8C35B5}" dt="2019-09-13T19:18:55.189" v="8" actId="1076"/>
          <ac:picMkLst>
            <pc:docMk/>
            <pc:sldMk cId="2139017889" sldId="261"/>
            <ac:picMk id="7" creationId="{3F66D973-F397-4B5E-9125-0E16935B4428}"/>
          </ac:picMkLst>
        </pc:picChg>
        <pc:picChg chg="del">
          <ac:chgData name="Owen Sheedy" userId="b1c9949c-efb5-4f8f-8e1c-29dbcaf5146f" providerId="ADAL" clId="{CD5309E2-470D-4E1A-A14C-6AE0BD8C35B5}" dt="2019-09-13T19:18:49.775" v="5" actId="478"/>
          <ac:picMkLst>
            <pc:docMk/>
            <pc:sldMk cId="2139017889" sldId="261"/>
            <ac:picMk id="9" creationId="{FE83D145-E66E-48D8-A291-1F1B900C8C2F}"/>
          </ac:picMkLst>
        </pc:picChg>
        <pc:picChg chg="del">
          <ac:chgData name="Owen Sheedy" userId="b1c9949c-efb5-4f8f-8e1c-29dbcaf5146f" providerId="ADAL" clId="{CD5309E2-470D-4E1A-A14C-6AE0BD8C35B5}" dt="2019-09-13T19:19:29.693" v="13" actId="478"/>
          <ac:picMkLst>
            <pc:docMk/>
            <pc:sldMk cId="2139017889" sldId="261"/>
            <ac:picMk id="10" creationId="{0B9FD55B-0706-4D97-8E3F-14DE4ED9D5E3}"/>
          </ac:picMkLst>
        </pc:picChg>
        <pc:picChg chg="del">
          <ac:chgData name="Owen Sheedy" userId="b1c9949c-efb5-4f8f-8e1c-29dbcaf5146f" providerId="ADAL" clId="{CD5309E2-470D-4E1A-A14C-6AE0BD8C35B5}" dt="2019-09-13T19:19:12.054" v="9" actId="478"/>
          <ac:picMkLst>
            <pc:docMk/>
            <pc:sldMk cId="2139017889" sldId="261"/>
            <ac:picMk id="11" creationId="{F84684E3-9BD8-47AE-99F8-1782C8454233}"/>
          </ac:picMkLst>
        </pc:picChg>
        <pc:picChg chg="add mod">
          <ac:chgData name="Owen Sheedy" userId="b1c9949c-efb5-4f8f-8e1c-29dbcaf5146f" providerId="ADAL" clId="{CD5309E2-470D-4E1A-A14C-6AE0BD8C35B5}" dt="2019-09-13T19:19:15.692" v="11" actId="1076"/>
          <ac:picMkLst>
            <pc:docMk/>
            <pc:sldMk cId="2139017889" sldId="261"/>
            <ac:picMk id="12" creationId="{DA6C62BF-A497-494F-884A-31A39B7B49EE}"/>
          </ac:picMkLst>
        </pc:picChg>
        <pc:picChg chg="add mod">
          <ac:chgData name="Owen Sheedy" userId="b1c9949c-efb5-4f8f-8e1c-29dbcaf5146f" providerId="ADAL" clId="{CD5309E2-470D-4E1A-A14C-6AE0BD8C35B5}" dt="2019-09-13T19:19:33.948" v="14" actId="1076"/>
          <ac:picMkLst>
            <pc:docMk/>
            <pc:sldMk cId="2139017889" sldId="261"/>
            <ac:picMk id="13" creationId="{6B5FC184-4E5F-46E4-93C0-267CDC4EFEAC}"/>
          </ac:picMkLst>
        </pc:picChg>
      </pc:sldChg>
      <pc:sldChg chg="add">
        <pc:chgData name="Owen Sheedy" userId="b1c9949c-efb5-4f8f-8e1c-29dbcaf5146f" providerId="ADAL" clId="{CD5309E2-470D-4E1A-A14C-6AE0BD8C35B5}" dt="2019-09-13T19:19:36.868" v="15"/>
        <pc:sldMkLst>
          <pc:docMk/>
          <pc:sldMk cId="3069647499" sldId="262"/>
        </pc:sldMkLst>
      </pc:sldChg>
      <pc:sldChg chg="add">
        <pc:chgData name="Owen Sheedy" userId="b1c9949c-efb5-4f8f-8e1c-29dbcaf5146f" providerId="ADAL" clId="{CD5309E2-470D-4E1A-A14C-6AE0BD8C35B5}" dt="2019-09-13T19:19:38.480" v="16"/>
        <pc:sldMkLst>
          <pc:docMk/>
          <pc:sldMk cId="1710188894" sldId="263"/>
        </pc:sldMkLst>
      </pc:sldChg>
      <pc:sldChg chg="add">
        <pc:chgData name="Owen Sheedy" userId="b1c9949c-efb5-4f8f-8e1c-29dbcaf5146f" providerId="ADAL" clId="{CD5309E2-470D-4E1A-A14C-6AE0BD8C35B5}" dt="2019-09-13T19:19:40.488" v="17"/>
        <pc:sldMkLst>
          <pc:docMk/>
          <pc:sldMk cId="2435313106" sldId="264"/>
        </pc:sldMkLst>
      </pc:sldChg>
      <pc:sldChg chg="addSp delSp modSp">
        <pc:chgData name="Owen Sheedy" userId="b1c9949c-efb5-4f8f-8e1c-29dbcaf5146f" providerId="ADAL" clId="{CD5309E2-470D-4E1A-A14C-6AE0BD8C35B5}" dt="2019-10-17T16:29:17.679" v="50" actId="1076"/>
        <pc:sldMkLst>
          <pc:docMk/>
          <pc:sldMk cId="3686677238" sldId="267"/>
        </pc:sldMkLst>
        <pc:spChg chg="add del mod">
          <ac:chgData name="Owen Sheedy" userId="b1c9949c-efb5-4f8f-8e1c-29dbcaf5146f" providerId="ADAL" clId="{CD5309E2-470D-4E1A-A14C-6AE0BD8C35B5}" dt="2019-10-17T16:26:57.465" v="22" actId="478"/>
          <ac:spMkLst>
            <pc:docMk/>
            <pc:sldMk cId="3686677238" sldId="267"/>
            <ac:spMk id="2" creationId="{0A5D5C35-C55E-4528-8FDE-D38519274BE0}"/>
          </ac:spMkLst>
        </pc:spChg>
        <pc:spChg chg="add mod">
          <ac:chgData name="Owen Sheedy" userId="b1c9949c-efb5-4f8f-8e1c-29dbcaf5146f" providerId="ADAL" clId="{CD5309E2-470D-4E1A-A14C-6AE0BD8C35B5}" dt="2019-10-17T16:28:28.471" v="39" actId="1076"/>
          <ac:spMkLst>
            <pc:docMk/>
            <pc:sldMk cId="3686677238" sldId="267"/>
            <ac:spMk id="3" creationId="{18C5D1FE-FCFF-40DA-AADF-0CC6D4477F2B}"/>
          </ac:spMkLst>
        </pc:spChg>
        <pc:spChg chg="add mod">
          <ac:chgData name="Owen Sheedy" userId="b1c9949c-efb5-4f8f-8e1c-29dbcaf5146f" providerId="ADAL" clId="{CD5309E2-470D-4E1A-A14C-6AE0BD8C35B5}" dt="2019-10-17T16:28:38.023" v="41" actId="1076"/>
          <ac:spMkLst>
            <pc:docMk/>
            <pc:sldMk cId="3686677238" sldId="267"/>
            <ac:spMk id="10" creationId="{949970B9-2036-487A-BA82-11B1B2A8F1CA}"/>
          </ac:spMkLst>
        </pc:spChg>
        <pc:spChg chg="add mod">
          <ac:chgData name="Owen Sheedy" userId="b1c9949c-efb5-4f8f-8e1c-29dbcaf5146f" providerId="ADAL" clId="{CD5309E2-470D-4E1A-A14C-6AE0BD8C35B5}" dt="2019-10-17T16:28:50.767" v="44" actId="14100"/>
          <ac:spMkLst>
            <pc:docMk/>
            <pc:sldMk cId="3686677238" sldId="267"/>
            <ac:spMk id="11" creationId="{16124F34-93D0-4C73-96BD-785120D0B036}"/>
          </ac:spMkLst>
        </pc:spChg>
        <pc:spChg chg="add mod">
          <ac:chgData name="Owen Sheedy" userId="b1c9949c-efb5-4f8f-8e1c-29dbcaf5146f" providerId="ADAL" clId="{CD5309E2-470D-4E1A-A14C-6AE0BD8C35B5}" dt="2019-10-17T16:29:09.831" v="48" actId="14100"/>
          <ac:spMkLst>
            <pc:docMk/>
            <pc:sldMk cId="3686677238" sldId="267"/>
            <ac:spMk id="12" creationId="{2FFB4049-DDF1-4367-9944-7E2C8B04CC37}"/>
          </ac:spMkLst>
        </pc:spChg>
        <pc:spChg chg="add mod">
          <ac:chgData name="Owen Sheedy" userId="b1c9949c-efb5-4f8f-8e1c-29dbcaf5146f" providerId="ADAL" clId="{CD5309E2-470D-4E1A-A14C-6AE0BD8C35B5}" dt="2019-10-17T16:29:17.679" v="50" actId="1076"/>
          <ac:spMkLst>
            <pc:docMk/>
            <pc:sldMk cId="3686677238" sldId="267"/>
            <ac:spMk id="15" creationId="{8589D341-9B4A-42D4-B487-9E44415E9A61}"/>
          </ac:spMkLst>
        </pc:spChg>
        <pc:picChg chg="mod">
          <ac:chgData name="Owen Sheedy" userId="b1c9949c-efb5-4f8f-8e1c-29dbcaf5146f" providerId="ADAL" clId="{CD5309E2-470D-4E1A-A14C-6AE0BD8C35B5}" dt="2019-10-17T16:28:24.471" v="38" actId="1076"/>
          <ac:picMkLst>
            <pc:docMk/>
            <pc:sldMk cId="3686677238" sldId="267"/>
            <ac:picMk id="5" creationId="{F37BD72D-DD92-4B0B-A43C-8D1609E288B3}"/>
          </ac:picMkLst>
        </pc:picChg>
      </pc:sldChg>
      <pc:sldChg chg="addSp modSp add">
        <pc:chgData name="Owen Sheedy" userId="b1c9949c-efb5-4f8f-8e1c-29dbcaf5146f" providerId="ADAL" clId="{CD5309E2-470D-4E1A-A14C-6AE0BD8C35B5}" dt="2019-10-17T16:29:42.942" v="56" actId="14100"/>
        <pc:sldMkLst>
          <pc:docMk/>
          <pc:sldMk cId="3203097286" sldId="268"/>
        </pc:sldMkLst>
        <pc:spChg chg="add mod">
          <ac:chgData name="Owen Sheedy" userId="b1c9949c-efb5-4f8f-8e1c-29dbcaf5146f" providerId="ADAL" clId="{CD5309E2-470D-4E1A-A14C-6AE0BD8C35B5}" dt="2019-10-17T16:29:42.942" v="56" actId="14100"/>
          <ac:spMkLst>
            <pc:docMk/>
            <pc:sldMk cId="3203097286" sldId="268"/>
            <ac:spMk id="9" creationId="{3E4BA5DB-1E2F-42C6-A5B6-74CBCA3092BA}"/>
          </ac:spMkLst>
        </pc:spChg>
        <pc:picChg chg="mod">
          <ac:chgData name="Owen Sheedy" userId="b1c9949c-efb5-4f8f-8e1c-29dbcaf5146f" providerId="ADAL" clId="{CD5309E2-470D-4E1A-A14C-6AE0BD8C35B5}" dt="2019-10-17T16:29:35.952" v="54" actId="1076"/>
          <ac:picMkLst>
            <pc:docMk/>
            <pc:sldMk cId="3203097286" sldId="268"/>
            <ac:picMk id="2" creationId="{2533A67E-8F5A-410B-9BC5-2154B2FB0F60}"/>
          </ac:picMkLst>
        </pc:picChg>
      </pc:sldChg>
    </pc:docChg>
  </pc:docChgLst>
  <pc:docChgLst>
    <pc:chgData name="Owen Sheedy" userId="S::owen.sheedy@lethsd.ab.ca::b1c9949c-efb5-4f8f-8e1c-29dbcaf5146f" providerId="AD" clId="Web-{38991D72-B28A-3103-381B-3C077A8825D3}"/>
    <pc:docChg chg="addSld modSld">
      <pc:chgData name="Owen Sheedy" userId="S::owen.sheedy@lethsd.ab.ca::b1c9949c-efb5-4f8f-8e1c-29dbcaf5146f" providerId="AD" clId="Web-{38991D72-B28A-3103-381B-3C077A8825D3}" dt="2019-10-06T20:41:23.958" v="43" actId="1076"/>
      <pc:docMkLst>
        <pc:docMk/>
      </pc:docMkLst>
      <pc:sldChg chg="addSp delSp">
        <pc:chgData name="Owen Sheedy" userId="S::owen.sheedy@lethsd.ab.ca::b1c9949c-efb5-4f8f-8e1c-29dbcaf5146f" providerId="AD" clId="Web-{38991D72-B28A-3103-381B-3C077A8825D3}" dt="2019-10-06T20:40:58.646" v="34"/>
        <pc:sldMkLst>
          <pc:docMk/>
          <pc:sldMk cId="1872167002" sldId="264"/>
        </pc:sldMkLst>
        <pc:picChg chg="add del">
          <ac:chgData name="Owen Sheedy" userId="S::owen.sheedy@lethsd.ab.ca::b1c9949c-efb5-4f8f-8e1c-29dbcaf5146f" providerId="AD" clId="Web-{38991D72-B28A-3103-381B-3C077A8825D3}" dt="2019-10-06T20:40:58.646" v="34"/>
          <ac:picMkLst>
            <pc:docMk/>
            <pc:sldMk cId="1872167002" sldId="264"/>
            <ac:picMk id="9" creationId="{F7FCEDAE-2973-4020-B03D-4984D0D80F3C}"/>
          </ac:picMkLst>
        </pc:picChg>
      </pc:sldChg>
      <pc:sldChg chg="addSp delSp modSp add replId">
        <pc:chgData name="Owen Sheedy" userId="S::owen.sheedy@lethsd.ab.ca::b1c9949c-efb5-4f8f-8e1c-29dbcaf5146f" providerId="AD" clId="Web-{38991D72-B28A-3103-381B-3C077A8825D3}" dt="2019-10-06T20:37:21.348" v="25" actId="1076"/>
        <pc:sldMkLst>
          <pc:docMk/>
          <pc:sldMk cId="1280197473" sldId="265"/>
        </pc:sldMkLst>
        <pc:picChg chg="add mod">
          <ac:chgData name="Owen Sheedy" userId="S::owen.sheedy@lethsd.ab.ca::b1c9949c-efb5-4f8f-8e1c-29dbcaf5146f" providerId="AD" clId="Web-{38991D72-B28A-3103-381B-3C077A8825D3}" dt="2019-10-06T20:35:43.269" v="8" actId="1076"/>
          <ac:picMkLst>
            <pc:docMk/>
            <pc:sldMk cId="1280197473" sldId="265"/>
            <ac:picMk id="2" creationId="{592169A8-AFB3-4DE7-809C-AC9CFABF8D0C}"/>
          </ac:picMkLst>
        </pc:picChg>
        <pc:picChg chg="add mod">
          <ac:chgData name="Owen Sheedy" userId="S::owen.sheedy@lethsd.ab.ca::b1c9949c-efb5-4f8f-8e1c-29dbcaf5146f" providerId="AD" clId="Web-{38991D72-B28A-3103-381B-3C077A8825D3}" dt="2019-10-06T20:36:11.973" v="14" actId="1076"/>
          <ac:picMkLst>
            <pc:docMk/>
            <pc:sldMk cId="1280197473" sldId="265"/>
            <ac:picMk id="4" creationId="{3F4F0C00-4937-4105-A8C2-3FD2E98B179E}"/>
          </ac:picMkLst>
        </pc:picChg>
        <pc:picChg chg="del">
          <ac:chgData name="Owen Sheedy" userId="S::owen.sheedy@lethsd.ab.ca::b1c9949c-efb5-4f8f-8e1c-29dbcaf5146f" providerId="AD" clId="Web-{38991D72-B28A-3103-381B-3C077A8825D3}" dt="2019-10-06T20:34:14.050" v="1"/>
          <ac:picMkLst>
            <pc:docMk/>
            <pc:sldMk cId="1280197473" sldId="265"/>
            <ac:picMk id="5" creationId="{BBA2BD24-AA9C-46EB-AE34-A3988887C480}"/>
          </ac:picMkLst>
        </pc:picChg>
        <pc:picChg chg="del">
          <ac:chgData name="Owen Sheedy" userId="S::owen.sheedy@lethsd.ab.ca::b1c9949c-efb5-4f8f-8e1c-29dbcaf5146f" providerId="AD" clId="Web-{38991D72-B28A-3103-381B-3C077A8825D3}" dt="2019-10-06T20:34:14.504" v="2"/>
          <ac:picMkLst>
            <pc:docMk/>
            <pc:sldMk cId="1280197473" sldId="265"/>
            <ac:picMk id="7" creationId="{3F66D973-F397-4B5E-9125-0E16935B4428}"/>
          </ac:picMkLst>
        </pc:picChg>
        <pc:picChg chg="add mod">
          <ac:chgData name="Owen Sheedy" userId="S::owen.sheedy@lethsd.ab.ca::b1c9949c-efb5-4f8f-8e1c-29dbcaf5146f" providerId="AD" clId="Web-{38991D72-B28A-3103-381B-3C077A8825D3}" dt="2019-10-06T20:36:46.442" v="20" actId="14100"/>
          <ac:picMkLst>
            <pc:docMk/>
            <pc:sldMk cId="1280197473" sldId="265"/>
            <ac:picMk id="10" creationId="{46ECA2EF-531F-496D-BB0E-D8C092550A1E}"/>
          </ac:picMkLst>
        </pc:picChg>
        <pc:picChg chg="del">
          <ac:chgData name="Owen Sheedy" userId="S::owen.sheedy@lethsd.ab.ca::b1c9949c-efb5-4f8f-8e1c-29dbcaf5146f" providerId="AD" clId="Web-{38991D72-B28A-3103-381B-3C077A8825D3}" dt="2019-10-06T20:34:15.144" v="3"/>
          <ac:picMkLst>
            <pc:docMk/>
            <pc:sldMk cId="1280197473" sldId="265"/>
            <ac:picMk id="12" creationId="{DA6C62BF-A497-494F-884A-31A39B7B49EE}"/>
          </ac:picMkLst>
        </pc:picChg>
        <pc:picChg chg="del">
          <ac:chgData name="Owen Sheedy" userId="S::owen.sheedy@lethsd.ab.ca::b1c9949c-efb5-4f8f-8e1c-29dbcaf5146f" providerId="AD" clId="Web-{38991D72-B28A-3103-381B-3C077A8825D3}" dt="2019-10-06T20:34:15.613" v="4"/>
          <ac:picMkLst>
            <pc:docMk/>
            <pc:sldMk cId="1280197473" sldId="265"/>
            <ac:picMk id="13" creationId="{6B5FC184-4E5F-46E4-93C0-267CDC4EFEAC}"/>
          </ac:picMkLst>
        </pc:picChg>
        <pc:picChg chg="add mod">
          <ac:chgData name="Owen Sheedy" userId="S::owen.sheedy@lethsd.ab.ca::b1c9949c-efb5-4f8f-8e1c-29dbcaf5146f" providerId="AD" clId="Web-{38991D72-B28A-3103-381B-3C077A8825D3}" dt="2019-10-06T20:37:21.348" v="25" actId="1076"/>
          <ac:picMkLst>
            <pc:docMk/>
            <pc:sldMk cId="1280197473" sldId="265"/>
            <ac:picMk id="14" creationId="{F756D096-F6E8-4116-9EFA-E5D78979D4C8}"/>
          </ac:picMkLst>
        </pc:picChg>
      </pc:sldChg>
      <pc:sldChg chg="addSp delSp modSp add replId">
        <pc:chgData name="Owen Sheedy" userId="S::owen.sheedy@lethsd.ab.ca::b1c9949c-efb5-4f8f-8e1c-29dbcaf5146f" providerId="AD" clId="Web-{38991D72-B28A-3103-381B-3C077A8825D3}" dt="2019-10-06T20:41:23.958" v="43" actId="1076"/>
        <pc:sldMkLst>
          <pc:docMk/>
          <pc:sldMk cId="2042146777" sldId="266"/>
        </pc:sldMkLst>
        <pc:picChg chg="add mod">
          <ac:chgData name="Owen Sheedy" userId="S::owen.sheedy@lethsd.ab.ca::b1c9949c-efb5-4f8f-8e1c-29dbcaf5146f" providerId="AD" clId="Web-{38991D72-B28A-3103-381B-3C077A8825D3}" dt="2019-10-06T20:41:23.958" v="43" actId="1076"/>
          <ac:picMkLst>
            <pc:docMk/>
            <pc:sldMk cId="2042146777" sldId="266"/>
            <ac:picMk id="2" creationId="{03C3B575-D16F-49E6-8A9E-EB1C7CC71BF6}"/>
          </ac:picMkLst>
        </pc:picChg>
        <pc:picChg chg="add mod">
          <ac:chgData name="Owen Sheedy" userId="S::owen.sheedy@lethsd.ab.ca::b1c9949c-efb5-4f8f-8e1c-29dbcaf5146f" providerId="AD" clId="Web-{38991D72-B28A-3103-381B-3C077A8825D3}" dt="2019-10-06T20:41:04.130" v="36" actId="1076"/>
          <ac:picMkLst>
            <pc:docMk/>
            <pc:sldMk cId="2042146777" sldId="266"/>
            <ac:picMk id="4" creationId="{0CC14129-B467-4BC0-962F-016A87E0846A}"/>
          </ac:picMkLst>
        </pc:picChg>
        <pc:picChg chg="del">
          <ac:chgData name="Owen Sheedy" userId="S::owen.sheedy@lethsd.ab.ca::b1c9949c-efb5-4f8f-8e1c-29dbcaf5146f" providerId="AD" clId="Web-{38991D72-B28A-3103-381B-3C077A8825D3}" dt="2019-10-06T20:40:40.802" v="27"/>
          <ac:picMkLst>
            <pc:docMk/>
            <pc:sldMk cId="2042146777" sldId="266"/>
            <ac:picMk id="5" creationId="{BBA2BD24-AA9C-46EB-AE34-A3988887C480}"/>
          </ac:picMkLst>
        </pc:picChg>
        <pc:picChg chg="add mod">
          <ac:chgData name="Owen Sheedy" userId="S::owen.sheedy@lethsd.ab.ca::b1c9949c-efb5-4f8f-8e1c-29dbcaf5146f" providerId="AD" clId="Web-{38991D72-B28A-3103-381B-3C077A8825D3}" dt="2019-10-06T20:41:21.849" v="42" actId="14100"/>
          <ac:picMkLst>
            <pc:docMk/>
            <pc:sldMk cId="2042146777" sldId="266"/>
            <ac:picMk id="9" creationId="{65C6626E-1CC5-4D93-87B8-2FA42FDBA8A8}"/>
          </ac:picMkLst>
        </pc:picChg>
        <pc:picChg chg="del">
          <ac:chgData name="Owen Sheedy" userId="S::owen.sheedy@lethsd.ab.ca::b1c9949c-efb5-4f8f-8e1c-29dbcaf5146f" providerId="AD" clId="Web-{38991D72-B28A-3103-381B-3C077A8825D3}" dt="2019-10-06T20:41:09.255" v="38"/>
          <ac:picMkLst>
            <pc:docMk/>
            <pc:sldMk cId="2042146777" sldId="266"/>
            <ac:picMk id="12" creationId="{DA6C62BF-A497-494F-884A-31A39B7B49EE}"/>
          </ac:picMkLst>
        </pc:picChg>
        <pc:picChg chg="del">
          <ac:chgData name="Owen Sheedy" userId="S::owen.sheedy@lethsd.ab.ca::b1c9949c-efb5-4f8f-8e1c-29dbcaf5146f" providerId="AD" clId="Web-{38991D72-B28A-3103-381B-3C077A8825D3}" dt="2019-10-06T20:40:41.333" v="28"/>
          <ac:picMkLst>
            <pc:docMk/>
            <pc:sldMk cId="2042146777" sldId="266"/>
            <ac:picMk id="13" creationId="{6B5FC184-4E5F-46E4-93C0-267CDC4EFEAC}"/>
          </ac:picMkLst>
        </pc:picChg>
      </pc:sldChg>
    </pc:docChg>
  </pc:docChgLst>
  <pc:docChgLst>
    <pc:chgData name="Owen Sheedy" userId="S::owen.sheedy@lethsd.ab.ca::b1c9949c-efb5-4f8f-8e1c-29dbcaf5146f" providerId="AD" clId="Web-{30240625-68DD-0F62-44B0-474CAB72EA66}"/>
    <pc:docChg chg="addSld modSld">
      <pc:chgData name="Owen Sheedy" userId="S::owen.sheedy@lethsd.ab.ca::b1c9949c-efb5-4f8f-8e1c-29dbcaf5146f" providerId="AD" clId="Web-{30240625-68DD-0F62-44B0-474CAB72EA66}" dt="2019-10-17T16:26:09.396" v="4"/>
      <pc:docMkLst>
        <pc:docMk/>
      </pc:docMkLst>
      <pc:sldChg chg="addSp delSp modSp add replId">
        <pc:chgData name="Owen Sheedy" userId="S::owen.sheedy@lethsd.ab.ca::b1c9949c-efb5-4f8f-8e1c-29dbcaf5146f" providerId="AD" clId="Web-{30240625-68DD-0F62-44B0-474CAB72EA66}" dt="2019-10-17T16:26:09.396" v="4"/>
        <pc:sldMkLst>
          <pc:docMk/>
          <pc:sldMk cId="3686677238" sldId="267"/>
        </pc:sldMkLst>
        <pc:cxnChg chg="add del mod">
          <ac:chgData name="Owen Sheedy" userId="S::owen.sheedy@lethsd.ab.ca::b1c9949c-efb5-4f8f-8e1c-29dbcaf5146f" providerId="AD" clId="Web-{30240625-68DD-0F62-44B0-474CAB72EA66}" dt="2019-10-17T16:26:09.396" v="4"/>
          <ac:cxnSpMkLst>
            <pc:docMk/>
            <pc:sldMk cId="3686677238" sldId="267"/>
            <ac:cxnSpMk id="2" creationId="{8F21F310-CBC2-4EDB-8088-2B3A7F5D53AA}"/>
          </ac:cxnSpMkLst>
        </pc:cxnChg>
      </pc:sldChg>
    </pc:docChg>
  </pc:docChgLst>
  <pc:docChgLst>
    <pc:chgData name="Owen Sheedy" userId="b1c9949c-efb5-4f8f-8e1c-29dbcaf5146f" providerId="ADAL" clId="{6377F2E3-033C-4623-A317-3371FB68E0E3}"/>
    <pc:docChg chg="custSel mod addSld delSld modSld sldOrd">
      <pc:chgData name="Owen Sheedy" userId="b1c9949c-efb5-4f8f-8e1c-29dbcaf5146f" providerId="ADAL" clId="{6377F2E3-033C-4623-A317-3371FB68E0E3}" dt="2020-10-16T20:52:29.272" v="470" actId="14100"/>
      <pc:docMkLst>
        <pc:docMk/>
      </pc:docMkLst>
      <pc:sldChg chg="addSp delSp modSp mod setBg">
        <pc:chgData name="Owen Sheedy" userId="b1c9949c-efb5-4f8f-8e1c-29dbcaf5146f" providerId="ADAL" clId="{6377F2E3-033C-4623-A317-3371FB68E0E3}" dt="2020-10-16T20:15:33.034" v="32" actId="14100"/>
        <pc:sldMkLst>
          <pc:docMk/>
          <pc:sldMk cId="3596467422" sldId="256"/>
        </pc:sldMkLst>
        <pc:spChg chg="mod">
          <ac:chgData name="Owen Sheedy" userId="b1c9949c-efb5-4f8f-8e1c-29dbcaf5146f" providerId="ADAL" clId="{6377F2E3-033C-4623-A317-3371FB68E0E3}" dt="2020-10-16T20:15:33.034" v="32" actId="14100"/>
          <ac:spMkLst>
            <pc:docMk/>
            <pc:sldMk cId="3596467422" sldId="256"/>
            <ac:spMk id="2" creationId="{DD06ABC2-C461-41D8-B6E1-93B89323E28C}"/>
          </ac:spMkLst>
        </pc:spChg>
        <pc:spChg chg="del">
          <ac:chgData name="Owen Sheedy" userId="b1c9949c-efb5-4f8f-8e1c-29dbcaf5146f" providerId="ADAL" clId="{6377F2E3-033C-4623-A317-3371FB68E0E3}" dt="2020-10-16T20:13:55.509" v="7" actId="478"/>
          <ac:spMkLst>
            <pc:docMk/>
            <pc:sldMk cId="3596467422" sldId="256"/>
            <ac:spMk id="3" creationId="{ED44059F-4F90-4EFC-800B-704114F6102E}"/>
          </ac:spMkLst>
        </pc:spChg>
        <pc:spChg chg="add">
          <ac:chgData name="Owen Sheedy" userId="b1c9949c-efb5-4f8f-8e1c-29dbcaf5146f" providerId="ADAL" clId="{6377F2E3-033C-4623-A317-3371FB68E0E3}" dt="2020-10-16T20:15:08.520" v="27" actId="26606"/>
          <ac:spMkLst>
            <pc:docMk/>
            <pc:sldMk cId="3596467422" sldId="256"/>
            <ac:spMk id="75" creationId="{F58FB4AA-7058-4218-AE65-3ACD24A41226}"/>
          </ac:spMkLst>
        </pc:spChg>
        <pc:spChg chg="add">
          <ac:chgData name="Owen Sheedy" userId="b1c9949c-efb5-4f8f-8e1c-29dbcaf5146f" providerId="ADAL" clId="{6377F2E3-033C-4623-A317-3371FB68E0E3}" dt="2020-10-16T20:15:08.520" v="27" actId="26606"/>
          <ac:spMkLst>
            <pc:docMk/>
            <pc:sldMk cId="3596467422" sldId="256"/>
            <ac:spMk id="77" creationId="{F35BC0E3-6FE4-4491-BA19-C0126066A51B}"/>
          </ac:spMkLst>
        </pc:spChg>
        <pc:spChg chg="add">
          <ac:chgData name="Owen Sheedy" userId="b1c9949c-efb5-4f8f-8e1c-29dbcaf5146f" providerId="ADAL" clId="{6377F2E3-033C-4623-A317-3371FB68E0E3}" dt="2020-10-16T20:15:08.520" v="27" actId="26606"/>
          <ac:spMkLst>
            <pc:docMk/>
            <pc:sldMk cId="3596467422" sldId="256"/>
            <ac:spMk id="79" creationId="{DB11BD18-218F-49C7-BE16-82AEA08B237B}"/>
          </ac:spMkLst>
        </pc:spChg>
        <pc:spChg chg="add">
          <ac:chgData name="Owen Sheedy" userId="b1c9949c-efb5-4f8f-8e1c-29dbcaf5146f" providerId="ADAL" clId="{6377F2E3-033C-4623-A317-3371FB68E0E3}" dt="2020-10-16T20:15:08.520" v="27" actId="26606"/>
          <ac:spMkLst>
            <pc:docMk/>
            <pc:sldMk cId="3596467422" sldId="256"/>
            <ac:spMk id="83" creationId="{EA996627-3E00-4A50-8640-F4F7D38C556C}"/>
          </ac:spMkLst>
        </pc:spChg>
        <pc:spChg chg="add">
          <ac:chgData name="Owen Sheedy" userId="b1c9949c-efb5-4f8f-8e1c-29dbcaf5146f" providerId="ADAL" clId="{6377F2E3-033C-4623-A317-3371FB68E0E3}" dt="2020-10-16T20:15:08.520" v="27" actId="26606"/>
          <ac:spMkLst>
            <pc:docMk/>
            <pc:sldMk cId="3596467422" sldId="256"/>
            <ac:spMk id="85" creationId="{A619555D-3337-4F1A-9AFF-1DA3B921C57C}"/>
          </ac:spMkLst>
        </pc:spChg>
        <pc:spChg chg="add">
          <ac:chgData name="Owen Sheedy" userId="b1c9949c-efb5-4f8f-8e1c-29dbcaf5146f" providerId="ADAL" clId="{6377F2E3-033C-4623-A317-3371FB68E0E3}" dt="2020-10-16T20:15:08.520" v="27" actId="26606"/>
          <ac:spMkLst>
            <pc:docMk/>
            <pc:sldMk cId="3596467422" sldId="256"/>
            <ac:spMk id="87" creationId="{CF5E7AE0-415D-4236-B5E6-F2FC68DB94EE}"/>
          </ac:spMkLst>
        </pc:spChg>
        <pc:picChg chg="add mod ord">
          <ac:chgData name="Owen Sheedy" userId="b1c9949c-efb5-4f8f-8e1c-29dbcaf5146f" providerId="ADAL" clId="{6377F2E3-033C-4623-A317-3371FB68E0E3}" dt="2020-10-16T20:15:08.520" v="27" actId="26606"/>
          <ac:picMkLst>
            <pc:docMk/>
            <pc:sldMk cId="3596467422" sldId="256"/>
            <ac:picMk id="1026" creationId="{D1E36C71-8649-4582-A83C-ADA208463C0B}"/>
          </ac:picMkLst>
        </pc:picChg>
        <pc:picChg chg="add mod">
          <ac:chgData name="Owen Sheedy" userId="b1c9949c-efb5-4f8f-8e1c-29dbcaf5146f" providerId="ADAL" clId="{6377F2E3-033C-4623-A317-3371FB68E0E3}" dt="2020-10-16T20:15:08.520" v="27" actId="26606"/>
          <ac:picMkLst>
            <pc:docMk/>
            <pc:sldMk cId="3596467422" sldId="256"/>
            <ac:picMk id="1028" creationId="{95FB6E76-1D77-47FD-877A-06A6B21BF824}"/>
          </ac:picMkLst>
        </pc:picChg>
        <pc:picChg chg="add mod">
          <ac:chgData name="Owen Sheedy" userId="b1c9949c-efb5-4f8f-8e1c-29dbcaf5146f" providerId="ADAL" clId="{6377F2E3-033C-4623-A317-3371FB68E0E3}" dt="2020-10-16T20:15:08.520" v="27" actId="26606"/>
          <ac:picMkLst>
            <pc:docMk/>
            <pc:sldMk cId="3596467422" sldId="256"/>
            <ac:picMk id="1030" creationId="{C114DCFB-A708-4FB9-8920-23303F9379CB}"/>
          </ac:picMkLst>
        </pc:picChg>
        <pc:cxnChg chg="add">
          <ac:chgData name="Owen Sheedy" userId="b1c9949c-efb5-4f8f-8e1c-29dbcaf5146f" providerId="ADAL" clId="{6377F2E3-033C-4623-A317-3371FB68E0E3}" dt="2020-10-16T20:15:08.520" v="27" actId="26606"/>
          <ac:cxnSpMkLst>
            <pc:docMk/>
            <pc:sldMk cId="3596467422" sldId="256"/>
            <ac:cxnSpMk id="81" creationId="{A054EDF5-7644-4A95-AB88-057FAB414FEE}"/>
          </ac:cxnSpMkLst>
        </pc:cxnChg>
      </pc:sldChg>
      <pc:sldChg chg="addSp delSp modSp del mod">
        <pc:chgData name="Owen Sheedy" userId="b1c9949c-efb5-4f8f-8e1c-29dbcaf5146f" providerId="ADAL" clId="{6377F2E3-033C-4623-A317-3371FB68E0E3}" dt="2020-10-16T20:44:53.230" v="377" actId="47"/>
        <pc:sldMkLst>
          <pc:docMk/>
          <pc:sldMk cId="1161656321" sldId="257"/>
        </pc:sldMkLst>
        <pc:spChg chg="add mod">
          <ac:chgData name="Owen Sheedy" userId="b1c9949c-efb5-4f8f-8e1c-29dbcaf5146f" providerId="ADAL" clId="{6377F2E3-033C-4623-A317-3371FB68E0E3}" dt="2020-10-16T20:43:10.404" v="354" actId="478"/>
          <ac:spMkLst>
            <pc:docMk/>
            <pc:sldMk cId="1161656321" sldId="257"/>
            <ac:spMk id="3" creationId="{4BF170CF-37B7-476A-BD7D-73C1759AE93D}"/>
          </ac:spMkLst>
        </pc:spChg>
        <pc:picChg chg="del">
          <ac:chgData name="Owen Sheedy" userId="b1c9949c-efb5-4f8f-8e1c-29dbcaf5146f" providerId="ADAL" clId="{6377F2E3-033C-4623-A317-3371FB68E0E3}" dt="2020-10-16T20:43:10.404" v="354" actId="478"/>
          <ac:picMkLst>
            <pc:docMk/>
            <pc:sldMk cId="1161656321" sldId="257"/>
            <ac:picMk id="4" creationId="{099A8D91-1C27-4232-A581-21F39F6B3C28}"/>
          </ac:picMkLst>
        </pc:picChg>
        <pc:picChg chg="del">
          <ac:chgData name="Owen Sheedy" userId="b1c9949c-efb5-4f8f-8e1c-29dbcaf5146f" providerId="ADAL" clId="{6377F2E3-033C-4623-A317-3371FB68E0E3}" dt="2020-10-16T20:43:11.373" v="355" actId="478"/>
          <ac:picMkLst>
            <pc:docMk/>
            <pc:sldMk cId="1161656321" sldId="257"/>
            <ac:picMk id="9" creationId="{FE83D145-E66E-48D8-A291-1F1B900C8C2F}"/>
          </ac:picMkLst>
        </pc:picChg>
      </pc:sldChg>
      <pc:sldChg chg="addSp delSp modSp mod">
        <pc:chgData name="Owen Sheedy" userId="b1c9949c-efb5-4f8f-8e1c-29dbcaf5146f" providerId="ADAL" clId="{6377F2E3-033C-4623-A317-3371FB68E0E3}" dt="2020-10-16T20:52:29.272" v="470" actId="14100"/>
        <pc:sldMkLst>
          <pc:docMk/>
          <pc:sldMk cId="3370822641" sldId="262"/>
        </pc:sldMkLst>
        <pc:spChg chg="add del mod">
          <ac:chgData name="Owen Sheedy" userId="b1c9949c-efb5-4f8f-8e1c-29dbcaf5146f" providerId="ADAL" clId="{6377F2E3-033C-4623-A317-3371FB68E0E3}" dt="2020-10-16T20:17:42.015" v="53" actId="478"/>
          <ac:spMkLst>
            <pc:docMk/>
            <pc:sldMk cId="3370822641" sldId="262"/>
            <ac:spMk id="3" creationId="{B5060C68-1F95-44AB-A3EF-DE2420923C0B}"/>
          </ac:spMkLst>
        </pc:spChg>
        <pc:spChg chg="add mod">
          <ac:chgData name="Owen Sheedy" userId="b1c9949c-efb5-4f8f-8e1c-29dbcaf5146f" providerId="ADAL" clId="{6377F2E3-033C-4623-A317-3371FB68E0E3}" dt="2020-10-16T20:24:37.435" v="120" actId="3062"/>
          <ac:spMkLst>
            <pc:docMk/>
            <pc:sldMk cId="3370822641" sldId="262"/>
            <ac:spMk id="4" creationId="{0381694D-7BED-4EB0-AEC1-C71976FFCD2E}"/>
          </ac:spMkLst>
        </pc:spChg>
        <pc:spChg chg="add mod">
          <ac:chgData name="Owen Sheedy" userId="b1c9949c-efb5-4f8f-8e1c-29dbcaf5146f" providerId="ADAL" clId="{6377F2E3-033C-4623-A317-3371FB68E0E3}" dt="2020-10-16T20:25:04.337" v="125" actId="1076"/>
          <ac:spMkLst>
            <pc:docMk/>
            <pc:sldMk cId="3370822641" sldId="262"/>
            <ac:spMk id="7" creationId="{98025202-0798-497D-8BE2-CC8E31CFE402}"/>
          </ac:spMkLst>
        </pc:spChg>
        <pc:spChg chg="add mod">
          <ac:chgData name="Owen Sheedy" userId="b1c9949c-efb5-4f8f-8e1c-29dbcaf5146f" providerId="ADAL" clId="{6377F2E3-033C-4623-A317-3371FB68E0E3}" dt="2020-10-16T20:25:13.675" v="127" actId="1076"/>
          <ac:spMkLst>
            <pc:docMk/>
            <pc:sldMk cId="3370822641" sldId="262"/>
            <ac:spMk id="30" creationId="{5F958EB8-58A9-4B3D-BE8B-70968A6D34F2}"/>
          </ac:spMkLst>
        </pc:spChg>
        <pc:spChg chg="add mod">
          <ac:chgData name="Owen Sheedy" userId="b1c9949c-efb5-4f8f-8e1c-29dbcaf5146f" providerId="ADAL" clId="{6377F2E3-033C-4623-A317-3371FB68E0E3}" dt="2020-10-16T20:25:17.356" v="129" actId="20577"/>
          <ac:spMkLst>
            <pc:docMk/>
            <pc:sldMk cId="3370822641" sldId="262"/>
            <ac:spMk id="31" creationId="{25D94329-2B76-4FE1-8C99-807A44014133}"/>
          </ac:spMkLst>
        </pc:spChg>
        <pc:spChg chg="add mod">
          <ac:chgData name="Owen Sheedy" userId="b1c9949c-efb5-4f8f-8e1c-29dbcaf5146f" providerId="ADAL" clId="{6377F2E3-033C-4623-A317-3371FB68E0E3}" dt="2020-10-16T20:25:33.097" v="132" actId="1038"/>
          <ac:spMkLst>
            <pc:docMk/>
            <pc:sldMk cId="3370822641" sldId="262"/>
            <ac:spMk id="32" creationId="{137634E0-5D82-4802-90C3-52AD1CE33A5E}"/>
          </ac:spMkLst>
        </pc:spChg>
        <pc:spChg chg="add mod">
          <ac:chgData name="Owen Sheedy" userId="b1c9949c-efb5-4f8f-8e1c-29dbcaf5146f" providerId="ADAL" clId="{6377F2E3-033C-4623-A317-3371FB68E0E3}" dt="2020-10-16T20:25:37.563" v="134" actId="20577"/>
          <ac:spMkLst>
            <pc:docMk/>
            <pc:sldMk cId="3370822641" sldId="262"/>
            <ac:spMk id="33" creationId="{77E408CA-A138-424E-82DC-43E7710CD57A}"/>
          </ac:spMkLst>
        </pc:spChg>
        <pc:spChg chg="add mod">
          <ac:chgData name="Owen Sheedy" userId="b1c9949c-efb5-4f8f-8e1c-29dbcaf5146f" providerId="ADAL" clId="{6377F2E3-033C-4623-A317-3371FB68E0E3}" dt="2020-10-16T20:25:50.626" v="139" actId="1035"/>
          <ac:spMkLst>
            <pc:docMk/>
            <pc:sldMk cId="3370822641" sldId="262"/>
            <ac:spMk id="34" creationId="{5C87720A-3F60-42DE-A3A2-0D90F05695F8}"/>
          </ac:spMkLst>
        </pc:spChg>
        <pc:spChg chg="add mod">
          <ac:chgData name="Owen Sheedy" userId="b1c9949c-efb5-4f8f-8e1c-29dbcaf5146f" providerId="ADAL" clId="{6377F2E3-033C-4623-A317-3371FB68E0E3}" dt="2020-10-16T20:25:54.444" v="141" actId="20577"/>
          <ac:spMkLst>
            <pc:docMk/>
            <pc:sldMk cId="3370822641" sldId="262"/>
            <ac:spMk id="35" creationId="{CB7D9DA0-3E53-4D6C-8CD8-03B16F8196F8}"/>
          </ac:spMkLst>
        </pc:spChg>
        <pc:picChg chg="del">
          <ac:chgData name="Owen Sheedy" userId="b1c9949c-efb5-4f8f-8e1c-29dbcaf5146f" providerId="ADAL" clId="{6377F2E3-033C-4623-A317-3371FB68E0E3}" dt="2020-10-16T20:16:56.167" v="36" actId="478"/>
          <ac:picMkLst>
            <pc:docMk/>
            <pc:sldMk cId="3370822641" sldId="262"/>
            <ac:picMk id="5" creationId="{F37BD72D-DD92-4B0B-A43C-8D1609E288B3}"/>
          </ac:picMkLst>
        </pc:picChg>
        <pc:picChg chg="add mod">
          <ac:chgData name="Owen Sheedy" userId="b1c9949c-efb5-4f8f-8e1c-29dbcaf5146f" providerId="ADAL" clId="{6377F2E3-033C-4623-A317-3371FB68E0E3}" dt="2020-10-16T20:17:46.190" v="55" actId="1076"/>
          <ac:picMkLst>
            <pc:docMk/>
            <pc:sldMk cId="3370822641" sldId="262"/>
            <ac:picMk id="9" creationId="{8E4AB214-9029-40F9-A7DB-A053BF42F915}"/>
          </ac:picMkLst>
        </pc:picChg>
        <pc:picChg chg="add mod">
          <ac:chgData name="Owen Sheedy" userId="b1c9949c-efb5-4f8f-8e1c-29dbcaf5146f" providerId="ADAL" clId="{6377F2E3-033C-4623-A317-3371FB68E0E3}" dt="2020-10-16T20:17:10.145" v="45" actId="1076"/>
          <ac:picMkLst>
            <pc:docMk/>
            <pc:sldMk cId="3370822641" sldId="262"/>
            <ac:picMk id="10" creationId="{D4C72320-810A-4A57-9FDD-D4916098292C}"/>
          </ac:picMkLst>
        </pc:picChg>
        <pc:picChg chg="add mod">
          <ac:chgData name="Owen Sheedy" userId="b1c9949c-efb5-4f8f-8e1c-29dbcaf5146f" providerId="ADAL" clId="{6377F2E3-033C-4623-A317-3371FB68E0E3}" dt="2020-10-16T20:17:02.467" v="41" actId="1076"/>
          <ac:picMkLst>
            <pc:docMk/>
            <pc:sldMk cId="3370822641" sldId="262"/>
            <ac:picMk id="11" creationId="{7C090B47-C5A4-4BFF-A1C9-3053A6912B06}"/>
          </ac:picMkLst>
        </pc:picChg>
        <pc:picChg chg="del">
          <ac:chgData name="Owen Sheedy" userId="b1c9949c-efb5-4f8f-8e1c-29dbcaf5146f" providerId="ADAL" clId="{6377F2E3-033C-4623-A317-3371FB68E0E3}" dt="2020-10-16T20:17:38.905" v="52" actId="478"/>
          <ac:picMkLst>
            <pc:docMk/>
            <pc:sldMk cId="3370822641" sldId="262"/>
            <ac:picMk id="13" creationId="{80CE9FCC-592C-427C-B294-6266F2DFF2A6}"/>
          </ac:picMkLst>
        </pc:picChg>
        <pc:picChg chg="del">
          <ac:chgData name="Owen Sheedy" userId="b1c9949c-efb5-4f8f-8e1c-29dbcaf5146f" providerId="ADAL" clId="{6377F2E3-033C-4623-A317-3371FB68E0E3}" dt="2020-10-16T20:18:29.159" v="73" actId="478"/>
          <ac:picMkLst>
            <pc:docMk/>
            <pc:sldMk cId="3370822641" sldId="262"/>
            <ac:picMk id="14" creationId="{3A559784-75B6-422A-A023-1FE57777A0D3}"/>
          </ac:picMkLst>
        </pc:picChg>
        <pc:picChg chg="add mod">
          <ac:chgData name="Owen Sheedy" userId="b1c9949c-efb5-4f8f-8e1c-29dbcaf5146f" providerId="ADAL" clId="{6377F2E3-033C-4623-A317-3371FB68E0E3}" dt="2020-10-16T20:23:28.216" v="109" actId="14100"/>
          <ac:picMkLst>
            <pc:docMk/>
            <pc:sldMk cId="3370822641" sldId="262"/>
            <ac:picMk id="15" creationId="{BC734054-C467-4F9A-9225-4BC31A6C9B37}"/>
          </ac:picMkLst>
        </pc:picChg>
        <pc:picChg chg="del">
          <ac:chgData name="Owen Sheedy" userId="b1c9949c-efb5-4f8f-8e1c-29dbcaf5146f" providerId="ADAL" clId="{6377F2E3-033C-4623-A317-3371FB68E0E3}" dt="2020-10-16T20:21:25.298" v="84" actId="478"/>
          <ac:picMkLst>
            <pc:docMk/>
            <pc:sldMk cId="3370822641" sldId="262"/>
            <ac:picMk id="16" creationId="{B6025F85-28CC-4466-B3EA-EFA845A3D856}"/>
          </ac:picMkLst>
        </pc:picChg>
        <pc:picChg chg="add mod">
          <ac:chgData name="Owen Sheedy" userId="b1c9949c-efb5-4f8f-8e1c-29dbcaf5146f" providerId="ADAL" clId="{6377F2E3-033C-4623-A317-3371FB68E0E3}" dt="2020-10-16T20:52:25.728" v="469" actId="14100"/>
          <ac:picMkLst>
            <pc:docMk/>
            <pc:sldMk cId="3370822641" sldId="262"/>
            <ac:picMk id="17" creationId="{2BDDDC7E-F504-499B-B56F-E57295D7E342}"/>
          </ac:picMkLst>
        </pc:picChg>
        <pc:picChg chg="add del mod">
          <ac:chgData name="Owen Sheedy" userId="b1c9949c-efb5-4f8f-8e1c-29dbcaf5146f" providerId="ADAL" clId="{6377F2E3-033C-4623-A317-3371FB68E0E3}" dt="2020-10-16T20:17:56.384" v="58" actId="478"/>
          <ac:picMkLst>
            <pc:docMk/>
            <pc:sldMk cId="3370822641" sldId="262"/>
            <ac:picMk id="18" creationId="{F6287801-1E81-4993-A4C8-588C410174A3}"/>
          </ac:picMkLst>
        </pc:picChg>
        <pc:picChg chg="add mod">
          <ac:chgData name="Owen Sheedy" userId="b1c9949c-efb5-4f8f-8e1c-29dbcaf5146f" providerId="ADAL" clId="{6377F2E3-033C-4623-A317-3371FB68E0E3}" dt="2020-10-16T20:52:29.272" v="470" actId="14100"/>
          <ac:picMkLst>
            <pc:docMk/>
            <pc:sldMk cId="3370822641" sldId="262"/>
            <ac:picMk id="19" creationId="{4CDC1FF1-32A5-445B-9D79-156BCE01A0E8}"/>
          </ac:picMkLst>
        </pc:picChg>
        <pc:picChg chg="add mod">
          <ac:chgData name="Owen Sheedy" userId="b1c9949c-efb5-4f8f-8e1c-29dbcaf5146f" providerId="ADAL" clId="{6377F2E3-033C-4623-A317-3371FB68E0E3}" dt="2020-10-16T20:22:39.040" v="104" actId="14100"/>
          <ac:picMkLst>
            <pc:docMk/>
            <pc:sldMk cId="3370822641" sldId="262"/>
            <ac:picMk id="20" creationId="{420ED8FC-2B84-409A-B9B1-0C4BD0029682}"/>
          </ac:picMkLst>
        </pc:picChg>
        <pc:picChg chg="add mod">
          <ac:chgData name="Owen Sheedy" userId="b1c9949c-efb5-4f8f-8e1c-29dbcaf5146f" providerId="ADAL" clId="{6377F2E3-033C-4623-A317-3371FB68E0E3}" dt="2020-10-16T20:23:09.776" v="105" actId="14100"/>
          <ac:picMkLst>
            <pc:docMk/>
            <pc:sldMk cId="3370822641" sldId="262"/>
            <ac:picMk id="21" creationId="{5CEB2E41-6C4F-46B9-9299-5D16607E10E0}"/>
          </ac:picMkLst>
        </pc:picChg>
        <pc:picChg chg="add mod">
          <ac:chgData name="Owen Sheedy" userId="b1c9949c-efb5-4f8f-8e1c-29dbcaf5146f" providerId="ADAL" clId="{6377F2E3-033C-4623-A317-3371FB68E0E3}" dt="2020-10-16T20:23:18.121" v="107" actId="14100"/>
          <ac:picMkLst>
            <pc:docMk/>
            <pc:sldMk cId="3370822641" sldId="262"/>
            <ac:picMk id="22" creationId="{AE5357A4-5F2A-4643-A5E2-CA24ABDDAFA6}"/>
          </ac:picMkLst>
        </pc:picChg>
        <pc:picChg chg="add mod">
          <ac:chgData name="Owen Sheedy" userId="b1c9949c-efb5-4f8f-8e1c-29dbcaf5146f" providerId="ADAL" clId="{6377F2E3-033C-4623-A317-3371FB68E0E3}" dt="2020-10-16T20:23:15.184" v="106" actId="14100"/>
          <ac:picMkLst>
            <pc:docMk/>
            <pc:sldMk cId="3370822641" sldId="262"/>
            <ac:picMk id="23" creationId="{DE3B2D58-7C4A-42CE-9627-11C7C5957E67}"/>
          </ac:picMkLst>
        </pc:picChg>
        <pc:picChg chg="add mod">
          <ac:chgData name="Owen Sheedy" userId="b1c9949c-efb5-4f8f-8e1c-29dbcaf5146f" providerId="ADAL" clId="{6377F2E3-033C-4623-A317-3371FB68E0E3}" dt="2020-10-16T20:22:23.920" v="100" actId="14100"/>
          <ac:picMkLst>
            <pc:docMk/>
            <pc:sldMk cId="3370822641" sldId="262"/>
            <ac:picMk id="24" creationId="{78599440-0B46-4BA9-A908-FCFA6BAD18E0}"/>
          </ac:picMkLst>
        </pc:picChg>
        <pc:picChg chg="add del mod">
          <ac:chgData name="Owen Sheedy" userId="b1c9949c-efb5-4f8f-8e1c-29dbcaf5146f" providerId="ADAL" clId="{6377F2E3-033C-4623-A317-3371FB68E0E3}" dt="2020-10-16T20:21:38.047" v="87" actId="478"/>
          <ac:picMkLst>
            <pc:docMk/>
            <pc:sldMk cId="3370822641" sldId="262"/>
            <ac:picMk id="25" creationId="{9F35E440-577B-4F46-B26D-540540775A31}"/>
          </ac:picMkLst>
        </pc:picChg>
        <pc:picChg chg="add mod">
          <ac:chgData name="Owen Sheedy" userId="b1c9949c-efb5-4f8f-8e1c-29dbcaf5146f" providerId="ADAL" clId="{6377F2E3-033C-4623-A317-3371FB68E0E3}" dt="2020-10-16T20:23:36.081" v="111" actId="14100"/>
          <ac:picMkLst>
            <pc:docMk/>
            <pc:sldMk cId="3370822641" sldId="262"/>
            <ac:picMk id="26" creationId="{3D160E8F-281B-4AD4-A1B2-E1E3955FD0DE}"/>
          </ac:picMkLst>
        </pc:picChg>
        <pc:picChg chg="add mod">
          <ac:chgData name="Owen Sheedy" userId="b1c9949c-efb5-4f8f-8e1c-29dbcaf5146f" providerId="ADAL" clId="{6377F2E3-033C-4623-A317-3371FB68E0E3}" dt="2020-10-16T20:23:44.257" v="114" actId="14100"/>
          <ac:picMkLst>
            <pc:docMk/>
            <pc:sldMk cId="3370822641" sldId="262"/>
            <ac:picMk id="27" creationId="{0E31D530-9FC3-41A5-8688-A72D38ED3885}"/>
          </ac:picMkLst>
        </pc:picChg>
        <pc:picChg chg="add mod">
          <ac:chgData name="Owen Sheedy" userId="b1c9949c-efb5-4f8f-8e1c-29dbcaf5146f" providerId="ADAL" clId="{6377F2E3-033C-4623-A317-3371FB68E0E3}" dt="2020-10-16T20:22:26.504" v="101" actId="14100"/>
          <ac:picMkLst>
            <pc:docMk/>
            <pc:sldMk cId="3370822641" sldId="262"/>
            <ac:picMk id="28" creationId="{52A325C5-4D53-4428-802E-48CDE46C8C0B}"/>
          </ac:picMkLst>
        </pc:picChg>
        <pc:picChg chg="add mod">
          <ac:chgData name="Owen Sheedy" userId="b1c9949c-efb5-4f8f-8e1c-29dbcaf5146f" providerId="ADAL" clId="{6377F2E3-033C-4623-A317-3371FB68E0E3}" dt="2020-10-16T20:16:58.170" v="37" actId="1076"/>
          <ac:picMkLst>
            <pc:docMk/>
            <pc:sldMk cId="3370822641" sldId="262"/>
            <ac:picMk id="2050" creationId="{DF8BBB0E-6B80-4869-8B57-5466FF04BB0F}"/>
          </ac:picMkLst>
        </pc:picChg>
        <pc:picChg chg="add mod">
          <ac:chgData name="Owen Sheedy" userId="b1c9949c-efb5-4f8f-8e1c-29dbcaf5146f" providerId="ADAL" clId="{6377F2E3-033C-4623-A317-3371FB68E0E3}" dt="2020-10-16T20:22:33.424" v="103" actId="14100"/>
          <ac:picMkLst>
            <pc:docMk/>
            <pc:sldMk cId="3370822641" sldId="262"/>
            <ac:picMk id="2052" creationId="{D576BCBB-CCDF-4636-9251-5B7EE29D975E}"/>
          </ac:picMkLst>
        </pc:picChg>
      </pc:sldChg>
      <pc:sldChg chg="delSp del mod ord">
        <pc:chgData name="Owen Sheedy" userId="b1c9949c-efb5-4f8f-8e1c-29dbcaf5146f" providerId="ADAL" clId="{6377F2E3-033C-4623-A317-3371FB68E0E3}" dt="2020-10-16T20:35:24.247" v="268" actId="47"/>
        <pc:sldMkLst>
          <pc:docMk/>
          <pc:sldMk cId="1872167002" sldId="264"/>
        </pc:sldMkLst>
        <pc:picChg chg="del">
          <ac:chgData name="Owen Sheedy" userId="b1c9949c-efb5-4f8f-8e1c-29dbcaf5146f" providerId="ADAL" clId="{6377F2E3-033C-4623-A317-3371FB68E0E3}" dt="2020-10-16T20:32:31.457" v="233" actId="478"/>
          <ac:picMkLst>
            <pc:docMk/>
            <pc:sldMk cId="1872167002" sldId="264"/>
            <ac:picMk id="2" creationId="{2533A67E-8F5A-410B-9BC5-2154B2FB0F60}"/>
          </ac:picMkLst>
        </pc:picChg>
      </pc:sldChg>
      <pc:sldChg chg="del">
        <pc:chgData name="Owen Sheedy" userId="b1c9949c-efb5-4f8f-8e1c-29dbcaf5146f" providerId="ADAL" clId="{6377F2E3-033C-4623-A317-3371FB68E0E3}" dt="2020-10-16T20:47:46.683" v="406" actId="47"/>
        <pc:sldMkLst>
          <pc:docMk/>
          <pc:sldMk cId="1280197473" sldId="265"/>
        </pc:sldMkLst>
      </pc:sldChg>
      <pc:sldChg chg="del">
        <pc:chgData name="Owen Sheedy" userId="b1c9949c-efb5-4f8f-8e1c-29dbcaf5146f" providerId="ADAL" clId="{6377F2E3-033C-4623-A317-3371FB68E0E3}" dt="2020-10-16T20:47:45.504" v="405" actId="47"/>
        <pc:sldMkLst>
          <pc:docMk/>
          <pc:sldMk cId="2042146777" sldId="266"/>
        </pc:sldMkLst>
      </pc:sldChg>
      <pc:sldChg chg="del">
        <pc:chgData name="Owen Sheedy" userId="b1c9949c-efb5-4f8f-8e1c-29dbcaf5146f" providerId="ADAL" clId="{6377F2E3-033C-4623-A317-3371FB68E0E3}" dt="2020-10-16T20:39:23.521" v="325" actId="47"/>
        <pc:sldMkLst>
          <pc:docMk/>
          <pc:sldMk cId="3686677238" sldId="267"/>
        </pc:sldMkLst>
      </pc:sldChg>
      <pc:sldChg chg="del">
        <pc:chgData name="Owen Sheedy" userId="b1c9949c-efb5-4f8f-8e1c-29dbcaf5146f" providerId="ADAL" clId="{6377F2E3-033C-4623-A317-3371FB68E0E3}" dt="2020-10-16T20:42:40.917" v="353" actId="47"/>
        <pc:sldMkLst>
          <pc:docMk/>
          <pc:sldMk cId="3203097286" sldId="268"/>
        </pc:sldMkLst>
      </pc:sldChg>
      <pc:sldChg chg="del">
        <pc:chgData name="Owen Sheedy" userId="b1c9949c-efb5-4f8f-8e1c-29dbcaf5146f" providerId="ADAL" clId="{6377F2E3-033C-4623-A317-3371FB68E0E3}" dt="2020-10-16T20:29:26.878" v="190" actId="47"/>
        <pc:sldMkLst>
          <pc:docMk/>
          <pc:sldMk cId="2133264229" sldId="269"/>
        </pc:sldMkLst>
      </pc:sldChg>
      <pc:sldChg chg="del">
        <pc:chgData name="Owen Sheedy" userId="b1c9949c-efb5-4f8f-8e1c-29dbcaf5146f" providerId="ADAL" clId="{6377F2E3-033C-4623-A317-3371FB68E0E3}" dt="2020-10-16T20:32:02.080" v="229" actId="47"/>
        <pc:sldMkLst>
          <pc:docMk/>
          <pc:sldMk cId="608045239" sldId="270"/>
        </pc:sldMkLst>
      </pc:sldChg>
      <pc:sldChg chg="addSp delSp modSp add">
        <pc:chgData name="Owen Sheedy" userId="b1c9949c-efb5-4f8f-8e1c-29dbcaf5146f" providerId="ADAL" clId="{6377F2E3-033C-4623-A317-3371FB68E0E3}" dt="2020-10-16T20:28:58.821" v="189" actId="1076"/>
        <pc:sldMkLst>
          <pc:docMk/>
          <pc:sldMk cId="3154139872" sldId="271"/>
        </pc:sldMkLst>
        <pc:picChg chg="del">
          <ac:chgData name="Owen Sheedy" userId="b1c9949c-efb5-4f8f-8e1c-29dbcaf5146f" providerId="ADAL" clId="{6377F2E3-033C-4623-A317-3371FB68E0E3}" dt="2020-10-16T20:26:28.733" v="145" actId="478"/>
          <ac:picMkLst>
            <pc:docMk/>
            <pc:sldMk cId="3154139872" sldId="271"/>
            <ac:picMk id="9" creationId="{8E4AB214-9029-40F9-A7DB-A053BF42F915}"/>
          </ac:picMkLst>
        </pc:picChg>
        <pc:picChg chg="del">
          <ac:chgData name="Owen Sheedy" userId="b1c9949c-efb5-4f8f-8e1c-29dbcaf5146f" providerId="ADAL" clId="{6377F2E3-033C-4623-A317-3371FB68E0E3}" dt="2020-10-16T20:26:28.733" v="145" actId="478"/>
          <ac:picMkLst>
            <pc:docMk/>
            <pc:sldMk cId="3154139872" sldId="271"/>
            <ac:picMk id="10" creationId="{D4C72320-810A-4A57-9FDD-D4916098292C}"/>
          </ac:picMkLst>
        </pc:picChg>
        <pc:picChg chg="del">
          <ac:chgData name="Owen Sheedy" userId="b1c9949c-efb5-4f8f-8e1c-29dbcaf5146f" providerId="ADAL" clId="{6377F2E3-033C-4623-A317-3371FB68E0E3}" dt="2020-10-16T20:26:28.733" v="145" actId="478"/>
          <ac:picMkLst>
            <pc:docMk/>
            <pc:sldMk cId="3154139872" sldId="271"/>
            <ac:picMk id="11" creationId="{7C090B47-C5A4-4BFF-A1C9-3053A6912B06}"/>
          </ac:picMkLst>
        </pc:picChg>
        <pc:picChg chg="mod">
          <ac:chgData name="Owen Sheedy" userId="b1c9949c-efb5-4f8f-8e1c-29dbcaf5146f" providerId="ADAL" clId="{6377F2E3-033C-4623-A317-3371FB68E0E3}" dt="2020-10-16T20:27:42.468" v="167" actId="1076"/>
          <ac:picMkLst>
            <pc:docMk/>
            <pc:sldMk cId="3154139872" sldId="271"/>
            <ac:picMk id="17" creationId="{2BDDDC7E-F504-499B-B56F-E57295D7E342}"/>
          </ac:picMkLst>
        </pc:picChg>
        <pc:picChg chg="del">
          <ac:chgData name="Owen Sheedy" userId="b1c9949c-efb5-4f8f-8e1c-29dbcaf5146f" providerId="ADAL" clId="{6377F2E3-033C-4623-A317-3371FB68E0E3}" dt="2020-10-16T20:28:12.102" v="171" actId="478"/>
          <ac:picMkLst>
            <pc:docMk/>
            <pc:sldMk cId="3154139872" sldId="271"/>
            <ac:picMk id="20" creationId="{420ED8FC-2B84-409A-B9B1-0C4BD0029682}"/>
          </ac:picMkLst>
        </pc:picChg>
        <pc:picChg chg="mod">
          <ac:chgData name="Owen Sheedy" userId="b1c9949c-efb5-4f8f-8e1c-29dbcaf5146f" providerId="ADAL" clId="{6377F2E3-033C-4623-A317-3371FB68E0E3}" dt="2020-10-16T20:28:32.020" v="181" actId="1076"/>
          <ac:picMkLst>
            <pc:docMk/>
            <pc:sldMk cId="3154139872" sldId="271"/>
            <ac:picMk id="21" creationId="{5CEB2E41-6C4F-46B9-9299-5D16607E10E0}"/>
          </ac:picMkLst>
        </pc:picChg>
        <pc:picChg chg="mod">
          <ac:chgData name="Owen Sheedy" userId="b1c9949c-efb5-4f8f-8e1c-29dbcaf5146f" providerId="ADAL" clId="{6377F2E3-033C-4623-A317-3371FB68E0E3}" dt="2020-10-16T20:28:29.556" v="180" actId="1076"/>
          <ac:picMkLst>
            <pc:docMk/>
            <pc:sldMk cId="3154139872" sldId="271"/>
            <ac:picMk id="22" creationId="{AE5357A4-5F2A-4643-A5E2-CA24ABDDAFA6}"/>
          </ac:picMkLst>
        </pc:picChg>
        <pc:picChg chg="del">
          <ac:chgData name="Owen Sheedy" userId="b1c9949c-efb5-4f8f-8e1c-29dbcaf5146f" providerId="ADAL" clId="{6377F2E3-033C-4623-A317-3371FB68E0E3}" dt="2020-10-16T20:28:12.862" v="172" actId="478"/>
          <ac:picMkLst>
            <pc:docMk/>
            <pc:sldMk cId="3154139872" sldId="271"/>
            <ac:picMk id="23" creationId="{DE3B2D58-7C4A-42CE-9627-11C7C5957E67}"/>
          </ac:picMkLst>
        </pc:picChg>
        <pc:picChg chg="mod">
          <ac:chgData name="Owen Sheedy" userId="b1c9949c-efb5-4f8f-8e1c-29dbcaf5146f" providerId="ADAL" clId="{6377F2E3-033C-4623-A317-3371FB68E0E3}" dt="2020-10-16T20:28:57.245" v="188" actId="1076"/>
          <ac:picMkLst>
            <pc:docMk/>
            <pc:sldMk cId="3154139872" sldId="271"/>
            <ac:picMk id="24" creationId="{78599440-0B46-4BA9-A908-FCFA6BAD18E0}"/>
          </ac:picMkLst>
        </pc:picChg>
        <pc:picChg chg="del">
          <ac:chgData name="Owen Sheedy" userId="b1c9949c-efb5-4f8f-8e1c-29dbcaf5146f" providerId="ADAL" clId="{6377F2E3-033C-4623-A317-3371FB68E0E3}" dt="2020-10-16T20:28:41.317" v="184" actId="478"/>
          <ac:picMkLst>
            <pc:docMk/>
            <pc:sldMk cId="3154139872" sldId="271"/>
            <ac:picMk id="26" creationId="{3D160E8F-281B-4AD4-A1B2-E1E3955FD0DE}"/>
          </ac:picMkLst>
        </pc:picChg>
        <pc:picChg chg="mod">
          <ac:chgData name="Owen Sheedy" userId="b1c9949c-efb5-4f8f-8e1c-29dbcaf5146f" providerId="ADAL" clId="{6377F2E3-033C-4623-A317-3371FB68E0E3}" dt="2020-10-16T20:28:53.140" v="187" actId="1076"/>
          <ac:picMkLst>
            <pc:docMk/>
            <pc:sldMk cId="3154139872" sldId="271"/>
            <ac:picMk id="28" creationId="{52A325C5-4D53-4428-802E-48CDE46C8C0B}"/>
          </ac:picMkLst>
        </pc:picChg>
        <pc:picChg chg="add mod">
          <ac:chgData name="Owen Sheedy" userId="b1c9949c-efb5-4f8f-8e1c-29dbcaf5146f" providerId="ADAL" clId="{6377F2E3-033C-4623-A317-3371FB68E0E3}" dt="2020-10-16T20:27:11.739" v="162" actId="1076"/>
          <ac:picMkLst>
            <pc:docMk/>
            <pc:sldMk cId="3154139872" sldId="271"/>
            <ac:picMk id="29" creationId="{8015DF6D-4523-4577-8EC5-088B56EEED08}"/>
          </ac:picMkLst>
        </pc:picChg>
        <pc:picChg chg="add mod">
          <ac:chgData name="Owen Sheedy" userId="b1c9949c-efb5-4f8f-8e1c-29dbcaf5146f" providerId="ADAL" clId="{6377F2E3-033C-4623-A317-3371FB68E0E3}" dt="2020-10-16T20:27:18.091" v="163" actId="1076"/>
          <ac:picMkLst>
            <pc:docMk/>
            <pc:sldMk cId="3154139872" sldId="271"/>
            <ac:picMk id="36" creationId="{F96CEA77-D158-4C91-97BF-ED9B60691B0D}"/>
          </ac:picMkLst>
        </pc:picChg>
        <pc:picChg chg="add mod">
          <ac:chgData name="Owen Sheedy" userId="b1c9949c-efb5-4f8f-8e1c-29dbcaf5146f" providerId="ADAL" clId="{6377F2E3-033C-4623-A317-3371FB68E0E3}" dt="2020-10-16T20:27:05.747" v="160" actId="1076"/>
          <ac:picMkLst>
            <pc:docMk/>
            <pc:sldMk cId="3154139872" sldId="271"/>
            <ac:picMk id="37" creationId="{FD770C18-DB3F-4FAE-95CB-0D8034672BAB}"/>
          </ac:picMkLst>
        </pc:picChg>
        <pc:picChg chg="add mod">
          <ac:chgData name="Owen Sheedy" userId="b1c9949c-efb5-4f8f-8e1c-29dbcaf5146f" providerId="ADAL" clId="{6377F2E3-033C-4623-A317-3371FB68E0E3}" dt="2020-10-16T20:27:08.875" v="161" actId="1076"/>
          <ac:picMkLst>
            <pc:docMk/>
            <pc:sldMk cId="3154139872" sldId="271"/>
            <ac:picMk id="38" creationId="{436A2CAD-6BDB-4DFC-8E99-DF3B153F880C}"/>
          </ac:picMkLst>
        </pc:picChg>
        <pc:picChg chg="add mod">
          <ac:chgData name="Owen Sheedy" userId="b1c9949c-efb5-4f8f-8e1c-29dbcaf5146f" providerId="ADAL" clId="{6377F2E3-033C-4623-A317-3371FB68E0E3}" dt="2020-10-16T20:28:34.556" v="183" actId="1076"/>
          <ac:picMkLst>
            <pc:docMk/>
            <pc:sldMk cId="3154139872" sldId="271"/>
            <ac:picMk id="39" creationId="{6BD8072E-F30A-4969-B556-F6D49B279D74}"/>
          </ac:picMkLst>
        </pc:picChg>
        <pc:picChg chg="add mod">
          <ac:chgData name="Owen Sheedy" userId="b1c9949c-efb5-4f8f-8e1c-29dbcaf5146f" providerId="ADAL" clId="{6377F2E3-033C-4623-A317-3371FB68E0E3}" dt="2020-10-16T20:28:58.821" v="189" actId="1076"/>
          <ac:picMkLst>
            <pc:docMk/>
            <pc:sldMk cId="3154139872" sldId="271"/>
            <ac:picMk id="40" creationId="{4A54462F-BCDE-4F78-B323-7F55B2A1FD5A}"/>
          </ac:picMkLst>
        </pc:picChg>
        <pc:picChg chg="del">
          <ac:chgData name="Owen Sheedy" userId="b1c9949c-efb5-4f8f-8e1c-29dbcaf5146f" providerId="ADAL" clId="{6377F2E3-033C-4623-A317-3371FB68E0E3}" dt="2020-10-16T20:26:28.733" v="145" actId="478"/>
          <ac:picMkLst>
            <pc:docMk/>
            <pc:sldMk cId="3154139872" sldId="271"/>
            <ac:picMk id="2050" creationId="{DF8BBB0E-6B80-4869-8B57-5466FF04BB0F}"/>
          </ac:picMkLst>
        </pc:picChg>
        <pc:picChg chg="mod">
          <ac:chgData name="Owen Sheedy" userId="b1c9949c-efb5-4f8f-8e1c-29dbcaf5146f" providerId="ADAL" clId="{6377F2E3-033C-4623-A317-3371FB68E0E3}" dt="2020-10-16T20:27:48.547" v="169" actId="1076"/>
          <ac:picMkLst>
            <pc:docMk/>
            <pc:sldMk cId="3154139872" sldId="271"/>
            <ac:picMk id="2052" creationId="{D576BCBB-CCDF-4636-9251-5B7EE29D975E}"/>
          </ac:picMkLst>
        </pc:picChg>
        <pc:picChg chg="add mod">
          <ac:chgData name="Owen Sheedy" userId="b1c9949c-efb5-4f8f-8e1c-29dbcaf5146f" providerId="ADAL" clId="{6377F2E3-033C-4623-A317-3371FB68E0E3}" dt="2020-10-16T20:28:33.300" v="182" actId="1076"/>
          <ac:picMkLst>
            <pc:docMk/>
            <pc:sldMk cId="3154139872" sldId="271"/>
            <ac:picMk id="3074" creationId="{6B12A5F2-C89D-4D1F-9C0F-CB615D23E2CB}"/>
          </ac:picMkLst>
        </pc:picChg>
      </pc:sldChg>
      <pc:sldChg chg="addSp delSp modSp add">
        <pc:chgData name="Owen Sheedy" userId="b1c9949c-efb5-4f8f-8e1c-29dbcaf5146f" providerId="ADAL" clId="{6377F2E3-033C-4623-A317-3371FB68E0E3}" dt="2020-10-16T20:31:51.910" v="228" actId="14100"/>
        <pc:sldMkLst>
          <pc:docMk/>
          <pc:sldMk cId="1572546830" sldId="272"/>
        </pc:sldMkLst>
        <pc:picChg chg="mod">
          <ac:chgData name="Owen Sheedy" userId="b1c9949c-efb5-4f8f-8e1c-29dbcaf5146f" providerId="ADAL" clId="{6377F2E3-033C-4623-A317-3371FB68E0E3}" dt="2020-10-16T20:31:46.830" v="226" actId="14100"/>
          <ac:picMkLst>
            <pc:docMk/>
            <pc:sldMk cId="1572546830" sldId="272"/>
            <ac:picMk id="15" creationId="{BC734054-C467-4F9A-9225-4BC31A6C9B37}"/>
          </ac:picMkLst>
        </pc:picChg>
        <pc:picChg chg="mod">
          <ac:chgData name="Owen Sheedy" userId="b1c9949c-efb5-4f8f-8e1c-29dbcaf5146f" providerId="ADAL" clId="{6377F2E3-033C-4623-A317-3371FB68E0E3}" dt="2020-10-16T20:31:49.287" v="227" actId="14100"/>
          <ac:picMkLst>
            <pc:docMk/>
            <pc:sldMk cId="1572546830" sldId="272"/>
            <ac:picMk id="17" creationId="{2BDDDC7E-F504-499B-B56F-E57295D7E342}"/>
          </ac:picMkLst>
        </pc:picChg>
        <pc:picChg chg="mod">
          <ac:chgData name="Owen Sheedy" userId="b1c9949c-efb5-4f8f-8e1c-29dbcaf5146f" providerId="ADAL" clId="{6377F2E3-033C-4623-A317-3371FB68E0E3}" dt="2020-10-16T20:31:51.910" v="228" actId="14100"/>
          <ac:picMkLst>
            <pc:docMk/>
            <pc:sldMk cId="1572546830" sldId="272"/>
            <ac:picMk id="19" creationId="{4CDC1FF1-32A5-445B-9D79-156BCE01A0E8}"/>
          </ac:picMkLst>
        </pc:picChg>
        <pc:picChg chg="del">
          <ac:chgData name="Owen Sheedy" userId="b1c9949c-efb5-4f8f-8e1c-29dbcaf5146f" providerId="ADAL" clId="{6377F2E3-033C-4623-A317-3371FB68E0E3}" dt="2020-10-16T20:30:45.589" v="208" actId="478"/>
          <ac:picMkLst>
            <pc:docMk/>
            <pc:sldMk cId="1572546830" sldId="272"/>
            <ac:picMk id="21" creationId="{5CEB2E41-6C4F-46B9-9299-5D16607E10E0}"/>
          </ac:picMkLst>
        </pc:picChg>
        <pc:picChg chg="del">
          <ac:chgData name="Owen Sheedy" userId="b1c9949c-efb5-4f8f-8e1c-29dbcaf5146f" providerId="ADAL" clId="{6377F2E3-033C-4623-A317-3371FB68E0E3}" dt="2020-10-16T20:30:45.589" v="208" actId="478"/>
          <ac:picMkLst>
            <pc:docMk/>
            <pc:sldMk cId="1572546830" sldId="272"/>
            <ac:picMk id="22" creationId="{AE5357A4-5F2A-4643-A5E2-CA24ABDDAFA6}"/>
          </ac:picMkLst>
        </pc:picChg>
        <pc:picChg chg="mod">
          <ac:chgData name="Owen Sheedy" userId="b1c9949c-efb5-4f8f-8e1c-29dbcaf5146f" providerId="ADAL" clId="{6377F2E3-033C-4623-A317-3371FB68E0E3}" dt="2020-10-16T20:31:27.286" v="220" actId="14100"/>
          <ac:picMkLst>
            <pc:docMk/>
            <pc:sldMk cId="1572546830" sldId="272"/>
            <ac:picMk id="24" creationId="{78599440-0B46-4BA9-A908-FCFA6BAD18E0}"/>
          </ac:picMkLst>
        </pc:picChg>
        <pc:picChg chg="mod">
          <ac:chgData name="Owen Sheedy" userId="b1c9949c-efb5-4f8f-8e1c-29dbcaf5146f" providerId="ADAL" clId="{6377F2E3-033C-4623-A317-3371FB68E0E3}" dt="2020-10-16T20:31:37.310" v="224" actId="14100"/>
          <ac:picMkLst>
            <pc:docMk/>
            <pc:sldMk cId="1572546830" sldId="272"/>
            <ac:picMk id="27" creationId="{0E31D530-9FC3-41A5-8688-A72D38ED3885}"/>
          </ac:picMkLst>
        </pc:picChg>
        <pc:picChg chg="mod">
          <ac:chgData name="Owen Sheedy" userId="b1c9949c-efb5-4f8f-8e1c-29dbcaf5146f" providerId="ADAL" clId="{6377F2E3-033C-4623-A317-3371FB68E0E3}" dt="2020-10-16T20:31:25.398" v="219" actId="14100"/>
          <ac:picMkLst>
            <pc:docMk/>
            <pc:sldMk cId="1572546830" sldId="272"/>
            <ac:picMk id="28" creationId="{52A325C5-4D53-4428-802E-48CDE46C8C0B}"/>
          </ac:picMkLst>
        </pc:picChg>
        <pc:picChg chg="add del mod">
          <ac:chgData name="Owen Sheedy" userId="b1c9949c-efb5-4f8f-8e1c-29dbcaf5146f" providerId="ADAL" clId="{6377F2E3-033C-4623-A317-3371FB68E0E3}" dt="2020-10-16T20:31:06.780" v="213" actId="21"/>
          <ac:picMkLst>
            <pc:docMk/>
            <pc:sldMk cId="1572546830" sldId="272"/>
            <ac:picMk id="29" creationId="{8015DF6D-4523-4577-8EC5-088B56EEED08}"/>
          </ac:picMkLst>
        </pc:picChg>
        <pc:picChg chg="del">
          <ac:chgData name="Owen Sheedy" userId="b1c9949c-efb5-4f8f-8e1c-29dbcaf5146f" providerId="ADAL" clId="{6377F2E3-033C-4623-A317-3371FB68E0E3}" dt="2020-10-16T20:29:46.053" v="192" actId="478"/>
          <ac:picMkLst>
            <pc:docMk/>
            <pc:sldMk cId="1572546830" sldId="272"/>
            <ac:picMk id="36" creationId="{F96CEA77-D158-4C91-97BF-ED9B60691B0D}"/>
          </ac:picMkLst>
        </pc:picChg>
        <pc:picChg chg="del">
          <ac:chgData name="Owen Sheedy" userId="b1c9949c-efb5-4f8f-8e1c-29dbcaf5146f" providerId="ADAL" clId="{6377F2E3-033C-4623-A317-3371FB68E0E3}" dt="2020-10-16T20:29:53.950" v="195" actId="478"/>
          <ac:picMkLst>
            <pc:docMk/>
            <pc:sldMk cId="1572546830" sldId="272"/>
            <ac:picMk id="37" creationId="{FD770C18-DB3F-4FAE-95CB-0D8034672BAB}"/>
          </ac:picMkLst>
        </pc:picChg>
        <pc:picChg chg="add del">
          <ac:chgData name="Owen Sheedy" userId="b1c9949c-efb5-4f8f-8e1c-29dbcaf5146f" providerId="ADAL" clId="{6377F2E3-033C-4623-A317-3371FB68E0E3}" dt="2020-10-16T20:31:06.780" v="213" actId="21"/>
          <ac:picMkLst>
            <pc:docMk/>
            <pc:sldMk cId="1572546830" sldId="272"/>
            <ac:picMk id="38" creationId="{436A2CAD-6BDB-4DFC-8E99-DF3B153F880C}"/>
          </ac:picMkLst>
        </pc:picChg>
        <pc:picChg chg="del">
          <ac:chgData name="Owen Sheedy" userId="b1c9949c-efb5-4f8f-8e1c-29dbcaf5146f" providerId="ADAL" clId="{6377F2E3-033C-4623-A317-3371FB68E0E3}" dt="2020-10-16T20:30:45.589" v="208" actId="478"/>
          <ac:picMkLst>
            <pc:docMk/>
            <pc:sldMk cId="1572546830" sldId="272"/>
            <ac:picMk id="39" creationId="{6BD8072E-F30A-4969-B556-F6D49B279D74}"/>
          </ac:picMkLst>
        </pc:picChg>
        <pc:picChg chg="mod">
          <ac:chgData name="Owen Sheedy" userId="b1c9949c-efb5-4f8f-8e1c-29dbcaf5146f" providerId="ADAL" clId="{6377F2E3-033C-4623-A317-3371FB68E0E3}" dt="2020-10-16T20:31:29.342" v="221" actId="14100"/>
          <ac:picMkLst>
            <pc:docMk/>
            <pc:sldMk cId="1572546830" sldId="272"/>
            <ac:picMk id="40" creationId="{4A54462F-BCDE-4F78-B323-7F55B2A1FD5A}"/>
          </ac:picMkLst>
        </pc:picChg>
        <pc:picChg chg="add del mod">
          <ac:chgData name="Owen Sheedy" userId="b1c9949c-efb5-4f8f-8e1c-29dbcaf5146f" providerId="ADAL" clId="{6377F2E3-033C-4623-A317-3371FB68E0E3}" dt="2020-10-16T20:31:06.780" v="213" actId="21"/>
          <ac:picMkLst>
            <pc:docMk/>
            <pc:sldMk cId="1572546830" sldId="272"/>
            <ac:picMk id="41" creationId="{420CCF2A-A56C-4077-B82C-D02AC0920C95}"/>
          </ac:picMkLst>
        </pc:picChg>
        <pc:picChg chg="add del mod">
          <ac:chgData name="Owen Sheedy" userId="b1c9949c-efb5-4f8f-8e1c-29dbcaf5146f" providerId="ADAL" clId="{6377F2E3-033C-4623-A317-3371FB68E0E3}" dt="2020-10-16T20:31:06.780" v="213" actId="21"/>
          <ac:picMkLst>
            <pc:docMk/>
            <pc:sldMk cId="1572546830" sldId="272"/>
            <ac:picMk id="42" creationId="{1EABF634-A808-4E88-915A-45C9AE762135}"/>
          </ac:picMkLst>
        </pc:picChg>
        <pc:picChg chg="add del mod">
          <ac:chgData name="Owen Sheedy" userId="b1c9949c-efb5-4f8f-8e1c-29dbcaf5146f" providerId="ADAL" clId="{6377F2E3-033C-4623-A317-3371FB68E0E3}" dt="2020-10-16T20:30:57.333" v="211" actId="478"/>
          <ac:picMkLst>
            <pc:docMk/>
            <pc:sldMk cId="1572546830" sldId="272"/>
            <ac:picMk id="43" creationId="{330FD119-39DF-40EF-B0A1-B9FE174B80E5}"/>
          </ac:picMkLst>
        </pc:picChg>
        <pc:picChg chg="add del mod">
          <ac:chgData name="Owen Sheedy" userId="b1c9949c-efb5-4f8f-8e1c-29dbcaf5146f" providerId="ADAL" clId="{6377F2E3-033C-4623-A317-3371FB68E0E3}" dt="2020-10-16T20:30:57.333" v="211" actId="478"/>
          <ac:picMkLst>
            <pc:docMk/>
            <pc:sldMk cId="1572546830" sldId="272"/>
            <ac:picMk id="44" creationId="{555CF604-F0D8-4403-AA3F-DEB45C07E332}"/>
          </ac:picMkLst>
        </pc:picChg>
        <pc:picChg chg="add del mod">
          <ac:chgData name="Owen Sheedy" userId="b1c9949c-efb5-4f8f-8e1c-29dbcaf5146f" providerId="ADAL" clId="{6377F2E3-033C-4623-A317-3371FB68E0E3}" dt="2020-10-16T20:30:57.333" v="211" actId="478"/>
          <ac:picMkLst>
            <pc:docMk/>
            <pc:sldMk cId="1572546830" sldId="272"/>
            <ac:picMk id="45" creationId="{3C8CF73B-0901-4C9B-B9E9-3F38C57E6CC6}"/>
          </ac:picMkLst>
        </pc:picChg>
        <pc:picChg chg="add del mod">
          <ac:chgData name="Owen Sheedy" userId="b1c9949c-efb5-4f8f-8e1c-29dbcaf5146f" providerId="ADAL" clId="{6377F2E3-033C-4623-A317-3371FB68E0E3}" dt="2020-10-16T20:30:57.333" v="211" actId="478"/>
          <ac:picMkLst>
            <pc:docMk/>
            <pc:sldMk cId="1572546830" sldId="272"/>
            <ac:picMk id="46" creationId="{60299C5B-995C-492B-9511-DBDBD33F2FB4}"/>
          </ac:picMkLst>
        </pc:picChg>
        <pc:picChg chg="add mod">
          <ac:chgData name="Owen Sheedy" userId="b1c9949c-efb5-4f8f-8e1c-29dbcaf5146f" providerId="ADAL" clId="{6377F2E3-033C-4623-A317-3371FB68E0E3}" dt="2020-10-16T20:31:17.382" v="217" actId="1076"/>
          <ac:picMkLst>
            <pc:docMk/>
            <pc:sldMk cId="1572546830" sldId="272"/>
            <ac:picMk id="47" creationId="{7552B5A7-3218-461A-B75D-867F7DB7A4B1}"/>
          </ac:picMkLst>
        </pc:picChg>
        <pc:picChg chg="add mod">
          <ac:chgData name="Owen Sheedy" userId="b1c9949c-efb5-4f8f-8e1c-29dbcaf5146f" providerId="ADAL" clId="{6377F2E3-033C-4623-A317-3371FB68E0E3}" dt="2020-10-16T20:31:11.950" v="215" actId="1076"/>
          <ac:picMkLst>
            <pc:docMk/>
            <pc:sldMk cId="1572546830" sldId="272"/>
            <ac:picMk id="48" creationId="{F5C3A56F-88AC-42A9-A1DE-62DA823B66F5}"/>
          </ac:picMkLst>
        </pc:picChg>
        <pc:picChg chg="add mod">
          <ac:chgData name="Owen Sheedy" userId="b1c9949c-efb5-4f8f-8e1c-29dbcaf5146f" providerId="ADAL" clId="{6377F2E3-033C-4623-A317-3371FB68E0E3}" dt="2020-10-16T20:31:19.998" v="218" actId="1076"/>
          <ac:picMkLst>
            <pc:docMk/>
            <pc:sldMk cId="1572546830" sldId="272"/>
            <ac:picMk id="49" creationId="{9312BA23-0B24-485A-87BD-8F9BDA435DAF}"/>
          </ac:picMkLst>
        </pc:picChg>
        <pc:picChg chg="add mod">
          <ac:chgData name="Owen Sheedy" userId="b1c9949c-efb5-4f8f-8e1c-29dbcaf5146f" providerId="ADAL" clId="{6377F2E3-033C-4623-A317-3371FB68E0E3}" dt="2020-10-16T20:31:11.950" v="215" actId="1076"/>
          <ac:picMkLst>
            <pc:docMk/>
            <pc:sldMk cId="1572546830" sldId="272"/>
            <ac:picMk id="50" creationId="{3C9E659C-8CE1-4A4C-91ED-327D6A47AF95}"/>
          </ac:picMkLst>
        </pc:picChg>
        <pc:picChg chg="mod">
          <ac:chgData name="Owen Sheedy" userId="b1c9949c-efb5-4f8f-8e1c-29dbcaf5146f" providerId="ADAL" clId="{6377F2E3-033C-4623-A317-3371FB68E0E3}" dt="2020-10-16T20:31:44.078" v="225" actId="14100"/>
          <ac:picMkLst>
            <pc:docMk/>
            <pc:sldMk cId="1572546830" sldId="272"/>
            <ac:picMk id="2052" creationId="{D576BCBB-CCDF-4636-9251-5B7EE29D975E}"/>
          </ac:picMkLst>
        </pc:picChg>
        <pc:picChg chg="del">
          <ac:chgData name="Owen Sheedy" userId="b1c9949c-efb5-4f8f-8e1c-29dbcaf5146f" providerId="ADAL" clId="{6377F2E3-033C-4623-A317-3371FB68E0E3}" dt="2020-10-16T20:30:45.589" v="208" actId="478"/>
          <ac:picMkLst>
            <pc:docMk/>
            <pc:sldMk cId="1572546830" sldId="272"/>
            <ac:picMk id="3074" creationId="{6B12A5F2-C89D-4D1F-9C0F-CB615D23E2CB}"/>
          </ac:picMkLst>
        </pc:picChg>
      </pc:sldChg>
      <pc:sldChg chg="addSp delSp modSp add">
        <pc:chgData name="Owen Sheedy" userId="b1c9949c-efb5-4f8f-8e1c-29dbcaf5146f" providerId="ADAL" clId="{6377F2E3-033C-4623-A317-3371FB68E0E3}" dt="2020-10-16T20:35:15.680" v="267" actId="1076"/>
        <pc:sldMkLst>
          <pc:docMk/>
          <pc:sldMk cId="1239312323" sldId="273"/>
        </pc:sldMkLst>
        <pc:picChg chg="mod">
          <ac:chgData name="Owen Sheedy" userId="b1c9949c-efb5-4f8f-8e1c-29dbcaf5146f" providerId="ADAL" clId="{6377F2E3-033C-4623-A317-3371FB68E0E3}" dt="2020-10-16T20:33:35.695" v="245" actId="1076"/>
          <ac:picMkLst>
            <pc:docMk/>
            <pc:sldMk cId="1239312323" sldId="273"/>
            <ac:picMk id="15" creationId="{BC734054-C467-4F9A-9225-4BC31A6C9B37}"/>
          </ac:picMkLst>
        </pc:picChg>
        <pc:picChg chg="mod">
          <ac:chgData name="Owen Sheedy" userId="b1c9949c-efb5-4f8f-8e1c-29dbcaf5146f" providerId="ADAL" clId="{6377F2E3-033C-4623-A317-3371FB68E0E3}" dt="2020-10-16T20:33:35.695" v="245" actId="1076"/>
          <ac:picMkLst>
            <pc:docMk/>
            <pc:sldMk cId="1239312323" sldId="273"/>
            <ac:picMk id="17" creationId="{2BDDDC7E-F504-499B-B56F-E57295D7E342}"/>
          </ac:picMkLst>
        </pc:picChg>
        <pc:picChg chg="mod">
          <ac:chgData name="Owen Sheedy" userId="b1c9949c-efb5-4f8f-8e1c-29dbcaf5146f" providerId="ADAL" clId="{6377F2E3-033C-4623-A317-3371FB68E0E3}" dt="2020-10-16T20:33:35.695" v="245" actId="1076"/>
          <ac:picMkLst>
            <pc:docMk/>
            <pc:sldMk cId="1239312323" sldId="273"/>
            <ac:picMk id="19" creationId="{4CDC1FF1-32A5-445B-9D79-156BCE01A0E8}"/>
          </ac:picMkLst>
        </pc:picChg>
        <pc:picChg chg="del">
          <ac:chgData name="Owen Sheedy" userId="b1c9949c-efb5-4f8f-8e1c-29dbcaf5146f" providerId="ADAL" clId="{6377F2E3-033C-4623-A317-3371FB68E0E3}" dt="2020-10-16T20:35:10.272" v="265" actId="478"/>
          <ac:picMkLst>
            <pc:docMk/>
            <pc:sldMk cId="1239312323" sldId="273"/>
            <ac:picMk id="24" creationId="{78599440-0B46-4BA9-A908-FCFA6BAD18E0}"/>
          </ac:picMkLst>
        </pc:picChg>
        <pc:picChg chg="del">
          <ac:chgData name="Owen Sheedy" userId="b1c9949c-efb5-4f8f-8e1c-29dbcaf5146f" providerId="ADAL" clId="{6377F2E3-033C-4623-A317-3371FB68E0E3}" dt="2020-10-16T20:35:09.906" v="264" actId="478"/>
          <ac:picMkLst>
            <pc:docMk/>
            <pc:sldMk cId="1239312323" sldId="273"/>
            <ac:picMk id="28" creationId="{52A325C5-4D53-4428-802E-48CDE46C8C0B}"/>
          </ac:picMkLst>
        </pc:picChg>
        <pc:picChg chg="del">
          <ac:chgData name="Owen Sheedy" userId="b1c9949c-efb5-4f8f-8e1c-29dbcaf5146f" providerId="ADAL" clId="{6377F2E3-033C-4623-A317-3371FB68E0E3}" dt="2020-10-16T20:32:34.022" v="234" actId="478"/>
          <ac:picMkLst>
            <pc:docMk/>
            <pc:sldMk cId="1239312323" sldId="273"/>
            <ac:picMk id="29" creationId="{8015DF6D-4523-4577-8EC5-088B56EEED08}"/>
          </ac:picMkLst>
        </pc:picChg>
        <pc:picChg chg="add mod">
          <ac:chgData name="Owen Sheedy" userId="b1c9949c-efb5-4f8f-8e1c-29dbcaf5146f" providerId="ADAL" clId="{6377F2E3-033C-4623-A317-3371FB68E0E3}" dt="2020-10-16T20:32:40.519" v="238" actId="1076"/>
          <ac:picMkLst>
            <pc:docMk/>
            <pc:sldMk cId="1239312323" sldId="273"/>
            <ac:picMk id="36" creationId="{6EC093D9-675E-4F91-920E-C8186C1B809A}"/>
          </ac:picMkLst>
        </pc:picChg>
        <pc:picChg chg="add del">
          <ac:chgData name="Owen Sheedy" userId="b1c9949c-efb5-4f8f-8e1c-29dbcaf5146f" providerId="ADAL" clId="{6377F2E3-033C-4623-A317-3371FB68E0E3}" dt="2020-10-16T20:32:48.962" v="241" actId="478"/>
          <ac:picMkLst>
            <pc:docMk/>
            <pc:sldMk cId="1239312323" sldId="273"/>
            <ac:picMk id="37" creationId="{7A38FEA6-9DB6-4A3D-9468-E47505451EFB}"/>
          </ac:picMkLst>
        </pc:picChg>
        <pc:picChg chg="add mod">
          <ac:chgData name="Owen Sheedy" userId="b1c9949c-efb5-4f8f-8e1c-29dbcaf5146f" providerId="ADAL" clId="{6377F2E3-033C-4623-A317-3371FB68E0E3}" dt="2020-10-16T20:32:59.279" v="243" actId="1076"/>
          <ac:picMkLst>
            <pc:docMk/>
            <pc:sldMk cId="1239312323" sldId="273"/>
            <ac:picMk id="39" creationId="{A1C03139-8009-4C12-9628-1E509E6A82F0}"/>
          </ac:picMkLst>
        </pc:picChg>
        <pc:picChg chg="del">
          <ac:chgData name="Owen Sheedy" userId="b1c9949c-efb5-4f8f-8e1c-29dbcaf5146f" providerId="ADAL" clId="{6377F2E3-033C-4623-A317-3371FB68E0E3}" dt="2020-10-16T20:32:41.937" v="239" actId="478"/>
          <ac:picMkLst>
            <pc:docMk/>
            <pc:sldMk cId="1239312323" sldId="273"/>
            <ac:picMk id="42" creationId="{1EABF634-A808-4E88-915A-45C9AE762135}"/>
          </ac:picMkLst>
        </pc:picChg>
        <pc:picChg chg="add mod">
          <ac:chgData name="Owen Sheedy" userId="b1c9949c-efb5-4f8f-8e1c-29dbcaf5146f" providerId="ADAL" clId="{6377F2E3-033C-4623-A317-3371FB68E0E3}" dt="2020-10-16T20:33:41.191" v="247" actId="1076"/>
          <ac:picMkLst>
            <pc:docMk/>
            <pc:sldMk cId="1239312323" sldId="273"/>
            <ac:picMk id="43" creationId="{1DE38C7D-CAD7-4351-85DB-438417D5A2CC}"/>
          </ac:picMkLst>
        </pc:picChg>
        <pc:picChg chg="add mod">
          <ac:chgData name="Owen Sheedy" userId="b1c9949c-efb5-4f8f-8e1c-29dbcaf5146f" providerId="ADAL" clId="{6377F2E3-033C-4623-A317-3371FB68E0E3}" dt="2020-10-16T20:34:59.952" v="263" actId="1076"/>
          <ac:picMkLst>
            <pc:docMk/>
            <pc:sldMk cId="1239312323" sldId="273"/>
            <ac:picMk id="44" creationId="{549AA596-4AE0-4982-A6FE-522BBFA958F5}"/>
          </ac:picMkLst>
        </pc:picChg>
        <pc:picChg chg="add mod">
          <ac:chgData name="Owen Sheedy" userId="b1c9949c-efb5-4f8f-8e1c-29dbcaf5146f" providerId="ADAL" clId="{6377F2E3-033C-4623-A317-3371FB68E0E3}" dt="2020-10-16T20:35:15.680" v="267" actId="1076"/>
          <ac:picMkLst>
            <pc:docMk/>
            <pc:sldMk cId="1239312323" sldId="273"/>
            <ac:picMk id="45" creationId="{290DAFC4-350C-4132-AA20-0BDC5F032BC7}"/>
          </ac:picMkLst>
        </pc:picChg>
        <pc:picChg chg="del">
          <ac:chgData name="Owen Sheedy" userId="b1c9949c-efb5-4f8f-8e1c-29dbcaf5146f" providerId="ADAL" clId="{6377F2E3-033C-4623-A317-3371FB68E0E3}" dt="2020-10-16T20:34:46.666" v="256" actId="478"/>
          <ac:picMkLst>
            <pc:docMk/>
            <pc:sldMk cId="1239312323" sldId="273"/>
            <ac:picMk id="47" creationId="{7552B5A7-3218-461A-B75D-867F7DB7A4B1}"/>
          </ac:picMkLst>
        </pc:picChg>
        <pc:picChg chg="del">
          <ac:chgData name="Owen Sheedy" userId="b1c9949c-efb5-4f8f-8e1c-29dbcaf5146f" providerId="ADAL" clId="{6377F2E3-033C-4623-A317-3371FB68E0E3}" dt="2020-10-16T20:34:51.264" v="259" actId="478"/>
          <ac:picMkLst>
            <pc:docMk/>
            <pc:sldMk cId="1239312323" sldId="273"/>
            <ac:picMk id="48" creationId="{F5C3A56F-88AC-42A9-A1DE-62DA823B66F5}"/>
          </ac:picMkLst>
        </pc:picChg>
        <pc:picChg chg="del">
          <ac:chgData name="Owen Sheedy" userId="b1c9949c-efb5-4f8f-8e1c-29dbcaf5146f" providerId="ADAL" clId="{6377F2E3-033C-4623-A317-3371FB68E0E3}" dt="2020-10-16T20:34:47.273" v="257" actId="478"/>
          <ac:picMkLst>
            <pc:docMk/>
            <pc:sldMk cId="1239312323" sldId="273"/>
            <ac:picMk id="49" creationId="{9312BA23-0B24-485A-87BD-8F9BDA435DAF}"/>
          </ac:picMkLst>
        </pc:picChg>
        <pc:picChg chg="del">
          <ac:chgData name="Owen Sheedy" userId="b1c9949c-efb5-4f8f-8e1c-29dbcaf5146f" providerId="ADAL" clId="{6377F2E3-033C-4623-A317-3371FB68E0E3}" dt="2020-10-16T20:34:51.586" v="260" actId="478"/>
          <ac:picMkLst>
            <pc:docMk/>
            <pc:sldMk cId="1239312323" sldId="273"/>
            <ac:picMk id="50" creationId="{3C9E659C-8CE1-4A4C-91ED-327D6A47AF95}"/>
          </ac:picMkLst>
        </pc:picChg>
        <pc:picChg chg="del">
          <ac:chgData name="Owen Sheedy" userId="b1c9949c-efb5-4f8f-8e1c-29dbcaf5146f" providerId="ADAL" clId="{6377F2E3-033C-4623-A317-3371FB68E0E3}" dt="2020-10-16T20:33:31.345" v="244" actId="478"/>
          <ac:picMkLst>
            <pc:docMk/>
            <pc:sldMk cId="1239312323" sldId="273"/>
            <ac:picMk id="2052" creationId="{D576BCBB-CCDF-4636-9251-5B7EE29D975E}"/>
          </ac:picMkLst>
        </pc:picChg>
        <pc:picChg chg="add del">
          <ac:chgData name="Owen Sheedy" userId="b1c9949c-efb5-4f8f-8e1c-29dbcaf5146f" providerId="ADAL" clId="{6377F2E3-033C-4623-A317-3371FB68E0E3}" dt="2020-10-16T20:34:06.001" v="249" actId="478"/>
          <ac:picMkLst>
            <pc:docMk/>
            <pc:sldMk cId="1239312323" sldId="273"/>
            <ac:picMk id="4098" creationId="{49A3A25D-78D0-43C4-A2AC-F3CAABBCECB9}"/>
          </ac:picMkLst>
        </pc:picChg>
        <pc:picChg chg="add del">
          <ac:chgData name="Owen Sheedy" userId="b1c9949c-efb5-4f8f-8e1c-29dbcaf5146f" providerId="ADAL" clId="{6377F2E3-033C-4623-A317-3371FB68E0E3}" dt="2020-10-16T20:34:14.991" v="251" actId="478"/>
          <ac:picMkLst>
            <pc:docMk/>
            <pc:sldMk cId="1239312323" sldId="273"/>
            <ac:picMk id="4100" creationId="{B5FFEDA5-837A-4C48-8C93-C694D815AAC2}"/>
          </ac:picMkLst>
        </pc:picChg>
        <pc:picChg chg="add del">
          <ac:chgData name="Owen Sheedy" userId="b1c9949c-efb5-4f8f-8e1c-29dbcaf5146f" providerId="ADAL" clId="{6377F2E3-033C-4623-A317-3371FB68E0E3}" dt="2020-10-16T20:34:32.025" v="253" actId="478"/>
          <ac:picMkLst>
            <pc:docMk/>
            <pc:sldMk cId="1239312323" sldId="273"/>
            <ac:picMk id="4102" creationId="{42B355C6-3268-422D-BC92-8AA4F9729031}"/>
          </ac:picMkLst>
        </pc:picChg>
        <pc:picChg chg="add mod">
          <ac:chgData name="Owen Sheedy" userId="b1c9949c-efb5-4f8f-8e1c-29dbcaf5146f" providerId="ADAL" clId="{6377F2E3-033C-4623-A317-3371FB68E0E3}" dt="2020-10-16T20:34:50.527" v="258" actId="1076"/>
          <ac:picMkLst>
            <pc:docMk/>
            <pc:sldMk cId="1239312323" sldId="273"/>
            <ac:picMk id="4104" creationId="{E0E5FF80-2CDA-48A2-A523-EA2602D4B226}"/>
          </ac:picMkLst>
        </pc:picChg>
      </pc:sldChg>
      <pc:sldChg chg="addSp delSp modSp add">
        <pc:chgData name="Owen Sheedy" userId="b1c9949c-efb5-4f8f-8e1c-29dbcaf5146f" providerId="ADAL" clId="{6377F2E3-033C-4623-A317-3371FB68E0E3}" dt="2020-10-16T20:39:15.082" v="324" actId="1076"/>
        <pc:sldMkLst>
          <pc:docMk/>
          <pc:sldMk cId="1130538346" sldId="274"/>
        </pc:sldMkLst>
        <pc:picChg chg="del">
          <ac:chgData name="Owen Sheedy" userId="b1c9949c-efb5-4f8f-8e1c-29dbcaf5146f" providerId="ADAL" clId="{6377F2E3-033C-4623-A317-3371FB68E0E3}" dt="2020-10-16T20:37:21.425" v="293" actId="478"/>
          <ac:picMkLst>
            <pc:docMk/>
            <pc:sldMk cId="1130538346" sldId="274"/>
            <ac:picMk id="15" creationId="{BC734054-C467-4F9A-9225-4BC31A6C9B37}"/>
          </ac:picMkLst>
        </pc:picChg>
        <pc:picChg chg="del">
          <ac:chgData name="Owen Sheedy" userId="b1c9949c-efb5-4f8f-8e1c-29dbcaf5146f" providerId="ADAL" clId="{6377F2E3-033C-4623-A317-3371FB68E0E3}" dt="2020-10-16T20:37:21.036" v="292" actId="478"/>
          <ac:picMkLst>
            <pc:docMk/>
            <pc:sldMk cId="1130538346" sldId="274"/>
            <ac:picMk id="17" creationId="{2BDDDC7E-F504-499B-B56F-E57295D7E342}"/>
          </ac:picMkLst>
        </pc:picChg>
        <pc:picChg chg="del">
          <ac:chgData name="Owen Sheedy" userId="b1c9949c-efb5-4f8f-8e1c-29dbcaf5146f" providerId="ADAL" clId="{6377F2E3-033C-4623-A317-3371FB68E0E3}" dt="2020-10-16T20:37:20.321" v="290" actId="478"/>
          <ac:picMkLst>
            <pc:docMk/>
            <pc:sldMk cId="1130538346" sldId="274"/>
            <ac:picMk id="19" creationId="{4CDC1FF1-32A5-445B-9D79-156BCE01A0E8}"/>
          </ac:picMkLst>
        </pc:picChg>
        <pc:picChg chg="add mod">
          <ac:chgData name="Owen Sheedy" userId="b1c9949c-efb5-4f8f-8e1c-29dbcaf5146f" providerId="ADAL" clId="{6377F2E3-033C-4623-A317-3371FB68E0E3}" dt="2020-10-16T20:37:25.467" v="295" actId="1076"/>
          <ac:picMkLst>
            <pc:docMk/>
            <pc:sldMk cId="1130538346" sldId="274"/>
            <ac:picMk id="25" creationId="{AB03156E-9764-4729-B91A-6495623EC401}"/>
          </ac:picMkLst>
        </pc:picChg>
        <pc:picChg chg="add mod">
          <ac:chgData name="Owen Sheedy" userId="b1c9949c-efb5-4f8f-8e1c-29dbcaf5146f" providerId="ADAL" clId="{6377F2E3-033C-4623-A317-3371FB68E0E3}" dt="2020-10-16T20:37:25.467" v="295" actId="1076"/>
          <ac:picMkLst>
            <pc:docMk/>
            <pc:sldMk cId="1130538346" sldId="274"/>
            <ac:picMk id="26" creationId="{ABAA9A06-2BCB-4E0B-811D-1C8BA6E9ABDA}"/>
          </ac:picMkLst>
        </pc:picChg>
        <pc:picChg chg="del">
          <ac:chgData name="Owen Sheedy" userId="b1c9949c-efb5-4f8f-8e1c-29dbcaf5146f" providerId="ADAL" clId="{6377F2E3-033C-4623-A317-3371FB68E0E3}" dt="2020-10-16T20:38:52.483" v="318" actId="478"/>
          <ac:picMkLst>
            <pc:docMk/>
            <pc:sldMk cId="1130538346" sldId="274"/>
            <ac:picMk id="27" creationId="{0E31D530-9FC3-41A5-8688-A72D38ED3885}"/>
          </ac:picMkLst>
        </pc:picChg>
        <pc:picChg chg="add mod">
          <ac:chgData name="Owen Sheedy" userId="b1c9949c-efb5-4f8f-8e1c-29dbcaf5146f" providerId="ADAL" clId="{6377F2E3-033C-4623-A317-3371FB68E0E3}" dt="2020-10-16T20:36:19.752" v="281" actId="1076"/>
          <ac:picMkLst>
            <pc:docMk/>
            <pc:sldMk cId="1130538346" sldId="274"/>
            <ac:picMk id="28" creationId="{93D6C029-15F4-48B8-B30D-CBC9FF102178}"/>
          </ac:picMkLst>
        </pc:picChg>
        <pc:picChg chg="del">
          <ac:chgData name="Owen Sheedy" userId="b1c9949c-efb5-4f8f-8e1c-29dbcaf5146f" providerId="ADAL" clId="{6377F2E3-033C-4623-A317-3371FB68E0E3}" dt="2020-10-16T20:35:57.834" v="270" actId="478"/>
          <ac:picMkLst>
            <pc:docMk/>
            <pc:sldMk cId="1130538346" sldId="274"/>
            <ac:picMk id="36" creationId="{6EC093D9-675E-4F91-920E-C8186C1B809A}"/>
          </ac:picMkLst>
        </pc:picChg>
        <pc:picChg chg="add mod">
          <ac:chgData name="Owen Sheedy" userId="b1c9949c-efb5-4f8f-8e1c-29dbcaf5146f" providerId="ADAL" clId="{6377F2E3-033C-4623-A317-3371FB68E0E3}" dt="2020-10-16T20:37:12.233" v="289" actId="1076"/>
          <ac:picMkLst>
            <pc:docMk/>
            <pc:sldMk cId="1130538346" sldId="274"/>
            <ac:picMk id="37" creationId="{02D0FC9B-7F98-4054-B897-CEEDA6970716}"/>
          </ac:picMkLst>
        </pc:picChg>
        <pc:picChg chg="del">
          <ac:chgData name="Owen Sheedy" userId="b1c9949c-efb5-4f8f-8e1c-29dbcaf5146f" providerId="ADAL" clId="{6377F2E3-033C-4623-A317-3371FB68E0E3}" dt="2020-10-16T20:35:58.363" v="271" actId="478"/>
          <ac:picMkLst>
            <pc:docMk/>
            <pc:sldMk cId="1130538346" sldId="274"/>
            <ac:picMk id="38" creationId="{436A2CAD-6BDB-4DFC-8E99-DF3B153F880C}"/>
          </ac:picMkLst>
        </pc:picChg>
        <pc:picChg chg="del">
          <ac:chgData name="Owen Sheedy" userId="b1c9949c-efb5-4f8f-8e1c-29dbcaf5146f" providerId="ADAL" clId="{6377F2E3-033C-4623-A317-3371FB68E0E3}" dt="2020-10-16T20:35:58.810" v="272" actId="478"/>
          <ac:picMkLst>
            <pc:docMk/>
            <pc:sldMk cId="1130538346" sldId="274"/>
            <ac:picMk id="39" creationId="{A1C03139-8009-4C12-9628-1E509E6A82F0}"/>
          </ac:picMkLst>
        </pc:picChg>
        <pc:picChg chg="del">
          <ac:chgData name="Owen Sheedy" userId="b1c9949c-efb5-4f8f-8e1c-29dbcaf5146f" providerId="ADAL" clId="{6377F2E3-033C-4623-A317-3371FB68E0E3}" dt="2020-10-16T20:38:52.068" v="317" actId="478"/>
          <ac:picMkLst>
            <pc:docMk/>
            <pc:sldMk cId="1130538346" sldId="274"/>
            <ac:picMk id="40" creationId="{4A54462F-BCDE-4F78-B323-7F55B2A1FD5A}"/>
          </ac:picMkLst>
        </pc:picChg>
        <pc:picChg chg="mod">
          <ac:chgData name="Owen Sheedy" userId="b1c9949c-efb5-4f8f-8e1c-29dbcaf5146f" providerId="ADAL" clId="{6377F2E3-033C-4623-A317-3371FB68E0E3}" dt="2020-10-16T20:37:25.467" v="295" actId="1076"/>
          <ac:picMkLst>
            <pc:docMk/>
            <pc:sldMk cId="1130538346" sldId="274"/>
            <ac:picMk id="41" creationId="{420CCF2A-A56C-4077-B82C-D02AC0920C95}"/>
          </ac:picMkLst>
        </pc:picChg>
        <pc:picChg chg="add mod">
          <ac:chgData name="Owen Sheedy" userId="b1c9949c-efb5-4f8f-8e1c-29dbcaf5146f" providerId="ADAL" clId="{6377F2E3-033C-4623-A317-3371FB68E0E3}" dt="2020-10-16T20:37:34.474" v="297" actId="1076"/>
          <ac:picMkLst>
            <pc:docMk/>
            <pc:sldMk cId="1130538346" sldId="274"/>
            <ac:picMk id="42" creationId="{65A22718-E076-48EE-9D82-DA4065F0041B}"/>
          </ac:picMkLst>
        </pc:picChg>
        <pc:picChg chg="del">
          <ac:chgData name="Owen Sheedy" userId="b1c9949c-efb5-4f8f-8e1c-29dbcaf5146f" providerId="ADAL" clId="{6377F2E3-033C-4623-A317-3371FB68E0E3}" dt="2020-10-16T20:37:20.681" v="291" actId="478"/>
          <ac:picMkLst>
            <pc:docMk/>
            <pc:sldMk cId="1130538346" sldId="274"/>
            <ac:picMk id="43" creationId="{1DE38C7D-CAD7-4351-85DB-438417D5A2CC}"/>
          </ac:picMkLst>
        </pc:picChg>
        <pc:picChg chg="del">
          <ac:chgData name="Owen Sheedy" userId="b1c9949c-efb5-4f8f-8e1c-29dbcaf5146f" providerId="ADAL" clId="{6377F2E3-033C-4623-A317-3371FB68E0E3}" dt="2020-10-16T20:38:07.604" v="307" actId="478"/>
          <ac:picMkLst>
            <pc:docMk/>
            <pc:sldMk cId="1130538346" sldId="274"/>
            <ac:picMk id="44" creationId="{549AA596-4AE0-4982-A6FE-522BBFA958F5}"/>
          </ac:picMkLst>
        </pc:picChg>
        <pc:picChg chg="del">
          <ac:chgData name="Owen Sheedy" userId="b1c9949c-efb5-4f8f-8e1c-29dbcaf5146f" providerId="ADAL" clId="{6377F2E3-033C-4623-A317-3371FB68E0E3}" dt="2020-10-16T20:38:51.668" v="316" actId="478"/>
          <ac:picMkLst>
            <pc:docMk/>
            <pc:sldMk cId="1130538346" sldId="274"/>
            <ac:picMk id="45" creationId="{290DAFC4-350C-4132-AA20-0BDC5F032BC7}"/>
          </ac:picMkLst>
        </pc:picChg>
        <pc:picChg chg="add mod">
          <ac:chgData name="Owen Sheedy" userId="b1c9949c-efb5-4f8f-8e1c-29dbcaf5146f" providerId="ADAL" clId="{6377F2E3-033C-4623-A317-3371FB68E0E3}" dt="2020-10-16T20:37:34.474" v="297" actId="1076"/>
          <ac:picMkLst>
            <pc:docMk/>
            <pc:sldMk cId="1130538346" sldId="274"/>
            <ac:picMk id="46" creationId="{15714878-D144-4B91-8076-91311E40A4E7}"/>
          </ac:picMkLst>
        </pc:picChg>
        <pc:picChg chg="add del mod">
          <ac:chgData name="Owen Sheedy" userId="b1c9949c-efb5-4f8f-8e1c-29dbcaf5146f" providerId="ADAL" clId="{6377F2E3-033C-4623-A317-3371FB68E0E3}" dt="2020-10-16T20:37:36.220" v="298" actId="478"/>
          <ac:picMkLst>
            <pc:docMk/>
            <pc:sldMk cId="1130538346" sldId="274"/>
            <ac:picMk id="47" creationId="{098481BB-B44B-4130-BD5A-2046B2C904A3}"/>
          </ac:picMkLst>
        </pc:picChg>
        <pc:picChg chg="add mod">
          <ac:chgData name="Owen Sheedy" userId="b1c9949c-efb5-4f8f-8e1c-29dbcaf5146f" providerId="ADAL" clId="{6377F2E3-033C-4623-A317-3371FB68E0E3}" dt="2020-10-16T20:37:49.322" v="303" actId="1076"/>
          <ac:picMkLst>
            <pc:docMk/>
            <pc:sldMk cId="1130538346" sldId="274"/>
            <ac:picMk id="48" creationId="{837FDCD1-D487-4CAF-8AAC-2741D41B1384}"/>
          </ac:picMkLst>
        </pc:picChg>
        <pc:picChg chg="add mod">
          <ac:chgData name="Owen Sheedy" userId="b1c9949c-efb5-4f8f-8e1c-29dbcaf5146f" providerId="ADAL" clId="{6377F2E3-033C-4623-A317-3371FB68E0E3}" dt="2020-10-16T20:37:34.474" v="297" actId="1076"/>
          <ac:picMkLst>
            <pc:docMk/>
            <pc:sldMk cId="1130538346" sldId="274"/>
            <ac:picMk id="49" creationId="{BA482171-E39D-4BFE-A0C8-B6C3888005DE}"/>
          </ac:picMkLst>
        </pc:picChg>
        <pc:picChg chg="add del mod">
          <ac:chgData name="Owen Sheedy" userId="b1c9949c-efb5-4f8f-8e1c-29dbcaf5146f" providerId="ADAL" clId="{6377F2E3-033C-4623-A317-3371FB68E0E3}" dt="2020-10-16T20:37:47.340" v="302" actId="478"/>
          <ac:picMkLst>
            <pc:docMk/>
            <pc:sldMk cId="1130538346" sldId="274"/>
            <ac:picMk id="50" creationId="{8E5B6E57-DAB4-472E-A3B0-4B2B92FEB323}"/>
          </ac:picMkLst>
        </pc:picChg>
        <pc:picChg chg="add mod">
          <ac:chgData name="Owen Sheedy" userId="b1c9949c-efb5-4f8f-8e1c-29dbcaf5146f" providerId="ADAL" clId="{6377F2E3-033C-4623-A317-3371FB68E0E3}" dt="2020-10-16T20:37:46.057" v="300" actId="1076"/>
          <ac:picMkLst>
            <pc:docMk/>
            <pc:sldMk cId="1130538346" sldId="274"/>
            <ac:picMk id="51" creationId="{56068201-C249-4F44-A7F4-C99CA5E188AE}"/>
          </ac:picMkLst>
        </pc:picChg>
        <pc:picChg chg="add mod">
          <ac:chgData name="Owen Sheedy" userId="b1c9949c-efb5-4f8f-8e1c-29dbcaf5146f" providerId="ADAL" clId="{6377F2E3-033C-4623-A317-3371FB68E0E3}" dt="2020-10-16T20:38:22.330" v="308" actId="1076"/>
          <ac:picMkLst>
            <pc:docMk/>
            <pc:sldMk cId="1130538346" sldId="274"/>
            <ac:picMk id="52" creationId="{D574FC93-3F46-425F-AD48-1883948D1832}"/>
          </ac:picMkLst>
        </pc:picChg>
        <pc:picChg chg="add mod">
          <ac:chgData name="Owen Sheedy" userId="b1c9949c-efb5-4f8f-8e1c-29dbcaf5146f" providerId="ADAL" clId="{6377F2E3-033C-4623-A317-3371FB68E0E3}" dt="2020-10-16T20:38:30.802" v="311" actId="1076"/>
          <ac:picMkLst>
            <pc:docMk/>
            <pc:sldMk cId="1130538346" sldId="274"/>
            <ac:picMk id="53" creationId="{07961C82-9E33-4734-9AF2-8BC2BB79EED4}"/>
          </ac:picMkLst>
        </pc:picChg>
        <pc:picChg chg="add mod">
          <ac:chgData name="Owen Sheedy" userId="b1c9949c-efb5-4f8f-8e1c-29dbcaf5146f" providerId="ADAL" clId="{6377F2E3-033C-4623-A317-3371FB68E0E3}" dt="2020-10-16T20:38:22.330" v="308" actId="1076"/>
          <ac:picMkLst>
            <pc:docMk/>
            <pc:sldMk cId="1130538346" sldId="274"/>
            <ac:picMk id="54" creationId="{C01FFAE7-3193-4CE0-A0D2-DD6B76DECA02}"/>
          </ac:picMkLst>
        </pc:picChg>
        <pc:picChg chg="add del mod">
          <ac:chgData name="Owen Sheedy" userId="b1c9949c-efb5-4f8f-8e1c-29dbcaf5146f" providerId="ADAL" clId="{6377F2E3-033C-4623-A317-3371FB68E0E3}" dt="2020-10-16T20:38:25.941" v="309" actId="478"/>
          <ac:picMkLst>
            <pc:docMk/>
            <pc:sldMk cId="1130538346" sldId="274"/>
            <ac:picMk id="55" creationId="{A91E6138-E81C-4481-9B1B-54A7B5E5A9EE}"/>
          </ac:picMkLst>
        </pc:picChg>
        <pc:picChg chg="add mod">
          <ac:chgData name="Owen Sheedy" userId="b1c9949c-efb5-4f8f-8e1c-29dbcaf5146f" providerId="ADAL" clId="{6377F2E3-033C-4623-A317-3371FB68E0E3}" dt="2020-10-16T20:38:34.570" v="312" actId="1076"/>
          <ac:picMkLst>
            <pc:docMk/>
            <pc:sldMk cId="1130538346" sldId="274"/>
            <ac:picMk id="56" creationId="{817A12AC-3D81-444B-BE46-34D711646B98}"/>
          </ac:picMkLst>
        </pc:picChg>
        <pc:picChg chg="add mod">
          <ac:chgData name="Owen Sheedy" userId="b1c9949c-efb5-4f8f-8e1c-29dbcaf5146f" providerId="ADAL" clId="{6377F2E3-033C-4623-A317-3371FB68E0E3}" dt="2020-10-16T20:38:43.810" v="315" actId="1076"/>
          <ac:picMkLst>
            <pc:docMk/>
            <pc:sldMk cId="1130538346" sldId="274"/>
            <ac:picMk id="57" creationId="{4C0F4535-B960-48AD-842A-FB8657D28765}"/>
          </ac:picMkLst>
        </pc:picChg>
        <pc:picChg chg="add del mod">
          <ac:chgData name="Owen Sheedy" userId="b1c9949c-efb5-4f8f-8e1c-29dbcaf5146f" providerId="ADAL" clId="{6377F2E3-033C-4623-A317-3371FB68E0E3}" dt="2020-10-16T20:39:06.507" v="321" actId="478"/>
          <ac:picMkLst>
            <pc:docMk/>
            <pc:sldMk cId="1130538346" sldId="274"/>
            <ac:picMk id="58" creationId="{031CE164-76D4-4D77-87D3-1C92683C3E47}"/>
          </ac:picMkLst>
        </pc:picChg>
        <pc:picChg chg="add mod">
          <ac:chgData name="Owen Sheedy" userId="b1c9949c-efb5-4f8f-8e1c-29dbcaf5146f" providerId="ADAL" clId="{6377F2E3-033C-4623-A317-3371FB68E0E3}" dt="2020-10-16T20:39:03.666" v="320" actId="1076"/>
          <ac:picMkLst>
            <pc:docMk/>
            <pc:sldMk cId="1130538346" sldId="274"/>
            <ac:picMk id="59" creationId="{45DEE540-A15C-4DDC-A2DD-00443D232932}"/>
          </ac:picMkLst>
        </pc:picChg>
        <pc:picChg chg="add mod">
          <ac:chgData name="Owen Sheedy" userId="b1c9949c-efb5-4f8f-8e1c-29dbcaf5146f" providerId="ADAL" clId="{6377F2E3-033C-4623-A317-3371FB68E0E3}" dt="2020-10-16T20:39:03.666" v="320" actId="1076"/>
          <ac:picMkLst>
            <pc:docMk/>
            <pc:sldMk cId="1130538346" sldId="274"/>
            <ac:picMk id="60" creationId="{7F99A8C7-C7C7-4B40-BA33-00F745AF34ED}"/>
          </ac:picMkLst>
        </pc:picChg>
        <pc:picChg chg="add mod">
          <ac:chgData name="Owen Sheedy" userId="b1c9949c-efb5-4f8f-8e1c-29dbcaf5146f" providerId="ADAL" clId="{6377F2E3-033C-4623-A317-3371FB68E0E3}" dt="2020-10-16T20:39:15.082" v="324" actId="1076"/>
          <ac:picMkLst>
            <pc:docMk/>
            <pc:sldMk cId="1130538346" sldId="274"/>
            <ac:picMk id="61" creationId="{1808A601-1D44-4F34-8E22-63678F6D7406}"/>
          </ac:picMkLst>
        </pc:picChg>
        <pc:picChg chg="add mod">
          <ac:chgData name="Owen Sheedy" userId="b1c9949c-efb5-4f8f-8e1c-29dbcaf5146f" providerId="ADAL" clId="{6377F2E3-033C-4623-A317-3371FB68E0E3}" dt="2020-10-16T20:39:03.666" v="320" actId="1076"/>
          <ac:picMkLst>
            <pc:docMk/>
            <pc:sldMk cId="1130538346" sldId="274"/>
            <ac:picMk id="62" creationId="{5126BF62-25CA-4FAD-A37A-50B78C18620F}"/>
          </ac:picMkLst>
        </pc:picChg>
        <pc:picChg chg="add mod">
          <ac:chgData name="Owen Sheedy" userId="b1c9949c-efb5-4f8f-8e1c-29dbcaf5146f" providerId="ADAL" clId="{6377F2E3-033C-4623-A317-3371FB68E0E3}" dt="2020-10-16T20:39:10.546" v="323" actId="1076"/>
          <ac:picMkLst>
            <pc:docMk/>
            <pc:sldMk cId="1130538346" sldId="274"/>
            <ac:picMk id="63" creationId="{9754AB35-B060-41AA-987E-01DA185BD48E}"/>
          </ac:picMkLst>
        </pc:picChg>
        <pc:picChg chg="del">
          <ac:chgData name="Owen Sheedy" userId="b1c9949c-efb5-4f8f-8e1c-29dbcaf5146f" providerId="ADAL" clId="{6377F2E3-033C-4623-A317-3371FB68E0E3}" dt="2020-10-16T20:38:07.084" v="306" actId="478"/>
          <ac:picMkLst>
            <pc:docMk/>
            <pc:sldMk cId="1130538346" sldId="274"/>
            <ac:picMk id="4104" creationId="{E0E5FF80-2CDA-48A2-A523-EA2602D4B226}"/>
          </ac:picMkLst>
        </pc:picChg>
        <pc:picChg chg="add del">
          <ac:chgData name="Owen Sheedy" userId="b1c9949c-efb5-4f8f-8e1c-29dbcaf5146f" providerId="ADAL" clId="{6377F2E3-033C-4623-A317-3371FB68E0E3}" dt="2020-10-16T20:36:51.058" v="284" actId="478"/>
          <ac:picMkLst>
            <pc:docMk/>
            <pc:sldMk cId="1130538346" sldId="274"/>
            <ac:picMk id="5122" creationId="{7C619A60-827A-4276-B247-F8083A852DFA}"/>
          </ac:picMkLst>
        </pc:picChg>
        <pc:picChg chg="add mod">
          <ac:chgData name="Owen Sheedy" userId="b1c9949c-efb5-4f8f-8e1c-29dbcaf5146f" providerId="ADAL" clId="{6377F2E3-033C-4623-A317-3371FB68E0E3}" dt="2020-10-16T20:37:25.467" v="295" actId="1076"/>
          <ac:picMkLst>
            <pc:docMk/>
            <pc:sldMk cId="1130538346" sldId="274"/>
            <ac:picMk id="5124" creationId="{A6E526B6-333F-4677-A6A4-923811834272}"/>
          </ac:picMkLst>
        </pc:picChg>
      </pc:sldChg>
      <pc:sldChg chg="addSp delSp modSp add">
        <pc:chgData name="Owen Sheedy" userId="b1c9949c-efb5-4f8f-8e1c-29dbcaf5146f" providerId="ADAL" clId="{6377F2E3-033C-4623-A317-3371FB68E0E3}" dt="2020-10-16T20:41:07.299" v="337" actId="1076"/>
        <pc:sldMkLst>
          <pc:docMk/>
          <pc:sldMk cId="366227169" sldId="275"/>
        </pc:sldMkLst>
        <pc:picChg chg="add mod">
          <ac:chgData name="Owen Sheedy" userId="b1c9949c-efb5-4f8f-8e1c-29dbcaf5146f" providerId="ADAL" clId="{6377F2E3-033C-4623-A317-3371FB68E0E3}" dt="2020-10-16T20:40:08.235" v="331" actId="1076"/>
          <ac:picMkLst>
            <pc:docMk/>
            <pc:sldMk cId="366227169" sldId="275"/>
            <ac:picMk id="36" creationId="{47D77093-BB31-4F7D-8A9B-D1AFDBA677EB}"/>
          </ac:picMkLst>
        </pc:picChg>
        <pc:picChg chg="add mod">
          <ac:chgData name="Owen Sheedy" userId="b1c9949c-efb5-4f8f-8e1c-29dbcaf5146f" providerId="ADAL" clId="{6377F2E3-033C-4623-A317-3371FB68E0E3}" dt="2020-10-16T20:40:28.803" v="336" actId="1076"/>
          <ac:picMkLst>
            <pc:docMk/>
            <pc:sldMk cId="366227169" sldId="275"/>
            <ac:picMk id="38" creationId="{5A77ADFF-4A0F-476F-93AD-6E1F26254560}"/>
          </ac:picMkLst>
        </pc:picChg>
        <pc:picChg chg="del">
          <ac:chgData name="Owen Sheedy" userId="b1c9949c-efb5-4f8f-8e1c-29dbcaf5146f" providerId="ADAL" clId="{6377F2E3-033C-4623-A317-3371FB68E0E3}" dt="2020-10-16T20:40:21.787" v="334" actId="478"/>
          <ac:picMkLst>
            <pc:docMk/>
            <pc:sldMk cId="366227169" sldId="275"/>
            <ac:picMk id="42" creationId="{65A22718-E076-48EE-9D82-DA4065F0041B}"/>
          </ac:picMkLst>
        </pc:picChg>
        <pc:picChg chg="del">
          <ac:chgData name="Owen Sheedy" userId="b1c9949c-efb5-4f8f-8e1c-29dbcaf5146f" providerId="ADAL" clId="{6377F2E3-033C-4623-A317-3371FB68E0E3}" dt="2020-10-16T20:40:20.933" v="332" actId="478"/>
          <ac:picMkLst>
            <pc:docMk/>
            <pc:sldMk cId="366227169" sldId="275"/>
            <ac:picMk id="46" creationId="{15714878-D144-4B91-8076-91311E40A4E7}"/>
          </ac:picMkLst>
        </pc:picChg>
        <pc:picChg chg="del">
          <ac:chgData name="Owen Sheedy" userId="b1c9949c-efb5-4f8f-8e1c-29dbcaf5146f" providerId="ADAL" clId="{6377F2E3-033C-4623-A317-3371FB68E0E3}" dt="2020-10-16T20:40:21.413" v="333" actId="478"/>
          <ac:picMkLst>
            <pc:docMk/>
            <pc:sldMk cId="366227169" sldId="275"/>
            <ac:picMk id="49" creationId="{BA482171-E39D-4BFE-A0C8-B6C3888005DE}"/>
          </ac:picMkLst>
        </pc:picChg>
        <pc:picChg chg="del">
          <ac:chgData name="Owen Sheedy" userId="b1c9949c-efb5-4f8f-8e1c-29dbcaf5146f" providerId="ADAL" clId="{6377F2E3-033C-4623-A317-3371FB68E0E3}" dt="2020-10-16T20:40:00.237" v="327" actId="478"/>
          <ac:picMkLst>
            <pc:docMk/>
            <pc:sldMk cId="366227169" sldId="275"/>
            <ac:picMk id="53" creationId="{07961C82-9E33-4734-9AF2-8BC2BB79EED4}"/>
          </ac:picMkLst>
        </pc:picChg>
        <pc:picChg chg="del">
          <ac:chgData name="Owen Sheedy" userId="b1c9949c-efb5-4f8f-8e1c-29dbcaf5146f" providerId="ADAL" clId="{6377F2E3-033C-4623-A317-3371FB68E0E3}" dt="2020-10-16T20:40:01.044" v="329" actId="478"/>
          <ac:picMkLst>
            <pc:docMk/>
            <pc:sldMk cId="366227169" sldId="275"/>
            <ac:picMk id="54" creationId="{C01FFAE7-3193-4CE0-A0D2-DD6B76DECA02}"/>
          </ac:picMkLst>
        </pc:picChg>
        <pc:picChg chg="del">
          <ac:chgData name="Owen Sheedy" userId="b1c9949c-efb5-4f8f-8e1c-29dbcaf5146f" providerId="ADAL" clId="{6377F2E3-033C-4623-A317-3371FB68E0E3}" dt="2020-10-16T20:40:00.660" v="328" actId="478"/>
          <ac:picMkLst>
            <pc:docMk/>
            <pc:sldMk cId="366227169" sldId="275"/>
            <ac:picMk id="57" creationId="{4C0F4535-B960-48AD-842A-FB8657D28765}"/>
          </ac:picMkLst>
        </pc:picChg>
        <pc:picChg chg="mod">
          <ac:chgData name="Owen Sheedy" userId="b1c9949c-efb5-4f8f-8e1c-29dbcaf5146f" providerId="ADAL" clId="{6377F2E3-033C-4623-A317-3371FB68E0E3}" dt="2020-10-16T20:41:07.299" v="337" actId="1076"/>
          <ac:picMkLst>
            <pc:docMk/>
            <pc:sldMk cId="366227169" sldId="275"/>
            <ac:picMk id="59" creationId="{45DEE540-A15C-4DDC-A2DD-00443D232932}"/>
          </ac:picMkLst>
        </pc:picChg>
        <pc:picChg chg="mod">
          <ac:chgData name="Owen Sheedy" userId="b1c9949c-efb5-4f8f-8e1c-29dbcaf5146f" providerId="ADAL" clId="{6377F2E3-033C-4623-A317-3371FB68E0E3}" dt="2020-10-16T20:41:07.299" v="337" actId="1076"/>
          <ac:picMkLst>
            <pc:docMk/>
            <pc:sldMk cId="366227169" sldId="275"/>
            <ac:picMk id="60" creationId="{7F99A8C7-C7C7-4B40-BA33-00F745AF34ED}"/>
          </ac:picMkLst>
        </pc:picChg>
        <pc:picChg chg="mod">
          <ac:chgData name="Owen Sheedy" userId="b1c9949c-efb5-4f8f-8e1c-29dbcaf5146f" providerId="ADAL" clId="{6377F2E3-033C-4623-A317-3371FB68E0E3}" dt="2020-10-16T20:41:07.299" v="337" actId="1076"/>
          <ac:picMkLst>
            <pc:docMk/>
            <pc:sldMk cId="366227169" sldId="275"/>
            <ac:picMk id="61" creationId="{1808A601-1D44-4F34-8E22-63678F6D7406}"/>
          </ac:picMkLst>
        </pc:picChg>
        <pc:picChg chg="mod">
          <ac:chgData name="Owen Sheedy" userId="b1c9949c-efb5-4f8f-8e1c-29dbcaf5146f" providerId="ADAL" clId="{6377F2E3-033C-4623-A317-3371FB68E0E3}" dt="2020-10-16T20:41:07.299" v="337" actId="1076"/>
          <ac:picMkLst>
            <pc:docMk/>
            <pc:sldMk cId="366227169" sldId="275"/>
            <ac:picMk id="62" creationId="{5126BF62-25CA-4FAD-A37A-50B78C18620F}"/>
          </ac:picMkLst>
        </pc:picChg>
        <pc:picChg chg="mod">
          <ac:chgData name="Owen Sheedy" userId="b1c9949c-efb5-4f8f-8e1c-29dbcaf5146f" providerId="ADAL" clId="{6377F2E3-033C-4623-A317-3371FB68E0E3}" dt="2020-10-16T20:41:07.299" v="337" actId="1076"/>
          <ac:picMkLst>
            <pc:docMk/>
            <pc:sldMk cId="366227169" sldId="275"/>
            <ac:picMk id="63" creationId="{9754AB35-B060-41AA-987E-01DA185BD48E}"/>
          </ac:picMkLst>
        </pc:picChg>
      </pc:sldChg>
      <pc:sldChg chg="addSp delSp modSp add">
        <pc:chgData name="Owen Sheedy" userId="b1c9949c-efb5-4f8f-8e1c-29dbcaf5146f" providerId="ADAL" clId="{6377F2E3-033C-4623-A317-3371FB68E0E3}" dt="2020-10-16T20:44:36.661" v="376" actId="1076"/>
        <pc:sldMkLst>
          <pc:docMk/>
          <pc:sldMk cId="4263127264" sldId="276"/>
        </pc:sldMkLst>
        <pc:picChg chg="del">
          <ac:chgData name="Owen Sheedy" userId="b1c9949c-efb5-4f8f-8e1c-29dbcaf5146f" providerId="ADAL" clId="{6377F2E3-033C-4623-A317-3371FB68E0E3}" dt="2020-10-16T20:41:43.470" v="339" actId="478"/>
          <ac:picMkLst>
            <pc:docMk/>
            <pc:sldMk cId="4263127264" sldId="276"/>
            <ac:picMk id="25" creationId="{AB03156E-9764-4729-B91A-6495623EC401}"/>
          </ac:picMkLst>
        </pc:picChg>
        <pc:picChg chg="del">
          <ac:chgData name="Owen Sheedy" userId="b1c9949c-efb5-4f8f-8e1c-29dbcaf5146f" providerId="ADAL" clId="{6377F2E3-033C-4623-A317-3371FB68E0E3}" dt="2020-10-16T20:43:19.110" v="356" actId="478"/>
          <ac:picMkLst>
            <pc:docMk/>
            <pc:sldMk cId="4263127264" sldId="276"/>
            <ac:picMk id="26" creationId="{ABAA9A06-2BCB-4E0B-811D-1C8BA6E9ABDA}"/>
          </ac:picMkLst>
        </pc:picChg>
        <pc:picChg chg="del">
          <ac:chgData name="Owen Sheedy" userId="b1c9949c-efb5-4f8f-8e1c-29dbcaf5146f" providerId="ADAL" clId="{6377F2E3-033C-4623-A317-3371FB68E0E3}" dt="2020-10-16T20:41:44.830" v="342" actId="478"/>
          <ac:picMkLst>
            <pc:docMk/>
            <pc:sldMk cId="4263127264" sldId="276"/>
            <ac:picMk id="28" creationId="{93D6C029-15F4-48B8-B30D-CBC9FF102178}"/>
          </ac:picMkLst>
        </pc:picChg>
        <pc:picChg chg="add del">
          <ac:chgData name="Owen Sheedy" userId="b1c9949c-efb5-4f8f-8e1c-29dbcaf5146f" providerId="ADAL" clId="{6377F2E3-033C-4623-A317-3371FB68E0E3}" dt="2020-10-16T20:43:52.942" v="364" actId="478"/>
          <ac:picMkLst>
            <pc:docMk/>
            <pc:sldMk cId="4263127264" sldId="276"/>
            <ac:picMk id="29" creationId="{CA0415ED-0BBF-4AC3-B8E2-DAAD96DB53D2}"/>
          </ac:picMkLst>
        </pc:picChg>
        <pc:picChg chg="del">
          <ac:chgData name="Owen Sheedy" userId="b1c9949c-efb5-4f8f-8e1c-29dbcaf5146f" providerId="ADAL" clId="{6377F2E3-033C-4623-A317-3371FB68E0E3}" dt="2020-10-16T20:41:44.421" v="341" actId="478"/>
          <ac:picMkLst>
            <pc:docMk/>
            <pc:sldMk cId="4263127264" sldId="276"/>
            <ac:picMk id="37" creationId="{02D0FC9B-7F98-4054-B897-CEEDA6970716}"/>
          </ac:picMkLst>
        </pc:picChg>
        <pc:picChg chg="add mod">
          <ac:chgData name="Owen Sheedy" userId="b1c9949c-efb5-4f8f-8e1c-29dbcaf5146f" providerId="ADAL" clId="{6377F2E3-033C-4623-A317-3371FB68E0E3}" dt="2020-10-16T20:42:00.547" v="345" actId="1076"/>
          <ac:picMkLst>
            <pc:docMk/>
            <pc:sldMk cId="4263127264" sldId="276"/>
            <ac:picMk id="39" creationId="{50ED4552-D142-4107-AF68-6B8DD1AF9F3D}"/>
          </ac:picMkLst>
        </pc:picChg>
        <pc:picChg chg="add mod">
          <ac:chgData name="Owen Sheedy" userId="b1c9949c-efb5-4f8f-8e1c-29dbcaf5146f" providerId="ADAL" clId="{6377F2E3-033C-4623-A317-3371FB68E0E3}" dt="2020-10-16T20:42:14.388" v="349" actId="1076"/>
          <ac:picMkLst>
            <pc:docMk/>
            <pc:sldMk cId="4263127264" sldId="276"/>
            <ac:picMk id="40" creationId="{60E989F3-96CB-4D2A-8ECE-3F6DEE855CAB}"/>
          </ac:picMkLst>
        </pc:picChg>
        <pc:picChg chg="add mod">
          <ac:chgData name="Owen Sheedy" userId="b1c9949c-efb5-4f8f-8e1c-29dbcaf5146f" providerId="ADAL" clId="{6377F2E3-033C-4623-A317-3371FB68E0E3}" dt="2020-10-16T20:44:36.661" v="376" actId="1076"/>
          <ac:picMkLst>
            <pc:docMk/>
            <pc:sldMk cId="4263127264" sldId="276"/>
            <ac:picMk id="42" creationId="{1225559D-A328-46A8-BACB-DBB1120BCA0C}"/>
          </ac:picMkLst>
        </pc:picChg>
        <pc:picChg chg="add mod">
          <ac:chgData name="Owen Sheedy" userId="b1c9949c-efb5-4f8f-8e1c-29dbcaf5146f" providerId="ADAL" clId="{6377F2E3-033C-4623-A317-3371FB68E0E3}" dt="2020-10-16T20:43:46.084" v="363" actId="1076"/>
          <ac:picMkLst>
            <pc:docMk/>
            <pc:sldMk cId="4263127264" sldId="276"/>
            <ac:picMk id="43" creationId="{5A60E7C2-CC51-4D58-A384-AC7673916A68}"/>
          </ac:picMkLst>
        </pc:picChg>
        <pc:picChg chg="add mod">
          <ac:chgData name="Owen Sheedy" userId="b1c9949c-efb5-4f8f-8e1c-29dbcaf5146f" providerId="ADAL" clId="{6377F2E3-033C-4623-A317-3371FB68E0E3}" dt="2020-10-16T20:43:57.036" v="366" actId="1076"/>
          <ac:picMkLst>
            <pc:docMk/>
            <pc:sldMk cId="4263127264" sldId="276"/>
            <ac:picMk id="44" creationId="{B7B4D7DE-851A-4FC6-B520-4B634D85B2C5}"/>
          </ac:picMkLst>
        </pc:picChg>
        <pc:picChg chg="add mod">
          <ac:chgData name="Owen Sheedy" userId="b1c9949c-efb5-4f8f-8e1c-29dbcaf5146f" providerId="ADAL" clId="{6377F2E3-033C-4623-A317-3371FB68E0E3}" dt="2020-10-16T20:44:06.356" v="369" actId="1076"/>
          <ac:picMkLst>
            <pc:docMk/>
            <pc:sldMk cId="4263127264" sldId="276"/>
            <ac:picMk id="45" creationId="{D526B290-65E2-4F07-BA1D-139736537836}"/>
          </ac:picMkLst>
        </pc:picChg>
        <pc:picChg chg="add mod">
          <ac:chgData name="Owen Sheedy" userId="b1c9949c-efb5-4f8f-8e1c-29dbcaf5146f" providerId="ADAL" clId="{6377F2E3-033C-4623-A317-3371FB68E0E3}" dt="2020-10-16T20:44:06.356" v="369" actId="1076"/>
          <ac:picMkLst>
            <pc:docMk/>
            <pc:sldMk cId="4263127264" sldId="276"/>
            <ac:picMk id="46" creationId="{FA9F906D-9B71-4D41-99D6-29F91676913D}"/>
          </ac:picMkLst>
        </pc:picChg>
        <pc:picChg chg="add mod">
          <ac:chgData name="Owen Sheedy" userId="b1c9949c-efb5-4f8f-8e1c-29dbcaf5146f" providerId="ADAL" clId="{6377F2E3-033C-4623-A317-3371FB68E0E3}" dt="2020-10-16T20:44:16.565" v="372" actId="1076"/>
          <ac:picMkLst>
            <pc:docMk/>
            <pc:sldMk cId="4263127264" sldId="276"/>
            <ac:picMk id="47" creationId="{A64C25CB-01B5-413C-B080-C5CC07ABAAAD}"/>
          </ac:picMkLst>
        </pc:picChg>
        <pc:picChg chg="del">
          <ac:chgData name="Owen Sheedy" userId="b1c9949c-efb5-4f8f-8e1c-29dbcaf5146f" providerId="ADAL" clId="{6377F2E3-033C-4623-A317-3371FB68E0E3}" dt="2020-10-16T20:42:06.470" v="346" actId="478"/>
          <ac:picMkLst>
            <pc:docMk/>
            <pc:sldMk cId="4263127264" sldId="276"/>
            <ac:picMk id="48" creationId="{837FDCD1-D487-4CAF-8AAC-2741D41B1384}"/>
          </ac:picMkLst>
        </pc:picChg>
        <pc:picChg chg="add mod">
          <ac:chgData name="Owen Sheedy" userId="b1c9949c-efb5-4f8f-8e1c-29dbcaf5146f" providerId="ADAL" clId="{6377F2E3-033C-4623-A317-3371FB68E0E3}" dt="2020-10-16T20:44:16.565" v="372" actId="1076"/>
          <ac:picMkLst>
            <pc:docMk/>
            <pc:sldMk cId="4263127264" sldId="276"/>
            <ac:picMk id="49" creationId="{8B11E593-ACAB-403E-892D-A4455DAFBDB2}"/>
          </ac:picMkLst>
        </pc:picChg>
        <pc:picChg chg="add mod">
          <ac:chgData name="Owen Sheedy" userId="b1c9949c-efb5-4f8f-8e1c-29dbcaf5146f" providerId="ADAL" clId="{6377F2E3-033C-4623-A317-3371FB68E0E3}" dt="2020-10-16T20:44:36.661" v="376" actId="1076"/>
          <ac:picMkLst>
            <pc:docMk/>
            <pc:sldMk cId="4263127264" sldId="276"/>
            <ac:picMk id="50" creationId="{1E7137FE-17C5-4474-B51F-1817575B91A5}"/>
          </ac:picMkLst>
        </pc:picChg>
        <pc:picChg chg="del">
          <ac:chgData name="Owen Sheedy" userId="b1c9949c-efb5-4f8f-8e1c-29dbcaf5146f" providerId="ADAL" clId="{6377F2E3-033C-4623-A317-3371FB68E0E3}" dt="2020-10-16T20:44:00.318" v="367" actId="478"/>
          <ac:picMkLst>
            <pc:docMk/>
            <pc:sldMk cId="4263127264" sldId="276"/>
            <ac:picMk id="51" creationId="{56068201-C249-4F44-A7F4-C99CA5E188AE}"/>
          </ac:picMkLst>
        </pc:picChg>
        <pc:picChg chg="add mod">
          <ac:chgData name="Owen Sheedy" userId="b1c9949c-efb5-4f8f-8e1c-29dbcaf5146f" providerId="ADAL" clId="{6377F2E3-033C-4623-A317-3371FB68E0E3}" dt="2020-10-16T20:44:36.661" v="376" actId="1076"/>
          <ac:picMkLst>
            <pc:docMk/>
            <pc:sldMk cId="4263127264" sldId="276"/>
            <ac:picMk id="53" creationId="{672C71CD-675C-4303-86CB-330E7936F77E}"/>
          </ac:picMkLst>
        </pc:picChg>
        <pc:picChg chg="del">
          <ac:chgData name="Owen Sheedy" userId="b1c9949c-efb5-4f8f-8e1c-29dbcaf5146f" providerId="ADAL" clId="{6377F2E3-033C-4623-A317-3371FB68E0E3}" dt="2020-10-16T20:44:10.078" v="370" actId="478"/>
          <ac:picMkLst>
            <pc:docMk/>
            <pc:sldMk cId="4263127264" sldId="276"/>
            <ac:picMk id="56" creationId="{817A12AC-3D81-444B-BE46-34D711646B98}"/>
          </ac:picMkLst>
        </pc:picChg>
        <pc:picChg chg="mod">
          <ac:chgData name="Owen Sheedy" userId="b1c9949c-efb5-4f8f-8e1c-29dbcaf5146f" providerId="ADAL" clId="{6377F2E3-033C-4623-A317-3371FB68E0E3}" dt="2020-10-16T20:44:36.661" v="376" actId="1076"/>
          <ac:picMkLst>
            <pc:docMk/>
            <pc:sldMk cId="4263127264" sldId="276"/>
            <ac:picMk id="59" creationId="{45DEE540-A15C-4DDC-A2DD-00443D232932}"/>
          </ac:picMkLst>
        </pc:picChg>
        <pc:picChg chg="mod">
          <ac:chgData name="Owen Sheedy" userId="b1c9949c-efb5-4f8f-8e1c-29dbcaf5146f" providerId="ADAL" clId="{6377F2E3-033C-4623-A317-3371FB68E0E3}" dt="2020-10-16T20:44:36.661" v="376" actId="1076"/>
          <ac:picMkLst>
            <pc:docMk/>
            <pc:sldMk cId="4263127264" sldId="276"/>
            <ac:picMk id="60" creationId="{7F99A8C7-C7C7-4B40-BA33-00F745AF34ED}"/>
          </ac:picMkLst>
        </pc:picChg>
        <pc:picChg chg="del">
          <ac:chgData name="Owen Sheedy" userId="b1c9949c-efb5-4f8f-8e1c-29dbcaf5146f" providerId="ADAL" clId="{6377F2E3-033C-4623-A317-3371FB68E0E3}" dt="2020-10-16T20:42:26.157" v="350" actId="478"/>
          <ac:picMkLst>
            <pc:docMk/>
            <pc:sldMk cId="4263127264" sldId="276"/>
            <ac:picMk id="61" creationId="{1808A601-1D44-4F34-8E22-63678F6D7406}"/>
          </ac:picMkLst>
        </pc:picChg>
        <pc:picChg chg="mod">
          <ac:chgData name="Owen Sheedy" userId="b1c9949c-efb5-4f8f-8e1c-29dbcaf5146f" providerId="ADAL" clId="{6377F2E3-033C-4623-A317-3371FB68E0E3}" dt="2020-10-16T20:44:36.661" v="376" actId="1076"/>
          <ac:picMkLst>
            <pc:docMk/>
            <pc:sldMk cId="4263127264" sldId="276"/>
            <ac:picMk id="62" creationId="{5126BF62-25CA-4FAD-A37A-50B78C18620F}"/>
          </ac:picMkLst>
        </pc:picChg>
        <pc:picChg chg="del">
          <ac:chgData name="Owen Sheedy" userId="b1c9949c-efb5-4f8f-8e1c-29dbcaf5146f" providerId="ADAL" clId="{6377F2E3-033C-4623-A317-3371FB68E0E3}" dt="2020-10-16T20:44:20.318" v="373" actId="478"/>
          <ac:picMkLst>
            <pc:docMk/>
            <pc:sldMk cId="4263127264" sldId="276"/>
            <ac:picMk id="63" creationId="{9754AB35-B060-41AA-987E-01DA185BD48E}"/>
          </ac:picMkLst>
        </pc:picChg>
        <pc:picChg chg="del">
          <ac:chgData name="Owen Sheedy" userId="b1c9949c-efb5-4f8f-8e1c-29dbcaf5146f" providerId="ADAL" clId="{6377F2E3-033C-4623-A317-3371FB68E0E3}" dt="2020-10-16T20:41:43.827" v="340" actId="478"/>
          <ac:picMkLst>
            <pc:docMk/>
            <pc:sldMk cId="4263127264" sldId="276"/>
            <ac:picMk id="5124" creationId="{A6E526B6-333F-4677-A6A4-923811834272}"/>
          </ac:picMkLst>
        </pc:picChg>
        <pc:picChg chg="add mod">
          <ac:chgData name="Owen Sheedy" userId="b1c9949c-efb5-4f8f-8e1c-29dbcaf5146f" providerId="ADAL" clId="{6377F2E3-033C-4623-A317-3371FB68E0E3}" dt="2020-10-16T20:43:42.956" v="361" actId="1076"/>
          <ac:picMkLst>
            <pc:docMk/>
            <pc:sldMk cId="4263127264" sldId="276"/>
            <ac:picMk id="6146" creationId="{B7F74CAF-1400-4503-9544-4A86792D6D31}"/>
          </ac:picMkLst>
        </pc:picChg>
      </pc:sldChg>
      <pc:sldChg chg="addSp delSp modSp add">
        <pc:chgData name="Owen Sheedy" userId="b1c9949c-efb5-4f8f-8e1c-29dbcaf5146f" providerId="ADAL" clId="{6377F2E3-033C-4623-A317-3371FB68E0E3}" dt="2020-10-16T20:49:13.062" v="422" actId="1076"/>
        <pc:sldMkLst>
          <pc:docMk/>
          <pc:sldMk cId="2867545670" sldId="277"/>
        </pc:sldMkLst>
        <pc:picChg chg="mod">
          <ac:chgData name="Owen Sheedy" userId="b1c9949c-efb5-4f8f-8e1c-29dbcaf5146f" providerId="ADAL" clId="{6377F2E3-033C-4623-A317-3371FB68E0E3}" dt="2020-10-16T20:45:57.573" v="382" actId="1076"/>
          <ac:picMkLst>
            <pc:docMk/>
            <pc:sldMk cId="2867545670" sldId="277"/>
            <ac:picMk id="36" creationId="{47D77093-BB31-4F7D-8A9B-D1AFDBA677EB}"/>
          </ac:picMkLst>
        </pc:picChg>
        <pc:picChg chg="add mod">
          <ac:chgData name="Owen Sheedy" userId="b1c9949c-efb5-4f8f-8e1c-29dbcaf5146f" providerId="ADAL" clId="{6377F2E3-033C-4623-A317-3371FB68E0E3}" dt="2020-10-16T20:45:57.573" v="382" actId="1076"/>
          <ac:picMkLst>
            <pc:docMk/>
            <pc:sldMk cId="2867545670" sldId="277"/>
            <ac:picMk id="37" creationId="{A9846662-9B3F-46B8-8F69-728E2DDC091F}"/>
          </ac:picMkLst>
        </pc:picChg>
        <pc:picChg chg="del">
          <ac:chgData name="Owen Sheedy" userId="b1c9949c-efb5-4f8f-8e1c-29dbcaf5146f" providerId="ADAL" clId="{6377F2E3-033C-4623-A317-3371FB68E0E3}" dt="2020-10-16T20:46:56.392" v="397" actId="478"/>
          <ac:picMkLst>
            <pc:docMk/>
            <pc:sldMk cId="2867545670" sldId="277"/>
            <ac:picMk id="38" creationId="{5A77ADFF-4A0F-476F-93AD-6E1F26254560}"/>
          </ac:picMkLst>
        </pc:picChg>
        <pc:picChg chg="del mod">
          <ac:chgData name="Owen Sheedy" userId="b1c9949c-efb5-4f8f-8e1c-29dbcaf5146f" providerId="ADAL" clId="{6377F2E3-033C-4623-A317-3371FB68E0E3}" dt="2020-10-16T20:46:11.671" v="387" actId="478"/>
          <ac:picMkLst>
            <pc:docMk/>
            <pc:sldMk cId="2867545670" sldId="277"/>
            <ac:picMk id="39" creationId="{50ED4552-D142-4107-AF68-6B8DD1AF9F3D}"/>
          </ac:picMkLst>
        </pc:picChg>
        <pc:picChg chg="del">
          <ac:chgData name="Owen Sheedy" userId="b1c9949c-efb5-4f8f-8e1c-29dbcaf5146f" providerId="ADAL" clId="{6377F2E3-033C-4623-A317-3371FB68E0E3}" dt="2020-10-16T20:49:09.126" v="420" actId="478"/>
          <ac:picMkLst>
            <pc:docMk/>
            <pc:sldMk cId="2867545670" sldId="277"/>
            <ac:picMk id="40" creationId="{60E989F3-96CB-4D2A-8ECE-3F6DEE855CAB}"/>
          </ac:picMkLst>
        </pc:picChg>
        <pc:picChg chg="del">
          <ac:chgData name="Owen Sheedy" userId="b1c9949c-efb5-4f8f-8e1c-29dbcaf5146f" providerId="ADAL" clId="{6377F2E3-033C-4623-A317-3371FB68E0E3}" dt="2020-10-16T20:46:00.351" v="383" actId="478"/>
          <ac:picMkLst>
            <pc:docMk/>
            <pc:sldMk cId="2867545670" sldId="277"/>
            <ac:picMk id="41" creationId="{420CCF2A-A56C-4077-B82C-D02AC0920C95}"/>
          </ac:picMkLst>
        </pc:picChg>
        <pc:picChg chg="del mod">
          <ac:chgData name="Owen Sheedy" userId="b1c9949c-efb5-4f8f-8e1c-29dbcaf5146f" providerId="ADAL" clId="{6377F2E3-033C-4623-A317-3371FB68E0E3}" dt="2020-10-16T20:46:22.230" v="389" actId="478"/>
          <ac:picMkLst>
            <pc:docMk/>
            <pc:sldMk cId="2867545670" sldId="277"/>
            <ac:picMk id="43" creationId="{5A60E7C2-CC51-4D58-A384-AC7673916A68}"/>
          </ac:picMkLst>
        </pc:picChg>
        <pc:picChg chg="del mod">
          <ac:chgData name="Owen Sheedy" userId="b1c9949c-efb5-4f8f-8e1c-29dbcaf5146f" providerId="ADAL" clId="{6377F2E3-033C-4623-A317-3371FB68E0E3}" dt="2020-10-16T20:48:06.550" v="411" actId="478"/>
          <ac:picMkLst>
            <pc:docMk/>
            <pc:sldMk cId="2867545670" sldId="277"/>
            <ac:picMk id="44" creationId="{B7B4D7DE-851A-4FC6-B520-4B634D85B2C5}"/>
          </ac:picMkLst>
        </pc:picChg>
        <pc:picChg chg="del mod">
          <ac:chgData name="Owen Sheedy" userId="b1c9949c-efb5-4f8f-8e1c-29dbcaf5146f" providerId="ADAL" clId="{6377F2E3-033C-4623-A317-3371FB68E0E3}" dt="2020-10-16T20:49:08.465" v="418" actId="478"/>
          <ac:picMkLst>
            <pc:docMk/>
            <pc:sldMk cId="2867545670" sldId="277"/>
            <ac:picMk id="45" creationId="{D526B290-65E2-4F07-BA1D-139736537836}"/>
          </ac:picMkLst>
        </pc:picChg>
        <pc:picChg chg="del mod">
          <ac:chgData name="Owen Sheedy" userId="b1c9949c-efb5-4f8f-8e1c-29dbcaf5146f" providerId="ADAL" clId="{6377F2E3-033C-4623-A317-3371FB68E0E3}" dt="2020-10-16T20:49:08.799" v="419" actId="478"/>
          <ac:picMkLst>
            <pc:docMk/>
            <pc:sldMk cId="2867545670" sldId="277"/>
            <ac:picMk id="46" creationId="{FA9F906D-9B71-4D41-99D6-29F91676913D}"/>
          </ac:picMkLst>
        </pc:picChg>
        <pc:picChg chg="mod">
          <ac:chgData name="Owen Sheedy" userId="b1c9949c-efb5-4f8f-8e1c-29dbcaf5146f" providerId="ADAL" clId="{6377F2E3-033C-4623-A317-3371FB68E0E3}" dt="2020-10-16T20:45:57.573" v="382" actId="1076"/>
          <ac:picMkLst>
            <pc:docMk/>
            <pc:sldMk cId="2867545670" sldId="277"/>
            <ac:picMk id="47" creationId="{A64C25CB-01B5-413C-B080-C5CC07ABAAAD}"/>
          </ac:picMkLst>
        </pc:picChg>
        <pc:picChg chg="add mod">
          <ac:chgData name="Owen Sheedy" userId="b1c9949c-efb5-4f8f-8e1c-29dbcaf5146f" providerId="ADAL" clId="{6377F2E3-033C-4623-A317-3371FB68E0E3}" dt="2020-10-16T20:45:57.573" v="382" actId="1076"/>
          <ac:picMkLst>
            <pc:docMk/>
            <pc:sldMk cId="2867545670" sldId="277"/>
            <ac:picMk id="48" creationId="{3E4C38E2-DFF0-44EF-9D25-C0DF871AB626}"/>
          </ac:picMkLst>
        </pc:picChg>
        <pc:picChg chg="mod">
          <ac:chgData name="Owen Sheedy" userId="b1c9949c-efb5-4f8f-8e1c-29dbcaf5146f" providerId="ADAL" clId="{6377F2E3-033C-4623-A317-3371FB68E0E3}" dt="2020-10-16T20:45:57.573" v="382" actId="1076"/>
          <ac:picMkLst>
            <pc:docMk/>
            <pc:sldMk cId="2867545670" sldId="277"/>
            <ac:picMk id="49" creationId="{8B11E593-ACAB-403E-892D-A4455DAFBDB2}"/>
          </ac:picMkLst>
        </pc:picChg>
        <pc:picChg chg="add del mod">
          <ac:chgData name="Owen Sheedy" userId="b1c9949c-efb5-4f8f-8e1c-29dbcaf5146f" providerId="ADAL" clId="{6377F2E3-033C-4623-A317-3371FB68E0E3}" dt="2020-10-16T20:48:04.928" v="409" actId="478"/>
          <ac:picMkLst>
            <pc:docMk/>
            <pc:sldMk cId="2867545670" sldId="277"/>
            <ac:picMk id="51" creationId="{34B0D4BD-B103-4488-9CC6-A42FB7EBAED0}"/>
          </ac:picMkLst>
        </pc:picChg>
        <pc:picChg chg="del">
          <ac:chgData name="Owen Sheedy" userId="b1c9949c-efb5-4f8f-8e1c-29dbcaf5146f" providerId="ADAL" clId="{6377F2E3-033C-4623-A317-3371FB68E0E3}" dt="2020-10-16T20:45:46.372" v="380" actId="478"/>
          <ac:picMkLst>
            <pc:docMk/>
            <pc:sldMk cId="2867545670" sldId="277"/>
            <ac:picMk id="52" creationId="{D574FC93-3F46-425F-AD48-1883948D1832}"/>
          </ac:picMkLst>
        </pc:picChg>
        <pc:picChg chg="add del mod">
          <ac:chgData name="Owen Sheedy" userId="b1c9949c-efb5-4f8f-8e1c-29dbcaf5146f" providerId="ADAL" clId="{6377F2E3-033C-4623-A317-3371FB68E0E3}" dt="2020-10-16T20:48:05.302" v="410" actId="478"/>
          <ac:picMkLst>
            <pc:docMk/>
            <pc:sldMk cId="2867545670" sldId="277"/>
            <ac:picMk id="54" creationId="{11D1D1A0-A7B2-45E1-AF18-4D9ECB1C6361}"/>
          </ac:picMkLst>
        </pc:picChg>
        <pc:picChg chg="add mod">
          <ac:chgData name="Owen Sheedy" userId="b1c9949c-efb5-4f8f-8e1c-29dbcaf5146f" providerId="ADAL" clId="{6377F2E3-033C-4623-A317-3371FB68E0E3}" dt="2020-10-16T20:46:44.525" v="396" actId="1076"/>
          <ac:picMkLst>
            <pc:docMk/>
            <pc:sldMk cId="2867545670" sldId="277"/>
            <ac:picMk id="55" creationId="{FA649E7D-1CFF-4042-9C01-EE53078A2E99}"/>
          </ac:picMkLst>
        </pc:picChg>
        <pc:picChg chg="add mod">
          <ac:chgData name="Owen Sheedy" userId="b1c9949c-efb5-4f8f-8e1c-29dbcaf5146f" providerId="ADAL" clId="{6377F2E3-033C-4623-A317-3371FB68E0E3}" dt="2020-10-16T20:46:37.509" v="394" actId="1076"/>
          <ac:picMkLst>
            <pc:docMk/>
            <pc:sldMk cId="2867545670" sldId="277"/>
            <ac:picMk id="56" creationId="{5410BD46-58CA-49E2-8FDA-09D069D93702}"/>
          </ac:picMkLst>
        </pc:picChg>
        <pc:picChg chg="add mod">
          <ac:chgData name="Owen Sheedy" userId="b1c9949c-efb5-4f8f-8e1c-29dbcaf5146f" providerId="ADAL" clId="{6377F2E3-033C-4623-A317-3371FB68E0E3}" dt="2020-10-16T20:47:09.453" v="403" actId="1076"/>
          <ac:picMkLst>
            <pc:docMk/>
            <pc:sldMk cId="2867545670" sldId="277"/>
            <ac:picMk id="57" creationId="{98526C4A-C274-4BDD-AEEE-61EAC02697D6}"/>
          </ac:picMkLst>
        </pc:picChg>
        <pc:picChg chg="add mod">
          <ac:chgData name="Owen Sheedy" userId="b1c9949c-efb5-4f8f-8e1c-29dbcaf5146f" providerId="ADAL" clId="{6377F2E3-033C-4623-A317-3371FB68E0E3}" dt="2020-10-16T20:47:19.014" v="404" actId="1076"/>
          <ac:picMkLst>
            <pc:docMk/>
            <pc:sldMk cId="2867545670" sldId="277"/>
            <ac:picMk id="58" creationId="{0AD62AD4-C4F3-4227-B3ED-DFAECF14F213}"/>
          </ac:picMkLst>
        </pc:picChg>
        <pc:picChg chg="del mod">
          <ac:chgData name="Owen Sheedy" userId="b1c9949c-efb5-4f8f-8e1c-29dbcaf5146f" providerId="ADAL" clId="{6377F2E3-033C-4623-A317-3371FB68E0E3}" dt="2020-10-16T20:46:22.230" v="389" actId="478"/>
          <ac:picMkLst>
            <pc:docMk/>
            <pc:sldMk cId="2867545670" sldId="277"/>
            <ac:picMk id="6146" creationId="{B7F74CAF-1400-4503-9544-4A86792D6D31}"/>
          </ac:picMkLst>
        </pc:picChg>
        <pc:picChg chg="add del">
          <ac:chgData name="Owen Sheedy" userId="b1c9949c-efb5-4f8f-8e1c-29dbcaf5146f" providerId="ADAL" clId="{6377F2E3-033C-4623-A317-3371FB68E0E3}" dt="2020-10-16T20:48:25.167" v="413" actId="478"/>
          <ac:picMkLst>
            <pc:docMk/>
            <pc:sldMk cId="2867545670" sldId="277"/>
            <ac:picMk id="8194" creationId="{77D4C20A-A190-49C0-89B3-39CF118AE362}"/>
          </ac:picMkLst>
        </pc:picChg>
        <pc:picChg chg="add del">
          <ac:chgData name="Owen Sheedy" userId="b1c9949c-efb5-4f8f-8e1c-29dbcaf5146f" providerId="ADAL" clId="{6377F2E3-033C-4623-A317-3371FB68E0E3}" dt="2020-10-16T20:48:42.063" v="415" actId="478"/>
          <ac:picMkLst>
            <pc:docMk/>
            <pc:sldMk cId="2867545670" sldId="277"/>
            <ac:picMk id="8196" creationId="{054D0A41-4E23-4DC6-9F92-BFE6EBAA3C2F}"/>
          </ac:picMkLst>
        </pc:picChg>
        <pc:picChg chg="add mod">
          <ac:chgData name="Owen Sheedy" userId="b1c9949c-efb5-4f8f-8e1c-29dbcaf5146f" providerId="ADAL" clId="{6377F2E3-033C-4623-A317-3371FB68E0E3}" dt="2020-10-16T20:49:02.838" v="417" actId="1076"/>
          <ac:picMkLst>
            <pc:docMk/>
            <pc:sldMk cId="2867545670" sldId="277"/>
            <ac:picMk id="8198" creationId="{7F8D784A-E66E-40B5-8D6D-10D633B19557}"/>
          </ac:picMkLst>
        </pc:picChg>
        <pc:picChg chg="add mod">
          <ac:chgData name="Owen Sheedy" userId="b1c9949c-efb5-4f8f-8e1c-29dbcaf5146f" providerId="ADAL" clId="{6377F2E3-033C-4623-A317-3371FB68E0E3}" dt="2020-10-16T20:49:13.062" v="422" actId="1076"/>
          <ac:picMkLst>
            <pc:docMk/>
            <pc:sldMk cId="2867545670" sldId="277"/>
            <ac:picMk id="8200" creationId="{1F95B714-5529-4510-9AA5-FFAEE2F887C2}"/>
          </ac:picMkLst>
        </pc:picChg>
      </pc:sldChg>
      <pc:sldChg chg="addSp delSp modSp add">
        <pc:chgData name="Owen Sheedy" userId="b1c9949c-efb5-4f8f-8e1c-29dbcaf5146f" providerId="ADAL" clId="{6377F2E3-033C-4623-A317-3371FB68E0E3}" dt="2020-10-16T20:50:55.863" v="451" actId="1076"/>
        <pc:sldMkLst>
          <pc:docMk/>
          <pc:sldMk cId="3311852262" sldId="278"/>
        </pc:sldMkLst>
        <pc:picChg chg="del">
          <ac:chgData name="Owen Sheedy" userId="b1c9949c-efb5-4f8f-8e1c-29dbcaf5146f" providerId="ADAL" clId="{6377F2E3-033C-4623-A317-3371FB68E0E3}" dt="2020-10-16T20:49:52.089" v="427" actId="478"/>
          <ac:picMkLst>
            <pc:docMk/>
            <pc:sldMk cId="3311852262" sldId="278"/>
            <ac:picMk id="37" creationId="{A9846662-9B3F-46B8-8F69-728E2DDC091F}"/>
          </ac:picMkLst>
        </pc:picChg>
        <pc:picChg chg="add mod">
          <ac:chgData name="Owen Sheedy" userId="b1c9949c-efb5-4f8f-8e1c-29dbcaf5146f" providerId="ADAL" clId="{6377F2E3-033C-4623-A317-3371FB68E0E3}" dt="2020-10-16T20:50:42.215" v="446" actId="1076"/>
          <ac:picMkLst>
            <pc:docMk/>
            <pc:sldMk cId="3311852262" sldId="278"/>
            <ac:picMk id="38" creationId="{3D143F35-0156-40B0-A378-01633B503CA5}"/>
          </ac:picMkLst>
        </pc:picChg>
        <pc:picChg chg="add mod">
          <ac:chgData name="Owen Sheedy" userId="b1c9949c-efb5-4f8f-8e1c-29dbcaf5146f" providerId="ADAL" clId="{6377F2E3-033C-4623-A317-3371FB68E0E3}" dt="2020-10-16T20:50:42.215" v="446" actId="1076"/>
          <ac:picMkLst>
            <pc:docMk/>
            <pc:sldMk cId="3311852262" sldId="278"/>
            <ac:picMk id="39" creationId="{96073D5C-5469-407B-972E-C8C7C5D07F5F}"/>
          </ac:picMkLst>
        </pc:picChg>
        <pc:picChg chg="del">
          <ac:chgData name="Owen Sheedy" userId="b1c9949c-efb5-4f8f-8e1c-29dbcaf5146f" providerId="ADAL" clId="{6377F2E3-033C-4623-A317-3371FB68E0E3}" dt="2020-10-16T20:50:07.168" v="437" actId="478"/>
          <ac:picMkLst>
            <pc:docMk/>
            <pc:sldMk cId="3311852262" sldId="278"/>
            <ac:picMk id="40" creationId="{60E989F3-96CB-4D2A-8ECE-3F6DEE855CAB}"/>
          </ac:picMkLst>
        </pc:picChg>
        <pc:picChg chg="add mod">
          <ac:chgData name="Owen Sheedy" userId="b1c9949c-efb5-4f8f-8e1c-29dbcaf5146f" providerId="ADAL" clId="{6377F2E3-033C-4623-A317-3371FB68E0E3}" dt="2020-10-16T20:50:55.863" v="451" actId="1076"/>
          <ac:picMkLst>
            <pc:docMk/>
            <pc:sldMk cId="3311852262" sldId="278"/>
            <ac:picMk id="41" creationId="{2A0BFC25-927F-4C8E-971E-A44066447DF6}"/>
          </ac:picMkLst>
        </pc:picChg>
        <pc:picChg chg="del">
          <ac:chgData name="Owen Sheedy" userId="b1c9949c-efb5-4f8f-8e1c-29dbcaf5146f" providerId="ADAL" clId="{6377F2E3-033C-4623-A317-3371FB68E0E3}" dt="2020-10-16T20:50:47.384" v="449" actId="478"/>
          <ac:picMkLst>
            <pc:docMk/>
            <pc:sldMk cId="3311852262" sldId="278"/>
            <ac:picMk id="42" creationId="{1225559D-A328-46A8-BACB-DBB1120BCA0C}"/>
          </ac:picMkLst>
        </pc:picChg>
        <pc:picChg chg="del">
          <ac:chgData name="Owen Sheedy" userId="b1c9949c-efb5-4f8f-8e1c-29dbcaf5146f" providerId="ADAL" clId="{6377F2E3-033C-4623-A317-3371FB68E0E3}" dt="2020-10-16T20:50:06.343" v="435" actId="478"/>
          <ac:picMkLst>
            <pc:docMk/>
            <pc:sldMk cId="3311852262" sldId="278"/>
            <ac:picMk id="45" creationId="{D526B290-65E2-4F07-BA1D-139736537836}"/>
          </ac:picMkLst>
        </pc:picChg>
        <pc:picChg chg="del">
          <ac:chgData name="Owen Sheedy" userId="b1c9949c-efb5-4f8f-8e1c-29dbcaf5146f" providerId="ADAL" clId="{6377F2E3-033C-4623-A317-3371FB68E0E3}" dt="2020-10-16T20:50:06.727" v="436" actId="478"/>
          <ac:picMkLst>
            <pc:docMk/>
            <pc:sldMk cId="3311852262" sldId="278"/>
            <ac:picMk id="46" creationId="{FA9F906D-9B71-4D41-99D6-29F91676913D}"/>
          </ac:picMkLst>
        </pc:picChg>
        <pc:picChg chg="del">
          <ac:chgData name="Owen Sheedy" userId="b1c9949c-efb5-4f8f-8e1c-29dbcaf5146f" providerId="ADAL" clId="{6377F2E3-033C-4623-A317-3371FB68E0E3}" dt="2020-10-16T20:49:53.126" v="429" actId="478"/>
          <ac:picMkLst>
            <pc:docMk/>
            <pc:sldMk cId="3311852262" sldId="278"/>
            <ac:picMk id="47" creationId="{A64C25CB-01B5-413C-B080-C5CC07ABAAAD}"/>
          </ac:picMkLst>
        </pc:picChg>
        <pc:picChg chg="del">
          <ac:chgData name="Owen Sheedy" userId="b1c9949c-efb5-4f8f-8e1c-29dbcaf5146f" providerId="ADAL" clId="{6377F2E3-033C-4623-A317-3371FB68E0E3}" dt="2020-10-16T20:49:52.775" v="428" actId="478"/>
          <ac:picMkLst>
            <pc:docMk/>
            <pc:sldMk cId="3311852262" sldId="278"/>
            <ac:picMk id="48" creationId="{3E4C38E2-DFF0-44EF-9D25-C0DF871AB626}"/>
          </ac:picMkLst>
        </pc:picChg>
        <pc:picChg chg="del">
          <ac:chgData name="Owen Sheedy" userId="b1c9949c-efb5-4f8f-8e1c-29dbcaf5146f" providerId="ADAL" clId="{6377F2E3-033C-4623-A317-3371FB68E0E3}" dt="2020-10-16T20:49:54.002" v="430" actId="478"/>
          <ac:picMkLst>
            <pc:docMk/>
            <pc:sldMk cId="3311852262" sldId="278"/>
            <ac:picMk id="49" creationId="{8B11E593-ACAB-403E-892D-A4455DAFBDB2}"/>
          </ac:picMkLst>
        </pc:picChg>
        <pc:picChg chg="del">
          <ac:chgData name="Owen Sheedy" userId="b1c9949c-efb5-4f8f-8e1c-29dbcaf5146f" providerId="ADAL" clId="{6377F2E3-033C-4623-A317-3371FB68E0E3}" dt="2020-10-16T20:50:46.465" v="447" actId="478"/>
          <ac:picMkLst>
            <pc:docMk/>
            <pc:sldMk cId="3311852262" sldId="278"/>
            <ac:picMk id="50" creationId="{1E7137FE-17C5-4474-B51F-1817575B91A5}"/>
          </ac:picMkLst>
        </pc:picChg>
        <pc:picChg chg="del">
          <ac:chgData name="Owen Sheedy" userId="b1c9949c-efb5-4f8f-8e1c-29dbcaf5146f" providerId="ADAL" clId="{6377F2E3-033C-4623-A317-3371FB68E0E3}" dt="2020-10-16T20:50:46.890" v="448" actId="478"/>
          <ac:picMkLst>
            <pc:docMk/>
            <pc:sldMk cId="3311852262" sldId="278"/>
            <ac:picMk id="53" creationId="{672C71CD-675C-4303-86CB-330E7936F77E}"/>
          </ac:picMkLst>
        </pc:picChg>
        <pc:picChg chg="del">
          <ac:chgData name="Owen Sheedy" userId="b1c9949c-efb5-4f8f-8e1c-29dbcaf5146f" providerId="ADAL" clId="{6377F2E3-033C-4623-A317-3371FB68E0E3}" dt="2020-10-16T20:49:40.913" v="423" actId="478"/>
          <ac:picMkLst>
            <pc:docMk/>
            <pc:sldMk cId="3311852262" sldId="278"/>
            <ac:picMk id="55" creationId="{FA649E7D-1CFF-4042-9C01-EE53078A2E99}"/>
          </ac:picMkLst>
        </pc:picChg>
        <pc:picChg chg="del">
          <ac:chgData name="Owen Sheedy" userId="b1c9949c-efb5-4f8f-8e1c-29dbcaf5146f" providerId="ADAL" clId="{6377F2E3-033C-4623-A317-3371FB68E0E3}" dt="2020-10-16T20:49:41.367" v="424" actId="478"/>
          <ac:picMkLst>
            <pc:docMk/>
            <pc:sldMk cId="3311852262" sldId="278"/>
            <ac:picMk id="56" creationId="{5410BD46-58CA-49E2-8FDA-09D069D93702}"/>
          </ac:picMkLst>
        </pc:picChg>
        <pc:picChg chg="del">
          <ac:chgData name="Owen Sheedy" userId="b1c9949c-efb5-4f8f-8e1c-29dbcaf5146f" providerId="ADAL" clId="{6377F2E3-033C-4623-A317-3371FB68E0E3}" dt="2020-10-16T20:50:05.991" v="434" actId="478"/>
          <ac:picMkLst>
            <pc:docMk/>
            <pc:sldMk cId="3311852262" sldId="278"/>
            <ac:picMk id="57" creationId="{98526C4A-C274-4BDD-AEEE-61EAC02697D6}"/>
          </ac:picMkLst>
        </pc:picChg>
        <pc:picChg chg="del">
          <ac:chgData name="Owen Sheedy" userId="b1c9949c-efb5-4f8f-8e1c-29dbcaf5146f" providerId="ADAL" clId="{6377F2E3-033C-4623-A317-3371FB68E0E3}" dt="2020-10-16T20:50:05.622" v="433" actId="478"/>
          <ac:picMkLst>
            <pc:docMk/>
            <pc:sldMk cId="3311852262" sldId="278"/>
            <ac:picMk id="58" creationId="{0AD62AD4-C4F3-4227-B3ED-DFAECF14F213}"/>
          </ac:picMkLst>
        </pc:picChg>
        <pc:picChg chg="add mod">
          <ac:chgData name="Owen Sheedy" userId="b1c9949c-efb5-4f8f-8e1c-29dbcaf5146f" providerId="ADAL" clId="{6377F2E3-033C-4623-A317-3371FB68E0E3}" dt="2020-10-16T20:49:44.990" v="426" actId="1076"/>
          <ac:picMkLst>
            <pc:docMk/>
            <pc:sldMk cId="3311852262" sldId="278"/>
            <ac:picMk id="9218" creationId="{88F3E812-D058-42BB-8F85-D8D3B7CC56BE}"/>
          </ac:picMkLst>
        </pc:picChg>
        <pc:picChg chg="add mod">
          <ac:chgData name="Owen Sheedy" userId="b1c9949c-efb5-4f8f-8e1c-29dbcaf5146f" providerId="ADAL" clId="{6377F2E3-033C-4623-A317-3371FB68E0E3}" dt="2020-10-16T20:50:01.287" v="432" actId="1076"/>
          <ac:picMkLst>
            <pc:docMk/>
            <pc:sldMk cId="3311852262" sldId="278"/>
            <ac:picMk id="9220" creationId="{F2A650C3-77FD-4FB4-8D49-841A69E2BB64}"/>
          </ac:picMkLst>
        </pc:picChg>
        <pc:picChg chg="add mod">
          <ac:chgData name="Owen Sheedy" userId="b1c9949c-efb5-4f8f-8e1c-29dbcaf5146f" providerId="ADAL" clId="{6377F2E3-033C-4623-A317-3371FB68E0E3}" dt="2020-10-16T20:50:20.094" v="442" actId="1076"/>
          <ac:picMkLst>
            <pc:docMk/>
            <pc:sldMk cId="3311852262" sldId="278"/>
            <ac:picMk id="9222" creationId="{1905F44E-3DFF-4F6B-B6AB-F5CC213DBA45}"/>
          </ac:picMkLst>
        </pc:picChg>
        <pc:picChg chg="add del mod">
          <ac:chgData name="Owen Sheedy" userId="b1c9949c-efb5-4f8f-8e1c-29dbcaf5146f" providerId="ADAL" clId="{6377F2E3-033C-4623-A317-3371FB68E0E3}" dt="2020-10-16T20:50:24.471" v="444" actId="478"/>
          <ac:picMkLst>
            <pc:docMk/>
            <pc:sldMk cId="3311852262" sldId="278"/>
            <ac:picMk id="9224" creationId="{B52717E3-0F69-4286-B667-6B69BE12EABD}"/>
          </ac:picMkLst>
        </pc:picChg>
      </pc:sldChg>
      <pc:sldChg chg="addSp delSp modSp add">
        <pc:chgData name="Owen Sheedy" userId="b1c9949c-efb5-4f8f-8e1c-29dbcaf5146f" providerId="ADAL" clId="{6377F2E3-033C-4623-A317-3371FB68E0E3}" dt="2020-10-16T20:51:56.757" v="468"/>
        <pc:sldMkLst>
          <pc:docMk/>
          <pc:sldMk cId="1194910730" sldId="279"/>
        </pc:sldMkLst>
        <pc:picChg chg="del">
          <ac:chgData name="Owen Sheedy" userId="b1c9949c-efb5-4f8f-8e1c-29dbcaf5146f" providerId="ADAL" clId="{6377F2E3-033C-4623-A317-3371FB68E0E3}" dt="2020-10-16T20:51:49.257" v="464" actId="478"/>
          <ac:picMkLst>
            <pc:docMk/>
            <pc:sldMk cId="1194910730" sldId="279"/>
            <ac:picMk id="37" creationId="{A9846662-9B3F-46B8-8F69-728E2DDC091F}"/>
          </ac:picMkLst>
        </pc:picChg>
        <pc:picChg chg="add">
          <ac:chgData name="Owen Sheedy" userId="b1c9949c-efb5-4f8f-8e1c-29dbcaf5146f" providerId="ADAL" clId="{6377F2E3-033C-4623-A317-3371FB68E0E3}" dt="2020-10-16T20:51:23.414" v="457"/>
          <ac:picMkLst>
            <pc:docMk/>
            <pc:sldMk cId="1194910730" sldId="279"/>
            <ac:picMk id="38" creationId="{45871570-0095-4A9B-862E-F27290DAC667}"/>
          </ac:picMkLst>
        </pc:picChg>
        <pc:picChg chg="add">
          <ac:chgData name="Owen Sheedy" userId="b1c9949c-efb5-4f8f-8e1c-29dbcaf5146f" providerId="ADAL" clId="{6377F2E3-033C-4623-A317-3371FB68E0E3}" dt="2020-10-16T20:51:23.414" v="457"/>
          <ac:picMkLst>
            <pc:docMk/>
            <pc:sldMk cId="1194910730" sldId="279"/>
            <ac:picMk id="39" creationId="{2C9578C5-675A-4EDF-BE45-4B1C581FB48B}"/>
          </ac:picMkLst>
        </pc:picChg>
        <pc:picChg chg="add del">
          <ac:chgData name="Owen Sheedy" userId="b1c9949c-efb5-4f8f-8e1c-29dbcaf5146f" providerId="ADAL" clId="{6377F2E3-033C-4623-A317-3371FB68E0E3}" dt="2020-10-16T20:51:32.791" v="458" actId="478"/>
          <ac:picMkLst>
            <pc:docMk/>
            <pc:sldMk cId="1194910730" sldId="279"/>
            <ac:picMk id="41" creationId="{62BB4C45-4AF6-4376-8A62-0F4E0B9DF3B8}"/>
          </ac:picMkLst>
        </pc:picChg>
        <pc:picChg chg="add del">
          <ac:chgData name="Owen Sheedy" userId="b1c9949c-efb5-4f8f-8e1c-29dbcaf5146f" providerId="ADAL" clId="{6377F2E3-033C-4623-A317-3371FB68E0E3}" dt="2020-10-16T20:51:33.726" v="460" actId="478"/>
          <ac:picMkLst>
            <pc:docMk/>
            <pc:sldMk cId="1194910730" sldId="279"/>
            <ac:picMk id="43" creationId="{8B5CD1A9-6543-41BC-8DD7-0E8E37BFCCB6}"/>
          </ac:picMkLst>
        </pc:picChg>
        <pc:picChg chg="del">
          <ac:chgData name="Owen Sheedy" userId="b1c9949c-efb5-4f8f-8e1c-29dbcaf5146f" providerId="ADAL" clId="{6377F2E3-033C-4623-A317-3371FB68E0E3}" dt="2020-10-16T20:51:21.696" v="454" actId="478"/>
          <ac:picMkLst>
            <pc:docMk/>
            <pc:sldMk cId="1194910730" sldId="279"/>
            <ac:picMk id="44" creationId="{B7B4D7DE-851A-4FC6-B520-4B634D85B2C5}"/>
          </ac:picMkLst>
        </pc:picChg>
        <pc:picChg chg="del">
          <ac:chgData name="Owen Sheedy" userId="b1c9949c-efb5-4f8f-8e1c-29dbcaf5146f" providerId="ADAL" clId="{6377F2E3-033C-4623-A317-3371FB68E0E3}" dt="2020-10-16T20:51:50.033" v="466" actId="478"/>
          <ac:picMkLst>
            <pc:docMk/>
            <pc:sldMk cId="1194910730" sldId="279"/>
            <ac:picMk id="47" creationId="{A64C25CB-01B5-413C-B080-C5CC07ABAAAD}"/>
          </ac:picMkLst>
        </pc:picChg>
        <pc:picChg chg="del">
          <ac:chgData name="Owen Sheedy" userId="b1c9949c-efb5-4f8f-8e1c-29dbcaf5146f" providerId="ADAL" clId="{6377F2E3-033C-4623-A317-3371FB68E0E3}" dt="2020-10-16T20:51:49.616" v="465" actId="478"/>
          <ac:picMkLst>
            <pc:docMk/>
            <pc:sldMk cId="1194910730" sldId="279"/>
            <ac:picMk id="48" creationId="{3E4C38E2-DFF0-44EF-9D25-C0DF871AB626}"/>
          </ac:picMkLst>
        </pc:picChg>
        <pc:picChg chg="del">
          <ac:chgData name="Owen Sheedy" userId="b1c9949c-efb5-4f8f-8e1c-29dbcaf5146f" providerId="ADAL" clId="{6377F2E3-033C-4623-A317-3371FB68E0E3}" dt="2020-10-16T20:51:50.833" v="467" actId="478"/>
          <ac:picMkLst>
            <pc:docMk/>
            <pc:sldMk cId="1194910730" sldId="279"/>
            <ac:picMk id="49" creationId="{8B11E593-ACAB-403E-892D-A4455DAFBDB2}"/>
          </ac:picMkLst>
        </pc:picChg>
        <pc:picChg chg="del">
          <ac:chgData name="Owen Sheedy" userId="b1c9949c-efb5-4f8f-8e1c-29dbcaf5146f" providerId="ADAL" clId="{6377F2E3-033C-4623-A317-3371FB68E0E3}" dt="2020-10-16T20:51:20.985" v="452" actId="478"/>
          <ac:picMkLst>
            <pc:docMk/>
            <pc:sldMk cId="1194910730" sldId="279"/>
            <ac:picMk id="51" creationId="{34B0D4BD-B103-4488-9CC6-A42FB7EBAED0}"/>
          </ac:picMkLst>
        </pc:picChg>
        <pc:picChg chg="add">
          <ac:chgData name="Owen Sheedy" userId="b1c9949c-efb5-4f8f-8e1c-29dbcaf5146f" providerId="ADAL" clId="{6377F2E3-033C-4623-A317-3371FB68E0E3}" dt="2020-10-16T20:51:23.414" v="457"/>
          <ac:picMkLst>
            <pc:docMk/>
            <pc:sldMk cId="1194910730" sldId="279"/>
            <ac:picMk id="52" creationId="{AAA80E9F-F134-4222-8C1A-AFD6C144CD8D}"/>
          </ac:picMkLst>
        </pc:picChg>
        <pc:picChg chg="del">
          <ac:chgData name="Owen Sheedy" userId="b1c9949c-efb5-4f8f-8e1c-29dbcaf5146f" providerId="ADAL" clId="{6377F2E3-033C-4623-A317-3371FB68E0E3}" dt="2020-10-16T20:51:21.353" v="453" actId="478"/>
          <ac:picMkLst>
            <pc:docMk/>
            <pc:sldMk cId="1194910730" sldId="279"/>
            <ac:picMk id="54" creationId="{11D1D1A0-A7B2-45E1-AF18-4D9ECB1C6361}"/>
          </ac:picMkLst>
        </pc:picChg>
        <pc:picChg chg="del">
          <ac:chgData name="Owen Sheedy" userId="b1c9949c-efb5-4f8f-8e1c-29dbcaf5146f" providerId="ADAL" clId="{6377F2E3-033C-4623-A317-3371FB68E0E3}" dt="2020-10-16T20:51:22.097" v="455" actId="478"/>
          <ac:picMkLst>
            <pc:docMk/>
            <pc:sldMk cId="1194910730" sldId="279"/>
            <ac:picMk id="55" creationId="{FA649E7D-1CFF-4042-9C01-EE53078A2E99}"/>
          </ac:picMkLst>
        </pc:picChg>
        <pc:picChg chg="del">
          <ac:chgData name="Owen Sheedy" userId="b1c9949c-efb5-4f8f-8e1c-29dbcaf5146f" providerId="ADAL" clId="{6377F2E3-033C-4623-A317-3371FB68E0E3}" dt="2020-10-16T20:51:22.512" v="456" actId="478"/>
          <ac:picMkLst>
            <pc:docMk/>
            <pc:sldMk cId="1194910730" sldId="279"/>
            <ac:picMk id="56" creationId="{5410BD46-58CA-49E2-8FDA-09D069D93702}"/>
          </ac:picMkLst>
        </pc:picChg>
        <pc:picChg chg="add del">
          <ac:chgData name="Owen Sheedy" userId="b1c9949c-efb5-4f8f-8e1c-29dbcaf5146f" providerId="ADAL" clId="{6377F2E3-033C-4623-A317-3371FB68E0E3}" dt="2020-10-16T20:51:33.377" v="459" actId="478"/>
          <ac:picMkLst>
            <pc:docMk/>
            <pc:sldMk cId="1194910730" sldId="279"/>
            <ac:picMk id="61" creationId="{EC349996-4C2E-4E49-9732-B6403E7E806A}"/>
          </ac:picMkLst>
        </pc:picChg>
        <pc:picChg chg="add mod">
          <ac:chgData name="Owen Sheedy" userId="b1c9949c-efb5-4f8f-8e1c-29dbcaf5146f" providerId="ADAL" clId="{6377F2E3-033C-4623-A317-3371FB68E0E3}" dt="2020-10-16T20:51:44.143" v="463" actId="1076"/>
          <ac:picMkLst>
            <pc:docMk/>
            <pc:sldMk cId="1194910730" sldId="279"/>
            <ac:picMk id="63" creationId="{C92F5ABB-DAAA-4AB3-BC26-20CDF78787FB}"/>
          </ac:picMkLst>
        </pc:picChg>
        <pc:picChg chg="add mod">
          <ac:chgData name="Owen Sheedy" userId="b1c9949c-efb5-4f8f-8e1c-29dbcaf5146f" providerId="ADAL" clId="{6377F2E3-033C-4623-A317-3371FB68E0E3}" dt="2020-10-16T20:51:42.255" v="462" actId="1076"/>
          <ac:picMkLst>
            <pc:docMk/>
            <pc:sldMk cId="1194910730" sldId="279"/>
            <ac:picMk id="64" creationId="{DDE7EBDF-2C12-4A51-8739-E80DC3AD482C}"/>
          </ac:picMkLst>
        </pc:picChg>
        <pc:picChg chg="add mod">
          <ac:chgData name="Owen Sheedy" userId="b1c9949c-efb5-4f8f-8e1c-29dbcaf5146f" providerId="ADAL" clId="{6377F2E3-033C-4623-A317-3371FB68E0E3}" dt="2020-10-16T20:51:42.255" v="462" actId="1076"/>
          <ac:picMkLst>
            <pc:docMk/>
            <pc:sldMk cId="1194910730" sldId="279"/>
            <ac:picMk id="65" creationId="{2A20EC0D-EC34-4C0C-A9C8-A33A72B0EA8D}"/>
          </ac:picMkLst>
        </pc:picChg>
        <pc:picChg chg="add">
          <ac:chgData name="Owen Sheedy" userId="b1c9949c-efb5-4f8f-8e1c-29dbcaf5146f" providerId="ADAL" clId="{6377F2E3-033C-4623-A317-3371FB68E0E3}" dt="2020-10-16T20:51:56.757" v="468"/>
          <ac:picMkLst>
            <pc:docMk/>
            <pc:sldMk cId="1194910730" sldId="279"/>
            <ac:picMk id="66" creationId="{B97B2538-95A2-4E75-9917-DE195781C5E4}"/>
          </ac:picMkLst>
        </pc:picChg>
      </pc:sldChg>
    </pc:docChg>
  </pc:docChgLst>
  <pc:docChgLst>
    <pc:chgData name="Owen Sheedy" userId="S::owen.sheedy@lethsd.ab.ca::b1c9949c-efb5-4f8f-8e1c-29dbcaf5146f" providerId="AD" clId="Web-{D5D6E608-EC6C-A385-9D55-8D603B472FB8}"/>
    <pc:docChg chg="modSld">
      <pc:chgData name="Owen Sheedy" userId="S::owen.sheedy@lethsd.ab.ca::b1c9949c-efb5-4f8f-8e1c-29dbcaf5146f" providerId="AD" clId="Web-{D5D6E608-EC6C-A385-9D55-8D603B472FB8}" dt="2020-10-16T19:48:47.504" v="0" actId="1076"/>
      <pc:docMkLst>
        <pc:docMk/>
      </pc:docMkLst>
      <pc:sldChg chg="modSp">
        <pc:chgData name="Owen Sheedy" userId="S::owen.sheedy@lethsd.ab.ca::b1c9949c-efb5-4f8f-8e1c-29dbcaf5146f" providerId="AD" clId="Web-{D5D6E608-EC6C-A385-9D55-8D603B472FB8}" dt="2020-10-16T19:48:47.504" v="0" actId="1076"/>
        <pc:sldMkLst>
          <pc:docMk/>
          <pc:sldMk cId="1872167002" sldId="264"/>
        </pc:sldMkLst>
        <pc:picChg chg="mod">
          <ac:chgData name="Owen Sheedy" userId="S::owen.sheedy@lethsd.ab.ca::b1c9949c-efb5-4f8f-8e1c-29dbcaf5146f" providerId="AD" clId="Web-{D5D6E608-EC6C-A385-9D55-8D603B472FB8}" dt="2020-10-16T19:48:47.504" v="0" actId="1076"/>
          <ac:picMkLst>
            <pc:docMk/>
            <pc:sldMk cId="1872167002" sldId="264"/>
            <ac:picMk id="10" creationId="{7969CF6D-A696-40CA-ACAF-5B51918E6CB0}"/>
          </ac:picMkLst>
        </pc:picChg>
      </pc:sldChg>
    </pc:docChg>
  </pc:docChgLst>
  <pc:docChgLst>
    <pc:chgData name="Owen Sheedy" userId="S::owen.sheedy@lethsd.ab.ca::b1c9949c-efb5-4f8f-8e1c-29dbcaf5146f" providerId="AD" clId="Web-{98160B41-3C7A-306A-052F-FB9134356D5C}"/>
    <pc:docChg chg="modSld">
      <pc:chgData name="Owen Sheedy" userId="S::owen.sheedy@lethsd.ab.ca::b1c9949c-efb5-4f8f-8e1c-29dbcaf5146f" providerId="AD" clId="Web-{98160B41-3C7A-306A-052F-FB9134356D5C}" dt="2019-12-02T19:32:26.237" v="0" actId="1076"/>
      <pc:docMkLst>
        <pc:docMk/>
      </pc:docMkLst>
      <pc:sldChg chg="modSp">
        <pc:chgData name="Owen Sheedy" userId="S::owen.sheedy@lethsd.ab.ca::b1c9949c-efb5-4f8f-8e1c-29dbcaf5146f" providerId="AD" clId="Web-{98160B41-3C7A-306A-052F-FB9134356D5C}" dt="2019-12-02T19:32:26.237" v="0" actId="1076"/>
        <pc:sldMkLst>
          <pc:docMk/>
          <pc:sldMk cId="1872167002" sldId="264"/>
        </pc:sldMkLst>
        <pc:picChg chg="mod">
          <ac:chgData name="Owen Sheedy" userId="S::owen.sheedy@lethsd.ab.ca::b1c9949c-efb5-4f8f-8e1c-29dbcaf5146f" providerId="AD" clId="Web-{98160B41-3C7A-306A-052F-FB9134356D5C}" dt="2019-12-02T19:32:26.237" v="0" actId="1076"/>
          <ac:picMkLst>
            <pc:docMk/>
            <pc:sldMk cId="1872167002" sldId="264"/>
            <ac:picMk id="10" creationId="{7969CF6D-A696-40CA-ACAF-5B51918E6CB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CDF79-A8DD-41D2-8104-CAAF72DB3C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C25F16-08F1-41DE-A4E3-0E60B060EF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E45BC7-B11D-4CB8-A2AA-ACA8B5D03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6B22E-B35E-45F4-86F2-E2C15B1891F3}" type="datetimeFigureOut">
              <a:rPr lang="en-CA" smtClean="0"/>
              <a:t>2020-10-16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723815-FF1F-49D4-836A-47F14A11B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4BDB84-6E9B-4033-8A77-B706903DA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3FB4-5CA1-45B7-8ED5-E02FE39F6C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30999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E1E17-667D-4834-B3AD-8F8CD1145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E0B98E-77D4-4929-A119-9DCDF3926B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808EEC-F057-401D-AD22-08AB60BF0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6B22E-B35E-45F4-86F2-E2C15B1891F3}" type="datetimeFigureOut">
              <a:rPr lang="en-CA" smtClean="0"/>
              <a:t>2020-10-16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6AB0CF-1079-4364-B7D3-A866252B7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CB4326-C7A1-4EDB-A102-0D67A1E46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3FB4-5CA1-45B7-8ED5-E02FE39F6C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58394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DC008F-DF3E-4C39-A849-5005C95309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ECC1C3-BAAC-4688-8166-36162DEC84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391074-C323-43D9-871E-ADF110F6B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6B22E-B35E-45F4-86F2-E2C15B1891F3}" type="datetimeFigureOut">
              <a:rPr lang="en-CA" smtClean="0"/>
              <a:t>2020-10-16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330586-5A1A-49AE-B9B3-4BC845198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DFF79B-FDDA-486B-A08A-99156FD99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3FB4-5CA1-45B7-8ED5-E02FE39F6C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34379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C1C6E-6C26-4A1E-9DBF-33C77F5A7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108EFF-DEF7-4B0F-8823-11BF69AC7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39A490-856B-4DB9-AC12-B6828A2E6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6B22E-B35E-45F4-86F2-E2C15B1891F3}" type="datetimeFigureOut">
              <a:rPr lang="en-CA" smtClean="0"/>
              <a:t>2020-10-16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961B03-454A-4E36-AEA3-70A7007E0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DBD5BB-DC68-455E-B89E-699C10AA7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3FB4-5CA1-45B7-8ED5-E02FE39F6C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02768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71FAC-FAA2-4C46-9E9B-2C5BB8C8B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DC4FFD-F0BA-436E-BB23-8B99D1886E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CD85F1-4183-48AA-A016-465C43EFD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6B22E-B35E-45F4-86F2-E2C15B1891F3}" type="datetimeFigureOut">
              <a:rPr lang="en-CA" smtClean="0"/>
              <a:t>2020-10-16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0E2545-F1B7-4EE7-9189-F19F45408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45E12C-1F7E-466C-8D26-E087C4871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3FB4-5CA1-45B7-8ED5-E02FE39F6C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79761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8D6CA-14A8-447C-9488-850D6BB5A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BDFF27-6BEE-4224-8B3A-EA990C3B67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66DC51-66A7-407C-A657-1C3C154967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E96E04-B8D6-4F45-85DB-B785B94A6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6B22E-B35E-45F4-86F2-E2C15B1891F3}" type="datetimeFigureOut">
              <a:rPr lang="en-CA" smtClean="0"/>
              <a:t>2020-10-16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860F92-3E7E-4393-8A02-00435B602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0F68C7-ECE8-471F-BE8C-CB6EC0295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3FB4-5CA1-45B7-8ED5-E02FE39F6C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24540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CD3EE-CEAA-4314-B0E2-77F2D1201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ADD61F-E8CA-45DB-8ED4-9BCF758FA9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4C1152-6AD7-4081-8E23-D58928FC03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B09876-A3DC-481C-9645-11F094F576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42B162-BD15-41FD-8D99-4FD7858206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F9F94D-2AF5-4BB0-94FF-81F131793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6B22E-B35E-45F4-86F2-E2C15B1891F3}" type="datetimeFigureOut">
              <a:rPr lang="en-CA" smtClean="0"/>
              <a:t>2020-10-16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E7B927-C7C2-43B4-BE52-32825972B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909106-7394-4A4B-8567-173DB27E3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3FB4-5CA1-45B7-8ED5-E02FE39F6C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25572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9FA3D-25BD-4873-ACCB-62399F98A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F98F1D-C5BF-4C51-A8D7-823671044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6B22E-B35E-45F4-86F2-E2C15B1891F3}" type="datetimeFigureOut">
              <a:rPr lang="en-CA" smtClean="0"/>
              <a:t>2020-10-16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C87AC5-8252-496A-8B38-FC99677B3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74B5E9-951C-465C-A522-A2EA1DFF7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3FB4-5CA1-45B7-8ED5-E02FE39F6C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93675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873633-3816-4041-805B-F88418895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6B22E-B35E-45F4-86F2-E2C15B1891F3}" type="datetimeFigureOut">
              <a:rPr lang="en-CA" smtClean="0"/>
              <a:t>2020-10-16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6AB5DF-DE09-4F53-B09F-94693E015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B4A3E5-C5C0-4A25-A678-AB84964C5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3FB4-5CA1-45B7-8ED5-E02FE39F6C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8253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76BE3-011D-4B34-AF8E-DE416D60A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7DA26-ACB6-4E66-B410-1A007AA1DB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629D37-7446-48D1-92E7-13696783CE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250C18-AB7F-4248-9512-8DA872B18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6B22E-B35E-45F4-86F2-E2C15B1891F3}" type="datetimeFigureOut">
              <a:rPr lang="en-CA" smtClean="0"/>
              <a:t>2020-10-16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4434B5-FB19-4DE2-86DB-B4BF9865B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59A044-D35D-4910-B778-9FF508798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3FB4-5CA1-45B7-8ED5-E02FE39F6C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7101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D392C-6569-4A26-95CC-95A32A6D3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ED51AE-7A5B-4D25-95B4-0A98D3F733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1EF7EF-2CDD-436F-8176-A2C7282D0F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9BC921-8275-4233-8C4D-675B06BEF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6B22E-B35E-45F4-86F2-E2C15B1891F3}" type="datetimeFigureOut">
              <a:rPr lang="en-CA" smtClean="0"/>
              <a:t>2020-10-16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C82FF3-3B1D-4E7C-BEC5-D3A7C1841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0F9EE7-195C-4CB4-9775-028F0C200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3FB4-5CA1-45B7-8ED5-E02FE39F6C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33854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F84F3E-1F30-4902-A46B-75594CFE4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DEB8DC-3939-40CD-9EF8-FBE688DD9F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712983-CC83-48C1-8A19-10FCB69529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6B22E-B35E-45F4-86F2-E2C15B1891F3}" type="datetimeFigureOut">
              <a:rPr lang="en-CA" smtClean="0"/>
              <a:t>2020-10-16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0EAD79-7BB5-4B93-9910-7185BED786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56525B-DAEF-41BA-83D1-C41DFBD63B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F3FB4-5CA1-45B7-8ED5-E02FE39F6C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31592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8.png"/><Relationship Id="rId7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8.png"/><Relationship Id="rId7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F58FB4AA-7058-4218-AE65-3ACD24A412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06ABC2-C461-41D8-B6E1-93B89323E2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6" y="753626"/>
            <a:ext cx="5334930" cy="4928717"/>
          </a:xfrm>
        </p:spPr>
        <p:txBody>
          <a:bodyPr>
            <a:noAutofit/>
          </a:bodyPr>
          <a:lstStyle/>
          <a:p>
            <a:r>
              <a:rPr lang="en-US" sz="7200" dirty="0">
                <a:latin typeface="Britannic Bold" panose="020B0903060703020204" pitchFamily="34" charset="0"/>
              </a:rPr>
              <a:t>Talk to Me </a:t>
            </a:r>
            <a:br>
              <a:rPr lang="en-US" sz="7200" dirty="0">
                <a:latin typeface="Britannic Bold" panose="020B0903060703020204" pitchFamily="34" charset="0"/>
              </a:rPr>
            </a:br>
            <a:br>
              <a:rPr lang="en-US" sz="7200" dirty="0">
                <a:latin typeface="Britannic Bold" panose="020B0903060703020204" pitchFamily="34" charset="0"/>
              </a:rPr>
            </a:br>
            <a:r>
              <a:rPr lang="en-US" sz="7200" dirty="0">
                <a:latin typeface="Britannic Bold" panose="020B0903060703020204" pitchFamily="34" charset="0"/>
              </a:rPr>
              <a:t>Mon Message</a:t>
            </a:r>
            <a:endParaRPr lang="en-CA" sz="7200" dirty="0">
              <a:latin typeface="Britannic Bold" panose="020B0903060703020204" pitchFamily="34" charset="0"/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F35BC0E3-6FE4-4491-BA19-C0126066A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9082" y="939707"/>
            <a:ext cx="603494" cy="603494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DB11BD18-218F-49C7-BE16-82AEA08B23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1453" y="-4098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pic>
        <p:nvPicPr>
          <p:cNvPr id="1028" name="Picture 4" descr="Push Telephone Clipart Free PNG Image｜Illustoon">
            <a:extLst>
              <a:ext uri="{FF2B5EF4-FFF2-40B4-BE49-F238E27FC236}">
                <a16:creationId xmlns:a16="http://schemas.microsoft.com/office/drawing/2014/main" id="{95FB6E76-1D77-47FD-877A-06A6B21BF82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71" r="-4" b="-4"/>
          <a:stretch/>
        </p:blipFill>
        <p:spPr bwMode="auto">
          <a:xfrm>
            <a:off x="9547017" y="4405333"/>
            <a:ext cx="2644983" cy="2452667"/>
          </a:xfrm>
          <a:custGeom>
            <a:avLst/>
            <a:gdLst/>
            <a:ahLst/>
            <a:cxnLst/>
            <a:rect l="l" t="t" r="r" b="b"/>
            <a:pathLst>
              <a:path w="2644983" h="2452667">
                <a:moveTo>
                  <a:pt x="1542711" y="0"/>
                </a:moveTo>
                <a:cubicBezTo>
                  <a:pt x="1942094" y="0"/>
                  <a:pt x="2306029" y="151765"/>
                  <a:pt x="2579995" y="400769"/>
                </a:cubicBezTo>
                <a:lnTo>
                  <a:pt x="2644983" y="468935"/>
                </a:lnTo>
                <a:lnTo>
                  <a:pt x="2644983" y="2452667"/>
                </a:lnTo>
                <a:lnTo>
                  <a:pt x="299206" y="2452667"/>
                </a:lnTo>
                <a:lnTo>
                  <a:pt x="233100" y="2358504"/>
                </a:lnTo>
                <a:cubicBezTo>
                  <a:pt x="85367" y="2121846"/>
                  <a:pt x="0" y="1842248"/>
                  <a:pt x="0" y="1542711"/>
                </a:cubicBezTo>
                <a:cubicBezTo>
                  <a:pt x="0" y="690695"/>
                  <a:pt x="690695" y="0"/>
                  <a:pt x="1542711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Free Phone Cliparts, Download Free Clip Art, Free Clip Art on Clipart  Library">
            <a:extLst>
              <a:ext uri="{FF2B5EF4-FFF2-40B4-BE49-F238E27FC236}">
                <a16:creationId xmlns:a16="http://schemas.microsoft.com/office/drawing/2014/main" id="{D1E36C71-8649-4582-A83C-ADA208463C0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92" r="-3" b="10216"/>
          <a:stretch/>
        </p:blipFill>
        <p:spPr bwMode="auto">
          <a:xfrm>
            <a:off x="6401202" y="1790202"/>
            <a:ext cx="3240592" cy="3240592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businessman looking at his pager Royalty Free Vector Clip Art illustration  -vc065019-CoolCLIPS.com">
            <a:extLst>
              <a:ext uri="{FF2B5EF4-FFF2-40B4-BE49-F238E27FC236}">
                <a16:creationId xmlns:a16="http://schemas.microsoft.com/office/drawing/2014/main" id="{C114DCFB-A708-4FB9-8920-23303F9379C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7" r="4029" b="1"/>
          <a:stretch/>
        </p:blipFill>
        <p:spPr bwMode="auto">
          <a:xfrm>
            <a:off x="9490668" y="10"/>
            <a:ext cx="2701332" cy="2553877"/>
          </a:xfrm>
          <a:custGeom>
            <a:avLst/>
            <a:gdLst/>
            <a:ahLst/>
            <a:cxnLst/>
            <a:rect l="l" t="t" r="r" b="b"/>
            <a:pathLst>
              <a:path w="2701332" h="2553887">
                <a:moveTo>
                  <a:pt x="348631" y="0"/>
                </a:moveTo>
                <a:lnTo>
                  <a:pt x="2701332" y="0"/>
                </a:lnTo>
                <a:lnTo>
                  <a:pt x="2701332" y="2072295"/>
                </a:lnTo>
                <a:lnTo>
                  <a:pt x="2554656" y="2207207"/>
                </a:lnTo>
                <a:cubicBezTo>
                  <a:pt x="2285380" y="2424077"/>
                  <a:pt x="1943034" y="2553887"/>
                  <a:pt x="1570370" y="2553887"/>
                </a:cubicBezTo>
                <a:cubicBezTo>
                  <a:pt x="703078" y="2553887"/>
                  <a:pt x="0" y="1850809"/>
                  <a:pt x="0" y="983517"/>
                </a:cubicBezTo>
                <a:cubicBezTo>
                  <a:pt x="0" y="640496"/>
                  <a:pt x="109980" y="323163"/>
                  <a:pt x="296602" y="6485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A054EDF5-7644-4A95-AB88-057FAB414F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598158" y="2804429"/>
            <a:ext cx="0" cy="1597708"/>
          </a:xfrm>
          <a:prstGeom prst="line">
            <a:avLst/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EA996627-3E00-4A50-8640-F4F7D38C55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385468" y="3311355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5" name="Freeform: Shape 84">
            <a:extLst>
              <a:ext uri="{FF2B5EF4-FFF2-40B4-BE49-F238E27FC236}">
                <a16:creationId xmlns:a16="http://schemas.microsoft.com/office/drawing/2014/main" id="{A619555D-3337-4F1A-9AFF-1DA3B921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067622" y="5349205"/>
            <a:ext cx="1835725" cy="1850365"/>
          </a:xfrm>
          <a:custGeom>
            <a:avLst/>
            <a:gdLst>
              <a:gd name="connsiteX0" fmla="*/ 1801138 w 1835725"/>
              <a:gd name="connsiteY0" fmla="*/ 1622662 h 1850365"/>
              <a:gd name="connsiteX1" fmla="*/ 1835717 w 1835725"/>
              <a:gd name="connsiteY1" fmla="*/ 1680254 h 1850365"/>
              <a:gd name="connsiteX2" fmla="*/ 1815722 w 1835725"/>
              <a:gd name="connsiteY2" fmla="*/ 1850365 h 1850365"/>
              <a:gd name="connsiteX3" fmla="*/ 1693039 w 1835725"/>
              <a:gd name="connsiteY3" fmla="*/ 1808259 h 1850365"/>
              <a:gd name="connsiteX4" fmla="*/ 1708939 w 1835725"/>
              <a:gd name="connsiteY4" fmla="*/ 1673301 h 1850365"/>
              <a:gd name="connsiteX5" fmla="*/ 1778129 w 1835725"/>
              <a:gd name="connsiteY5" fmla="*/ 1615979 h 1850365"/>
              <a:gd name="connsiteX6" fmla="*/ 1801138 w 1835725"/>
              <a:gd name="connsiteY6" fmla="*/ 1622662 h 1850365"/>
              <a:gd name="connsiteX7" fmla="*/ 1585229 w 1835725"/>
              <a:gd name="connsiteY7" fmla="*/ 764759 h 1850365"/>
              <a:gd name="connsiteX8" fmla="*/ 1623024 w 1835725"/>
              <a:gd name="connsiteY8" fmla="*/ 792810 h 1850365"/>
              <a:gd name="connsiteX9" fmla="*/ 1777614 w 1835725"/>
              <a:gd name="connsiteY9" fmla="*/ 1157141 h 1850365"/>
              <a:gd name="connsiteX10" fmla="*/ 1733799 w 1835725"/>
              <a:gd name="connsiteY10" fmla="*/ 1235532 h 1850365"/>
              <a:gd name="connsiteX11" fmla="*/ 1716464 w 1835725"/>
              <a:gd name="connsiteY11" fmla="*/ 1237722 h 1850365"/>
              <a:gd name="connsiteX12" fmla="*/ 1716464 w 1835725"/>
              <a:gd name="connsiteY12" fmla="*/ 1237913 h 1850365"/>
              <a:gd name="connsiteX13" fmla="*/ 1655409 w 1835725"/>
              <a:gd name="connsiteY13" fmla="*/ 1191717 h 1850365"/>
              <a:gd name="connsiteX14" fmla="*/ 1513200 w 1835725"/>
              <a:gd name="connsiteY14" fmla="*/ 856627 h 1850365"/>
              <a:gd name="connsiteX15" fmla="*/ 1538499 w 1835725"/>
              <a:gd name="connsiteY15" fmla="*/ 770415 h 1850365"/>
              <a:gd name="connsiteX16" fmla="*/ 1585229 w 1835725"/>
              <a:gd name="connsiteY16" fmla="*/ 764759 h 1850365"/>
              <a:gd name="connsiteX17" fmla="*/ 477919 w 1835725"/>
              <a:gd name="connsiteY17" fmla="*/ 21437 h 1850365"/>
              <a:gd name="connsiteX18" fmla="*/ 509236 w 1835725"/>
              <a:gd name="connsiteY18" fmla="*/ 84182 h 1850365"/>
              <a:gd name="connsiteX19" fmla="*/ 445829 w 1835725"/>
              <a:gd name="connsiteY19" fmla="*/ 139871 h 1850365"/>
              <a:gd name="connsiteX20" fmla="*/ 437447 w 1835725"/>
              <a:gd name="connsiteY20" fmla="*/ 139395 h 1850365"/>
              <a:gd name="connsiteX21" fmla="*/ 73211 w 1835725"/>
              <a:gd name="connsiteY21" fmla="*/ 137204 h 1850365"/>
              <a:gd name="connsiteX22" fmla="*/ 749 w 1835725"/>
              <a:gd name="connsiteY22" fmla="*/ 84082 h 1850365"/>
              <a:gd name="connsiteX23" fmla="*/ 53871 w 1835725"/>
              <a:gd name="connsiteY23" fmla="*/ 11621 h 1850365"/>
              <a:gd name="connsiteX24" fmla="*/ 58352 w 1835725"/>
              <a:gd name="connsiteY24" fmla="*/ 11093 h 1850365"/>
              <a:gd name="connsiteX25" fmla="*/ 454020 w 1835725"/>
              <a:gd name="connsiteY25" fmla="*/ 13474 h 1850365"/>
              <a:gd name="connsiteX26" fmla="*/ 477919 w 1835725"/>
              <a:gd name="connsiteY26" fmla="*/ 21437 h 1850365"/>
              <a:gd name="connsiteX27" fmla="*/ 957797 w 1835725"/>
              <a:gd name="connsiteY27" fmla="*/ 167970 h 1850365"/>
              <a:gd name="connsiteX28" fmla="*/ 1286982 w 1835725"/>
              <a:gd name="connsiteY28" fmla="*/ 387616 h 1850365"/>
              <a:gd name="connsiteX29" fmla="*/ 1293725 w 1835725"/>
              <a:gd name="connsiteY29" fmla="*/ 477075 h 1850365"/>
              <a:gd name="connsiteX30" fmla="*/ 1245453 w 1835725"/>
              <a:gd name="connsiteY30" fmla="*/ 499154 h 1850365"/>
              <a:gd name="connsiteX31" fmla="*/ 1245167 w 1835725"/>
              <a:gd name="connsiteY31" fmla="*/ 499154 h 1850365"/>
              <a:gd name="connsiteX32" fmla="*/ 1203638 w 1835725"/>
              <a:gd name="connsiteY32" fmla="*/ 484104 h 1850365"/>
              <a:gd name="connsiteX33" fmla="*/ 900647 w 1835725"/>
              <a:gd name="connsiteY33" fmla="*/ 281508 h 1850365"/>
              <a:gd name="connsiteX34" fmla="*/ 872454 w 1835725"/>
              <a:gd name="connsiteY34" fmla="*/ 196164 h 1850365"/>
              <a:gd name="connsiteX35" fmla="*/ 957797 w 1835725"/>
              <a:gd name="connsiteY35" fmla="*/ 167970 h 1850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835725" h="1850365">
                <a:moveTo>
                  <a:pt x="1801138" y="1622662"/>
                </a:moveTo>
                <a:cubicBezTo>
                  <a:pt x="1822106" y="1633400"/>
                  <a:pt x="1836117" y="1655372"/>
                  <a:pt x="1835717" y="1680254"/>
                </a:cubicBezTo>
                <a:lnTo>
                  <a:pt x="1815722" y="1850365"/>
                </a:lnTo>
                <a:lnTo>
                  <a:pt x="1693039" y="1808259"/>
                </a:lnTo>
                <a:lnTo>
                  <a:pt x="1708939" y="1673301"/>
                </a:ln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87" name="Freeform: Shape 86">
            <a:extLst>
              <a:ext uri="{FF2B5EF4-FFF2-40B4-BE49-F238E27FC236}">
                <a16:creationId xmlns:a16="http://schemas.microsoft.com/office/drawing/2014/main" id="{CF5E7AE0-415D-4236-B5E6-F2FC68DB9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51302" y="6106160"/>
            <a:ext cx="1804272" cy="746882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64674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BD8A952-CF8E-4762-B7D5-68546E8FD8D2}"/>
              </a:ext>
            </a:extLst>
          </p:cNvPr>
          <p:cNvCxnSpPr/>
          <p:nvPr/>
        </p:nvCxnSpPr>
        <p:spPr>
          <a:xfrm>
            <a:off x="6179127" y="378691"/>
            <a:ext cx="0" cy="6169891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817BE6B-94E9-410F-913D-BD3ED0AA1AF6}"/>
              </a:ext>
            </a:extLst>
          </p:cNvPr>
          <p:cNvCxnSpPr/>
          <p:nvPr/>
        </p:nvCxnSpPr>
        <p:spPr>
          <a:xfrm>
            <a:off x="932449" y="3463636"/>
            <a:ext cx="10587606" cy="0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0381694D-7BED-4EB0-AEC1-C71976FFCD2E}"/>
              </a:ext>
            </a:extLst>
          </p:cNvPr>
          <p:cNvSpPr/>
          <p:nvPr/>
        </p:nvSpPr>
        <p:spPr>
          <a:xfrm>
            <a:off x="5500479" y="2768918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025202-0798-497D-8BE2-CC8E31CFE402}"/>
              </a:ext>
            </a:extLst>
          </p:cNvPr>
          <p:cNvSpPr txBox="1"/>
          <p:nvPr/>
        </p:nvSpPr>
        <p:spPr>
          <a:xfrm>
            <a:off x="5554564" y="2711842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1</a:t>
            </a:r>
            <a:endParaRPr lang="en-CA" sz="3600" b="1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F958EB8-58A9-4B3D-BE8B-70968A6D34F2}"/>
              </a:ext>
            </a:extLst>
          </p:cNvPr>
          <p:cNvSpPr/>
          <p:nvPr/>
        </p:nvSpPr>
        <p:spPr>
          <a:xfrm>
            <a:off x="6324612" y="2770283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5D94329-2B76-4FE1-8C99-807A44014133}"/>
              </a:ext>
            </a:extLst>
          </p:cNvPr>
          <p:cNvSpPr txBox="1"/>
          <p:nvPr/>
        </p:nvSpPr>
        <p:spPr>
          <a:xfrm>
            <a:off x="6378697" y="2713207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2</a:t>
            </a:r>
            <a:endParaRPr lang="en-CA" sz="3600" b="1" dirty="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137634E0-5D82-4802-90C3-52AD1CE33A5E}"/>
              </a:ext>
            </a:extLst>
          </p:cNvPr>
          <p:cNvSpPr/>
          <p:nvPr/>
        </p:nvSpPr>
        <p:spPr>
          <a:xfrm>
            <a:off x="5503990" y="3556660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7E408CA-A138-424E-82DC-43E7710CD57A}"/>
              </a:ext>
            </a:extLst>
          </p:cNvPr>
          <p:cNvSpPr txBox="1"/>
          <p:nvPr/>
        </p:nvSpPr>
        <p:spPr>
          <a:xfrm>
            <a:off x="5558075" y="3499584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3</a:t>
            </a:r>
            <a:endParaRPr lang="en-CA" sz="3600" b="1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5C87720A-3F60-42DE-A3A2-0D90F05695F8}"/>
              </a:ext>
            </a:extLst>
          </p:cNvPr>
          <p:cNvSpPr/>
          <p:nvPr/>
        </p:nvSpPr>
        <p:spPr>
          <a:xfrm>
            <a:off x="6324612" y="3569016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B7D9DA0-3E53-4D6C-8CD8-03B16F8196F8}"/>
              </a:ext>
            </a:extLst>
          </p:cNvPr>
          <p:cNvSpPr txBox="1"/>
          <p:nvPr/>
        </p:nvSpPr>
        <p:spPr>
          <a:xfrm>
            <a:off x="6378697" y="3511940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4</a:t>
            </a:r>
            <a:endParaRPr lang="en-CA" sz="3600" b="1" dirty="0"/>
          </a:p>
        </p:txBody>
      </p:sp>
      <p:pic>
        <p:nvPicPr>
          <p:cNvPr id="59" name="Picture 2" descr="quarter note Icon 88568">
            <a:extLst>
              <a:ext uri="{FF2B5EF4-FFF2-40B4-BE49-F238E27FC236}">
                <a16:creationId xmlns:a16="http://schemas.microsoft.com/office/drawing/2014/main" id="{45DEE540-A15C-4DDC-A2DD-00443D2329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6614" y="4340071"/>
            <a:ext cx="1655454" cy="1335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2" descr="quarter note Icon 88568">
            <a:extLst>
              <a:ext uri="{FF2B5EF4-FFF2-40B4-BE49-F238E27FC236}">
                <a16:creationId xmlns:a16="http://schemas.microsoft.com/office/drawing/2014/main" id="{7F99A8C7-C7C7-4B40-BA33-00F745AF34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7793" y="4284050"/>
            <a:ext cx="1655454" cy="1335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4">
            <a:extLst>
              <a:ext uri="{FF2B5EF4-FFF2-40B4-BE49-F238E27FC236}">
                <a16:creationId xmlns:a16="http://schemas.microsoft.com/office/drawing/2014/main" id="{5126BF62-25CA-4FAD-A37A-50B78C1862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5970" y="5642377"/>
            <a:ext cx="639192" cy="224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8" descr="Songs with Half Notes - Beth's Notes">
            <a:extLst>
              <a:ext uri="{FF2B5EF4-FFF2-40B4-BE49-F238E27FC236}">
                <a16:creationId xmlns:a16="http://schemas.microsoft.com/office/drawing/2014/main" id="{47D77093-BB31-4F7D-8A9B-D1AFDBA677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9783" y="4224925"/>
            <a:ext cx="2381250" cy="131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quarter note Icon 88568">
            <a:extLst>
              <a:ext uri="{FF2B5EF4-FFF2-40B4-BE49-F238E27FC236}">
                <a16:creationId xmlns:a16="http://schemas.microsoft.com/office/drawing/2014/main" id="{B7B4D7DE-851A-4FC6-B520-4B634D85B2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9864" y="1264866"/>
            <a:ext cx="1655454" cy="1335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2" descr="Musical clipart eighth note, Musical eighth note Transparent FREE for  download on WebStockReview 2020">
            <a:extLst>
              <a:ext uri="{FF2B5EF4-FFF2-40B4-BE49-F238E27FC236}">
                <a16:creationId xmlns:a16="http://schemas.microsoft.com/office/drawing/2014/main" id="{34B0D4BD-B103-4488-9CC6-A42FB7EBAE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57" y="1405066"/>
            <a:ext cx="570366" cy="1064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2" descr="Musical clipart eighth note, Musical eighth note Transparent FREE for  download on WebStockReview 2020">
            <a:extLst>
              <a:ext uri="{FF2B5EF4-FFF2-40B4-BE49-F238E27FC236}">
                <a16:creationId xmlns:a16="http://schemas.microsoft.com/office/drawing/2014/main" id="{11D1D1A0-A7B2-45E1-AF18-4D9ECB1C63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7738" y="1397490"/>
            <a:ext cx="570366" cy="1064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8" name="Picture 2" descr="Half Rest Icons - Download Free Vector Icons | Noun Project">
            <a:extLst>
              <a:ext uri="{FF2B5EF4-FFF2-40B4-BE49-F238E27FC236}">
                <a16:creationId xmlns:a16="http://schemas.microsoft.com/office/drawing/2014/main" id="{88F3E812-D058-42BB-8F85-D8D3B7CC56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7641" y="1510333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Half Rest Icons - Download Free Vector Icons | Noun Project">
            <a:extLst>
              <a:ext uri="{FF2B5EF4-FFF2-40B4-BE49-F238E27FC236}">
                <a16:creationId xmlns:a16="http://schemas.microsoft.com/office/drawing/2014/main" id="{F2A650C3-77FD-4FB4-8D49-841A69E2BB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3840" y="4395663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Half Rest Icons - Download Free Vector Icons | Noun Project">
            <a:extLst>
              <a:ext uri="{FF2B5EF4-FFF2-40B4-BE49-F238E27FC236}">
                <a16:creationId xmlns:a16="http://schemas.microsoft.com/office/drawing/2014/main" id="{1905F44E-3DFF-4F6B-B6AB-F5CC213DBA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1092" y="1506587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quarter note Icon 88568">
            <a:extLst>
              <a:ext uri="{FF2B5EF4-FFF2-40B4-BE49-F238E27FC236}">
                <a16:creationId xmlns:a16="http://schemas.microsoft.com/office/drawing/2014/main" id="{3D143F35-0156-40B0-A378-01633B503C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6370" y="1352534"/>
            <a:ext cx="1562053" cy="1247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96073D5C-5469-407B-972E-C8C7C5D07F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6143" y="1360834"/>
            <a:ext cx="1058279" cy="1216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8" descr="Songs with Half Notes - Beth's Notes">
            <a:extLst>
              <a:ext uri="{FF2B5EF4-FFF2-40B4-BE49-F238E27FC236}">
                <a16:creationId xmlns:a16="http://schemas.microsoft.com/office/drawing/2014/main" id="{2A0BFC25-927F-4C8E-971E-A44066447D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2967" y="4326816"/>
            <a:ext cx="2381250" cy="131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18522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BD8A952-CF8E-4762-B7D5-68546E8FD8D2}"/>
              </a:ext>
            </a:extLst>
          </p:cNvPr>
          <p:cNvCxnSpPr/>
          <p:nvPr/>
        </p:nvCxnSpPr>
        <p:spPr>
          <a:xfrm>
            <a:off x="6179127" y="378691"/>
            <a:ext cx="0" cy="6169891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817BE6B-94E9-410F-913D-BD3ED0AA1AF6}"/>
              </a:ext>
            </a:extLst>
          </p:cNvPr>
          <p:cNvCxnSpPr/>
          <p:nvPr/>
        </p:nvCxnSpPr>
        <p:spPr>
          <a:xfrm>
            <a:off x="932449" y="3463636"/>
            <a:ext cx="10587606" cy="0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0381694D-7BED-4EB0-AEC1-C71976FFCD2E}"/>
              </a:ext>
            </a:extLst>
          </p:cNvPr>
          <p:cNvSpPr/>
          <p:nvPr/>
        </p:nvSpPr>
        <p:spPr>
          <a:xfrm>
            <a:off x="5500479" y="2768918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025202-0798-497D-8BE2-CC8E31CFE402}"/>
              </a:ext>
            </a:extLst>
          </p:cNvPr>
          <p:cNvSpPr txBox="1"/>
          <p:nvPr/>
        </p:nvSpPr>
        <p:spPr>
          <a:xfrm>
            <a:off x="5554564" y="2711842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1</a:t>
            </a:r>
            <a:endParaRPr lang="en-CA" sz="3600" b="1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F958EB8-58A9-4B3D-BE8B-70968A6D34F2}"/>
              </a:ext>
            </a:extLst>
          </p:cNvPr>
          <p:cNvSpPr/>
          <p:nvPr/>
        </p:nvSpPr>
        <p:spPr>
          <a:xfrm>
            <a:off x="6324612" y="2770283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5D94329-2B76-4FE1-8C99-807A44014133}"/>
              </a:ext>
            </a:extLst>
          </p:cNvPr>
          <p:cNvSpPr txBox="1"/>
          <p:nvPr/>
        </p:nvSpPr>
        <p:spPr>
          <a:xfrm>
            <a:off x="6378697" y="2713207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2</a:t>
            </a:r>
            <a:endParaRPr lang="en-CA" sz="3600" b="1" dirty="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137634E0-5D82-4802-90C3-52AD1CE33A5E}"/>
              </a:ext>
            </a:extLst>
          </p:cNvPr>
          <p:cNvSpPr/>
          <p:nvPr/>
        </p:nvSpPr>
        <p:spPr>
          <a:xfrm>
            <a:off x="5503990" y="3556660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7E408CA-A138-424E-82DC-43E7710CD57A}"/>
              </a:ext>
            </a:extLst>
          </p:cNvPr>
          <p:cNvSpPr txBox="1"/>
          <p:nvPr/>
        </p:nvSpPr>
        <p:spPr>
          <a:xfrm>
            <a:off x="5558075" y="3499584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3</a:t>
            </a:r>
            <a:endParaRPr lang="en-CA" sz="3600" b="1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5C87720A-3F60-42DE-A3A2-0D90F05695F8}"/>
              </a:ext>
            </a:extLst>
          </p:cNvPr>
          <p:cNvSpPr/>
          <p:nvPr/>
        </p:nvSpPr>
        <p:spPr>
          <a:xfrm>
            <a:off x="6324612" y="3569016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B7D9DA0-3E53-4D6C-8CD8-03B16F8196F8}"/>
              </a:ext>
            </a:extLst>
          </p:cNvPr>
          <p:cNvSpPr txBox="1"/>
          <p:nvPr/>
        </p:nvSpPr>
        <p:spPr>
          <a:xfrm>
            <a:off x="6378697" y="3511940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4</a:t>
            </a:r>
            <a:endParaRPr lang="en-CA" sz="3600" b="1" dirty="0"/>
          </a:p>
        </p:txBody>
      </p:sp>
      <p:pic>
        <p:nvPicPr>
          <p:cNvPr id="59" name="Picture 2" descr="quarter note Icon 88568">
            <a:extLst>
              <a:ext uri="{FF2B5EF4-FFF2-40B4-BE49-F238E27FC236}">
                <a16:creationId xmlns:a16="http://schemas.microsoft.com/office/drawing/2014/main" id="{45DEE540-A15C-4DDC-A2DD-00443D2329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6614" y="4340071"/>
            <a:ext cx="1655454" cy="1335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2" descr="quarter note Icon 88568">
            <a:extLst>
              <a:ext uri="{FF2B5EF4-FFF2-40B4-BE49-F238E27FC236}">
                <a16:creationId xmlns:a16="http://schemas.microsoft.com/office/drawing/2014/main" id="{7F99A8C7-C7C7-4B40-BA33-00F745AF34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7793" y="4284050"/>
            <a:ext cx="1655454" cy="1335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4">
            <a:extLst>
              <a:ext uri="{FF2B5EF4-FFF2-40B4-BE49-F238E27FC236}">
                <a16:creationId xmlns:a16="http://schemas.microsoft.com/office/drawing/2014/main" id="{5126BF62-25CA-4FAD-A37A-50B78C1862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5970" y="5642377"/>
            <a:ext cx="639192" cy="224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8" descr="Songs with Half Notes - Beth's Notes">
            <a:extLst>
              <a:ext uri="{FF2B5EF4-FFF2-40B4-BE49-F238E27FC236}">
                <a16:creationId xmlns:a16="http://schemas.microsoft.com/office/drawing/2014/main" id="{47D77093-BB31-4F7D-8A9B-D1AFDBA677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9783" y="4224925"/>
            <a:ext cx="2381250" cy="131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Quarter Rest Icons - Download Free Vector Icons | Noun Project">
            <a:extLst>
              <a:ext uri="{FF2B5EF4-FFF2-40B4-BE49-F238E27FC236}">
                <a16:creationId xmlns:a16="http://schemas.microsoft.com/office/drawing/2014/main" id="{60E989F3-96CB-4D2A-8ECE-3F6DEE855C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7793" y="1238359"/>
            <a:ext cx="1262262" cy="1262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Quarter Rest Icons - Download Free Vector Icons | Noun Project">
            <a:extLst>
              <a:ext uri="{FF2B5EF4-FFF2-40B4-BE49-F238E27FC236}">
                <a16:creationId xmlns:a16="http://schemas.microsoft.com/office/drawing/2014/main" id="{1225559D-A328-46A8-BACB-DBB1120BC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3382" y="4425770"/>
            <a:ext cx="1262262" cy="1262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Musical clipart eighth note, Musical eighth note Transparent FREE for  download on WebStockReview 2020">
            <a:extLst>
              <a:ext uri="{FF2B5EF4-FFF2-40B4-BE49-F238E27FC236}">
                <a16:creationId xmlns:a16="http://schemas.microsoft.com/office/drawing/2014/main" id="{D526B290-65E2-4F07-BA1D-1397365378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3025" y="1284732"/>
            <a:ext cx="570366" cy="1064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Musical clipart eighth note, Musical eighth note Transparent FREE for  download on WebStockReview 2020">
            <a:extLst>
              <a:ext uri="{FF2B5EF4-FFF2-40B4-BE49-F238E27FC236}">
                <a16:creationId xmlns:a16="http://schemas.microsoft.com/office/drawing/2014/main" id="{FA9F906D-9B71-4D41-99D6-29F9167691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0787" y="1284733"/>
            <a:ext cx="570366" cy="1064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" descr="Musical clipart eighth note, Musical eighth note Transparent FREE for  download on WebStockReview 2020">
            <a:extLst>
              <a:ext uri="{FF2B5EF4-FFF2-40B4-BE49-F238E27FC236}">
                <a16:creationId xmlns:a16="http://schemas.microsoft.com/office/drawing/2014/main" id="{1E7137FE-17C5-4474-B51F-1817575B91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6882" y="4482596"/>
            <a:ext cx="570366" cy="1064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2" descr="Musical clipart eighth note, Musical eighth note Transparent FREE for  download on WebStockReview 2020">
            <a:extLst>
              <a:ext uri="{FF2B5EF4-FFF2-40B4-BE49-F238E27FC236}">
                <a16:creationId xmlns:a16="http://schemas.microsoft.com/office/drawing/2014/main" id="{672C71CD-675C-4303-86CB-330E7936F7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963" y="4475020"/>
            <a:ext cx="570366" cy="1064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98526C4A-C274-4BDD-AEEE-61EAC02697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2160" y="1212519"/>
            <a:ext cx="1058279" cy="1216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0AD62AD4-C4F3-4227-B3ED-DFAECF14F2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6882" y="1217934"/>
            <a:ext cx="1058279" cy="1216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quarter note Icon 88568">
            <a:extLst>
              <a:ext uri="{FF2B5EF4-FFF2-40B4-BE49-F238E27FC236}">
                <a16:creationId xmlns:a16="http://schemas.microsoft.com/office/drawing/2014/main" id="{45871570-0095-4A9B-862E-F27290DAC6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552" y="1165031"/>
            <a:ext cx="1655454" cy="1335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quarter note Icon 88568">
            <a:extLst>
              <a:ext uri="{FF2B5EF4-FFF2-40B4-BE49-F238E27FC236}">
                <a16:creationId xmlns:a16="http://schemas.microsoft.com/office/drawing/2014/main" id="{2C9578C5-675A-4EDF-BE45-4B1C581FB4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0606" y="1165030"/>
            <a:ext cx="1655454" cy="1335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4">
            <a:extLst>
              <a:ext uri="{FF2B5EF4-FFF2-40B4-BE49-F238E27FC236}">
                <a16:creationId xmlns:a16="http://schemas.microsoft.com/office/drawing/2014/main" id="{AAA80E9F-F134-4222-8C1A-AFD6C144C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9423" y="2500621"/>
            <a:ext cx="639192" cy="224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2" descr="Quarter Rest Icons - Download Free Vector Icons | Noun Project">
            <a:extLst>
              <a:ext uri="{FF2B5EF4-FFF2-40B4-BE49-F238E27FC236}">
                <a16:creationId xmlns:a16="http://schemas.microsoft.com/office/drawing/2014/main" id="{C92F5ABB-DAAA-4AB3-BC26-20CDF78787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7936" y="1317374"/>
            <a:ext cx="1262262" cy="1262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2" descr="Musical clipart eighth note, Musical eighth note Transparent FREE for  download on WebStockReview 2020">
            <a:extLst>
              <a:ext uri="{FF2B5EF4-FFF2-40B4-BE49-F238E27FC236}">
                <a16:creationId xmlns:a16="http://schemas.microsoft.com/office/drawing/2014/main" id="{DDE7EBDF-2C12-4A51-8739-E80DC3AD48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6151" y="1355285"/>
            <a:ext cx="570366" cy="1064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2" descr="Musical clipart eighth note, Musical eighth note Transparent FREE for  download on WebStockReview 2020">
            <a:extLst>
              <a:ext uri="{FF2B5EF4-FFF2-40B4-BE49-F238E27FC236}">
                <a16:creationId xmlns:a16="http://schemas.microsoft.com/office/drawing/2014/main" id="{2A20EC0D-EC34-4C0C-A9C8-A33A72B0EA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913" y="1355286"/>
            <a:ext cx="570366" cy="1064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4" descr="Half Rest Icons - Download Free Vector Icons | Noun Project">
            <a:extLst>
              <a:ext uri="{FF2B5EF4-FFF2-40B4-BE49-F238E27FC236}">
                <a16:creationId xmlns:a16="http://schemas.microsoft.com/office/drawing/2014/main" id="{B97B2538-95A2-4E75-9917-DE195781C5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3840" y="4395663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4910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BD8A952-CF8E-4762-B7D5-68546E8FD8D2}"/>
              </a:ext>
            </a:extLst>
          </p:cNvPr>
          <p:cNvCxnSpPr/>
          <p:nvPr/>
        </p:nvCxnSpPr>
        <p:spPr>
          <a:xfrm>
            <a:off x="6179127" y="378691"/>
            <a:ext cx="0" cy="6169891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817BE6B-94E9-410F-913D-BD3ED0AA1AF6}"/>
              </a:ext>
            </a:extLst>
          </p:cNvPr>
          <p:cNvCxnSpPr/>
          <p:nvPr/>
        </p:nvCxnSpPr>
        <p:spPr>
          <a:xfrm>
            <a:off x="932449" y="3463636"/>
            <a:ext cx="10587606" cy="0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050" name="Picture 2" descr="quarter note Icon 88568">
            <a:extLst>
              <a:ext uri="{FF2B5EF4-FFF2-40B4-BE49-F238E27FC236}">
                <a16:creationId xmlns:a16="http://schemas.microsoft.com/office/drawing/2014/main" id="{DF8BBB0E-6B80-4869-8B57-5466FF04BB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449" y="740746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quarter note Icon 88568">
            <a:extLst>
              <a:ext uri="{FF2B5EF4-FFF2-40B4-BE49-F238E27FC236}">
                <a16:creationId xmlns:a16="http://schemas.microsoft.com/office/drawing/2014/main" id="{8E4AB214-9029-40F9-A7DB-A053BF42F9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160" y="719386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quarter note Icon 88568">
            <a:extLst>
              <a:ext uri="{FF2B5EF4-FFF2-40B4-BE49-F238E27FC236}">
                <a16:creationId xmlns:a16="http://schemas.microsoft.com/office/drawing/2014/main" id="{D4C72320-810A-4A57-9FDD-D491609829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1871" y="751523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quarter note Icon 88568">
            <a:extLst>
              <a:ext uri="{FF2B5EF4-FFF2-40B4-BE49-F238E27FC236}">
                <a16:creationId xmlns:a16="http://schemas.microsoft.com/office/drawing/2014/main" id="{7C090B47-C5A4-4BFF-A1C9-3053A6912B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0956" y="749039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D576BCBB-CCDF-4636-9251-5B7EE29D97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2737" y="1073023"/>
            <a:ext cx="1298752" cy="1465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quarter note Icon 88568">
            <a:extLst>
              <a:ext uri="{FF2B5EF4-FFF2-40B4-BE49-F238E27FC236}">
                <a16:creationId xmlns:a16="http://schemas.microsoft.com/office/drawing/2014/main" id="{BC734054-C467-4F9A-9225-4BC31A6C9B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8778" y="1094383"/>
            <a:ext cx="1905000" cy="1521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quarter note Icon 88568">
            <a:extLst>
              <a:ext uri="{FF2B5EF4-FFF2-40B4-BE49-F238E27FC236}">
                <a16:creationId xmlns:a16="http://schemas.microsoft.com/office/drawing/2014/main" id="{2BDDDC7E-F504-499B-B56F-E57295D7E3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3489" y="1073022"/>
            <a:ext cx="1905000" cy="1569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quarter note Icon 88568">
            <a:extLst>
              <a:ext uri="{FF2B5EF4-FFF2-40B4-BE49-F238E27FC236}">
                <a16:creationId xmlns:a16="http://schemas.microsoft.com/office/drawing/2014/main" id="{4CDC1FF1-32A5-445B-9D79-156BCE01A0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490" y="1073021"/>
            <a:ext cx="1905000" cy="1638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420ED8FC-2B84-409A-B9B1-0C4BD00296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2203" y="4460034"/>
            <a:ext cx="1308669" cy="1504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quarter note Icon 88568">
            <a:extLst>
              <a:ext uri="{FF2B5EF4-FFF2-40B4-BE49-F238E27FC236}">
                <a16:creationId xmlns:a16="http://schemas.microsoft.com/office/drawing/2014/main" id="{5CEB2E41-6C4F-46B9-9299-5D16607E10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288" y="4460034"/>
            <a:ext cx="1905000" cy="1536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quarter note Icon 88568">
            <a:extLst>
              <a:ext uri="{FF2B5EF4-FFF2-40B4-BE49-F238E27FC236}">
                <a16:creationId xmlns:a16="http://schemas.microsoft.com/office/drawing/2014/main" id="{AE5357A4-5F2A-4643-A5E2-CA24ABDDAF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8415" y="4388935"/>
            <a:ext cx="1905000" cy="1633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quarter note Icon 88568">
            <a:extLst>
              <a:ext uri="{FF2B5EF4-FFF2-40B4-BE49-F238E27FC236}">
                <a16:creationId xmlns:a16="http://schemas.microsoft.com/office/drawing/2014/main" id="{DE3B2D58-7C4A-42CE-9627-11C7C5957E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4388936"/>
            <a:ext cx="1905000" cy="1586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78599440-0B46-4BA9-A908-FCFA6BAD18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404" y="4534678"/>
            <a:ext cx="1208674" cy="1389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quarter note Icon 88568">
            <a:extLst>
              <a:ext uri="{FF2B5EF4-FFF2-40B4-BE49-F238E27FC236}">
                <a16:creationId xmlns:a16="http://schemas.microsoft.com/office/drawing/2014/main" id="{3D160E8F-281B-4AD4-A1B2-E1E3955FD0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0620" y="4460034"/>
            <a:ext cx="1905000" cy="1521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quarter note Icon 88568">
            <a:extLst>
              <a:ext uri="{FF2B5EF4-FFF2-40B4-BE49-F238E27FC236}">
                <a16:creationId xmlns:a16="http://schemas.microsoft.com/office/drawing/2014/main" id="{0E31D530-9FC3-41A5-8688-A72D38ED38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3205" y="4453690"/>
            <a:ext cx="1905000" cy="1521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52A325C5-4D53-4428-802E-48CDE46C8C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3333" y="4534678"/>
            <a:ext cx="1246568" cy="1433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0381694D-7BED-4EB0-AEC1-C71976FFCD2E}"/>
              </a:ext>
            </a:extLst>
          </p:cNvPr>
          <p:cNvSpPr/>
          <p:nvPr/>
        </p:nvSpPr>
        <p:spPr>
          <a:xfrm>
            <a:off x="5500479" y="2768918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025202-0798-497D-8BE2-CC8E31CFE402}"/>
              </a:ext>
            </a:extLst>
          </p:cNvPr>
          <p:cNvSpPr txBox="1"/>
          <p:nvPr/>
        </p:nvSpPr>
        <p:spPr>
          <a:xfrm>
            <a:off x="5554564" y="2711842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1</a:t>
            </a:r>
            <a:endParaRPr lang="en-CA" sz="3600" b="1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F958EB8-58A9-4B3D-BE8B-70968A6D34F2}"/>
              </a:ext>
            </a:extLst>
          </p:cNvPr>
          <p:cNvSpPr/>
          <p:nvPr/>
        </p:nvSpPr>
        <p:spPr>
          <a:xfrm>
            <a:off x="6324612" y="2770283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5D94329-2B76-4FE1-8C99-807A44014133}"/>
              </a:ext>
            </a:extLst>
          </p:cNvPr>
          <p:cNvSpPr txBox="1"/>
          <p:nvPr/>
        </p:nvSpPr>
        <p:spPr>
          <a:xfrm>
            <a:off x="6378697" y="2713207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2</a:t>
            </a:r>
            <a:endParaRPr lang="en-CA" sz="3600" b="1" dirty="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137634E0-5D82-4802-90C3-52AD1CE33A5E}"/>
              </a:ext>
            </a:extLst>
          </p:cNvPr>
          <p:cNvSpPr/>
          <p:nvPr/>
        </p:nvSpPr>
        <p:spPr>
          <a:xfrm>
            <a:off x="5503990" y="3556660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7E408CA-A138-424E-82DC-43E7710CD57A}"/>
              </a:ext>
            </a:extLst>
          </p:cNvPr>
          <p:cNvSpPr txBox="1"/>
          <p:nvPr/>
        </p:nvSpPr>
        <p:spPr>
          <a:xfrm>
            <a:off x="5558075" y="3499584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3</a:t>
            </a:r>
            <a:endParaRPr lang="en-CA" sz="3600" b="1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5C87720A-3F60-42DE-A3A2-0D90F05695F8}"/>
              </a:ext>
            </a:extLst>
          </p:cNvPr>
          <p:cNvSpPr/>
          <p:nvPr/>
        </p:nvSpPr>
        <p:spPr>
          <a:xfrm>
            <a:off x="6324612" y="3569016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B7D9DA0-3E53-4D6C-8CD8-03B16F8196F8}"/>
              </a:ext>
            </a:extLst>
          </p:cNvPr>
          <p:cNvSpPr txBox="1"/>
          <p:nvPr/>
        </p:nvSpPr>
        <p:spPr>
          <a:xfrm>
            <a:off x="6378697" y="3511940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4</a:t>
            </a:r>
            <a:endParaRPr lang="en-CA" sz="3600" b="1" dirty="0"/>
          </a:p>
        </p:txBody>
      </p:sp>
    </p:spTree>
    <p:extLst>
      <p:ext uri="{BB962C8B-B14F-4D97-AF65-F5344CB8AC3E}">
        <p14:creationId xmlns:p14="http://schemas.microsoft.com/office/powerpoint/2010/main" val="3370822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BD8A952-CF8E-4762-B7D5-68546E8FD8D2}"/>
              </a:ext>
            </a:extLst>
          </p:cNvPr>
          <p:cNvCxnSpPr/>
          <p:nvPr/>
        </p:nvCxnSpPr>
        <p:spPr>
          <a:xfrm>
            <a:off x="6179127" y="378691"/>
            <a:ext cx="0" cy="6169891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817BE6B-94E9-410F-913D-BD3ED0AA1AF6}"/>
              </a:ext>
            </a:extLst>
          </p:cNvPr>
          <p:cNvCxnSpPr/>
          <p:nvPr/>
        </p:nvCxnSpPr>
        <p:spPr>
          <a:xfrm>
            <a:off x="932449" y="3463636"/>
            <a:ext cx="10587606" cy="0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052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D576BCBB-CCDF-4636-9251-5B7EE29D97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4052" y="1101219"/>
            <a:ext cx="1298752" cy="1465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quarter note Icon 88568">
            <a:extLst>
              <a:ext uri="{FF2B5EF4-FFF2-40B4-BE49-F238E27FC236}">
                <a16:creationId xmlns:a16="http://schemas.microsoft.com/office/drawing/2014/main" id="{BC734054-C467-4F9A-9225-4BC31A6C9B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8778" y="1094383"/>
            <a:ext cx="1905000" cy="1521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quarter note Icon 88568">
            <a:extLst>
              <a:ext uri="{FF2B5EF4-FFF2-40B4-BE49-F238E27FC236}">
                <a16:creationId xmlns:a16="http://schemas.microsoft.com/office/drawing/2014/main" id="{2BDDDC7E-F504-499B-B56F-E57295D7E3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3084" y="1073021"/>
            <a:ext cx="1905000" cy="1521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quarter note Icon 88568">
            <a:extLst>
              <a:ext uri="{FF2B5EF4-FFF2-40B4-BE49-F238E27FC236}">
                <a16:creationId xmlns:a16="http://schemas.microsoft.com/office/drawing/2014/main" id="{4CDC1FF1-32A5-445B-9D79-156BCE01A0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490" y="1073021"/>
            <a:ext cx="1905000" cy="1521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quarter note Icon 88568">
            <a:extLst>
              <a:ext uri="{FF2B5EF4-FFF2-40B4-BE49-F238E27FC236}">
                <a16:creationId xmlns:a16="http://schemas.microsoft.com/office/drawing/2014/main" id="{5CEB2E41-6C4F-46B9-9299-5D16607E10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831" y="4460969"/>
            <a:ext cx="1905000" cy="1536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quarter note Icon 88568">
            <a:extLst>
              <a:ext uri="{FF2B5EF4-FFF2-40B4-BE49-F238E27FC236}">
                <a16:creationId xmlns:a16="http://schemas.microsoft.com/office/drawing/2014/main" id="{AE5357A4-5F2A-4643-A5E2-CA24ABDDAF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448" y="4397985"/>
            <a:ext cx="1905000" cy="1633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78599440-0B46-4BA9-A908-FCFA6BAD18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4433" y="4546589"/>
            <a:ext cx="1208674" cy="1389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quarter note Icon 88568">
            <a:extLst>
              <a:ext uri="{FF2B5EF4-FFF2-40B4-BE49-F238E27FC236}">
                <a16:creationId xmlns:a16="http://schemas.microsoft.com/office/drawing/2014/main" id="{0E31D530-9FC3-41A5-8688-A72D38ED38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3205" y="4453690"/>
            <a:ext cx="1905000" cy="1521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52A325C5-4D53-4428-802E-48CDE46C8C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7994" y="4524808"/>
            <a:ext cx="1246568" cy="1433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0381694D-7BED-4EB0-AEC1-C71976FFCD2E}"/>
              </a:ext>
            </a:extLst>
          </p:cNvPr>
          <p:cNvSpPr/>
          <p:nvPr/>
        </p:nvSpPr>
        <p:spPr>
          <a:xfrm>
            <a:off x="5500479" y="2768918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025202-0798-497D-8BE2-CC8E31CFE402}"/>
              </a:ext>
            </a:extLst>
          </p:cNvPr>
          <p:cNvSpPr txBox="1"/>
          <p:nvPr/>
        </p:nvSpPr>
        <p:spPr>
          <a:xfrm>
            <a:off x="5554564" y="2711842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1</a:t>
            </a:r>
            <a:endParaRPr lang="en-CA" sz="3600" b="1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F958EB8-58A9-4B3D-BE8B-70968A6D34F2}"/>
              </a:ext>
            </a:extLst>
          </p:cNvPr>
          <p:cNvSpPr/>
          <p:nvPr/>
        </p:nvSpPr>
        <p:spPr>
          <a:xfrm>
            <a:off x="6324612" y="2770283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5D94329-2B76-4FE1-8C99-807A44014133}"/>
              </a:ext>
            </a:extLst>
          </p:cNvPr>
          <p:cNvSpPr txBox="1"/>
          <p:nvPr/>
        </p:nvSpPr>
        <p:spPr>
          <a:xfrm>
            <a:off x="6378697" y="2713207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2</a:t>
            </a:r>
            <a:endParaRPr lang="en-CA" sz="3600" b="1" dirty="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137634E0-5D82-4802-90C3-52AD1CE33A5E}"/>
              </a:ext>
            </a:extLst>
          </p:cNvPr>
          <p:cNvSpPr/>
          <p:nvPr/>
        </p:nvSpPr>
        <p:spPr>
          <a:xfrm>
            <a:off x="5503990" y="3556660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7E408CA-A138-424E-82DC-43E7710CD57A}"/>
              </a:ext>
            </a:extLst>
          </p:cNvPr>
          <p:cNvSpPr txBox="1"/>
          <p:nvPr/>
        </p:nvSpPr>
        <p:spPr>
          <a:xfrm>
            <a:off x="5558075" y="3499584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3</a:t>
            </a:r>
            <a:endParaRPr lang="en-CA" sz="3600" b="1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5C87720A-3F60-42DE-A3A2-0D90F05695F8}"/>
              </a:ext>
            </a:extLst>
          </p:cNvPr>
          <p:cNvSpPr/>
          <p:nvPr/>
        </p:nvSpPr>
        <p:spPr>
          <a:xfrm>
            <a:off x="6324612" y="3569016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B7D9DA0-3E53-4D6C-8CD8-03B16F8196F8}"/>
              </a:ext>
            </a:extLst>
          </p:cNvPr>
          <p:cNvSpPr txBox="1"/>
          <p:nvPr/>
        </p:nvSpPr>
        <p:spPr>
          <a:xfrm>
            <a:off x="6378697" y="3511940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4</a:t>
            </a:r>
            <a:endParaRPr lang="en-CA" sz="3600" b="1" dirty="0"/>
          </a:p>
        </p:txBody>
      </p:sp>
      <p:pic>
        <p:nvPicPr>
          <p:cNvPr id="29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8015DF6D-4523-4577-8EC5-088B56EEED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6416" y="1230942"/>
            <a:ext cx="1048937" cy="1205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F96CEA77-D158-4C91-97BF-ED9B60691B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352" y="1230942"/>
            <a:ext cx="1048937" cy="1205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FD770C18-DB3F-4FAE-95CB-0D8034672B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0544" y="1230942"/>
            <a:ext cx="1048937" cy="1205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436A2CAD-6BDB-4DFC-8E99-DF3B153F88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8480" y="1230942"/>
            <a:ext cx="1048937" cy="1205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Quarter Rest Icons - Download Free Vector Icons | Noun Project">
            <a:extLst>
              <a:ext uri="{FF2B5EF4-FFF2-40B4-BE49-F238E27FC236}">
                <a16:creationId xmlns:a16="http://schemas.microsoft.com/office/drawing/2014/main" id="{6B12A5F2-C89D-4D1F-9C0F-CB615D23E2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0696" y="4453690"/>
            <a:ext cx="1618871" cy="1618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Quarter Rest Icons - Download Free Vector Icons | Noun Project">
            <a:extLst>
              <a:ext uri="{FF2B5EF4-FFF2-40B4-BE49-F238E27FC236}">
                <a16:creationId xmlns:a16="http://schemas.microsoft.com/office/drawing/2014/main" id="{6BD8072E-F30A-4969-B556-F6D49B279D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0757" y="4420503"/>
            <a:ext cx="1685243" cy="1685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4A54462F-BCDE-4F78-B323-7F55B2A1FD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2978" y="4568372"/>
            <a:ext cx="1208674" cy="1389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4139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BD8A952-CF8E-4762-B7D5-68546E8FD8D2}"/>
              </a:ext>
            </a:extLst>
          </p:cNvPr>
          <p:cNvCxnSpPr/>
          <p:nvPr/>
        </p:nvCxnSpPr>
        <p:spPr>
          <a:xfrm>
            <a:off x="6179127" y="378691"/>
            <a:ext cx="0" cy="6169891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817BE6B-94E9-410F-913D-BD3ED0AA1AF6}"/>
              </a:ext>
            </a:extLst>
          </p:cNvPr>
          <p:cNvCxnSpPr/>
          <p:nvPr/>
        </p:nvCxnSpPr>
        <p:spPr>
          <a:xfrm>
            <a:off x="932449" y="3463636"/>
            <a:ext cx="10587606" cy="0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052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D576BCBB-CCDF-4636-9251-5B7EE29D97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1463" y="1296139"/>
            <a:ext cx="1153641" cy="1301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quarter note Icon 88568">
            <a:extLst>
              <a:ext uri="{FF2B5EF4-FFF2-40B4-BE49-F238E27FC236}">
                <a16:creationId xmlns:a16="http://schemas.microsoft.com/office/drawing/2014/main" id="{BC734054-C467-4F9A-9225-4BC31A6C9B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095" y="1296139"/>
            <a:ext cx="1664741" cy="1329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quarter note Icon 88568">
            <a:extLst>
              <a:ext uri="{FF2B5EF4-FFF2-40B4-BE49-F238E27FC236}">
                <a16:creationId xmlns:a16="http://schemas.microsoft.com/office/drawing/2014/main" id="{2BDDDC7E-F504-499B-B56F-E57295D7E3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3084" y="1260191"/>
            <a:ext cx="1670684" cy="1334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quarter note Icon 88568">
            <a:extLst>
              <a:ext uri="{FF2B5EF4-FFF2-40B4-BE49-F238E27FC236}">
                <a16:creationId xmlns:a16="http://schemas.microsoft.com/office/drawing/2014/main" id="{4CDC1FF1-32A5-445B-9D79-156BCE01A0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490" y="1283691"/>
            <a:ext cx="1641267" cy="1311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78599440-0B46-4BA9-A908-FCFA6BAD18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4433" y="4546590"/>
            <a:ext cx="1090687" cy="1253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quarter note Icon 88568">
            <a:extLst>
              <a:ext uri="{FF2B5EF4-FFF2-40B4-BE49-F238E27FC236}">
                <a16:creationId xmlns:a16="http://schemas.microsoft.com/office/drawing/2014/main" id="{0E31D530-9FC3-41A5-8688-A72D38ED38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3205" y="4560072"/>
            <a:ext cx="1562053" cy="1247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52A325C5-4D53-4428-802E-48CDE46C8C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7994" y="4524809"/>
            <a:ext cx="1124526" cy="129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0381694D-7BED-4EB0-AEC1-C71976FFCD2E}"/>
              </a:ext>
            </a:extLst>
          </p:cNvPr>
          <p:cNvSpPr/>
          <p:nvPr/>
        </p:nvSpPr>
        <p:spPr>
          <a:xfrm>
            <a:off x="5500479" y="2768918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025202-0798-497D-8BE2-CC8E31CFE402}"/>
              </a:ext>
            </a:extLst>
          </p:cNvPr>
          <p:cNvSpPr txBox="1"/>
          <p:nvPr/>
        </p:nvSpPr>
        <p:spPr>
          <a:xfrm>
            <a:off x="5554564" y="2711842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1</a:t>
            </a:r>
            <a:endParaRPr lang="en-CA" sz="3600" b="1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F958EB8-58A9-4B3D-BE8B-70968A6D34F2}"/>
              </a:ext>
            </a:extLst>
          </p:cNvPr>
          <p:cNvSpPr/>
          <p:nvPr/>
        </p:nvSpPr>
        <p:spPr>
          <a:xfrm>
            <a:off x="6324612" y="2770283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5D94329-2B76-4FE1-8C99-807A44014133}"/>
              </a:ext>
            </a:extLst>
          </p:cNvPr>
          <p:cNvSpPr txBox="1"/>
          <p:nvPr/>
        </p:nvSpPr>
        <p:spPr>
          <a:xfrm>
            <a:off x="6378697" y="2713207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2</a:t>
            </a:r>
            <a:endParaRPr lang="en-CA" sz="3600" b="1" dirty="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137634E0-5D82-4802-90C3-52AD1CE33A5E}"/>
              </a:ext>
            </a:extLst>
          </p:cNvPr>
          <p:cNvSpPr/>
          <p:nvPr/>
        </p:nvSpPr>
        <p:spPr>
          <a:xfrm>
            <a:off x="5503990" y="3556660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7E408CA-A138-424E-82DC-43E7710CD57A}"/>
              </a:ext>
            </a:extLst>
          </p:cNvPr>
          <p:cNvSpPr txBox="1"/>
          <p:nvPr/>
        </p:nvSpPr>
        <p:spPr>
          <a:xfrm>
            <a:off x="5558075" y="3499584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3</a:t>
            </a:r>
            <a:endParaRPr lang="en-CA" sz="3600" b="1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5C87720A-3F60-42DE-A3A2-0D90F05695F8}"/>
              </a:ext>
            </a:extLst>
          </p:cNvPr>
          <p:cNvSpPr/>
          <p:nvPr/>
        </p:nvSpPr>
        <p:spPr>
          <a:xfrm>
            <a:off x="6324612" y="3569016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B7D9DA0-3E53-4D6C-8CD8-03B16F8196F8}"/>
              </a:ext>
            </a:extLst>
          </p:cNvPr>
          <p:cNvSpPr txBox="1"/>
          <p:nvPr/>
        </p:nvSpPr>
        <p:spPr>
          <a:xfrm>
            <a:off x="6378697" y="3511940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4</a:t>
            </a:r>
            <a:endParaRPr lang="en-CA" sz="3600" b="1" dirty="0"/>
          </a:p>
        </p:txBody>
      </p:sp>
      <p:pic>
        <p:nvPicPr>
          <p:cNvPr id="29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8015DF6D-4523-4577-8EC5-088B56EEED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5678" y="1230942"/>
            <a:ext cx="1048937" cy="1205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436A2CAD-6BDB-4DFC-8E99-DF3B153F88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8480" y="1230942"/>
            <a:ext cx="1048937" cy="1205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4A54462F-BCDE-4F78-B323-7F55B2A1FD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2978" y="4568372"/>
            <a:ext cx="1058279" cy="1216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quarter note Icon 88568">
            <a:extLst>
              <a:ext uri="{FF2B5EF4-FFF2-40B4-BE49-F238E27FC236}">
                <a16:creationId xmlns:a16="http://schemas.microsoft.com/office/drawing/2014/main" id="{420CCF2A-A56C-4077-B82C-D02AC0920C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552" y="1165031"/>
            <a:ext cx="1655454" cy="1335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quarter note Icon 88568">
            <a:extLst>
              <a:ext uri="{FF2B5EF4-FFF2-40B4-BE49-F238E27FC236}">
                <a16:creationId xmlns:a16="http://schemas.microsoft.com/office/drawing/2014/main" id="{1EABF634-A808-4E88-915A-45C9AE7621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2585" y="1165030"/>
            <a:ext cx="1655454" cy="1335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7552B5A7-3218-461A-B75D-867F7DB7A4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810" y="4611707"/>
            <a:ext cx="1048937" cy="1205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F5C3A56F-88AC-42A9-A1DE-62DA823B66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8480" y="4594586"/>
            <a:ext cx="1048937" cy="1205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quarter note Icon 88568">
            <a:extLst>
              <a:ext uri="{FF2B5EF4-FFF2-40B4-BE49-F238E27FC236}">
                <a16:creationId xmlns:a16="http://schemas.microsoft.com/office/drawing/2014/main" id="{9312BA23-0B24-485A-87BD-8F9BDA435D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220" y="4528673"/>
            <a:ext cx="1655454" cy="1335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" descr="quarter note Icon 88568">
            <a:extLst>
              <a:ext uri="{FF2B5EF4-FFF2-40B4-BE49-F238E27FC236}">
                <a16:creationId xmlns:a16="http://schemas.microsoft.com/office/drawing/2014/main" id="{3C9E659C-8CE1-4A4C-91ED-327D6A47AF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2585" y="4528674"/>
            <a:ext cx="1655454" cy="1335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2546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BD8A952-CF8E-4762-B7D5-68546E8FD8D2}"/>
              </a:ext>
            </a:extLst>
          </p:cNvPr>
          <p:cNvCxnSpPr/>
          <p:nvPr/>
        </p:nvCxnSpPr>
        <p:spPr>
          <a:xfrm>
            <a:off x="6179127" y="378691"/>
            <a:ext cx="0" cy="6169891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817BE6B-94E9-410F-913D-BD3ED0AA1AF6}"/>
              </a:ext>
            </a:extLst>
          </p:cNvPr>
          <p:cNvCxnSpPr/>
          <p:nvPr/>
        </p:nvCxnSpPr>
        <p:spPr>
          <a:xfrm>
            <a:off x="932449" y="3463636"/>
            <a:ext cx="10587606" cy="0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5" name="Picture 2" descr="quarter note Icon 88568">
            <a:extLst>
              <a:ext uri="{FF2B5EF4-FFF2-40B4-BE49-F238E27FC236}">
                <a16:creationId xmlns:a16="http://schemas.microsoft.com/office/drawing/2014/main" id="{BC734054-C467-4F9A-9225-4BC31A6C9B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2595" y="1278036"/>
            <a:ext cx="1664741" cy="1329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quarter note Icon 88568">
            <a:extLst>
              <a:ext uri="{FF2B5EF4-FFF2-40B4-BE49-F238E27FC236}">
                <a16:creationId xmlns:a16="http://schemas.microsoft.com/office/drawing/2014/main" id="{2BDDDC7E-F504-499B-B56F-E57295D7E3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84" y="1242088"/>
            <a:ext cx="1670684" cy="1334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quarter note Icon 88568">
            <a:extLst>
              <a:ext uri="{FF2B5EF4-FFF2-40B4-BE49-F238E27FC236}">
                <a16:creationId xmlns:a16="http://schemas.microsoft.com/office/drawing/2014/main" id="{4CDC1FF1-32A5-445B-9D79-156BCE01A0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9990" y="1265588"/>
            <a:ext cx="1641267" cy="1311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quarter note Icon 88568">
            <a:extLst>
              <a:ext uri="{FF2B5EF4-FFF2-40B4-BE49-F238E27FC236}">
                <a16:creationId xmlns:a16="http://schemas.microsoft.com/office/drawing/2014/main" id="{0E31D530-9FC3-41A5-8688-A72D38ED38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3205" y="4560072"/>
            <a:ext cx="1562053" cy="1247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0381694D-7BED-4EB0-AEC1-C71976FFCD2E}"/>
              </a:ext>
            </a:extLst>
          </p:cNvPr>
          <p:cNvSpPr/>
          <p:nvPr/>
        </p:nvSpPr>
        <p:spPr>
          <a:xfrm>
            <a:off x="5500479" y="2768918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025202-0798-497D-8BE2-CC8E31CFE402}"/>
              </a:ext>
            </a:extLst>
          </p:cNvPr>
          <p:cNvSpPr txBox="1"/>
          <p:nvPr/>
        </p:nvSpPr>
        <p:spPr>
          <a:xfrm>
            <a:off x="5554564" y="2711842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1</a:t>
            </a:r>
            <a:endParaRPr lang="en-CA" sz="3600" b="1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F958EB8-58A9-4B3D-BE8B-70968A6D34F2}"/>
              </a:ext>
            </a:extLst>
          </p:cNvPr>
          <p:cNvSpPr/>
          <p:nvPr/>
        </p:nvSpPr>
        <p:spPr>
          <a:xfrm>
            <a:off x="6324612" y="2770283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5D94329-2B76-4FE1-8C99-807A44014133}"/>
              </a:ext>
            </a:extLst>
          </p:cNvPr>
          <p:cNvSpPr txBox="1"/>
          <p:nvPr/>
        </p:nvSpPr>
        <p:spPr>
          <a:xfrm>
            <a:off x="6378697" y="2713207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2</a:t>
            </a:r>
            <a:endParaRPr lang="en-CA" sz="3600" b="1" dirty="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137634E0-5D82-4802-90C3-52AD1CE33A5E}"/>
              </a:ext>
            </a:extLst>
          </p:cNvPr>
          <p:cNvSpPr/>
          <p:nvPr/>
        </p:nvSpPr>
        <p:spPr>
          <a:xfrm>
            <a:off x="5503990" y="3556660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7E408CA-A138-424E-82DC-43E7710CD57A}"/>
              </a:ext>
            </a:extLst>
          </p:cNvPr>
          <p:cNvSpPr txBox="1"/>
          <p:nvPr/>
        </p:nvSpPr>
        <p:spPr>
          <a:xfrm>
            <a:off x="5558075" y="3499584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3</a:t>
            </a:r>
            <a:endParaRPr lang="en-CA" sz="3600" b="1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5C87720A-3F60-42DE-A3A2-0D90F05695F8}"/>
              </a:ext>
            </a:extLst>
          </p:cNvPr>
          <p:cNvSpPr/>
          <p:nvPr/>
        </p:nvSpPr>
        <p:spPr>
          <a:xfrm>
            <a:off x="6324612" y="3569016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B7D9DA0-3E53-4D6C-8CD8-03B16F8196F8}"/>
              </a:ext>
            </a:extLst>
          </p:cNvPr>
          <p:cNvSpPr txBox="1"/>
          <p:nvPr/>
        </p:nvSpPr>
        <p:spPr>
          <a:xfrm>
            <a:off x="6378697" y="3511940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4</a:t>
            </a:r>
            <a:endParaRPr lang="en-CA" sz="3600" b="1" dirty="0"/>
          </a:p>
        </p:txBody>
      </p:sp>
      <p:pic>
        <p:nvPicPr>
          <p:cNvPr id="38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436A2CAD-6BDB-4DFC-8E99-DF3B153F88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8480" y="1230942"/>
            <a:ext cx="1048937" cy="1205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4A54462F-BCDE-4F78-B323-7F55B2A1FD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2978" y="4568372"/>
            <a:ext cx="1058279" cy="1216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quarter note Icon 88568">
            <a:extLst>
              <a:ext uri="{FF2B5EF4-FFF2-40B4-BE49-F238E27FC236}">
                <a16:creationId xmlns:a16="http://schemas.microsoft.com/office/drawing/2014/main" id="{420CCF2A-A56C-4077-B82C-D02AC0920C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552" y="1165031"/>
            <a:ext cx="1655454" cy="1335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Quarter Rest Icons - Download Free Vector Icons | Noun Project">
            <a:extLst>
              <a:ext uri="{FF2B5EF4-FFF2-40B4-BE49-F238E27FC236}">
                <a16:creationId xmlns:a16="http://schemas.microsoft.com/office/drawing/2014/main" id="{6EC093D9-675E-4F91-920E-C8186C1B80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0308" y="1201694"/>
            <a:ext cx="1262262" cy="1262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Quarter Rest Icons - Download Free Vector Icons | Noun Project">
            <a:extLst>
              <a:ext uri="{FF2B5EF4-FFF2-40B4-BE49-F238E27FC236}">
                <a16:creationId xmlns:a16="http://schemas.microsoft.com/office/drawing/2014/main" id="{A1C03139-8009-4C12-9628-1E509E6A82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8621" y="1214873"/>
            <a:ext cx="1262262" cy="1262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Quarter Rest Icons - Download Free Vector Icons | Noun Project">
            <a:extLst>
              <a:ext uri="{FF2B5EF4-FFF2-40B4-BE49-F238E27FC236}">
                <a16:creationId xmlns:a16="http://schemas.microsoft.com/office/drawing/2014/main" id="{1DE38C7D-CAD7-4351-85DB-438417D5A2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227" y="1302209"/>
            <a:ext cx="1262262" cy="1262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Songs with Half Notes - Beth's Notes">
            <a:extLst>
              <a:ext uri="{FF2B5EF4-FFF2-40B4-BE49-F238E27FC236}">
                <a16:creationId xmlns:a16="http://schemas.microsoft.com/office/drawing/2014/main" id="{E0E5FF80-2CDA-48A2-A523-EA2602D4B2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189" y="4470529"/>
            <a:ext cx="2381250" cy="131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8" descr="Songs with Half Notes - Beth's Notes">
            <a:extLst>
              <a:ext uri="{FF2B5EF4-FFF2-40B4-BE49-F238E27FC236}">
                <a16:creationId xmlns:a16="http://schemas.microsoft.com/office/drawing/2014/main" id="{549AA596-4AE0-4982-A6FE-522BBFA958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792" y="4470529"/>
            <a:ext cx="2381250" cy="131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8" descr="Songs with Half Notes - Beth's Notes">
            <a:extLst>
              <a:ext uri="{FF2B5EF4-FFF2-40B4-BE49-F238E27FC236}">
                <a16:creationId xmlns:a16="http://schemas.microsoft.com/office/drawing/2014/main" id="{290DAFC4-350C-4132-AA20-0BDC5F032B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4340" y="4519450"/>
            <a:ext cx="2381250" cy="131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9312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BD8A952-CF8E-4762-B7D5-68546E8FD8D2}"/>
              </a:ext>
            </a:extLst>
          </p:cNvPr>
          <p:cNvCxnSpPr/>
          <p:nvPr/>
        </p:nvCxnSpPr>
        <p:spPr>
          <a:xfrm>
            <a:off x="6179127" y="378691"/>
            <a:ext cx="0" cy="6169891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817BE6B-94E9-410F-913D-BD3ED0AA1AF6}"/>
              </a:ext>
            </a:extLst>
          </p:cNvPr>
          <p:cNvCxnSpPr/>
          <p:nvPr/>
        </p:nvCxnSpPr>
        <p:spPr>
          <a:xfrm>
            <a:off x="932449" y="3463636"/>
            <a:ext cx="10587606" cy="0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0381694D-7BED-4EB0-AEC1-C71976FFCD2E}"/>
              </a:ext>
            </a:extLst>
          </p:cNvPr>
          <p:cNvSpPr/>
          <p:nvPr/>
        </p:nvSpPr>
        <p:spPr>
          <a:xfrm>
            <a:off x="5500479" y="2768918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025202-0798-497D-8BE2-CC8E31CFE402}"/>
              </a:ext>
            </a:extLst>
          </p:cNvPr>
          <p:cNvSpPr txBox="1"/>
          <p:nvPr/>
        </p:nvSpPr>
        <p:spPr>
          <a:xfrm>
            <a:off x="5554564" y="2711842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1</a:t>
            </a:r>
            <a:endParaRPr lang="en-CA" sz="3600" b="1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F958EB8-58A9-4B3D-BE8B-70968A6D34F2}"/>
              </a:ext>
            </a:extLst>
          </p:cNvPr>
          <p:cNvSpPr/>
          <p:nvPr/>
        </p:nvSpPr>
        <p:spPr>
          <a:xfrm>
            <a:off x="6324612" y="2770283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5D94329-2B76-4FE1-8C99-807A44014133}"/>
              </a:ext>
            </a:extLst>
          </p:cNvPr>
          <p:cNvSpPr txBox="1"/>
          <p:nvPr/>
        </p:nvSpPr>
        <p:spPr>
          <a:xfrm>
            <a:off x="6378697" y="2713207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2</a:t>
            </a:r>
            <a:endParaRPr lang="en-CA" sz="3600" b="1" dirty="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137634E0-5D82-4802-90C3-52AD1CE33A5E}"/>
              </a:ext>
            </a:extLst>
          </p:cNvPr>
          <p:cNvSpPr/>
          <p:nvPr/>
        </p:nvSpPr>
        <p:spPr>
          <a:xfrm>
            <a:off x="5503990" y="3556660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7E408CA-A138-424E-82DC-43E7710CD57A}"/>
              </a:ext>
            </a:extLst>
          </p:cNvPr>
          <p:cNvSpPr txBox="1"/>
          <p:nvPr/>
        </p:nvSpPr>
        <p:spPr>
          <a:xfrm>
            <a:off x="5558075" y="3499584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3</a:t>
            </a:r>
            <a:endParaRPr lang="en-CA" sz="3600" b="1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5C87720A-3F60-42DE-A3A2-0D90F05695F8}"/>
              </a:ext>
            </a:extLst>
          </p:cNvPr>
          <p:cNvSpPr/>
          <p:nvPr/>
        </p:nvSpPr>
        <p:spPr>
          <a:xfrm>
            <a:off x="6324612" y="3569016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B7D9DA0-3E53-4D6C-8CD8-03B16F8196F8}"/>
              </a:ext>
            </a:extLst>
          </p:cNvPr>
          <p:cNvSpPr txBox="1"/>
          <p:nvPr/>
        </p:nvSpPr>
        <p:spPr>
          <a:xfrm>
            <a:off x="6378697" y="3511940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4</a:t>
            </a:r>
            <a:endParaRPr lang="en-CA" sz="3600" b="1" dirty="0"/>
          </a:p>
        </p:txBody>
      </p:sp>
      <p:pic>
        <p:nvPicPr>
          <p:cNvPr id="41" name="Picture 2" descr="quarter note Icon 88568">
            <a:extLst>
              <a:ext uri="{FF2B5EF4-FFF2-40B4-BE49-F238E27FC236}">
                <a16:creationId xmlns:a16="http://schemas.microsoft.com/office/drawing/2014/main" id="{420CCF2A-A56C-4077-B82C-D02AC0920C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552" y="1165031"/>
            <a:ext cx="1655454" cy="1335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quarter note Icon 88568">
            <a:extLst>
              <a:ext uri="{FF2B5EF4-FFF2-40B4-BE49-F238E27FC236}">
                <a16:creationId xmlns:a16="http://schemas.microsoft.com/office/drawing/2014/main" id="{AB03156E-9764-4729-B91A-6495623EC4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0606" y="1165030"/>
            <a:ext cx="1655454" cy="1335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quarter note Icon 88568">
            <a:extLst>
              <a:ext uri="{FF2B5EF4-FFF2-40B4-BE49-F238E27FC236}">
                <a16:creationId xmlns:a16="http://schemas.microsoft.com/office/drawing/2014/main" id="{ABAA9A06-2BCB-4E0B-811D-1C8BA6E9AB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2690" y="1165030"/>
            <a:ext cx="1655454" cy="1335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quarter note Icon 88568">
            <a:extLst>
              <a:ext uri="{FF2B5EF4-FFF2-40B4-BE49-F238E27FC236}">
                <a16:creationId xmlns:a16="http://schemas.microsoft.com/office/drawing/2014/main" id="{93D6C029-15F4-48B8-B30D-CBC9FF1021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4742" y="1199391"/>
            <a:ext cx="1655454" cy="1335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>
            <a:extLst>
              <a:ext uri="{FF2B5EF4-FFF2-40B4-BE49-F238E27FC236}">
                <a16:creationId xmlns:a16="http://schemas.microsoft.com/office/drawing/2014/main" id="{A6E526B6-333F-4677-A6A4-9238118342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9423" y="2500621"/>
            <a:ext cx="639192" cy="224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4">
            <a:extLst>
              <a:ext uri="{FF2B5EF4-FFF2-40B4-BE49-F238E27FC236}">
                <a16:creationId xmlns:a16="http://schemas.microsoft.com/office/drawing/2014/main" id="{02D0FC9B-7F98-4054-B897-CEEDA69707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179" y="2500621"/>
            <a:ext cx="639192" cy="224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quarter note Icon 88568">
            <a:extLst>
              <a:ext uri="{FF2B5EF4-FFF2-40B4-BE49-F238E27FC236}">
                <a16:creationId xmlns:a16="http://schemas.microsoft.com/office/drawing/2014/main" id="{65A22718-E076-48EE-9D82-DA4065F004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3915" y="1146885"/>
            <a:ext cx="1655454" cy="1335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quarter note Icon 88568">
            <a:extLst>
              <a:ext uri="{FF2B5EF4-FFF2-40B4-BE49-F238E27FC236}">
                <a16:creationId xmlns:a16="http://schemas.microsoft.com/office/drawing/2014/main" id="{15714878-D144-4B91-8076-91311E40A4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7969" y="1146884"/>
            <a:ext cx="1655454" cy="1335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quarter note Icon 88568">
            <a:extLst>
              <a:ext uri="{FF2B5EF4-FFF2-40B4-BE49-F238E27FC236}">
                <a16:creationId xmlns:a16="http://schemas.microsoft.com/office/drawing/2014/main" id="{837FDCD1-D487-4CAF-8AAC-2741D41B13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0352" y="1146883"/>
            <a:ext cx="1655454" cy="1335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4">
            <a:extLst>
              <a:ext uri="{FF2B5EF4-FFF2-40B4-BE49-F238E27FC236}">
                <a16:creationId xmlns:a16="http://schemas.microsoft.com/office/drawing/2014/main" id="{BA482171-E39D-4BFE-A0C8-B6C3888005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6786" y="2482475"/>
            <a:ext cx="639192" cy="224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56068201-C249-4F44-A7F4-C99CA5E188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8625" y="1229921"/>
            <a:ext cx="1058279" cy="1216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2" descr="quarter note Icon 88568">
            <a:extLst>
              <a:ext uri="{FF2B5EF4-FFF2-40B4-BE49-F238E27FC236}">
                <a16:creationId xmlns:a16="http://schemas.microsoft.com/office/drawing/2014/main" id="{D574FC93-3F46-425F-AD48-1883948D18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09" y="4201938"/>
            <a:ext cx="1655454" cy="1335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2" descr="quarter note Icon 88568">
            <a:extLst>
              <a:ext uri="{FF2B5EF4-FFF2-40B4-BE49-F238E27FC236}">
                <a16:creationId xmlns:a16="http://schemas.microsoft.com/office/drawing/2014/main" id="{07961C82-9E33-4734-9AF2-8BC2BB79EE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9267" y="4257957"/>
            <a:ext cx="1655454" cy="1335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2" descr="quarter note Icon 88568">
            <a:extLst>
              <a:ext uri="{FF2B5EF4-FFF2-40B4-BE49-F238E27FC236}">
                <a16:creationId xmlns:a16="http://schemas.microsoft.com/office/drawing/2014/main" id="{C01FFAE7-3193-4CE0-A0D2-DD6B76DECA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446" y="4201936"/>
            <a:ext cx="1655454" cy="1335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817A12AC-3D81-444B-BE46-34D711646B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411" y="4320920"/>
            <a:ext cx="1058279" cy="1216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4">
            <a:extLst>
              <a:ext uri="{FF2B5EF4-FFF2-40B4-BE49-F238E27FC236}">
                <a16:creationId xmlns:a16="http://schemas.microsoft.com/office/drawing/2014/main" id="{4C0F4535-B960-48AD-842A-FB8657D287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23" y="5560263"/>
            <a:ext cx="639192" cy="224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2" descr="quarter note Icon 88568">
            <a:extLst>
              <a:ext uri="{FF2B5EF4-FFF2-40B4-BE49-F238E27FC236}">
                <a16:creationId xmlns:a16="http://schemas.microsoft.com/office/drawing/2014/main" id="{45DEE540-A15C-4DDC-A2DD-00443D2329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4565" y="4313978"/>
            <a:ext cx="1655454" cy="1335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2" descr="quarter note Icon 88568">
            <a:extLst>
              <a:ext uri="{FF2B5EF4-FFF2-40B4-BE49-F238E27FC236}">
                <a16:creationId xmlns:a16="http://schemas.microsoft.com/office/drawing/2014/main" id="{7F99A8C7-C7C7-4B40-BA33-00F745AF34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5744" y="4257957"/>
            <a:ext cx="1655454" cy="1335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1808A601-1D44-4F34-8E22-63678F6D74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6556" y="4376941"/>
            <a:ext cx="1058279" cy="1216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4">
            <a:extLst>
              <a:ext uri="{FF2B5EF4-FFF2-40B4-BE49-F238E27FC236}">
                <a16:creationId xmlns:a16="http://schemas.microsoft.com/office/drawing/2014/main" id="{5126BF62-25CA-4FAD-A37A-50B78C1862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3921" y="5616284"/>
            <a:ext cx="639192" cy="224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9754AB35-B060-41AA-987E-01DA185BD4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5255" y="4399677"/>
            <a:ext cx="1058279" cy="1216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0538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BD8A952-CF8E-4762-B7D5-68546E8FD8D2}"/>
              </a:ext>
            </a:extLst>
          </p:cNvPr>
          <p:cNvCxnSpPr/>
          <p:nvPr/>
        </p:nvCxnSpPr>
        <p:spPr>
          <a:xfrm>
            <a:off x="6179127" y="378691"/>
            <a:ext cx="0" cy="6169891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817BE6B-94E9-410F-913D-BD3ED0AA1AF6}"/>
              </a:ext>
            </a:extLst>
          </p:cNvPr>
          <p:cNvCxnSpPr/>
          <p:nvPr/>
        </p:nvCxnSpPr>
        <p:spPr>
          <a:xfrm>
            <a:off x="932449" y="3463636"/>
            <a:ext cx="10587606" cy="0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0381694D-7BED-4EB0-AEC1-C71976FFCD2E}"/>
              </a:ext>
            </a:extLst>
          </p:cNvPr>
          <p:cNvSpPr/>
          <p:nvPr/>
        </p:nvSpPr>
        <p:spPr>
          <a:xfrm>
            <a:off x="5500479" y="2768918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025202-0798-497D-8BE2-CC8E31CFE402}"/>
              </a:ext>
            </a:extLst>
          </p:cNvPr>
          <p:cNvSpPr txBox="1"/>
          <p:nvPr/>
        </p:nvSpPr>
        <p:spPr>
          <a:xfrm>
            <a:off x="5554564" y="2711842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1</a:t>
            </a:r>
            <a:endParaRPr lang="en-CA" sz="3600" b="1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F958EB8-58A9-4B3D-BE8B-70968A6D34F2}"/>
              </a:ext>
            </a:extLst>
          </p:cNvPr>
          <p:cNvSpPr/>
          <p:nvPr/>
        </p:nvSpPr>
        <p:spPr>
          <a:xfrm>
            <a:off x="6324612" y="2770283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5D94329-2B76-4FE1-8C99-807A44014133}"/>
              </a:ext>
            </a:extLst>
          </p:cNvPr>
          <p:cNvSpPr txBox="1"/>
          <p:nvPr/>
        </p:nvSpPr>
        <p:spPr>
          <a:xfrm>
            <a:off x="6378697" y="2713207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2</a:t>
            </a:r>
            <a:endParaRPr lang="en-CA" sz="3600" b="1" dirty="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137634E0-5D82-4802-90C3-52AD1CE33A5E}"/>
              </a:ext>
            </a:extLst>
          </p:cNvPr>
          <p:cNvSpPr/>
          <p:nvPr/>
        </p:nvSpPr>
        <p:spPr>
          <a:xfrm>
            <a:off x="5503990" y="3556660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7E408CA-A138-424E-82DC-43E7710CD57A}"/>
              </a:ext>
            </a:extLst>
          </p:cNvPr>
          <p:cNvSpPr txBox="1"/>
          <p:nvPr/>
        </p:nvSpPr>
        <p:spPr>
          <a:xfrm>
            <a:off x="5558075" y="3499584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3</a:t>
            </a:r>
            <a:endParaRPr lang="en-CA" sz="3600" b="1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5C87720A-3F60-42DE-A3A2-0D90F05695F8}"/>
              </a:ext>
            </a:extLst>
          </p:cNvPr>
          <p:cNvSpPr/>
          <p:nvPr/>
        </p:nvSpPr>
        <p:spPr>
          <a:xfrm>
            <a:off x="6324612" y="3569016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B7D9DA0-3E53-4D6C-8CD8-03B16F8196F8}"/>
              </a:ext>
            </a:extLst>
          </p:cNvPr>
          <p:cNvSpPr txBox="1"/>
          <p:nvPr/>
        </p:nvSpPr>
        <p:spPr>
          <a:xfrm>
            <a:off x="6378697" y="3511940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4</a:t>
            </a:r>
            <a:endParaRPr lang="en-CA" sz="3600" b="1" dirty="0"/>
          </a:p>
        </p:txBody>
      </p:sp>
      <p:pic>
        <p:nvPicPr>
          <p:cNvPr id="41" name="Picture 2" descr="quarter note Icon 88568">
            <a:extLst>
              <a:ext uri="{FF2B5EF4-FFF2-40B4-BE49-F238E27FC236}">
                <a16:creationId xmlns:a16="http://schemas.microsoft.com/office/drawing/2014/main" id="{420CCF2A-A56C-4077-B82C-D02AC0920C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552" y="1165031"/>
            <a:ext cx="1655454" cy="1335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quarter note Icon 88568">
            <a:extLst>
              <a:ext uri="{FF2B5EF4-FFF2-40B4-BE49-F238E27FC236}">
                <a16:creationId xmlns:a16="http://schemas.microsoft.com/office/drawing/2014/main" id="{AB03156E-9764-4729-B91A-6495623EC4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0606" y="1165030"/>
            <a:ext cx="1655454" cy="1335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quarter note Icon 88568">
            <a:extLst>
              <a:ext uri="{FF2B5EF4-FFF2-40B4-BE49-F238E27FC236}">
                <a16:creationId xmlns:a16="http://schemas.microsoft.com/office/drawing/2014/main" id="{ABAA9A06-2BCB-4E0B-811D-1C8BA6E9AB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2690" y="1165030"/>
            <a:ext cx="1655454" cy="1335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quarter note Icon 88568">
            <a:extLst>
              <a:ext uri="{FF2B5EF4-FFF2-40B4-BE49-F238E27FC236}">
                <a16:creationId xmlns:a16="http://schemas.microsoft.com/office/drawing/2014/main" id="{93D6C029-15F4-48B8-B30D-CBC9FF1021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4742" y="1199391"/>
            <a:ext cx="1655454" cy="1335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>
            <a:extLst>
              <a:ext uri="{FF2B5EF4-FFF2-40B4-BE49-F238E27FC236}">
                <a16:creationId xmlns:a16="http://schemas.microsoft.com/office/drawing/2014/main" id="{A6E526B6-333F-4677-A6A4-9238118342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9423" y="2500621"/>
            <a:ext cx="639192" cy="224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4">
            <a:extLst>
              <a:ext uri="{FF2B5EF4-FFF2-40B4-BE49-F238E27FC236}">
                <a16:creationId xmlns:a16="http://schemas.microsoft.com/office/drawing/2014/main" id="{02D0FC9B-7F98-4054-B897-CEEDA69707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179" y="2500621"/>
            <a:ext cx="639192" cy="224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quarter note Icon 88568">
            <a:extLst>
              <a:ext uri="{FF2B5EF4-FFF2-40B4-BE49-F238E27FC236}">
                <a16:creationId xmlns:a16="http://schemas.microsoft.com/office/drawing/2014/main" id="{837FDCD1-D487-4CAF-8AAC-2741D41B13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0352" y="1146883"/>
            <a:ext cx="1655454" cy="1335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56068201-C249-4F44-A7F4-C99CA5E188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8625" y="1229921"/>
            <a:ext cx="1058279" cy="1216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2" descr="quarter note Icon 88568">
            <a:extLst>
              <a:ext uri="{FF2B5EF4-FFF2-40B4-BE49-F238E27FC236}">
                <a16:creationId xmlns:a16="http://schemas.microsoft.com/office/drawing/2014/main" id="{D574FC93-3F46-425F-AD48-1883948D18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09" y="4201938"/>
            <a:ext cx="1655454" cy="1335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817A12AC-3D81-444B-BE46-34D711646B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411" y="4320920"/>
            <a:ext cx="1058279" cy="1216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2" descr="quarter note Icon 88568">
            <a:extLst>
              <a:ext uri="{FF2B5EF4-FFF2-40B4-BE49-F238E27FC236}">
                <a16:creationId xmlns:a16="http://schemas.microsoft.com/office/drawing/2014/main" id="{45DEE540-A15C-4DDC-A2DD-00443D2329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5725" y="4309850"/>
            <a:ext cx="1655454" cy="1335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2" descr="quarter note Icon 88568">
            <a:extLst>
              <a:ext uri="{FF2B5EF4-FFF2-40B4-BE49-F238E27FC236}">
                <a16:creationId xmlns:a16="http://schemas.microsoft.com/office/drawing/2014/main" id="{7F99A8C7-C7C7-4B40-BA33-00F745AF34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6904" y="4253829"/>
            <a:ext cx="1655454" cy="1335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1808A601-1D44-4F34-8E22-63678F6D74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716" y="4372813"/>
            <a:ext cx="1058279" cy="1216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4">
            <a:extLst>
              <a:ext uri="{FF2B5EF4-FFF2-40B4-BE49-F238E27FC236}">
                <a16:creationId xmlns:a16="http://schemas.microsoft.com/office/drawing/2014/main" id="{5126BF62-25CA-4FAD-A37A-50B78C1862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081" y="5612156"/>
            <a:ext cx="639192" cy="224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9754AB35-B060-41AA-987E-01DA185BD4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6415" y="4395549"/>
            <a:ext cx="1058279" cy="1216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8" descr="Songs with Half Notes - Beth's Notes">
            <a:extLst>
              <a:ext uri="{FF2B5EF4-FFF2-40B4-BE49-F238E27FC236}">
                <a16:creationId xmlns:a16="http://schemas.microsoft.com/office/drawing/2014/main" id="{47D77093-BB31-4F7D-8A9B-D1AFDBA677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4646" y="4201936"/>
            <a:ext cx="2381250" cy="131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8" descr="Songs with Half Notes - Beth's Notes">
            <a:extLst>
              <a:ext uri="{FF2B5EF4-FFF2-40B4-BE49-F238E27FC236}">
                <a16:creationId xmlns:a16="http://schemas.microsoft.com/office/drawing/2014/main" id="{5A77ADFF-4A0F-476F-93AD-6E1F262545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168024"/>
            <a:ext cx="2381250" cy="131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227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BD8A952-CF8E-4762-B7D5-68546E8FD8D2}"/>
              </a:ext>
            </a:extLst>
          </p:cNvPr>
          <p:cNvCxnSpPr/>
          <p:nvPr/>
        </p:nvCxnSpPr>
        <p:spPr>
          <a:xfrm>
            <a:off x="6179127" y="378691"/>
            <a:ext cx="0" cy="6169891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817BE6B-94E9-410F-913D-BD3ED0AA1AF6}"/>
              </a:ext>
            </a:extLst>
          </p:cNvPr>
          <p:cNvCxnSpPr/>
          <p:nvPr/>
        </p:nvCxnSpPr>
        <p:spPr>
          <a:xfrm>
            <a:off x="932449" y="3463636"/>
            <a:ext cx="10587606" cy="0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0381694D-7BED-4EB0-AEC1-C71976FFCD2E}"/>
              </a:ext>
            </a:extLst>
          </p:cNvPr>
          <p:cNvSpPr/>
          <p:nvPr/>
        </p:nvSpPr>
        <p:spPr>
          <a:xfrm>
            <a:off x="5500479" y="2768918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025202-0798-497D-8BE2-CC8E31CFE402}"/>
              </a:ext>
            </a:extLst>
          </p:cNvPr>
          <p:cNvSpPr txBox="1"/>
          <p:nvPr/>
        </p:nvSpPr>
        <p:spPr>
          <a:xfrm>
            <a:off x="5554564" y="2711842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1</a:t>
            </a:r>
            <a:endParaRPr lang="en-CA" sz="3600" b="1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F958EB8-58A9-4B3D-BE8B-70968A6D34F2}"/>
              </a:ext>
            </a:extLst>
          </p:cNvPr>
          <p:cNvSpPr/>
          <p:nvPr/>
        </p:nvSpPr>
        <p:spPr>
          <a:xfrm>
            <a:off x="6324612" y="2770283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5D94329-2B76-4FE1-8C99-807A44014133}"/>
              </a:ext>
            </a:extLst>
          </p:cNvPr>
          <p:cNvSpPr txBox="1"/>
          <p:nvPr/>
        </p:nvSpPr>
        <p:spPr>
          <a:xfrm>
            <a:off x="6378697" y="2713207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2</a:t>
            </a:r>
            <a:endParaRPr lang="en-CA" sz="3600" b="1" dirty="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137634E0-5D82-4802-90C3-52AD1CE33A5E}"/>
              </a:ext>
            </a:extLst>
          </p:cNvPr>
          <p:cNvSpPr/>
          <p:nvPr/>
        </p:nvSpPr>
        <p:spPr>
          <a:xfrm>
            <a:off x="5503990" y="3556660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7E408CA-A138-424E-82DC-43E7710CD57A}"/>
              </a:ext>
            </a:extLst>
          </p:cNvPr>
          <p:cNvSpPr txBox="1"/>
          <p:nvPr/>
        </p:nvSpPr>
        <p:spPr>
          <a:xfrm>
            <a:off x="5558075" y="3499584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3</a:t>
            </a:r>
            <a:endParaRPr lang="en-CA" sz="3600" b="1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5C87720A-3F60-42DE-A3A2-0D90F05695F8}"/>
              </a:ext>
            </a:extLst>
          </p:cNvPr>
          <p:cNvSpPr/>
          <p:nvPr/>
        </p:nvSpPr>
        <p:spPr>
          <a:xfrm>
            <a:off x="6324612" y="3569016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B7D9DA0-3E53-4D6C-8CD8-03B16F8196F8}"/>
              </a:ext>
            </a:extLst>
          </p:cNvPr>
          <p:cNvSpPr txBox="1"/>
          <p:nvPr/>
        </p:nvSpPr>
        <p:spPr>
          <a:xfrm>
            <a:off x="6378697" y="3511940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4</a:t>
            </a:r>
            <a:endParaRPr lang="en-CA" sz="3600" b="1" dirty="0"/>
          </a:p>
        </p:txBody>
      </p:sp>
      <p:pic>
        <p:nvPicPr>
          <p:cNvPr id="41" name="Picture 2" descr="quarter note Icon 88568">
            <a:extLst>
              <a:ext uri="{FF2B5EF4-FFF2-40B4-BE49-F238E27FC236}">
                <a16:creationId xmlns:a16="http://schemas.microsoft.com/office/drawing/2014/main" id="{420CCF2A-A56C-4077-B82C-D02AC0920C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552" y="1165031"/>
            <a:ext cx="1655454" cy="1335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2" descr="quarter note Icon 88568">
            <a:extLst>
              <a:ext uri="{FF2B5EF4-FFF2-40B4-BE49-F238E27FC236}">
                <a16:creationId xmlns:a16="http://schemas.microsoft.com/office/drawing/2014/main" id="{D574FC93-3F46-425F-AD48-1883948D18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09" y="4201938"/>
            <a:ext cx="1655454" cy="1335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2" descr="quarter note Icon 88568">
            <a:extLst>
              <a:ext uri="{FF2B5EF4-FFF2-40B4-BE49-F238E27FC236}">
                <a16:creationId xmlns:a16="http://schemas.microsoft.com/office/drawing/2014/main" id="{45DEE540-A15C-4DDC-A2DD-00443D2329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6614" y="4340071"/>
            <a:ext cx="1655454" cy="1335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2" descr="quarter note Icon 88568">
            <a:extLst>
              <a:ext uri="{FF2B5EF4-FFF2-40B4-BE49-F238E27FC236}">
                <a16:creationId xmlns:a16="http://schemas.microsoft.com/office/drawing/2014/main" id="{7F99A8C7-C7C7-4B40-BA33-00F745AF34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7793" y="4284050"/>
            <a:ext cx="1655454" cy="1335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4">
            <a:extLst>
              <a:ext uri="{FF2B5EF4-FFF2-40B4-BE49-F238E27FC236}">
                <a16:creationId xmlns:a16="http://schemas.microsoft.com/office/drawing/2014/main" id="{5126BF62-25CA-4FAD-A37A-50B78C1862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5970" y="5642377"/>
            <a:ext cx="639192" cy="224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8" descr="Songs with Half Notes - Beth's Notes">
            <a:extLst>
              <a:ext uri="{FF2B5EF4-FFF2-40B4-BE49-F238E27FC236}">
                <a16:creationId xmlns:a16="http://schemas.microsoft.com/office/drawing/2014/main" id="{47D77093-BB31-4F7D-8A9B-D1AFDBA677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4646" y="4201936"/>
            <a:ext cx="2381250" cy="131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8" descr="Songs with Half Notes - Beth's Notes">
            <a:extLst>
              <a:ext uri="{FF2B5EF4-FFF2-40B4-BE49-F238E27FC236}">
                <a16:creationId xmlns:a16="http://schemas.microsoft.com/office/drawing/2014/main" id="{5A77ADFF-4A0F-476F-93AD-6E1F262545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168024"/>
            <a:ext cx="2381250" cy="131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Quarter Rest Icons - Download Free Vector Icons | Noun Project">
            <a:extLst>
              <a:ext uri="{FF2B5EF4-FFF2-40B4-BE49-F238E27FC236}">
                <a16:creationId xmlns:a16="http://schemas.microsoft.com/office/drawing/2014/main" id="{50ED4552-D142-4107-AF68-6B8DD1AF9F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9415" y="1220212"/>
            <a:ext cx="1262262" cy="1262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Quarter Rest Icons - Download Free Vector Icons | Noun Project">
            <a:extLst>
              <a:ext uri="{FF2B5EF4-FFF2-40B4-BE49-F238E27FC236}">
                <a16:creationId xmlns:a16="http://schemas.microsoft.com/office/drawing/2014/main" id="{60E989F3-96CB-4D2A-8ECE-3F6DEE855C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7793" y="1238359"/>
            <a:ext cx="1262262" cy="1262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Quarter Rest Icons - Download Free Vector Icons | Noun Project">
            <a:extLst>
              <a:ext uri="{FF2B5EF4-FFF2-40B4-BE49-F238E27FC236}">
                <a16:creationId xmlns:a16="http://schemas.microsoft.com/office/drawing/2014/main" id="{1225559D-A328-46A8-BACB-DBB1120BC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3382" y="4425770"/>
            <a:ext cx="1262262" cy="1262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Musical clipart eighth note, Musical eighth note Transparent FREE for  download on WebStockReview 2020">
            <a:extLst>
              <a:ext uri="{FF2B5EF4-FFF2-40B4-BE49-F238E27FC236}">
                <a16:creationId xmlns:a16="http://schemas.microsoft.com/office/drawing/2014/main" id="{B7F74CAF-1400-4503-9544-4A86792D6D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8094" y="1300647"/>
            <a:ext cx="570366" cy="1064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Musical clipart eighth note, Musical eighth note Transparent FREE for  download on WebStockReview 2020">
            <a:extLst>
              <a:ext uri="{FF2B5EF4-FFF2-40B4-BE49-F238E27FC236}">
                <a16:creationId xmlns:a16="http://schemas.microsoft.com/office/drawing/2014/main" id="{5A60E7C2-CC51-4D58-A384-AC7673916A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7175" y="1293071"/>
            <a:ext cx="570366" cy="1064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quarter note Icon 88568">
            <a:extLst>
              <a:ext uri="{FF2B5EF4-FFF2-40B4-BE49-F238E27FC236}">
                <a16:creationId xmlns:a16="http://schemas.microsoft.com/office/drawing/2014/main" id="{B7B4D7DE-851A-4FC6-B520-4B634D85B2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564" y="1196133"/>
            <a:ext cx="1655454" cy="1335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Musical clipart eighth note, Musical eighth note Transparent FREE for  download on WebStockReview 2020">
            <a:extLst>
              <a:ext uri="{FF2B5EF4-FFF2-40B4-BE49-F238E27FC236}">
                <a16:creationId xmlns:a16="http://schemas.microsoft.com/office/drawing/2014/main" id="{D526B290-65E2-4F07-BA1D-1397365378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6078" y="1300647"/>
            <a:ext cx="570366" cy="1064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Musical clipart eighth note, Musical eighth note Transparent FREE for  download on WebStockReview 2020">
            <a:extLst>
              <a:ext uri="{FF2B5EF4-FFF2-40B4-BE49-F238E27FC236}">
                <a16:creationId xmlns:a16="http://schemas.microsoft.com/office/drawing/2014/main" id="{FA9F906D-9B71-4D41-99D6-29F9167691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5159" y="1293071"/>
            <a:ext cx="570366" cy="1064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Musical clipart eighth note, Musical eighth note Transparent FREE for  download on WebStockReview 2020">
            <a:extLst>
              <a:ext uri="{FF2B5EF4-FFF2-40B4-BE49-F238E27FC236}">
                <a16:creationId xmlns:a16="http://schemas.microsoft.com/office/drawing/2014/main" id="{A64C25CB-01B5-413C-B080-C5CC07ABAA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6825" y="4395549"/>
            <a:ext cx="570366" cy="1064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Musical clipart eighth note, Musical eighth note Transparent FREE for  download on WebStockReview 2020">
            <a:extLst>
              <a:ext uri="{FF2B5EF4-FFF2-40B4-BE49-F238E27FC236}">
                <a16:creationId xmlns:a16="http://schemas.microsoft.com/office/drawing/2014/main" id="{8B11E593-ACAB-403E-892D-A4455DAFBD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5906" y="4387973"/>
            <a:ext cx="570366" cy="1064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" descr="Musical clipart eighth note, Musical eighth note Transparent FREE for  download on WebStockReview 2020">
            <a:extLst>
              <a:ext uri="{FF2B5EF4-FFF2-40B4-BE49-F238E27FC236}">
                <a16:creationId xmlns:a16="http://schemas.microsoft.com/office/drawing/2014/main" id="{1E7137FE-17C5-4474-B51F-1817575B91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6882" y="4482596"/>
            <a:ext cx="570366" cy="1064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2" descr="Musical clipart eighth note, Musical eighth note Transparent FREE for  download on WebStockReview 2020">
            <a:extLst>
              <a:ext uri="{FF2B5EF4-FFF2-40B4-BE49-F238E27FC236}">
                <a16:creationId xmlns:a16="http://schemas.microsoft.com/office/drawing/2014/main" id="{672C71CD-675C-4303-86CB-330E7936F7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963" y="4475020"/>
            <a:ext cx="570366" cy="1064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3127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BD8A952-CF8E-4762-B7D5-68546E8FD8D2}"/>
              </a:ext>
            </a:extLst>
          </p:cNvPr>
          <p:cNvCxnSpPr/>
          <p:nvPr/>
        </p:nvCxnSpPr>
        <p:spPr>
          <a:xfrm>
            <a:off x="6179127" y="378691"/>
            <a:ext cx="0" cy="6169891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817BE6B-94E9-410F-913D-BD3ED0AA1AF6}"/>
              </a:ext>
            </a:extLst>
          </p:cNvPr>
          <p:cNvCxnSpPr/>
          <p:nvPr/>
        </p:nvCxnSpPr>
        <p:spPr>
          <a:xfrm>
            <a:off x="932449" y="3463636"/>
            <a:ext cx="10587606" cy="0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0381694D-7BED-4EB0-AEC1-C71976FFCD2E}"/>
              </a:ext>
            </a:extLst>
          </p:cNvPr>
          <p:cNvSpPr/>
          <p:nvPr/>
        </p:nvSpPr>
        <p:spPr>
          <a:xfrm>
            <a:off x="5500479" y="2768918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025202-0798-497D-8BE2-CC8E31CFE402}"/>
              </a:ext>
            </a:extLst>
          </p:cNvPr>
          <p:cNvSpPr txBox="1"/>
          <p:nvPr/>
        </p:nvSpPr>
        <p:spPr>
          <a:xfrm>
            <a:off x="5554564" y="2711842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1</a:t>
            </a:r>
            <a:endParaRPr lang="en-CA" sz="3600" b="1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F958EB8-58A9-4B3D-BE8B-70968A6D34F2}"/>
              </a:ext>
            </a:extLst>
          </p:cNvPr>
          <p:cNvSpPr/>
          <p:nvPr/>
        </p:nvSpPr>
        <p:spPr>
          <a:xfrm>
            <a:off x="6324612" y="2770283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5D94329-2B76-4FE1-8C99-807A44014133}"/>
              </a:ext>
            </a:extLst>
          </p:cNvPr>
          <p:cNvSpPr txBox="1"/>
          <p:nvPr/>
        </p:nvSpPr>
        <p:spPr>
          <a:xfrm>
            <a:off x="6378697" y="2713207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2</a:t>
            </a:r>
            <a:endParaRPr lang="en-CA" sz="3600" b="1" dirty="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137634E0-5D82-4802-90C3-52AD1CE33A5E}"/>
              </a:ext>
            </a:extLst>
          </p:cNvPr>
          <p:cNvSpPr/>
          <p:nvPr/>
        </p:nvSpPr>
        <p:spPr>
          <a:xfrm>
            <a:off x="5503990" y="3556660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7E408CA-A138-424E-82DC-43E7710CD57A}"/>
              </a:ext>
            </a:extLst>
          </p:cNvPr>
          <p:cNvSpPr txBox="1"/>
          <p:nvPr/>
        </p:nvSpPr>
        <p:spPr>
          <a:xfrm>
            <a:off x="5558075" y="3499584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3</a:t>
            </a:r>
            <a:endParaRPr lang="en-CA" sz="3600" b="1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5C87720A-3F60-42DE-A3A2-0D90F05695F8}"/>
              </a:ext>
            </a:extLst>
          </p:cNvPr>
          <p:cNvSpPr/>
          <p:nvPr/>
        </p:nvSpPr>
        <p:spPr>
          <a:xfrm>
            <a:off x="6324612" y="3569016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B7D9DA0-3E53-4D6C-8CD8-03B16F8196F8}"/>
              </a:ext>
            </a:extLst>
          </p:cNvPr>
          <p:cNvSpPr txBox="1"/>
          <p:nvPr/>
        </p:nvSpPr>
        <p:spPr>
          <a:xfrm>
            <a:off x="6378697" y="3511940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4</a:t>
            </a:r>
            <a:endParaRPr lang="en-CA" sz="3600" b="1" dirty="0"/>
          </a:p>
        </p:txBody>
      </p:sp>
      <p:pic>
        <p:nvPicPr>
          <p:cNvPr id="59" name="Picture 2" descr="quarter note Icon 88568">
            <a:extLst>
              <a:ext uri="{FF2B5EF4-FFF2-40B4-BE49-F238E27FC236}">
                <a16:creationId xmlns:a16="http://schemas.microsoft.com/office/drawing/2014/main" id="{45DEE540-A15C-4DDC-A2DD-00443D2329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6614" y="4340071"/>
            <a:ext cx="1655454" cy="1335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2" descr="quarter note Icon 88568">
            <a:extLst>
              <a:ext uri="{FF2B5EF4-FFF2-40B4-BE49-F238E27FC236}">
                <a16:creationId xmlns:a16="http://schemas.microsoft.com/office/drawing/2014/main" id="{7F99A8C7-C7C7-4B40-BA33-00F745AF34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7793" y="4284050"/>
            <a:ext cx="1655454" cy="1335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4">
            <a:extLst>
              <a:ext uri="{FF2B5EF4-FFF2-40B4-BE49-F238E27FC236}">
                <a16:creationId xmlns:a16="http://schemas.microsoft.com/office/drawing/2014/main" id="{5126BF62-25CA-4FAD-A37A-50B78C1862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5970" y="5642377"/>
            <a:ext cx="639192" cy="224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8" descr="Songs with Half Notes - Beth's Notes">
            <a:extLst>
              <a:ext uri="{FF2B5EF4-FFF2-40B4-BE49-F238E27FC236}">
                <a16:creationId xmlns:a16="http://schemas.microsoft.com/office/drawing/2014/main" id="{47D77093-BB31-4F7D-8A9B-D1AFDBA677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9783" y="4224925"/>
            <a:ext cx="2381250" cy="131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Quarter Rest Icons - Download Free Vector Icons | Noun Project">
            <a:extLst>
              <a:ext uri="{FF2B5EF4-FFF2-40B4-BE49-F238E27FC236}">
                <a16:creationId xmlns:a16="http://schemas.microsoft.com/office/drawing/2014/main" id="{1225559D-A328-46A8-BACB-DBB1120BC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3382" y="4425770"/>
            <a:ext cx="1262262" cy="1262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Musical clipart eighth note, Musical eighth note Transparent FREE for  download on WebStockReview 2020">
            <a:extLst>
              <a:ext uri="{FF2B5EF4-FFF2-40B4-BE49-F238E27FC236}">
                <a16:creationId xmlns:a16="http://schemas.microsoft.com/office/drawing/2014/main" id="{A64C25CB-01B5-413C-B080-C5CC07ABAA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962" y="4418538"/>
            <a:ext cx="570366" cy="1064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Musical clipart eighth note, Musical eighth note Transparent FREE for  download on WebStockReview 2020">
            <a:extLst>
              <a:ext uri="{FF2B5EF4-FFF2-40B4-BE49-F238E27FC236}">
                <a16:creationId xmlns:a16="http://schemas.microsoft.com/office/drawing/2014/main" id="{8B11E593-ACAB-403E-892D-A4455DAFBD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043" y="4410962"/>
            <a:ext cx="570366" cy="1064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" descr="Musical clipart eighth note, Musical eighth note Transparent FREE for  download on WebStockReview 2020">
            <a:extLst>
              <a:ext uri="{FF2B5EF4-FFF2-40B4-BE49-F238E27FC236}">
                <a16:creationId xmlns:a16="http://schemas.microsoft.com/office/drawing/2014/main" id="{1E7137FE-17C5-4474-B51F-1817575B91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6882" y="4482596"/>
            <a:ext cx="570366" cy="1064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2" descr="Musical clipart eighth note, Musical eighth note Transparent FREE for  download on WebStockReview 2020">
            <a:extLst>
              <a:ext uri="{FF2B5EF4-FFF2-40B4-BE49-F238E27FC236}">
                <a16:creationId xmlns:a16="http://schemas.microsoft.com/office/drawing/2014/main" id="{672C71CD-675C-4303-86CB-330E7936F7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963" y="4475020"/>
            <a:ext cx="570366" cy="1064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Musical clipart eighth note, Musical eighth note Transparent FREE for  download on WebStockReview 2020">
            <a:extLst>
              <a:ext uri="{FF2B5EF4-FFF2-40B4-BE49-F238E27FC236}">
                <a16:creationId xmlns:a16="http://schemas.microsoft.com/office/drawing/2014/main" id="{A9846662-9B3F-46B8-8F69-728E2DDC09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317" y="4411751"/>
            <a:ext cx="570366" cy="1064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Musical clipart eighth note, Musical eighth note Transparent FREE for  download on WebStockReview 2020">
            <a:extLst>
              <a:ext uri="{FF2B5EF4-FFF2-40B4-BE49-F238E27FC236}">
                <a16:creationId xmlns:a16="http://schemas.microsoft.com/office/drawing/2014/main" id="{3E4C38E2-DFF0-44EF-9D25-C0DF871AB6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0398" y="4404175"/>
            <a:ext cx="570366" cy="1064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2" descr="quarter note Icon 88568">
            <a:extLst>
              <a:ext uri="{FF2B5EF4-FFF2-40B4-BE49-F238E27FC236}">
                <a16:creationId xmlns:a16="http://schemas.microsoft.com/office/drawing/2014/main" id="{FA649E7D-1CFF-4042-9C01-EE53078A2E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1363" y="1270862"/>
            <a:ext cx="1655454" cy="1335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2" descr="quarter note Icon 88568">
            <a:extLst>
              <a:ext uri="{FF2B5EF4-FFF2-40B4-BE49-F238E27FC236}">
                <a16:creationId xmlns:a16="http://schemas.microsoft.com/office/drawing/2014/main" id="{5410BD46-58CA-49E2-8FDA-09D069D937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9272" y="1238359"/>
            <a:ext cx="1655454" cy="1335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98526C4A-C274-4BDD-AEEE-61EAC02697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2160" y="1212519"/>
            <a:ext cx="1058279" cy="1216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0AD62AD4-C4F3-4227-B3ED-DFAECF14F2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6882" y="1217934"/>
            <a:ext cx="1058279" cy="1216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 descr="Half Rest Icons - Download Free Vector Icons | Noun Project">
            <a:extLst>
              <a:ext uri="{FF2B5EF4-FFF2-40B4-BE49-F238E27FC236}">
                <a16:creationId xmlns:a16="http://schemas.microsoft.com/office/drawing/2014/main" id="{7F8D784A-E66E-40B5-8D6D-10D633B195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264" y="1533786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0" name="Picture 8" descr="Half Rest Icons - Download Free Vector Icons | Noun Project">
            <a:extLst>
              <a:ext uri="{FF2B5EF4-FFF2-40B4-BE49-F238E27FC236}">
                <a16:creationId xmlns:a16="http://schemas.microsoft.com/office/drawing/2014/main" id="{1F95B714-5529-4510-9AA5-FFAEE2F887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3066" y="1383701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7545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BCC1D7AB61D146A6566415FBD49CE6" ma:contentTypeVersion="12" ma:contentTypeDescription="Create a new document." ma:contentTypeScope="" ma:versionID="78fa714b61a33e6c7604878815690127">
  <xsd:schema xmlns:xsd="http://www.w3.org/2001/XMLSchema" xmlns:xs="http://www.w3.org/2001/XMLSchema" xmlns:p="http://schemas.microsoft.com/office/2006/metadata/properties" xmlns:ns3="2dfdbd87-feb3-4b3a-b11d-aaad4bfbe884" xmlns:ns4="c17d24db-1525-423a-a246-76d2fc38ff69" targetNamespace="http://schemas.microsoft.com/office/2006/metadata/properties" ma:root="true" ma:fieldsID="238127fa7f92e8fff7ab42543cffbc59" ns3:_="" ns4:_="">
    <xsd:import namespace="2dfdbd87-feb3-4b3a-b11d-aaad4bfbe884"/>
    <xsd:import namespace="c17d24db-1525-423a-a246-76d2fc38ff6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fdbd87-feb3-4b3a-b11d-aaad4bfbe88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7d24db-1525-423a-a246-76d2fc38ff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8463A2A-5F00-4F5A-9C00-5140AF442D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fdbd87-feb3-4b3a-b11d-aaad4bfbe884"/>
    <ds:schemaRef ds:uri="c17d24db-1525-423a-a246-76d2fc38ff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F165140-5B79-4503-8430-BC959A8CF63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125571E-D2A6-42B0-947D-7EB95DCEBCC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47</Words>
  <Application>Microsoft Office PowerPoint</Application>
  <PresentationFormat>Widescreen</PresentationFormat>
  <Paragraphs>41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Britannic Bold</vt:lpstr>
      <vt:lpstr>Calibri</vt:lpstr>
      <vt:lpstr>Calibri Light</vt:lpstr>
      <vt:lpstr>Office Theme</vt:lpstr>
      <vt:lpstr>Talk to Me   Mon Message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Talk to Me   Mon Message</dc:title>
  <dc:creator>Owen Sheedy</dc:creator>
  <cp:lastModifiedBy>Owen Sheedy</cp:lastModifiedBy>
  <cp:revision>1</cp:revision>
  <dcterms:created xsi:type="dcterms:W3CDTF">2020-10-16T20:15:08Z</dcterms:created>
  <dcterms:modified xsi:type="dcterms:W3CDTF">2020-10-16T20:52:34Z</dcterms:modified>
</cp:coreProperties>
</file>