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4" r:id="rId8"/>
    <p:sldId id="273" r:id="rId9"/>
    <p:sldId id="272" r:id="rId10"/>
    <p:sldId id="271" r:id="rId11"/>
    <p:sldId id="270" r:id="rId12"/>
    <p:sldId id="269" r:id="rId13"/>
    <p:sldId id="267" r:id="rId14"/>
    <p:sldId id="266" r:id="rId15"/>
    <p:sldId id="265" r:id="rId16"/>
    <p:sldId id="264" r:id="rId17"/>
    <p:sldId id="263" r:id="rId18"/>
    <p:sldId id="268" r:id="rId19"/>
    <p:sldId id="280" r:id="rId20"/>
    <p:sldId id="279" r:id="rId21"/>
    <p:sldId id="278" r:id="rId22"/>
    <p:sldId id="277" r:id="rId23"/>
    <p:sldId id="276" r:id="rId24"/>
    <p:sldId id="275" r:id="rId25"/>
    <p:sldId id="281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F95373-F056-4E09-95D2-B20720500316}" v="71" dt="2020-10-03T22:55:08.147"/>
    <p1510:client id="{3B1698C4-D118-C56F-18CF-5FF012F3E5A1}" v="240" dt="2020-10-16T19:01:17.655"/>
    <p1510:client id="{E34C8B80-C309-3FDC-BE38-2B663D8216DC}" v="467" dt="2020-10-05T22:46:20.731"/>
    <p1510:client id="{F041E212-35F8-5C50-3B03-B14AF0E00777}" v="176" dt="2020-10-03T23:04:18.6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wen Sheedy" userId="S::owen.sheedy@lethsd.ab.ca::b1c9949c-efb5-4f8f-8e1c-29dbcaf5146f" providerId="AD" clId="Web-{E34C8B80-C309-3FDC-BE38-2B663D8216DC}"/>
    <pc:docChg chg="addSld delSld modSld">
      <pc:chgData name="Owen Sheedy" userId="S::owen.sheedy@lethsd.ab.ca::b1c9949c-efb5-4f8f-8e1c-29dbcaf5146f" providerId="AD" clId="Web-{E34C8B80-C309-3FDC-BE38-2B663D8216DC}" dt="2020-10-05T22:46:20.731" v="440"/>
      <pc:docMkLst>
        <pc:docMk/>
      </pc:docMkLst>
      <pc:sldChg chg="addSp delSp">
        <pc:chgData name="Owen Sheedy" userId="S::owen.sheedy@lethsd.ab.ca::b1c9949c-efb5-4f8f-8e1c-29dbcaf5146f" providerId="AD" clId="Web-{E34C8B80-C309-3FDC-BE38-2B663D8216DC}" dt="2020-10-05T22:39:01.121" v="325"/>
        <pc:sldMkLst>
          <pc:docMk/>
          <pc:sldMk cId="327416743" sldId="257"/>
        </pc:sldMkLst>
        <pc:picChg chg="del">
          <ac:chgData name="Owen Sheedy" userId="S::owen.sheedy@lethsd.ab.ca::b1c9949c-efb5-4f8f-8e1c-29dbcaf5146f" providerId="AD" clId="Web-{E34C8B80-C309-3FDC-BE38-2B663D8216DC}" dt="2020-10-05T22:39:00.730" v="324"/>
          <ac:picMkLst>
            <pc:docMk/>
            <pc:sldMk cId="327416743" sldId="257"/>
            <ac:picMk id="2" creationId="{2227B651-0720-4D20-A3F8-C27D89174D31}"/>
          </ac:picMkLst>
        </pc:picChg>
        <pc:picChg chg="add">
          <ac:chgData name="Owen Sheedy" userId="S::owen.sheedy@lethsd.ab.ca::b1c9949c-efb5-4f8f-8e1c-29dbcaf5146f" providerId="AD" clId="Web-{E34C8B80-C309-3FDC-BE38-2B663D8216DC}" dt="2020-10-05T22:39:01.121" v="325"/>
          <ac:picMkLst>
            <pc:docMk/>
            <pc:sldMk cId="327416743" sldId="257"/>
            <ac:picMk id="6" creationId="{D1D755DA-0F0A-4DA2-94A3-7A5D019CA5ED}"/>
          </ac:picMkLst>
        </pc:picChg>
      </pc:sldChg>
      <pc:sldChg chg="addSp delSp">
        <pc:chgData name="Owen Sheedy" userId="S::owen.sheedy@lethsd.ab.ca::b1c9949c-efb5-4f8f-8e1c-29dbcaf5146f" providerId="AD" clId="Web-{E34C8B80-C309-3FDC-BE38-2B663D8216DC}" dt="2020-10-05T22:38:57.933" v="323"/>
        <pc:sldMkLst>
          <pc:docMk/>
          <pc:sldMk cId="3797908927" sldId="258"/>
        </pc:sldMkLst>
        <pc:picChg chg="del">
          <ac:chgData name="Owen Sheedy" userId="S::owen.sheedy@lethsd.ab.ca::b1c9949c-efb5-4f8f-8e1c-29dbcaf5146f" providerId="AD" clId="Web-{E34C8B80-C309-3FDC-BE38-2B663D8216DC}" dt="2020-10-05T22:38:57.590" v="322"/>
          <ac:picMkLst>
            <pc:docMk/>
            <pc:sldMk cId="3797908927" sldId="258"/>
            <ac:picMk id="2" creationId="{2227B651-0720-4D20-A3F8-C27D89174D31}"/>
          </ac:picMkLst>
        </pc:picChg>
        <pc:picChg chg="add">
          <ac:chgData name="Owen Sheedy" userId="S::owen.sheedy@lethsd.ab.ca::b1c9949c-efb5-4f8f-8e1c-29dbcaf5146f" providerId="AD" clId="Web-{E34C8B80-C309-3FDC-BE38-2B663D8216DC}" dt="2020-10-05T22:38:57.933" v="323"/>
          <ac:picMkLst>
            <pc:docMk/>
            <pc:sldMk cId="3797908927" sldId="258"/>
            <ac:picMk id="10" creationId="{958FFB7C-3486-4E07-A2E3-CF71AAA03149}"/>
          </ac:picMkLst>
        </pc:picChg>
      </pc:sldChg>
      <pc:sldChg chg="addSp delSp">
        <pc:chgData name="Owen Sheedy" userId="S::owen.sheedy@lethsd.ab.ca::b1c9949c-efb5-4f8f-8e1c-29dbcaf5146f" providerId="AD" clId="Web-{E34C8B80-C309-3FDC-BE38-2B663D8216DC}" dt="2020-10-05T22:38:55.605" v="321"/>
        <pc:sldMkLst>
          <pc:docMk/>
          <pc:sldMk cId="1437020962" sldId="259"/>
        </pc:sldMkLst>
        <pc:picChg chg="del">
          <ac:chgData name="Owen Sheedy" userId="S::owen.sheedy@lethsd.ab.ca::b1c9949c-efb5-4f8f-8e1c-29dbcaf5146f" providerId="AD" clId="Web-{E34C8B80-C309-3FDC-BE38-2B663D8216DC}" dt="2020-10-05T22:38:55.277" v="320"/>
          <ac:picMkLst>
            <pc:docMk/>
            <pc:sldMk cId="1437020962" sldId="259"/>
            <ac:picMk id="2" creationId="{2227B651-0720-4D20-A3F8-C27D89174D31}"/>
          </ac:picMkLst>
        </pc:picChg>
        <pc:picChg chg="add">
          <ac:chgData name="Owen Sheedy" userId="S::owen.sheedy@lethsd.ab.ca::b1c9949c-efb5-4f8f-8e1c-29dbcaf5146f" providerId="AD" clId="Web-{E34C8B80-C309-3FDC-BE38-2B663D8216DC}" dt="2020-10-05T22:38:55.605" v="321"/>
          <ac:picMkLst>
            <pc:docMk/>
            <pc:sldMk cId="1437020962" sldId="259"/>
            <ac:picMk id="18" creationId="{A157C2CB-F7C7-40C3-BB2D-5073D5EEAFD8}"/>
          </ac:picMkLst>
        </pc:picChg>
      </pc:sldChg>
      <pc:sldChg chg="delSp">
        <pc:chgData name="Owen Sheedy" userId="S::owen.sheedy@lethsd.ab.ca::b1c9949c-efb5-4f8f-8e1c-29dbcaf5146f" providerId="AD" clId="Web-{E34C8B80-C309-3FDC-BE38-2B663D8216DC}" dt="2020-10-05T22:24:04.649" v="8"/>
        <pc:sldMkLst>
          <pc:docMk/>
          <pc:sldMk cId="96956736" sldId="260"/>
        </pc:sldMkLst>
        <pc:spChg chg="del">
          <ac:chgData name="Owen Sheedy" userId="S::owen.sheedy@lethsd.ab.ca::b1c9949c-efb5-4f8f-8e1c-29dbcaf5146f" providerId="AD" clId="Web-{E34C8B80-C309-3FDC-BE38-2B663D8216DC}" dt="2020-10-05T22:23:58.462" v="2"/>
          <ac:spMkLst>
            <pc:docMk/>
            <pc:sldMk cId="96956736" sldId="260"/>
            <ac:spMk id="32" creationId="{37D21C38-57C3-45C0-BAF2-9FA0CC022F20}"/>
          </ac:spMkLst>
        </pc:spChg>
        <pc:spChg chg="del">
          <ac:chgData name="Owen Sheedy" userId="S::owen.sheedy@lethsd.ab.ca::b1c9949c-efb5-4f8f-8e1c-29dbcaf5146f" providerId="AD" clId="Web-{E34C8B80-C309-3FDC-BE38-2B663D8216DC}" dt="2020-10-05T22:24:00.837" v="4"/>
          <ac:spMkLst>
            <pc:docMk/>
            <pc:sldMk cId="96956736" sldId="260"/>
            <ac:spMk id="33" creationId="{DB5C9203-DFC4-4840-B16C-F5C5CFE04594}"/>
          </ac:spMkLst>
        </pc:spChg>
        <pc:spChg chg="del">
          <ac:chgData name="Owen Sheedy" userId="S::owen.sheedy@lethsd.ab.ca::b1c9949c-efb5-4f8f-8e1c-29dbcaf5146f" providerId="AD" clId="Web-{E34C8B80-C309-3FDC-BE38-2B663D8216DC}" dt="2020-10-05T22:24:02.696" v="6"/>
          <ac:spMkLst>
            <pc:docMk/>
            <pc:sldMk cId="96956736" sldId="260"/>
            <ac:spMk id="34" creationId="{90702506-8147-474F-A761-3F0B89F2572A}"/>
          </ac:spMkLst>
        </pc:spChg>
        <pc:spChg chg="del">
          <ac:chgData name="Owen Sheedy" userId="S::owen.sheedy@lethsd.ab.ca::b1c9949c-efb5-4f8f-8e1c-29dbcaf5146f" providerId="AD" clId="Web-{E34C8B80-C309-3FDC-BE38-2B663D8216DC}" dt="2020-10-05T22:24:04.649" v="8"/>
          <ac:spMkLst>
            <pc:docMk/>
            <pc:sldMk cId="96956736" sldId="260"/>
            <ac:spMk id="35" creationId="{B24DE4A1-A501-4EBD-BF4C-3A19B6099188}"/>
          </ac:spMkLst>
        </pc:spChg>
        <pc:picChg chg="del">
          <ac:chgData name="Owen Sheedy" userId="S::owen.sheedy@lethsd.ab.ca::b1c9949c-efb5-4f8f-8e1c-29dbcaf5146f" providerId="AD" clId="Web-{E34C8B80-C309-3FDC-BE38-2B663D8216DC}" dt="2020-10-05T22:23:56.462" v="1"/>
          <ac:picMkLst>
            <pc:docMk/>
            <pc:sldMk cId="96956736" sldId="260"/>
            <ac:picMk id="26" creationId="{A6D1D893-2D12-4445-9C97-A9BFF41BFC89}"/>
          </ac:picMkLst>
        </pc:picChg>
        <pc:picChg chg="del">
          <ac:chgData name="Owen Sheedy" userId="S::owen.sheedy@lethsd.ab.ca::b1c9949c-efb5-4f8f-8e1c-29dbcaf5146f" providerId="AD" clId="Web-{E34C8B80-C309-3FDC-BE38-2B663D8216DC}" dt="2020-10-05T22:23:59.353" v="3"/>
          <ac:picMkLst>
            <pc:docMk/>
            <pc:sldMk cId="96956736" sldId="260"/>
            <ac:picMk id="28" creationId="{2D601824-3233-49C4-8002-7C00B4BD31EE}"/>
          </ac:picMkLst>
        </pc:picChg>
        <pc:picChg chg="del">
          <ac:chgData name="Owen Sheedy" userId="S::owen.sheedy@lethsd.ab.ca::b1c9949c-efb5-4f8f-8e1c-29dbcaf5146f" providerId="AD" clId="Web-{E34C8B80-C309-3FDC-BE38-2B663D8216DC}" dt="2020-10-05T22:24:01.587" v="5"/>
          <ac:picMkLst>
            <pc:docMk/>
            <pc:sldMk cId="96956736" sldId="260"/>
            <ac:picMk id="29" creationId="{DEED96A4-DC75-4284-B45F-C978F583D9AB}"/>
          </ac:picMkLst>
        </pc:picChg>
        <pc:picChg chg="del">
          <ac:chgData name="Owen Sheedy" userId="S::owen.sheedy@lethsd.ab.ca::b1c9949c-efb5-4f8f-8e1c-29dbcaf5146f" providerId="AD" clId="Web-{E34C8B80-C309-3FDC-BE38-2B663D8216DC}" dt="2020-10-05T22:24:03.384" v="7"/>
          <ac:picMkLst>
            <pc:docMk/>
            <pc:sldMk cId="96956736" sldId="260"/>
            <ac:picMk id="30" creationId="{503F6E04-1F9A-446E-A9E4-5963A9E41C13}"/>
          </ac:picMkLst>
        </pc:picChg>
      </pc:sldChg>
      <pc:sldChg chg="add replId">
        <pc:chgData name="Owen Sheedy" userId="S::owen.sheedy@lethsd.ab.ca::b1c9949c-efb5-4f8f-8e1c-29dbcaf5146f" providerId="AD" clId="Web-{E34C8B80-C309-3FDC-BE38-2B663D8216DC}" dt="2020-10-05T22:23:53.087" v="0"/>
        <pc:sldMkLst>
          <pc:docMk/>
          <pc:sldMk cId="2248964797" sldId="261"/>
        </pc:sldMkLst>
      </pc:sldChg>
      <pc:sldChg chg="add del replId">
        <pc:chgData name="Owen Sheedy" userId="S::owen.sheedy@lethsd.ab.ca::b1c9949c-efb5-4f8f-8e1c-29dbcaf5146f" providerId="AD" clId="Web-{E34C8B80-C309-3FDC-BE38-2B663D8216DC}" dt="2020-10-05T22:27:37.119" v="118"/>
        <pc:sldMkLst>
          <pc:docMk/>
          <pc:sldMk cId="3452487438" sldId="262"/>
        </pc:sldMkLst>
      </pc:sldChg>
      <pc:sldChg chg="addSp delSp modSp add replId">
        <pc:chgData name="Owen Sheedy" userId="S::owen.sheedy@lethsd.ab.ca::b1c9949c-efb5-4f8f-8e1c-29dbcaf5146f" providerId="AD" clId="Web-{E34C8B80-C309-3FDC-BE38-2B663D8216DC}" dt="2020-10-05T22:46:14.216" v="438"/>
        <pc:sldMkLst>
          <pc:docMk/>
          <pc:sldMk cId="341409607" sldId="263"/>
        </pc:sldMkLst>
        <pc:spChg chg="add del">
          <ac:chgData name="Owen Sheedy" userId="S::owen.sheedy@lethsd.ab.ca::b1c9949c-efb5-4f8f-8e1c-29dbcaf5146f" providerId="AD" clId="Web-{E34C8B80-C309-3FDC-BE38-2B663D8216DC}" dt="2020-10-05T22:46:12.403" v="437"/>
          <ac:spMkLst>
            <pc:docMk/>
            <pc:sldMk cId="341409607" sldId="263"/>
            <ac:spMk id="2" creationId="{9A2A7A12-3F53-43F4-B6B9-BCE7C2011C58}"/>
          </ac:spMkLst>
        </pc:spChg>
        <pc:spChg chg="mod">
          <ac:chgData name="Owen Sheedy" userId="S::owen.sheedy@lethsd.ab.ca::b1c9949c-efb5-4f8f-8e1c-29dbcaf5146f" providerId="AD" clId="Web-{E34C8B80-C309-3FDC-BE38-2B663D8216DC}" dt="2020-10-05T22:24:49.056" v="55" actId="20577"/>
          <ac:spMkLst>
            <pc:docMk/>
            <pc:sldMk cId="341409607" sldId="263"/>
            <ac:spMk id="13" creationId="{6DF5F7EC-BF40-40D8-80E3-96B67DEB2DBD}"/>
          </ac:spMkLst>
        </pc:spChg>
        <pc:spChg chg="mod">
          <ac:chgData name="Owen Sheedy" userId="S::owen.sheedy@lethsd.ab.ca::b1c9949c-efb5-4f8f-8e1c-29dbcaf5146f" providerId="AD" clId="Web-{E34C8B80-C309-3FDC-BE38-2B663D8216DC}" dt="2020-10-05T22:24:52.478" v="58" actId="20577"/>
          <ac:spMkLst>
            <pc:docMk/>
            <pc:sldMk cId="341409607" sldId="263"/>
            <ac:spMk id="14" creationId="{8A94D368-997D-446F-8B22-5BF0FD0087D6}"/>
          </ac:spMkLst>
        </pc:spChg>
        <pc:spChg chg="mod">
          <ac:chgData name="Owen Sheedy" userId="S::owen.sheedy@lethsd.ab.ca::b1c9949c-efb5-4f8f-8e1c-29dbcaf5146f" providerId="AD" clId="Web-{E34C8B80-C309-3FDC-BE38-2B663D8216DC}" dt="2020-10-05T22:24:57.353" v="67" actId="20577"/>
          <ac:spMkLst>
            <pc:docMk/>
            <pc:sldMk cId="341409607" sldId="263"/>
            <ac:spMk id="15" creationId="{C1D11578-8BB6-4E50-A5F1-76A51CC9C883}"/>
          </ac:spMkLst>
        </pc:spChg>
        <pc:spChg chg="mod">
          <ac:chgData name="Owen Sheedy" userId="S::owen.sheedy@lethsd.ab.ca::b1c9949c-efb5-4f8f-8e1c-29dbcaf5146f" providerId="AD" clId="Web-{E34C8B80-C309-3FDC-BE38-2B663D8216DC}" dt="2020-10-05T22:25:01.275" v="70" actId="20577"/>
          <ac:spMkLst>
            <pc:docMk/>
            <pc:sldMk cId="341409607" sldId="263"/>
            <ac:spMk id="16" creationId="{54BCEA62-2BA4-4468-A986-E414A97A82AB}"/>
          </ac:spMkLst>
        </pc:spChg>
        <pc:spChg chg="add del mod">
          <ac:chgData name="Owen Sheedy" userId="S::owen.sheedy@lethsd.ab.ca::b1c9949c-efb5-4f8f-8e1c-29dbcaf5146f" providerId="AD" clId="Web-{E34C8B80-C309-3FDC-BE38-2B663D8216DC}" dt="2020-10-05T22:46:14.216" v="438"/>
          <ac:spMkLst>
            <pc:docMk/>
            <pc:sldMk cId="341409607" sldId="263"/>
            <ac:spMk id="18" creationId="{384DE2A8-44B9-4867-AD3E-78A5DC9C3D90}"/>
          </ac:spMkLst>
        </pc:spChg>
        <pc:spChg chg="mod">
          <ac:chgData name="Owen Sheedy" userId="S::owen.sheedy@lethsd.ab.ca::b1c9949c-efb5-4f8f-8e1c-29dbcaf5146f" providerId="AD" clId="Web-{E34C8B80-C309-3FDC-BE38-2B663D8216DC}" dt="2020-10-05T22:25:18.962" v="77" actId="14100"/>
          <ac:spMkLst>
            <pc:docMk/>
            <pc:sldMk cId="341409607" sldId="263"/>
            <ac:spMk id="22" creationId="{173ED5A1-5AE1-4BA7-A33D-6F1E9A475296}"/>
          </ac:spMkLst>
        </pc:spChg>
        <pc:spChg chg="mod">
          <ac:chgData name="Owen Sheedy" userId="S::owen.sheedy@lethsd.ab.ca::b1c9949c-efb5-4f8f-8e1c-29dbcaf5146f" providerId="AD" clId="Web-{E34C8B80-C309-3FDC-BE38-2B663D8216DC}" dt="2020-10-05T22:25:27.165" v="92" actId="14100"/>
          <ac:spMkLst>
            <pc:docMk/>
            <pc:sldMk cId="341409607" sldId="263"/>
            <ac:spMk id="23" creationId="{28C42925-4F44-445C-9FE0-62CB0E7B89E1}"/>
          </ac:spMkLst>
        </pc:spChg>
        <pc:spChg chg="mod">
          <ac:chgData name="Owen Sheedy" userId="S::owen.sheedy@lethsd.ab.ca::b1c9949c-efb5-4f8f-8e1c-29dbcaf5146f" providerId="AD" clId="Web-{E34C8B80-C309-3FDC-BE38-2B663D8216DC}" dt="2020-10-05T22:25:33.447" v="96" actId="14100"/>
          <ac:spMkLst>
            <pc:docMk/>
            <pc:sldMk cId="341409607" sldId="263"/>
            <ac:spMk id="24" creationId="{8B8FB11F-0423-4697-AFD8-EDC3E347AC91}"/>
          </ac:spMkLst>
        </pc:spChg>
        <pc:spChg chg="mod">
          <ac:chgData name="Owen Sheedy" userId="S::owen.sheedy@lethsd.ab.ca::b1c9949c-efb5-4f8f-8e1c-29dbcaf5146f" providerId="AD" clId="Web-{E34C8B80-C309-3FDC-BE38-2B663D8216DC}" dt="2020-10-05T22:25:42.103" v="100" actId="14100"/>
          <ac:spMkLst>
            <pc:docMk/>
            <pc:sldMk cId="341409607" sldId="263"/>
            <ac:spMk id="25" creationId="{D2DC0876-1CDA-4E7C-8A32-0CA2E8F66883}"/>
          </ac:spMkLst>
        </pc:spChg>
      </pc:sldChg>
      <pc:sldChg chg="addSp delSp modSp add replId">
        <pc:chgData name="Owen Sheedy" userId="S::owen.sheedy@lethsd.ab.ca::b1c9949c-efb5-4f8f-8e1c-29dbcaf5146f" providerId="AD" clId="Web-{E34C8B80-C309-3FDC-BE38-2B663D8216DC}" dt="2020-10-05T22:46:07.153" v="436"/>
        <pc:sldMkLst>
          <pc:docMk/>
          <pc:sldMk cId="1958516918" sldId="264"/>
        </pc:sldMkLst>
        <pc:spChg chg="mod">
          <ac:chgData name="Owen Sheedy" userId="S::owen.sheedy@lethsd.ab.ca::b1c9949c-efb5-4f8f-8e1c-29dbcaf5146f" providerId="AD" clId="Web-{E34C8B80-C309-3FDC-BE38-2B663D8216DC}" dt="2020-10-05T22:24:23.900" v="25" actId="20577"/>
          <ac:spMkLst>
            <pc:docMk/>
            <pc:sldMk cId="1958516918" sldId="264"/>
            <ac:spMk id="13" creationId="{6DF5F7EC-BF40-40D8-80E3-96B67DEB2DBD}"/>
          </ac:spMkLst>
        </pc:spChg>
        <pc:spChg chg="mod">
          <ac:chgData name="Owen Sheedy" userId="S::owen.sheedy@lethsd.ab.ca::b1c9949c-efb5-4f8f-8e1c-29dbcaf5146f" providerId="AD" clId="Web-{E34C8B80-C309-3FDC-BE38-2B663D8216DC}" dt="2020-10-05T22:24:29.946" v="32" actId="20577"/>
          <ac:spMkLst>
            <pc:docMk/>
            <pc:sldMk cId="1958516918" sldId="264"/>
            <ac:spMk id="14" creationId="{8A94D368-997D-446F-8B22-5BF0FD0087D6}"/>
          </ac:spMkLst>
        </pc:spChg>
        <pc:spChg chg="mod">
          <ac:chgData name="Owen Sheedy" userId="S::owen.sheedy@lethsd.ab.ca::b1c9949c-efb5-4f8f-8e1c-29dbcaf5146f" providerId="AD" clId="Web-{E34C8B80-C309-3FDC-BE38-2B663D8216DC}" dt="2020-10-05T22:24:35.478" v="37" actId="20577"/>
          <ac:spMkLst>
            <pc:docMk/>
            <pc:sldMk cId="1958516918" sldId="264"/>
            <ac:spMk id="15" creationId="{C1D11578-8BB6-4E50-A5F1-76A51CC9C883}"/>
          </ac:spMkLst>
        </pc:spChg>
        <pc:spChg chg="mod">
          <ac:chgData name="Owen Sheedy" userId="S::owen.sheedy@lethsd.ab.ca::b1c9949c-efb5-4f8f-8e1c-29dbcaf5146f" providerId="AD" clId="Web-{E34C8B80-C309-3FDC-BE38-2B663D8216DC}" dt="2020-10-05T22:24:40.040" v="50" actId="20577"/>
          <ac:spMkLst>
            <pc:docMk/>
            <pc:sldMk cId="1958516918" sldId="264"/>
            <ac:spMk id="16" creationId="{54BCEA62-2BA4-4468-A986-E414A97A82AB}"/>
          </ac:spMkLst>
        </pc:spChg>
        <pc:spChg chg="add del">
          <ac:chgData name="Owen Sheedy" userId="S::owen.sheedy@lethsd.ab.ca::b1c9949c-efb5-4f8f-8e1c-29dbcaf5146f" providerId="AD" clId="Web-{E34C8B80-C309-3FDC-BE38-2B663D8216DC}" dt="2020-10-05T22:46:07.153" v="436"/>
          <ac:spMkLst>
            <pc:docMk/>
            <pc:sldMk cId="1958516918" sldId="264"/>
            <ac:spMk id="20" creationId="{182483F3-0A80-4A5E-B9D3-476F3C9DC086}"/>
          </ac:spMkLst>
        </pc:spChg>
        <pc:spChg chg="add del mod">
          <ac:chgData name="Owen Sheedy" userId="S::owen.sheedy@lethsd.ab.ca::b1c9949c-efb5-4f8f-8e1c-29dbcaf5146f" providerId="AD" clId="Web-{E34C8B80-C309-3FDC-BE38-2B663D8216DC}" dt="2020-10-05T22:46:05.872" v="435"/>
          <ac:spMkLst>
            <pc:docMk/>
            <pc:sldMk cId="1958516918" sldId="264"/>
            <ac:spMk id="22" creationId="{46BDBD80-2EB4-4517-9220-37203154EEB9}"/>
          </ac:spMkLst>
        </pc:spChg>
        <pc:picChg chg="del">
          <ac:chgData name="Owen Sheedy" userId="S::owen.sheedy@lethsd.ab.ca::b1c9949c-efb5-4f8f-8e1c-29dbcaf5146f" providerId="AD" clId="Web-{E34C8B80-C309-3FDC-BE38-2B663D8216DC}" dt="2020-10-05T22:39:18.105" v="330"/>
          <ac:picMkLst>
            <pc:docMk/>
            <pc:sldMk cId="1958516918" sldId="264"/>
            <ac:picMk id="2" creationId="{2227B651-0720-4D20-A3F8-C27D89174D31}"/>
          </ac:picMkLst>
        </pc:picChg>
        <pc:picChg chg="add">
          <ac:chgData name="Owen Sheedy" userId="S::owen.sheedy@lethsd.ab.ca::b1c9949c-efb5-4f8f-8e1c-29dbcaf5146f" providerId="AD" clId="Web-{E34C8B80-C309-3FDC-BE38-2B663D8216DC}" dt="2020-10-05T22:39:18.386" v="331"/>
          <ac:picMkLst>
            <pc:docMk/>
            <pc:sldMk cId="1958516918" sldId="264"/>
            <ac:picMk id="18" creationId="{A6352BFB-9CF9-45A9-95D3-AA4F506E81E6}"/>
          </ac:picMkLst>
        </pc:picChg>
      </pc:sldChg>
      <pc:sldChg chg="addSp delSp modSp add replId">
        <pc:chgData name="Owen Sheedy" userId="S::owen.sheedy@lethsd.ab.ca::b1c9949c-efb5-4f8f-8e1c-29dbcaf5146f" providerId="AD" clId="Web-{E34C8B80-C309-3FDC-BE38-2B663D8216DC}" dt="2020-10-05T22:46:01.231" v="434"/>
        <pc:sldMkLst>
          <pc:docMk/>
          <pc:sldMk cId="1067744861" sldId="265"/>
        </pc:sldMkLst>
        <pc:spChg chg="add del">
          <ac:chgData name="Owen Sheedy" userId="S::owen.sheedy@lethsd.ab.ca::b1c9949c-efb5-4f8f-8e1c-29dbcaf5146f" providerId="AD" clId="Web-{E34C8B80-C309-3FDC-BE38-2B663D8216DC}" dt="2020-10-05T22:45:59.981" v="433"/>
          <ac:spMkLst>
            <pc:docMk/>
            <pc:sldMk cId="1067744861" sldId="265"/>
            <ac:spMk id="12" creationId="{2AEB61C3-185C-4B71-8C78-1643299E16AC}"/>
          </ac:spMkLst>
        </pc:spChg>
        <pc:spChg chg="add del">
          <ac:chgData name="Owen Sheedy" userId="S::owen.sheedy@lethsd.ab.ca::b1c9949c-efb5-4f8f-8e1c-29dbcaf5146f" providerId="AD" clId="Web-{E34C8B80-C309-3FDC-BE38-2B663D8216DC}" dt="2020-10-05T22:46:01.231" v="434"/>
          <ac:spMkLst>
            <pc:docMk/>
            <pc:sldMk cId="1067744861" sldId="265"/>
            <ac:spMk id="14" creationId="{2747EA40-09BF-4021-841E-5A8B8F6F5AD3}"/>
          </ac:spMkLst>
        </pc:spChg>
        <pc:spChg chg="add del">
          <ac:chgData name="Owen Sheedy" userId="S::owen.sheedy@lethsd.ab.ca::b1c9949c-efb5-4f8f-8e1c-29dbcaf5146f" providerId="AD" clId="Web-{E34C8B80-C309-3FDC-BE38-2B663D8216DC}" dt="2020-10-05T22:45:58.716" v="432"/>
          <ac:spMkLst>
            <pc:docMk/>
            <pc:sldMk cId="1067744861" sldId="265"/>
            <ac:spMk id="16" creationId="{F1C9D1DF-6CB5-47FD-977B-BAEEEC3F0218}"/>
          </ac:spMkLst>
        </pc:spChg>
        <pc:spChg chg="add del mod">
          <ac:chgData name="Owen Sheedy" userId="S::owen.sheedy@lethsd.ab.ca::b1c9949c-efb5-4f8f-8e1c-29dbcaf5146f" providerId="AD" clId="Web-{E34C8B80-C309-3FDC-BE38-2B663D8216DC}" dt="2020-10-05T22:45:57.435" v="431"/>
          <ac:spMkLst>
            <pc:docMk/>
            <pc:sldMk cId="1067744861" sldId="265"/>
            <ac:spMk id="18" creationId="{5A729846-CFD3-4AE5-ADD7-817CA6D00F18}"/>
          </ac:spMkLst>
        </pc:spChg>
        <pc:picChg chg="del">
          <ac:chgData name="Owen Sheedy" userId="S::owen.sheedy@lethsd.ab.ca::b1c9949c-efb5-4f8f-8e1c-29dbcaf5146f" providerId="AD" clId="Web-{E34C8B80-C309-3FDC-BE38-2B663D8216DC}" dt="2020-10-05T22:39:14.808" v="328"/>
          <ac:picMkLst>
            <pc:docMk/>
            <pc:sldMk cId="1067744861" sldId="265"/>
            <ac:picMk id="2" creationId="{2227B651-0720-4D20-A3F8-C27D89174D31}"/>
          </ac:picMkLst>
        </pc:picChg>
        <pc:picChg chg="add">
          <ac:chgData name="Owen Sheedy" userId="S::owen.sheedy@lethsd.ab.ca::b1c9949c-efb5-4f8f-8e1c-29dbcaf5146f" providerId="AD" clId="Web-{E34C8B80-C309-3FDC-BE38-2B663D8216DC}" dt="2020-10-05T22:39:15.027" v="329"/>
          <ac:picMkLst>
            <pc:docMk/>
            <pc:sldMk cId="1067744861" sldId="265"/>
            <ac:picMk id="10" creationId="{668ACC03-E9FA-4E36-9516-294C5975EEC7}"/>
          </ac:picMkLst>
        </pc:picChg>
      </pc:sldChg>
      <pc:sldChg chg="addSp delSp modSp add replId">
        <pc:chgData name="Owen Sheedy" userId="S::owen.sheedy@lethsd.ab.ca::b1c9949c-efb5-4f8f-8e1c-29dbcaf5146f" providerId="AD" clId="Web-{E34C8B80-C309-3FDC-BE38-2B663D8216DC}" dt="2020-10-05T22:45:53.841" v="430"/>
        <pc:sldMkLst>
          <pc:docMk/>
          <pc:sldMk cId="4270903240" sldId="266"/>
        </pc:sldMkLst>
        <pc:spChg chg="add del">
          <ac:chgData name="Owen Sheedy" userId="S::owen.sheedy@lethsd.ab.ca::b1c9949c-efb5-4f8f-8e1c-29dbcaf5146f" providerId="AD" clId="Web-{E34C8B80-C309-3FDC-BE38-2B663D8216DC}" dt="2020-10-05T22:45:53.841" v="430"/>
          <ac:spMkLst>
            <pc:docMk/>
            <pc:sldMk cId="4270903240" sldId="266"/>
            <ac:spMk id="8" creationId="{A5CF0F56-6DB4-474F-A6E0-8F1F565FE312}"/>
          </ac:spMkLst>
        </pc:spChg>
        <pc:spChg chg="add del">
          <ac:chgData name="Owen Sheedy" userId="S::owen.sheedy@lethsd.ab.ca::b1c9949c-efb5-4f8f-8e1c-29dbcaf5146f" providerId="AD" clId="Web-{E34C8B80-C309-3FDC-BE38-2B663D8216DC}" dt="2020-10-05T22:45:51.372" v="428"/>
          <ac:spMkLst>
            <pc:docMk/>
            <pc:sldMk cId="4270903240" sldId="266"/>
            <ac:spMk id="10" creationId="{9B8D272F-C514-4494-8BC9-567A1CD676D5}"/>
          </ac:spMkLst>
        </pc:spChg>
        <pc:spChg chg="add del mod">
          <ac:chgData name="Owen Sheedy" userId="S::owen.sheedy@lethsd.ab.ca::b1c9949c-efb5-4f8f-8e1c-29dbcaf5146f" providerId="AD" clId="Web-{E34C8B80-C309-3FDC-BE38-2B663D8216DC}" dt="2020-10-05T22:45:52.544" v="429"/>
          <ac:spMkLst>
            <pc:docMk/>
            <pc:sldMk cId="4270903240" sldId="266"/>
            <ac:spMk id="12" creationId="{ED255960-D209-477B-99B2-1234F905F6C6}"/>
          </ac:spMkLst>
        </pc:spChg>
        <pc:picChg chg="del">
          <ac:chgData name="Owen Sheedy" userId="S::owen.sheedy@lethsd.ab.ca::b1c9949c-efb5-4f8f-8e1c-29dbcaf5146f" providerId="AD" clId="Web-{E34C8B80-C309-3FDC-BE38-2B663D8216DC}" dt="2020-10-05T22:39:12.418" v="326"/>
          <ac:picMkLst>
            <pc:docMk/>
            <pc:sldMk cId="4270903240" sldId="266"/>
            <ac:picMk id="2" creationId="{2227B651-0720-4D20-A3F8-C27D89174D31}"/>
          </ac:picMkLst>
        </pc:picChg>
        <pc:picChg chg="add">
          <ac:chgData name="Owen Sheedy" userId="S::owen.sheedy@lethsd.ab.ca::b1c9949c-efb5-4f8f-8e1c-29dbcaf5146f" providerId="AD" clId="Web-{E34C8B80-C309-3FDC-BE38-2B663D8216DC}" dt="2020-10-05T22:39:12.730" v="327"/>
          <ac:picMkLst>
            <pc:docMk/>
            <pc:sldMk cId="4270903240" sldId="266"/>
            <ac:picMk id="6" creationId="{67F11CEE-415B-4D7A-AB50-074595F6D3A0}"/>
          </ac:picMkLst>
        </pc:picChg>
      </pc:sldChg>
      <pc:sldChg chg="add replId">
        <pc:chgData name="Owen Sheedy" userId="S::owen.sheedy@lethsd.ab.ca::b1c9949c-efb5-4f8f-8e1c-29dbcaf5146f" providerId="AD" clId="Web-{E34C8B80-C309-3FDC-BE38-2B663D8216DC}" dt="2020-10-05T22:24:13.306" v="14"/>
        <pc:sldMkLst>
          <pc:docMk/>
          <pc:sldMk cId="148384414" sldId="267"/>
        </pc:sldMkLst>
      </pc:sldChg>
      <pc:sldChg chg="addSp delSp modSp add replId">
        <pc:chgData name="Owen Sheedy" userId="S::owen.sheedy@lethsd.ab.ca::b1c9949c-efb5-4f8f-8e1c-29dbcaf5146f" providerId="AD" clId="Web-{E34C8B80-C309-3FDC-BE38-2B663D8216DC}" dt="2020-10-05T22:46:20.731" v="440"/>
        <pc:sldMkLst>
          <pc:docMk/>
          <pc:sldMk cId="352580021" sldId="268"/>
        </pc:sldMkLst>
        <pc:spChg chg="add">
          <ac:chgData name="Owen Sheedy" userId="S::owen.sheedy@lethsd.ab.ca::b1c9949c-efb5-4f8f-8e1c-29dbcaf5146f" providerId="AD" clId="Web-{E34C8B80-C309-3FDC-BE38-2B663D8216DC}" dt="2020-10-05T22:26:52.713" v="109"/>
          <ac:spMkLst>
            <pc:docMk/>
            <pc:sldMk cId="352580021" sldId="268"/>
            <ac:spMk id="32" creationId="{00C69FA1-FE4E-497A-9457-656BD9132FB7}"/>
          </ac:spMkLst>
        </pc:spChg>
        <pc:spChg chg="add mod">
          <ac:chgData name="Owen Sheedy" userId="S::owen.sheedy@lethsd.ab.ca::b1c9949c-efb5-4f8f-8e1c-29dbcaf5146f" providerId="AD" clId="Web-{E34C8B80-C309-3FDC-BE38-2B663D8216DC}" dt="2020-10-05T22:27:06.228" v="111" actId="1076"/>
          <ac:spMkLst>
            <pc:docMk/>
            <pc:sldMk cId="352580021" sldId="268"/>
            <ac:spMk id="34" creationId="{9786EEE9-9C75-4882-B5CE-AB5C335CAB31}"/>
          </ac:spMkLst>
        </pc:spChg>
        <pc:spChg chg="add mod">
          <ac:chgData name="Owen Sheedy" userId="S::owen.sheedy@lethsd.ab.ca::b1c9949c-efb5-4f8f-8e1c-29dbcaf5146f" providerId="AD" clId="Web-{E34C8B80-C309-3FDC-BE38-2B663D8216DC}" dt="2020-10-05T22:27:19.603" v="115" actId="1076"/>
          <ac:spMkLst>
            <pc:docMk/>
            <pc:sldMk cId="352580021" sldId="268"/>
            <ac:spMk id="38" creationId="{E0BF6872-6B9F-4EF4-8687-1F10D26A3F7C}"/>
          </ac:spMkLst>
        </pc:spChg>
        <pc:spChg chg="add mod">
          <ac:chgData name="Owen Sheedy" userId="S::owen.sheedy@lethsd.ab.ca::b1c9949c-efb5-4f8f-8e1c-29dbcaf5146f" providerId="AD" clId="Web-{E34C8B80-C309-3FDC-BE38-2B663D8216DC}" dt="2020-10-05T22:27:28.166" v="117" actId="1076"/>
          <ac:spMkLst>
            <pc:docMk/>
            <pc:sldMk cId="352580021" sldId="268"/>
            <ac:spMk id="40" creationId="{C34A6CA1-9CE1-43FA-8008-B0113C073758}"/>
          </ac:spMkLst>
        </pc:spChg>
        <pc:spChg chg="add del">
          <ac:chgData name="Owen Sheedy" userId="S::owen.sheedy@lethsd.ab.ca::b1c9949c-efb5-4f8f-8e1c-29dbcaf5146f" providerId="AD" clId="Web-{E34C8B80-C309-3FDC-BE38-2B663D8216DC}" dt="2020-10-05T22:46:20.731" v="440"/>
          <ac:spMkLst>
            <pc:docMk/>
            <pc:sldMk cId="352580021" sldId="268"/>
            <ac:spMk id="42" creationId="{CB8E7A5D-1CE9-4B02-9312-2602181D972B}"/>
          </ac:spMkLst>
        </pc:spChg>
        <pc:spChg chg="add del mod">
          <ac:chgData name="Owen Sheedy" userId="S::owen.sheedy@lethsd.ab.ca::b1c9949c-efb5-4f8f-8e1c-29dbcaf5146f" providerId="AD" clId="Web-{E34C8B80-C309-3FDC-BE38-2B663D8216DC}" dt="2020-10-05T22:46:16.310" v="439"/>
          <ac:spMkLst>
            <pc:docMk/>
            <pc:sldMk cId="352580021" sldId="268"/>
            <ac:spMk id="44" creationId="{A85DBC79-FE16-4EC6-8A05-8B3EEC7A9D5B}"/>
          </ac:spMkLst>
        </pc:spChg>
        <pc:picChg chg="add">
          <ac:chgData name="Owen Sheedy" userId="S::owen.sheedy@lethsd.ab.ca::b1c9949c-efb5-4f8f-8e1c-29dbcaf5146f" providerId="AD" clId="Web-{E34C8B80-C309-3FDC-BE38-2B663D8216DC}" dt="2020-10-05T22:26:03.978" v="102"/>
          <ac:picMkLst>
            <pc:docMk/>
            <pc:sldMk cId="352580021" sldId="268"/>
            <ac:picMk id="2" creationId="{BD8D57A9-C615-4873-9CDD-3B3EFEA20129}"/>
          </ac:picMkLst>
        </pc:picChg>
        <pc:picChg chg="add mod">
          <ac:chgData name="Owen Sheedy" userId="S::owen.sheedy@lethsd.ab.ca::b1c9949c-efb5-4f8f-8e1c-29dbcaf5146f" providerId="AD" clId="Web-{E34C8B80-C309-3FDC-BE38-2B663D8216DC}" dt="2020-10-05T22:26:07.400" v="104" actId="1076"/>
          <ac:picMkLst>
            <pc:docMk/>
            <pc:sldMk cId="352580021" sldId="268"/>
            <ac:picMk id="18" creationId="{C5CC8F34-FBA0-418F-8107-91888942A9D2}"/>
          </ac:picMkLst>
        </pc:picChg>
        <pc:picChg chg="add mod">
          <ac:chgData name="Owen Sheedy" userId="S::owen.sheedy@lethsd.ab.ca::b1c9949c-efb5-4f8f-8e1c-29dbcaf5146f" providerId="AD" clId="Web-{E34C8B80-C309-3FDC-BE38-2B663D8216DC}" dt="2020-10-05T22:26:13.369" v="106" actId="1076"/>
          <ac:picMkLst>
            <pc:docMk/>
            <pc:sldMk cId="352580021" sldId="268"/>
            <ac:picMk id="28" creationId="{144D1931-A9C9-499C-ACDD-6431F1AB4887}"/>
          </ac:picMkLst>
        </pc:picChg>
        <pc:picChg chg="add mod">
          <ac:chgData name="Owen Sheedy" userId="S::owen.sheedy@lethsd.ab.ca::b1c9949c-efb5-4f8f-8e1c-29dbcaf5146f" providerId="AD" clId="Web-{E34C8B80-C309-3FDC-BE38-2B663D8216DC}" dt="2020-10-05T22:26:18.447" v="108" actId="1076"/>
          <ac:picMkLst>
            <pc:docMk/>
            <pc:sldMk cId="352580021" sldId="268"/>
            <ac:picMk id="30" creationId="{BAAA2C71-9B38-4495-8AEA-2C9B0EF0A4FC}"/>
          </ac:picMkLst>
        </pc:picChg>
      </pc:sldChg>
      <pc:sldChg chg="addSp delSp modSp add replId">
        <pc:chgData name="Owen Sheedy" userId="S::owen.sheedy@lethsd.ab.ca::b1c9949c-efb5-4f8f-8e1c-29dbcaf5146f" providerId="AD" clId="Web-{E34C8B80-C309-3FDC-BE38-2B663D8216DC}" dt="2020-10-05T22:38:24.605" v="311" actId="1076"/>
        <pc:sldMkLst>
          <pc:docMk/>
          <pc:sldMk cId="1106915361" sldId="269"/>
        </pc:sldMkLst>
        <pc:spChg chg="add mod">
          <ac:chgData name="Owen Sheedy" userId="S::owen.sheedy@lethsd.ab.ca::b1c9949c-efb5-4f8f-8e1c-29dbcaf5146f" providerId="AD" clId="Web-{E34C8B80-C309-3FDC-BE38-2B663D8216DC}" dt="2020-10-05T22:35:29.042" v="231" actId="1076"/>
          <ac:spMkLst>
            <pc:docMk/>
            <pc:sldMk cId="1106915361" sldId="269"/>
            <ac:spMk id="2" creationId="{840380F7-EAE7-4170-A3FB-BCFF21ACC432}"/>
          </ac:spMkLst>
        </pc:spChg>
        <pc:spChg chg="add del">
          <ac:chgData name="Owen Sheedy" userId="S::owen.sheedy@lethsd.ab.ca::b1c9949c-efb5-4f8f-8e1c-29dbcaf5146f" providerId="AD" clId="Web-{E34C8B80-C309-3FDC-BE38-2B663D8216DC}" dt="2020-10-05T22:35:38.995" v="233"/>
          <ac:spMkLst>
            <pc:docMk/>
            <pc:sldMk cId="1106915361" sldId="269"/>
            <ac:spMk id="18" creationId="{5DA3FB2D-65FD-44C2-B334-2BB3004F1EC4}"/>
          </ac:spMkLst>
        </pc:spChg>
        <pc:spChg chg="add mod">
          <ac:chgData name="Owen Sheedy" userId="S::owen.sheedy@lethsd.ab.ca::b1c9949c-efb5-4f8f-8e1c-29dbcaf5146f" providerId="AD" clId="Web-{E34C8B80-C309-3FDC-BE38-2B663D8216DC}" dt="2020-10-05T22:38:24.605" v="311" actId="1076"/>
          <ac:spMkLst>
            <pc:docMk/>
            <pc:sldMk cId="1106915361" sldId="269"/>
            <ac:spMk id="27" creationId="{7BE73CEE-B51D-405D-99B3-5423C3F0D88B}"/>
          </ac:spMkLst>
        </pc:spChg>
      </pc:sldChg>
      <pc:sldChg chg="addSp modSp add replId">
        <pc:chgData name="Owen Sheedy" userId="S::owen.sheedy@lethsd.ab.ca::b1c9949c-efb5-4f8f-8e1c-29dbcaf5146f" providerId="AD" clId="Web-{E34C8B80-C309-3FDC-BE38-2B663D8216DC}" dt="2020-10-05T22:37:44.089" v="301" actId="1076"/>
        <pc:sldMkLst>
          <pc:docMk/>
          <pc:sldMk cId="3704726951" sldId="270"/>
        </pc:sldMkLst>
        <pc:spChg chg="add mod">
          <ac:chgData name="Owen Sheedy" userId="S::owen.sheedy@lethsd.ab.ca::b1c9949c-efb5-4f8f-8e1c-29dbcaf5146f" providerId="AD" clId="Web-{E34C8B80-C309-3FDC-BE38-2B663D8216DC}" dt="2020-10-05T22:37:44.089" v="301" actId="1076"/>
          <ac:spMkLst>
            <pc:docMk/>
            <pc:sldMk cId="3704726951" sldId="270"/>
            <ac:spMk id="2" creationId="{735E6FAC-C592-4FE1-B574-D2492B44C40F}"/>
          </ac:spMkLst>
        </pc:spChg>
        <pc:spChg chg="add mod">
          <ac:chgData name="Owen Sheedy" userId="S::owen.sheedy@lethsd.ab.ca::b1c9949c-efb5-4f8f-8e1c-29dbcaf5146f" providerId="AD" clId="Web-{E34C8B80-C309-3FDC-BE38-2B663D8216DC}" dt="2020-10-05T22:35:09.292" v="225" actId="1076"/>
          <ac:spMkLst>
            <pc:docMk/>
            <pc:sldMk cId="3704726951" sldId="270"/>
            <ac:spMk id="18" creationId="{D21FA2B8-436C-46E7-8195-599E970A58BA}"/>
          </ac:spMkLst>
        </pc:spChg>
      </pc:sldChg>
      <pc:sldChg chg="addSp delSp modSp add replId">
        <pc:chgData name="Owen Sheedy" userId="S::owen.sheedy@lethsd.ab.ca::b1c9949c-efb5-4f8f-8e1c-29dbcaf5146f" providerId="AD" clId="Web-{E34C8B80-C309-3FDC-BE38-2B663D8216DC}" dt="2020-10-05T22:38:32.730" v="313"/>
        <pc:sldMkLst>
          <pc:docMk/>
          <pc:sldMk cId="4175623364" sldId="271"/>
        </pc:sldMkLst>
        <pc:spChg chg="add mod">
          <ac:chgData name="Owen Sheedy" userId="S::owen.sheedy@lethsd.ab.ca::b1c9949c-efb5-4f8f-8e1c-29dbcaf5146f" providerId="AD" clId="Web-{E34C8B80-C309-3FDC-BE38-2B663D8216DC}" dt="2020-10-05T22:37:18.058" v="284" actId="1076"/>
          <ac:spMkLst>
            <pc:docMk/>
            <pc:sldMk cId="4175623364" sldId="271"/>
            <ac:spMk id="18" creationId="{69CDEF26-49A7-43F3-88F0-0524E3BF37DE}"/>
          </ac:spMkLst>
        </pc:spChg>
        <pc:spChg chg="add mod">
          <ac:chgData name="Owen Sheedy" userId="S::owen.sheedy@lethsd.ab.ca::b1c9949c-efb5-4f8f-8e1c-29dbcaf5146f" providerId="AD" clId="Web-{E34C8B80-C309-3FDC-BE38-2B663D8216DC}" dt="2020-10-05T22:34:33.229" v="212" actId="14100"/>
          <ac:spMkLst>
            <pc:docMk/>
            <pc:sldMk cId="4175623364" sldId="271"/>
            <ac:spMk id="20" creationId="{2F09B141-8AAE-4503-A000-66498DCEAB1B}"/>
          </ac:spMkLst>
        </pc:spChg>
        <pc:spChg chg="add del mod">
          <ac:chgData name="Owen Sheedy" userId="S::owen.sheedy@lethsd.ab.ca::b1c9949c-efb5-4f8f-8e1c-29dbcaf5146f" providerId="AD" clId="Web-{E34C8B80-C309-3FDC-BE38-2B663D8216DC}" dt="2020-10-05T22:33:19.135" v="195"/>
          <ac:spMkLst>
            <pc:docMk/>
            <pc:sldMk cId="4175623364" sldId="271"/>
            <ac:spMk id="22" creationId="{1D4AA124-FDF9-45FE-9706-3B094084026F}"/>
          </ac:spMkLst>
        </pc:spChg>
        <pc:spChg chg="add del">
          <ac:chgData name="Owen Sheedy" userId="S::owen.sheedy@lethsd.ab.ca::b1c9949c-efb5-4f8f-8e1c-29dbcaf5146f" providerId="AD" clId="Web-{E34C8B80-C309-3FDC-BE38-2B663D8216DC}" dt="2020-10-05T22:33:18.510" v="194"/>
          <ac:spMkLst>
            <pc:docMk/>
            <pc:sldMk cId="4175623364" sldId="271"/>
            <ac:spMk id="24" creationId="{6A5776FC-65E4-442B-9D9D-BA035FC402B6}"/>
          </ac:spMkLst>
        </pc:spChg>
        <pc:spChg chg="add del mod">
          <ac:chgData name="Owen Sheedy" userId="S::owen.sheedy@lethsd.ab.ca::b1c9949c-efb5-4f8f-8e1c-29dbcaf5146f" providerId="AD" clId="Web-{E34C8B80-C309-3FDC-BE38-2B663D8216DC}" dt="2020-10-05T22:34:22.573" v="208"/>
          <ac:spMkLst>
            <pc:docMk/>
            <pc:sldMk cId="4175623364" sldId="271"/>
            <ac:spMk id="26" creationId="{B32D2711-E9D4-4A4E-9DA7-5622C0A9E848}"/>
          </ac:spMkLst>
        </pc:spChg>
        <pc:spChg chg="add del mod">
          <ac:chgData name="Owen Sheedy" userId="S::owen.sheedy@lethsd.ab.ca::b1c9949c-efb5-4f8f-8e1c-29dbcaf5146f" providerId="AD" clId="Web-{E34C8B80-C309-3FDC-BE38-2B663D8216DC}" dt="2020-10-05T22:34:21.557" v="207"/>
          <ac:spMkLst>
            <pc:docMk/>
            <pc:sldMk cId="4175623364" sldId="271"/>
            <ac:spMk id="27" creationId="{09FA7B20-03BD-4095-A623-7731D1F6B254}"/>
          </ac:spMkLst>
        </pc:spChg>
        <pc:spChg chg="add del mod">
          <ac:chgData name="Owen Sheedy" userId="S::owen.sheedy@lethsd.ab.ca::b1c9949c-efb5-4f8f-8e1c-29dbcaf5146f" providerId="AD" clId="Web-{E34C8B80-C309-3FDC-BE38-2B663D8216DC}" dt="2020-10-05T22:34:23.620" v="209"/>
          <ac:spMkLst>
            <pc:docMk/>
            <pc:sldMk cId="4175623364" sldId="271"/>
            <ac:spMk id="28" creationId="{E360EBCF-37B9-43C0-98FB-66B5DB6F1E53}"/>
          </ac:spMkLst>
        </pc:spChg>
        <pc:spChg chg="add del mod">
          <ac:chgData name="Owen Sheedy" userId="S::owen.sheedy@lethsd.ab.ca::b1c9949c-efb5-4f8f-8e1c-29dbcaf5146f" providerId="AD" clId="Web-{E34C8B80-C309-3FDC-BE38-2B663D8216DC}" dt="2020-10-05T22:34:25.792" v="210"/>
          <ac:spMkLst>
            <pc:docMk/>
            <pc:sldMk cId="4175623364" sldId="271"/>
            <ac:spMk id="29" creationId="{3AAEBE34-1F0F-4CFB-8ADD-2FB7E825800E}"/>
          </ac:spMkLst>
        </pc:spChg>
        <pc:picChg chg="del">
          <ac:chgData name="Owen Sheedy" userId="S::owen.sheedy@lethsd.ab.ca::b1c9949c-efb5-4f8f-8e1c-29dbcaf5146f" providerId="AD" clId="Web-{E34C8B80-C309-3FDC-BE38-2B663D8216DC}" dt="2020-10-05T22:38:32.230" v="312"/>
          <ac:picMkLst>
            <pc:docMk/>
            <pc:sldMk cId="4175623364" sldId="271"/>
            <ac:picMk id="2" creationId="{2227B651-0720-4D20-A3F8-C27D89174D31}"/>
          </ac:picMkLst>
        </pc:picChg>
        <pc:picChg chg="add">
          <ac:chgData name="Owen Sheedy" userId="S::owen.sheedy@lethsd.ab.ca::b1c9949c-efb5-4f8f-8e1c-29dbcaf5146f" providerId="AD" clId="Web-{E34C8B80-C309-3FDC-BE38-2B663D8216DC}" dt="2020-10-05T22:38:32.730" v="313"/>
          <ac:picMkLst>
            <pc:docMk/>
            <pc:sldMk cId="4175623364" sldId="271"/>
            <ac:picMk id="31" creationId="{69C54329-9BCF-41A4-B184-FD31BA3CF856}"/>
          </ac:picMkLst>
        </pc:picChg>
      </pc:sldChg>
      <pc:sldChg chg="addSp delSp modSp add replId">
        <pc:chgData name="Owen Sheedy" userId="S::owen.sheedy@lethsd.ab.ca::b1c9949c-efb5-4f8f-8e1c-29dbcaf5146f" providerId="AD" clId="Web-{E34C8B80-C309-3FDC-BE38-2B663D8216DC}" dt="2020-10-05T22:38:38.339" v="315"/>
        <pc:sldMkLst>
          <pc:docMk/>
          <pc:sldMk cId="4193292559" sldId="272"/>
        </pc:sldMkLst>
        <pc:spChg chg="add mod">
          <ac:chgData name="Owen Sheedy" userId="S::owen.sheedy@lethsd.ab.ca::b1c9949c-efb5-4f8f-8e1c-29dbcaf5146f" providerId="AD" clId="Web-{E34C8B80-C309-3FDC-BE38-2B663D8216DC}" dt="2020-10-05T22:37:01.902" v="273" actId="1076"/>
          <ac:spMkLst>
            <pc:docMk/>
            <pc:sldMk cId="4193292559" sldId="272"/>
            <ac:spMk id="10" creationId="{58EBFED0-0D65-4DE6-96C1-850B99FF107A}"/>
          </ac:spMkLst>
        </pc:spChg>
        <pc:spChg chg="add mod">
          <ac:chgData name="Owen Sheedy" userId="S::owen.sheedy@lethsd.ab.ca::b1c9949c-efb5-4f8f-8e1c-29dbcaf5146f" providerId="AD" clId="Web-{E34C8B80-C309-3FDC-BE38-2B663D8216DC}" dt="2020-10-05T22:31:54.807" v="173" actId="1076"/>
          <ac:spMkLst>
            <pc:docMk/>
            <pc:sldMk cId="4193292559" sldId="272"/>
            <ac:spMk id="12" creationId="{AE4BBBC2-0115-4FA3-A1E8-4695B8D0C23B}"/>
          </ac:spMkLst>
        </pc:spChg>
        <pc:spChg chg="add mod">
          <ac:chgData name="Owen Sheedy" userId="S::owen.sheedy@lethsd.ab.ca::b1c9949c-efb5-4f8f-8e1c-29dbcaf5146f" providerId="AD" clId="Web-{E34C8B80-C309-3FDC-BE38-2B663D8216DC}" dt="2020-10-05T22:32:07.964" v="176" actId="1076"/>
          <ac:spMkLst>
            <pc:docMk/>
            <pc:sldMk cId="4193292559" sldId="272"/>
            <ac:spMk id="14" creationId="{46FB6799-4164-460A-A7F7-C75DEC5FA54E}"/>
          </ac:spMkLst>
        </pc:spChg>
        <pc:spChg chg="add mod">
          <ac:chgData name="Owen Sheedy" userId="S::owen.sheedy@lethsd.ab.ca::b1c9949c-efb5-4f8f-8e1c-29dbcaf5146f" providerId="AD" clId="Web-{E34C8B80-C309-3FDC-BE38-2B663D8216DC}" dt="2020-10-05T22:32:22.620" v="179" actId="1076"/>
          <ac:spMkLst>
            <pc:docMk/>
            <pc:sldMk cId="4193292559" sldId="272"/>
            <ac:spMk id="16" creationId="{314E9A39-D130-4229-828E-A193AF7FBC07}"/>
          </ac:spMkLst>
        </pc:spChg>
        <pc:picChg chg="del">
          <ac:chgData name="Owen Sheedy" userId="S::owen.sheedy@lethsd.ab.ca::b1c9949c-efb5-4f8f-8e1c-29dbcaf5146f" providerId="AD" clId="Web-{E34C8B80-C309-3FDC-BE38-2B663D8216DC}" dt="2020-10-05T22:38:38.027" v="314"/>
          <ac:picMkLst>
            <pc:docMk/>
            <pc:sldMk cId="4193292559" sldId="272"/>
            <ac:picMk id="2" creationId="{2227B651-0720-4D20-A3F8-C27D89174D31}"/>
          </ac:picMkLst>
        </pc:picChg>
        <pc:picChg chg="add">
          <ac:chgData name="Owen Sheedy" userId="S::owen.sheedy@lethsd.ab.ca::b1c9949c-efb5-4f8f-8e1c-29dbcaf5146f" providerId="AD" clId="Web-{E34C8B80-C309-3FDC-BE38-2B663D8216DC}" dt="2020-10-05T22:38:38.339" v="315"/>
          <ac:picMkLst>
            <pc:docMk/>
            <pc:sldMk cId="4193292559" sldId="272"/>
            <ac:picMk id="18" creationId="{40AA8F28-2E6C-4A60-BF48-1C0AEC64179B}"/>
          </ac:picMkLst>
        </pc:picChg>
      </pc:sldChg>
      <pc:sldChg chg="addSp delSp modSp add replId">
        <pc:chgData name="Owen Sheedy" userId="S::owen.sheedy@lethsd.ab.ca::b1c9949c-efb5-4f8f-8e1c-29dbcaf5146f" providerId="AD" clId="Web-{E34C8B80-C309-3FDC-BE38-2B663D8216DC}" dt="2020-10-05T22:38:50.136" v="319" actId="1076"/>
        <pc:sldMkLst>
          <pc:docMk/>
          <pc:sldMk cId="3038748219" sldId="273"/>
        </pc:sldMkLst>
        <pc:spChg chg="add mod">
          <ac:chgData name="Owen Sheedy" userId="S::owen.sheedy@lethsd.ab.ca::b1c9949c-efb5-4f8f-8e1c-29dbcaf5146f" providerId="AD" clId="Web-{E34C8B80-C309-3FDC-BE38-2B663D8216DC}" dt="2020-10-05T22:38:50.136" v="319" actId="1076"/>
          <ac:spMkLst>
            <pc:docMk/>
            <pc:sldMk cId="3038748219" sldId="273"/>
            <ac:spMk id="5" creationId="{09B1224D-635E-47BE-ACFE-F2C24115539A}"/>
          </ac:spMkLst>
        </pc:spChg>
        <pc:spChg chg="add mod">
          <ac:chgData name="Owen Sheedy" userId="S::owen.sheedy@lethsd.ab.ca::b1c9949c-efb5-4f8f-8e1c-29dbcaf5146f" providerId="AD" clId="Web-{E34C8B80-C309-3FDC-BE38-2B663D8216DC}" dt="2020-10-05T22:38:48.261" v="318" actId="1076"/>
          <ac:spMkLst>
            <pc:docMk/>
            <pc:sldMk cId="3038748219" sldId="273"/>
            <ac:spMk id="6" creationId="{716B8461-A84A-453B-A14A-0E654CC9A571}"/>
          </ac:spMkLst>
        </pc:spChg>
        <pc:spChg chg="add mod">
          <ac:chgData name="Owen Sheedy" userId="S::owen.sheedy@lethsd.ab.ca::b1c9949c-efb5-4f8f-8e1c-29dbcaf5146f" providerId="AD" clId="Web-{E34C8B80-C309-3FDC-BE38-2B663D8216DC}" dt="2020-10-05T22:31:18.198" v="155" actId="14100"/>
          <ac:spMkLst>
            <pc:docMk/>
            <pc:sldMk cId="3038748219" sldId="273"/>
            <ac:spMk id="7" creationId="{A7ED9DE3-C699-4EEA-A186-57987772528A}"/>
          </ac:spMkLst>
        </pc:spChg>
        <pc:picChg chg="del">
          <ac:chgData name="Owen Sheedy" userId="S::owen.sheedy@lethsd.ab.ca::b1c9949c-efb5-4f8f-8e1c-29dbcaf5146f" providerId="AD" clId="Web-{E34C8B80-C309-3FDC-BE38-2B663D8216DC}" dt="2020-10-05T22:38:43.965" v="316"/>
          <ac:picMkLst>
            <pc:docMk/>
            <pc:sldMk cId="3038748219" sldId="273"/>
            <ac:picMk id="2" creationId="{2227B651-0720-4D20-A3F8-C27D89174D31}"/>
          </ac:picMkLst>
        </pc:picChg>
        <pc:picChg chg="add">
          <ac:chgData name="Owen Sheedy" userId="S::owen.sheedy@lethsd.ab.ca::b1c9949c-efb5-4f8f-8e1c-29dbcaf5146f" providerId="AD" clId="Web-{E34C8B80-C309-3FDC-BE38-2B663D8216DC}" dt="2020-10-05T22:38:44.480" v="317"/>
          <ac:picMkLst>
            <pc:docMk/>
            <pc:sldMk cId="3038748219" sldId="273"/>
            <ac:picMk id="9" creationId="{CF4100EB-BDA8-42A8-A525-3E18E5EB1CBB}"/>
          </ac:picMkLst>
        </pc:picChg>
      </pc:sldChg>
      <pc:sldChg chg="add replId">
        <pc:chgData name="Owen Sheedy" userId="S::owen.sheedy@lethsd.ab.ca::b1c9949c-efb5-4f8f-8e1c-29dbcaf5146f" providerId="AD" clId="Web-{E34C8B80-C309-3FDC-BE38-2B663D8216DC}" dt="2020-10-05T22:29:50.760" v="124"/>
        <pc:sldMkLst>
          <pc:docMk/>
          <pc:sldMk cId="963235188" sldId="274"/>
        </pc:sldMkLst>
      </pc:sldChg>
      <pc:sldChg chg="add replId">
        <pc:chgData name="Owen Sheedy" userId="S::owen.sheedy@lethsd.ab.ca::b1c9949c-efb5-4f8f-8e1c-29dbcaf5146f" providerId="AD" clId="Web-{E34C8B80-C309-3FDC-BE38-2B663D8216DC}" dt="2020-10-05T22:45:36.903" v="422"/>
        <pc:sldMkLst>
          <pc:docMk/>
          <pc:sldMk cId="128244912" sldId="275"/>
        </pc:sldMkLst>
      </pc:sldChg>
      <pc:sldChg chg="add replId">
        <pc:chgData name="Owen Sheedy" userId="S::owen.sheedy@lethsd.ab.ca::b1c9949c-efb5-4f8f-8e1c-29dbcaf5146f" providerId="AD" clId="Web-{E34C8B80-C309-3FDC-BE38-2B663D8216DC}" dt="2020-10-05T22:45:37.028" v="423"/>
        <pc:sldMkLst>
          <pc:docMk/>
          <pc:sldMk cId="4189394141" sldId="276"/>
        </pc:sldMkLst>
      </pc:sldChg>
      <pc:sldChg chg="add replId">
        <pc:chgData name="Owen Sheedy" userId="S::owen.sheedy@lethsd.ab.ca::b1c9949c-efb5-4f8f-8e1c-29dbcaf5146f" providerId="AD" clId="Web-{E34C8B80-C309-3FDC-BE38-2B663D8216DC}" dt="2020-10-05T22:45:37.122" v="424"/>
        <pc:sldMkLst>
          <pc:docMk/>
          <pc:sldMk cId="3396071353" sldId="277"/>
        </pc:sldMkLst>
      </pc:sldChg>
      <pc:sldChg chg="add replId">
        <pc:chgData name="Owen Sheedy" userId="S::owen.sheedy@lethsd.ab.ca::b1c9949c-efb5-4f8f-8e1c-29dbcaf5146f" providerId="AD" clId="Web-{E34C8B80-C309-3FDC-BE38-2B663D8216DC}" dt="2020-10-05T22:45:37.216" v="425"/>
        <pc:sldMkLst>
          <pc:docMk/>
          <pc:sldMk cId="1633620955" sldId="278"/>
        </pc:sldMkLst>
      </pc:sldChg>
      <pc:sldChg chg="add replId">
        <pc:chgData name="Owen Sheedy" userId="S::owen.sheedy@lethsd.ab.ca::b1c9949c-efb5-4f8f-8e1c-29dbcaf5146f" providerId="AD" clId="Web-{E34C8B80-C309-3FDC-BE38-2B663D8216DC}" dt="2020-10-05T22:45:37.278" v="426"/>
        <pc:sldMkLst>
          <pc:docMk/>
          <pc:sldMk cId="966307991" sldId="279"/>
        </pc:sldMkLst>
      </pc:sldChg>
      <pc:sldChg chg="add replId">
        <pc:chgData name="Owen Sheedy" userId="S::owen.sheedy@lethsd.ab.ca::b1c9949c-efb5-4f8f-8e1c-29dbcaf5146f" providerId="AD" clId="Web-{E34C8B80-C309-3FDC-BE38-2B663D8216DC}" dt="2020-10-05T22:45:37.325" v="427"/>
        <pc:sldMkLst>
          <pc:docMk/>
          <pc:sldMk cId="395324616" sldId="280"/>
        </pc:sldMkLst>
      </pc:sldChg>
    </pc:docChg>
  </pc:docChgLst>
  <pc:docChgLst>
    <pc:chgData name="Owen Sheedy" userId="S::owen.sheedy@lethsd.ab.ca::b1c9949c-efb5-4f8f-8e1c-29dbcaf5146f" providerId="AD" clId="Web-{F041E212-35F8-5C50-3B03-B14AF0E00777}"/>
    <pc:docChg chg="addSld modSld">
      <pc:chgData name="Owen Sheedy" userId="S::owen.sheedy@lethsd.ab.ca::b1c9949c-efb5-4f8f-8e1c-29dbcaf5146f" providerId="AD" clId="Web-{F041E212-35F8-5C50-3B03-B14AF0E00777}" dt="2020-10-03T23:04:18.616" v="163" actId="1076"/>
      <pc:docMkLst>
        <pc:docMk/>
      </pc:docMkLst>
      <pc:sldChg chg="addSp modSp add replId">
        <pc:chgData name="Owen Sheedy" userId="S::owen.sheedy@lethsd.ab.ca::b1c9949c-efb5-4f8f-8e1c-29dbcaf5146f" providerId="AD" clId="Web-{F041E212-35F8-5C50-3B03-B14AF0E00777}" dt="2020-10-03T22:56:42.707" v="17" actId="1076"/>
        <pc:sldMkLst>
          <pc:docMk/>
          <pc:sldMk cId="327416743" sldId="257"/>
        </pc:sldMkLst>
        <pc:spChg chg="add mod">
          <ac:chgData name="Owen Sheedy" userId="S::owen.sheedy@lethsd.ab.ca::b1c9949c-efb5-4f8f-8e1c-29dbcaf5146f" providerId="AD" clId="Web-{F041E212-35F8-5C50-3B03-B14AF0E00777}" dt="2020-10-03T22:56:42.707" v="17" actId="1076"/>
          <ac:spMkLst>
            <pc:docMk/>
            <pc:sldMk cId="327416743" sldId="257"/>
            <ac:spMk id="3" creationId="{D1F6E483-C2CC-45B8-9E53-591D26B99F9A}"/>
          </ac:spMkLst>
        </pc:spChg>
        <pc:picChg chg="add mod">
          <ac:chgData name="Owen Sheedy" userId="S::owen.sheedy@lethsd.ab.ca::b1c9949c-efb5-4f8f-8e1c-29dbcaf5146f" providerId="AD" clId="Web-{F041E212-35F8-5C50-3B03-B14AF0E00777}" dt="2020-10-03T22:56:29.191" v="4" actId="1076"/>
          <ac:picMkLst>
            <pc:docMk/>
            <pc:sldMk cId="327416743" sldId="257"/>
            <ac:picMk id="2" creationId="{2227B651-0720-4D20-A3F8-C27D89174D31}"/>
          </ac:picMkLst>
        </pc:picChg>
      </pc:sldChg>
      <pc:sldChg chg="addSp modSp add replId">
        <pc:chgData name="Owen Sheedy" userId="S::owen.sheedy@lethsd.ab.ca::b1c9949c-efb5-4f8f-8e1c-29dbcaf5146f" providerId="AD" clId="Web-{F041E212-35F8-5C50-3B03-B14AF0E00777}" dt="2020-10-03T22:58:17.535" v="54" actId="1076"/>
        <pc:sldMkLst>
          <pc:docMk/>
          <pc:sldMk cId="3797908927" sldId="258"/>
        </pc:sldMkLst>
        <pc:spChg chg="add mod">
          <ac:chgData name="Owen Sheedy" userId="S::owen.sheedy@lethsd.ab.ca::b1c9949c-efb5-4f8f-8e1c-29dbcaf5146f" providerId="AD" clId="Web-{F041E212-35F8-5C50-3B03-B14AF0E00777}" dt="2020-10-03T22:58:09.520" v="50" actId="20577"/>
          <ac:spMkLst>
            <pc:docMk/>
            <pc:sldMk cId="3797908927" sldId="258"/>
            <ac:spMk id="7" creationId="{BD98CBE8-9427-4F02-ACE7-711457755DFC}"/>
          </ac:spMkLst>
        </pc:spChg>
        <pc:spChg chg="add mod">
          <ac:chgData name="Owen Sheedy" userId="S::owen.sheedy@lethsd.ab.ca::b1c9949c-efb5-4f8f-8e1c-29dbcaf5146f" providerId="AD" clId="Web-{F041E212-35F8-5C50-3B03-B14AF0E00777}" dt="2020-10-03T22:58:17.535" v="54" actId="1076"/>
          <ac:spMkLst>
            <pc:docMk/>
            <pc:sldMk cId="3797908927" sldId="258"/>
            <ac:spMk id="8" creationId="{0842426B-6914-4BD8-8461-67AC3E84C269}"/>
          </ac:spMkLst>
        </pc:spChg>
        <pc:picChg chg="add mod">
          <ac:chgData name="Owen Sheedy" userId="S::owen.sheedy@lethsd.ab.ca::b1c9949c-efb5-4f8f-8e1c-29dbcaf5146f" providerId="AD" clId="Web-{F041E212-35F8-5C50-3B03-B14AF0E00777}" dt="2020-10-03T22:57:51.114" v="29" actId="1076"/>
          <ac:picMkLst>
            <pc:docMk/>
            <pc:sldMk cId="3797908927" sldId="258"/>
            <ac:picMk id="5" creationId="{507BE293-3F28-4F55-B1D3-34E3FF9233BD}"/>
          </ac:picMkLst>
        </pc:picChg>
        <pc:picChg chg="add mod">
          <ac:chgData name="Owen Sheedy" userId="S::owen.sheedy@lethsd.ab.ca::b1c9949c-efb5-4f8f-8e1c-29dbcaf5146f" providerId="AD" clId="Web-{F041E212-35F8-5C50-3B03-B14AF0E00777}" dt="2020-10-03T22:57:55.582" v="31" actId="1076"/>
          <ac:picMkLst>
            <pc:docMk/>
            <pc:sldMk cId="3797908927" sldId="258"/>
            <ac:picMk id="6" creationId="{A215BCF8-5072-4DF2-AF23-2AED75D90A51}"/>
          </ac:picMkLst>
        </pc:picChg>
      </pc:sldChg>
      <pc:sldChg chg="addSp modSp add replId">
        <pc:chgData name="Owen Sheedy" userId="S::owen.sheedy@lethsd.ab.ca::b1c9949c-efb5-4f8f-8e1c-29dbcaf5146f" providerId="AD" clId="Web-{F041E212-35F8-5C50-3B03-B14AF0E00777}" dt="2020-10-03T22:59:38.770" v="83" actId="1076"/>
        <pc:sldMkLst>
          <pc:docMk/>
          <pc:sldMk cId="1437020962" sldId="259"/>
        </pc:sldMkLst>
        <pc:spChg chg="add mod">
          <ac:chgData name="Owen Sheedy" userId="S::owen.sheedy@lethsd.ab.ca::b1c9949c-efb5-4f8f-8e1c-29dbcaf5146f" providerId="AD" clId="Web-{F041E212-35F8-5C50-3B03-B14AF0E00777}" dt="2020-10-03T22:59:23.505" v="75" actId="20577"/>
          <ac:spMkLst>
            <pc:docMk/>
            <pc:sldMk cId="1437020962" sldId="259"/>
            <ac:spMk id="13" creationId="{6DF5F7EC-BF40-40D8-80E3-96B67DEB2DBD}"/>
          </ac:spMkLst>
        </pc:spChg>
        <pc:spChg chg="add mod">
          <ac:chgData name="Owen Sheedy" userId="S::owen.sheedy@lethsd.ab.ca::b1c9949c-efb5-4f8f-8e1c-29dbcaf5146f" providerId="AD" clId="Web-{F041E212-35F8-5C50-3B03-B14AF0E00777}" dt="2020-10-03T22:59:29.051" v="79" actId="1076"/>
          <ac:spMkLst>
            <pc:docMk/>
            <pc:sldMk cId="1437020962" sldId="259"/>
            <ac:spMk id="14" creationId="{8A94D368-997D-446F-8B22-5BF0FD0087D6}"/>
          </ac:spMkLst>
        </pc:spChg>
        <pc:spChg chg="add mod">
          <ac:chgData name="Owen Sheedy" userId="S::owen.sheedy@lethsd.ab.ca::b1c9949c-efb5-4f8f-8e1c-29dbcaf5146f" providerId="AD" clId="Web-{F041E212-35F8-5C50-3B03-B14AF0E00777}" dt="2020-10-03T22:59:31.645" v="81" actId="1076"/>
          <ac:spMkLst>
            <pc:docMk/>
            <pc:sldMk cId="1437020962" sldId="259"/>
            <ac:spMk id="15" creationId="{C1D11578-8BB6-4E50-A5F1-76A51CC9C883}"/>
          </ac:spMkLst>
        </pc:spChg>
        <pc:spChg chg="add mod">
          <ac:chgData name="Owen Sheedy" userId="S::owen.sheedy@lethsd.ab.ca::b1c9949c-efb5-4f8f-8e1c-29dbcaf5146f" providerId="AD" clId="Web-{F041E212-35F8-5C50-3B03-B14AF0E00777}" dt="2020-10-03T22:59:38.770" v="83" actId="1076"/>
          <ac:spMkLst>
            <pc:docMk/>
            <pc:sldMk cId="1437020962" sldId="259"/>
            <ac:spMk id="16" creationId="{54BCEA62-2BA4-4468-A986-E414A97A82AB}"/>
          </ac:spMkLst>
        </pc:spChg>
        <pc:picChg chg="add mod">
          <ac:chgData name="Owen Sheedy" userId="S::owen.sheedy@lethsd.ab.ca::b1c9949c-efb5-4f8f-8e1c-29dbcaf5146f" providerId="AD" clId="Web-{F041E212-35F8-5C50-3B03-B14AF0E00777}" dt="2020-10-03T22:58:56.676" v="58" actId="1076"/>
          <ac:picMkLst>
            <pc:docMk/>
            <pc:sldMk cId="1437020962" sldId="259"/>
            <ac:picMk id="9" creationId="{002E6564-BD8C-4F29-9F64-DEFA73C4002E}"/>
          </ac:picMkLst>
        </pc:picChg>
        <pc:picChg chg="add mod">
          <ac:chgData name="Owen Sheedy" userId="S::owen.sheedy@lethsd.ab.ca::b1c9949c-efb5-4f8f-8e1c-29dbcaf5146f" providerId="AD" clId="Web-{F041E212-35F8-5C50-3B03-B14AF0E00777}" dt="2020-10-03T22:59:03.754" v="60" actId="1076"/>
          <ac:picMkLst>
            <pc:docMk/>
            <pc:sldMk cId="1437020962" sldId="259"/>
            <ac:picMk id="10" creationId="{4D540C5B-5FCA-4C78-967C-A5A0BC66BE2B}"/>
          </ac:picMkLst>
        </pc:picChg>
        <pc:picChg chg="add mod">
          <ac:chgData name="Owen Sheedy" userId="S::owen.sheedy@lethsd.ab.ca::b1c9949c-efb5-4f8f-8e1c-29dbcaf5146f" providerId="AD" clId="Web-{F041E212-35F8-5C50-3B03-B14AF0E00777}" dt="2020-10-03T22:59:07.442" v="62" actId="1076"/>
          <ac:picMkLst>
            <pc:docMk/>
            <pc:sldMk cId="1437020962" sldId="259"/>
            <ac:picMk id="11" creationId="{FACD064A-04E7-41EE-B811-442114F12826}"/>
          </ac:picMkLst>
        </pc:picChg>
        <pc:picChg chg="add mod">
          <ac:chgData name="Owen Sheedy" userId="S::owen.sheedy@lethsd.ab.ca::b1c9949c-efb5-4f8f-8e1c-29dbcaf5146f" providerId="AD" clId="Web-{F041E212-35F8-5C50-3B03-B14AF0E00777}" dt="2020-10-03T22:59:12.926" v="64" actId="1076"/>
          <ac:picMkLst>
            <pc:docMk/>
            <pc:sldMk cId="1437020962" sldId="259"/>
            <ac:picMk id="12" creationId="{375D092F-26B1-4443-8C40-E7B58D4218DF}"/>
          </ac:picMkLst>
        </pc:picChg>
      </pc:sldChg>
      <pc:sldChg chg="addSp delSp modSp add replId">
        <pc:chgData name="Owen Sheedy" userId="S::owen.sheedy@lethsd.ab.ca::b1c9949c-efb5-4f8f-8e1c-29dbcaf5146f" providerId="AD" clId="Web-{F041E212-35F8-5C50-3B03-B14AF0E00777}" dt="2020-10-03T23:04:18.616" v="163" actId="1076"/>
        <pc:sldMkLst>
          <pc:docMk/>
          <pc:sldMk cId="96956736" sldId="260"/>
        </pc:sldMkLst>
        <pc:spChg chg="add mod">
          <ac:chgData name="Owen Sheedy" userId="S::owen.sheedy@lethsd.ab.ca::b1c9949c-efb5-4f8f-8e1c-29dbcaf5146f" providerId="AD" clId="Web-{F041E212-35F8-5C50-3B03-B14AF0E00777}" dt="2020-10-03T23:01:07.193" v="123" actId="1076"/>
          <ac:spMkLst>
            <pc:docMk/>
            <pc:sldMk cId="96956736" sldId="260"/>
            <ac:spMk id="22" creationId="{173ED5A1-5AE1-4BA7-A33D-6F1E9A475296}"/>
          </ac:spMkLst>
        </pc:spChg>
        <pc:spChg chg="add mod">
          <ac:chgData name="Owen Sheedy" userId="S::owen.sheedy@lethsd.ab.ca::b1c9949c-efb5-4f8f-8e1c-29dbcaf5146f" providerId="AD" clId="Web-{F041E212-35F8-5C50-3B03-B14AF0E00777}" dt="2020-10-03T23:01:04.380" v="122" actId="1076"/>
          <ac:spMkLst>
            <pc:docMk/>
            <pc:sldMk cId="96956736" sldId="260"/>
            <ac:spMk id="23" creationId="{28C42925-4F44-445C-9FE0-62CB0E7B89E1}"/>
          </ac:spMkLst>
        </pc:spChg>
        <pc:spChg chg="add mod">
          <ac:chgData name="Owen Sheedy" userId="S::owen.sheedy@lethsd.ab.ca::b1c9949c-efb5-4f8f-8e1c-29dbcaf5146f" providerId="AD" clId="Web-{F041E212-35F8-5C50-3B03-B14AF0E00777}" dt="2020-10-03T23:01:02.646" v="121" actId="1076"/>
          <ac:spMkLst>
            <pc:docMk/>
            <pc:sldMk cId="96956736" sldId="260"/>
            <ac:spMk id="24" creationId="{8B8FB11F-0423-4697-AFD8-EDC3E347AC91}"/>
          </ac:spMkLst>
        </pc:spChg>
        <pc:spChg chg="add mod">
          <ac:chgData name="Owen Sheedy" userId="S::owen.sheedy@lethsd.ab.ca::b1c9949c-efb5-4f8f-8e1c-29dbcaf5146f" providerId="AD" clId="Web-{F041E212-35F8-5C50-3B03-B14AF0E00777}" dt="2020-10-03T23:00:59.505" v="120" actId="1076"/>
          <ac:spMkLst>
            <pc:docMk/>
            <pc:sldMk cId="96956736" sldId="260"/>
            <ac:spMk id="25" creationId="{D2DC0876-1CDA-4E7C-8A32-0CA2E8F66883}"/>
          </ac:spMkLst>
        </pc:spChg>
        <pc:spChg chg="add mod">
          <ac:chgData name="Owen Sheedy" userId="S::owen.sheedy@lethsd.ab.ca::b1c9949c-efb5-4f8f-8e1c-29dbcaf5146f" providerId="AD" clId="Web-{F041E212-35F8-5C50-3B03-B14AF0E00777}" dt="2020-10-03T23:02:56.021" v="151" actId="1076"/>
          <ac:spMkLst>
            <pc:docMk/>
            <pc:sldMk cId="96956736" sldId="260"/>
            <ac:spMk id="32" creationId="{37D21C38-57C3-45C0-BAF2-9FA0CC022F20}"/>
          </ac:spMkLst>
        </pc:spChg>
        <pc:spChg chg="add mod">
          <ac:chgData name="Owen Sheedy" userId="S::owen.sheedy@lethsd.ab.ca::b1c9949c-efb5-4f8f-8e1c-29dbcaf5146f" providerId="AD" clId="Web-{F041E212-35F8-5C50-3B03-B14AF0E00777}" dt="2020-10-03T23:03:00.022" v="153" actId="1076"/>
          <ac:spMkLst>
            <pc:docMk/>
            <pc:sldMk cId="96956736" sldId="260"/>
            <ac:spMk id="33" creationId="{DB5C9203-DFC4-4840-B16C-F5C5CFE04594}"/>
          </ac:spMkLst>
        </pc:spChg>
        <pc:spChg chg="add mod">
          <ac:chgData name="Owen Sheedy" userId="S::owen.sheedy@lethsd.ab.ca::b1c9949c-efb5-4f8f-8e1c-29dbcaf5146f" providerId="AD" clId="Web-{F041E212-35F8-5C50-3B03-B14AF0E00777}" dt="2020-10-03T23:03:08.006" v="155" actId="1076"/>
          <ac:spMkLst>
            <pc:docMk/>
            <pc:sldMk cId="96956736" sldId="260"/>
            <ac:spMk id="34" creationId="{90702506-8147-474F-A761-3F0B89F2572A}"/>
          </ac:spMkLst>
        </pc:spChg>
        <pc:spChg chg="add mod">
          <ac:chgData name="Owen Sheedy" userId="S::owen.sheedy@lethsd.ab.ca::b1c9949c-efb5-4f8f-8e1c-29dbcaf5146f" providerId="AD" clId="Web-{F041E212-35F8-5C50-3B03-B14AF0E00777}" dt="2020-10-03T23:03:10.865" v="157" actId="1076"/>
          <ac:spMkLst>
            <pc:docMk/>
            <pc:sldMk cId="96956736" sldId="260"/>
            <ac:spMk id="35" creationId="{B24DE4A1-A501-4EBD-BF4C-3A19B6099188}"/>
          </ac:spMkLst>
        </pc:spChg>
        <pc:picChg chg="del">
          <ac:chgData name="Owen Sheedy" userId="S::owen.sheedy@lethsd.ab.ca::b1c9949c-efb5-4f8f-8e1c-29dbcaf5146f" providerId="AD" clId="Web-{F041E212-35F8-5C50-3B03-B14AF0E00777}" dt="2020-10-03T23:04:07.006" v="158"/>
          <ac:picMkLst>
            <pc:docMk/>
            <pc:sldMk cId="96956736" sldId="260"/>
            <ac:picMk id="2" creationId="{2227B651-0720-4D20-A3F8-C27D89174D31}"/>
          </ac:picMkLst>
        </pc:picChg>
        <pc:picChg chg="add mod">
          <ac:chgData name="Owen Sheedy" userId="S::owen.sheedy@lethsd.ab.ca::b1c9949c-efb5-4f8f-8e1c-29dbcaf5146f" providerId="AD" clId="Web-{F041E212-35F8-5C50-3B03-B14AF0E00777}" dt="2020-10-03T23:00:17.599" v="95" actId="1076"/>
          <ac:picMkLst>
            <pc:docMk/>
            <pc:sldMk cId="96956736" sldId="260"/>
            <ac:picMk id="17" creationId="{C3A1F976-E076-4F70-AC40-0FE7F0690CEE}"/>
          </ac:picMkLst>
        </pc:picChg>
        <pc:picChg chg="add del mod">
          <ac:chgData name="Owen Sheedy" userId="S::owen.sheedy@lethsd.ab.ca::b1c9949c-efb5-4f8f-8e1c-29dbcaf5146f" providerId="AD" clId="Web-{F041E212-35F8-5C50-3B03-B14AF0E00777}" dt="2020-10-03T23:00:18.661" v="96"/>
          <ac:picMkLst>
            <pc:docMk/>
            <pc:sldMk cId="96956736" sldId="260"/>
            <ac:picMk id="18" creationId="{0BE0B6E2-DFB3-4F97-8B63-901A77240324}"/>
          </ac:picMkLst>
        </pc:picChg>
        <pc:picChg chg="add mod">
          <ac:chgData name="Owen Sheedy" userId="S::owen.sheedy@lethsd.ab.ca::b1c9949c-efb5-4f8f-8e1c-29dbcaf5146f" providerId="AD" clId="Web-{F041E212-35F8-5C50-3B03-B14AF0E00777}" dt="2020-10-03T23:00:22.864" v="98" actId="1076"/>
          <ac:picMkLst>
            <pc:docMk/>
            <pc:sldMk cId="96956736" sldId="260"/>
            <ac:picMk id="19" creationId="{D41AAD6A-B022-4933-BBAB-7C1FADB5E32B}"/>
          </ac:picMkLst>
        </pc:picChg>
        <pc:picChg chg="add mod">
          <ac:chgData name="Owen Sheedy" userId="S::owen.sheedy@lethsd.ab.ca::b1c9949c-efb5-4f8f-8e1c-29dbcaf5146f" providerId="AD" clId="Web-{F041E212-35F8-5C50-3B03-B14AF0E00777}" dt="2020-10-03T23:00:29.161" v="100" actId="1076"/>
          <ac:picMkLst>
            <pc:docMk/>
            <pc:sldMk cId="96956736" sldId="260"/>
            <ac:picMk id="20" creationId="{90B305FD-A3D6-4F69-B492-EEE852613232}"/>
          </ac:picMkLst>
        </pc:picChg>
        <pc:picChg chg="add mod">
          <ac:chgData name="Owen Sheedy" userId="S::owen.sheedy@lethsd.ab.ca::b1c9949c-efb5-4f8f-8e1c-29dbcaf5146f" providerId="AD" clId="Web-{F041E212-35F8-5C50-3B03-B14AF0E00777}" dt="2020-10-03T23:00:35.364" v="103" actId="1076"/>
          <ac:picMkLst>
            <pc:docMk/>
            <pc:sldMk cId="96956736" sldId="260"/>
            <ac:picMk id="21" creationId="{EBB1E5E8-3B53-45EB-8FAF-AB2DA648C228}"/>
          </ac:picMkLst>
        </pc:picChg>
        <pc:picChg chg="add mod">
          <ac:chgData name="Owen Sheedy" userId="S::owen.sheedy@lethsd.ab.ca::b1c9949c-efb5-4f8f-8e1c-29dbcaf5146f" providerId="AD" clId="Web-{F041E212-35F8-5C50-3B03-B14AF0E00777}" dt="2020-10-03T23:02:13.849" v="129" actId="1076"/>
          <ac:picMkLst>
            <pc:docMk/>
            <pc:sldMk cId="96956736" sldId="260"/>
            <ac:picMk id="26" creationId="{A6D1D893-2D12-4445-9C97-A9BFF41BFC89}"/>
          </ac:picMkLst>
        </pc:picChg>
        <pc:picChg chg="add del mod">
          <ac:chgData name="Owen Sheedy" userId="S::owen.sheedy@lethsd.ab.ca::b1c9949c-efb5-4f8f-8e1c-29dbcaf5146f" providerId="AD" clId="Web-{F041E212-35F8-5C50-3B03-B14AF0E00777}" dt="2020-10-03T23:02:10.474" v="128"/>
          <ac:picMkLst>
            <pc:docMk/>
            <pc:sldMk cId="96956736" sldId="260"/>
            <ac:picMk id="27" creationId="{41CA4F1F-7939-455A-97FB-6691EF10CEDB}"/>
          </ac:picMkLst>
        </pc:picChg>
        <pc:picChg chg="add mod">
          <ac:chgData name="Owen Sheedy" userId="S::owen.sheedy@lethsd.ab.ca::b1c9949c-efb5-4f8f-8e1c-29dbcaf5146f" providerId="AD" clId="Web-{F041E212-35F8-5C50-3B03-B14AF0E00777}" dt="2020-10-03T23:02:19.459" v="131" actId="1076"/>
          <ac:picMkLst>
            <pc:docMk/>
            <pc:sldMk cId="96956736" sldId="260"/>
            <ac:picMk id="28" creationId="{2D601824-3233-49C4-8002-7C00B4BD31EE}"/>
          </ac:picMkLst>
        </pc:picChg>
        <pc:picChg chg="add mod">
          <ac:chgData name="Owen Sheedy" userId="S::owen.sheedy@lethsd.ab.ca::b1c9949c-efb5-4f8f-8e1c-29dbcaf5146f" providerId="AD" clId="Web-{F041E212-35F8-5C50-3B03-B14AF0E00777}" dt="2020-10-03T23:02:22.818" v="133" actId="1076"/>
          <ac:picMkLst>
            <pc:docMk/>
            <pc:sldMk cId="96956736" sldId="260"/>
            <ac:picMk id="29" creationId="{DEED96A4-DC75-4284-B45F-C978F583D9AB}"/>
          </ac:picMkLst>
        </pc:picChg>
        <pc:picChg chg="add mod">
          <ac:chgData name="Owen Sheedy" userId="S::owen.sheedy@lethsd.ab.ca::b1c9949c-efb5-4f8f-8e1c-29dbcaf5146f" providerId="AD" clId="Web-{F041E212-35F8-5C50-3B03-B14AF0E00777}" dt="2020-10-03T23:02:27.693" v="135" actId="1076"/>
          <ac:picMkLst>
            <pc:docMk/>
            <pc:sldMk cId="96956736" sldId="260"/>
            <ac:picMk id="30" creationId="{503F6E04-1F9A-446E-A9E4-5963A9E41C13}"/>
          </ac:picMkLst>
        </pc:picChg>
        <pc:picChg chg="add del">
          <ac:chgData name="Owen Sheedy" userId="S::owen.sheedy@lethsd.ab.ca::b1c9949c-efb5-4f8f-8e1c-29dbcaf5146f" providerId="AD" clId="Web-{F041E212-35F8-5C50-3B03-B14AF0E00777}" dt="2020-10-03T23:02:32.334" v="137"/>
          <ac:picMkLst>
            <pc:docMk/>
            <pc:sldMk cId="96956736" sldId="260"/>
            <ac:picMk id="31" creationId="{44231B73-4469-4518-8725-95BF9F8E2508}"/>
          </ac:picMkLst>
        </pc:picChg>
        <pc:picChg chg="add mod">
          <ac:chgData name="Owen Sheedy" userId="S::owen.sheedy@lethsd.ab.ca::b1c9949c-efb5-4f8f-8e1c-29dbcaf5146f" providerId="AD" clId="Web-{F041E212-35F8-5C50-3B03-B14AF0E00777}" dt="2020-10-03T23:04:18.616" v="163" actId="1076"/>
          <ac:picMkLst>
            <pc:docMk/>
            <pc:sldMk cId="96956736" sldId="260"/>
            <ac:picMk id="36" creationId="{6393CDE7-CA8E-42EF-8CEB-EC1FA5D9D271}"/>
          </ac:picMkLst>
        </pc:picChg>
      </pc:sldChg>
    </pc:docChg>
  </pc:docChgLst>
  <pc:docChgLst>
    <pc:chgData name="Owen Sheedy" userId="S::owen.sheedy@lethsd.ab.ca::b1c9949c-efb5-4f8f-8e1c-29dbcaf5146f" providerId="AD" clId="Web-{3B1698C4-D118-C56F-18CF-5FF012F3E5A1}"/>
    <pc:docChg chg="addSld delSld modSld sldOrd">
      <pc:chgData name="Owen Sheedy" userId="S::owen.sheedy@lethsd.ab.ca::b1c9949c-efb5-4f8f-8e1c-29dbcaf5146f" providerId="AD" clId="Web-{3B1698C4-D118-C56F-18CF-5FF012F3E5A1}" dt="2020-10-16T19:01:17.655" v="239"/>
      <pc:docMkLst>
        <pc:docMk/>
      </pc:docMkLst>
      <pc:sldChg chg="delSp modSp add replId">
        <pc:chgData name="Owen Sheedy" userId="S::owen.sheedy@lethsd.ab.ca::b1c9949c-efb5-4f8f-8e1c-29dbcaf5146f" providerId="AD" clId="Web-{3B1698C4-D118-C56F-18CF-5FF012F3E5A1}" dt="2020-10-16T18:54:23.657" v="43"/>
        <pc:sldMkLst>
          <pc:docMk/>
          <pc:sldMk cId="2241468542" sldId="281"/>
        </pc:sldMkLst>
        <pc:spChg chg="del mod">
          <ac:chgData name="Owen Sheedy" userId="S::owen.sheedy@lethsd.ab.ca::b1c9949c-efb5-4f8f-8e1c-29dbcaf5146f" providerId="AD" clId="Web-{3B1698C4-D118-C56F-18CF-5FF012F3E5A1}" dt="2020-10-16T18:53:31.298" v="20"/>
          <ac:spMkLst>
            <pc:docMk/>
            <pc:sldMk cId="2241468542" sldId="281"/>
            <ac:spMk id="3" creationId="{D1F6E483-C2CC-45B8-9E53-591D26B99F9A}"/>
          </ac:spMkLst>
        </pc:spChg>
        <pc:spChg chg="del">
          <ac:chgData name="Owen Sheedy" userId="S::owen.sheedy@lethsd.ab.ca::b1c9949c-efb5-4f8f-8e1c-29dbcaf5146f" providerId="AD" clId="Web-{3B1698C4-D118-C56F-18CF-5FF012F3E5A1}" dt="2020-10-16T18:54:16.610" v="34"/>
          <ac:spMkLst>
            <pc:docMk/>
            <pc:sldMk cId="2241468542" sldId="281"/>
            <ac:spMk id="7" creationId="{BD98CBE8-9427-4F02-ACE7-711457755DFC}"/>
          </ac:spMkLst>
        </pc:spChg>
        <pc:spChg chg="del">
          <ac:chgData name="Owen Sheedy" userId="S::owen.sheedy@lethsd.ab.ca::b1c9949c-efb5-4f8f-8e1c-29dbcaf5146f" providerId="AD" clId="Web-{3B1698C4-D118-C56F-18CF-5FF012F3E5A1}" dt="2020-10-16T18:54:17.345" v="35"/>
          <ac:spMkLst>
            <pc:docMk/>
            <pc:sldMk cId="2241468542" sldId="281"/>
            <ac:spMk id="8" creationId="{0842426B-6914-4BD8-8461-67AC3E84C269}"/>
          </ac:spMkLst>
        </pc:spChg>
        <pc:spChg chg="del">
          <ac:chgData name="Owen Sheedy" userId="S::owen.sheedy@lethsd.ab.ca::b1c9949c-efb5-4f8f-8e1c-29dbcaf5146f" providerId="AD" clId="Web-{3B1698C4-D118-C56F-18CF-5FF012F3E5A1}" dt="2020-10-16T18:54:18.079" v="36"/>
          <ac:spMkLst>
            <pc:docMk/>
            <pc:sldMk cId="2241468542" sldId="281"/>
            <ac:spMk id="13" creationId="{6DF5F7EC-BF40-40D8-80E3-96B67DEB2DBD}"/>
          </ac:spMkLst>
        </pc:spChg>
        <pc:spChg chg="del">
          <ac:chgData name="Owen Sheedy" userId="S::owen.sheedy@lethsd.ab.ca::b1c9949c-efb5-4f8f-8e1c-29dbcaf5146f" providerId="AD" clId="Web-{3B1698C4-D118-C56F-18CF-5FF012F3E5A1}" dt="2020-10-16T18:54:18.798" v="37"/>
          <ac:spMkLst>
            <pc:docMk/>
            <pc:sldMk cId="2241468542" sldId="281"/>
            <ac:spMk id="14" creationId="{8A94D368-997D-446F-8B22-5BF0FD0087D6}"/>
          </ac:spMkLst>
        </pc:spChg>
        <pc:spChg chg="del">
          <ac:chgData name="Owen Sheedy" userId="S::owen.sheedy@lethsd.ab.ca::b1c9949c-efb5-4f8f-8e1c-29dbcaf5146f" providerId="AD" clId="Web-{3B1698C4-D118-C56F-18CF-5FF012F3E5A1}" dt="2020-10-16T18:54:19.673" v="38"/>
          <ac:spMkLst>
            <pc:docMk/>
            <pc:sldMk cId="2241468542" sldId="281"/>
            <ac:spMk id="15" creationId="{C1D11578-8BB6-4E50-A5F1-76A51CC9C883}"/>
          </ac:spMkLst>
        </pc:spChg>
        <pc:spChg chg="del">
          <ac:chgData name="Owen Sheedy" userId="S::owen.sheedy@lethsd.ab.ca::b1c9949c-efb5-4f8f-8e1c-29dbcaf5146f" providerId="AD" clId="Web-{3B1698C4-D118-C56F-18CF-5FF012F3E5A1}" dt="2020-10-16T18:54:20.470" v="39"/>
          <ac:spMkLst>
            <pc:docMk/>
            <pc:sldMk cId="2241468542" sldId="281"/>
            <ac:spMk id="16" creationId="{54BCEA62-2BA4-4468-A986-E414A97A82AB}"/>
          </ac:spMkLst>
        </pc:spChg>
        <pc:spChg chg="del">
          <ac:chgData name="Owen Sheedy" userId="S::owen.sheedy@lethsd.ab.ca::b1c9949c-efb5-4f8f-8e1c-29dbcaf5146f" providerId="AD" clId="Web-{3B1698C4-D118-C56F-18CF-5FF012F3E5A1}" dt="2020-10-16T18:54:21.454" v="40"/>
          <ac:spMkLst>
            <pc:docMk/>
            <pc:sldMk cId="2241468542" sldId="281"/>
            <ac:spMk id="22" creationId="{173ED5A1-5AE1-4BA7-A33D-6F1E9A475296}"/>
          </ac:spMkLst>
        </pc:spChg>
        <pc:spChg chg="del">
          <ac:chgData name="Owen Sheedy" userId="S::owen.sheedy@lethsd.ab.ca::b1c9949c-efb5-4f8f-8e1c-29dbcaf5146f" providerId="AD" clId="Web-{3B1698C4-D118-C56F-18CF-5FF012F3E5A1}" dt="2020-10-16T18:54:22.188" v="41"/>
          <ac:spMkLst>
            <pc:docMk/>
            <pc:sldMk cId="2241468542" sldId="281"/>
            <ac:spMk id="23" creationId="{28C42925-4F44-445C-9FE0-62CB0E7B89E1}"/>
          </ac:spMkLst>
        </pc:spChg>
        <pc:spChg chg="del">
          <ac:chgData name="Owen Sheedy" userId="S::owen.sheedy@lethsd.ab.ca::b1c9949c-efb5-4f8f-8e1c-29dbcaf5146f" providerId="AD" clId="Web-{3B1698C4-D118-C56F-18CF-5FF012F3E5A1}" dt="2020-10-16T18:54:22.954" v="42"/>
          <ac:spMkLst>
            <pc:docMk/>
            <pc:sldMk cId="2241468542" sldId="281"/>
            <ac:spMk id="24" creationId="{8B8FB11F-0423-4697-AFD8-EDC3E347AC91}"/>
          </ac:spMkLst>
        </pc:spChg>
        <pc:spChg chg="del">
          <ac:chgData name="Owen Sheedy" userId="S::owen.sheedy@lethsd.ab.ca::b1c9949c-efb5-4f8f-8e1c-29dbcaf5146f" providerId="AD" clId="Web-{3B1698C4-D118-C56F-18CF-5FF012F3E5A1}" dt="2020-10-16T18:54:23.657" v="43"/>
          <ac:spMkLst>
            <pc:docMk/>
            <pc:sldMk cId="2241468542" sldId="281"/>
            <ac:spMk id="25" creationId="{D2DC0876-1CDA-4E7C-8A32-0CA2E8F66883}"/>
          </ac:spMkLst>
        </pc:spChg>
        <pc:spChg chg="del mod">
          <ac:chgData name="Owen Sheedy" userId="S::owen.sheedy@lethsd.ab.ca::b1c9949c-efb5-4f8f-8e1c-29dbcaf5146f" providerId="AD" clId="Web-{3B1698C4-D118-C56F-18CF-5FF012F3E5A1}" dt="2020-10-16T18:53:43.939" v="22"/>
          <ac:spMkLst>
            <pc:docMk/>
            <pc:sldMk cId="2241468542" sldId="281"/>
            <ac:spMk id="32" creationId="{00C69FA1-FE4E-497A-9457-656BD9132FB7}"/>
          </ac:spMkLst>
        </pc:spChg>
        <pc:spChg chg="del mod">
          <ac:chgData name="Owen Sheedy" userId="S::owen.sheedy@lethsd.ab.ca::b1c9949c-efb5-4f8f-8e1c-29dbcaf5146f" providerId="AD" clId="Web-{3B1698C4-D118-C56F-18CF-5FF012F3E5A1}" dt="2020-10-16T18:53:44.970" v="23"/>
          <ac:spMkLst>
            <pc:docMk/>
            <pc:sldMk cId="2241468542" sldId="281"/>
            <ac:spMk id="34" creationId="{9786EEE9-9C75-4882-B5CE-AB5C335CAB31}"/>
          </ac:spMkLst>
        </pc:spChg>
        <pc:spChg chg="del mod">
          <ac:chgData name="Owen Sheedy" userId="S::owen.sheedy@lethsd.ab.ca::b1c9949c-efb5-4f8f-8e1c-29dbcaf5146f" providerId="AD" clId="Web-{3B1698C4-D118-C56F-18CF-5FF012F3E5A1}" dt="2020-10-16T18:53:45.798" v="24"/>
          <ac:spMkLst>
            <pc:docMk/>
            <pc:sldMk cId="2241468542" sldId="281"/>
            <ac:spMk id="38" creationId="{E0BF6872-6B9F-4EF4-8687-1F10D26A3F7C}"/>
          </ac:spMkLst>
        </pc:spChg>
        <pc:spChg chg="del mod">
          <ac:chgData name="Owen Sheedy" userId="S::owen.sheedy@lethsd.ab.ca::b1c9949c-efb5-4f8f-8e1c-29dbcaf5146f" providerId="AD" clId="Web-{3B1698C4-D118-C56F-18CF-5FF012F3E5A1}" dt="2020-10-16T18:53:46.485" v="25"/>
          <ac:spMkLst>
            <pc:docMk/>
            <pc:sldMk cId="2241468542" sldId="281"/>
            <ac:spMk id="40" creationId="{C34A6CA1-9CE1-43FA-8008-B0113C073758}"/>
          </ac:spMkLst>
        </pc:spChg>
        <pc:spChg chg="del">
          <ac:chgData name="Owen Sheedy" userId="S::owen.sheedy@lethsd.ab.ca::b1c9949c-efb5-4f8f-8e1c-29dbcaf5146f" providerId="AD" clId="Web-{3B1698C4-D118-C56F-18CF-5FF012F3E5A1}" dt="2020-10-16T18:53:06.814" v="5"/>
          <ac:spMkLst>
            <pc:docMk/>
            <pc:sldMk cId="2241468542" sldId="281"/>
            <ac:spMk id="42" creationId="{CB8E7A5D-1CE9-4B02-9312-2602181D972B}"/>
          </ac:spMkLst>
        </pc:spChg>
        <pc:spChg chg="del">
          <ac:chgData name="Owen Sheedy" userId="S::owen.sheedy@lethsd.ab.ca::b1c9949c-efb5-4f8f-8e1c-29dbcaf5146f" providerId="AD" clId="Web-{3B1698C4-D118-C56F-18CF-5FF012F3E5A1}" dt="2020-10-16T18:53:06.048" v="4"/>
          <ac:spMkLst>
            <pc:docMk/>
            <pc:sldMk cId="2241468542" sldId="281"/>
            <ac:spMk id="44" creationId="{A85DBC79-FE16-4EC6-8A05-8B3EEC7A9D5B}"/>
          </ac:spMkLst>
        </pc:spChg>
        <pc:picChg chg="mod">
          <ac:chgData name="Owen Sheedy" userId="S::owen.sheedy@lethsd.ab.ca::b1c9949c-efb5-4f8f-8e1c-29dbcaf5146f" providerId="AD" clId="Web-{3B1698C4-D118-C56F-18CF-5FF012F3E5A1}" dt="2020-10-16T18:53:53.298" v="26" actId="1076"/>
          <ac:picMkLst>
            <pc:docMk/>
            <pc:sldMk cId="2241468542" sldId="281"/>
            <ac:picMk id="2" creationId="{BD8D57A9-C615-4873-9CDD-3B3EFEA20129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3:53.314" v="27" actId="1076"/>
          <ac:picMkLst>
            <pc:docMk/>
            <pc:sldMk cId="2241468542" sldId="281"/>
            <ac:picMk id="18" creationId="{C5CC8F34-FBA0-418F-8107-91888942A9D2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3:53.329" v="28" actId="1076"/>
          <ac:picMkLst>
            <pc:docMk/>
            <pc:sldMk cId="2241468542" sldId="281"/>
            <ac:picMk id="28" creationId="{144D1931-A9C9-499C-ACDD-6431F1AB4887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3:53.345" v="29" actId="1076"/>
          <ac:picMkLst>
            <pc:docMk/>
            <pc:sldMk cId="2241468542" sldId="281"/>
            <ac:picMk id="30" creationId="{BAAA2C71-9B38-4495-8AEA-2C9B0EF0A4FC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3:40.142" v="21" actId="1076"/>
          <ac:picMkLst>
            <pc:docMk/>
            <pc:sldMk cId="2241468542" sldId="281"/>
            <ac:picMk id="36" creationId="{6393CDE7-CA8E-42EF-8CEB-EC1FA5D9D271}"/>
          </ac:picMkLst>
        </pc:picChg>
      </pc:sldChg>
      <pc:sldChg chg="add del replId">
        <pc:chgData name="Owen Sheedy" userId="S::owen.sheedy@lethsd.ab.ca::b1c9949c-efb5-4f8f-8e1c-29dbcaf5146f" providerId="AD" clId="Web-{3B1698C4-D118-C56F-18CF-5FF012F3E5A1}" dt="2020-10-16T18:54:02.188" v="31"/>
        <pc:sldMkLst>
          <pc:docMk/>
          <pc:sldMk cId="1484074305" sldId="282"/>
        </pc:sldMkLst>
      </pc:sldChg>
      <pc:sldChg chg="add del replId">
        <pc:chgData name="Owen Sheedy" userId="S::owen.sheedy@lethsd.ab.ca::b1c9949c-efb5-4f8f-8e1c-29dbcaf5146f" providerId="AD" clId="Web-{3B1698C4-D118-C56F-18CF-5FF012F3E5A1}" dt="2020-10-16T18:54:08.642" v="33"/>
        <pc:sldMkLst>
          <pc:docMk/>
          <pc:sldMk cId="4173038040" sldId="283"/>
        </pc:sldMkLst>
      </pc:sldChg>
      <pc:sldChg chg="add del replId">
        <pc:chgData name="Owen Sheedy" userId="S::owen.sheedy@lethsd.ab.ca::b1c9949c-efb5-4f8f-8e1c-29dbcaf5146f" providerId="AD" clId="Web-{3B1698C4-D118-C56F-18CF-5FF012F3E5A1}" dt="2020-10-16T18:54:04.860" v="32"/>
        <pc:sldMkLst>
          <pc:docMk/>
          <pc:sldMk cId="3767306965" sldId="284"/>
        </pc:sldMkLst>
      </pc:sldChg>
      <pc:sldChg chg="add del replId">
        <pc:chgData name="Owen Sheedy" userId="S::owen.sheedy@lethsd.ab.ca::b1c9949c-efb5-4f8f-8e1c-29dbcaf5146f" providerId="AD" clId="Web-{3B1698C4-D118-C56F-18CF-5FF012F3E5A1}" dt="2020-10-16T18:54:45.126" v="45"/>
        <pc:sldMkLst>
          <pc:docMk/>
          <pc:sldMk cId="460034135" sldId="285"/>
        </pc:sldMkLst>
      </pc:sldChg>
      <pc:sldChg chg="modSp add replId">
        <pc:chgData name="Owen Sheedy" userId="S::owen.sheedy@lethsd.ab.ca::b1c9949c-efb5-4f8f-8e1c-29dbcaf5146f" providerId="AD" clId="Web-{3B1698C4-D118-C56F-18CF-5FF012F3E5A1}" dt="2020-10-16T18:55:18.141" v="59" actId="1076"/>
        <pc:sldMkLst>
          <pc:docMk/>
          <pc:sldMk cId="1025548588" sldId="286"/>
        </pc:sldMkLst>
        <pc:picChg chg="mod">
          <ac:chgData name="Owen Sheedy" userId="S::owen.sheedy@lethsd.ab.ca::b1c9949c-efb5-4f8f-8e1c-29dbcaf5146f" providerId="AD" clId="Web-{3B1698C4-D118-C56F-18CF-5FF012F3E5A1}" dt="2020-10-16T18:54:59.610" v="50" actId="1076"/>
          <ac:picMkLst>
            <pc:docMk/>
            <pc:sldMk cId="1025548588" sldId="286"/>
            <ac:picMk id="5" creationId="{507BE293-3F28-4F55-B1D3-34E3FF9233BD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5:18.141" v="59" actId="1076"/>
          <ac:picMkLst>
            <pc:docMk/>
            <pc:sldMk cId="1025548588" sldId="286"/>
            <ac:picMk id="6" creationId="{A215BCF8-5072-4DF2-AF23-2AED75D90A51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4:54.720" v="47" actId="1076"/>
          <ac:picMkLst>
            <pc:docMk/>
            <pc:sldMk cId="1025548588" sldId="286"/>
            <ac:picMk id="9" creationId="{002E6564-BD8C-4F29-9F64-DEFA73C4002E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4:54.735" v="48" actId="1076"/>
          <ac:picMkLst>
            <pc:docMk/>
            <pc:sldMk cId="1025548588" sldId="286"/>
            <ac:picMk id="10" creationId="{4D540C5B-5FCA-4C78-967C-A5A0BC66BE2B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5:13.157" v="55" actId="1076"/>
          <ac:picMkLst>
            <pc:docMk/>
            <pc:sldMk cId="1025548588" sldId="286"/>
            <ac:picMk id="11" creationId="{FACD064A-04E7-41EE-B811-442114F12826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5:13.173" v="56" actId="1076"/>
          <ac:picMkLst>
            <pc:docMk/>
            <pc:sldMk cId="1025548588" sldId="286"/>
            <ac:picMk id="12" creationId="{375D092F-26B1-4443-8C40-E7B58D4218DF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4:57.298" v="49" actId="1076"/>
          <ac:picMkLst>
            <pc:docMk/>
            <pc:sldMk cId="1025548588" sldId="286"/>
            <ac:picMk id="17" creationId="{C3A1F976-E076-4F70-AC40-0FE7F0690CEE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5:03.204" v="51" actId="1076"/>
          <ac:picMkLst>
            <pc:docMk/>
            <pc:sldMk cId="1025548588" sldId="286"/>
            <ac:picMk id="19" creationId="{D41AAD6A-B022-4933-BBAB-7C1FADB5E32B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5:16.141" v="57" actId="1076"/>
          <ac:picMkLst>
            <pc:docMk/>
            <pc:sldMk cId="1025548588" sldId="286"/>
            <ac:picMk id="20" creationId="{90B305FD-A3D6-4F69-B492-EEE852613232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5:16.157" v="58" actId="1076"/>
          <ac:picMkLst>
            <pc:docMk/>
            <pc:sldMk cId="1025548588" sldId="286"/>
            <ac:picMk id="21" creationId="{EBB1E5E8-3B53-45EB-8FAF-AB2DA648C228}"/>
          </ac:picMkLst>
        </pc:picChg>
      </pc:sldChg>
      <pc:sldChg chg="modSp add replId">
        <pc:chgData name="Owen Sheedy" userId="S::owen.sheedy@lethsd.ab.ca::b1c9949c-efb5-4f8f-8e1c-29dbcaf5146f" providerId="AD" clId="Web-{3B1698C4-D118-C56F-18CF-5FF012F3E5A1}" dt="2020-10-16T18:55:43.829" v="72" actId="1076"/>
        <pc:sldMkLst>
          <pc:docMk/>
          <pc:sldMk cId="769302561" sldId="287"/>
        </pc:sldMkLst>
        <pc:picChg chg="mod">
          <ac:chgData name="Owen Sheedy" userId="S::owen.sheedy@lethsd.ab.ca::b1c9949c-efb5-4f8f-8e1c-29dbcaf5146f" providerId="AD" clId="Web-{3B1698C4-D118-C56F-18CF-5FF012F3E5A1}" dt="2020-10-16T18:55:43.797" v="69" actId="1076"/>
          <ac:picMkLst>
            <pc:docMk/>
            <pc:sldMk cId="769302561" sldId="287"/>
            <ac:picMk id="2" creationId="{BD8D57A9-C615-4873-9CDD-3B3EFEA20129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5:38.672" v="65" actId="1076"/>
          <ac:picMkLst>
            <pc:docMk/>
            <pc:sldMk cId="769302561" sldId="287"/>
            <ac:picMk id="17" creationId="{C3A1F976-E076-4F70-AC40-0FE7F0690CEE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5:43.813" v="70" actId="1076"/>
          <ac:picMkLst>
            <pc:docMk/>
            <pc:sldMk cId="769302561" sldId="287"/>
            <ac:picMk id="18" creationId="{C5CC8F34-FBA0-418F-8107-91888942A9D2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5:38.672" v="66" actId="1076"/>
          <ac:picMkLst>
            <pc:docMk/>
            <pc:sldMk cId="769302561" sldId="287"/>
            <ac:picMk id="19" creationId="{D41AAD6A-B022-4933-BBAB-7C1FADB5E32B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5:38.688" v="67" actId="1076"/>
          <ac:picMkLst>
            <pc:docMk/>
            <pc:sldMk cId="769302561" sldId="287"/>
            <ac:picMk id="20" creationId="{90B305FD-A3D6-4F69-B492-EEE852613232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5:38.704" v="68" actId="1076"/>
          <ac:picMkLst>
            <pc:docMk/>
            <pc:sldMk cId="769302561" sldId="287"/>
            <ac:picMk id="21" creationId="{EBB1E5E8-3B53-45EB-8FAF-AB2DA648C228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5:43.813" v="71" actId="1076"/>
          <ac:picMkLst>
            <pc:docMk/>
            <pc:sldMk cId="769302561" sldId="287"/>
            <ac:picMk id="28" creationId="{144D1931-A9C9-499C-ACDD-6431F1AB4887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5:43.829" v="72" actId="1076"/>
          <ac:picMkLst>
            <pc:docMk/>
            <pc:sldMk cId="769302561" sldId="287"/>
            <ac:picMk id="30" creationId="{BAAA2C71-9B38-4495-8AEA-2C9B0EF0A4FC}"/>
          </ac:picMkLst>
        </pc:picChg>
      </pc:sldChg>
      <pc:sldChg chg="modSp add replId">
        <pc:chgData name="Owen Sheedy" userId="S::owen.sheedy@lethsd.ab.ca::b1c9949c-efb5-4f8f-8e1c-29dbcaf5146f" providerId="AD" clId="Web-{3B1698C4-D118-C56F-18CF-5FF012F3E5A1}" dt="2020-10-16T18:56:25.875" v="89" actId="1076"/>
        <pc:sldMkLst>
          <pc:docMk/>
          <pc:sldMk cId="2382860984" sldId="288"/>
        </pc:sldMkLst>
        <pc:picChg chg="mod">
          <ac:chgData name="Owen Sheedy" userId="S::owen.sheedy@lethsd.ab.ca::b1c9949c-efb5-4f8f-8e1c-29dbcaf5146f" providerId="AD" clId="Web-{3B1698C4-D118-C56F-18CF-5FF012F3E5A1}" dt="2020-10-16T18:56:21.110" v="84" actId="1076"/>
          <ac:picMkLst>
            <pc:docMk/>
            <pc:sldMk cId="2382860984" sldId="288"/>
            <ac:picMk id="5" creationId="{507BE293-3F28-4F55-B1D3-34E3FF9233BD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6:21.125" v="85" actId="1076"/>
          <ac:picMkLst>
            <pc:docMk/>
            <pc:sldMk cId="2382860984" sldId="288"/>
            <ac:picMk id="6" creationId="{A215BCF8-5072-4DF2-AF23-2AED75D90A51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6:06.641" v="75" actId="1076"/>
          <ac:picMkLst>
            <pc:docMk/>
            <pc:sldMk cId="2382860984" sldId="288"/>
            <ac:picMk id="9" creationId="{002E6564-BD8C-4F29-9F64-DEFA73C4002E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6:06.657" v="76" actId="1076"/>
          <ac:picMkLst>
            <pc:docMk/>
            <pc:sldMk cId="2382860984" sldId="288"/>
            <ac:picMk id="10" creationId="{4D540C5B-5FCA-4C78-967C-A5A0BC66BE2B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6:06.672" v="77" actId="1076"/>
          <ac:picMkLst>
            <pc:docMk/>
            <pc:sldMk cId="2382860984" sldId="288"/>
            <ac:picMk id="11" creationId="{FACD064A-04E7-41EE-B811-442114F12826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6:06.672" v="78" actId="1076"/>
          <ac:picMkLst>
            <pc:docMk/>
            <pc:sldMk cId="2382860984" sldId="288"/>
            <ac:picMk id="12" creationId="{375D092F-26B1-4443-8C40-E7B58D4218DF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6:25.828" v="86" actId="1076"/>
          <ac:picMkLst>
            <pc:docMk/>
            <pc:sldMk cId="2382860984" sldId="288"/>
            <ac:picMk id="17" creationId="{C3A1F976-E076-4F70-AC40-0FE7F0690CEE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6:25.844" v="87" actId="1076"/>
          <ac:picMkLst>
            <pc:docMk/>
            <pc:sldMk cId="2382860984" sldId="288"/>
            <ac:picMk id="19" creationId="{D41AAD6A-B022-4933-BBAB-7C1FADB5E32B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6:25.860" v="88" actId="1076"/>
          <ac:picMkLst>
            <pc:docMk/>
            <pc:sldMk cId="2382860984" sldId="288"/>
            <ac:picMk id="20" creationId="{90B305FD-A3D6-4F69-B492-EEE852613232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6:25.875" v="89" actId="1076"/>
          <ac:picMkLst>
            <pc:docMk/>
            <pc:sldMk cId="2382860984" sldId="288"/>
            <ac:picMk id="21" creationId="{EBB1E5E8-3B53-45EB-8FAF-AB2DA648C228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6:10.157" v="79" actId="1076"/>
          <ac:picMkLst>
            <pc:docMk/>
            <pc:sldMk cId="2382860984" sldId="288"/>
            <ac:picMk id="36" creationId="{6393CDE7-CA8E-42EF-8CEB-EC1FA5D9D271}"/>
          </ac:picMkLst>
        </pc:picChg>
      </pc:sldChg>
      <pc:sldChg chg="modSp add replId">
        <pc:chgData name="Owen Sheedy" userId="S::owen.sheedy@lethsd.ab.ca::b1c9949c-efb5-4f8f-8e1c-29dbcaf5146f" providerId="AD" clId="Web-{3B1698C4-D118-C56F-18CF-5FF012F3E5A1}" dt="2020-10-16T18:57:19.250" v="148" actId="1076"/>
        <pc:sldMkLst>
          <pc:docMk/>
          <pc:sldMk cId="1232609203" sldId="289"/>
        </pc:sldMkLst>
        <pc:graphicFrameChg chg="mod">
          <ac:chgData name="Owen Sheedy" userId="S::owen.sheedy@lethsd.ab.ca::b1c9949c-efb5-4f8f-8e1c-29dbcaf5146f" providerId="AD" clId="Web-{3B1698C4-D118-C56F-18CF-5FF012F3E5A1}" dt="2020-10-16T18:56:52.860" v="112" actId="1076"/>
          <ac:graphicFrameMkLst>
            <pc:docMk/>
            <pc:sldMk cId="1232609203" sldId="289"/>
            <ac:graphicFrameMk id="4" creationId="{847EAAD9-61F8-4A5B-A50F-9D1BDB0E374C}"/>
          </ac:graphicFrameMkLst>
        </pc:graphicFrameChg>
        <pc:picChg chg="mod">
          <ac:chgData name="Owen Sheedy" userId="S::owen.sheedy@lethsd.ab.ca::b1c9949c-efb5-4f8f-8e1c-29dbcaf5146f" providerId="AD" clId="Web-{3B1698C4-D118-C56F-18CF-5FF012F3E5A1}" dt="2020-10-16T18:56:57.922" v="117" actId="1076"/>
          <ac:picMkLst>
            <pc:docMk/>
            <pc:sldMk cId="1232609203" sldId="289"/>
            <ac:picMk id="2" creationId="{BD8D57A9-C615-4873-9CDD-3B3EFEA20129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7:11.375" v="140" actId="1076"/>
          <ac:picMkLst>
            <pc:docMk/>
            <pc:sldMk cId="1232609203" sldId="289"/>
            <ac:picMk id="9" creationId="{002E6564-BD8C-4F29-9F64-DEFA73C4002E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7:11.359" v="139" actId="1076"/>
          <ac:picMkLst>
            <pc:docMk/>
            <pc:sldMk cId="1232609203" sldId="289"/>
            <ac:picMk id="10" creationId="{4D540C5B-5FCA-4C78-967C-A5A0BC66BE2B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7:11.359" v="138" actId="1076"/>
          <ac:picMkLst>
            <pc:docMk/>
            <pc:sldMk cId="1232609203" sldId="289"/>
            <ac:picMk id="11" creationId="{FACD064A-04E7-41EE-B811-442114F12826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7:11.328" v="137" actId="1076"/>
          <ac:picMkLst>
            <pc:docMk/>
            <pc:sldMk cId="1232609203" sldId="289"/>
            <ac:picMk id="12" creationId="{375D092F-26B1-4443-8C40-E7B58D4218DF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7:19.203" v="145" actId="1076"/>
          <ac:picMkLst>
            <pc:docMk/>
            <pc:sldMk cId="1232609203" sldId="289"/>
            <ac:picMk id="17" creationId="{C3A1F976-E076-4F70-AC40-0FE7F0690CEE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6:57.938" v="118" actId="1076"/>
          <ac:picMkLst>
            <pc:docMk/>
            <pc:sldMk cId="1232609203" sldId="289"/>
            <ac:picMk id="18" creationId="{C5CC8F34-FBA0-418F-8107-91888942A9D2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7:19.219" v="146" actId="1076"/>
          <ac:picMkLst>
            <pc:docMk/>
            <pc:sldMk cId="1232609203" sldId="289"/>
            <ac:picMk id="19" creationId="{D41AAD6A-B022-4933-BBAB-7C1FADB5E32B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7:19.234" v="147" actId="1076"/>
          <ac:picMkLst>
            <pc:docMk/>
            <pc:sldMk cId="1232609203" sldId="289"/>
            <ac:picMk id="20" creationId="{90B305FD-A3D6-4F69-B492-EEE852613232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7:19.250" v="148" actId="1076"/>
          <ac:picMkLst>
            <pc:docMk/>
            <pc:sldMk cId="1232609203" sldId="289"/>
            <ac:picMk id="21" creationId="{EBB1E5E8-3B53-45EB-8FAF-AB2DA648C228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6:57.985" v="119" actId="1076"/>
          <ac:picMkLst>
            <pc:docMk/>
            <pc:sldMk cId="1232609203" sldId="289"/>
            <ac:picMk id="28" creationId="{144D1931-A9C9-499C-ACDD-6431F1AB4887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6:58" v="120" actId="1076"/>
          <ac:picMkLst>
            <pc:docMk/>
            <pc:sldMk cId="1232609203" sldId="289"/>
            <ac:picMk id="30" creationId="{BAAA2C71-9B38-4495-8AEA-2C9B0EF0A4FC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6:41.532" v="98" actId="1076"/>
          <ac:picMkLst>
            <pc:docMk/>
            <pc:sldMk cId="1232609203" sldId="289"/>
            <ac:picMk id="36" creationId="{6393CDE7-CA8E-42EF-8CEB-EC1FA5D9D271}"/>
          </ac:picMkLst>
        </pc:picChg>
      </pc:sldChg>
      <pc:sldChg chg="modSp add replId">
        <pc:chgData name="Owen Sheedy" userId="S::owen.sheedy@lethsd.ab.ca::b1c9949c-efb5-4f8f-8e1c-29dbcaf5146f" providerId="AD" clId="Web-{3B1698C4-D118-C56F-18CF-5FF012F3E5A1}" dt="2020-10-16T18:57:59.062" v="162" actId="1076"/>
        <pc:sldMkLst>
          <pc:docMk/>
          <pc:sldMk cId="3156798581" sldId="290"/>
        </pc:sldMkLst>
        <pc:picChg chg="mod">
          <ac:chgData name="Owen Sheedy" userId="S::owen.sheedy@lethsd.ab.ca::b1c9949c-efb5-4f8f-8e1c-29dbcaf5146f" providerId="AD" clId="Web-{3B1698C4-D118-C56F-18CF-5FF012F3E5A1}" dt="2020-10-16T18:57:47.437" v="157" actId="1076"/>
          <ac:picMkLst>
            <pc:docMk/>
            <pc:sldMk cId="3156798581" sldId="290"/>
            <ac:picMk id="5" creationId="{507BE293-3F28-4F55-B1D3-34E3FF9233BD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7:47.453" v="158" actId="1076"/>
          <ac:picMkLst>
            <pc:docMk/>
            <pc:sldMk cId="3156798581" sldId="290"/>
            <ac:picMk id="6" creationId="{A215BCF8-5072-4DF2-AF23-2AED75D90A51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7:59" v="159" actId="1076"/>
          <ac:picMkLst>
            <pc:docMk/>
            <pc:sldMk cId="3156798581" sldId="290"/>
            <ac:picMk id="9" creationId="{002E6564-BD8C-4F29-9F64-DEFA73C4002E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7:59.016" v="160" actId="1076"/>
          <ac:picMkLst>
            <pc:docMk/>
            <pc:sldMk cId="3156798581" sldId="290"/>
            <ac:picMk id="10" creationId="{4D540C5B-5FCA-4C78-967C-A5A0BC66BE2B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7:59.047" v="161" actId="1076"/>
          <ac:picMkLst>
            <pc:docMk/>
            <pc:sldMk cId="3156798581" sldId="290"/>
            <ac:picMk id="11" creationId="{FACD064A-04E7-41EE-B811-442114F12826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7:59.062" v="162" actId="1076"/>
          <ac:picMkLst>
            <pc:docMk/>
            <pc:sldMk cId="3156798581" sldId="290"/>
            <ac:picMk id="12" creationId="{375D092F-26B1-4443-8C40-E7B58D4218DF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7:41.547" v="156" actId="1076"/>
          <ac:picMkLst>
            <pc:docMk/>
            <pc:sldMk cId="3156798581" sldId="290"/>
            <ac:picMk id="36" creationId="{6393CDE7-CA8E-42EF-8CEB-EC1FA5D9D271}"/>
          </ac:picMkLst>
        </pc:picChg>
      </pc:sldChg>
      <pc:sldChg chg="modSp add replId">
        <pc:chgData name="Owen Sheedy" userId="S::owen.sheedy@lethsd.ab.ca::b1c9949c-efb5-4f8f-8e1c-29dbcaf5146f" providerId="AD" clId="Web-{3B1698C4-D118-C56F-18CF-5FF012F3E5A1}" dt="2020-10-16T18:58:34.078" v="173" actId="1076"/>
        <pc:sldMkLst>
          <pc:docMk/>
          <pc:sldMk cId="1318772264" sldId="291"/>
        </pc:sldMkLst>
        <pc:picChg chg="mod">
          <ac:chgData name="Owen Sheedy" userId="S::owen.sheedy@lethsd.ab.ca::b1c9949c-efb5-4f8f-8e1c-29dbcaf5146f" providerId="AD" clId="Web-{3B1698C4-D118-C56F-18CF-5FF012F3E5A1}" dt="2020-10-16T18:58:29.844" v="168" actId="1076"/>
          <ac:picMkLst>
            <pc:docMk/>
            <pc:sldMk cId="1318772264" sldId="291"/>
            <ac:picMk id="5" creationId="{507BE293-3F28-4F55-B1D3-34E3FF9233BD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8:29.859" v="169" actId="1076"/>
          <ac:picMkLst>
            <pc:docMk/>
            <pc:sldMk cId="1318772264" sldId="291"/>
            <ac:picMk id="6" creationId="{A215BCF8-5072-4DF2-AF23-2AED75D90A51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8:34.047" v="170" actId="1076"/>
          <ac:picMkLst>
            <pc:docMk/>
            <pc:sldMk cId="1318772264" sldId="291"/>
            <ac:picMk id="17" creationId="{C3A1F976-E076-4F70-AC40-0FE7F0690CEE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8:34.062" v="171" actId="1076"/>
          <ac:picMkLst>
            <pc:docMk/>
            <pc:sldMk cId="1318772264" sldId="291"/>
            <ac:picMk id="19" creationId="{D41AAD6A-B022-4933-BBAB-7C1FADB5E32B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8:34.078" v="172" actId="1076"/>
          <ac:picMkLst>
            <pc:docMk/>
            <pc:sldMk cId="1318772264" sldId="291"/>
            <ac:picMk id="20" creationId="{90B305FD-A3D6-4F69-B492-EEE852613232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8:34.078" v="173" actId="1076"/>
          <ac:picMkLst>
            <pc:docMk/>
            <pc:sldMk cId="1318772264" sldId="291"/>
            <ac:picMk id="21" creationId="{EBB1E5E8-3B53-45EB-8FAF-AB2DA648C228}"/>
          </ac:picMkLst>
        </pc:picChg>
      </pc:sldChg>
      <pc:sldChg chg="modSp add replId">
        <pc:chgData name="Owen Sheedy" userId="S::owen.sheedy@lethsd.ab.ca::b1c9949c-efb5-4f8f-8e1c-29dbcaf5146f" providerId="AD" clId="Web-{3B1698C4-D118-C56F-18CF-5FF012F3E5A1}" dt="2020-10-16T18:59:49.140" v="213" actId="1076"/>
        <pc:sldMkLst>
          <pc:docMk/>
          <pc:sldMk cId="3725464990" sldId="292"/>
        </pc:sldMkLst>
        <pc:picChg chg="mod">
          <ac:chgData name="Owen Sheedy" userId="S::owen.sheedy@lethsd.ab.ca::b1c9949c-efb5-4f8f-8e1c-29dbcaf5146f" providerId="AD" clId="Web-{3B1698C4-D118-C56F-18CF-5FF012F3E5A1}" dt="2020-10-16T18:58:56.546" v="180" actId="1076"/>
          <ac:picMkLst>
            <pc:docMk/>
            <pc:sldMk cId="3725464990" sldId="292"/>
            <ac:picMk id="2" creationId="{BD8D57A9-C615-4873-9CDD-3B3EFEA20129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9:13.328" v="192" actId="1076"/>
          <ac:picMkLst>
            <pc:docMk/>
            <pc:sldMk cId="3725464990" sldId="292"/>
            <ac:picMk id="9" creationId="{002E6564-BD8C-4F29-9F64-DEFA73C4002E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9:13.343" v="193" actId="1076"/>
          <ac:picMkLst>
            <pc:docMk/>
            <pc:sldMk cId="3725464990" sldId="292"/>
            <ac:picMk id="10" creationId="{4D540C5B-5FCA-4C78-967C-A5A0BC66BE2B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9:13.359" v="194" actId="1076"/>
          <ac:picMkLst>
            <pc:docMk/>
            <pc:sldMk cId="3725464990" sldId="292"/>
            <ac:picMk id="11" creationId="{FACD064A-04E7-41EE-B811-442114F12826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9:13.374" v="195" actId="1076"/>
          <ac:picMkLst>
            <pc:docMk/>
            <pc:sldMk cId="3725464990" sldId="292"/>
            <ac:picMk id="12" creationId="{375D092F-26B1-4443-8C40-E7B58D4218DF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9:49.140" v="213" actId="1076"/>
          <ac:picMkLst>
            <pc:docMk/>
            <pc:sldMk cId="3725464990" sldId="292"/>
            <ac:picMk id="17" creationId="{C3A1F976-E076-4F70-AC40-0FE7F0690CEE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8:56.562" v="181" actId="1076"/>
          <ac:picMkLst>
            <pc:docMk/>
            <pc:sldMk cId="3725464990" sldId="292"/>
            <ac:picMk id="18" creationId="{C5CC8F34-FBA0-418F-8107-91888942A9D2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9:49.140" v="212" actId="1076"/>
          <ac:picMkLst>
            <pc:docMk/>
            <pc:sldMk cId="3725464990" sldId="292"/>
            <ac:picMk id="19" creationId="{D41AAD6A-B022-4933-BBAB-7C1FADB5E32B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9:49.124" v="211" actId="1076"/>
          <ac:picMkLst>
            <pc:docMk/>
            <pc:sldMk cId="3725464990" sldId="292"/>
            <ac:picMk id="20" creationId="{90B305FD-A3D6-4F69-B492-EEE852613232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9:49.109" v="210" actId="1076"/>
          <ac:picMkLst>
            <pc:docMk/>
            <pc:sldMk cId="3725464990" sldId="292"/>
            <ac:picMk id="21" creationId="{EBB1E5E8-3B53-45EB-8FAF-AB2DA648C228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8:56.578" v="182" actId="1076"/>
          <ac:picMkLst>
            <pc:docMk/>
            <pc:sldMk cId="3725464990" sldId="292"/>
            <ac:picMk id="28" creationId="{144D1931-A9C9-499C-ACDD-6431F1AB4887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8:56.578" v="183" actId="1076"/>
          <ac:picMkLst>
            <pc:docMk/>
            <pc:sldMk cId="3725464990" sldId="292"/>
            <ac:picMk id="30" creationId="{BAAA2C71-9B38-4495-8AEA-2C9B0EF0A4FC}"/>
          </ac:picMkLst>
        </pc:picChg>
        <pc:picChg chg="mod">
          <ac:chgData name="Owen Sheedy" userId="S::owen.sheedy@lethsd.ab.ca::b1c9949c-efb5-4f8f-8e1c-29dbcaf5146f" providerId="AD" clId="Web-{3B1698C4-D118-C56F-18CF-5FF012F3E5A1}" dt="2020-10-16T18:59:46.312" v="209" actId="1076"/>
          <ac:picMkLst>
            <pc:docMk/>
            <pc:sldMk cId="3725464990" sldId="292"/>
            <ac:picMk id="36" creationId="{6393CDE7-CA8E-42EF-8CEB-EC1FA5D9D271}"/>
          </ac:picMkLst>
        </pc:picChg>
      </pc:sldChg>
      <pc:sldChg chg="modSp add replId">
        <pc:chgData name="Owen Sheedy" userId="S::owen.sheedy@lethsd.ab.ca::b1c9949c-efb5-4f8f-8e1c-29dbcaf5146f" providerId="AD" clId="Web-{3B1698C4-D118-C56F-18CF-5FF012F3E5A1}" dt="2020-10-16T19:00:03.999" v="223" actId="1076"/>
        <pc:sldMkLst>
          <pc:docMk/>
          <pc:sldMk cId="2396714217" sldId="293"/>
        </pc:sldMkLst>
        <pc:picChg chg="mod">
          <ac:chgData name="Owen Sheedy" userId="S::owen.sheedy@lethsd.ab.ca::b1c9949c-efb5-4f8f-8e1c-29dbcaf5146f" providerId="AD" clId="Web-{3B1698C4-D118-C56F-18CF-5FF012F3E5A1}" dt="2020-10-16T19:00:03.968" v="220" actId="1076"/>
          <ac:picMkLst>
            <pc:docMk/>
            <pc:sldMk cId="2396714217" sldId="293"/>
            <ac:picMk id="17" creationId="{C3A1F976-E076-4F70-AC40-0FE7F0690CEE}"/>
          </ac:picMkLst>
        </pc:picChg>
        <pc:picChg chg="mod">
          <ac:chgData name="Owen Sheedy" userId="S::owen.sheedy@lethsd.ab.ca::b1c9949c-efb5-4f8f-8e1c-29dbcaf5146f" providerId="AD" clId="Web-{3B1698C4-D118-C56F-18CF-5FF012F3E5A1}" dt="2020-10-16T19:00:03.984" v="221" actId="1076"/>
          <ac:picMkLst>
            <pc:docMk/>
            <pc:sldMk cId="2396714217" sldId="293"/>
            <ac:picMk id="19" creationId="{D41AAD6A-B022-4933-BBAB-7C1FADB5E32B}"/>
          </ac:picMkLst>
        </pc:picChg>
        <pc:picChg chg="mod">
          <ac:chgData name="Owen Sheedy" userId="S::owen.sheedy@lethsd.ab.ca::b1c9949c-efb5-4f8f-8e1c-29dbcaf5146f" providerId="AD" clId="Web-{3B1698C4-D118-C56F-18CF-5FF012F3E5A1}" dt="2020-10-16T19:00:03.984" v="222" actId="1076"/>
          <ac:picMkLst>
            <pc:docMk/>
            <pc:sldMk cId="2396714217" sldId="293"/>
            <ac:picMk id="20" creationId="{90B305FD-A3D6-4F69-B492-EEE852613232}"/>
          </ac:picMkLst>
        </pc:picChg>
        <pc:picChg chg="mod">
          <ac:chgData name="Owen Sheedy" userId="S::owen.sheedy@lethsd.ab.ca::b1c9949c-efb5-4f8f-8e1c-29dbcaf5146f" providerId="AD" clId="Web-{3B1698C4-D118-C56F-18CF-5FF012F3E5A1}" dt="2020-10-16T19:00:03.999" v="223" actId="1076"/>
          <ac:picMkLst>
            <pc:docMk/>
            <pc:sldMk cId="2396714217" sldId="293"/>
            <ac:picMk id="21" creationId="{EBB1E5E8-3B53-45EB-8FAF-AB2DA648C228}"/>
          </ac:picMkLst>
        </pc:picChg>
        <pc:picChg chg="mod">
          <ac:chgData name="Owen Sheedy" userId="S::owen.sheedy@lethsd.ab.ca::b1c9949c-efb5-4f8f-8e1c-29dbcaf5146f" providerId="AD" clId="Web-{3B1698C4-D118-C56F-18CF-5FF012F3E5A1}" dt="2020-10-16T19:00:00.281" v="219" actId="1076"/>
          <ac:picMkLst>
            <pc:docMk/>
            <pc:sldMk cId="2396714217" sldId="293"/>
            <ac:picMk id="36" creationId="{6393CDE7-CA8E-42EF-8CEB-EC1FA5D9D271}"/>
          </ac:picMkLst>
        </pc:picChg>
      </pc:sldChg>
      <pc:sldChg chg="modSp add replId">
        <pc:chgData name="Owen Sheedy" userId="S::owen.sheedy@lethsd.ab.ca::b1c9949c-efb5-4f8f-8e1c-29dbcaf5146f" providerId="AD" clId="Web-{3B1698C4-D118-C56F-18CF-5FF012F3E5A1}" dt="2020-10-16T19:00:37.202" v="237" actId="1076"/>
        <pc:sldMkLst>
          <pc:docMk/>
          <pc:sldMk cId="3490923303" sldId="294"/>
        </pc:sldMkLst>
        <pc:picChg chg="mod">
          <ac:chgData name="Owen Sheedy" userId="S::owen.sheedy@lethsd.ab.ca::b1c9949c-efb5-4f8f-8e1c-29dbcaf5146f" providerId="AD" clId="Web-{3B1698C4-D118-C56F-18CF-5FF012F3E5A1}" dt="2020-10-16T19:00:37.155" v="234" actId="1076"/>
          <ac:picMkLst>
            <pc:docMk/>
            <pc:sldMk cId="3490923303" sldId="294"/>
            <ac:picMk id="2" creationId="{BD8D57A9-C615-4873-9CDD-3B3EFEA20129}"/>
          </ac:picMkLst>
        </pc:picChg>
        <pc:picChg chg="mod">
          <ac:chgData name="Owen Sheedy" userId="S::owen.sheedy@lethsd.ab.ca::b1c9949c-efb5-4f8f-8e1c-29dbcaf5146f" providerId="AD" clId="Web-{3B1698C4-D118-C56F-18CF-5FF012F3E5A1}" dt="2020-10-16T19:00:28.499" v="230" actId="1076"/>
          <ac:picMkLst>
            <pc:docMk/>
            <pc:sldMk cId="3490923303" sldId="294"/>
            <ac:picMk id="5" creationId="{507BE293-3F28-4F55-B1D3-34E3FF9233BD}"/>
          </ac:picMkLst>
        </pc:picChg>
        <pc:picChg chg="mod">
          <ac:chgData name="Owen Sheedy" userId="S::owen.sheedy@lethsd.ab.ca::b1c9949c-efb5-4f8f-8e1c-29dbcaf5146f" providerId="AD" clId="Web-{3B1698C4-D118-C56F-18CF-5FF012F3E5A1}" dt="2020-10-16T19:00:28.515" v="231" actId="1076"/>
          <ac:picMkLst>
            <pc:docMk/>
            <pc:sldMk cId="3490923303" sldId="294"/>
            <ac:picMk id="6" creationId="{A215BCF8-5072-4DF2-AF23-2AED75D90A51}"/>
          </ac:picMkLst>
        </pc:picChg>
        <pc:picChg chg="mod">
          <ac:chgData name="Owen Sheedy" userId="S::owen.sheedy@lethsd.ab.ca::b1c9949c-efb5-4f8f-8e1c-29dbcaf5146f" providerId="AD" clId="Web-{3B1698C4-D118-C56F-18CF-5FF012F3E5A1}" dt="2020-10-16T19:00:37.171" v="235" actId="1076"/>
          <ac:picMkLst>
            <pc:docMk/>
            <pc:sldMk cId="3490923303" sldId="294"/>
            <ac:picMk id="18" creationId="{C5CC8F34-FBA0-418F-8107-91888942A9D2}"/>
          </ac:picMkLst>
        </pc:picChg>
        <pc:picChg chg="mod">
          <ac:chgData name="Owen Sheedy" userId="S::owen.sheedy@lethsd.ab.ca::b1c9949c-efb5-4f8f-8e1c-29dbcaf5146f" providerId="AD" clId="Web-{3B1698C4-D118-C56F-18CF-5FF012F3E5A1}" dt="2020-10-16T19:00:37.187" v="236" actId="1076"/>
          <ac:picMkLst>
            <pc:docMk/>
            <pc:sldMk cId="3490923303" sldId="294"/>
            <ac:picMk id="28" creationId="{144D1931-A9C9-499C-ACDD-6431F1AB4887}"/>
          </ac:picMkLst>
        </pc:picChg>
        <pc:picChg chg="mod">
          <ac:chgData name="Owen Sheedy" userId="S::owen.sheedy@lethsd.ab.ca::b1c9949c-efb5-4f8f-8e1c-29dbcaf5146f" providerId="AD" clId="Web-{3B1698C4-D118-C56F-18CF-5FF012F3E5A1}" dt="2020-10-16T19:00:37.202" v="237" actId="1076"/>
          <ac:picMkLst>
            <pc:docMk/>
            <pc:sldMk cId="3490923303" sldId="294"/>
            <ac:picMk id="30" creationId="{BAAA2C71-9B38-4495-8AEA-2C9B0EF0A4FC}"/>
          </ac:picMkLst>
        </pc:picChg>
        <pc:picChg chg="mod">
          <ac:chgData name="Owen Sheedy" userId="S::owen.sheedy@lethsd.ab.ca::b1c9949c-efb5-4f8f-8e1c-29dbcaf5146f" providerId="AD" clId="Web-{3B1698C4-D118-C56F-18CF-5FF012F3E5A1}" dt="2020-10-16T19:00:32.233" v="233" actId="1076"/>
          <ac:picMkLst>
            <pc:docMk/>
            <pc:sldMk cId="3490923303" sldId="294"/>
            <ac:picMk id="36" creationId="{6393CDE7-CA8E-42EF-8CEB-EC1FA5D9D271}"/>
          </ac:picMkLst>
        </pc:picChg>
      </pc:sldChg>
      <pc:sldChg chg="add ord replId">
        <pc:chgData name="Owen Sheedy" userId="S::owen.sheedy@lethsd.ab.ca::b1c9949c-efb5-4f8f-8e1c-29dbcaf5146f" providerId="AD" clId="Web-{3B1698C4-D118-C56F-18CF-5FF012F3E5A1}" dt="2020-10-16T19:01:17.655" v="239"/>
        <pc:sldMkLst>
          <pc:docMk/>
          <pc:sldMk cId="2719374606" sldId="29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809511"/>
              </p:ext>
            </p:extLst>
          </p:nvPr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1F6E483-C2CC-45B8-9E53-591D26B99F9A}"/>
              </a:ext>
            </a:extLst>
          </p:cNvPr>
          <p:cNvSpPr txBox="1"/>
          <p:nvPr/>
        </p:nvSpPr>
        <p:spPr>
          <a:xfrm>
            <a:off x="2343150" y="1182832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/>
              <a:t>Oooo</a:t>
            </a:r>
          </a:p>
        </p:txBody>
      </p:sp>
      <p:pic>
        <p:nvPicPr>
          <p:cNvPr id="5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507BE293-3F28-4F55-B1D3-34E3FF923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780" y="1648258"/>
            <a:ext cx="462398" cy="773259"/>
          </a:xfrm>
          <a:prstGeom prst="rect">
            <a:avLst/>
          </a:prstGeom>
        </p:spPr>
      </p:pic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A215BCF8-5072-4DF2-AF23-2AED75D90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0984" y="1648257"/>
            <a:ext cx="462398" cy="7732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98CBE8-9427-4F02-ACE7-711457755DFC}"/>
              </a:ext>
            </a:extLst>
          </p:cNvPr>
          <p:cNvSpPr txBox="1"/>
          <p:nvPr/>
        </p:nvSpPr>
        <p:spPr>
          <a:xfrm>
            <a:off x="2343149" y="2351809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>
                <a:cs typeface="Calibri"/>
              </a:rPr>
              <a:t>Mmm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42426B-6914-4BD8-8461-67AC3E84C269}"/>
              </a:ext>
            </a:extLst>
          </p:cNvPr>
          <p:cNvSpPr txBox="1"/>
          <p:nvPr/>
        </p:nvSpPr>
        <p:spPr>
          <a:xfrm>
            <a:off x="7010398" y="2351808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>
                <a:cs typeface="Calibri"/>
              </a:rPr>
              <a:t>Mmm</a:t>
            </a:r>
          </a:p>
        </p:txBody>
      </p:sp>
      <p:pic>
        <p:nvPicPr>
          <p:cNvPr id="9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002E6564-BD8C-4F29-9F64-DEFA73C40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3239" y="2878282"/>
            <a:ext cx="459477" cy="772390"/>
          </a:xfrm>
          <a:prstGeom prst="rect">
            <a:avLst/>
          </a:prstGeom>
        </p:spPr>
      </p:pic>
      <p:pic>
        <p:nvPicPr>
          <p:cNvPr id="10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4D540C5B-5FCA-4C78-967C-A5A0BC66B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4488" y="2878281"/>
            <a:ext cx="459477" cy="772390"/>
          </a:xfrm>
          <a:prstGeom prst="rect">
            <a:avLst/>
          </a:prstGeom>
        </p:spPr>
      </p:pic>
      <p:pic>
        <p:nvPicPr>
          <p:cNvPr id="11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FACD064A-04E7-41EE-B811-442114F128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2443" y="2878282"/>
            <a:ext cx="459477" cy="772390"/>
          </a:xfrm>
          <a:prstGeom prst="rect">
            <a:avLst/>
          </a:prstGeom>
        </p:spPr>
      </p:pic>
      <p:pic>
        <p:nvPicPr>
          <p:cNvPr id="12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375D092F-26B1-4443-8C40-E7B58D421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1738" y="2878281"/>
            <a:ext cx="459477" cy="77239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DF5F7EC-BF40-40D8-80E3-96B67DEB2DBD}"/>
              </a:ext>
            </a:extLst>
          </p:cNvPr>
          <p:cNvSpPr txBox="1"/>
          <p:nvPr/>
        </p:nvSpPr>
        <p:spPr>
          <a:xfrm>
            <a:off x="2343148" y="3633354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Cheese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A94D368-997D-446F-8B22-5BF0FD0087D6}"/>
              </a:ext>
            </a:extLst>
          </p:cNvPr>
          <p:cNvSpPr txBox="1"/>
          <p:nvPr/>
        </p:nvSpPr>
        <p:spPr>
          <a:xfrm>
            <a:off x="4646466" y="3633353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Cheese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D11578-8BB6-4E50-A5F1-76A51CC9C883}"/>
              </a:ext>
            </a:extLst>
          </p:cNvPr>
          <p:cNvSpPr txBox="1"/>
          <p:nvPr/>
        </p:nvSpPr>
        <p:spPr>
          <a:xfrm>
            <a:off x="7010398" y="3633354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Cheese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4BCEA62-2BA4-4468-A986-E414A97A82AB}"/>
              </a:ext>
            </a:extLst>
          </p:cNvPr>
          <p:cNvSpPr txBox="1"/>
          <p:nvPr/>
        </p:nvSpPr>
        <p:spPr>
          <a:xfrm>
            <a:off x="9313716" y="3633353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Cheese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9CDEF26-49A7-43F3-88F0-0524E3BF37DE}"/>
              </a:ext>
            </a:extLst>
          </p:cNvPr>
          <p:cNvSpPr txBox="1"/>
          <p:nvPr/>
        </p:nvSpPr>
        <p:spPr>
          <a:xfrm>
            <a:off x="-185305" y="3157105"/>
            <a:ext cx="178204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Quarter Note</a:t>
            </a:r>
            <a:endParaRPr lang="en-US"/>
          </a:p>
          <a:p>
            <a:pPr algn="ctr"/>
            <a:r>
              <a:rPr lang="en-US" dirty="0">
                <a:cs typeface="Calibri"/>
              </a:rPr>
              <a:t>(Ta)</a:t>
            </a:r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2F09B141-8AAE-4503-A000-66498DCEAB1B}"/>
              </a:ext>
            </a:extLst>
          </p:cNvPr>
          <p:cNvSpPr/>
          <p:nvPr/>
        </p:nvSpPr>
        <p:spPr>
          <a:xfrm>
            <a:off x="1498056" y="3294921"/>
            <a:ext cx="770657" cy="3636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6" descr="A picture containing shape&#10;&#10;Description automatically generated">
            <a:extLst>
              <a:ext uri="{FF2B5EF4-FFF2-40B4-BE49-F238E27FC236}">
                <a16:creationId xmlns:a16="http://schemas.microsoft.com/office/drawing/2014/main" id="{69C54329-9BCF-41A4-B184-FD31BA3CF8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6332" y="724346"/>
            <a:ext cx="483178" cy="283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623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1F6E483-C2CC-45B8-9E53-591D26B99F9A}"/>
              </a:ext>
            </a:extLst>
          </p:cNvPr>
          <p:cNvSpPr txBox="1"/>
          <p:nvPr/>
        </p:nvSpPr>
        <p:spPr>
          <a:xfrm>
            <a:off x="2343150" y="1182832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/>
              <a:t>Oooo</a:t>
            </a:r>
          </a:p>
        </p:txBody>
      </p:sp>
      <p:pic>
        <p:nvPicPr>
          <p:cNvPr id="5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507BE293-3F28-4F55-B1D3-34E3FF923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780" y="1648258"/>
            <a:ext cx="462398" cy="773259"/>
          </a:xfrm>
          <a:prstGeom prst="rect">
            <a:avLst/>
          </a:prstGeom>
        </p:spPr>
      </p:pic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A215BCF8-5072-4DF2-AF23-2AED75D90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0984" y="1648257"/>
            <a:ext cx="462398" cy="7732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98CBE8-9427-4F02-ACE7-711457755DFC}"/>
              </a:ext>
            </a:extLst>
          </p:cNvPr>
          <p:cNvSpPr txBox="1"/>
          <p:nvPr/>
        </p:nvSpPr>
        <p:spPr>
          <a:xfrm>
            <a:off x="2343149" y="2351809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>
                <a:cs typeface="Calibri"/>
              </a:rPr>
              <a:t>Mmm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42426B-6914-4BD8-8461-67AC3E84C269}"/>
              </a:ext>
            </a:extLst>
          </p:cNvPr>
          <p:cNvSpPr txBox="1"/>
          <p:nvPr/>
        </p:nvSpPr>
        <p:spPr>
          <a:xfrm>
            <a:off x="7010398" y="2351808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>
                <a:cs typeface="Calibri"/>
              </a:rPr>
              <a:t>Mmm</a:t>
            </a:r>
          </a:p>
        </p:txBody>
      </p:sp>
      <p:pic>
        <p:nvPicPr>
          <p:cNvPr id="9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002E6564-BD8C-4F29-9F64-DEFA73C40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3239" y="2878282"/>
            <a:ext cx="459477" cy="772390"/>
          </a:xfrm>
          <a:prstGeom prst="rect">
            <a:avLst/>
          </a:prstGeom>
        </p:spPr>
      </p:pic>
      <p:pic>
        <p:nvPicPr>
          <p:cNvPr id="10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4D540C5B-5FCA-4C78-967C-A5A0BC66B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4488" y="2878281"/>
            <a:ext cx="459477" cy="772390"/>
          </a:xfrm>
          <a:prstGeom prst="rect">
            <a:avLst/>
          </a:prstGeom>
        </p:spPr>
      </p:pic>
      <p:pic>
        <p:nvPicPr>
          <p:cNvPr id="11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FACD064A-04E7-41EE-B811-442114F128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2443" y="2878282"/>
            <a:ext cx="459477" cy="772390"/>
          </a:xfrm>
          <a:prstGeom prst="rect">
            <a:avLst/>
          </a:prstGeom>
        </p:spPr>
      </p:pic>
      <p:pic>
        <p:nvPicPr>
          <p:cNvPr id="12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375D092F-26B1-4443-8C40-E7B58D421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1738" y="2878281"/>
            <a:ext cx="459477" cy="77239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DF5F7EC-BF40-40D8-80E3-96B67DEB2DBD}"/>
              </a:ext>
            </a:extLst>
          </p:cNvPr>
          <p:cNvSpPr txBox="1"/>
          <p:nvPr/>
        </p:nvSpPr>
        <p:spPr>
          <a:xfrm>
            <a:off x="2343148" y="3633354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Cheese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A94D368-997D-446F-8B22-5BF0FD0087D6}"/>
              </a:ext>
            </a:extLst>
          </p:cNvPr>
          <p:cNvSpPr txBox="1"/>
          <p:nvPr/>
        </p:nvSpPr>
        <p:spPr>
          <a:xfrm>
            <a:off x="4646466" y="3633353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Cheese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D11578-8BB6-4E50-A5F1-76A51CC9C883}"/>
              </a:ext>
            </a:extLst>
          </p:cNvPr>
          <p:cNvSpPr txBox="1"/>
          <p:nvPr/>
        </p:nvSpPr>
        <p:spPr>
          <a:xfrm>
            <a:off x="7010398" y="3633354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Cheese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4BCEA62-2BA4-4468-A986-E414A97A82AB}"/>
              </a:ext>
            </a:extLst>
          </p:cNvPr>
          <p:cNvSpPr txBox="1"/>
          <p:nvPr/>
        </p:nvSpPr>
        <p:spPr>
          <a:xfrm>
            <a:off x="9313716" y="3633353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Cheese</a:t>
            </a:r>
          </a:p>
        </p:txBody>
      </p:sp>
      <p:pic>
        <p:nvPicPr>
          <p:cNvPr id="17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C3A1F976-E076-4F70-AC40-0FE7F0690C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3764" y="4198053"/>
            <a:ext cx="595746" cy="548733"/>
          </a:xfrm>
          <a:prstGeom prst="rect">
            <a:avLst/>
          </a:prstGeom>
        </p:spPr>
      </p:pic>
      <p:pic>
        <p:nvPicPr>
          <p:cNvPr id="19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D41AAD6A-B022-4933-BBAB-7C1FADB5E3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5014" y="4198053"/>
            <a:ext cx="595746" cy="548733"/>
          </a:xfrm>
          <a:prstGeom prst="rect">
            <a:avLst/>
          </a:prstGeom>
        </p:spPr>
      </p:pic>
      <p:pic>
        <p:nvPicPr>
          <p:cNvPr id="20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90B305FD-A3D6-4F69-B492-EEE8526132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88332" y="4198052"/>
            <a:ext cx="595746" cy="548733"/>
          </a:xfrm>
          <a:prstGeom prst="rect">
            <a:avLst/>
          </a:prstGeom>
        </p:spPr>
      </p:pic>
      <p:pic>
        <p:nvPicPr>
          <p:cNvPr id="21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EBB1E5E8-3B53-45EB-8FAF-AB2DA648C2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2263" y="4198053"/>
            <a:ext cx="595746" cy="548733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173ED5A1-5AE1-4BA7-A33D-6F1E9A475296}"/>
              </a:ext>
            </a:extLst>
          </p:cNvPr>
          <p:cNvSpPr txBox="1"/>
          <p:nvPr/>
        </p:nvSpPr>
        <p:spPr>
          <a:xfrm>
            <a:off x="2403761" y="4836967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Pizza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8C42925-4F44-445C-9FE0-62CB0E7B89E1}"/>
              </a:ext>
            </a:extLst>
          </p:cNvPr>
          <p:cNvSpPr txBox="1"/>
          <p:nvPr/>
        </p:nvSpPr>
        <p:spPr>
          <a:xfrm>
            <a:off x="4785010" y="4802330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Pizza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B8FB11F-0423-4697-AFD8-EDC3E347AC91}"/>
              </a:ext>
            </a:extLst>
          </p:cNvPr>
          <p:cNvSpPr txBox="1"/>
          <p:nvPr/>
        </p:nvSpPr>
        <p:spPr>
          <a:xfrm>
            <a:off x="7088329" y="4836967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Pizza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2DC0876-1CDA-4E7C-8A32-0CA2E8F66883}"/>
              </a:ext>
            </a:extLst>
          </p:cNvPr>
          <p:cNvSpPr txBox="1"/>
          <p:nvPr/>
        </p:nvSpPr>
        <p:spPr>
          <a:xfrm>
            <a:off x="9452260" y="4802330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Pizza</a:t>
            </a:r>
          </a:p>
        </p:txBody>
      </p:sp>
      <p:pic>
        <p:nvPicPr>
          <p:cNvPr id="36" name="Picture 36" descr="A picture containing shape&#10;&#10;Description automatically generated">
            <a:extLst>
              <a:ext uri="{FF2B5EF4-FFF2-40B4-BE49-F238E27FC236}">
                <a16:creationId xmlns:a16="http://schemas.microsoft.com/office/drawing/2014/main" id="{6393CDE7-CA8E-42EF-8CEB-EC1FA5D9D2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6332" y="724346"/>
            <a:ext cx="483178" cy="28312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35E6FAC-C592-4FE1-B574-D2492B44C40F}"/>
              </a:ext>
            </a:extLst>
          </p:cNvPr>
          <p:cNvSpPr txBox="1"/>
          <p:nvPr/>
        </p:nvSpPr>
        <p:spPr>
          <a:xfrm>
            <a:off x="-167986" y="4334741"/>
            <a:ext cx="178204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Eighth Notes</a:t>
            </a:r>
            <a:endParaRPr lang="en-US"/>
          </a:p>
          <a:p>
            <a:pPr algn="ctr"/>
            <a:r>
              <a:rPr lang="en-US" dirty="0">
                <a:cs typeface="Calibri"/>
              </a:rPr>
              <a:t>(</a:t>
            </a:r>
            <a:r>
              <a:rPr lang="en-US" dirty="0" err="1">
                <a:cs typeface="Calibri"/>
              </a:rPr>
              <a:t>Ti-Ti</a:t>
            </a:r>
            <a:r>
              <a:rPr lang="en-US" dirty="0">
                <a:cs typeface="Calibri"/>
              </a:rPr>
              <a:t>)</a:t>
            </a: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D21FA2B8-436C-46E7-8195-599E970A58BA}"/>
              </a:ext>
            </a:extLst>
          </p:cNvPr>
          <p:cNvSpPr/>
          <p:nvPr/>
        </p:nvSpPr>
        <p:spPr>
          <a:xfrm>
            <a:off x="1480738" y="4472557"/>
            <a:ext cx="770657" cy="3636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726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1F6E483-C2CC-45B8-9E53-591D26B99F9A}"/>
              </a:ext>
            </a:extLst>
          </p:cNvPr>
          <p:cNvSpPr txBox="1"/>
          <p:nvPr/>
        </p:nvSpPr>
        <p:spPr>
          <a:xfrm>
            <a:off x="2343150" y="1182832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/>
              <a:t>Oooo</a:t>
            </a:r>
          </a:p>
        </p:txBody>
      </p:sp>
      <p:pic>
        <p:nvPicPr>
          <p:cNvPr id="5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507BE293-3F28-4F55-B1D3-34E3FF923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780" y="1648258"/>
            <a:ext cx="462398" cy="773259"/>
          </a:xfrm>
          <a:prstGeom prst="rect">
            <a:avLst/>
          </a:prstGeom>
        </p:spPr>
      </p:pic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A215BCF8-5072-4DF2-AF23-2AED75D90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0984" y="1648257"/>
            <a:ext cx="462398" cy="7732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98CBE8-9427-4F02-ACE7-711457755DFC}"/>
              </a:ext>
            </a:extLst>
          </p:cNvPr>
          <p:cNvSpPr txBox="1"/>
          <p:nvPr/>
        </p:nvSpPr>
        <p:spPr>
          <a:xfrm>
            <a:off x="2343149" y="2351809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>
                <a:cs typeface="Calibri"/>
              </a:rPr>
              <a:t>Mmm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42426B-6914-4BD8-8461-67AC3E84C269}"/>
              </a:ext>
            </a:extLst>
          </p:cNvPr>
          <p:cNvSpPr txBox="1"/>
          <p:nvPr/>
        </p:nvSpPr>
        <p:spPr>
          <a:xfrm>
            <a:off x="7010398" y="2351808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>
                <a:cs typeface="Calibri"/>
              </a:rPr>
              <a:t>Mmm</a:t>
            </a:r>
          </a:p>
        </p:txBody>
      </p:sp>
      <p:pic>
        <p:nvPicPr>
          <p:cNvPr id="9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002E6564-BD8C-4F29-9F64-DEFA73C40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3239" y="2878282"/>
            <a:ext cx="459477" cy="772390"/>
          </a:xfrm>
          <a:prstGeom prst="rect">
            <a:avLst/>
          </a:prstGeom>
        </p:spPr>
      </p:pic>
      <p:pic>
        <p:nvPicPr>
          <p:cNvPr id="10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4D540C5B-5FCA-4C78-967C-A5A0BC66B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4488" y="2878281"/>
            <a:ext cx="459477" cy="772390"/>
          </a:xfrm>
          <a:prstGeom prst="rect">
            <a:avLst/>
          </a:prstGeom>
        </p:spPr>
      </p:pic>
      <p:pic>
        <p:nvPicPr>
          <p:cNvPr id="11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FACD064A-04E7-41EE-B811-442114F128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2443" y="2878282"/>
            <a:ext cx="459477" cy="772390"/>
          </a:xfrm>
          <a:prstGeom prst="rect">
            <a:avLst/>
          </a:prstGeom>
        </p:spPr>
      </p:pic>
      <p:pic>
        <p:nvPicPr>
          <p:cNvPr id="12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375D092F-26B1-4443-8C40-E7B58D421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1738" y="2878281"/>
            <a:ext cx="459477" cy="77239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DF5F7EC-BF40-40D8-80E3-96B67DEB2DBD}"/>
              </a:ext>
            </a:extLst>
          </p:cNvPr>
          <p:cNvSpPr txBox="1"/>
          <p:nvPr/>
        </p:nvSpPr>
        <p:spPr>
          <a:xfrm>
            <a:off x="2343148" y="3633354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Cheese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A94D368-997D-446F-8B22-5BF0FD0087D6}"/>
              </a:ext>
            </a:extLst>
          </p:cNvPr>
          <p:cNvSpPr txBox="1"/>
          <p:nvPr/>
        </p:nvSpPr>
        <p:spPr>
          <a:xfrm>
            <a:off x="4646466" y="3633353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Cheese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D11578-8BB6-4E50-A5F1-76A51CC9C883}"/>
              </a:ext>
            </a:extLst>
          </p:cNvPr>
          <p:cNvSpPr txBox="1"/>
          <p:nvPr/>
        </p:nvSpPr>
        <p:spPr>
          <a:xfrm>
            <a:off x="7010398" y="3633354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Cheese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4BCEA62-2BA4-4468-A986-E414A97A82AB}"/>
              </a:ext>
            </a:extLst>
          </p:cNvPr>
          <p:cNvSpPr txBox="1"/>
          <p:nvPr/>
        </p:nvSpPr>
        <p:spPr>
          <a:xfrm>
            <a:off x="9313716" y="3633353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Cheese</a:t>
            </a:r>
          </a:p>
        </p:txBody>
      </p:sp>
      <p:pic>
        <p:nvPicPr>
          <p:cNvPr id="17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C3A1F976-E076-4F70-AC40-0FE7F0690C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3764" y="4198053"/>
            <a:ext cx="595746" cy="548733"/>
          </a:xfrm>
          <a:prstGeom prst="rect">
            <a:avLst/>
          </a:prstGeom>
        </p:spPr>
      </p:pic>
      <p:pic>
        <p:nvPicPr>
          <p:cNvPr id="19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D41AAD6A-B022-4933-BBAB-7C1FADB5E3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5014" y="4198053"/>
            <a:ext cx="595746" cy="548733"/>
          </a:xfrm>
          <a:prstGeom prst="rect">
            <a:avLst/>
          </a:prstGeom>
        </p:spPr>
      </p:pic>
      <p:pic>
        <p:nvPicPr>
          <p:cNvPr id="20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90B305FD-A3D6-4F69-B492-EEE8526132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88332" y="4198052"/>
            <a:ext cx="595746" cy="548733"/>
          </a:xfrm>
          <a:prstGeom prst="rect">
            <a:avLst/>
          </a:prstGeom>
        </p:spPr>
      </p:pic>
      <p:pic>
        <p:nvPicPr>
          <p:cNvPr id="21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EBB1E5E8-3B53-45EB-8FAF-AB2DA648C2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2263" y="4198053"/>
            <a:ext cx="595746" cy="548733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173ED5A1-5AE1-4BA7-A33D-6F1E9A475296}"/>
              </a:ext>
            </a:extLst>
          </p:cNvPr>
          <p:cNvSpPr txBox="1"/>
          <p:nvPr/>
        </p:nvSpPr>
        <p:spPr>
          <a:xfrm>
            <a:off x="2403761" y="4836967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Pizza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8C42925-4F44-445C-9FE0-62CB0E7B89E1}"/>
              </a:ext>
            </a:extLst>
          </p:cNvPr>
          <p:cNvSpPr txBox="1"/>
          <p:nvPr/>
        </p:nvSpPr>
        <p:spPr>
          <a:xfrm>
            <a:off x="4785010" y="4802330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Pizza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B8FB11F-0423-4697-AFD8-EDC3E347AC91}"/>
              </a:ext>
            </a:extLst>
          </p:cNvPr>
          <p:cNvSpPr txBox="1"/>
          <p:nvPr/>
        </p:nvSpPr>
        <p:spPr>
          <a:xfrm>
            <a:off x="7088329" y="4836967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Pizza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2DC0876-1CDA-4E7C-8A32-0CA2E8F66883}"/>
              </a:ext>
            </a:extLst>
          </p:cNvPr>
          <p:cNvSpPr txBox="1"/>
          <p:nvPr/>
        </p:nvSpPr>
        <p:spPr>
          <a:xfrm>
            <a:off x="9452260" y="4802330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Pizza</a:t>
            </a:r>
          </a:p>
        </p:txBody>
      </p:sp>
      <p:pic>
        <p:nvPicPr>
          <p:cNvPr id="26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A6D1D893-2D12-4445-9C97-A9BFF41BFC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9355" y="5441235"/>
            <a:ext cx="1184564" cy="573509"/>
          </a:xfrm>
          <a:prstGeom prst="rect">
            <a:avLst/>
          </a:prstGeom>
        </p:spPr>
      </p:pic>
      <p:pic>
        <p:nvPicPr>
          <p:cNvPr id="28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2D601824-3233-49C4-8002-7C00B4BD31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0604" y="5441234"/>
            <a:ext cx="1184564" cy="573509"/>
          </a:xfrm>
          <a:prstGeom prst="rect">
            <a:avLst/>
          </a:prstGeom>
        </p:spPr>
      </p:pic>
      <p:pic>
        <p:nvPicPr>
          <p:cNvPr id="29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DEED96A4-DC75-4284-B45F-C978F583D9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8559" y="5441235"/>
            <a:ext cx="1184564" cy="573509"/>
          </a:xfrm>
          <a:prstGeom prst="rect">
            <a:avLst/>
          </a:prstGeom>
        </p:spPr>
      </p:pic>
      <p:pic>
        <p:nvPicPr>
          <p:cNvPr id="30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503F6E04-1F9A-446E-A9E4-5963A9E41C1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35786" y="5441234"/>
            <a:ext cx="1184564" cy="573509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37D21C38-57C3-45C0-BAF2-9FA0CC022F20}"/>
              </a:ext>
            </a:extLst>
          </p:cNvPr>
          <p:cNvSpPr txBox="1"/>
          <p:nvPr/>
        </p:nvSpPr>
        <p:spPr>
          <a:xfrm>
            <a:off x="2109352" y="6023262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Pepperoni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B5C9203-DFC4-4840-B16C-F5C5CFE04594}"/>
              </a:ext>
            </a:extLst>
          </p:cNvPr>
          <p:cNvSpPr txBox="1"/>
          <p:nvPr/>
        </p:nvSpPr>
        <p:spPr>
          <a:xfrm>
            <a:off x="4490601" y="6023261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Pepperoni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0702506-8147-474F-A761-3F0B89F2572A}"/>
              </a:ext>
            </a:extLst>
          </p:cNvPr>
          <p:cNvSpPr txBox="1"/>
          <p:nvPr/>
        </p:nvSpPr>
        <p:spPr>
          <a:xfrm>
            <a:off x="6828556" y="6023262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Pepperoni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24DE4A1-A501-4EBD-BF4C-3A19B6099188}"/>
              </a:ext>
            </a:extLst>
          </p:cNvPr>
          <p:cNvSpPr txBox="1"/>
          <p:nvPr/>
        </p:nvSpPr>
        <p:spPr>
          <a:xfrm>
            <a:off x="9235783" y="6023261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Pepperoni</a:t>
            </a:r>
          </a:p>
        </p:txBody>
      </p:sp>
      <p:pic>
        <p:nvPicPr>
          <p:cNvPr id="36" name="Picture 36" descr="A picture containing shape&#10;&#10;Description automatically generated">
            <a:extLst>
              <a:ext uri="{FF2B5EF4-FFF2-40B4-BE49-F238E27FC236}">
                <a16:creationId xmlns:a16="http://schemas.microsoft.com/office/drawing/2014/main" id="{6393CDE7-CA8E-42EF-8CEB-EC1FA5D9D27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16332" y="724346"/>
            <a:ext cx="483178" cy="283126"/>
          </a:xfrm>
          <a:prstGeom prst="rect">
            <a:avLst/>
          </a:prstGeom>
        </p:spPr>
      </p:pic>
      <p:sp>
        <p:nvSpPr>
          <p:cNvPr id="2" name="Arrow: Right 1">
            <a:extLst>
              <a:ext uri="{FF2B5EF4-FFF2-40B4-BE49-F238E27FC236}">
                <a16:creationId xmlns:a16="http://schemas.microsoft.com/office/drawing/2014/main" id="{840380F7-EAE7-4170-A3FB-BCFF21ACC432}"/>
              </a:ext>
            </a:extLst>
          </p:cNvPr>
          <p:cNvSpPr/>
          <p:nvPr/>
        </p:nvSpPr>
        <p:spPr>
          <a:xfrm>
            <a:off x="1186329" y="5771421"/>
            <a:ext cx="770657" cy="3636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BE73CEE-B51D-405D-99B3-5423C3F0D88B}"/>
              </a:ext>
            </a:extLst>
          </p:cNvPr>
          <p:cNvSpPr txBox="1"/>
          <p:nvPr/>
        </p:nvSpPr>
        <p:spPr>
          <a:xfrm>
            <a:off x="-3464" y="5564331"/>
            <a:ext cx="1262495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Sixteenth Notes</a:t>
            </a:r>
          </a:p>
          <a:p>
            <a:pPr algn="ctr"/>
            <a:r>
              <a:rPr lang="en-US" dirty="0">
                <a:cs typeface="Calibri"/>
              </a:rPr>
              <a:t>(Tika Tika)</a:t>
            </a:r>
          </a:p>
        </p:txBody>
      </p:sp>
    </p:spTree>
    <p:extLst>
      <p:ext uri="{BB962C8B-B14F-4D97-AF65-F5344CB8AC3E}">
        <p14:creationId xmlns:p14="http://schemas.microsoft.com/office/powerpoint/2010/main" val="11069153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3844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1F6E483-C2CC-45B8-9E53-591D26B99F9A}"/>
              </a:ext>
            </a:extLst>
          </p:cNvPr>
          <p:cNvSpPr txBox="1"/>
          <p:nvPr/>
        </p:nvSpPr>
        <p:spPr>
          <a:xfrm>
            <a:off x="2343150" y="1182832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/>
              <a:t>Oooo</a:t>
            </a:r>
          </a:p>
        </p:txBody>
      </p:sp>
      <p:pic>
        <p:nvPicPr>
          <p:cNvPr id="6" name="Picture 36" descr="A picture containing shape&#10;&#10;Description automatically generated">
            <a:extLst>
              <a:ext uri="{FF2B5EF4-FFF2-40B4-BE49-F238E27FC236}">
                <a16:creationId xmlns:a16="http://schemas.microsoft.com/office/drawing/2014/main" id="{67F11CEE-415B-4D7A-AB50-074595F6D3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6332" y="724346"/>
            <a:ext cx="483178" cy="283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9032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1F6E483-C2CC-45B8-9E53-591D26B99F9A}"/>
              </a:ext>
            </a:extLst>
          </p:cNvPr>
          <p:cNvSpPr txBox="1"/>
          <p:nvPr/>
        </p:nvSpPr>
        <p:spPr>
          <a:xfrm>
            <a:off x="2343150" y="1182832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/>
              <a:t>Oooo</a:t>
            </a:r>
          </a:p>
        </p:txBody>
      </p:sp>
      <p:pic>
        <p:nvPicPr>
          <p:cNvPr id="5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507BE293-3F28-4F55-B1D3-34E3FF923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780" y="1648258"/>
            <a:ext cx="462398" cy="773259"/>
          </a:xfrm>
          <a:prstGeom prst="rect">
            <a:avLst/>
          </a:prstGeom>
        </p:spPr>
      </p:pic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A215BCF8-5072-4DF2-AF23-2AED75D90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0984" y="1648257"/>
            <a:ext cx="462398" cy="7732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98CBE8-9427-4F02-ACE7-711457755DFC}"/>
              </a:ext>
            </a:extLst>
          </p:cNvPr>
          <p:cNvSpPr txBox="1"/>
          <p:nvPr/>
        </p:nvSpPr>
        <p:spPr>
          <a:xfrm>
            <a:off x="2343149" y="2351809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>
                <a:cs typeface="Calibri"/>
              </a:rPr>
              <a:t>Mmm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42426B-6914-4BD8-8461-67AC3E84C269}"/>
              </a:ext>
            </a:extLst>
          </p:cNvPr>
          <p:cNvSpPr txBox="1"/>
          <p:nvPr/>
        </p:nvSpPr>
        <p:spPr>
          <a:xfrm>
            <a:off x="7010398" y="2351808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>
                <a:cs typeface="Calibri"/>
              </a:rPr>
              <a:t>Mmm</a:t>
            </a:r>
          </a:p>
        </p:txBody>
      </p:sp>
      <p:pic>
        <p:nvPicPr>
          <p:cNvPr id="10" name="Picture 36" descr="A picture containing shape&#10;&#10;Description automatically generated">
            <a:extLst>
              <a:ext uri="{FF2B5EF4-FFF2-40B4-BE49-F238E27FC236}">
                <a16:creationId xmlns:a16="http://schemas.microsoft.com/office/drawing/2014/main" id="{668ACC03-E9FA-4E36-9516-294C5975EE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6332" y="724346"/>
            <a:ext cx="483178" cy="283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7448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1F6E483-C2CC-45B8-9E53-591D26B99F9A}"/>
              </a:ext>
            </a:extLst>
          </p:cNvPr>
          <p:cNvSpPr txBox="1"/>
          <p:nvPr/>
        </p:nvSpPr>
        <p:spPr>
          <a:xfrm>
            <a:off x="2343150" y="1182832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/>
              <a:t>Oooo</a:t>
            </a:r>
          </a:p>
        </p:txBody>
      </p:sp>
      <p:pic>
        <p:nvPicPr>
          <p:cNvPr id="5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507BE293-3F28-4F55-B1D3-34E3FF923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780" y="1648258"/>
            <a:ext cx="462398" cy="773259"/>
          </a:xfrm>
          <a:prstGeom prst="rect">
            <a:avLst/>
          </a:prstGeom>
        </p:spPr>
      </p:pic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A215BCF8-5072-4DF2-AF23-2AED75D90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0984" y="1648257"/>
            <a:ext cx="462398" cy="7732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98CBE8-9427-4F02-ACE7-711457755DFC}"/>
              </a:ext>
            </a:extLst>
          </p:cNvPr>
          <p:cNvSpPr txBox="1"/>
          <p:nvPr/>
        </p:nvSpPr>
        <p:spPr>
          <a:xfrm>
            <a:off x="2343149" y="2351809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>
                <a:cs typeface="Calibri"/>
              </a:rPr>
              <a:t>Mmm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42426B-6914-4BD8-8461-67AC3E84C269}"/>
              </a:ext>
            </a:extLst>
          </p:cNvPr>
          <p:cNvSpPr txBox="1"/>
          <p:nvPr/>
        </p:nvSpPr>
        <p:spPr>
          <a:xfrm>
            <a:off x="7010398" y="2351808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>
                <a:cs typeface="Calibri"/>
              </a:rPr>
              <a:t>Mmm</a:t>
            </a:r>
          </a:p>
        </p:txBody>
      </p:sp>
      <p:pic>
        <p:nvPicPr>
          <p:cNvPr id="9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002E6564-BD8C-4F29-9F64-DEFA73C40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3239" y="2878282"/>
            <a:ext cx="459477" cy="772390"/>
          </a:xfrm>
          <a:prstGeom prst="rect">
            <a:avLst/>
          </a:prstGeom>
        </p:spPr>
      </p:pic>
      <p:pic>
        <p:nvPicPr>
          <p:cNvPr id="10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4D540C5B-5FCA-4C78-967C-A5A0BC66B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4488" y="2878281"/>
            <a:ext cx="459477" cy="772390"/>
          </a:xfrm>
          <a:prstGeom prst="rect">
            <a:avLst/>
          </a:prstGeom>
        </p:spPr>
      </p:pic>
      <p:pic>
        <p:nvPicPr>
          <p:cNvPr id="11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FACD064A-04E7-41EE-B811-442114F128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2443" y="2878282"/>
            <a:ext cx="459477" cy="772390"/>
          </a:xfrm>
          <a:prstGeom prst="rect">
            <a:avLst/>
          </a:prstGeom>
        </p:spPr>
      </p:pic>
      <p:pic>
        <p:nvPicPr>
          <p:cNvPr id="12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375D092F-26B1-4443-8C40-E7B58D421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1738" y="2878281"/>
            <a:ext cx="459477" cy="77239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DF5F7EC-BF40-40D8-80E3-96B67DEB2DBD}"/>
              </a:ext>
            </a:extLst>
          </p:cNvPr>
          <p:cNvSpPr txBox="1"/>
          <p:nvPr/>
        </p:nvSpPr>
        <p:spPr>
          <a:xfrm>
            <a:off x="2343148" y="3633354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Sauce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A94D368-997D-446F-8B22-5BF0FD0087D6}"/>
              </a:ext>
            </a:extLst>
          </p:cNvPr>
          <p:cNvSpPr txBox="1"/>
          <p:nvPr/>
        </p:nvSpPr>
        <p:spPr>
          <a:xfrm>
            <a:off x="4646466" y="3633353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Sauce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D11578-8BB6-4E50-A5F1-76A51CC9C883}"/>
              </a:ext>
            </a:extLst>
          </p:cNvPr>
          <p:cNvSpPr txBox="1"/>
          <p:nvPr/>
        </p:nvSpPr>
        <p:spPr>
          <a:xfrm>
            <a:off x="7010398" y="3633354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Sauce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4BCEA62-2BA4-4468-A986-E414A97A82AB}"/>
              </a:ext>
            </a:extLst>
          </p:cNvPr>
          <p:cNvSpPr txBox="1"/>
          <p:nvPr/>
        </p:nvSpPr>
        <p:spPr>
          <a:xfrm>
            <a:off x="9313716" y="3633353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Sauce</a:t>
            </a:r>
          </a:p>
        </p:txBody>
      </p:sp>
      <p:pic>
        <p:nvPicPr>
          <p:cNvPr id="18" name="Picture 36" descr="A picture containing shape&#10;&#10;Description automatically generated">
            <a:extLst>
              <a:ext uri="{FF2B5EF4-FFF2-40B4-BE49-F238E27FC236}">
                <a16:creationId xmlns:a16="http://schemas.microsoft.com/office/drawing/2014/main" id="{A6352BFB-9CF9-45A9-95D3-AA4F506E81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6332" y="724346"/>
            <a:ext cx="483178" cy="283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5169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1F6E483-C2CC-45B8-9E53-591D26B99F9A}"/>
              </a:ext>
            </a:extLst>
          </p:cNvPr>
          <p:cNvSpPr txBox="1"/>
          <p:nvPr/>
        </p:nvSpPr>
        <p:spPr>
          <a:xfrm>
            <a:off x="2343150" y="1182832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/>
              <a:t>Oooo</a:t>
            </a:r>
          </a:p>
        </p:txBody>
      </p:sp>
      <p:pic>
        <p:nvPicPr>
          <p:cNvPr id="5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507BE293-3F28-4F55-B1D3-34E3FF923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780" y="1648258"/>
            <a:ext cx="462398" cy="773259"/>
          </a:xfrm>
          <a:prstGeom prst="rect">
            <a:avLst/>
          </a:prstGeom>
        </p:spPr>
      </p:pic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A215BCF8-5072-4DF2-AF23-2AED75D90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0984" y="1648257"/>
            <a:ext cx="462398" cy="7732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98CBE8-9427-4F02-ACE7-711457755DFC}"/>
              </a:ext>
            </a:extLst>
          </p:cNvPr>
          <p:cNvSpPr txBox="1"/>
          <p:nvPr/>
        </p:nvSpPr>
        <p:spPr>
          <a:xfrm>
            <a:off x="2343149" y="2351809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>
                <a:cs typeface="Calibri"/>
              </a:rPr>
              <a:t>Mmm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42426B-6914-4BD8-8461-67AC3E84C269}"/>
              </a:ext>
            </a:extLst>
          </p:cNvPr>
          <p:cNvSpPr txBox="1"/>
          <p:nvPr/>
        </p:nvSpPr>
        <p:spPr>
          <a:xfrm>
            <a:off x="7010398" y="2351808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>
                <a:cs typeface="Calibri"/>
              </a:rPr>
              <a:t>Mmm</a:t>
            </a:r>
          </a:p>
        </p:txBody>
      </p:sp>
      <p:pic>
        <p:nvPicPr>
          <p:cNvPr id="9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002E6564-BD8C-4F29-9F64-DEFA73C40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3239" y="2878282"/>
            <a:ext cx="459477" cy="772390"/>
          </a:xfrm>
          <a:prstGeom prst="rect">
            <a:avLst/>
          </a:prstGeom>
        </p:spPr>
      </p:pic>
      <p:pic>
        <p:nvPicPr>
          <p:cNvPr id="10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4D540C5B-5FCA-4C78-967C-A5A0BC66B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4488" y="2878281"/>
            <a:ext cx="459477" cy="772390"/>
          </a:xfrm>
          <a:prstGeom prst="rect">
            <a:avLst/>
          </a:prstGeom>
        </p:spPr>
      </p:pic>
      <p:pic>
        <p:nvPicPr>
          <p:cNvPr id="11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FACD064A-04E7-41EE-B811-442114F128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2443" y="2878282"/>
            <a:ext cx="459477" cy="772390"/>
          </a:xfrm>
          <a:prstGeom prst="rect">
            <a:avLst/>
          </a:prstGeom>
        </p:spPr>
      </p:pic>
      <p:pic>
        <p:nvPicPr>
          <p:cNvPr id="12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375D092F-26B1-4443-8C40-E7B58D421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1738" y="2878281"/>
            <a:ext cx="459477" cy="77239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DF5F7EC-BF40-40D8-80E3-96B67DEB2DBD}"/>
              </a:ext>
            </a:extLst>
          </p:cNvPr>
          <p:cNvSpPr txBox="1"/>
          <p:nvPr/>
        </p:nvSpPr>
        <p:spPr>
          <a:xfrm>
            <a:off x="2343148" y="3633354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Sauce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A94D368-997D-446F-8B22-5BF0FD0087D6}"/>
              </a:ext>
            </a:extLst>
          </p:cNvPr>
          <p:cNvSpPr txBox="1"/>
          <p:nvPr/>
        </p:nvSpPr>
        <p:spPr>
          <a:xfrm>
            <a:off x="4646466" y="3633353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Sauce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D11578-8BB6-4E50-A5F1-76A51CC9C883}"/>
              </a:ext>
            </a:extLst>
          </p:cNvPr>
          <p:cNvSpPr txBox="1"/>
          <p:nvPr/>
        </p:nvSpPr>
        <p:spPr>
          <a:xfrm>
            <a:off x="7010398" y="3633354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Sauce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4BCEA62-2BA4-4468-A986-E414A97A82AB}"/>
              </a:ext>
            </a:extLst>
          </p:cNvPr>
          <p:cNvSpPr txBox="1"/>
          <p:nvPr/>
        </p:nvSpPr>
        <p:spPr>
          <a:xfrm>
            <a:off x="9313716" y="3633353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Sauce</a:t>
            </a:r>
          </a:p>
        </p:txBody>
      </p:sp>
      <p:pic>
        <p:nvPicPr>
          <p:cNvPr id="17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C3A1F976-E076-4F70-AC40-0FE7F0690C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3764" y="4198053"/>
            <a:ext cx="595746" cy="548733"/>
          </a:xfrm>
          <a:prstGeom prst="rect">
            <a:avLst/>
          </a:prstGeom>
        </p:spPr>
      </p:pic>
      <p:pic>
        <p:nvPicPr>
          <p:cNvPr id="19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D41AAD6A-B022-4933-BBAB-7C1FADB5E3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5014" y="4198053"/>
            <a:ext cx="595746" cy="548733"/>
          </a:xfrm>
          <a:prstGeom prst="rect">
            <a:avLst/>
          </a:prstGeom>
        </p:spPr>
      </p:pic>
      <p:pic>
        <p:nvPicPr>
          <p:cNvPr id="20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90B305FD-A3D6-4F69-B492-EEE8526132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88332" y="4198052"/>
            <a:ext cx="595746" cy="548733"/>
          </a:xfrm>
          <a:prstGeom prst="rect">
            <a:avLst/>
          </a:prstGeom>
        </p:spPr>
      </p:pic>
      <p:pic>
        <p:nvPicPr>
          <p:cNvPr id="21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EBB1E5E8-3B53-45EB-8FAF-AB2DA648C2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2263" y="4198053"/>
            <a:ext cx="595746" cy="548733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173ED5A1-5AE1-4BA7-A33D-6F1E9A475296}"/>
              </a:ext>
            </a:extLst>
          </p:cNvPr>
          <p:cNvSpPr txBox="1"/>
          <p:nvPr/>
        </p:nvSpPr>
        <p:spPr>
          <a:xfrm>
            <a:off x="2213262" y="4836967"/>
            <a:ext cx="293369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Fromage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8C42925-4F44-445C-9FE0-62CB0E7B89E1}"/>
              </a:ext>
            </a:extLst>
          </p:cNvPr>
          <p:cNvSpPr txBox="1"/>
          <p:nvPr/>
        </p:nvSpPr>
        <p:spPr>
          <a:xfrm>
            <a:off x="4594510" y="4802330"/>
            <a:ext cx="29336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Fromage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B8FB11F-0423-4697-AFD8-EDC3E347AC91}"/>
              </a:ext>
            </a:extLst>
          </p:cNvPr>
          <p:cNvSpPr txBox="1"/>
          <p:nvPr/>
        </p:nvSpPr>
        <p:spPr>
          <a:xfrm>
            <a:off x="6897829" y="4836967"/>
            <a:ext cx="29336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Fromage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2DC0876-1CDA-4E7C-8A32-0CA2E8F66883}"/>
              </a:ext>
            </a:extLst>
          </p:cNvPr>
          <p:cNvSpPr txBox="1"/>
          <p:nvPr/>
        </p:nvSpPr>
        <p:spPr>
          <a:xfrm>
            <a:off x="9261760" y="4802330"/>
            <a:ext cx="29336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Fromage</a:t>
            </a:r>
          </a:p>
        </p:txBody>
      </p:sp>
      <p:pic>
        <p:nvPicPr>
          <p:cNvPr id="36" name="Picture 36" descr="A picture containing shape&#10;&#10;Description automatically generated">
            <a:extLst>
              <a:ext uri="{FF2B5EF4-FFF2-40B4-BE49-F238E27FC236}">
                <a16:creationId xmlns:a16="http://schemas.microsoft.com/office/drawing/2014/main" id="{6393CDE7-CA8E-42EF-8CEB-EC1FA5D9D2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6332" y="724346"/>
            <a:ext cx="483178" cy="283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096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1F6E483-C2CC-45B8-9E53-591D26B99F9A}"/>
              </a:ext>
            </a:extLst>
          </p:cNvPr>
          <p:cNvSpPr txBox="1"/>
          <p:nvPr/>
        </p:nvSpPr>
        <p:spPr>
          <a:xfrm>
            <a:off x="2343150" y="1182832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/>
              <a:t>Oooo</a:t>
            </a:r>
          </a:p>
        </p:txBody>
      </p:sp>
      <p:pic>
        <p:nvPicPr>
          <p:cNvPr id="5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507BE293-3F28-4F55-B1D3-34E3FF923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780" y="1648258"/>
            <a:ext cx="462398" cy="773259"/>
          </a:xfrm>
          <a:prstGeom prst="rect">
            <a:avLst/>
          </a:prstGeom>
        </p:spPr>
      </p:pic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A215BCF8-5072-4DF2-AF23-2AED75D90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0984" y="1648257"/>
            <a:ext cx="462398" cy="7732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98CBE8-9427-4F02-ACE7-711457755DFC}"/>
              </a:ext>
            </a:extLst>
          </p:cNvPr>
          <p:cNvSpPr txBox="1"/>
          <p:nvPr/>
        </p:nvSpPr>
        <p:spPr>
          <a:xfrm>
            <a:off x="2343149" y="2351809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>
                <a:cs typeface="Calibri"/>
              </a:rPr>
              <a:t>Mmm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42426B-6914-4BD8-8461-67AC3E84C269}"/>
              </a:ext>
            </a:extLst>
          </p:cNvPr>
          <p:cNvSpPr txBox="1"/>
          <p:nvPr/>
        </p:nvSpPr>
        <p:spPr>
          <a:xfrm>
            <a:off x="7010398" y="2351808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>
                <a:cs typeface="Calibri"/>
              </a:rPr>
              <a:t>Mmm</a:t>
            </a:r>
          </a:p>
        </p:txBody>
      </p:sp>
      <p:pic>
        <p:nvPicPr>
          <p:cNvPr id="9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002E6564-BD8C-4F29-9F64-DEFA73C40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3239" y="2878282"/>
            <a:ext cx="459477" cy="772390"/>
          </a:xfrm>
          <a:prstGeom prst="rect">
            <a:avLst/>
          </a:prstGeom>
        </p:spPr>
      </p:pic>
      <p:pic>
        <p:nvPicPr>
          <p:cNvPr id="10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4D540C5B-5FCA-4C78-967C-A5A0BC66B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4488" y="2878281"/>
            <a:ext cx="459477" cy="772390"/>
          </a:xfrm>
          <a:prstGeom prst="rect">
            <a:avLst/>
          </a:prstGeom>
        </p:spPr>
      </p:pic>
      <p:pic>
        <p:nvPicPr>
          <p:cNvPr id="11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FACD064A-04E7-41EE-B811-442114F128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2443" y="2878282"/>
            <a:ext cx="459477" cy="772390"/>
          </a:xfrm>
          <a:prstGeom prst="rect">
            <a:avLst/>
          </a:prstGeom>
        </p:spPr>
      </p:pic>
      <p:pic>
        <p:nvPicPr>
          <p:cNvPr id="12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375D092F-26B1-4443-8C40-E7B58D421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1738" y="2878281"/>
            <a:ext cx="459477" cy="77239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DF5F7EC-BF40-40D8-80E3-96B67DEB2DBD}"/>
              </a:ext>
            </a:extLst>
          </p:cNvPr>
          <p:cNvSpPr txBox="1"/>
          <p:nvPr/>
        </p:nvSpPr>
        <p:spPr>
          <a:xfrm>
            <a:off x="2343148" y="3633354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Sauce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A94D368-997D-446F-8B22-5BF0FD0087D6}"/>
              </a:ext>
            </a:extLst>
          </p:cNvPr>
          <p:cNvSpPr txBox="1"/>
          <p:nvPr/>
        </p:nvSpPr>
        <p:spPr>
          <a:xfrm>
            <a:off x="4646466" y="3633353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Sauce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D11578-8BB6-4E50-A5F1-76A51CC9C883}"/>
              </a:ext>
            </a:extLst>
          </p:cNvPr>
          <p:cNvSpPr txBox="1"/>
          <p:nvPr/>
        </p:nvSpPr>
        <p:spPr>
          <a:xfrm>
            <a:off x="7010398" y="3633354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Sauce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4BCEA62-2BA4-4468-A986-E414A97A82AB}"/>
              </a:ext>
            </a:extLst>
          </p:cNvPr>
          <p:cNvSpPr txBox="1"/>
          <p:nvPr/>
        </p:nvSpPr>
        <p:spPr>
          <a:xfrm>
            <a:off x="9313716" y="3633353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Sauce</a:t>
            </a:r>
          </a:p>
        </p:txBody>
      </p:sp>
      <p:pic>
        <p:nvPicPr>
          <p:cNvPr id="17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C3A1F976-E076-4F70-AC40-0FE7F0690C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3764" y="4198053"/>
            <a:ext cx="595746" cy="548733"/>
          </a:xfrm>
          <a:prstGeom prst="rect">
            <a:avLst/>
          </a:prstGeom>
        </p:spPr>
      </p:pic>
      <p:pic>
        <p:nvPicPr>
          <p:cNvPr id="19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D41AAD6A-B022-4933-BBAB-7C1FADB5E3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5014" y="4198053"/>
            <a:ext cx="595746" cy="548733"/>
          </a:xfrm>
          <a:prstGeom prst="rect">
            <a:avLst/>
          </a:prstGeom>
        </p:spPr>
      </p:pic>
      <p:pic>
        <p:nvPicPr>
          <p:cNvPr id="20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90B305FD-A3D6-4F69-B492-EEE8526132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88332" y="4198052"/>
            <a:ext cx="595746" cy="548733"/>
          </a:xfrm>
          <a:prstGeom prst="rect">
            <a:avLst/>
          </a:prstGeom>
        </p:spPr>
      </p:pic>
      <p:pic>
        <p:nvPicPr>
          <p:cNvPr id="21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EBB1E5E8-3B53-45EB-8FAF-AB2DA648C2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2263" y="4198053"/>
            <a:ext cx="595746" cy="548733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173ED5A1-5AE1-4BA7-A33D-6F1E9A475296}"/>
              </a:ext>
            </a:extLst>
          </p:cNvPr>
          <p:cNvSpPr txBox="1"/>
          <p:nvPr/>
        </p:nvSpPr>
        <p:spPr>
          <a:xfrm>
            <a:off x="2213262" y="4836967"/>
            <a:ext cx="293369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Fromage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8C42925-4F44-445C-9FE0-62CB0E7B89E1}"/>
              </a:ext>
            </a:extLst>
          </p:cNvPr>
          <p:cNvSpPr txBox="1"/>
          <p:nvPr/>
        </p:nvSpPr>
        <p:spPr>
          <a:xfrm>
            <a:off x="4594510" y="4802330"/>
            <a:ext cx="29336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Fromage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B8FB11F-0423-4697-AFD8-EDC3E347AC91}"/>
              </a:ext>
            </a:extLst>
          </p:cNvPr>
          <p:cNvSpPr txBox="1"/>
          <p:nvPr/>
        </p:nvSpPr>
        <p:spPr>
          <a:xfrm>
            <a:off x="6897829" y="4836967"/>
            <a:ext cx="29336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Fromage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2DC0876-1CDA-4E7C-8A32-0CA2E8F66883}"/>
              </a:ext>
            </a:extLst>
          </p:cNvPr>
          <p:cNvSpPr txBox="1"/>
          <p:nvPr/>
        </p:nvSpPr>
        <p:spPr>
          <a:xfrm>
            <a:off x="9261760" y="4802330"/>
            <a:ext cx="29336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Fromage</a:t>
            </a:r>
          </a:p>
        </p:txBody>
      </p:sp>
      <p:pic>
        <p:nvPicPr>
          <p:cNvPr id="36" name="Picture 36" descr="A picture containing shape&#10;&#10;Description automatically generated">
            <a:extLst>
              <a:ext uri="{FF2B5EF4-FFF2-40B4-BE49-F238E27FC236}">
                <a16:creationId xmlns:a16="http://schemas.microsoft.com/office/drawing/2014/main" id="{6393CDE7-CA8E-42EF-8CEB-EC1FA5D9D2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6332" y="724346"/>
            <a:ext cx="483178" cy="283126"/>
          </a:xfrm>
          <a:prstGeom prst="rect">
            <a:avLst/>
          </a:prstGeom>
        </p:spPr>
      </p:pic>
      <p:pic>
        <p:nvPicPr>
          <p:cNvPr id="2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BD8D57A9-C615-4873-9CDD-3B3EFEA2012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09355" y="5441235"/>
            <a:ext cx="1184564" cy="573509"/>
          </a:xfrm>
          <a:prstGeom prst="rect">
            <a:avLst/>
          </a:prstGeom>
        </p:spPr>
      </p:pic>
      <p:pic>
        <p:nvPicPr>
          <p:cNvPr id="18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C5CC8F34-FBA0-418F-8107-91888942A9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87141" y="5446430"/>
            <a:ext cx="1184564" cy="573509"/>
          </a:xfrm>
          <a:prstGeom prst="rect">
            <a:avLst/>
          </a:prstGeom>
        </p:spPr>
      </p:pic>
      <p:pic>
        <p:nvPicPr>
          <p:cNvPr id="28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144D1931-A9C9-499C-ACDD-6431F1AB48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90460" y="5446430"/>
            <a:ext cx="1184564" cy="573509"/>
          </a:xfrm>
          <a:prstGeom prst="rect">
            <a:avLst/>
          </a:prstGeom>
        </p:spPr>
      </p:pic>
      <p:pic>
        <p:nvPicPr>
          <p:cNvPr id="30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BAAA2C71-9B38-4495-8AEA-2C9B0EF0A4F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54391" y="5446430"/>
            <a:ext cx="1184564" cy="573509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00C69FA1-FE4E-497A-9457-656BD9132FB7}"/>
              </a:ext>
            </a:extLst>
          </p:cNvPr>
          <p:cNvSpPr txBox="1"/>
          <p:nvPr/>
        </p:nvSpPr>
        <p:spPr>
          <a:xfrm>
            <a:off x="2109352" y="6023262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Pepperoni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786EEE9-9C75-4882-B5CE-AB5C335CAB31}"/>
              </a:ext>
            </a:extLst>
          </p:cNvPr>
          <p:cNvSpPr txBox="1"/>
          <p:nvPr/>
        </p:nvSpPr>
        <p:spPr>
          <a:xfrm>
            <a:off x="4487138" y="6011139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Pepperoni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0BF6872-6B9F-4EF4-8687-1F10D26A3F7C}"/>
              </a:ext>
            </a:extLst>
          </p:cNvPr>
          <p:cNvSpPr txBox="1"/>
          <p:nvPr/>
        </p:nvSpPr>
        <p:spPr>
          <a:xfrm>
            <a:off x="6790457" y="6019798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Pepperoni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34A6CA1-9CE1-43FA-8008-B0113C073758}"/>
              </a:ext>
            </a:extLst>
          </p:cNvPr>
          <p:cNvSpPr txBox="1"/>
          <p:nvPr/>
        </p:nvSpPr>
        <p:spPr>
          <a:xfrm>
            <a:off x="9154388" y="6019798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Pepperoni</a:t>
            </a:r>
          </a:p>
        </p:txBody>
      </p:sp>
    </p:spTree>
    <p:extLst>
      <p:ext uri="{BB962C8B-B14F-4D97-AF65-F5344CB8AC3E}">
        <p14:creationId xmlns:p14="http://schemas.microsoft.com/office/powerpoint/2010/main" val="3525800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324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1F6E483-C2CC-45B8-9E53-591D26B99F9A}"/>
              </a:ext>
            </a:extLst>
          </p:cNvPr>
          <p:cNvSpPr txBox="1"/>
          <p:nvPr/>
        </p:nvSpPr>
        <p:spPr>
          <a:xfrm>
            <a:off x="2343150" y="1182832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/>
              <a:t>Oooo</a:t>
            </a:r>
          </a:p>
        </p:txBody>
      </p:sp>
      <p:pic>
        <p:nvPicPr>
          <p:cNvPr id="6" name="Picture 36" descr="A picture containing shape&#10;&#10;Description automatically generated">
            <a:extLst>
              <a:ext uri="{FF2B5EF4-FFF2-40B4-BE49-F238E27FC236}">
                <a16:creationId xmlns:a16="http://schemas.microsoft.com/office/drawing/2014/main" id="{D1D755DA-0F0A-4DA2-94A3-7A5D019CA5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6332" y="724346"/>
            <a:ext cx="483178" cy="283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167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1F6E483-C2CC-45B8-9E53-591D26B99F9A}"/>
              </a:ext>
            </a:extLst>
          </p:cNvPr>
          <p:cNvSpPr txBox="1"/>
          <p:nvPr/>
        </p:nvSpPr>
        <p:spPr>
          <a:xfrm>
            <a:off x="2343150" y="1182832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/>
              <a:t>Oooo</a:t>
            </a:r>
          </a:p>
        </p:txBody>
      </p:sp>
      <p:pic>
        <p:nvPicPr>
          <p:cNvPr id="6" name="Picture 36" descr="A picture containing shape&#10;&#10;Description automatically generated">
            <a:extLst>
              <a:ext uri="{FF2B5EF4-FFF2-40B4-BE49-F238E27FC236}">
                <a16:creationId xmlns:a16="http://schemas.microsoft.com/office/drawing/2014/main" id="{67F11CEE-415B-4D7A-AB50-074595F6D3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6332" y="724346"/>
            <a:ext cx="483178" cy="283126"/>
          </a:xfrm>
          <a:prstGeom prst="rect">
            <a:avLst/>
          </a:prstGeom>
        </p:spPr>
      </p:pic>
      <p:sp>
        <p:nvSpPr>
          <p:cNvPr id="8" name="Arrow: Right 7">
            <a:extLst>
              <a:ext uri="{FF2B5EF4-FFF2-40B4-BE49-F238E27FC236}">
                <a16:creationId xmlns:a16="http://schemas.microsoft.com/office/drawing/2014/main" id="{A5CF0F56-6DB4-474F-A6E0-8F1F565FE312}"/>
              </a:ext>
            </a:extLst>
          </p:cNvPr>
          <p:cNvSpPr/>
          <p:nvPr/>
        </p:nvSpPr>
        <p:spPr>
          <a:xfrm>
            <a:off x="3138954" y="1238387"/>
            <a:ext cx="6857999" cy="3117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9B8D272F-C514-4494-8BC9-567A1CD676D5}"/>
              </a:ext>
            </a:extLst>
          </p:cNvPr>
          <p:cNvSpPr/>
          <p:nvPr/>
        </p:nvSpPr>
        <p:spPr>
          <a:xfrm>
            <a:off x="1454760" y="679876"/>
            <a:ext cx="580158" cy="3636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D255960-D209-477B-99B2-1234F905F6C6}"/>
              </a:ext>
            </a:extLst>
          </p:cNvPr>
          <p:cNvSpPr txBox="1"/>
          <p:nvPr/>
        </p:nvSpPr>
        <p:spPr>
          <a:xfrm>
            <a:off x="-116032" y="542060"/>
            <a:ext cx="178204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La ronde</a:t>
            </a:r>
          </a:p>
          <a:p>
            <a:pPr algn="ctr"/>
            <a:r>
              <a:rPr lang="en-US" dirty="0">
                <a:cs typeface="Calibri"/>
              </a:rPr>
              <a:t>(Toom)</a:t>
            </a:r>
          </a:p>
        </p:txBody>
      </p:sp>
    </p:spTree>
    <p:extLst>
      <p:ext uri="{BB962C8B-B14F-4D97-AF65-F5344CB8AC3E}">
        <p14:creationId xmlns:p14="http://schemas.microsoft.com/office/powerpoint/2010/main" val="9663079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1F6E483-C2CC-45B8-9E53-591D26B99F9A}"/>
              </a:ext>
            </a:extLst>
          </p:cNvPr>
          <p:cNvSpPr txBox="1"/>
          <p:nvPr/>
        </p:nvSpPr>
        <p:spPr>
          <a:xfrm>
            <a:off x="2343150" y="1182832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/>
              <a:t>Oooo</a:t>
            </a:r>
          </a:p>
        </p:txBody>
      </p:sp>
      <p:pic>
        <p:nvPicPr>
          <p:cNvPr id="5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507BE293-3F28-4F55-B1D3-34E3FF923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780" y="1648258"/>
            <a:ext cx="462398" cy="773259"/>
          </a:xfrm>
          <a:prstGeom prst="rect">
            <a:avLst/>
          </a:prstGeom>
        </p:spPr>
      </p:pic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A215BCF8-5072-4DF2-AF23-2AED75D90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0984" y="1648257"/>
            <a:ext cx="462398" cy="7732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98CBE8-9427-4F02-ACE7-711457755DFC}"/>
              </a:ext>
            </a:extLst>
          </p:cNvPr>
          <p:cNvSpPr txBox="1"/>
          <p:nvPr/>
        </p:nvSpPr>
        <p:spPr>
          <a:xfrm>
            <a:off x="2343149" y="2351809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>
                <a:cs typeface="Calibri"/>
              </a:rPr>
              <a:t>Mmm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42426B-6914-4BD8-8461-67AC3E84C269}"/>
              </a:ext>
            </a:extLst>
          </p:cNvPr>
          <p:cNvSpPr txBox="1"/>
          <p:nvPr/>
        </p:nvSpPr>
        <p:spPr>
          <a:xfrm>
            <a:off x="7010398" y="2351808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>
                <a:cs typeface="Calibri"/>
              </a:rPr>
              <a:t>Mmm</a:t>
            </a:r>
          </a:p>
        </p:txBody>
      </p:sp>
      <p:pic>
        <p:nvPicPr>
          <p:cNvPr id="10" name="Picture 36" descr="A picture containing shape&#10;&#10;Description automatically generated">
            <a:extLst>
              <a:ext uri="{FF2B5EF4-FFF2-40B4-BE49-F238E27FC236}">
                <a16:creationId xmlns:a16="http://schemas.microsoft.com/office/drawing/2014/main" id="{668ACC03-E9FA-4E36-9516-294C5975EE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6332" y="724346"/>
            <a:ext cx="483178" cy="283126"/>
          </a:xfrm>
          <a:prstGeom prst="rect">
            <a:avLst/>
          </a:prstGeom>
        </p:spPr>
      </p:pic>
      <p:sp>
        <p:nvSpPr>
          <p:cNvPr id="12" name="Arrow: Right 11">
            <a:extLst>
              <a:ext uri="{FF2B5EF4-FFF2-40B4-BE49-F238E27FC236}">
                <a16:creationId xmlns:a16="http://schemas.microsoft.com/office/drawing/2014/main" id="{2AEB61C3-185C-4B71-8C78-1643299E16AC}"/>
              </a:ext>
            </a:extLst>
          </p:cNvPr>
          <p:cNvSpPr/>
          <p:nvPr/>
        </p:nvSpPr>
        <p:spPr>
          <a:xfrm>
            <a:off x="3156272" y="2381387"/>
            <a:ext cx="1827068" cy="3117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2747EA40-09BF-4021-841E-5A8B8F6F5AD3}"/>
              </a:ext>
            </a:extLst>
          </p:cNvPr>
          <p:cNvSpPr/>
          <p:nvPr/>
        </p:nvSpPr>
        <p:spPr>
          <a:xfrm>
            <a:off x="7875477" y="2381387"/>
            <a:ext cx="1922318" cy="3117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F1C9D1DF-6CB5-47FD-977B-BAEEEC3F0218}"/>
              </a:ext>
            </a:extLst>
          </p:cNvPr>
          <p:cNvSpPr/>
          <p:nvPr/>
        </p:nvSpPr>
        <p:spPr>
          <a:xfrm>
            <a:off x="1472078" y="2065330"/>
            <a:ext cx="580158" cy="3636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A729846-CFD3-4AE5-ADD7-817CA6D00F18}"/>
              </a:ext>
            </a:extLst>
          </p:cNvPr>
          <p:cNvSpPr txBox="1"/>
          <p:nvPr/>
        </p:nvSpPr>
        <p:spPr>
          <a:xfrm>
            <a:off x="-107373" y="1927514"/>
            <a:ext cx="178204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La blanche</a:t>
            </a:r>
          </a:p>
          <a:p>
            <a:pPr algn="ctr"/>
            <a:r>
              <a:rPr lang="en-US" dirty="0">
                <a:cs typeface="Calibri"/>
              </a:rPr>
              <a:t>(Too)</a:t>
            </a:r>
          </a:p>
        </p:txBody>
      </p:sp>
    </p:spTree>
    <p:extLst>
      <p:ext uri="{BB962C8B-B14F-4D97-AF65-F5344CB8AC3E}">
        <p14:creationId xmlns:p14="http://schemas.microsoft.com/office/powerpoint/2010/main" val="16336209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1F6E483-C2CC-45B8-9E53-591D26B99F9A}"/>
              </a:ext>
            </a:extLst>
          </p:cNvPr>
          <p:cNvSpPr txBox="1"/>
          <p:nvPr/>
        </p:nvSpPr>
        <p:spPr>
          <a:xfrm>
            <a:off x="2343150" y="1182832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/>
              <a:t>Oooo</a:t>
            </a:r>
          </a:p>
        </p:txBody>
      </p:sp>
      <p:pic>
        <p:nvPicPr>
          <p:cNvPr id="5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507BE293-3F28-4F55-B1D3-34E3FF923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780" y="1648258"/>
            <a:ext cx="462398" cy="773259"/>
          </a:xfrm>
          <a:prstGeom prst="rect">
            <a:avLst/>
          </a:prstGeom>
        </p:spPr>
      </p:pic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A215BCF8-5072-4DF2-AF23-2AED75D90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0984" y="1648257"/>
            <a:ext cx="462398" cy="7732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98CBE8-9427-4F02-ACE7-711457755DFC}"/>
              </a:ext>
            </a:extLst>
          </p:cNvPr>
          <p:cNvSpPr txBox="1"/>
          <p:nvPr/>
        </p:nvSpPr>
        <p:spPr>
          <a:xfrm>
            <a:off x="2343149" y="2351809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>
                <a:cs typeface="Calibri"/>
              </a:rPr>
              <a:t>Mmm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42426B-6914-4BD8-8461-67AC3E84C269}"/>
              </a:ext>
            </a:extLst>
          </p:cNvPr>
          <p:cNvSpPr txBox="1"/>
          <p:nvPr/>
        </p:nvSpPr>
        <p:spPr>
          <a:xfrm>
            <a:off x="7010398" y="2351808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>
                <a:cs typeface="Calibri"/>
              </a:rPr>
              <a:t>Mmm</a:t>
            </a:r>
          </a:p>
        </p:txBody>
      </p:sp>
      <p:pic>
        <p:nvPicPr>
          <p:cNvPr id="9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002E6564-BD8C-4F29-9F64-DEFA73C40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3239" y="2878282"/>
            <a:ext cx="459477" cy="772390"/>
          </a:xfrm>
          <a:prstGeom prst="rect">
            <a:avLst/>
          </a:prstGeom>
        </p:spPr>
      </p:pic>
      <p:pic>
        <p:nvPicPr>
          <p:cNvPr id="10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4D540C5B-5FCA-4C78-967C-A5A0BC66B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4488" y="2878281"/>
            <a:ext cx="459477" cy="772390"/>
          </a:xfrm>
          <a:prstGeom prst="rect">
            <a:avLst/>
          </a:prstGeom>
        </p:spPr>
      </p:pic>
      <p:pic>
        <p:nvPicPr>
          <p:cNvPr id="11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FACD064A-04E7-41EE-B811-442114F128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2443" y="2878282"/>
            <a:ext cx="459477" cy="772390"/>
          </a:xfrm>
          <a:prstGeom prst="rect">
            <a:avLst/>
          </a:prstGeom>
        </p:spPr>
      </p:pic>
      <p:pic>
        <p:nvPicPr>
          <p:cNvPr id="12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375D092F-26B1-4443-8C40-E7B58D421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1738" y="2878281"/>
            <a:ext cx="459477" cy="77239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DF5F7EC-BF40-40D8-80E3-96B67DEB2DBD}"/>
              </a:ext>
            </a:extLst>
          </p:cNvPr>
          <p:cNvSpPr txBox="1"/>
          <p:nvPr/>
        </p:nvSpPr>
        <p:spPr>
          <a:xfrm>
            <a:off x="2343148" y="3633354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Sauce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A94D368-997D-446F-8B22-5BF0FD0087D6}"/>
              </a:ext>
            </a:extLst>
          </p:cNvPr>
          <p:cNvSpPr txBox="1"/>
          <p:nvPr/>
        </p:nvSpPr>
        <p:spPr>
          <a:xfrm>
            <a:off x="4646466" y="3633353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Sauce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D11578-8BB6-4E50-A5F1-76A51CC9C883}"/>
              </a:ext>
            </a:extLst>
          </p:cNvPr>
          <p:cNvSpPr txBox="1"/>
          <p:nvPr/>
        </p:nvSpPr>
        <p:spPr>
          <a:xfrm>
            <a:off x="7010398" y="3633354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Sauce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4BCEA62-2BA4-4468-A986-E414A97A82AB}"/>
              </a:ext>
            </a:extLst>
          </p:cNvPr>
          <p:cNvSpPr txBox="1"/>
          <p:nvPr/>
        </p:nvSpPr>
        <p:spPr>
          <a:xfrm>
            <a:off x="9313716" y="3633353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Sauce</a:t>
            </a:r>
          </a:p>
        </p:txBody>
      </p:sp>
      <p:pic>
        <p:nvPicPr>
          <p:cNvPr id="18" name="Picture 36" descr="A picture containing shape&#10;&#10;Description automatically generated">
            <a:extLst>
              <a:ext uri="{FF2B5EF4-FFF2-40B4-BE49-F238E27FC236}">
                <a16:creationId xmlns:a16="http://schemas.microsoft.com/office/drawing/2014/main" id="{A6352BFB-9CF9-45A9-95D3-AA4F506E81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6332" y="724346"/>
            <a:ext cx="483178" cy="283126"/>
          </a:xfrm>
          <a:prstGeom prst="rect">
            <a:avLst/>
          </a:prstGeom>
        </p:spPr>
      </p:pic>
      <p:sp>
        <p:nvSpPr>
          <p:cNvPr id="20" name="Arrow: Right 19">
            <a:extLst>
              <a:ext uri="{FF2B5EF4-FFF2-40B4-BE49-F238E27FC236}">
                <a16:creationId xmlns:a16="http://schemas.microsoft.com/office/drawing/2014/main" id="{182483F3-0A80-4A5E-B9D3-476F3C9DC086}"/>
              </a:ext>
            </a:extLst>
          </p:cNvPr>
          <p:cNvSpPr/>
          <p:nvPr/>
        </p:nvSpPr>
        <p:spPr>
          <a:xfrm>
            <a:off x="1498056" y="3294921"/>
            <a:ext cx="770657" cy="3636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6BDBD80-2EB4-4517-9220-37203154EEB9}"/>
              </a:ext>
            </a:extLst>
          </p:cNvPr>
          <p:cNvSpPr txBox="1"/>
          <p:nvPr/>
        </p:nvSpPr>
        <p:spPr>
          <a:xfrm>
            <a:off x="-185305" y="3157105"/>
            <a:ext cx="178204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La noire</a:t>
            </a:r>
          </a:p>
          <a:p>
            <a:pPr algn="ctr"/>
            <a:r>
              <a:rPr lang="en-US" dirty="0">
                <a:cs typeface="Calibri"/>
              </a:rPr>
              <a:t>(Ta)</a:t>
            </a:r>
          </a:p>
        </p:txBody>
      </p:sp>
    </p:spTree>
    <p:extLst>
      <p:ext uri="{BB962C8B-B14F-4D97-AF65-F5344CB8AC3E}">
        <p14:creationId xmlns:p14="http://schemas.microsoft.com/office/powerpoint/2010/main" val="33960713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1F6E483-C2CC-45B8-9E53-591D26B99F9A}"/>
              </a:ext>
            </a:extLst>
          </p:cNvPr>
          <p:cNvSpPr txBox="1"/>
          <p:nvPr/>
        </p:nvSpPr>
        <p:spPr>
          <a:xfrm>
            <a:off x="2343150" y="1182832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/>
              <a:t>Oooo</a:t>
            </a:r>
          </a:p>
        </p:txBody>
      </p:sp>
      <p:pic>
        <p:nvPicPr>
          <p:cNvPr id="5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507BE293-3F28-4F55-B1D3-34E3FF923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780" y="1648258"/>
            <a:ext cx="462398" cy="773259"/>
          </a:xfrm>
          <a:prstGeom prst="rect">
            <a:avLst/>
          </a:prstGeom>
        </p:spPr>
      </p:pic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A215BCF8-5072-4DF2-AF23-2AED75D90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0984" y="1648257"/>
            <a:ext cx="462398" cy="7732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98CBE8-9427-4F02-ACE7-711457755DFC}"/>
              </a:ext>
            </a:extLst>
          </p:cNvPr>
          <p:cNvSpPr txBox="1"/>
          <p:nvPr/>
        </p:nvSpPr>
        <p:spPr>
          <a:xfrm>
            <a:off x="2343149" y="2351809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>
                <a:cs typeface="Calibri"/>
              </a:rPr>
              <a:t>Mmm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42426B-6914-4BD8-8461-67AC3E84C269}"/>
              </a:ext>
            </a:extLst>
          </p:cNvPr>
          <p:cNvSpPr txBox="1"/>
          <p:nvPr/>
        </p:nvSpPr>
        <p:spPr>
          <a:xfrm>
            <a:off x="7010398" y="2351808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>
                <a:cs typeface="Calibri"/>
              </a:rPr>
              <a:t>Mmm</a:t>
            </a:r>
          </a:p>
        </p:txBody>
      </p:sp>
      <p:pic>
        <p:nvPicPr>
          <p:cNvPr id="9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002E6564-BD8C-4F29-9F64-DEFA73C40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3239" y="2878282"/>
            <a:ext cx="459477" cy="772390"/>
          </a:xfrm>
          <a:prstGeom prst="rect">
            <a:avLst/>
          </a:prstGeom>
        </p:spPr>
      </p:pic>
      <p:pic>
        <p:nvPicPr>
          <p:cNvPr id="10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4D540C5B-5FCA-4C78-967C-A5A0BC66B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4488" y="2878281"/>
            <a:ext cx="459477" cy="772390"/>
          </a:xfrm>
          <a:prstGeom prst="rect">
            <a:avLst/>
          </a:prstGeom>
        </p:spPr>
      </p:pic>
      <p:pic>
        <p:nvPicPr>
          <p:cNvPr id="11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FACD064A-04E7-41EE-B811-442114F128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2443" y="2878282"/>
            <a:ext cx="459477" cy="772390"/>
          </a:xfrm>
          <a:prstGeom prst="rect">
            <a:avLst/>
          </a:prstGeom>
        </p:spPr>
      </p:pic>
      <p:pic>
        <p:nvPicPr>
          <p:cNvPr id="12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375D092F-26B1-4443-8C40-E7B58D421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1738" y="2878281"/>
            <a:ext cx="459477" cy="77239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DF5F7EC-BF40-40D8-80E3-96B67DEB2DBD}"/>
              </a:ext>
            </a:extLst>
          </p:cNvPr>
          <p:cNvSpPr txBox="1"/>
          <p:nvPr/>
        </p:nvSpPr>
        <p:spPr>
          <a:xfrm>
            <a:off x="2343148" y="3633354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Sauce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A94D368-997D-446F-8B22-5BF0FD0087D6}"/>
              </a:ext>
            </a:extLst>
          </p:cNvPr>
          <p:cNvSpPr txBox="1"/>
          <p:nvPr/>
        </p:nvSpPr>
        <p:spPr>
          <a:xfrm>
            <a:off x="4646466" y="3633353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Sauce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D11578-8BB6-4E50-A5F1-76A51CC9C883}"/>
              </a:ext>
            </a:extLst>
          </p:cNvPr>
          <p:cNvSpPr txBox="1"/>
          <p:nvPr/>
        </p:nvSpPr>
        <p:spPr>
          <a:xfrm>
            <a:off x="7010398" y="3633354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Sauce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4BCEA62-2BA4-4468-A986-E414A97A82AB}"/>
              </a:ext>
            </a:extLst>
          </p:cNvPr>
          <p:cNvSpPr txBox="1"/>
          <p:nvPr/>
        </p:nvSpPr>
        <p:spPr>
          <a:xfrm>
            <a:off x="9313716" y="3633353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Sauce</a:t>
            </a:r>
          </a:p>
        </p:txBody>
      </p:sp>
      <p:pic>
        <p:nvPicPr>
          <p:cNvPr id="17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C3A1F976-E076-4F70-AC40-0FE7F0690C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3764" y="4198053"/>
            <a:ext cx="595746" cy="548733"/>
          </a:xfrm>
          <a:prstGeom prst="rect">
            <a:avLst/>
          </a:prstGeom>
        </p:spPr>
      </p:pic>
      <p:pic>
        <p:nvPicPr>
          <p:cNvPr id="19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D41AAD6A-B022-4933-BBAB-7C1FADB5E3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5014" y="4198053"/>
            <a:ext cx="595746" cy="548733"/>
          </a:xfrm>
          <a:prstGeom prst="rect">
            <a:avLst/>
          </a:prstGeom>
        </p:spPr>
      </p:pic>
      <p:pic>
        <p:nvPicPr>
          <p:cNvPr id="20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90B305FD-A3D6-4F69-B492-EEE8526132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88332" y="4198052"/>
            <a:ext cx="595746" cy="548733"/>
          </a:xfrm>
          <a:prstGeom prst="rect">
            <a:avLst/>
          </a:prstGeom>
        </p:spPr>
      </p:pic>
      <p:pic>
        <p:nvPicPr>
          <p:cNvPr id="21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EBB1E5E8-3B53-45EB-8FAF-AB2DA648C2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2263" y="4198053"/>
            <a:ext cx="595746" cy="548733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173ED5A1-5AE1-4BA7-A33D-6F1E9A475296}"/>
              </a:ext>
            </a:extLst>
          </p:cNvPr>
          <p:cNvSpPr txBox="1"/>
          <p:nvPr/>
        </p:nvSpPr>
        <p:spPr>
          <a:xfrm>
            <a:off x="2213262" y="4836967"/>
            <a:ext cx="293369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Fromage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8C42925-4F44-445C-9FE0-62CB0E7B89E1}"/>
              </a:ext>
            </a:extLst>
          </p:cNvPr>
          <p:cNvSpPr txBox="1"/>
          <p:nvPr/>
        </p:nvSpPr>
        <p:spPr>
          <a:xfrm>
            <a:off x="4594510" y="4802330"/>
            <a:ext cx="29336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Fromage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B8FB11F-0423-4697-AFD8-EDC3E347AC91}"/>
              </a:ext>
            </a:extLst>
          </p:cNvPr>
          <p:cNvSpPr txBox="1"/>
          <p:nvPr/>
        </p:nvSpPr>
        <p:spPr>
          <a:xfrm>
            <a:off x="6897829" y="4836967"/>
            <a:ext cx="29336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Fromage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2DC0876-1CDA-4E7C-8A32-0CA2E8F66883}"/>
              </a:ext>
            </a:extLst>
          </p:cNvPr>
          <p:cNvSpPr txBox="1"/>
          <p:nvPr/>
        </p:nvSpPr>
        <p:spPr>
          <a:xfrm>
            <a:off x="9261760" y="4802330"/>
            <a:ext cx="29336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Fromage</a:t>
            </a:r>
          </a:p>
        </p:txBody>
      </p:sp>
      <p:pic>
        <p:nvPicPr>
          <p:cNvPr id="36" name="Picture 36" descr="A picture containing shape&#10;&#10;Description automatically generated">
            <a:extLst>
              <a:ext uri="{FF2B5EF4-FFF2-40B4-BE49-F238E27FC236}">
                <a16:creationId xmlns:a16="http://schemas.microsoft.com/office/drawing/2014/main" id="{6393CDE7-CA8E-42EF-8CEB-EC1FA5D9D2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6332" y="724346"/>
            <a:ext cx="483178" cy="283126"/>
          </a:xfrm>
          <a:prstGeom prst="rect">
            <a:avLst/>
          </a:prstGeom>
        </p:spPr>
      </p:pic>
      <p:sp>
        <p:nvSpPr>
          <p:cNvPr id="2" name="Arrow: Right 1">
            <a:extLst>
              <a:ext uri="{FF2B5EF4-FFF2-40B4-BE49-F238E27FC236}">
                <a16:creationId xmlns:a16="http://schemas.microsoft.com/office/drawing/2014/main" id="{9A2A7A12-3F53-43F4-B6B9-BCE7C2011C58}"/>
              </a:ext>
            </a:extLst>
          </p:cNvPr>
          <p:cNvSpPr/>
          <p:nvPr/>
        </p:nvSpPr>
        <p:spPr>
          <a:xfrm>
            <a:off x="1480738" y="4472557"/>
            <a:ext cx="770657" cy="3636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84DE2A8-44B9-4867-AD3E-78A5DC9C3D90}"/>
              </a:ext>
            </a:extLst>
          </p:cNvPr>
          <p:cNvSpPr txBox="1"/>
          <p:nvPr/>
        </p:nvSpPr>
        <p:spPr>
          <a:xfrm>
            <a:off x="-167986" y="4334741"/>
            <a:ext cx="178204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Les croches</a:t>
            </a:r>
            <a:endParaRPr lang="en-US" dirty="0">
              <a:cs typeface="Calibri"/>
            </a:endParaRPr>
          </a:p>
          <a:p>
            <a:pPr algn="ctr"/>
            <a:r>
              <a:rPr lang="en-US" dirty="0">
                <a:cs typeface="Calibri"/>
              </a:rPr>
              <a:t>(</a:t>
            </a:r>
            <a:r>
              <a:rPr lang="en-US" dirty="0" err="1">
                <a:cs typeface="Calibri"/>
              </a:rPr>
              <a:t>Ti-Ti</a:t>
            </a:r>
            <a:r>
              <a:rPr lang="en-US" dirty="0">
                <a:cs typeface="Calibri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893941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1F6E483-C2CC-45B8-9E53-591D26B99F9A}"/>
              </a:ext>
            </a:extLst>
          </p:cNvPr>
          <p:cNvSpPr txBox="1"/>
          <p:nvPr/>
        </p:nvSpPr>
        <p:spPr>
          <a:xfrm>
            <a:off x="2343150" y="1182832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/>
              <a:t>Oooo</a:t>
            </a:r>
          </a:p>
        </p:txBody>
      </p:sp>
      <p:pic>
        <p:nvPicPr>
          <p:cNvPr id="5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507BE293-3F28-4F55-B1D3-34E3FF923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780" y="1648258"/>
            <a:ext cx="462398" cy="773259"/>
          </a:xfrm>
          <a:prstGeom prst="rect">
            <a:avLst/>
          </a:prstGeom>
        </p:spPr>
      </p:pic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A215BCF8-5072-4DF2-AF23-2AED75D90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0984" y="1648257"/>
            <a:ext cx="462398" cy="7732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98CBE8-9427-4F02-ACE7-711457755DFC}"/>
              </a:ext>
            </a:extLst>
          </p:cNvPr>
          <p:cNvSpPr txBox="1"/>
          <p:nvPr/>
        </p:nvSpPr>
        <p:spPr>
          <a:xfrm>
            <a:off x="2343149" y="2351809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>
                <a:cs typeface="Calibri"/>
              </a:rPr>
              <a:t>Mmm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42426B-6914-4BD8-8461-67AC3E84C269}"/>
              </a:ext>
            </a:extLst>
          </p:cNvPr>
          <p:cNvSpPr txBox="1"/>
          <p:nvPr/>
        </p:nvSpPr>
        <p:spPr>
          <a:xfrm>
            <a:off x="7010398" y="2351808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>
                <a:cs typeface="Calibri"/>
              </a:rPr>
              <a:t>Mmm</a:t>
            </a:r>
          </a:p>
        </p:txBody>
      </p:sp>
      <p:pic>
        <p:nvPicPr>
          <p:cNvPr id="9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002E6564-BD8C-4F29-9F64-DEFA73C40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3239" y="2878282"/>
            <a:ext cx="459477" cy="772390"/>
          </a:xfrm>
          <a:prstGeom prst="rect">
            <a:avLst/>
          </a:prstGeom>
        </p:spPr>
      </p:pic>
      <p:pic>
        <p:nvPicPr>
          <p:cNvPr id="10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4D540C5B-5FCA-4C78-967C-A5A0BC66B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4488" y="2878281"/>
            <a:ext cx="459477" cy="772390"/>
          </a:xfrm>
          <a:prstGeom prst="rect">
            <a:avLst/>
          </a:prstGeom>
        </p:spPr>
      </p:pic>
      <p:pic>
        <p:nvPicPr>
          <p:cNvPr id="11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FACD064A-04E7-41EE-B811-442114F128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2443" y="2878282"/>
            <a:ext cx="459477" cy="772390"/>
          </a:xfrm>
          <a:prstGeom prst="rect">
            <a:avLst/>
          </a:prstGeom>
        </p:spPr>
      </p:pic>
      <p:pic>
        <p:nvPicPr>
          <p:cNvPr id="12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375D092F-26B1-4443-8C40-E7B58D421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1738" y="2878281"/>
            <a:ext cx="459477" cy="77239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DF5F7EC-BF40-40D8-80E3-96B67DEB2DBD}"/>
              </a:ext>
            </a:extLst>
          </p:cNvPr>
          <p:cNvSpPr txBox="1"/>
          <p:nvPr/>
        </p:nvSpPr>
        <p:spPr>
          <a:xfrm>
            <a:off x="2343148" y="3633354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Sauce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A94D368-997D-446F-8B22-5BF0FD0087D6}"/>
              </a:ext>
            </a:extLst>
          </p:cNvPr>
          <p:cNvSpPr txBox="1"/>
          <p:nvPr/>
        </p:nvSpPr>
        <p:spPr>
          <a:xfrm>
            <a:off x="4646466" y="3633353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Sauce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D11578-8BB6-4E50-A5F1-76A51CC9C883}"/>
              </a:ext>
            </a:extLst>
          </p:cNvPr>
          <p:cNvSpPr txBox="1"/>
          <p:nvPr/>
        </p:nvSpPr>
        <p:spPr>
          <a:xfrm>
            <a:off x="7010398" y="3633354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Sauce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4BCEA62-2BA4-4468-A986-E414A97A82AB}"/>
              </a:ext>
            </a:extLst>
          </p:cNvPr>
          <p:cNvSpPr txBox="1"/>
          <p:nvPr/>
        </p:nvSpPr>
        <p:spPr>
          <a:xfrm>
            <a:off x="9313716" y="3633353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Sauce</a:t>
            </a:r>
          </a:p>
        </p:txBody>
      </p:sp>
      <p:pic>
        <p:nvPicPr>
          <p:cNvPr id="17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C3A1F976-E076-4F70-AC40-0FE7F0690C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3764" y="4198053"/>
            <a:ext cx="595746" cy="548733"/>
          </a:xfrm>
          <a:prstGeom prst="rect">
            <a:avLst/>
          </a:prstGeom>
        </p:spPr>
      </p:pic>
      <p:pic>
        <p:nvPicPr>
          <p:cNvPr id="19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D41AAD6A-B022-4933-BBAB-7C1FADB5E3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5014" y="4198053"/>
            <a:ext cx="595746" cy="548733"/>
          </a:xfrm>
          <a:prstGeom prst="rect">
            <a:avLst/>
          </a:prstGeom>
        </p:spPr>
      </p:pic>
      <p:pic>
        <p:nvPicPr>
          <p:cNvPr id="20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90B305FD-A3D6-4F69-B492-EEE8526132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88332" y="4198052"/>
            <a:ext cx="595746" cy="548733"/>
          </a:xfrm>
          <a:prstGeom prst="rect">
            <a:avLst/>
          </a:prstGeom>
        </p:spPr>
      </p:pic>
      <p:pic>
        <p:nvPicPr>
          <p:cNvPr id="21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EBB1E5E8-3B53-45EB-8FAF-AB2DA648C2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2263" y="4198053"/>
            <a:ext cx="595746" cy="548733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173ED5A1-5AE1-4BA7-A33D-6F1E9A475296}"/>
              </a:ext>
            </a:extLst>
          </p:cNvPr>
          <p:cNvSpPr txBox="1"/>
          <p:nvPr/>
        </p:nvSpPr>
        <p:spPr>
          <a:xfrm>
            <a:off x="2213262" y="4836967"/>
            <a:ext cx="293369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Fromage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8C42925-4F44-445C-9FE0-62CB0E7B89E1}"/>
              </a:ext>
            </a:extLst>
          </p:cNvPr>
          <p:cNvSpPr txBox="1"/>
          <p:nvPr/>
        </p:nvSpPr>
        <p:spPr>
          <a:xfrm>
            <a:off x="4594510" y="4802330"/>
            <a:ext cx="29336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Fromage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B8FB11F-0423-4697-AFD8-EDC3E347AC91}"/>
              </a:ext>
            </a:extLst>
          </p:cNvPr>
          <p:cNvSpPr txBox="1"/>
          <p:nvPr/>
        </p:nvSpPr>
        <p:spPr>
          <a:xfrm>
            <a:off x="6897829" y="4836967"/>
            <a:ext cx="29336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Fromage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2DC0876-1CDA-4E7C-8A32-0CA2E8F66883}"/>
              </a:ext>
            </a:extLst>
          </p:cNvPr>
          <p:cNvSpPr txBox="1"/>
          <p:nvPr/>
        </p:nvSpPr>
        <p:spPr>
          <a:xfrm>
            <a:off x="9261760" y="4802330"/>
            <a:ext cx="29336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Fromage</a:t>
            </a:r>
          </a:p>
        </p:txBody>
      </p:sp>
      <p:pic>
        <p:nvPicPr>
          <p:cNvPr id="36" name="Picture 36" descr="A picture containing shape&#10;&#10;Description automatically generated">
            <a:extLst>
              <a:ext uri="{FF2B5EF4-FFF2-40B4-BE49-F238E27FC236}">
                <a16:creationId xmlns:a16="http://schemas.microsoft.com/office/drawing/2014/main" id="{6393CDE7-CA8E-42EF-8CEB-EC1FA5D9D2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6332" y="724346"/>
            <a:ext cx="483178" cy="283126"/>
          </a:xfrm>
          <a:prstGeom prst="rect">
            <a:avLst/>
          </a:prstGeom>
        </p:spPr>
      </p:pic>
      <p:pic>
        <p:nvPicPr>
          <p:cNvPr id="2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BD8D57A9-C615-4873-9CDD-3B3EFEA2012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09355" y="5441235"/>
            <a:ext cx="1184564" cy="573509"/>
          </a:xfrm>
          <a:prstGeom prst="rect">
            <a:avLst/>
          </a:prstGeom>
        </p:spPr>
      </p:pic>
      <p:pic>
        <p:nvPicPr>
          <p:cNvPr id="18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C5CC8F34-FBA0-418F-8107-91888942A9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87141" y="5446430"/>
            <a:ext cx="1184564" cy="573509"/>
          </a:xfrm>
          <a:prstGeom prst="rect">
            <a:avLst/>
          </a:prstGeom>
        </p:spPr>
      </p:pic>
      <p:pic>
        <p:nvPicPr>
          <p:cNvPr id="28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144D1931-A9C9-499C-ACDD-6431F1AB48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90460" y="5446430"/>
            <a:ext cx="1184564" cy="573509"/>
          </a:xfrm>
          <a:prstGeom prst="rect">
            <a:avLst/>
          </a:prstGeom>
        </p:spPr>
      </p:pic>
      <p:pic>
        <p:nvPicPr>
          <p:cNvPr id="30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BAAA2C71-9B38-4495-8AEA-2C9B0EF0A4F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54391" y="5446430"/>
            <a:ext cx="1184564" cy="573509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00C69FA1-FE4E-497A-9457-656BD9132FB7}"/>
              </a:ext>
            </a:extLst>
          </p:cNvPr>
          <p:cNvSpPr txBox="1"/>
          <p:nvPr/>
        </p:nvSpPr>
        <p:spPr>
          <a:xfrm>
            <a:off x="2109352" y="6023262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Pepperoni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786EEE9-9C75-4882-B5CE-AB5C335CAB31}"/>
              </a:ext>
            </a:extLst>
          </p:cNvPr>
          <p:cNvSpPr txBox="1"/>
          <p:nvPr/>
        </p:nvSpPr>
        <p:spPr>
          <a:xfrm>
            <a:off x="4487138" y="6011139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Pepperoni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0BF6872-6B9F-4EF4-8687-1F10D26A3F7C}"/>
              </a:ext>
            </a:extLst>
          </p:cNvPr>
          <p:cNvSpPr txBox="1"/>
          <p:nvPr/>
        </p:nvSpPr>
        <p:spPr>
          <a:xfrm>
            <a:off x="6790457" y="6019798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Pepperoni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34A6CA1-9CE1-43FA-8008-B0113C073758}"/>
              </a:ext>
            </a:extLst>
          </p:cNvPr>
          <p:cNvSpPr txBox="1"/>
          <p:nvPr/>
        </p:nvSpPr>
        <p:spPr>
          <a:xfrm>
            <a:off x="9154388" y="6019798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Pepperoni</a:t>
            </a:r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CB8E7A5D-1CE9-4B02-9312-2602181D972B}"/>
              </a:ext>
            </a:extLst>
          </p:cNvPr>
          <p:cNvSpPr/>
          <p:nvPr/>
        </p:nvSpPr>
        <p:spPr>
          <a:xfrm>
            <a:off x="1186329" y="5771421"/>
            <a:ext cx="770657" cy="3636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85DBC79-FE16-4EC6-8A05-8B3EEC7A9D5B}"/>
              </a:ext>
            </a:extLst>
          </p:cNvPr>
          <p:cNvSpPr txBox="1"/>
          <p:nvPr/>
        </p:nvSpPr>
        <p:spPr>
          <a:xfrm>
            <a:off x="-202623" y="5564331"/>
            <a:ext cx="1738744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Les doubles </a:t>
            </a:r>
            <a:endParaRPr lang="en-US" dirty="0" err="1"/>
          </a:p>
          <a:p>
            <a:pPr algn="ctr"/>
            <a:r>
              <a:rPr lang="en-US" dirty="0"/>
              <a:t>croches</a:t>
            </a:r>
            <a:endParaRPr lang="en-US" dirty="0">
              <a:cs typeface="Calibri"/>
            </a:endParaRPr>
          </a:p>
          <a:p>
            <a:pPr algn="ctr"/>
            <a:r>
              <a:rPr lang="en-US" dirty="0">
                <a:cs typeface="Calibri"/>
              </a:rPr>
              <a:t>(Tika Tika)</a:t>
            </a:r>
          </a:p>
        </p:txBody>
      </p:sp>
    </p:spTree>
    <p:extLst>
      <p:ext uri="{BB962C8B-B14F-4D97-AF65-F5344CB8AC3E}">
        <p14:creationId xmlns:p14="http://schemas.microsoft.com/office/powerpoint/2010/main" val="1282449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  <p:pic>
        <p:nvPicPr>
          <p:cNvPr id="5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507BE293-3F28-4F55-B1D3-34E3FF923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780" y="1648258"/>
            <a:ext cx="462398" cy="773259"/>
          </a:xfrm>
          <a:prstGeom prst="rect">
            <a:avLst/>
          </a:prstGeom>
        </p:spPr>
      </p:pic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A215BCF8-5072-4DF2-AF23-2AED75D90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0984" y="1648257"/>
            <a:ext cx="462398" cy="773259"/>
          </a:xfrm>
          <a:prstGeom prst="rect">
            <a:avLst/>
          </a:prstGeom>
        </p:spPr>
      </p:pic>
      <p:pic>
        <p:nvPicPr>
          <p:cNvPr id="9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002E6564-BD8C-4F29-9F64-DEFA73C40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3239" y="2878282"/>
            <a:ext cx="459477" cy="772390"/>
          </a:xfrm>
          <a:prstGeom prst="rect">
            <a:avLst/>
          </a:prstGeom>
        </p:spPr>
      </p:pic>
      <p:pic>
        <p:nvPicPr>
          <p:cNvPr id="10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4D540C5B-5FCA-4C78-967C-A5A0BC66B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4488" y="2878281"/>
            <a:ext cx="459477" cy="772390"/>
          </a:xfrm>
          <a:prstGeom prst="rect">
            <a:avLst/>
          </a:prstGeom>
        </p:spPr>
      </p:pic>
      <p:pic>
        <p:nvPicPr>
          <p:cNvPr id="11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FACD064A-04E7-41EE-B811-442114F128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2443" y="2878282"/>
            <a:ext cx="459477" cy="772390"/>
          </a:xfrm>
          <a:prstGeom prst="rect">
            <a:avLst/>
          </a:prstGeom>
        </p:spPr>
      </p:pic>
      <p:pic>
        <p:nvPicPr>
          <p:cNvPr id="12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375D092F-26B1-4443-8C40-E7B58D421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1738" y="2878281"/>
            <a:ext cx="459477" cy="772390"/>
          </a:xfrm>
          <a:prstGeom prst="rect">
            <a:avLst/>
          </a:prstGeom>
        </p:spPr>
      </p:pic>
      <p:pic>
        <p:nvPicPr>
          <p:cNvPr id="17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C3A1F976-E076-4F70-AC40-0FE7F0690C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3764" y="4198053"/>
            <a:ext cx="595746" cy="548733"/>
          </a:xfrm>
          <a:prstGeom prst="rect">
            <a:avLst/>
          </a:prstGeom>
        </p:spPr>
      </p:pic>
      <p:pic>
        <p:nvPicPr>
          <p:cNvPr id="19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D41AAD6A-B022-4933-BBAB-7C1FADB5E3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5014" y="4198053"/>
            <a:ext cx="595746" cy="548733"/>
          </a:xfrm>
          <a:prstGeom prst="rect">
            <a:avLst/>
          </a:prstGeom>
        </p:spPr>
      </p:pic>
      <p:pic>
        <p:nvPicPr>
          <p:cNvPr id="20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90B305FD-A3D6-4F69-B492-EEE8526132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88332" y="4198052"/>
            <a:ext cx="595746" cy="548733"/>
          </a:xfrm>
          <a:prstGeom prst="rect">
            <a:avLst/>
          </a:prstGeom>
        </p:spPr>
      </p:pic>
      <p:pic>
        <p:nvPicPr>
          <p:cNvPr id="21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EBB1E5E8-3B53-45EB-8FAF-AB2DA648C2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2263" y="4198053"/>
            <a:ext cx="595746" cy="548733"/>
          </a:xfrm>
          <a:prstGeom prst="rect">
            <a:avLst/>
          </a:prstGeom>
        </p:spPr>
      </p:pic>
      <p:pic>
        <p:nvPicPr>
          <p:cNvPr id="36" name="Picture 36" descr="A picture containing shape&#10;&#10;Description automatically generated">
            <a:extLst>
              <a:ext uri="{FF2B5EF4-FFF2-40B4-BE49-F238E27FC236}">
                <a16:creationId xmlns:a16="http://schemas.microsoft.com/office/drawing/2014/main" id="{6393CDE7-CA8E-42EF-8CEB-EC1FA5D9D2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64377" y="5850528"/>
            <a:ext cx="483178" cy="283126"/>
          </a:xfrm>
          <a:prstGeom prst="rect">
            <a:avLst/>
          </a:prstGeom>
        </p:spPr>
      </p:pic>
      <p:pic>
        <p:nvPicPr>
          <p:cNvPr id="2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BD8D57A9-C615-4873-9CDD-3B3EFEA2012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26673" y="661417"/>
            <a:ext cx="1184564" cy="573509"/>
          </a:xfrm>
          <a:prstGeom prst="rect">
            <a:avLst/>
          </a:prstGeom>
        </p:spPr>
      </p:pic>
      <p:pic>
        <p:nvPicPr>
          <p:cNvPr id="18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C5CC8F34-FBA0-418F-8107-91888942A9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04459" y="666612"/>
            <a:ext cx="1184564" cy="573509"/>
          </a:xfrm>
          <a:prstGeom prst="rect">
            <a:avLst/>
          </a:prstGeom>
        </p:spPr>
      </p:pic>
      <p:pic>
        <p:nvPicPr>
          <p:cNvPr id="28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144D1931-A9C9-499C-ACDD-6431F1AB48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07778" y="666612"/>
            <a:ext cx="1184564" cy="573509"/>
          </a:xfrm>
          <a:prstGeom prst="rect">
            <a:avLst/>
          </a:prstGeom>
        </p:spPr>
      </p:pic>
      <p:pic>
        <p:nvPicPr>
          <p:cNvPr id="30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BAAA2C71-9B38-4495-8AEA-2C9B0EF0A4F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71709" y="666612"/>
            <a:ext cx="1184564" cy="573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4685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  <p:pic>
        <p:nvPicPr>
          <p:cNvPr id="5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507BE293-3F28-4F55-B1D3-34E3FF923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0439" y="4280622"/>
            <a:ext cx="462398" cy="773259"/>
          </a:xfrm>
          <a:prstGeom prst="rect">
            <a:avLst/>
          </a:prstGeom>
        </p:spPr>
      </p:pic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A215BCF8-5072-4DF2-AF23-2AED75D90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2325" y="4332576"/>
            <a:ext cx="462398" cy="773259"/>
          </a:xfrm>
          <a:prstGeom prst="rect">
            <a:avLst/>
          </a:prstGeom>
        </p:spPr>
      </p:pic>
      <p:pic>
        <p:nvPicPr>
          <p:cNvPr id="9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002E6564-BD8C-4F29-9F64-DEFA73C40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4580" y="1795896"/>
            <a:ext cx="459477" cy="772390"/>
          </a:xfrm>
          <a:prstGeom prst="rect">
            <a:avLst/>
          </a:prstGeom>
        </p:spPr>
      </p:pic>
      <p:pic>
        <p:nvPicPr>
          <p:cNvPr id="10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4D540C5B-5FCA-4C78-967C-A5A0BC66B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5829" y="1795895"/>
            <a:ext cx="459477" cy="772390"/>
          </a:xfrm>
          <a:prstGeom prst="rect">
            <a:avLst/>
          </a:prstGeom>
        </p:spPr>
      </p:pic>
      <p:pic>
        <p:nvPicPr>
          <p:cNvPr id="11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FACD064A-04E7-41EE-B811-442114F128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3784" y="1813214"/>
            <a:ext cx="459477" cy="772390"/>
          </a:xfrm>
          <a:prstGeom prst="rect">
            <a:avLst/>
          </a:prstGeom>
        </p:spPr>
      </p:pic>
      <p:pic>
        <p:nvPicPr>
          <p:cNvPr id="12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375D092F-26B1-4443-8C40-E7B58D421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3079" y="1813213"/>
            <a:ext cx="459477" cy="772390"/>
          </a:xfrm>
          <a:prstGeom prst="rect">
            <a:avLst/>
          </a:prstGeom>
        </p:spPr>
      </p:pic>
      <p:pic>
        <p:nvPicPr>
          <p:cNvPr id="17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C3A1F976-E076-4F70-AC40-0FE7F0690C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1082" y="3158962"/>
            <a:ext cx="595746" cy="548733"/>
          </a:xfrm>
          <a:prstGeom prst="rect">
            <a:avLst/>
          </a:prstGeom>
        </p:spPr>
      </p:pic>
      <p:pic>
        <p:nvPicPr>
          <p:cNvPr id="19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D41AAD6A-B022-4933-BBAB-7C1FADB5E3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5741" y="3158962"/>
            <a:ext cx="595746" cy="548733"/>
          </a:xfrm>
          <a:prstGeom prst="rect">
            <a:avLst/>
          </a:prstGeom>
        </p:spPr>
      </p:pic>
      <p:pic>
        <p:nvPicPr>
          <p:cNvPr id="20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90B305FD-A3D6-4F69-B492-EEE8526132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79673" y="3132984"/>
            <a:ext cx="595746" cy="548733"/>
          </a:xfrm>
          <a:prstGeom prst="rect">
            <a:avLst/>
          </a:prstGeom>
        </p:spPr>
      </p:pic>
      <p:pic>
        <p:nvPicPr>
          <p:cNvPr id="21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EBB1E5E8-3B53-45EB-8FAF-AB2DA648C2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3604" y="3132985"/>
            <a:ext cx="595746" cy="548733"/>
          </a:xfrm>
          <a:prstGeom prst="rect">
            <a:avLst/>
          </a:prstGeom>
        </p:spPr>
      </p:pic>
      <p:pic>
        <p:nvPicPr>
          <p:cNvPr id="36" name="Picture 36" descr="A picture containing shape&#10;&#10;Description automatically generated">
            <a:extLst>
              <a:ext uri="{FF2B5EF4-FFF2-40B4-BE49-F238E27FC236}">
                <a16:creationId xmlns:a16="http://schemas.microsoft.com/office/drawing/2014/main" id="{6393CDE7-CA8E-42EF-8CEB-EC1FA5D9D2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64377" y="5850528"/>
            <a:ext cx="483178" cy="283126"/>
          </a:xfrm>
          <a:prstGeom prst="rect">
            <a:avLst/>
          </a:prstGeom>
        </p:spPr>
      </p:pic>
      <p:pic>
        <p:nvPicPr>
          <p:cNvPr id="2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BD8D57A9-C615-4873-9CDD-3B3EFEA2012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26673" y="661417"/>
            <a:ext cx="1184564" cy="573509"/>
          </a:xfrm>
          <a:prstGeom prst="rect">
            <a:avLst/>
          </a:prstGeom>
        </p:spPr>
      </p:pic>
      <p:pic>
        <p:nvPicPr>
          <p:cNvPr id="18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C5CC8F34-FBA0-418F-8107-91888942A9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04459" y="666612"/>
            <a:ext cx="1184564" cy="573509"/>
          </a:xfrm>
          <a:prstGeom prst="rect">
            <a:avLst/>
          </a:prstGeom>
        </p:spPr>
      </p:pic>
      <p:pic>
        <p:nvPicPr>
          <p:cNvPr id="28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144D1931-A9C9-499C-ACDD-6431F1AB48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07778" y="666612"/>
            <a:ext cx="1184564" cy="573509"/>
          </a:xfrm>
          <a:prstGeom prst="rect">
            <a:avLst/>
          </a:prstGeom>
        </p:spPr>
      </p:pic>
      <p:pic>
        <p:nvPicPr>
          <p:cNvPr id="30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BAAA2C71-9B38-4495-8AEA-2C9B0EF0A4F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71709" y="666612"/>
            <a:ext cx="1184564" cy="573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5485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  <p:pic>
        <p:nvPicPr>
          <p:cNvPr id="5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507BE293-3F28-4F55-B1D3-34E3FF923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0439" y="4280622"/>
            <a:ext cx="462398" cy="773259"/>
          </a:xfrm>
          <a:prstGeom prst="rect">
            <a:avLst/>
          </a:prstGeom>
        </p:spPr>
      </p:pic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A215BCF8-5072-4DF2-AF23-2AED75D90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2325" y="4332576"/>
            <a:ext cx="462398" cy="773259"/>
          </a:xfrm>
          <a:prstGeom prst="rect">
            <a:avLst/>
          </a:prstGeom>
        </p:spPr>
      </p:pic>
      <p:pic>
        <p:nvPicPr>
          <p:cNvPr id="9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002E6564-BD8C-4F29-9F64-DEFA73C40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4580" y="1795896"/>
            <a:ext cx="459477" cy="772390"/>
          </a:xfrm>
          <a:prstGeom prst="rect">
            <a:avLst/>
          </a:prstGeom>
        </p:spPr>
      </p:pic>
      <p:pic>
        <p:nvPicPr>
          <p:cNvPr id="10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4D540C5B-5FCA-4C78-967C-A5A0BC66B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5829" y="1795895"/>
            <a:ext cx="459477" cy="772390"/>
          </a:xfrm>
          <a:prstGeom prst="rect">
            <a:avLst/>
          </a:prstGeom>
        </p:spPr>
      </p:pic>
      <p:pic>
        <p:nvPicPr>
          <p:cNvPr id="11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FACD064A-04E7-41EE-B811-442114F128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3784" y="1813214"/>
            <a:ext cx="459477" cy="772390"/>
          </a:xfrm>
          <a:prstGeom prst="rect">
            <a:avLst/>
          </a:prstGeom>
        </p:spPr>
      </p:pic>
      <p:pic>
        <p:nvPicPr>
          <p:cNvPr id="12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375D092F-26B1-4443-8C40-E7B58D421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3079" y="1813213"/>
            <a:ext cx="459477" cy="772390"/>
          </a:xfrm>
          <a:prstGeom prst="rect">
            <a:avLst/>
          </a:prstGeom>
        </p:spPr>
      </p:pic>
      <p:pic>
        <p:nvPicPr>
          <p:cNvPr id="17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C3A1F976-E076-4F70-AC40-0FE7F0690C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86446" y="682462"/>
            <a:ext cx="595746" cy="548733"/>
          </a:xfrm>
          <a:prstGeom prst="rect">
            <a:avLst/>
          </a:prstGeom>
        </p:spPr>
      </p:pic>
      <p:pic>
        <p:nvPicPr>
          <p:cNvPr id="19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D41AAD6A-B022-4933-BBAB-7C1FADB5E3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105" y="682462"/>
            <a:ext cx="595746" cy="548733"/>
          </a:xfrm>
          <a:prstGeom prst="rect">
            <a:avLst/>
          </a:prstGeom>
        </p:spPr>
      </p:pic>
      <p:pic>
        <p:nvPicPr>
          <p:cNvPr id="20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90B305FD-A3D6-4F69-B492-EEE8526132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45037" y="656484"/>
            <a:ext cx="595746" cy="548733"/>
          </a:xfrm>
          <a:prstGeom prst="rect">
            <a:avLst/>
          </a:prstGeom>
        </p:spPr>
      </p:pic>
      <p:pic>
        <p:nvPicPr>
          <p:cNvPr id="21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EBB1E5E8-3B53-45EB-8FAF-AB2DA648C2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08968" y="656485"/>
            <a:ext cx="595746" cy="548733"/>
          </a:xfrm>
          <a:prstGeom prst="rect">
            <a:avLst/>
          </a:prstGeom>
        </p:spPr>
      </p:pic>
      <p:pic>
        <p:nvPicPr>
          <p:cNvPr id="36" name="Picture 36" descr="A picture containing shape&#10;&#10;Description automatically generated">
            <a:extLst>
              <a:ext uri="{FF2B5EF4-FFF2-40B4-BE49-F238E27FC236}">
                <a16:creationId xmlns:a16="http://schemas.microsoft.com/office/drawing/2014/main" id="{6393CDE7-CA8E-42EF-8CEB-EC1FA5D9D2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64377" y="5850528"/>
            <a:ext cx="483178" cy="283126"/>
          </a:xfrm>
          <a:prstGeom prst="rect">
            <a:avLst/>
          </a:prstGeom>
        </p:spPr>
      </p:pic>
      <p:pic>
        <p:nvPicPr>
          <p:cNvPr id="2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BD8D57A9-C615-4873-9CDD-3B3EFEA2012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74719" y="3094621"/>
            <a:ext cx="1184564" cy="573509"/>
          </a:xfrm>
          <a:prstGeom prst="rect">
            <a:avLst/>
          </a:prstGeom>
        </p:spPr>
      </p:pic>
      <p:pic>
        <p:nvPicPr>
          <p:cNvPr id="18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C5CC8F34-FBA0-418F-8107-91888942A9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52505" y="3099816"/>
            <a:ext cx="1184564" cy="573509"/>
          </a:xfrm>
          <a:prstGeom prst="rect">
            <a:avLst/>
          </a:prstGeom>
        </p:spPr>
      </p:pic>
      <p:pic>
        <p:nvPicPr>
          <p:cNvPr id="28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144D1931-A9C9-499C-ACDD-6431F1AB48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55824" y="3099816"/>
            <a:ext cx="1184564" cy="573509"/>
          </a:xfrm>
          <a:prstGeom prst="rect">
            <a:avLst/>
          </a:prstGeom>
        </p:spPr>
      </p:pic>
      <p:pic>
        <p:nvPicPr>
          <p:cNvPr id="30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BAAA2C71-9B38-4495-8AEA-2C9B0EF0A4F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19755" y="3099816"/>
            <a:ext cx="1184564" cy="573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3025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  <p:pic>
        <p:nvPicPr>
          <p:cNvPr id="5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507BE293-3F28-4F55-B1D3-34E3FF923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5075" y="557213"/>
            <a:ext cx="462398" cy="773259"/>
          </a:xfrm>
          <a:prstGeom prst="rect">
            <a:avLst/>
          </a:prstGeom>
        </p:spPr>
      </p:pic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A215BCF8-5072-4DF2-AF23-2AED75D90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6961" y="609167"/>
            <a:ext cx="462398" cy="773259"/>
          </a:xfrm>
          <a:prstGeom prst="rect">
            <a:avLst/>
          </a:prstGeom>
        </p:spPr>
      </p:pic>
      <p:pic>
        <p:nvPicPr>
          <p:cNvPr id="9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002E6564-BD8C-4F29-9F64-DEFA73C40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603" y="5501987"/>
            <a:ext cx="459477" cy="772390"/>
          </a:xfrm>
          <a:prstGeom prst="rect">
            <a:avLst/>
          </a:prstGeom>
        </p:spPr>
      </p:pic>
      <p:pic>
        <p:nvPicPr>
          <p:cNvPr id="10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4D540C5B-5FCA-4C78-967C-A5A0BC66B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9852" y="5501986"/>
            <a:ext cx="459477" cy="772390"/>
          </a:xfrm>
          <a:prstGeom prst="rect">
            <a:avLst/>
          </a:prstGeom>
        </p:spPr>
      </p:pic>
      <p:pic>
        <p:nvPicPr>
          <p:cNvPr id="11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FACD064A-04E7-41EE-B811-442114F128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7807" y="5519305"/>
            <a:ext cx="459477" cy="772390"/>
          </a:xfrm>
          <a:prstGeom prst="rect">
            <a:avLst/>
          </a:prstGeom>
        </p:spPr>
      </p:pic>
      <p:pic>
        <p:nvPicPr>
          <p:cNvPr id="12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375D092F-26B1-4443-8C40-E7B58D421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7102" y="5519304"/>
            <a:ext cx="459477" cy="772390"/>
          </a:xfrm>
          <a:prstGeom prst="rect">
            <a:avLst/>
          </a:prstGeom>
        </p:spPr>
      </p:pic>
      <p:pic>
        <p:nvPicPr>
          <p:cNvPr id="17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C3A1F976-E076-4F70-AC40-0FE7F0690C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8400" y="4449166"/>
            <a:ext cx="595746" cy="548733"/>
          </a:xfrm>
          <a:prstGeom prst="rect">
            <a:avLst/>
          </a:prstGeom>
        </p:spPr>
      </p:pic>
      <p:pic>
        <p:nvPicPr>
          <p:cNvPr id="19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D41AAD6A-B022-4933-BBAB-7C1FADB5E3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3059" y="4449166"/>
            <a:ext cx="595746" cy="548733"/>
          </a:xfrm>
          <a:prstGeom prst="rect">
            <a:avLst/>
          </a:prstGeom>
        </p:spPr>
      </p:pic>
      <p:pic>
        <p:nvPicPr>
          <p:cNvPr id="20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90B305FD-A3D6-4F69-B492-EEE8526132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96991" y="4423188"/>
            <a:ext cx="595746" cy="548733"/>
          </a:xfrm>
          <a:prstGeom prst="rect">
            <a:avLst/>
          </a:prstGeom>
        </p:spPr>
      </p:pic>
      <p:pic>
        <p:nvPicPr>
          <p:cNvPr id="21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EBB1E5E8-3B53-45EB-8FAF-AB2DA648C2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60922" y="4423189"/>
            <a:ext cx="595746" cy="548733"/>
          </a:xfrm>
          <a:prstGeom prst="rect">
            <a:avLst/>
          </a:prstGeom>
        </p:spPr>
      </p:pic>
      <p:pic>
        <p:nvPicPr>
          <p:cNvPr id="36" name="Picture 36" descr="A picture containing shape&#10;&#10;Description automatically generated">
            <a:extLst>
              <a:ext uri="{FF2B5EF4-FFF2-40B4-BE49-F238E27FC236}">
                <a16:creationId xmlns:a16="http://schemas.microsoft.com/office/drawing/2014/main" id="{6393CDE7-CA8E-42EF-8CEB-EC1FA5D9D2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64377" y="2118460"/>
            <a:ext cx="483178" cy="283126"/>
          </a:xfrm>
          <a:prstGeom prst="rect">
            <a:avLst/>
          </a:prstGeom>
        </p:spPr>
      </p:pic>
      <p:pic>
        <p:nvPicPr>
          <p:cNvPr id="2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BD8D57A9-C615-4873-9CDD-3B3EFEA2012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74719" y="3094621"/>
            <a:ext cx="1184564" cy="573509"/>
          </a:xfrm>
          <a:prstGeom prst="rect">
            <a:avLst/>
          </a:prstGeom>
        </p:spPr>
      </p:pic>
      <p:pic>
        <p:nvPicPr>
          <p:cNvPr id="18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C5CC8F34-FBA0-418F-8107-91888942A9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52505" y="3099816"/>
            <a:ext cx="1184564" cy="573509"/>
          </a:xfrm>
          <a:prstGeom prst="rect">
            <a:avLst/>
          </a:prstGeom>
        </p:spPr>
      </p:pic>
      <p:pic>
        <p:nvPicPr>
          <p:cNvPr id="28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144D1931-A9C9-499C-ACDD-6431F1AB48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55824" y="3099816"/>
            <a:ext cx="1184564" cy="573509"/>
          </a:xfrm>
          <a:prstGeom prst="rect">
            <a:avLst/>
          </a:prstGeom>
        </p:spPr>
      </p:pic>
      <p:pic>
        <p:nvPicPr>
          <p:cNvPr id="30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BAAA2C71-9B38-4495-8AEA-2C9B0EF0A4F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19755" y="3099816"/>
            <a:ext cx="1184564" cy="573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8609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  <p:pic>
        <p:nvPicPr>
          <p:cNvPr id="5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507BE293-3F28-4F55-B1D3-34E3FF923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5075" y="557213"/>
            <a:ext cx="462398" cy="773259"/>
          </a:xfrm>
          <a:prstGeom prst="rect">
            <a:avLst/>
          </a:prstGeom>
        </p:spPr>
      </p:pic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A215BCF8-5072-4DF2-AF23-2AED75D90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6961" y="609167"/>
            <a:ext cx="462398" cy="773259"/>
          </a:xfrm>
          <a:prstGeom prst="rect">
            <a:avLst/>
          </a:prstGeom>
        </p:spPr>
      </p:pic>
      <p:pic>
        <p:nvPicPr>
          <p:cNvPr id="9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002E6564-BD8C-4F29-9F64-DEFA73C40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1285" y="4229101"/>
            <a:ext cx="459477" cy="772390"/>
          </a:xfrm>
          <a:prstGeom prst="rect">
            <a:avLst/>
          </a:prstGeom>
        </p:spPr>
      </p:pic>
      <p:pic>
        <p:nvPicPr>
          <p:cNvPr id="10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4D540C5B-5FCA-4C78-967C-A5A0BC66B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2534" y="4229100"/>
            <a:ext cx="459477" cy="772390"/>
          </a:xfrm>
          <a:prstGeom prst="rect">
            <a:avLst/>
          </a:prstGeom>
        </p:spPr>
      </p:pic>
      <p:pic>
        <p:nvPicPr>
          <p:cNvPr id="11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FACD064A-04E7-41EE-B811-442114F128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0489" y="4246419"/>
            <a:ext cx="459477" cy="772390"/>
          </a:xfrm>
          <a:prstGeom prst="rect">
            <a:avLst/>
          </a:prstGeom>
        </p:spPr>
      </p:pic>
      <p:pic>
        <p:nvPicPr>
          <p:cNvPr id="12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375D092F-26B1-4443-8C40-E7B58D421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59784" y="4246418"/>
            <a:ext cx="459477" cy="772390"/>
          </a:xfrm>
          <a:prstGeom prst="rect">
            <a:avLst/>
          </a:prstGeom>
        </p:spPr>
      </p:pic>
      <p:pic>
        <p:nvPicPr>
          <p:cNvPr id="17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C3A1F976-E076-4F70-AC40-0FE7F0690C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86445" y="5661439"/>
            <a:ext cx="595746" cy="548733"/>
          </a:xfrm>
          <a:prstGeom prst="rect">
            <a:avLst/>
          </a:prstGeom>
        </p:spPr>
      </p:pic>
      <p:pic>
        <p:nvPicPr>
          <p:cNvPr id="19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D41AAD6A-B022-4933-BBAB-7C1FADB5E3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104" y="5661439"/>
            <a:ext cx="595746" cy="548733"/>
          </a:xfrm>
          <a:prstGeom prst="rect">
            <a:avLst/>
          </a:prstGeom>
        </p:spPr>
      </p:pic>
      <p:pic>
        <p:nvPicPr>
          <p:cNvPr id="20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90B305FD-A3D6-4F69-B492-EEE8526132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45036" y="5635461"/>
            <a:ext cx="595746" cy="548733"/>
          </a:xfrm>
          <a:prstGeom prst="rect">
            <a:avLst/>
          </a:prstGeom>
        </p:spPr>
      </p:pic>
      <p:pic>
        <p:nvPicPr>
          <p:cNvPr id="21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EBB1E5E8-3B53-45EB-8FAF-AB2DA648C2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08967" y="5635462"/>
            <a:ext cx="595746" cy="548733"/>
          </a:xfrm>
          <a:prstGeom prst="rect">
            <a:avLst/>
          </a:prstGeom>
        </p:spPr>
      </p:pic>
      <p:pic>
        <p:nvPicPr>
          <p:cNvPr id="36" name="Picture 36" descr="A picture containing shape&#10;&#10;Description automatically generated">
            <a:extLst>
              <a:ext uri="{FF2B5EF4-FFF2-40B4-BE49-F238E27FC236}">
                <a16:creationId xmlns:a16="http://schemas.microsoft.com/office/drawing/2014/main" id="{6393CDE7-CA8E-42EF-8CEB-EC1FA5D9D2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9013" y="3339392"/>
            <a:ext cx="483178" cy="283126"/>
          </a:xfrm>
          <a:prstGeom prst="rect">
            <a:avLst/>
          </a:prstGeom>
        </p:spPr>
      </p:pic>
      <p:pic>
        <p:nvPicPr>
          <p:cNvPr id="2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BD8D57A9-C615-4873-9CDD-3B3EFEA2012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26673" y="1856371"/>
            <a:ext cx="1184564" cy="573509"/>
          </a:xfrm>
          <a:prstGeom prst="rect">
            <a:avLst/>
          </a:prstGeom>
        </p:spPr>
      </p:pic>
      <p:pic>
        <p:nvPicPr>
          <p:cNvPr id="18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C5CC8F34-FBA0-418F-8107-91888942A9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35186" y="1878884"/>
            <a:ext cx="1184564" cy="573509"/>
          </a:xfrm>
          <a:prstGeom prst="rect">
            <a:avLst/>
          </a:prstGeom>
        </p:spPr>
      </p:pic>
      <p:pic>
        <p:nvPicPr>
          <p:cNvPr id="28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144D1931-A9C9-499C-ACDD-6431F1AB48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38505" y="1878884"/>
            <a:ext cx="1184564" cy="573509"/>
          </a:xfrm>
          <a:prstGeom prst="rect">
            <a:avLst/>
          </a:prstGeom>
        </p:spPr>
      </p:pic>
      <p:pic>
        <p:nvPicPr>
          <p:cNvPr id="30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BAAA2C71-9B38-4495-8AEA-2C9B0EF0A4F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02436" y="1878884"/>
            <a:ext cx="1184564" cy="573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609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1F6E483-C2CC-45B8-9E53-591D26B99F9A}"/>
              </a:ext>
            </a:extLst>
          </p:cNvPr>
          <p:cNvSpPr txBox="1"/>
          <p:nvPr/>
        </p:nvSpPr>
        <p:spPr>
          <a:xfrm>
            <a:off x="2343150" y="1182832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/>
              <a:t>Oooo</a:t>
            </a:r>
          </a:p>
        </p:txBody>
      </p:sp>
      <p:pic>
        <p:nvPicPr>
          <p:cNvPr id="5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507BE293-3F28-4F55-B1D3-34E3FF923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780" y="1648258"/>
            <a:ext cx="462398" cy="773259"/>
          </a:xfrm>
          <a:prstGeom prst="rect">
            <a:avLst/>
          </a:prstGeom>
        </p:spPr>
      </p:pic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A215BCF8-5072-4DF2-AF23-2AED75D90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0984" y="1648257"/>
            <a:ext cx="462398" cy="7732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98CBE8-9427-4F02-ACE7-711457755DFC}"/>
              </a:ext>
            </a:extLst>
          </p:cNvPr>
          <p:cNvSpPr txBox="1"/>
          <p:nvPr/>
        </p:nvSpPr>
        <p:spPr>
          <a:xfrm>
            <a:off x="2343149" y="2351809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>
                <a:cs typeface="Calibri"/>
              </a:rPr>
              <a:t>Mmm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42426B-6914-4BD8-8461-67AC3E84C269}"/>
              </a:ext>
            </a:extLst>
          </p:cNvPr>
          <p:cNvSpPr txBox="1"/>
          <p:nvPr/>
        </p:nvSpPr>
        <p:spPr>
          <a:xfrm>
            <a:off x="7010398" y="2351808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>
                <a:cs typeface="Calibri"/>
              </a:rPr>
              <a:t>Mmm</a:t>
            </a:r>
          </a:p>
        </p:txBody>
      </p:sp>
      <p:pic>
        <p:nvPicPr>
          <p:cNvPr id="10" name="Picture 36" descr="A picture containing shape&#10;&#10;Description automatically generated">
            <a:extLst>
              <a:ext uri="{FF2B5EF4-FFF2-40B4-BE49-F238E27FC236}">
                <a16:creationId xmlns:a16="http://schemas.microsoft.com/office/drawing/2014/main" id="{958FFB7C-3486-4E07-A2E3-CF71AAA031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6332" y="724346"/>
            <a:ext cx="483178" cy="283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9089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  <p:pic>
        <p:nvPicPr>
          <p:cNvPr id="5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507BE293-3F28-4F55-B1D3-34E3FF923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5689" y="3068349"/>
            <a:ext cx="462398" cy="773259"/>
          </a:xfrm>
          <a:prstGeom prst="rect">
            <a:avLst/>
          </a:prstGeom>
        </p:spPr>
      </p:pic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A215BCF8-5072-4DF2-AF23-2AED75D90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7575" y="3120303"/>
            <a:ext cx="462398" cy="773259"/>
          </a:xfrm>
          <a:prstGeom prst="rect">
            <a:avLst/>
          </a:prstGeom>
        </p:spPr>
      </p:pic>
      <p:pic>
        <p:nvPicPr>
          <p:cNvPr id="9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002E6564-BD8C-4F29-9F64-DEFA73C40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2512" y="592283"/>
            <a:ext cx="459477" cy="772390"/>
          </a:xfrm>
          <a:prstGeom prst="rect">
            <a:avLst/>
          </a:prstGeom>
        </p:spPr>
      </p:pic>
      <p:pic>
        <p:nvPicPr>
          <p:cNvPr id="10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4D540C5B-5FCA-4C78-967C-A5A0BC66B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3761" y="592282"/>
            <a:ext cx="459477" cy="772390"/>
          </a:xfrm>
          <a:prstGeom prst="rect">
            <a:avLst/>
          </a:prstGeom>
        </p:spPr>
      </p:pic>
      <p:pic>
        <p:nvPicPr>
          <p:cNvPr id="11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FACD064A-04E7-41EE-B811-442114F128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1716" y="609601"/>
            <a:ext cx="459477" cy="772390"/>
          </a:xfrm>
          <a:prstGeom prst="rect">
            <a:avLst/>
          </a:prstGeom>
        </p:spPr>
      </p:pic>
      <p:pic>
        <p:nvPicPr>
          <p:cNvPr id="12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375D092F-26B1-4443-8C40-E7B58D421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1011" y="609600"/>
            <a:ext cx="459477" cy="772390"/>
          </a:xfrm>
          <a:prstGeom prst="rect">
            <a:avLst/>
          </a:prstGeom>
        </p:spPr>
      </p:pic>
      <p:pic>
        <p:nvPicPr>
          <p:cNvPr id="17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C3A1F976-E076-4F70-AC40-0FE7F0690C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86445" y="5661439"/>
            <a:ext cx="595746" cy="548733"/>
          </a:xfrm>
          <a:prstGeom prst="rect">
            <a:avLst/>
          </a:prstGeom>
        </p:spPr>
      </p:pic>
      <p:pic>
        <p:nvPicPr>
          <p:cNvPr id="19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D41AAD6A-B022-4933-BBAB-7C1FADB5E3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104" y="5661439"/>
            <a:ext cx="595746" cy="548733"/>
          </a:xfrm>
          <a:prstGeom prst="rect">
            <a:avLst/>
          </a:prstGeom>
        </p:spPr>
      </p:pic>
      <p:pic>
        <p:nvPicPr>
          <p:cNvPr id="20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90B305FD-A3D6-4F69-B492-EEE8526132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45036" y="5635461"/>
            <a:ext cx="595746" cy="548733"/>
          </a:xfrm>
          <a:prstGeom prst="rect">
            <a:avLst/>
          </a:prstGeom>
        </p:spPr>
      </p:pic>
      <p:pic>
        <p:nvPicPr>
          <p:cNvPr id="21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EBB1E5E8-3B53-45EB-8FAF-AB2DA648C2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08967" y="5635462"/>
            <a:ext cx="595746" cy="548733"/>
          </a:xfrm>
          <a:prstGeom prst="rect">
            <a:avLst/>
          </a:prstGeom>
        </p:spPr>
      </p:pic>
      <p:pic>
        <p:nvPicPr>
          <p:cNvPr id="36" name="Picture 36" descr="A picture containing shape&#10;&#10;Description automatically generated">
            <a:extLst>
              <a:ext uri="{FF2B5EF4-FFF2-40B4-BE49-F238E27FC236}">
                <a16:creationId xmlns:a16="http://schemas.microsoft.com/office/drawing/2014/main" id="{6393CDE7-CA8E-42EF-8CEB-EC1FA5D9D2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24990" y="4594960"/>
            <a:ext cx="483178" cy="283126"/>
          </a:xfrm>
          <a:prstGeom prst="rect">
            <a:avLst/>
          </a:prstGeom>
        </p:spPr>
      </p:pic>
      <p:pic>
        <p:nvPicPr>
          <p:cNvPr id="2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BD8D57A9-C615-4873-9CDD-3B3EFEA2012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26673" y="1856371"/>
            <a:ext cx="1184564" cy="573509"/>
          </a:xfrm>
          <a:prstGeom prst="rect">
            <a:avLst/>
          </a:prstGeom>
        </p:spPr>
      </p:pic>
      <p:pic>
        <p:nvPicPr>
          <p:cNvPr id="18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C5CC8F34-FBA0-418F-8107-91888942A9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35186" y="1878884"/>
            <a:ext cx="1184564" cy="573509"/>
          </a:xfrm>
          <a:prstGeom prst="rect">
            <a:avLst/>
          </a:prstGeom>
        </p:spPr>
      </p:pic>
      <p:pic>
        <p:nvPicPr>
          <p:cNvPr id="28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144D1931-A9C9-499C-ACDD-6431F1AB48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38505" y="1878884"/>
            <a:ext cx="1184564" cy="573509"/>
          </a:xfrm>
          <a:prstGeom prst="rect">
            <a:avLst/>
          </a:prstGeom>
        </p:spPr>
      </p:pic>
      <p:pic>
        <p:nvPicPr>
          <p:cNvPr id="30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BAAA2C71-9B38-4495-8AEA-2C9B0EF0A4F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02436" y="1878884"/>
            <a:ext cx="1184564" cy="573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79858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  <p:pic>
        <p:nvPicPr>
          <p:cNvPr id="5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507BE293-3F28-4F55-B1D3-34E3FF923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1053" y="5475576"/>
            <a:ext cx="462398" cy="773259"/>
          </a:xfrm>
          <a:prstGeom prst="rect">
            <a:avLst/>
          </a:prstGeom>
        </p:spPr>
      </p:pic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A215BCF8-5072-4DF2-AF23-2AED75D90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2939" y="5527530"/>
            <a:ext cx="462398" cy="773259"/>
          </a:xfrm>
          <a:prstGeom prst="rect">
            <a:avLst/>
          </a:prstGeom>
        </p:spPr>
      </p:pic>
      <p:pic>
        <p:nvPicPr>
          <p:cNvPr id="9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002E6564-BD8C-4F29-9F64-DEFA73C40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2512" y="592283"/>
            <a:ext cx="459477" cy="772390"/>
          </a:xfrm>
          <a:prstGeom prst="rect">
            <a:avLst/>
          </a:prstGeom>
        </p:spPr>
      </p:pic>
      <p:pic>
        <p:nvPicPr>
          <p:cNvPr id="10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4D540C5B-5FCA-4C78-967C-A5A0BC66B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3761" y="592282"/>
            <a:ext cx="459477" cy="772390"/>
          </a:xfrm>
          <a:prstGeom prst="rect">
            <a:avLst/>
          </a:prstGeom>
        </p:spPr>
      </p:pic>
      <p:pic>
        <p:nvPicPr>
          <p:cNvPr id="11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FACD064A-04E7-41EE-B811-442114F128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1716" y="609601"/>
            <a:ext cx="459477" cy="772390"/>
          </a:xfrm>
          <a:prstGeom prst="rect">
            <a:avLst/>
          </a:prstGeom>
        </p:spPr>
      </p:pic>
      <p:pic>
        <p:nvPicPr>
          <p:cNvPr id="12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375D092F-26B1-4443-8C40-E7B58D421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1011" y="609600"/>
            <a:ext cx="459477" cy="772390"/>
          </a:xfrm>
          <a:prstGeom prst="rect">
            <a:avLst/>
          </a:prstGeom>
        </p:spPr>
      </p:pic>
      <p:pic>
        <p:nvPicPr>
          <p:cNvPr id="17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C3A1F976-E076-4F70-AC40-0FE7F0690C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99013" y="3202258"/>
            <a:ext cx="595746" cy="548733"/>
          </a:xfrm>
          <a:prstGeom prst="rect">
            <a:avLst/>
          </a:prstGeom>
        </p:spPr>
      </p:pic>
      <p:pic>
        <p:nvPicPr>
          <p:cNvPr id="19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D41AAD6A-B022-4933-BBAB-7C1FADB5E3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3672" y="3202258"/>
            <a:ext cx="595746" cy="548733"/>
          </a:xfrm>
          <a:prstGeom prst="rect">
            <a:avLst/>
          </a:prstGeom>
        </p:spPr>
      </p:pic>
      <p:pic>
        <p:nvPicPr>
          <p:cNvPr id="20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90B305FD-A3D6-4F69-B492-EEE8526132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57604" y="3176280"/>
            <a:ext cx="595746" cy="548733"/>
          </a:xfrm>
          <a:prstGeom prst="rect">
            <a:avLst/>
          </a:prstGeom>
        </p:spPr>
      </p:pic>
      <p:pic>
        <p:nvPicPr>
          <p:cNvPr id="21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EBB1E5E8-3B53-45EB-8FAF-AB2DA648C2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21535" y="3176281"/>
            <a:ext cx="595746" cy="548733"/>
          </a:xfrm>
          <a:prstGeom prst="rect">
            <a:avLst/>
          </a:prstGeom>
        </p:spPr>
      </p:pic>
      <p:pic>
        <p:nvPicPr>
          <p:cNvPr id="36" name="Picture 36" descr="A picture containing shape&#10;&#10;Description automatically generated">
            <a:extLst>
              <a:ext uri="{FF2B5EF4-FFF2-40B4-BE49-F238E27FC236}">
                <a16:creationId xmlns:a16="http://schemas.microsoft.com/office/drawing/2014/main" id="{6393CDE7-CA8E-42EF-8CEB-EC1FA5D9D2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24990" y="4594960"/>
            <a:ext cx="483178" cy="283126"/>
          </a:xfrm>
          <a:prstGeom prst="rect">
            <a:avLst/>
          </a:prstGeom>
        </p:spPr>
      </p:pic>
      <p:pic>
        <p:nvPicPr>
          <p:cNvPr id="2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BD8D57A9-C615-4873-9CDD-3B3EFEA2012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26673" y="1856371"/>
            <a:ext cx="1184564" cy="573509"/>
          </a:xfrm>
          <a:prstGeom prst="rect">
            <a:avLst/>
          </a:prstGeom>
        </p:spPr>
      </p:pic>
      <p:pic>
        <p:nvPicPr>
          <p:cNvPr id="18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C5CC8F34-FBA0-418F-8107-91888942A9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35186" y="1878884"/>
            <a:ext cx="1184564" cy="573509"/>
          </a:xfrm>
          <a:prstGeom prst="rect">
            <a:avLst/>
          </a:prstGeom>
        </p:spPr>
      </p:pic>
      <p:pic>
        <p:nvPicPr>
          <p:cNvPr id="28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144D1931-A9C9-499C-ACDD-6431F1AB48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38505" y="1878884"/>
            <a:ext cx="1184564" cy="573509"/>
          </a:xfrm>
          <a:prstGeom prst="rect">
            <a:avLst/>
          </a:prstGeom>
        </p:spPr>
      </p:pic>
      <p:pic>
        <p:nvPicPr>
          <p:cNvPr id="30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BAAA2C71-9B38-4495-8AEA-2C9B0EF0A4F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02436" y="1878884"/>
            <a:ext cx="1184564" cy="573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7722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  <p:pic>
        <p:nvPicPr>
          <p:cNvPr id="5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507BE293-3F28-4F55-B1D3-34E3FF923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1053" y="5475576"/>
            <a:ext cx="462398" cy="773259"/>
          </a:xfrm>
          <a:prstGeom prst="rect">
            <a:avLst/>
          </a:prstGeom>
        </p:spPr>
      </p:pic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A215BCF8-5072-4DF2-AF23-2AED75D90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2939" y="5527530"/>
            <a:ext cx="462398" cy="773259"/>
          </a:xfrm>
          <a:prstGeom prst="rect">
            <a:avLst/>
          </a:prstGeom>
        </p:spPr>
      </p:pic>
      <p:pic>
        <p:nvPicPr>
          <p:cNvPr id="9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002E6564-BD8C-4F29-9F64-DEFA73C40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3853" y="3103419"/>
            <a:ext cx="459477" cy="772390"/>
          </a:xfrm>
          <a:prstGeom prst="rect">
            <a:avLst/>
          </a:prstGeom>
        </p:spPr>
      </p:pic>
      <p:pic>
        <p:nvPicPr>
          <p:cNvPr id="10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4D540C5B-5FCA-4C78-967C-A5A0BC66B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102" y="3103418"/>
            <a:ext cx="459477" cy="772390"/>
          </a:xfrm>
          <a:prstGeom prst="rect">
            <a:avLst/>
          </a:prstGeom>
        </p:spPr>
      </p:pic>
      <p:pic>
        <p:nvPicPr>
          <p:cNvPr id="11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FACD064A-04E7-41EE-B811-442114F128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3057" y="3120737"/>
            <a:ext cx="459477" cy="772390"/>
          </a:xfrm>
          <a:prstGeom prst="rect">
            <a:avLst/>
          </a:prstGeom>
        </p:spPr>
      </p:pic>
      <p:pic>
        <p:nvPicPr>
          <p:cNvPr id="12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375D092F-26B1-4443-8C40-E7B58D421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2352" y="3120736"/>
            <a:ext cx="459477" cy="772390"/>
          </a:xfrm>
          <a:prstGeom prst="rect">
            <a:avLst/>
          </a:prstGeom>
        </p:spPr>
      </p:pic>
      <p:pic>
        <p:nvPicPr>
          <p:cNvPr id="17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C3A1F976-E076-4F70-AC40-0FE7F0690C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55718" y="699781"/>
            <a:ext cx="595746" cy="548733"/>
          </a:xfrm>
          <a:prstGeom prst="rect">
            <a:avLst/>
          </a:prstGeom>
        </p:spPr>
      </p:pic>
      <p:pic>
        <p:nvPicPr>
          <p:cNvPr id="19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D41AAD6A-B022-4933-BBAB-7C1FADB5E3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0377" y="699781"/>
            <a:ext cx="595746" cy="548733"/>
          </a:xfrm>
          <a:prstGeom prst="rect">
            <a:avLst/>
          </a:prstGeom>
        </p:spPr>
      </p:pic>
      <p:pic>
        <p:nvPicPr>
          <p:cNvPr id="20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90B305FD-A3D6-4F69-B492-EEE8526132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14309" y="673803"/>
            <a:ext cx="595746" cy="548733"/>
          </a:xfrm>
          <a:prstGeom prst="rect">
            <a:avLst/>
          </a:prstGeom>
        </p:spPr>
      </p:pic>
      <p:pic>
        <p:nvPicPr>
          <p:cNvPr id="21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EBB1E5E8-3B53-45EB-8FAF-AB2DA648C2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78240" y="673804"/>
            <a:ext cx="595746" cy="548733"/>
          </a:xfrm>
          <a:prstGeom prst="rect">
            <a:avLst/>
          </a:prstGeom>
        </p:spPr>
      </p:pic>
      <p:pic>
        <p:nvPicPr>
          <p:cNvPr id="36" name="Picture 36" descr="A picture containing shape&#10;&#10;Description automatically generated">
            <a:extLst>
              <a:ext uri="{FF2B5EF4-FFF2-40B4-BE49-F238E27FC236}">
                <a16:creationId xmlns:a16="http://schemas.microsoft.com/office/drawing/2014/main" id="{6393CDE7-CA8E-42EF-8CEB-EC1FA5D9D2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33649" y="2014551"/>
            <a:ext cx="483178" cy="283126"/>
          </a:xfrm>
          <a:prstGeom prst="rect">
            <a:avLst/>
          </a:prstGeom>
        </p:spPr>
      </p:pic>
      <p:pic>
        <p:nvPicPr>
          <p:cNvPr id="2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BD8D57A9-C615-4873-9CDD-3B3EFEA2012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87286" y="4384825"/>
            <a:ext cx="1184564" cy="573509"/>
          </a:xfrm>
          <a:prstGeom prst="rect">
            <a:avLst/>
          </a:prstGeom>
        </p:spPr>
      </p:pic>
      <p:pic>
        <p:nvPicPr>
          <p:cNvPr id="18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C5CC8F34-FBA0-418F-8107-91888942A9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95799" y="4407338"/>
            <a:ext cx="1184564" cy="573509"/>
          </a:xfrm>
          <a:prstGeom prst="rect">
            <a:avLst/>
          </a:prstGeom>
        </p:spPr>
      </p:pic>
      <p:pic>
        <p:nvPicPr>
          <p:cNvPr id="28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144D1931-A9C9-499C-ACDD-6431F1AB48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99118" y="4407338"/>
            <a:ext cx="1184564" cy="573509"/>
          </a:xfrm>
          <a:prstGeom prst="rect">
            <a:avLst/>
          </a:prstGeom>
        </p:spPr>
      </p:pic>
      <p:pic>
        <p:nvPicPr>
          <p:cNvPr id="30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BAAA2C71-9B38-4495-8AEA-2C9B0EF0A4F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63049" y="4407338"/>
            <a:ext cx="1184564" cy="573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4649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  <p:pic>
        <p:nvPicPr>
          <p:cNvPr id="5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507BE293-3F28-4F55-B1D3-34E3FF923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1053" y="5475576"/>
            <a:ext cx="462398" cy="773259"/>
          </a:xfrm>
          <a:prstGeom prst="rect">
            <a:avLst/>
          </a:prstGeom>
        </p:spPr>
      </p:pic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A215BCF8-5072-4DF2-AF23-2AED75D90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2939" y="5527530"/>
            <a:ext cx="462398" cy="773259"/>
          </a:xfrm>
          <a:prstGeom prst="rect">
            <a:avLst/>
          </a:prstGeom>
        </p:spPr>
      </p:pic>
      <p:pic>
        <p:nvPicPr>
          <p:cNvPr id="9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002E6564-BD8C-4F29-9F64-DEFA73C40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3853" y="3103419"/>
            <a:ext cx="459477" cy="772390"/>
          </a:xfrm>
          <a:prstGeom prst="rect">
            <a:avLst/>
          </a:prstGeom>
        </p:spPr>
      </p:pic>
      <p:pic>
        <p:nvPicPr>
          <p:cNvPr id="10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4D540C5B-5FCA-4C78-967C-A5A0BC66B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102" y="3103418"/>
            <a:ext cx="459477" cy="772390"/>
          </a:xfrm>
          <a:prstGeom prst="rect">
            <a:avLst/>
          </a:prstGeom>
        </p:spPr>
      </p:pic>
      <p:pic>
        <p:nvPicPr>
          <p:cNvPr id="11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FACD064A-04E7-41EE-B811-442114F128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3057" y="3120737"/>
            <a:ext cx="459477" cy="772390"/>
          </a:xfrm>
          <a:prstGeom prst="rect">
            <a:avLst/>
          </a:prstGeom>
        </p:spPr>
      </p:pic>
      <p:pic>
        <p:nvPicPr>
          <p:cNvPr id="12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375D092F-26B1-4443-8C40-E7B58D421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2352" y="3120736"/>
            <a:ext cx="459477" cy="772390"/>
          </a:xfrm>
          <a:prstGeom prst="rect">
            <a:avLst/>
          </a:prstGeom>
        </p:spPr>
      </p:pic>
      <p:pic>
        <p:nvPicPr>
          <p:cNvPr id="17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C3A1F976-E076-4F70-AC40-0FE7F0690C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55718" y="1981326"/>
            <a:ext cx="595746" cy="548733"/>
          </a:xfrm>
          <a:prstGeom prst="rect">
            <a:avLst/>
          </a:prstGeom>
        </p:spPr>
      </p:pic>
      <p:pic>
        <p:nvPicPr>
          <p:cNvPr id="19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D41AAD6A-B022-4933-BBAB-7C1FADB5E3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0377" y="1981326"/>
            <a:ext cx="595746" cy="548733"/>
          </a:xfrm>
          <a:prstGeom prst="rect">
            <a:avLst/>
          </a:prstGeom>
        </p:spPr>
      </p:pic>
      <p:pic>
        <p:nvPicPr>
          <p:cNvPr id="20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90B305FD-A3D6-4F69-B492-EEE8526132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14309" y="1955348"/>
            <a:ext cx="595746" cy="548733"/>
          </a:xfrm>
          <a:prstGeom prst="rect">
            <a:avLst/>
          </a:prstGeom>
        </p:spPr>
      </p:pic>
      <p:pic>
        <p:nvPicPr>
          <p:cNvPr id="21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EBB1E5E8-3B53-45EB-8FAF-AB2DA648C2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78240" y="1955349"/>
            <a:ext cx="595746" cy="548733"/>
          </a:xfrm>
          <a:prstGeom prst="rect">
            <a:avLst/>
          </a:prstGeom>
        </p:spPr>
      </p:pic>
      <p:pic>
        <p:nvPicPr>
          <p:cNvPr id="36" name="Picture 36" descr="A picture containing shape&#10;&#10;Description automatically generated">
            <a:extLst>
              <a:ext uri="{FF2B5EF4-FFF2-40B4-BE49-F238E27FC236}">
                <a16:creationId xmlns:a16="http://schemas.microsoft.com/office/drawing/2014/main" id="{6393CDE7-CA8E-42EF-8CEB-EC1FA5D9D2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24990" y="819596"/>
            <a:ext cx="483178" cy="283126"/>
          </a:xfrm>
          <a:prstGeom prst="rect">
            <a:avLst/>
          </a:prstGeom>
        </p:spPr>
      </p:pic>
      <p:pic>
        <p:nvPicPr>
          <p:cNvPr id="2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BD8D57A9-C615-4873-9CDD-3B3EFEA2012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87286" y="4384825"/>
            <a:ext cx="1184564" cy="573509"/>
          </a:xfrm>
          <a:prstGeom prst="rect">
            <a:avLst/>
          </a:prstGeom>
        </p:spPr>
      </p:pic>
      <p:pic>
        <p:nvPicPr>
          <p:cNvPr id="18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C5CC8F34-FBA0-418F-8107-91888942A9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95799" y="4407338"/>
            <a:ext cx="1184564" cy="573509"/>
          </a:xfrm>
          <a:prstGeom prst="rect">
            <a:avLst/>
          </a:prstGeom>
        </p:spPr>
      </p:pic>
      <p:pic>
        <p:nvPicPr>
          <p:cNvPr id="28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144D1931-A9C9-499C-ACDD-6431F1AB48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99118" y="4407338"/>
            <a:ext cx="1184564" cy="573509"/>
          </a:xfrm>
          <a:prstGeom prst="rect">
            <a:avLst/>
          </a:prstGeom>
        </p:spPr>
      </p:pic>
      <p:pic>
        <p:nvPicPr>
          <p:cNvPr id="30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BAAA2C71-9B38-4495-8AEA-2C9B0EF0A4F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63049" y="4407338"/>
            <a:ext cx="1184564" cy="573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71421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  <p:pic>
        <p:nvPicPr>
          <p:cNvPr id="5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507BE293-3F28-4F55-B1D3-34E3FF923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6417" y="4280621"/>
            <a:ext cx="462398" cy="773259"/>
          </a:xfrm>
          <a:prstGeom prst="rect">
            <a:avLst/>
          </a:prstGeom>
        </p:spPr>
      </p:pic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A215BCF8-5072-4DF2-AF23-2AED75D90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8303" y="4332575"/>
            <a:ext cx="462398" cy="773259"/>
          </a:xfrm>
          <a:prstGeom prst="rect">
            <a:avLst/>
          </a:prstGeom>
        </p:spPr>
      </p:pic>
      <p:pic>
        <p:nvPicPr>
          <p:cNvPr id="9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002E6564-BD8C-4F29-9F64-DEFA73C40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3853" y="3103419"/>
            <a:ext cx="459477" cy="772390"/>
          </a:xfrm>
          <a:prstGeom prst="rect">
            <a:avLst/>
          </a:prstGeom>
        </p:spPr>
      </p:pic>
      <p:pic>
        <p:nvPicPr>
          <p:cNvPr id="10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4D540C5B-5FCA-4C78-967C-A5A0BC66B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102" y="3103418"/>
            <a:ext cx="459477" cy="772390"/>
          </a:xfrm>
          <a:prstGeom prst="rect">
            <a:avLst/>
          </a:prstGeom>
        </p:spPr>
      </p:pic>
      <p:pic>
        <p:nvPicPr>
          <p:cNvPr id="11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FACD064A-04E7-41EE-B811-442114F128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3057" y="3120737"/>
            <a:ext cx="459477" cy="772390"/>
          </a:xfrm>
          <a:prstGeom prst="rect">
            <a:avLst/>
          </a:prstGeom>
        </p:spPr>
      </p:pic>
      <p:pic>
        <p:nvPicPr>
          <p:cNvPr id="12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375D092F-26B1-4443-8C40-E7B58D421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2352" y="3120736"/>
            <a:ext cx="459477" cy="772390"/>
          </a:xfrm>
          <a:prstGeom prst="rect">
            <a:avLst/>
          </a:prstGeom>
        </p:spPr>
      </p:pic>
      <p:pic>
        <p:nvPicPr>
          <p:cNvPr id="17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C3A1F976-E076-4F70-AC40-0FE7F0690C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55718" y="1981326"/>
            <a:ext cx="595746" cy="548733"/>
          </a:xfrm>
          <a:prstGeom prst="rect">
            <a:avLst/>
          </a:prstGeom>
        </p:spPr>
      </p:pic>
      <p:pic>
        <p:nvPicPr>
          <p:cNvPr id="19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D41AAD6A-B022-4933-BBAB-7C1FADB5E3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0377" y="1981326"/>
            <a:ext cx="595746" cy="548733"/>
          </a:xfrm>
          <a:prstGeom prst="rect">
            <a:avLst/>
          </a:prstGeom>
        </p:spPr>
      </p:pic>
      <p:pic>
        <p:nvPicPr>
          <p:cNvPr id="20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90B305FD-A3D6-4F69-B492-EEE8526132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14309" y="1955348"/>
            <a:ext cx="595746" cy="548733"/>
          </a:xfrm>
          <a:prstGeom prst="rect">
            <a:avLst/>
          </a:prstGeom>
        </p:spPr>
      </p:pic>
      <p:pic>
        <p:nvPicPr>
          <p:cNvPr id="21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EBB1E5E8-3B53-45EB-8FAF-AB2DA648C2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78240" y="1955349"/>
            <a:ext cx="595746" cy="548733"/>
          </a:xfrm>
          <a:prstGeom prst="rect">
            <a:avLst/>
          </a:prstGeom>
        </p:spPr>
      </p:pic>
      <p:pic>
        <p:nvPicPr>
          <p:cNvPr id="36" name="Picture 36" descr="A picture containing shape&#10;&#10;Description automatically generated">
            <a:extLst>
              <a:ext uri="{FF2B5EF4-FFF2-40B4-BE49-F238E27FC236}">
                <a16:creationId xmlns:a16="http://schemas.microsoft.com/office/drawing/2014/main" id="{6393CDE7-CA8E-42EF-8CEB-EC1FA5D9D2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0354" y="5893824"/>
            <a:ext cx="483178" cy="283126"/>
          </a:xfrm>
          <a:prstGeom prst="rect">
            <a:avLst/>
          </a:prstGeom>
        </p:spPr>
      </p:pic>
      <p:pic>
        <p:nvPicPr>
          <p:cNvPr id="2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BD8D57A9-C615-4873-9CDD-3B3EFEA2012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95945" y="670075"/>
            <a:ext cx="1184564" cy="573509"/>
          </a:xfrm>
          <a:prstGeom prst="rect">
            <a:avLst/>
          </a:prstGeom>
        </p:spPr>
      </p:pic>
      <p:pic>
        <p:nvPicPr>
          <p:cNvPr id="18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C5CC8F34-FBA0-418F-8107-91888942A9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04458" y="692588"/>
            <a:ext cx="1184564" cy="573509"/>
          </a:xfrm>
          <a:prstGeom prst="rect">
            <a:avLst/>
          </a:prstGeom>
        </p:spPr>
      </p:pic>
      <p:pic>
        <p:nvPicPr>
          <p:cNvPr id="28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144D1931-A9C9-499C-ACDD-6431F1AB48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07777" y="692588"/>
            <a:ext cx="1184564" cy="573509"/>
          </a:xfrm>
          <a:prstGeom prst="rect">
            <a:avLst/>
          </a:prstGeom>
        </p:spPr>
      </p:pic>
      <p:pic>
        <p:nvPicPr>
          <p:cNvPr id="30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BAAA2C71-9B38-4495-8AEA-2C9B0EF0A4F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71708" y="692588"/>
            <a:ext cx="1184564" cy="573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9233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9374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1F6E483-C2CC-45B8-9E53-591D26B99F9A}"/>
              </a:ext>
            </a:extLst>
          </p:cNvPr>
          <p:cNvSpPr txBox="1"/>
          <p:nvPr/>
        </p:nvSpPr>
        <p:spPr>
          <a:xfrm>
            <a:off x="2343150" y="1182832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/>
              <a:t>Oooo</a:t>
            </a:r>
          </a:p>
        </p:txBody>
      </p:sp>
      <p:pic>
        <p:nvPicPr>
          <p:cNvPr id="5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507BE293-3F28-4F55-B1D3-34E3FF923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780" y="1648258"/>
            <a:ext cx="462398" cy="773259"/>
          </a:xfrm>
          <a:prstGeom prst="rect">
            <a:avLst/>
          </a:prstGeom>
        </p:spPr>
      </p:pic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A215BCF8-5072-4DF2-AF23-2AED75D90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0984" y="1648257"/>
            <a:ext cx="462398" cy="7732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98CBE8-9427-4F02-ACE7-711457755DFC}"/>
              </a:ext>
            </a:extLst>
          </p:cNvPr>
          <p:cNvSpPr txBox="1"/>
          <p:nvPr/>
        </p:nvSpPr>
        <p:spPr>
          <a:xfrm>
            <a:off x="2343149" y="2351809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>
                <a:cs typeface="Calibri"/>
              </a:rPr>
              <a:t>Mmm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42426B-6914-4BD8-8461-67AC3E84C269}"/>
              </a:ext>
            </a:extLst>
          </p:cNvPr>
          <p:cNvSpPr txBox="1"/>
          <p:nvPr/>
        </p:nvSpPr>
        <p:spPr>
          <a:xfrm>
            <a:off x="7010398" y="2351808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>
                <a:cs typeface="Calibri"/>
              </a:rPr>
              <a:t>Mmm</a:t>
            </a:r>
          </a:p>
        </p:txBody>
      </p:sp>
      <p:pic>
        <p:nvPicPr>
          <p:cNvPr id="9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002E6564-BD8C-4F29-9F64-DEFA73C40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3239" y="2878282"/>
            <a:ext cx="459477" cy="772390"/>
          </a:xfrm>
          <a:prstGeom prst="rect">
            <a:avLst/>
          </a:prstGeom>
        </p:spPr>
      </p:pic>
      <p:pic>
        <p:nvPicPr>
          <p:cNvPr id="10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4D540C5B-5FCA-4C78-967C-A5A0BC66B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4488" y="2878281"/>
            <a:ext cx="459477" cy="772390"/>
          </a:xfrm>
          <a:prstGeom prst="rect">
            <a:avLst/>
          </a:prstGeom>
        </p:spPr>
      </p:pic>
      <p:pic>
        <p:nvPicPr>
          <p:cNvPr id="11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FACD064A-04E7-41EE-B811-442114F128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2443" y="2878282"/>
            <a:ext cx="459477" cy="772390"/>
          </a:xfrm>
          <a:prstGeom prst="rect">
            <a:avLst/>
          </a:prstGeom>
        </p:spPr>
      </p:pic>
      <p:pic>
        <p:nvPicPr>
          <p:cNvPr id="12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375D092F-26B1-4443-8C40-E7B58D421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1738" y="2878281"/>
            <a:ext cx="459477" cy="77239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DF5F7EC-BF40-40D8-80E3-96B67DEB2DBD}"/>
              </a:ext>
            </a:extLst>
          </p:cNvPr>
          <p:cNvSpPr txBox="1"/>
          <p:nvPr/>
        </p:nvSpPr>
        <p:spPr>
          <a:xfrm>
            <a:off x="2343148" y="3633354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Cheese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A94D368-997D-446F-8B22-5BF0FD0087D6}"/>
              </a:ext>
            </a:extLst>
          </p:cNvPr>
          <p:cNvSpPr txBox="1"/>
          <p:nvPr/>
        </p:nvSpPr>
        <p:spPr>
          <a:xfrm>
            <a:off x="4646466" y="3633353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Cheese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D11578-8BB6-4E50-A5F1-76A51CC9C883}"/>
              </a:ext>
            </a:extLst>
          </p:cNvPr>
          <p:cNvSpPr txBox="1"/>
          <p:nvPr/>
        </p:nvSpPr>
        <p:spPr>
          <a:xfrm>
            <a:off x="7010398" y="3633354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Cheese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4BCEA62-2BA4-4468-A986-E414A97A82AB}"/>
              </a:ext>
            </a:extLst>
          </p:cNvPr>
          <p:cNvSpPr txBox="1"/>
          <p:nvPr/>
        </p:nvSpPr>
        <p:spPr>
          <a:xfrm>
            <a:off x="9313716" y="3633353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Cheese</a:t>
            </a:r>
          </a:p>
        </p:txBody>
      </p:sp>
      <p:pic>
        <p:nvPicPr>
          <p:cNvPr id="18" name="Picture 36" descr="A picture containing shape&#10;&#10;Description automatically generated">
            <a:extLst>
              <a:ext uri="{FF2B5EF4-FFF2-40B4-BE49-F238E27FC236}">
                <a16:creationId xmlns:a16="http://schemas.microsoft.com/office/drawing/2014/main" id="{A157C2CB-F7C7-40C3-BB2D-5073D5EEAF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6332" y="724346"/>
            <a:ext cx="483178" cy="283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020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1F6E483-C2CC-45B8-9E53-591D26B99F9A}"/>
              </a:ext>
            </a:extLst>
          </p:cNvPr>
          <p:cNvSpPr txBox="1"/>
          <p:nvPr/>
        </p:nvSpPr>
        <p:spPr>
          <a:xfrm>
            <a:off x="2343150" y="1182832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/>
              <a:t>Oooo</a:t>
            </a:r>
          </a:p>
        </p:txBody>
      </p:sp>
      <p:pic>
        <p:nvPicPr>
          <p:cNvPr id="5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507BE293-3F28-4F55-B1D3-34E3FF923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780" y="1648258"/>
            <a:ext cx="462398" cy="773259"/>
          </a:xfrm>
          <a:prstGeom prst="rect">
            <a:avLst/>
          </a:prstGeom>
        </p:spPr>
      </p:pic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A215BCF8-5072-4DF2-AF23-2AED75D90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0984" y="1648257"/>
            <a:ext cx="462398" cy="7732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98CBE8-9427-4F02-ACE7-711457755DFC}"/>
              </a:ext>
            </a:extLst>
          </p:cNvPr>
          <p:cNvSpPr txBox="1"/>
          <p:nvPr/>
        </p:nvSpPr>
        <p:spPr>
          <a:xfrm>
            <a:off x="2343149" y="2351809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>
                <a:cs typeface="Calibri"/>
              </a:rPr>
              <a:t>Mmm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42426B-6914-4BD8-8461-67AC3E84C269}"/>
              </a:ext>
            </a:extLst>
          </p:cNvPr>
          <p:cNvSpPr txBox="1"/>
          <p:nvPr/>
        </p:nvSpPr>
        <p:spPr>
          <a:xfrm>
            <a:off x="7010398" y="2351808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>
                <a:cs typeface="Calibri"/>
              </a:rPr>
              <a:t>Mmm</a:t>
            </a:r>
          </a:p>
        </p:txBody>
      </p:sp>
      <p:pic>
        <p:nvPicPr>
          <p:cNvPr id="9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002E6564-BD8C-4F29-9F64-DEFA73C40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3239" y="2878282"/>
            <a:ext cx="459477" cy="772390"/>
          </a:xfrm>
          <a:prstGeom prst="rect">
            <a:avLst/>
          </a:prstGeom>
        </p:spPr>
      </p:pic>
      <p:pic>
        <p:nvPicPr>
          <p:cNvPr id="10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4D540C5B-5FCA-4C78-967C-A5A0BC66B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4488" y="2878281"/>
            <a:ext cx="459477" cy="772390"/>
          </a:xfrm>
          <a:prstGeom prst="rect">
            <a:avLst/>
          </a:prstGeom>
        </p:spPr>
      </p:pic>
      <p:pic>
        <p:nvPicPr>
          <p:cNvPr id="11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FACD064A-04E7-41EE-B811-442114F128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2443" y="2878282"/>
            <a:ext cx="459477" cy="772390"/>
          </a:xfrm>
          <a:prstGeom prst="rect">
            <a:avLst/>
          </a:prstGeom>
        </p:spPr>
      </p:pic>
      <p:pic>
        <p:nvPicPr>
          <p:cNvPr id="12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375D092F-26B1-4443-8C40-E7B58D421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1738" y="2878281"/>
            <a:ext cx="459477" cy="77239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DF5F7EC-BF40-40D8-80E3-96B67DEB2DBD}"/>
              </a:ext>
            </a:extLst>
          </p:cNvPr>
          <p:cNvSpPr txBox="1"/>
          <p:nvPr/>
        </p:nvSpPr>
        <p:spPr>
          <a:xfrm>
            <a:off x="2343148" y="3633354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Cheese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A94D368-997D-446F-8B22-5BF0FD0087D6}"/>
              </a:ext>
            </a:extLst>
          </p:cNvPr>
          <p:cNvSpPr txBox="1"/>
          <p:nvPr/>
        </p:nvSpPr>
        <p:spPr>
          <a:xfrm>
            <a:off x="4646466" y="3633353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Cheese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D11578-8BB6-4E50-A5F1-76A51CC9C883}"/>
              </a:ext>
            </a:extLst>
          </p:cNvPr>
          <p:cNvSpPr txBox="1"/>
          <p:nvPr/>
        </p:nvSpPr>
        <p:spPr>
          <a:xfrm>
            <a:off x="7010398" y="3633354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Cheese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4BCEA62-2BA4-4468-A986-E414A97A82AB}"/>
              </a:ext>
            </a:extLst>
          </p:cNvPr>
          <p:cNvSpPr txBox="1"/>
          <p:nvPr/>
        </p:nvSpPr>
        <p:spPr>
          <a:xfrm>
            <a:off x="9313716" y="3633353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Cheese</a:t>
            </a:r>
          </a:p>
        </p:txBody>
      </p:sp>
      <p:pic>
        <p:nvPicPr>
          <p:cNvPr id="17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C3A1F976-E076-4F70-AC40-0FE7F0690C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3764" y="4198053"/>
            <a:ext cx="595746" cy="548733"/>
          </a:xfrm>
          <a:prstGeom prst="rect">
            <a:avLst/>
          </a:prstGeom>
        </p:spPr>
      </p:pic>
      <p:pic>
        <p:nvPicPr>
          <p:cNvPr id="19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D41AAD6A-B022-4933-BBAB-7C1FADB5E3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5014" y="4198053"/>
            <a:ext cx="595746" cy="548733"/>
          </a:xfrm>
          <a:prstGeom prst="rect">
            <a:avLst/>
          </a:prstGeom>
        </p:spPr>
      </p:pic>
      <p:pic>
        <p:nvPicPr>
          <p:cNvPr id="20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90B305FD-A3D6-4F69-B492-EEE8526132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88332" y="4198052"/>
            <a:ext cx="595746" cy="548733"/>
          </a:xfrm>
          <a:prstGeom prst="rect">
            <a:avLst/>
          </a:prstGeom>
        </p:spPr>
      </p:pic>
      <p:pic>
        <p:nvPicPr>
          <p:cNvPr id="21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EBB1E5E8-3B53-45EB-8FAF-AB2DA648C2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2263" y="4198053"/>
            <a:ext cx="595746" cy="548733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173ED5A1-5AE1-4BA7-A33D-6F1E9A475296}"/>
              </a:ext>
            </a:extLst>
          </p:cNvPr>
          <p:cNvSpPr txBox="1"/>
          <p:nvPr/>
        </p:nvSpPr>
        <p:spPr>
          <a:xfrm>
            <a:off x="2403761" y="4836967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Pizza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8C42925-4F44-445C-9FE0-62CB0E7B89E1}"/>
              </a:ext>
            </a:extLst>
          </p:cNvPr>
          <p:cNvSpPr txBox="1"/>
          <p:nvPr/>
        </p:nvSpPr>
        <p:spPr>
          <a:xfrm>
            <a:off x="4785010" y="4802330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Pizza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B8FB11F-0423-4697-AFD8-EDC3E347AC91}"/>
              </a:ext>
            </a:extLst>
          </p:cNvPr>
          <p:cNvSpPr txBox="1"/>
          <p:nvPr/>
        </p:nvSpPr>
        <p:spPr>
          <a:xfrm>
            <a:off x="7088329" y="4836967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Pizza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2DC0876-1CDA-4E7C-8A32-0CA2E8F66883}"/>
              </a:ext>
            </a:extLst>
          </p:cNvPr>
          <p:cNvSpPr txBox="1"/>
          <p:nvPr/>
        </p:nvSpPr>
        <p:spPr>
          <a:xfrm>
            <a:off x="9452260" y="4802330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Pizza</a:t>
            </a:r>
          </a:p>
        </p:txBody>
      </p:sp>
      <p:pic>
        <p:nvPicPr>
          <p:cNvPr id="36" name="Picture 36" descr="A picture containing shape&#10;&#10;Description automatically generated">
            <a:extLst>
              <a:ext uri="{FF2B5EF4-FFF2-40B4-BE49-F238E27FC236}">
                <a16:creationId xmlns:a16="http://schemas.microsoft.com/office/drawing/2014/main" id="{6393CDE7-CA8E-42EF-8CEB-EC1FA5D9D2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6332" y="724346"/>
            <a:ext cx="483178" cy="283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56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1F6E483-C2CC-45B8-9E53-591D26B99F9A}"/>
              </a:ext>
            </a:extLst>
          </p:cNvPr>
          <p:cNvSpPr txBox="1"/>
          <p:nvPr/>
        </p:nvSpPr>
        <p:spPr>
          <a:xfrm>
            <a:off x="2343150" y="1182832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/>
              <a:t>Oooo</a:t>
            </a:r>
          </a:p>
        </p:txBody>
      </p:sp>
      <p:pic>
        <p:nvPicPr>
          <p:cNvPr id="5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507BE293-3F28-4F55-B1D3-34E3FF923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780" y="1648258"/>
            <a:ext cx="462398" cy="773259"/>
          </a:xfrm>
          <a:prstGeom prst="rect">
            <a:avLst/>
          </a:prstGeom>
        </p:spPr>
      </p:pic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A215BCF8-5072-4DF2-AF23-2AED75D90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0984" y="1648257"/>
            <a:ext cx="462398" cy="7732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98CBE8-9427-4F02-ACE7-711457755DFC}"/>
              </a:ext>
            </a:extLst>
          </p:cNvPr>
          <p:cNvSpPr txBox="1"/>
          <p:nvPr/>
        </p:nvSpPr>
        <p:spPr>
          <a:xfrm>
            <a:off x="2343149" y="2351809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>
                <a:cs typeface="Calibri"/>
              </a:rPr>
              <a:t>Mmm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42426B-6914-4BD8-8461-67AC3E84C269}"/>
              </a:ext>
            </a:extLst>
          </p:cNvPr>
          <p:cNvSpPr txBox="1"/>
          <p:nvPr/>
        </p:nvSpPr>
        <p:spPr>
          <a:xfrm>
            <a:off x="7010398" y="2351808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>
                <a:cs typeface="Calibri"/>
              </a:rPr>
              <a:t>Mmm</a:t>
            </a:r>
          </a:p>
        </p:txBody>
      </p:sp>
      <p:pic>
        <p:nvPicPr>
          <p:cNvPr id="9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002E6564-BD8C-4F29-9F64-DEFA73C40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3239" y="2878282"/>
            <a:ext cx="459477" cy="772390"/>
          </a:xfrm>
          <a:prstGeom prst="rect">
            <a:avLst/>
          </a:prstGeom>
        </p:spPr>
      </p:pic>
      <p:pic>
        <p:nvPicPr>
          <p:cNvPr id="10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4D540C5B-5FCA-4C78-967C-A5A0BC66B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4488" y="2878281"/>
            <a:ext cx="459477" cy="772390"/>
          </a:xfrm>
          <a:prstGeom prst="rect">
            <a:avLst/>
          </a:prstGeom>
        </p:spPr>
      </p:pic>
      <p:pic>
        <p:nvPicPr>
          <p:cNvPr id="11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FACD064A-04E7-41EE-B811-442114F128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2443" y="2878282"/>
            <a:ext cx="459477" cy="772390"/>
          </a:xfrm>
          <a:prstGeom prst="rect">
            <a:avLst/>
          </a:prstGeom>
        </p:spPr>
      </p:pic>
      <p:pic>
        <p:nvPicPr>
          <p:cNvPr id="12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375D092F-26B1-4443-8C40-E7B58D421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1738" y="2878281"/>
            <a:ext cx="459477" cy="77239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DF5F7EC-BF40-40D8-80E3-96B67DEB2DBD}"/>
              </a:ext>
            </a:extLst>
          </p:cNvPr>
          <p:cNvSpPr txBox="1"/>
          <p:nvPr/>
        </p:nvSpPr>
        <p:spPr>
          <a:xfrm>
            <a:off x="2343148" y="3633354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Cheese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A94D368-997D-446F-8B22-5BF0FD0087D6}"/>
              </a:ext>
            </a:extLst>
          </p:cNvPr>
          <p:cNvSpPr txBox="1"/>
          <p:nvPr/>
        </p:nvSpPr>
        <p:spPr>
          <a:xfrm>
            <a:off x="4646466" y="3633353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Cheese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D11578-8BB6-4E50-A5F1-76A51CC9C883}"/>
              </a:ext>
            </a:extLst>
          </p:cNvPr>
          <p:cNvSpPr txBox="1"/>
          <p:nvPr/>
        </p:nvSpPr>
        <p:spPr>
          <a:xfrm>
            <a:off x="7010398" y="3633354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Cheese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4BCEA62-2BA4-4468-A986-E414A97A82AB}"/>
              </a:ext>
            </a:extLst>
          </p:cNvPr>
          <p:cNvSpPr txBox="1"/>
          <p:nvPr/>
        </p:nvSpPr>
        <p:spPr>
          <a:xfrm>
            <a:off x="9313716" y="3633353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Cheese</a:t>
            </a:r>
          </a:p>
        </p:txBody>
      </p:sp>
      <p:pic>
        <p:nvPicPr>
          <p:cNvPr id="17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C3A1F976-E076-4F70-AC40-0FE7F0690C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3764" y="4198053"/>
            <a:ext cx="595746" cy="548733"/>
          </a:xfrm>
          <a:prstGeom prst="rect">
            <a:avLst/>
          </a:prstGeom>
        </p:spPr>
      </p:pic>
      <p:pic>
        <p:nvPicPr>
          <p:cNvPr id="19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D41AAD6A-B022-4933-BBAB-7C1FADB5E3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5014" y="4198053"/>
            <a:ext cx="595746" cy="548733"/>
          </a:xfrm>
          <a:prstGeom prst="rect">
            <a:avLst/>
          </a:prstGeom>
        </p:spPr>
      </p:pic>
      <p:pic>
        <p:nvPicPr>
          <p:cNvPr id="20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90B305FD-A3D6-4F69-B492-EEE8526132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88332" y="4198052"/>
            <a:ext cx="595746" cy="548733"/>
          </a:xfrm>
          <a:prstGeom prst="rect">
            <a:avLst/>
          </a:prstGeom>
        </p:spPr>
      </p:pic>
      <p:pic>
        <p:nvPicPr>
          <p:cNvPr id="21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EBB1E5E8-3B53-45EB-8FAF-AB2DA648C2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2263" y="4198053"/>
            <a:ext cx="595746" cy="548733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173ED5A1-5AE1-4BA7-A33D-6F1E9A475296}"/>
              </a:ext>
            </a:extLst>
          </p:cNvPr>
          <p:cNvSpPr txBox="1"/>
          <p:nvPr/>
        </p:nvSpPr>
        <p:spPr>
          <a:xfrm>
            <a:off x="2403761" y="4836967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Pizza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8C42925-4F44-445C-9FE0-62CB0E7B89E1}"/>
              </a:ext>
            </a:extLst>
          </p:cNvPr>
          <p:cNvSpPr txBox="1"/>
          <p:nvPr/>
        </p:nvSpPr>
        <p:spPr>
          <a:xfrm>
            <a:off x="4785010" y="4802330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Pizza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B8FB11F-0423-4697-AFD8-EDC3E347AC91}"/>
              </a:ext>
            </a:extLst>
          </p:cNvPr>
          <p:cNvSpPr txBox="1"/>
          <p:nvPr/>
        </p:nvSpPr>
        <p:spPr>
          <a:xfrm>
            <a:off x="7088329" y="4836967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Pizza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2DC0876-1CDA-4E7C-8A32-0CA2E8F66883}"/>
              </a:ext>
            </a:extLst>
          </p:cNvPr>
          <p:cNvSpPr txBox="1"/>
          <p:nvPr/>
        </p:nvSpPr>
        <p:spPr>
          <a:xfrm>
            <a:off x="9452260" y="4802330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Pizza</a:t>
            </a:r>
          </a:p>
        </p:txBody>
      </p:sp>
      <p:pic>
        <p:nvPicPr>
          <p:cNvPr id="26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A6D1D893-2D12-4445-9C97-A9BFF41BFC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9355" y="5441235"/>
            <a:ext cx="1184564" cy="573509"/>
          </a:xfrm>
          <a:prstGeom prst="rect">
            <a:avLst/>
          </a:prstGeom>
        </p:spPr>
      </p:pic>
      <p:pic>
        <p:nvPicPr>
          <p:cNvPr id="28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2D601824-3233-49C4-8002-7C00B4BD31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0604" y="5441234"/>
            <a:ext cx="1184564" cy="573509"/>
          </a:xfrm>
          <a:prstGeom prst="rect">
            <a:avLst/>
          </a:prstGeom>
        </p:spPr>
      </p:pic>
      <p:pic>
        <p:nvPicPr>
          <p:cNvPr id="29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DEED96A4-DC75-4284-B45F-C978F583D9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8559" y="5441235"/>
            <a:ext cx="1184564" cy="573509"/>
          </a:xfrm>
          <a:prstGeom prst="rect">
            <a:avLst/>
          </a:prstGeom>
        </p:spPr>
      </p:pic>
      <p:pic>
        <p:nvPicPr>
          <p:cNvPr id="30" name="Picture 26" descr="A picture containing shape&#10;&#10;Description automatically generated">
            <a:extLst>
              <a:ext uri="{FF2B5EF4-FFF2-40B4-BE49-F238E27FC236}">
                <a16:creationId xmlns:a16="http://schemas.microsoft.com/office/drawing/2014/main" id="{503F6E04-1F9A-446E-A9E4-5963A9E41C1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35786" y="5441234"/>
            <a:ext cx="1184564" cy="573509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37D21C38-57C3-45C0-BAF2-9FA0CC022F20}"/>
              </a:ext>
            </a:extLst>
          </p:cNvPr>
          <p:cNvSpPr txBox="1"/>
          <p:nvPr/>
        </p:nvSpPr>
        <p:spPr>
          <a:xfrm>
            <a:off x="2109352" y="6023262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Pepperoni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B5C9203-DFC4-4840-B16C-F5C5CFE04594}"/>
              </a:ext>
            </a:extLst>
          </p:cNvPr>
          <p:cNvSpPr txBox="1"/>
          <p:nvPr/>
        </p:nvSpPr>
        <p:spPr>
          <a:xfrm>
            <a:off x="4490601" y="6023261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Pepperoni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0702506-8147-474F-A761-3F0B89F2572A}"/>
              </a:ext>
            </a:extLst>
          </p:cNvPr>
          <p:cNvSpPr txBox="1"/>
          <p:nvPr/>
        </p:nvSpPr>
        <p:spPr>
          <a:xfrm>
            <a:off x="6828556" y="6023262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Pepperoni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24DE4A1-A501-4EBD-BF4C-3A19B6099188}"/>
              </a:ext>
            </a:extLst>
          </p:cNvPr>
          <p:cNvSpPr txBox="1"/>
          <p:nvPr/>
        </p:nvSpPr>
        <p:spPr>
          <a:xfrm>
            <a:off x="9235783" y="6023261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Pepperoni</a:t>
            </a:r>
          </a:p>
        </p:txBody>
      </p:sp>
      <p:pic>
        <p:nvPicPr>
          <p:cNvPr id="36" name="Picture 36" descr="A picture containing shape&#10;&#10;Description automatically generated">
            <a:extLst>
              <a:ext uri="{FF2B5EF4-FFF2-40B4-BE49-F238E27FC236}">
                <a16:creationId xmlns:a16="http://schemas.microsoft.com/office/drawing/2014/main" id="{6393CDE7-CA8E-42EF-8CEB-EC1FA5D9D27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16332" y="724346"/>
            <a:ext cx="483178" cy="283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964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3235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1F6E483-C2CC-45B8-9E53-591D26B99F9A}"/>
              </a:ext>
            </a:extLst>
          </p:cNvPr>
          <p:cNvSpPr txBox="1"/>
          <p:nvPr/>
        </p:nvSpPr>
        <p:spPr>
          <a:xfrm>
            <a:off x="2343150" y="1182832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/>
              <a:t>Oooo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B1224D-635E-47BE-ACFE-F2C24115539A}"/>
              </a:ext>
            </a:extLst>
          </p:cNvPr>
          <p:cNvSpPr txBox="1"/>
          <p:nvPr/>
        </p:nvSpPr>
        <p:spPr>
          <a:xfrm>
            <a:off x="-116032" y="542060"/>
            <a:ext cx="178204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Whole Note</a:t>
            </a:r>
            <a:endParaRPr lang="en-US"/>
          </a:p>
          <a:p>
            <a:pPr algn="ctr"/>
            <a:r>
              <a:rPr lang="en-US" dirty="0">
                <a:cs typeface="Calibri"/>
              </a:rPr>
              <a:t>(Toom)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716B8461-A84A-453B-A14A-0E654CC9A571}"/>
              </a:ext>
            </a:extLst>
          </p:cNvPr>
          <p:cNvSpPr/>
          <p:nvPr/>
        </p:nvSpPr>
        <p:spPr>
          <a:xfrm>
            <a:off x="1454760" y="679876"/>
            <a:ext cx="580158" cy="3636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A7ED9DE3-C699-4EEA-A186-57987772528A}"/>
              </a:ext>
            </a:extLst>
          </p:cNvPr>
          <p:cNvSpPr/>
          <p:nvPr/>
        </p:nvSpPr>
        <p:spPr>
          <a:xfrm>
            <a:off x="3138954" y="1238387"/>
            <a:ext cx="6857999" cy="3117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36" descr="A picture containing shape&#10;&#10;Description automatically generated">
            <a:extLst>
              <a:ext uri="{FF2B5EF4-FFF2-40B4-BE49-F238E27FC236}">
                <a16:creationId xmlns:a16="http://schemas.microsoft.com/office/drawing/2014/main" id="{CF4100EB-BDA8-42A8-A525-3E18E5EB1C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6332" y="724346"/>
            <a:ext cx="483178" cy="283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748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7EAAD9-61F8-4A5B-A50F-9D1BDB0E374C}"/>
              </a:ext>
            </a:extLst>
          </p:cNvPr>
          <p:cNvGraphicFramePr>
            <a:graphicFrameLocks noGrp="1"/>
          </p:cNvGraphicFramePr>
          <p:nvPr/>
        </p:nvGraphicFramePr>
        <p:xfrm>
          <a:off x="1635512" y="334536"/>
          <a:ext cx="9352904" cy="6226095"/>
        </p:xfrm>
        <a:graphic>
          <a:graphicData uri="http://schemas.openxmlformats.org/drawingml/2006/table">
            <a:tbl>
              <a:tblPr firstCol="1">
                <a:tableStyleId>{5940675A-B579-460E-94D1-54222C63F5DA}</a:tableStyleId>
              </a:tblPr>
              <a:tblGrid>
                <a:gridCol w="2338226">
                  <a:extLst>
                    <a:ext uri="{9D8B030D-6E8A-4147-A177-3AD203B41FA5}">
                      <a16:colId xmlns:a16="http://schemas.microsoft.com/office/drawing/2014/main" val="31471090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3286621991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1425718473"/>
                    </a:ext>
                  </a:extLst>
                </a:gridCol>
                <a:gridCol w="2338226">
                  <a:extLst>
                    <a:ext uri="{9D8B030D-6E8A-4147-A177-3AD203B41FA5}">
                      <a16:colId xmlns:a16="http://schemas.microsoft.com/office/drawing/2014/main" val="606726623"/>
                    </a:ext>
                  </a:extLst>
                </a:gridCol>
              </a:tblGrid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819686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221672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092655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45979"/>
                  </a:ext>
                </a:extLst>
              </a:tr>
              <a:tr h="12452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18785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1F6E483-C2CC-45B8-9E53-591D26B99F9A}"/>
              </a:ext>
            </a:extLst>
          </p:cNvPr>
          <p:cNvSpPr txBox="1"/>
          <p:nvPr/>
        </p:nvSpPr>
        <p:spPr>
          <a:xfrm>
            <a:off x="2343150" y="1182832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/>
              <a:t>Oooo</a:t>
            </a:r>
          </a:p>
        </p:txBody>
      </p:sp>
      <p:pic>
        <p:nvPicPr>
          <p:cNvPr id="5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507BE293-3F28-4F55-B1D3-34E3FF923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780" y="1648258"/>
            <a:ext cx="462398" cy="773259"/>
          </a:xfrm>
          <a:prstGeom prst="rect">
            <a:avLst/>
          </a:prstGeom>
        </p:spPr>
      </p:pic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A215BCF8-5072-4DF2-AF23-2AED75D90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0984" y="1648257"/>
            <a:ext cx="462398" cy="7732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98CBE8-9427-4F02-ACE7-711457755DFC}"/>
              </a:ext>
            </a:extLst>
          </p:cNvPr>
          <p:cNvSpPr txBox="1"/>
          <p:nvPr/>
        </p:nvSpPr>
        <p:spPr>
          <a:xfrm>
            <a:off x="2343149" y="2351809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>
                <a:cs typeface="Calibri"/>
              </a:rPr>
              <a:t>Mmm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42426B-6914-4BD8-8461-67AC3E84C269}"/>
              </a:ext>
            </a:extLst>
          </p:cNvPr>
          <p:cNvSpPr txBox="1"/>
          <p:nvPr/>
        </p:nvSpPr>
        <p:spPr>
          <a:xfrm>
            <a:off x="7010398" y="2351808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>
                <a:cs typeface="Calibri"/>
              </a:rPr>
              <a:t>Mmm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EBFED0-0D65-4DE6-96C1-850B99FF107A}"/>
              </a:ext>
            </a:extLst>
          </p:cNvPr>
          <p:cNvSpPr txBox="1"/>
          <p:nvPr/>
        </p:nvSpPr>
        <p:spPr>
          <a:xfrm>
            <a:off x="-107373" y="1927514"/>
            <a:ext cx="178204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Half Note</a:t>
            </a:r>
            <a:endParaRPr lang="en-US"/>
          </a:p>
          <a:p>
            <a:pPr algn="ctr"/>
            <a:r>
              <a:rPr lang="en-US" dirty="0">
                <a:cs typeface="Calibri"/>
              </a:rPr>
              <a:t>(Too)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AE4BBBC2-0115-4FA3-A1E8-4695B8D0C23B}"/>
              </a:ext>
            </a:extLst>
          </p:cNvPr>
          <p:cNvSpPr/>
          <p:nvPr/>
        </p:nvSpPr>
        <p:spPr>
          <a:xfrm>
            <a:off x="1472078" y="2065330"/>
            <a:ext cx="580158" cy="3636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46FB6799-4164-460A-A7F7-C75DEC5FA54E}"/>
              </a:ext>
            </a:extLst>
          </p:cNvPr>
          <p:cNvSpPr/>
          <p:nvPr/>
        </p:nvSpPr>
        <p:spPr>
          <a:xfrm>
            <a:off x="3156272" y="2381387"/>
            <a:ext cx="1827068" cy="3117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314E9A39-D130-4229-828E-A193AF7FBC07}"/>
              </a:ext>
            </a:extLst>
          </p:cNvPr>
          <p:cNvSpPr/>
          <p:nvPr/>
        </p:nvSpPr>
        <p:spPr>
          <a:xfrm>
            <a:off x="7875477" y="2381387"/>
            <a:ext cx="1922318" cy="3117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36" descr="A picture containing shape&#10;&#10;Description automatically generated">
            <a:extLst>
              <a:ext uri="{FF2B5EF4-FFF2-40B4-BE49-F238E27FC236}">
                <a16:creationId xmlns:a16="http://schemas.microsoft.com/office/drawing/2014/main" id="{40AA8F28-2E6C-4A60-BF48-1C0AEC6417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6332" y="724346"/>
            <a:ext cx="483178" cy="283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292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350</cp:revision>
  <dcterms:created xsi:type="dcterms:W3CDTF">2020-10-03T22:51:50Z</dcterms:created>
  <dcterms:modified xsi:type="dcterms:W3CDTF">2020-10-16T19:01:18Z</dcterms:modified>
</cp:coreProperties>
</file>