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1839D9-19BE-42BC-9C66-25CD273E5BBA}" v="26" dt="2020-10-14T15:19:55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D71839D9-19BE-42BC-9C66-25CD273E5BBA}"/>
    <pc:docChg chg="undo custSel mod addSld modSld">
      <pc:chgData name="Owen Sheedy" userId="b1c9949c-efb5-4f8f-8e1c-29dbcaf5146f" providerId="ADAL" clId="{D71839D9-19BE-42BC-9C66-25CD273E5BBA}" dt="2020-10-14T15:20:05.255" v="53" actId="1076"/>
      <pc:docMkLst>
        <pc:docMk/>
      </pc:docMkLst>
      <pc:sldChg chg="addSp delSp modSp mod setBg">
        <pc:chgData name="Owen Sheedy" userId="b1c9949c-efb5-4f8f-8e1c-29dbcaf5146f" providerId="ADAL" clId="{D71839D9-19BE-42BC-9C66-25CD273E5BBA}" dt="2020-10-14T15:15:25.081" v="22" actId="26606"/>
        <pc:sldMkLst>
          <pc:docMk/>
          <pc:sldMk cId="109857222" sldId="256"/>
        </pc:sldMkLst>
        <pc:spChg chg="del">
          <ac:chgData name="Owen Sheedy" userId="b1c9949c-efb5-4f8f-8e1c-29dbcaf5146f" providerId="ADAL" clId="{D71839D9-19BE-42BC-9C66-25CD273E5BBA}" dt="2020-10-14T15:15:00.056" v="0" actId="478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b1c9949c-efb5-4f8f-8e1c-29dbcaf5146f" providerId="ADAL" clId="{D71839D9-19BE-42BC-9C66-25CD273E5BBA}" dt="2020-10-14T15:15:01.162" v="1" actId="478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Owen Sheedy" userId="b1c9949c-efb5-4f8f-8e1c-29dbcaf5146f" providerId="ADAL" clId="{D71839D9-19BE-42BC-9C66-25CD273E5BBA}" dt="2020-10-14T15:15:25.081" v="22" actId="26606"/>
          <ac:picMkLst>
            <pc:docMk/>
            <pc:sldMk cId="109857222" sldId="256"/>
            <ac:picMk id="1026" creationId="{C16614EF-48C9-4169-86FA-10CD24BBF0AA}"/>
          </ac:picMkLst>
        </pc:picChg>
        <pc:picChg chg="add mod">
          <ac:chgData name="Owen Sheedy" userId="b1c9949c-efb5-4f8f-8e1c-29dbcaf5146f" providerId="ADAL" clId="{D71839D9-19BE-42BC-9C66-25CD273E5BBA}" dt="2020-10-14T15:15:25.081" v="22" actId="26606"/>
          <ac:picMkLst>
            <pc:docMk/>
            <pc:sldMk cId="109857222" sldId="256"/>
            <ac:picMk id="1028" creationId="{757E29ED-9D53-4FD1-955A-532D66D34030}"/>
          </ac:picMkLst>
        </pc:picChg>
        <pc:picChg chg="add mod">
          <ac:chgData name="Owen Sheedy" userId="b1c9949c-efb5-4f8f-8e1c-29dbcaf5146f" providerId="ADAL" clId="{D71839D9-19BE-42BC-9C66-25CD273E5BBA}" dt="2020-10-14T15:15:25.081" v="22" actId="26606"/>
          <ac:picMkLst>
            <pc:docMk/>
            <pc:sldMk cId="109857222" sldId="256"/>
            <ac:picMk id="1030" creationId="{5EB26818-5F32-4E33-82F0-FB4301A76511}"/>
          </ac:picMkLst>
        </pc:picChg>
        <pc:picChg chg="add mod">
          <ac:chgData name="Owen Sheedy" userId="b1c9949c-efb5-4f8f-8e1c-29dbcaf5146f" providerId="ADAL" clId="{D71839D9-19BE-42BC-9C66-25CD273E5BBA}" dt="2020-10-14T15:15:25.081" v="22" actId="26606"/>
          <ac:picMkLst>
            <pc:docMk/>
            <pc:sldMk cId="109857222" sldId="256"/>
            <ac:picMk id="1032" creationId="{B3B4E210-E8AA-4875-8258-A989F15E7A24}"/>
          </ac:picMkLst>
        </pc:picChg>
      </pc:sldChg>
      <pc:sldChg chg="addSp modSp add mod">
        <pc:chgData name="Owen Sheedy" userId="b1c9949c-efb5-4f8f-8e1c-29dbcaf5146f" providerId="ADAL" clId="{D71839D9-19BE-42BC-9C66-25CD273E5BBA}" dt="2020-10-14T15:20:05.255" v="53" actId="1076"/>
        <pc:sldMkLst>
          <pc:docMk/>
          <pc:sldMk cId="959365009" sldId="257"/>
        </pc:sldMkLst>
        <pc:spChg chg="add mod">
          <ac:chgData name="Owen Sheedy" userId="b1c9949c-efb5-4f8f-8e1c-29dbcaf5146f" providerId="ADAL" clId="{D71839D9-19BE-42BC-9C66-25CD273E5BBA}" dt="2020-10-14T15:18:48.415" v="31" actId="1076"/>
          <ac:spMkLst>
            <pc:docMk/>
            <pc:sldMk cId="959365009" sldId="257"/>
            <ac:spMk id="2" creationId="{7D51B3D8-93A7-49E6-B0BD-81F9AB010DA7}"/>
          </ac:spMkLst>
        </pc:spChg>
        <pc:spChg chg="add mod">
          <ac:chgData name="Owen Sheedy" userId="b1c9949c-efb5-4f8f-8e1c-29dbcaf5146f" providerId="ADAL" clId="{D71839D9-19BE-42BC-9C66-25CD273E5BBA}" dt="2020-10-14T15:19:26.987" v="38" actId="1076"/>
          <ac:spMkLst>
            <pc:docMk/>
            <pc:sldMk cId="959365009" sldId="257"/>
            <ac:spMk id="7" creationId="{AF682C0E-0DFE-40D5-A8FD-96F591C5EB2D}"/>
          </ac:spMkLst>
        </pc:spChg>
        <pc:spChg chg="add mod">
          <ac:chgData name="Owen Sheedy" userId="b1c9949c-efb5-4f8f-8e1c-29dbcaf5146f" providerId="ADAL" clId="{D71839D9-19BE-42BC-9C66-25CD273E5BBA}" dt="2020-10-14T15:19:51.865" v="48"/>
          <ac:spMkLst>
            <pc:docMk/>
            <pc:sldMk cId="959365009" sldId="257"/>
            <ac:spMk id="8" creationId="{8B07E639-7251-4282-8E00-C4A0A1D7BFF4}"/>
          </ac:spMkLst>
        </pc:spChg>
        <pc:spChg chg="add mod">
          <ac:chgData name="Owen Sheedy" userId="b1c9949c-efb5-4f8f-8e1c-29dbcaf5146f" providerId="ADAL" clId="{D71839D9-19BE-42BC-9C66-25CD273E5BBA}" dt="2020-10-14T15:20:05.255" v="53" actId="1076"/>
          <ac:spMkLst>
            <pc:docMk/>
            <pc:sldMk cId="959365009" sldId="257"/>
            <ac:spMk id="9" creationId="{B186A6BB-D75D-4BE8-9730-53B92443CA3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C16614EF-48C9-4169-86FA-10CD24BBF0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975139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757E29ED-9D53-4FD1-955A-532D66D340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3585647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5EB26818-5F32-4E33-82F0-FB4301A76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6196155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e the source image">
            <a:extLst>
              <a:ext uri="{FF2B5EF4-FFF2-40B4-BE49-F238E27FC236}">
                <a16:creationId xmlns:a16="http://schemas.microsoft.com/office/drawing/2014/main" id="{B3B4E210-E8AA-4875-8258-A989F15E7A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8806663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C16614EF-48C9-4169-86FA-10CD24BBF0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975139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757E29ED-9D53-4FD1-955A-532D66D340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3585647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5EB26818-5F32-4E33-82F0-FB4301A765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6196155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e the source image">
            <a:extLst>
              <a:ext uri="{FF2B5EF4-FFF2-40B4-BE49-F238E27FC236}">
                <a16:creationId xmlns:a16="http://schemas.microsoft.com/office/drawing/2014/main" id="{B3B4E210-E8AA-4875-8258-A989F15E7A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8" b="-8"/>
          <a:stretch/>
        </p:blipFill>
        <p:spPr bwMode="auto">
          <a:xfrm>
            <a:off x="8806663" y="2146853"/>
            <a:ext cx="2410198" cy="2410198"/>
          </a:xfrm>
          <a:custGeom>
            <a:avLst/>
            <a:gdLst/>
            <a:ahLst/>
            <a:cxnLst/>
            <a:rect l="l" t="t" r="r" b="b"/>
            <a:pathLst>
              <a:path w="2849586" h="2849586">
                <a:moveTo>
                  <a:pt x="1424793" y="0"/>
                </a:moveTo>
                <a:cubicBezTo>
                  <a:pt x="2211684" y="0"/>
                  <a:pt x="2849586" y="637902"/>
                  <a:pt x="2849586" y="1424793"/>
                </a:cubicBezTo>
                <a:cubicBezTo>
                  <a:pt x="2849586" y="2211684"/>
                  <a:pt x="2211684" y="2849586"/>
                  <a:pt x="1424793" y="2849586"/>
                </a:cubicBezTo>
                <a:cubicBezTo>
                  <a:pt x="637902" y="2849586"/>
                  <a:pt x="0" y="2211684"/>
                  <a:pt x="0" y="1424793"/>
                </a:cubicBezTo>
                <a:cubicBezTo>
                  <a:pt x="0" y="637902"/>
                  <a:pt x="637902" y="0"/>
                  <a:pt x="142479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D51B3D8-93A7-49E6-B0BD-81F9AB010DA7}"/>
              </a:ext>
            </a:extLst>
          </p:cNvPr>
          <p:cNvSpPr txBox="1"/>
          <p:nvPr/>
        </p:nvSpPr>
        <p:spPr>
          <a:xfrm>
            <a:off x="1937856" y="2751787"/>
            <a:ext cx="771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1</a:t>
            </a:r>
            <a:endParaRPr lang="en-CA" sz="7200" dirty="0">
              <a:latin typeface="Berlin Sans FB Demi" panose="020E0802020502020306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682C0E-0DFE-40D5-A8FD-96F591C5EB2D}"/>
              </a:ext>
            </a:extLst>
          </p:cNvPr>
          <p:cNvSpPr txBox="1"/>
          <p:nvPr/>
        </p:nvSpPr>
        <p:spPr>
          <a:xfrm>
            <a:off x="4463575" y="2751786"/>
            <a:ext cx="771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2</a:t>
            </a:r>
            <a:endParaRPr lang="en-CA" sz="7200" dirty="0">
              <a:latin typeface="Berlin Sans FB Demi" panose="020E0802020502020306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07E639-7251-4282-8E00-C4A0A1D7BFF4}"/>
              </a:ext>
            </a:extLst>
          </p:cNvPr>
          <p:cNvSpPr txBox="1"/>
          <p:nvPr/>
        </p:nvSpPr>
        <p:spPr>
          <a:xfrm>
            <a:off x="7098483" y="2751786"/>
            <a:ext cx="771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3</a:t>
            </a:r>
            <a:endParaRPr lang="en-CA" sz="7200" dirty="0">
              <a:latin typeface="Berlin Sans FB Demi" panose="020E0802020502020306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86A6BB-D75D-4BE8-9730-53B92443CA3D}"/>
              </a:ext>
            </a:extLst>
          </p:cNvPr>
          <p:cNvSpPr txBox="1"/>
          <p:nvPr/>
        </p:nvSpPr>
        <p:spPr>
          <a:xfrm>
            <a:off x="9625868" y="2751785"/>
            <a:ext cx="7717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Berlin Sans FB Demi" panose="020E0802020502020306" pitchFamily="34" charset="0"/>
              </a:rPr>
              <a:t>4</a:t>
            </a:r>
            <a:endParaRPr lang="en-CA" sz="72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36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Berlin Sans FB Demi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Owen Sheedy</dc:creator>
  <cp:lastModifiedBy>Owen Sheedy</cp:lastModifiedBy>
  <cp:revision>1</cp:revision>
  <dcterms:created xsi:type="dcterms:W3CDTF">2020-10-14T15:15:25Z</dcterms:created>
  <dcterms:modified xsi:type="dcterms:W3CDTF">2020-10-14T15:20:07Z</dcterms:modified>
</cp:coreProperties>
</file>