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C4CE9-EF12-C51E-759D-FC450714ADC8}" v="17" dt="2020-04-21T15:38:34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10FC4CE9-EF12-C51E-759D-FC450714ADC8}"/>
    <pc:docChg chg="addSld delSld modSld">
      <pc:chgData name="Owen Sheedy" userId="S::owen.sheedy@lethsd.ab.ca::b1c9949c-efb5-4f8f-8e1c-29dbcaf5146f" providerId="AD" clId="Web-{10FC4CE9-EF12-C51E-759D-FC450714ADC8}" dt="2020-04-21T15:38:34.850" v="17"/>
      <pc:docMkLst>
        <pc:docMk/>
      </pc:docMkLst>
      <pc:sldChg chg="del">
        <pc:chgData name="Owen Sheedy" userId="S::owen.sheedy@lethsd.ab.ca::b1c9949c-efb5-4f8f-8e1c-29dbcaf5146f" providerId="AD" clId="Web-{10FC4CE9-EF12-C51E-759D-FC450714ADC8}" dt="2020-04-21T15:36:51.896" v="1"/>
        <pc:sldMkLst>
          <pc:docMk/>
          <pc:sldMk cId="2211856550" sldId="256"/>
        </pc:sldMkLst>
      </pc:sldChg>
      <pc:sldChg chg="addSp modSp new mod setBg">
        <pc:chgData name="Owen Sheedy" userId="S::owen.sheedy@lethsd.ab.ca::b1c9949c-efb5-4f8f-8e1c-29dbcaf5146f" providerId="AD" clId="Web-{10FC4CE9-EF12-C51E-759D-FC450714ADC8}" dt="2020-04-21T15:37:09.553" v="6"/>
        <pc:sldMkLst>
          <pc:docMk/>
          <pc:sldMk cId="335289472" sldId="257"/>
        </pc:sldMkLst>
        <pc:spChg chg="add">
          <ac:chgData name="Owen Sheedy" userId="S::owen.sheedy@lethsd.ab.ca::b1c9949c-efb5-4f8f-8e1c-29dbcaf5146f" providerId="AD" clId="Web-{10FC4CE9-EF12-C51E-759D-FC450714ADC8}" dt="2020-04-21T15:37:09.553" v="6"/>
          <ac:spMkLst>
            <pc:docMk/>
            <pc:sldMk cId="335289472" sldId="257"/>
            <ac:spMk id="7" creationId="{CAF43216-230D-4305-A1C8-B62D812B5A3E}"/>
          </ac:spMkLst>
        </pc:spChg>
        <pc:spChg chg="add">
          <ac:chgData name="Owen Sheedy" userId="S::owen.sheedy@lethsd.ab.ca::b1c9949c-efb5-4f8f-8e1c-29dbcaf5146f" providerId="AD" clId="Web-{10FC4CE9-EF12-C51E-759D-FC450714ADC8}" dt="2020-04-21T15:37:09.553" v="6"/>
          <ac:spMkLst>
            <pc:docMk/>
            <pc:sldMk cId="335289472" sldId="257"/>
            <ac:spMk id="11" creationId="{8B596859-88E8-4EB6-B800-82A454647840}"/>
          </ac:spMkLst>
        </pc:spChg>
        <pc:picChg chg="add mod">
          <ac:chgData name="Owen Sheedy" userId="S::owen.sheedy@lethsd.ab.ca::b1c9949c-efb5-4f8f-8e1c-29dbcaf5146f" providerId="AD" clId="Web-{10FC4CE9-EF12-C51E-759D-FC450714ADC8}" dt="2020-04-21T15:37:09.553" v="6"/>
          <ac:picMkLst>
            <pc:docMk/>
            <pc:sldMk cId="335289472" sldId="257"/>
            <ac:picMk id="2" creationId="{17041C74-56EB-4596-BC9A-054AD3340431}"/>
          </ac:picMkLst>
        </pc:picChg>
        <pc:picChg chg="add">
          <ac:chgData name="Owen Sheedy" userId="S::owen.sheedy@lethsd.ab.ca::b1c9949c-efb5-4f8f-8e1c-29dbcaf5146f" providerId="AD" clId="Web-{10FC4CE9-EF12-C51E-759D-FC450714ADC8}" dt="2020-04-21T15:37:09.553" v="6"/>
          <ac:picMkLst>
            <pc:docMk/>
            <pc:sldMk cId="335289472" sldId="257"/>
            <ac:picMk id="9" creationId="{ABFE1D33-74D4-49A6-BE38-4E9E88ED963B}"/>
          </ac:picMkLst>
        </pc:picChg>
      </pc:sldChg>
      <pc:sldChg chg="addSp modSp add mod replId setBg">
        <pc:chgData name="Owen Sheedy" userId="S::owen.sheedy@lethsd.ab.ca::b1c9949c-efb5-4f8f-8e1c-29dbcaf5146f" providerId="AD" clId="Web-{10FC4CE9-EF12-C51E-759D-FC450714ADC8}" dt="2020-04-21T15:37:24.490" v="8"/>
        <pc:sldMkLst>
          <pc:docMk/>
          <pc:sldMk cId="3770115008" sldId="258"/>
        </pc:sldMkLst>
        <pc:spChg chg="add">
          <ac:chgData name="Owen Sheedy" userId="S::owen.sheedy@lethsd.ab.ca::b1c9949c-efb5-4f8f-8e1c-29dbcaf5146f" providerId="AD" clId="Web-{10FC4CE9-EF12-C51E-759D-FC450714ADC8}" dt="2020-04-21T15:37:24.490" v="8"/>
          <ac:spMkLst>
            <pc:docMk/>
            <pc:sldMk cId="3770115008" sldId="258"/>
            <ac:spMk id="7" creationId="{CAF43216-230D-4305-A1C8-B62D812B5A3E}"/>
          </ac:spMkLst>
        </pc:spChg>
        <pc:spChg chg="add">
          <ac:chgData name="Owen Sheedy" userId="S::owen.sheedy@lethsd.ab.ca::b1c9949c-efb5-4f8f-8e1c-29dbcaf5146f" providerId="AD" clId="Web-{10FC4CE9-EF12-C51E-759D-FC450714ADC8}" dt="2020-04-21T15:37:24.490" v="8"/>
          <ac:spMkLst>
            <pc:docMk/>
            <pc:sldMk cId="3770115008" sldId="258"/>
            <ac:spMk id="11" creationId="{8B596859-88E8-4EB6-B800-82A454647840}"/>
          </ac:spMkLst>
        </pc:spChg>
        <pc:picChg chg="add mod">
          <ac:chgData name="Owen Sheedy" userId="S::owen.sheedy@lethsd.ab.ca::b1c9949c-efb5-4f8f-8e1c-29dbcaf5146f" providerId="AD" clId="Web-{10FC4CE9-EF12-C51E-759D-FC450714ADC8}" dt="2020-04-21T15:37:24.490" v="8"/>
          <ac:picMkLst>
            <pc:docMk/>
            <pc:sldMk cId="3770115008" sldId="258"/>
            <ac:picMk id="2" creationId="{6F199E34-E176-4894-88FE-472383939597}"/>
          </ac:picMkLst>
        </pc:picChg>
        <pc:picChg chg="add">
          <ac:chgData name="Owen Sheedy" userId="S::owen.sheedy@lethsd.ab.ca::b1c9949c-efb5-4f8f-8e1c-29dbcaf5146f" providerId="AD" clId="Web-{10FC4CE9-EF12-C51E-759D-FC450714ADC8}" dt="2020-04-21T15:37:24.490" v="8"/>
          <ac:picMkLst>
            <pc:docMk/>
            <pc:sldMk cId="3770115008" sldId="258"/>
            <ac:picMk id="9" creationId="{ABFE1D33-74D4-49A6-BE38-4E9E88ED963B}"/>
          </ac:picMkLst>
        </pc:picChg>
      </pc:sldChg>
      <pc:sldChg chg="addSp modSp add mod replId setBg">
        <pc:chgData name="Owen Sheedy" userId="S::owen.sheedy@lethsd.ab.ca::b1c9949c-efb5-4f8f-8e1c-29dbcaf5146f" providerId="AD" clId="Web-{10FC4CE9-EF12-C51E-759D-FC450714ADC8}" dt="2020-04-21T15:37:38.881" v="10"/>
        <pc:sldMkLst>
          <pc:docMk/>
          <pc:sldMk cId="2719791811" sldId="259"/>
        </pc:sldMkLst>
        <pc:spChg chg="add">
          <ac:chgData name="Owen Sheedy" userId="S::owen.sheedy@lethsd.ab.ca::b1c9949c-efb5-4f8f-8e1c-29dbcaf5146f" providerId="AD" clId="Web-{10FC4CE9-EF12-C51E-759D-FC450714ADC8}" dt="2020-04-21T15:37:38.881" v="10"/>
          <ac:spMkLst>
            <pc:docMk/>
            <pc:sldMk cId="2719791811" sldId="259"/>
            <ac:spMk id="7" creationId="{CAF43216-230D-4305-A1C8-B62D812B5A3E}"/>
          </ac:spMkLst>
        </pc:spChg>
        <pc:spChg chg="add">
          <ac:chgData name="Owen Sheedy" userId="S::owen.sheedy@lethsd.ab.ca::b1c9949c-efb5-4f8f-8e1c-29dbcaf5146f" providerId="AD" clId="Web-{10FC4CE9-EF12-C51E-759D-FC450714ADC8}" dt="2020-04-21T15:37:38.881" v="10"/>
          <ac:spMkLst>
            <pc:docMk/>
            <pc:sldMk cId="2719791811" sldId="259"/>
            <ac:spMk id="11" creationId="{8B596859-88E8-4EB6-B800-82A454647840}"/>
          </ac:spMkLst>
        </pc:spChg>
        <pc:picChg chg="add mod">
          <ac:chgData name="Owen Sheedy" userId="S::owen.sheedy@lethsd.ab.ca::b1c9949c-efb5-4f8f-8e1c-29dbcaf5146f" providerId="AD" clId="Web-{10FC4CE9-EF12-C51E-759D-FC450714ADC8}" dt="2020-04-21T15:37:38.881" v="10"/>
          <ac:picMkLst>
            <pc:docMk/>
            <pc:sldMk cId="2719791811" sldId="259"/>
            <ac:picMk id="2" creationId="{D89492A3-F1E3-441F-8D31-006740815ACA}"/>
          </ac:picMkLst>
        </pc:picChg>
        <pc:picChg chg="add">
          <ac:chgData name="Owen Sheedy" userId="S::owen.sheedy@lethsd.ab.ca::b1c9949c-efb5-4f8f-8e1c-29dbcaf5146f" providerId="AD" clId="Web-{10FC4CE9-EF12-C51E-759D-FC450714ADC8}" dt="2020-04-21T15:37:38.881" v="10"/>
          <ac:picMkLst>
            <pc:docMk/>
            <pc:sldMk cId="2719791811" sldId="259"/>
            <ac:picMk id="9" creationId="{ABFE1D33-74D4-49A6-BE38-4E9E88ED963B}"/>
          </ac:picMkLst>
        </pc:picChg>
      </pc:sldChg>
      <pc:sldChg chg="addSp modSp add mod replId setBg">
        <pc:chgData name="Owen Sheedy" userId="S::owen.sheedy@lethsd.ab.ca::b1c9949c-efb5-4f8f-8e1c-29dbcaf5146f" providerId="AD" clId="Web-{10FC4CE9-EF12-C51E-759D-FC450714ADC8}" dt="2020-04-21T15:38:15.272" v="14"/>
        <pc:sldMkLst>
          <pc:docMk/>
          <pc:sldMk cId="2846535686" sldId="260"/>
        </pc:sldMkLst>
        <pc:spChg chg="add">
          <ac:chgData name="Owen Sheedy" userId="S::owen.sheedy@lethsd.ab.ca::b1c9949c-efb5-4f8f-8e1c-29dbcaf5146f" providerId="AD" clId="Web-{10FC4CE9-EF12-C51E-759D-FC450714ADC8}" dt="2020-04-21T15:38:15.272" v="14"/>
          <ac:spMkLst>
            <pc:docMk/>
            <pc:sldMk cId="2846535686" sldId="260"/>
            <ac:spMk id="7" creationId="{CAF43216-230D-4305-A1C8-B62D812B5A3E}"/>
          </ac:spMkLst>
        </pc:spChg>
        <pc:spChg chg="add">
          <ac:chgData name="Owen Sheedy" userId="S::owen.sheedy@lethsd.ab.ca::b1c9949c-efb5-4f8f-8e1c-29dbcaf5146f" providerId="AD" clId="Web-{10FC4CE9-EF12-C51E-759D-FC450714ADC8}" dt="2020-04-21T15:38:15.272" v="14"/>
          <ac:spMkLst>
            <pc:docMk/>
            <pc:sldMk cId="2846535686" sldId="260"/>
            <ac:spMk id="11" creationId="{8B596859-88E8-4EB6-B800-82A454647840}"/>
          </ac:spMkLst>
        </pc:spChg>
        <pc:picChg chg="add mod">
          <ac:chgData name="Owen Sheedy" userId="S::owen.sheedy@lethsd.ab.ca::b1c9949c-efb5-4f8f-8e1c-29dbcaf5146f" providerId="AD" clId="Web-{10FC4CE9-EF12-C51E-759D-FC450714ADC8}" dt="2020-04-21T15:38:15.272" v="14"/>
          <ac:picMkLst>
            <pc:docMk/>
            <pc:sldMk cId="2846535686" sldId="260"/>
            <ac:picMk id="2" creationId="{CF0A5FF0-A449-4CE9-B250-42E23AAAD8D7}"/>
          </ac:picMkLst>
        </pc:picChg>
        <pc:picChg chg="add">
          <ac:chgData name="Owen Sheedy" userId="S::owen.sheedy@lethsd.ab.ca::b1c9949c-efb5-4f8f-8e1c-29dbcaf5146f" providerId="AD" clId="Web-{10FC4CE9-EF12-C51E-759D-FC450714ADC8}" dt="2020-04-21T15:38:15.272" v="14"/>
          <ac:picMkLst>
            <pc:docMk/>
            <pc:sldMk cId="2846535686" sldId="260"/>
            <ac:picMk id="9" creationId="{ABFE1D33-74D4-49A6-BE38-4E9E88ED963B}"/>
          </ac:picMkLst>
        </pc:picChg>
      </pc:sldChg>
      <pc:sldChg chg="addSp modSp add mod replId setBg">
        <pc:chgData name="Owen Sheedy" userId="S::owen.sheedy@lethsd.ab.ca::b1c9949c-efb5-4f8f-8e1c-29dbcaf5146f" providerId="AD" clId="Web-{10FC4CE9-EF12-C51E-759D-FC450714ADC8}" dt="2020-04-21T15:38:31.819" v="16"/>
        <pc:sldMkLst>
          <pc:docMk/>
          <pc:sldMk cId="1010075480" sldId="261"/>
        </pc:sldMkLst>
        <pc:spChg chg="add">
          <ac:chgData name="Owen Sheedy" userId="S::owen.sheedy@lethsd.ab.ca::b1c9949c-efb5-4f8f-8e1c-29dbcaf5146f" providerId="AD" clId="Web-{10FC4CE9-EF12-C51E-759D-FC450714ADC8}" dt="2020-04-21T15:38:31.819" v="16"/>
          <ac:spMkLst>
            <pc:docMk/>
            <pc:sldMk cId="1010075480" sldId="261"/>
            <ac:spMk id="7" creationId="{CAF43216-230D-4305-A1C8-B62D812B5A3E}"/>
          </ac:spMkLst>
        </pc:spChg>
        <pc:spChg chg="add">
          <ac:chgData name="Owen Sheedy" userId="S::owen.sheedy@lethsd.ab.ca::b1c9949c-efb5-4f8f-8e1c-29dbcaf5146f" providerId="AD" clId="Web-{10FC4CE9-EF12-C51E-759D-FC450714ADC8}" dt="2020-04-21T15:38:31.819" v="16"/>
          <ac:spMkLst>
            <pc:docMk/>
            <pc:sldMk cId="1010075480" sldId="261"/>
            <ac:spMk id="11" creationId="{8B596859-88E8-4EB6-B800-82A454647840}"/>
          </ac:spMkLst>
        </pc:spChg>
        <pc:picChg chg="add mod">
          <ac:chgData name="Owen Sheedy" userId="S::owen.sheedy@lethsd.ab.ca::b1c9949c-efb5-4f8f-8e1c-29dbcaf5146f" providerId="AD" clId="Web-{10FC4CE9-EF12-C51E-759D-FC450714ADC8}" dt="2020-04-21T15:38:31.819" v="16"/>
          <ac:picMkLst>
            <pc:docMk/>
            <pc:sldMk cId="1010075480" sldId="261"/>
            <ac:picMk id="2" creationId="{66035CEE-76B4-4693-A7AE-6870E106B1F8}"/>
          </ac:picMkLst>
        </pc:picChg>
        <pc:picChg chg="add">
          <ac:chgData name="Owen Sheedy" userId="S::owen.sheedy@lethsd.ab.ca::b1c9949c-efb5-4f8f-8e1c-29dbcaf5146f" providerId="AD" clId="Web-{10FC4CE9-EF12-C51E-759D-FC450714ADC8}" dt="2020-04-21T15:38:31.819" v="16"/>
          <ac:picMkLst>
            <pc:docMk/>
            <pc:sldMk cId="1010075480" sldId="261"/>
            <ac:picMk id="9" creationId="{ABFE1D33-74D4-49A6-BE38-4E9E88ED963B}"/>
          </ac:picMkLst>
        </pc:picChg>
      </pc:sldChg>
      <pc:sldChg chg="add del replId">
        <pc:chgData name="Owen Sheedy" userId="S::owen.sheedy@lethsd.ab.ca::b1c9949c-efb5-4f8f-8e1c-29dbcaf5146f" providerId="AD" clId="Web-{10FC4CE9-EF12-C51E-759D-FC450714ADC8}" dt="2020-04-21T15:38:34.850" v="17"/>
        <pc:sldMkLst>
          <pc:docMk/>
          <pc:sldMk cId="130417125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id="{17041C74-56EB-4596-BC9A-054AD3340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809" y="609600"/>
            <a:ext cx="7473244" cy="5604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28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id="{6F199E34-E176-4894-88FE-472383939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809" y="609600"/>
            <a:ext cx="7473244" cy="5604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011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89492A3-F1E3-441F-8D31-006740815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809" y="609600"/>
            <a:ext cx="7473244" cy="5604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979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CF0A5FF0-A449-4CE9-B250-42E23AAAD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809" y="609600"/>
            <a:ext cx="7473244" cy="5604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653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id="{66035CEE-76B4-4693-A7AE-6870E106B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809" y="609600"/>
            <a:ext cx="7473244" cy="5604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00754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2020-04-21T15:36:36Z</dcterms:created>
  <dcterms:modified xsi:type="dcterms:W3CDTF">2020-04-21T15:38:38Z</dcterms:modified>
</cp:coreProperties>
</file>