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D51384-416B-4E0C-BF6D-86F9B1EC7518}" v="25" dt="2020-09-28T23:19:31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C2D51384-416B-4E0C-BF6D-86F9B1EC7518}"/>
    <pc:docChg chg="undo custSel mod addSld delSld modSld">
      <pc:chgData name="Owen Sheedy" userId="b1c9949c-efb5-4f8f-8e1c-29dbcaf5146f" providerId="ADAL" clId="{C2D51384-416B-4E0C-BF6D-86F9B1EC7518}" dt="2020-09-28T23:19:45.035" v="150" actId="1076"/>
      <pc:docMkLst>
        <pc:docMk/>
      </pc:docMkLst>
      <pc:sldChg chg="del">
        <pc:chgData name="Owen Sheedy" userId="b1c9949c-efb5-4f8f-8e1c-29dbcaf5146f" providerId="ADAL" clId="{C2D51384-416B-4E0C-BF6D-86F9B1EC7518}" dt="2020-09-28T22:33:00.927" v="1" actId="47"/>
        <pc:sldMkLst>
          <pc:docMk/>
          <pc:sldMk cId="109857222" sldId="256"/>
        </pc:sldMkLst>
      </pc:sldChg>
      <pc:sldChg chg="addSp delSp modSp new mod setBg">
        <pc:chgData name="Owen Sheedy" userId="b1c9949c-efb5-4f8f-8e1c-29dbcaf5146f" providerId="ADAL" clId="{C2D51384-416B-4E0C-BF6D-86F9B1EC7518}" dt="2020-09-28T22:47:18.831" v="81" actId="1076"/>
        <pc:sldMkLst>
          <pc:docMk/>
          <pc:sldMk cId="2376287520" sldId="257"/>
        </pc:sldMkLst>
        <pc:spChg chg="mod ord">
          <ac:chgData name="Owen Sheedy" userId="b1c9949c-efb5-4f8f-8e1c-29dbcaf5146f" providerId="ADAL" clId="{C2D51384-416B-4E0C-BF6D-86F9B1EC7518}" dt="2020-09-28T22:40:32.328" v="64" actId="255"/>
          <ac:spMkLst>
            <pc:docMk/>
            <pc:sldMk cId="2376287520" sldId="257"/>
            <ac:spMk id="2" creationId="{28C0763F-1917-400C-A287-E5C8897B09BC}"/>
          </ac:spMkLst>
        </pc:spChg>
        <pc:spChg chg="del">
          <ac:chgData name="Owen Sheedy" userId="b1c9949c-efb5-4f8f-8e1c-29dbcaf5146f" providerId="ADAL" clId="{C2D51384-416B-4E0C-BF6D-86F9B1EC7518}" dt="2020-09-28T22:35:01.945" v="30"/>
          <ac:spMkLst>
            <pc:docMk/>
            <pc:sldMk cId="2376287520" sldId="257"/>
            <ac:spMk id="3" creationId="{4E809AD8-66C6-4065-8BCC-5D3C81887C53}"/>
          </ac:spMkLst>
        </pc:spChg>
        <pc:spChg chg="add del">
          <ac:chgData name="Owen Sheedy" userId="b1c9949c-efb5-4f8f-8e1c-29dbcaf5146f" providerId="ADAL" clId="{C2D51384-416B-4E0C-BF6D-86F9B1EC7518}" dt="2020-09-28T22:38:26.390" v="39"/>
          <ac:spMkLst>
            <pc:docMk/>
            <pc:sldMk cId="2376287520" sldId="257"/>
            <ac:spMk id="9" creationId="{84F629F2-4DEC-470B-9A2B-BFCE4012A907}"/>
          </ac:spMkLst>
        </pc:spChg>
        <pc:spChg chg="add del">
          <ac:chgData name="Owen Sheedy" userId="b1c9949c-efb5-4f8f-8e1c-29dbcaf5146f" providerId="ADAL" clId="{C2D51384-416B-4E0C-BF6D-86F9B1EC7518}" dt="2020-09-28T22:39:06.527" v="58" actId="26606"/>
          <ac:spMkLst>
            <pc:docMk/>
            <pc:sldMk cId="2376287520" sldId="257"/>
            <ac:spMk id="12" creationId="{21516CB1-E8C8-4751-B6A6-46B2D1E72A61}"/>
          </ac:spMkLst>
        </pc:spChg>
        <pc:spChg chg="add del">
          <ac:chgData name="Owen Sheedy" userId="b1c9949c-efb5-4f8f-8e1c-29dbcaf5146f" providerId="ADAL" clId="{C2D51384-416B-4E0C-BF6D-86F9B1EC7518}" dt="2020-09-28T22:39:06.527" v="58" actId="26606"/>
          <ac:spMkLst>
            <pc:docMk/>
            <pc:sldMk cId="2376287520" sldId="257"/>
            <ac:spMk id="14" creationId="{90C0C0D1-E79A-41FF-8322-256F6DD1499B}"/>
          </ac:spMkLst>
        </pc:spChg>
        <pc:spChg chg="add del">
          <ac:chgData name="Owen Sheedy" userId="b1c9949c-efb5-4f8f-8e1c-29dbcaf5146f" providerId="ADAL" clId="{C2D51384-416B-4E0C-BF6D-86F9B1EC7518}" dt="2020-09-28T22:39:06.527" v="58" actId="26606"/>
          <ac:spMkLst>
            <pc:docMk/>
            <pc:sldMk cId="2376287520" sldId="257"/>
            <ac:spMk id="16" creationId="{395FA420-5595-49D1-9D5F-79EC43B55574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18" creationId="{63F5877B-98C7-49DD-83AB-0F6F57CB6543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19" creationId="{4EA91930-66BC-4C41-B4F5-C31EB216F64B}"/>
          </ac:spMkLst>
        </pc:spChg>
        <pc:spChg chg="add del">
          <ac:chgData name="Owen Sheedy" userId="b1c9949c-efb5-4f8f-8e1c-29dbcaf5146f" providerId="ADAL" clId="{C2D51384-416B-4E0C-BF6D-86F9B1EC7518}" dt="2020-09-28T22:38:49.785" v="41" actId="26606"/>
          <ac:spMkLst>
            <pc:docMk/>
            <pc:sldMk cId="2376287520" sldId="257"/>
            <ac:spMk id="20" creationId="{BE9928D1-330A-4DE0-8187-83C51750BA2F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21" creationId="{6313CF8F-B436-401E-9575-DE0F8E8B5B17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22" creationId="{2A38CFE9-C30A-4551-ACCB-D5808FBC39CD}"/>
          </ac:spMkLst>
        </pc:spChg>
        <pc:spChg chg="add del">
          <ac:chgData name="Owen Sheedy" userId="b1c9949c-efb5-4f8f-8e1c-29dbcaf5146f" providerId="ADAL" clId="{C2D51384-416B-4E0C-BF6D-86F9B1EC7518}" dt="2020-09-28T22:38:49.785" v="41" actId="26606"/>
          <ac:spMkLst>
            <pc:docMk/>
            <pc:sldMk cId="2376287520" sldId="257"/>
            <ac:spMk id="23" creationId="{223D82F2-8828-4C80-AF95-242810EB9ABB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24" creationId="{67EF550F-47CE-4FB2-9DAC-12AD835C833D}"/>
          </ac:spMkLst>
        </pc:spChg>
        <pc:spChg chg="add del">
          <ac:chgData name="Owen Sheedy" userId="b1c9949c-efb5-4f8f-8e1c-29dbcaf5146f" providerId="ADAL" clId="{C2D51384-416B-4E0C-BF6D-86F9B1EC7518}" dt="2020-09-28T22:38:49.785" v="41" actId="26606"/>
          <ac:spMkLst>
            <pc:docMk/>
            <pc:sldMk cId="2376287520" sldId="257"/>
            <ac:spMk id="25" creationId="{7FD0D34F-65E4-4896-8016-F401017B67FD}"/>
          </ac:spMkLst>
        </pc:spChg>
        <pc:spChg chg="add del">
          <ac:chgData name="Owen Sheedy" userId="b1c9949c-efb5-4f8f-8e1c-29dbcaf5146f" providerId="ADAL" clId="{C2D51384-416B-4E0C-BF6D-86F9B1EC7518}" dt="2020-09-28T22:38:56.069" v="45" actId="26606"/>
          <ac:spMkLst>
            <pc:docMk/>
            <pc:sldMk cId="2376287520" sldId="257"/>
            <ac:spMk id="26" creationId="{34CC22F2-0A7A-4A10-ADF4-654A8E0EFC2D}"/>
          </ac:spMkLst>
        </pc:spChg>
        <pc:spChg chg="add del">
          <ac:chgData name="Owen Sheedy" userId="b1c9949c-efb5-4f8f-8e1c-29dbcaf5146f" providerId="ADAL" clId="{C2D51384-416B-4E0C-BF6D-86F9B1EC7518}" dt="2020-09-28T22:38:49.785" v="41" actId="26606"/>
          <ac:spMkLst>
            <pc:docMk/>
            <pc:sldMk cId="2376287520" sldId="257"/>
            <ac:spMk id="27" creationId="{27A25769-8A6A-4983-92E9-E41BEB530971}"/>
          </ac:spMkLst>
        </pc:spChg>
        <pc:spChg chg="add del">
          <ac:chgData name="Owen Sheedy" userId="b1c9949c-efb5-4f8f-8e1c-29dbcaf5146f" providerId="ADAL" clId="{C2D51384-416B-4E0C-BF6D-86F9B1EC7518}" dt="2020-09-28T22:38:57.427" v="47" actId="26606"/>
          <ac:spMkLst>
            <pc:docMk/>
            <pc:sldMk cId="2376287520" sldId="257"/>
            <ac:spMk id="28" creationId="{21516CB1-E8C8-4751-B6A6-46B2D1E72A61}"/>
          </ac:spMkLst>
        </pc:spChg>
        <pc:spChg chg="add del">
          <ac:chgData name="Owen Sheedy" userId="b1c9949c-efb5-4f8f-8e1c-29dbcaf5146f" providerId="ADAL" clId="{C2D51384-416B-4E0C-BF6D-86F9B1EC7518}" dt="2020-09-28T22:38:49.785" v="41" actId="26606"/>
          <ac:spMkLst>
            <pc:docMk/>
            <pc:sldMk cId="2376287520" sldId="257"/>
            <ac:spMk id="29" creationId="{D6669D83-0E36-4F8C-B68A-D549AC194A99}"/>
          </ac:spMkLst>
        </pc:spChg>
        <pc:spChg chg="add del">
          <ac:chgData name="Owen Sheedy" userId="b1c9949c-efb5-4f8f-8e1c-29dbcaf5146f" providerId="ADAL" clId="{C2D51384-416B-4E0C-BF6D-86F9B1EC7518}" dt="2020-09-28T22:38:57.427" v="47" actId="26606"/>
          <ac:spMkLst>
            <pc:docMk/>
            <pc:sldMk cId="2376287520" sldId="257"/>
            <ac:spMk id="30" creationId="{90C0C0D1-E79A-41FF-8322-256F6DD1499B}"/>
          </ac:spMkLst>
        </pc:spChg>
        <pc:spChg chg="add del">
          <ac:chgData name="Owen Sheedy" userId="b1c9949c-efb5-4f8f-8e1c-29dbcaf5146f" providerId="ADAL" clId="{C2D51384-416B-4E0C-BF6D-86F9B1EC7518}" dt="2020-09-28T22:38:53.419" v="43" actId="26606"/>
          <ac:spMkLst>
            <pc:docMk/>
            <pc:sldMk cId="2376287520" sldId="257"/>
            <ac:spMk id="31" creationId="{21516CB1-E8C8-4751-B6A6-46B2D1E72A61}"/>
          </ac:spMkLst>
        </pc:spChg>
        <pc:spChg chg="add del">
          <ac:chgData name="Owen Sheedy" userId="b1c9949c-efb5-4f8f-8e1c-29dbcaf5146f" providerId="ADAL" clId="{C2D51384-416B-4E0C-BF6D-86F9B1EC7518}" dt="2020-09-28T22:38:53.419" v="43" actId="26606"/>
          <ac:spMkLst>
            <pc:docMk/>
            <pc:sldMk cId="2376287520" sldId="257"/>
            <ac:spMk id="32" creationId="{90C0C0D1-E79A-41FF-8322-256F6DD1499B}"/>
          </ac:spMkLst>
        </pc:spChg>
        <pc:spChg chg="add del">
          <ac:chgData name="Owen Sheedy" userId="b1c9949c-efb5-4f8f-8e1c-29dbcaf5146f" providerId="ADAL" clId="{C2D51384-416B-4E0C-BF6D-86F9B1EC7518}" dt="2020-09-28T22:38:53.419" v="43" actId="26606"/>
          <ac:spMkLst>
            <pc:docMk/>
            <pc:sldMk cId="2376287520" sldId="257"/>
            <ac:spMk id="33" creationId="{395FA420-5595-49D1-9D5F-79EC43B55574}"/>
          </ac:spMkLst>
        </pc:spChg>
        <pc:spChg chg="add del">
          <ac:chgData name="Owen Sheedy" userId="b1c9949c-efb5-4f8f-8e1c-29dbcaf5146f" providerId="ADAL" clId="{C2D51384-416B-4E0C-BF6D-86F9B1EC7518}" dt="2020-09-28T22:38:53.419" v="43" actId="26606"/>
          <ac:spMkLst>
            <pc:docMk/>
            <pc:sldMk cId="2376287520" sldId="257"/>
            <ac:spMk id="34" creationId="{1C516A97-2C1B-418A-A6D3-4F6106CB932A}"/>
          </ac:spMkLst>
        </pc:spChg>
        <pc:spChg chg="add del">
          <ac:chgData name="Owen Sheedy" userId="b1c9949c-efb5-4f8f-8e1c-29dbcaf5146f" providerId="ADAL" clId="{C2D51384-416B-4E0C-BF6D-86F9B1EC7518}" dt="2020-09-28T22:38:57.427" v="47" actId="26606"/>
          <ac:spMkLst>
            <pc:docMk/>
            <pc:sldMk cId="2376287520" sldId="257"/>
            <ac:spMk id="35" creationId="{395FA420-5595-49D1-9D5F-79EC43B55574}"/>
          </ac:spMkLst>
        </pc:spChg>
        <pc:spChg chg="add del">
          <ac:chgData name="Owen Sheedy" userId="b1c9949c-efb5-4f8f-8e1c-29dbcaf5146f" providerId="ADAL" clId="{C2D51384-416B-4E0C-BF6D-86F9B1EC7518}" dt="2020-09-28T22:38:57.427" v="47" actId="26606"/>
          <ac:spMkLst>
            <pc:docMk/>
            <pc:sldMk cId="2376287520" sldId="257"/>
            <ac:spMk id="36" creationId="{1C516A97-2C1B-418A-A6D3-4F6106CB932A}"/>
          </ac:spMkLst>
        </pc:spChg>
        <pc:spChg chg="add del">
          <ac:chgData name="Owen Sheedy" userId="b1c9949c-efb5-4f8f-8e1c-29dbcaf5146f" providerId="ADAL" clId="{C2D51384-416B-4E0C-BF6D-86F9B1EC7518}" dt="2020-09-28T22:38:59.227" v="49" actId="26606"/>
          <ac:spMkLst>
            <pc:docMk/>
            <pc:sldMk cId="2376287520" sldId="257"/>
            <ac:spMk id="38" creationId="{73DE2CFE-42F2-48F0-8706-5264E012B10C}"/>
          </ac:spMkLst>
        </pc:spChg>
        <pc:spChg chg="add del">
          <ac:chgData name="Owen Sheedy" userId="b1c9949c-efb5-4f8f-8e1c-29dbcaf5146f" providerId="ADAL" clId="{C2D51384-416B-4E0C-BF6D-86F9B1EC7518}" dt="2020-09-28T22:39:00.814" v="51" actId="26606"/>
          <ac:spMkLst>
            <pc:docMk/>
            <pc:sldMk cId="2376287520" sldId="257"/>
            <ac:spMk id="40" creationId="{4038CB10-1F5C-4D54-9DF7-12586DE5B007}"/>
          </ac:spMkLst>
        </pc:spChg>
        <pc:spChg chg="add del">
          <ac:chgData name="Owen Sheedy" userId="b1c9949c-efb5-4f8f-8e1c-29dbcaf5146f" providerId="ADAL" clId="{C2D51384-416B-4E0C-BF6D-86F9B1EC7518}" dt="2020-09-28T22:39:00.814" v="51" actId="26606"/>
          <ac:spMkLst>
            <pc:docMk/>
            <pc:sldMk cId="2376287520" sldId="257"/>
            <ac:spMk id="41" creationId="{73ED6512-6858-4552-B699-9A97FE9A4EA2}"/>
          </ac:spMkLst>
        </pc:spChg>
        <pc:spChg chg="add del">
          <ac:chgData name="Owen Sheedy" userId="b1c9949c-efb5-4f8f-8e1c-29dbcaf5146f" providerId="ADAL" clId="{C2D51384-416B-4E0C-BF6D-86F9B1EC7518}" dt="2020-09-28T22:39:00.814" v="51" actId="26606"/>
          <ac:spMkLst>
            <pc:docMk/>
            <pc:sldMk cId="2376287520" sldId="257"/>
            <ac:spMk id="42" creationId="{28FDFECD-F956-476E-9ABA-9DF40488287A}"/>
          </ac:spMkLst>
        </pc:spChg>
        <pc:spChg chg="add del">
          <ac:chgData name="Owen Sheedy" userId="b1c9949c-efb5-4f8f-8e1c-29dbcaf5146f" providerId="ADAL" clId="{C2D51384-416B-4E0C-BF6D-86F9B1EC7518}" dt="2020-09-28T22:39:02.109" v="53" actId="26606"/>
          <ac:spMkLst>
            <pc:docMk/>
            <pc:sldMk cId="2376287520" sldId="257"/>
            <ac:spMk id="48" creationId="{9D3A9E89-033E-4C4A-8C41-416DABFFD307}"/>
          </ac:spMkLst>
        </pc:spChg>
        <pc:spChg chg="add del">
          <ac:chgData name="Owen Sheedy" userId="b1c9949c-efb5-4f8f-8e1c-29dbcaf5146f" providerId="ADAL" clId="{C2D51384-416B-4E0C-BF6D-86F9B1EC7518}" dt="2020-09-28T22:39:02.109" v="53" actId="26606"/>
          <ac:spMkLst>
            <pc:docMk/>
            <pc:sldMk cId="2376287520" sldId="257"/>
            <ac:spMk id="49" creationId="{78907291-9D6D-4740-81DB-441477BCA279}"/>
          </ac:spMkLst>
        </pc:spChg>
        <pc:spChg chg="add del">
          <ac:chgData name="Owen Sheedy" userId="b1c9949c-efb5-4f8f-8e1c-29dbcaf5146f" providerId="ADAL" clId="{C2D51384-416B-4E0C-BF6D-86F9B1EC7518}" dt="2020-09-28T22:39:02.109" v="53" actId="26606"/>
          <ac:spMkLst>
            <pc:docMk/>
            <pc:sldMk cId="2376287520" sldId="257"/>
            <ac:spMk id="50" creationId="{86293361-111E-427D-8E5B-256944AC8395}"/>
          </ac:spMkLst>
        </pc:spChg>
        <pc:spChg chg="add del">
          <ac:chgData name="Owen Sheedy" userId="b1c9949c-efb5-4f8f-8e1c-29dbcaf5146f" providerId="ADAL" clId="{C2D51384-416B-4E0C-BF6D-86F9B1EC7518}" dt="2020-09-28T22:39:02.109" v="53" actId="26606"/>
          <ac:spMkLst>
            <pc:docMk/>
            <pc:sldMk cId="2376287520" sldId="257"/>
            <ac:spMk id="65" creationId="{5B6F346B-ECF1-4DC0-B90B-A86256BEA8E8}"/>
          </ac:spMkLst>
        </pc:spChg>
        <pc:spChg chg="add del">
          <ac:chgData name="Owen Sheedy" userId="b1c9949c-efb5-4f8f-8e1c-29dbcaf5146f" providerId="ADAL" clId="{C2D51384-416B-4E0C-BF6D-86F9B1EC7518}" dt="2020-09-28T22:39:03.190" v="55" actId="26606"/>
          <ac:spMkLst>
            <pc:docMk/>
            <pc:sldMk cId="2376287520" sldId="257"/>
            <ac:spMk id="67" creationId="{B4D3D850-2041-4B7C-AED9-54DA385B14F7}"/>
          </ac:spMkLst>
        </pc:spChg>
        <pc:spChg chg="add del">
          <ac:chgData name="Owen Sheedy" userId="b1c9949c-efb5-4f8f-8e1c-29dbcaf5146f" providerId="ADAL" clId="{C2D51384-416B-4E0C-BF6D-86F9B1EC7518}" dt="2020-09-28T22:39:03.190" v="55" actId="26606"/>
          <ac:spMkLst>
            <pc:docMk/>
            <pc:sldMk cId="2376287520" sldId="257"/>
            <ac:spMk id="68" creationId="{B497CCB5-5FC2-473C-AFCC-2430CEF1DF71}"/>
          </ac:spMkLst>
        </pc:spChg>
        <pc:spChg chg="add del">
          <ac:chgData name="Owen Sheedy" userId="b1c9949c-efb5-4f8f-8e1c-29dbcaf5146f" providerId="ADAL" clId="{C2D51384-416B-4E0C-BF6D-86F9B1EC7518}" dt="2020-09-28T22:39:03.190" v="55" actId="26606"/>
          <ac:spMkLst>
            <pc:docMk/>
            <pc:sldMk cId="2376287520" sldId="257"/>
            <ac:spMk id="69" creationId="{599C8C75-BFDF-44E7-A028-EEB5EDD58817}"/>
          </ac:spMkLst>
        </pc:spChg>
        <pc:spChg chg="add del">
          <ac:chgData name="Owen Sheedy" userId="b1c9949c-efb5-4f8f-8e1c-29dbcaf5146f" providerId="ADAL" clId="{C2D51384-416B-4E0C-BF6D-86F9B1EC7518}" dt="2020-09-28T22:39:06.516" v="57" actId="26606"/>
          <ac:spMkLst>
            <pc:docMk/>
            <pc:sldMk cId="2376287520" sldId="257"/>
            <ac:spMk id="71" creationId="{9D3A9E89-033E-4C4A-8C41-416DABFFD307}"/>
          </ac:spMkLst>
        </pc:spChg>
        <pc:spChg chg="add del">
          <ac:chgData name="Owen Sheedy" userId="b1c9949c-efb5-4f8f-8e1c-29dbcaf5146f" providerId="ADAL" clId="{C2D51384-416B-4E0C-BF6D-86F9B1EC7518}" dt="2020-09-28T22:39:06.516" v="57" actId="26606"/>
          <ac:spMkLst>
            <pc:docMk/>
            <pc:sldMk cId="2376287520" sldId="257"/>
            <ac:spMk id="72" creationId="{86293361-111E-427D-8E5B-256944AC8395}"/>
          </ac:spMkLst>
        </pc:spChg>
        <pc:spChg chg="add del">
          <ac:chgData name="Owen Sheedy" userId="b1c9949c-efb5-4f8f-8e1c-29dbcaf5146f" providerId="ADAL" clId="{C2D51384-416B-4E0C-BF6D-86F9B1EC7518}" dt="2020-09-28T22:39:06.516" v="57" actId="26606"/>
          <ac:spMkLst>
            <pc:docMk/>
            <pc:sldMk cId="2376287520" sldId="257"/>
            <ac:spMk id="87" creationId="{5B6F346B-ECF1-4DC0-B90B-A86256BEA8E8}"/>
          </ac:spMkLst>
        </pc:spChg>
        <pc:spChg chg="add del">
          <ac:chgData name="Owen Sheedy" userId="b1c9949c-efb5-4f8f-8e1c-29dbcaf5146f" providerId="ADAL" clId="{C2D51384-416B-4E0C-BF6D-86F9B1EC7518}" dt="2020-09-28T22:39:06.516" v="57" actId="26606"/>
          <ac:spMkLst>
            <pc:docMk/>
            <pc:sldMk cId="2376287520" sldId="257"/>
            <ac:spMk id="88" creationId="{78907291-9D6D-4740-81DB-441477BCA279}"/>
          </ac:spMkLst>
        </pc:spChg>
        <pc:spChg chg="add mod">
          <ac:chgData name="Owen Sheedy" userId="b1c9949c-efb5-4f8f-8e1c-29dbcaf5146f" providerId="ADAL" clId="{C2D51384-416B-4E0C-BF6D-86F9B1EC7518}" dt="2020-09-28T22:47:18.831" v="81" actId="1076"/>
          <ac:spMkLst>
            <pc:docMk/>
            <pc:sldMk cId="2376287520" sldId="257"/>
            <ac:spMk id="89" creationId="{9066A30C-CBFF-4A13-ABED-5D8F23D4C97B}"/>
          </ac:spMkLst>
        </pc:spChg>
        <pc:spChg chg="add del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90" creationId="{21516CB1-E8C8-4751-B6A6-46B2D1E72A61}"/>
          </ac:spMkLst>
        </pc:spChg>
        <pc:spChg chg="add del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91" creationId="{90C0C0D1-E79A-41FF-8322-256F6DD1499B}"/>
          </ac:spMkLst>
        </pc:spChg>
        <pc:spChg chg="add del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92" creationId="{395FA420-5595-49D1-9D5F-79EC43B55574}"/>
          </ac:spMkLst>
        </pc:spChg>
        <pc:spChg chg="add del">
          <ac:chgData name="Owen Sheedy" userId="b1c9949c-efb5-4f8f-8e1c-29dbcaf5146f" providerId="ADAL" clId="{C2D51384-416B-4E0C-BF6D-86F9B1EC7518}" dt="2020-09-28T22:39:45.654" v="59"/>
          <ac:spMkLst>
            <pc:docMk/>
            <pc:sldMk cId="2376287520" sldId="257"/>
            <ac:spMk id="93" creationId="{1C516A97-2C1B-418A-A6D3-4F6106CB932A}"/>
          </ac:spMkLst>
        </pc:spChg>
        <pc:spChg chg="add del">
          <ac:chgData name="Owen Sheedy" userId="b1c9949c-efb5-4f8f-8e1c-29dbcaf5146f" providerId="ADAL" clId="{C2D51384-416B-4E0C-BF6D-86F9B1EC7518}" dt="2020-09-28T22:39:51.156" v="61" actId="26606"/>
          <ac:spMkLst>
            <pc:docMk/>
            <pc:sldMk cId="2376287520" sldId="257"/>
            <ac:spMk id="97" creationId="{53F29798-D584-4792-9B62-3F5F5C36D619}"/>
          </ac:spMkLst>
        </pc:spChg>
        <pc:spChg chg="add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99" creationId="{A3473CF9-37EB-43E7-89EF-D2D1C53D1DAC}"/>
          </ac:spMkLst>
        </pc:spChg>
        <pc:spChg chg="add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100" creationId="{D7D12574-25F0-4BB1-AA48-9DE7527AF5F4}"/>
          </ac:spMkLst>
        </pc:spChg>
        <pc:spChg chg="add">
          <ac:chgData name="Owen Sheedy" userId="b1c9949c-efb5-4f8f-8e1c-29dbcaf5146f" providerId="ADAL" clId="{C2D51384-416B-4E0C-BF6D-86F9B1EC7518}" dt="2020-09-28T22:39:51.166" v="62" actId="26606"/>
          <ac:spMkLst>
            <pc:docMk/>
            <pc:sldMk cId="2376287520" sldId="257"/>
            <ac:spMk id="101" creationId="{586B4EF9-43BA-4655-A6FF-1D8E21574C95}"/>
          </ac:spMkLst>
        </pc:spChg>
        <pc:grpChg chg="add del">
          <ac:chgData name="Owen Sheedy" userId="b1c9949c-efb5-4f8f-8e1c-29dbcaf5146f" providerId="ADAL" clId="{C2D51384-416B-4E0C-BF6D-86F9B1EC7518}" dt="2020-09-28T22:39:02.109" v="53" actId="26606"/>
          <ac:grpSpMkLst>
            <pc:docMk/>
            <pc:sldMk cId="2376287520" sldId="257"/>
            <ac:grpSpMk id="51" creationId="{A41D73DD-160B-4885-A9CF-94EADD70D421}"/>
          </ac:grpSpMkLst>
        </pc:grpChg>
        <pc:grpChg chg="add del">
          <ac:chgData name="Owen Sheedy" userId="b1c9949c-efb5-4f8f-8e1c-29dbcaf5146f" providerId="ADAL" clId="{C2D51384-416B-4E0C-BF6D-86F9B1EC7518}" dt="2020-09-28T22:39:06.516" v="57" actId="26606"/>
          <ac:grpSpMkLst>
            <pc:docMk/>
            <pc:sldMk cId="2376287520" sldId="257"/>
            <ac:grpSpMk id="73" creationId="{A41D73DD-160B-4885-A9CF-94EADD70D421}"/>
          </ac:grpSpMkLst>
        </pc:grpChg>
        <pc:picChg chg="add del mod modCrop">
          <ac:chgData name="Owen Sheedy" userId="b1c9949c-efb5-4f8f-8e1c-29dbcaf5146f" providerId="ADAL" clId="{C2D51384-416B-4E0C-BF6D-86F9B1EC7518}" dt="2020-09-28T22:37:17.712" v="36" actId="478"/>
          <ac:picMkLst>
            <pc:docMk/>
            <pc:sldMk cId="2376287520" sldId="257"/>
            <ac:picMk id="4" creationId="{CE37D0DB-300D-4CB7-B006-79638FCD0124}"/>
          </ac:picMkLst>
        </pc:picChg>
        <pc:picChg chg="add mod ord">
          <ac:chgData name="Owen Sheedy" userId="b1c9949c-efb5-4f8f-8e1c-29dbcaf5146f" providerId="ADAL" clId="{C2D51384-416B-4E0C-BF6D-86F9B1EC7518}" dt="2020-09-28T22:39:51.166" v="62" actId="26606"/>
          <ac:picMkLst>
            <pc:docMk/>
            <pc:sldMk cId="2376287520" sldId="257"/>
            <ac:picMk id="5" creationId="{30200848-434A-4751-89B7-7136C32D8BDC}"/>
          </ac:picMkLst>
        </pc:picChg>
        <pc:picChg chg="add mod ord">
          <ac:chgData name="Owen Sheedy" userId="b1c9949c-efb5-4f8f-8e1c-29dbcaf5146f" providerId="ADAL" clId="{C2D51384-416B-4E0C-BF6D-86F9B1EC7518}" dt="2020-09-28T22:39:51.166" v="62" actId="26606"/>
          <ac:picMkLst>
            <pc:docMk/>
            <pc:sldMk cId="2376287520" sldId="257"/>
            <ac:picMk id="6" creationId="{8A0F8BBF-EEB9-40C5-A005-928253823C5C}"/>
          </ac:picMkLst>
        </pc:picChg>
        <pc:picChg chg="add mod">
          <ac:chgData name="Owen Sheedy" userId="b1c9949c-efb5-4f8f-8e1c-29dbcaf5146f" providerId="ADAL" clId="{C2D51384-416B-4E0C-BF6D-86F9B1EC7518}" dt="2020-09-28T22:39:51.166" v="62" actId="26606"/>
          <ac:picMkLst>
            <pc:docMk/>
            <pc:sldMk cId="2376287520" sldId="257"/>
            <ac:picMk id="7" creationId="{F4810CDC-A5DB-4A94-AAA8-712A16F3775C}"/>
          </ac:picMkLst>
        </pc:picChg>
      </pc:sldChg>
      <pc:sldChg chg="addSp delSp modSp add del mod">
        <pc:chgData name="Owen Sheedy" userId="b1c9949c-efb5-4f8f-8e1c-29dbcaf5146f" providerId="ADAL" clId="{C2D51384-416B-4E0C-BF6D-86F9B1EC7518}" dt="2020-09-28T22:46:44.480" v="75" actId="47"/>
        <pc:sldMkLst>
          <pc:docMk/>
          <pc:sldMk cId="1474135300" sldId="258"/>
        </pc:sldMkLst>
        <pc:spChg chg="mod">
          <ac:chgData name="Owen Sheedy" userId="b1c9949c-efb5-4f8f-8e1c-29dbcaf5146f" providerId="ADAL" clId="{C2D51384-416B-4E0C-BF6D-86F9B1EC7518}" dt="2020-09-28T22:41:06.517" v="67" actId="20577"/>
          <ac:spMkLst>
            <pc:docMk/>
            <pc:sldMk cId="1474135300" sldId="258"/>
            <ac:spMk id="2" creationId="{28C0763F-1917-400C-A287-E5C8897B09BC}"/>
          </ac:spMkLst>
        </pc:spChg>
        <pc:spChg chg="add mod">
          <ac:chgData name="Owen Sheedy" userId="b1c9949c-efb5-4f8f-8e1c-29dbcaf5146f" providerId="ADAL" clId="{C2D51384-416B-4E0C-BF6D-86F9B1EC7518}" dt="2020-09-28T22:41:12.874" v="69" actId="478"/>
          <ac:spMkLst>
            <pc:docMk/>
            <pc:sldMk cId="1474135300" sldId="258"/>
            <ac:spMk id="4" creationId="{C26DE7D6-3198-4409-ACA8-A4F3C4A5347C}"/>
          </ac:spMkLst>
        </pc:spChg>
        <pc:picChg chg="del">
          <ac:chgData name="Owen Sheedy" userId="b1c9949c-efb5-4f8f-8e1c-29dbcaf5146f" providerId="ADAL" clId="{C2D51384-416B-4E0C-BF6D-86F9B1EC7518}" dt="2020-09-28T22:41:11.221" v="68" actId="478"/>
          <ac:picMkLst>
            <pc:docMk/>
            <pc:sldMk cId="1474135300" sldId="258"/>
            <ac:picMk id="5" creationId="{30200848-434A-4751-89B7-7136C32D8BDC}"/>
          </ac:picMkLst>
        </pc:picChg>
        <pc:picChg chg="del">
          <ac:chgData name="Owen Sheedy" userId="b1c9949c-efb5-4f8f-8e1c-29dbcaf5146f" providerId="ADAL" clId="{C2D51384-416B-4E0C-BF6D-86F9B1EC7518}" dt="2020-09-28T22:41:16.349" v="70" actId="478"/>
          <ac:picMkLst>
            <pc:docMk/>
            <pc:sldMk cId="1474135300" sldId="258"/>
            <ac:picMk id="6" creationId="{8A0F8BBF-EEB9-40C5-A005-928253823C5C}"/>
          </ac:picMkLst>
        </pc:picChg>
        <pc:picChg chg="del">
          <ac:chgData name="Owen Sheedy" userId="b1c9949c-efb5-4f8f-8e1c-29dbcaf5146f" providerId="ADAL" clId="{C2D51384-416B-4E0C-BF6D-86F9B1EC7518}" dt="2020-09-28T22:41:12.874" v="69" actId="478"/>
          <ac:picMkLst>
            <pc:docMk/>
            <pc:sldMk cId="1474135300" sldId="258"/>
            <ac:picMk id="7" creationId="{F4810CDC-A5DB-4A94-AAA8-712A16F3775C}"/>
          </ac:picMkLst>
        </pc:picChg>
      </pc:sldChg>
      <pc:sldChg chg="addSp delSp modSp add mod">
        <pc:chgData name="Owen Sheedy" userId="b1c9949c-efb5-4f8f-8e1c-29dbcaf5146f" providerId="ADAL" clId="{C2D51384-416B-4E0C-BF6D-86F9B1EC7518}" dt="2020-09-28T22:59:44.021" v="102" actId="1076"/>
        <pc:sldMkLst>
          <pc:docMk/>
          <pc:sldMk cId="3130343075" sldId="259"/>
        </pc:sldMkLst>
        <pc:spChg chg="mod">
          <ac:chgData name="Owen Sheedy" userId="b1c9949c-efb5-4f8f-8e1c-29dbcaf5146f" providerId="ADAL" clId="{C2D51384-416B-4E0C-BF6D-86F9B1EC7518}" dt="2020-09-28T22:56:40.988" v="85" actId="20577"/>
          <ac:spMkLst>
            <pc:docMk/>
            <pc:sldMk cId="3130343075" sldId="259"/>
            <ac:spMk id="2" creationId="{28C0763F-1917-400C-A287-E5C8897B09BC}"/>
          </ac:spMkLst>
        </pc:spChg>
        <pc:spChg chg="add mod">
          <ac:chgData name="Owen Sheedy" userId="b1c9949c-efb5-4f8f-8e1c-29dbcaf5146f" providerId="ADAL" clId="{C2D51384-416B-4E0C-BF6D-86F9B1EC7518}" dt="2020-09-28T22:56:18.095" v="82" actId="207"/>
          <ac:spMkLst>
            <pc:docMk/>
            <pc:sldMk cId="3130343075" sldId="259"/>
            <ac:spMk id="3" creationId="{1AB88AC1-F8ED-4037-A750-0210B3B58894}"/>
          </ac:spMkLst>
        </pc:spChg>
        <pc:spChg chg="add del mod">
          <ac:chgData name="Owen Sheedy" userId="b1c9949c-efb5-4f8f-8e1c-29dbcaf5146f" providerId="ADAL" clId="{C2D51384-416B-4E0C-BF6D-86F9B1EC7518}" dt="2020-09-28T22:58:51.928" v="93"/>
          <ac:spMkLst>
            <pc:docMk/>
            <pc:sldMk cId="3130343075" sldId="259"/>
            <ac:spMk id="9" creationId="{616F0988-E40B-48A2-9CAD-109900EBA529}"/>
          </ac:spMkLst>
        </pc:spChg>
        <pc:picChg chg="add mod">
          <ac:chgData name="Owen Sheedy" userId="b1c9949c-efb5-4f8f-8e1c-29dbcaf5146f" providerId="ADAL" clId="{C2D51384-416B-4E0C-BF6D-86F9B1EC7518}" dt="2020-09-28T22:58:11.108" v="91" actId="1076"/>
          <ac:picMkLst>
            <pc:docMk/>
            <pc:sldMk cId="3130343075" sldId="259"/>
            <ac:picMk id="4" creationId="{635E5BBE-BF3C-424E-AEEF-EE6797EB4A09}"/>
          </ac:picMkLst>
        </pc:picChg>
        <pc:picChg chg="del">
          <ac:chgData name="Owen Sheedy" userId="b1c9949c-efb5-4f8f-8e1c-29dbcaf5146f" providerId="ADAL" clId="{C2D51384-416B-4E0C-BF6D-86F9B1EC7518}" dt="2020-09-28T22:56:33.238" v="83" actId="478"/>
          <ac:picMkLst>
            <pc:docMk/>
            <pc:sldMk cId="3130343075" sldId="259"/>
            <ac:picMk id="5" creationId="{30200848-434A-4751-89B7-7136C32D8BDC}"/>
          </ac:picMkLst>
        </pc:picChg>
        <pc:picChg chg="del">
          <ac:chgData name="Owen Sheedy" userId="b1c9949c-efb5-4f8f-8e1c-29dbcaf5146f" providerId="ADAL" clId="{C2D51384-416B-4E0C-BF6D-86F9B1EC7518}" dt="2020-09-28T22:59:06.926" v="97" actId="478"/>
          <ac:picMkLst>
            <pc:docMk/>
            <pc:sldMk cId="3130343075" sldId="259"/>
            <ac:picMk id="6" creationId="{8A0F8BBF-EEB9-40C5-A005-928253823C5C}"/>
          </ac:picMkLst>
        </pc:picChg>
        <pc:picChg chg="del">
          <ac:chgData name="Owen Sheedy" userId="b1c9949c-efb5-4f8f-8e1c-29dbcaf5146f" providerId="ADAL" clId="{C2D51384-416B-4E0C-BF6D-86F9B1EC7518}" dt="2020-09-28T22:58:17.715" v="92" actId="478"/>
          <ac:picMkLst>
            <pc:docMk/>
            <pc:sldMk cId="3130343075" sldId="259"/>
            <ac:picMk id="7" creationId="{F4810CDC-A5DB-4A94-AAA8-712A16F3775C}"/>
          </ac:picMkLst>
        </pc:picChg>
        <pc:picChg chg="add mod">
          <ac:chgData name="Owen Sheedy" userId="b1c9949c-efb5-4f8f-8e1c-29dbcaf5146f" providerId="ADAL" clId="{C2D51384-416B-4E0C-BF6D-86F9B1EC7518}" dt="2020-09-28T22:59:04.749" v="96" actId="1076"/>
          <ac:picMkLst>
            <pc:docMk/>
            <pc:sldMk cId="3130343075" sldId="259"/>
            <ac:picMk id="10" creationId="{E28FD9CD-67CE-41E0-BA3A-849885AEE6D2}"/>
          </ac:picMkLst>
        </pc:picChg>
        <pc:picChg chg="add mod">
          <ac:chgData name="Owen Sheedy" userId="b1c9949c-efb5-4f8f-8e1c-29dbcaf5146f" providerId="ADAL" clId="{C2D51384-416B-4E0C-BF6D-86F9B1EC7518}" dt="2020-09-28T22:59:44.021" v="102" actId="1076"/>
          <ac:picMkLst>
            <pc:docMk/>
            <pc:sldMk cId="3130343075" sldId="259"/>
            <ac:picMk id="11" creationId="{F03AA27E-70A7-4D39-A9AD-B6678E893D78}"/>
          </ac:picMkLst>
        </pc:picChg>
      </pc:sldChg>
      <pc:sldChg chg="addSp delSp modSp add mod">
        <pc:chgData name="Owen Sheedy" userId="b1c9949c-efb5-4f8f-8e1c-29dbcaf5146f" providerId="ADAL" clId="{C2D51384-416B-4E0C-BF6D-86F9B1EC7518}" dt="2020-09-28T23:08:41.696" v="129" actId="1076"/>
        <pc:sldMkLst>
          <pc:docMk/>
          <pc:sldMk cId="749063883" sldId="260"/>
        </pc:sldMkLst>
        <pc:spChg chg="mod">
          <ac:chgData name="Owen Sheedy" userId="b1c9949c-efb5-4f8f-8e1c-29dbcaf5146f" providerId="ADAL" clId="{C2D51384-416B-4E0C-BF6D-86F9B1EC7518}" dt="2020-09-28T23:03:48.479" v="107" actId="20577"/>
          <ac:spMkLst>
            <pc:docMk/>
            <pc:sldMk cId="749063883" sldId="260"/>
            <ac:spMk id="2" creationId="{28C0763F-1917-400C-A287-E5C8897B09BC}"/>
          </ac:spMkLst>
        </pc:spChg>
        <pc:spChg chg="mod">
          <ac:chgData name="Owen Sheedy" userId="b1c9949c-efb5-4f8f-8e1c-29dbcaf5146f" providerId="ADAL" clId="{C2D51384-416B-4E0C-BF6D-86F9B1EC7518}" dt="2020-09-28T23:05:02.254" v="108" actId="207"/>
          <ac:spMkLst>
            <pc:docMk/>
            <pc:sldMk cId="749063883" sldId="260"/>
            <ac:spMk id="3" creationId="{1AB88AC1-F8ED-4037-A750-0210B3B58894}"/>
          </ac:spMkLst>
        </pc:spChg>
        <pc:spChg chg="add del mod">
          <ac:chgData name="Owen Sheedy" userId="b1c9949c-efb5-4f8f-8e1c-29dbcaf5146f" providerId="ADAL" clId="{C2D51384-416B-4E0C-BF6D-86F9B1EC7518}" dt="2020-09-28T23:07:02.200" v="118"/>
          <ac:spMkLst>
            <pc:docMk/>
            <pc:sldMk cId="749063883" sldId="260"/>
            <ac:spMk id="7" creationId="{6E148C8E-2B9D-4492-BAD6-23C85A9541EC}"/>
          </ac:spMkLst>
        </pc:spChg>
        <pc:picChg chg="del">
          <ac:chgData name="Owen Sheedy" userId="b1c9949c-efb5-4f8f-8e1c-29dbcaf5146f" providerId="ADAL" clId="{C2D51384-416B-4E0C-BF6D-86F9B1EC7518}" dt="2020-09-28T23:05:05.668" v="109" actId="478"/>
          <ac:picMkLst>
            <pc:docMk/>
            <pc:sldMk cId="749063883" sldId="260"/>
            <ac:picMk id="4" creationId="{635E5BBE-BF3C-424E-AEEF-EE6797EB4A09}"/>
          </ac:picMkLst>
        </pc:picChg>
        <pc:picChg chg="add mod">
          <ac:chgData name="Owen Sheedy" userId="b1c9949c-efb5-4f8f-8e1c-29dbcaf5146f" providerId="ADAL" clId="{C2D51384-416B-4E0C-BF6D-86F9B1EC7518}" dt="2020-09-28T23:06:10.840" v="116" actId="1076"/>
          <ac:picMkLst>
            <pc:docMk/>
            <pc:sldMk cId="749063883" sldId="260"/>
            <ac:picMk id="5" creationId="{C85D43B8-7AE7-4A6C-BCEF-A881D0B7F52C}"/>
          </ac:picMkLst>
        </pc:picChg>
        <pc:picChg chg="add mod">
          <ac:chgData name="Owen Sheedy" userId="b1c9949c-efb5-4f8f-8e1c-29dbcaf5146f" providerId="ADAL" clId="{C2D51384-416B-4E0C-BF6D-86F9B1EC7518}" dt="2020-09-28T23:07:13.248" v="122" actId="1076"/>
          <ac:picMkLst>
            <pc:docMk/>
            <pc:sldMk cId="749063883" sldId="260"/>
            <ac:picMk id="8" creationId="{263DA13F-0AB4-4A53-905D-5C4551284268}"/>
          </ac:picMkLst>
        </pc:picChg>
        <pc:picChg chg="add mod">
          <ac:chgData name="Owen Sheedy" userId="b1c9949c-efb5-4f8f-8e1c-29dbcaf5146f" providerId="ADAL" clId="{C2D51384-416B-4E0C-BF6D-86F9B1EC7518}" dt="2020-09-28T23:08:41.696" v="129" actId="1076"/>
          <ac:picMkLst>
            <pc:docMk/>
            <pc:sldMk cId="749063883" sldId="260"/>
            <ac:picMk id="9" creationId="{96ACAB69-238C-4522-9847-9F3E64DF34A3}"/>
          </ac:picMkLst>
        </pc:picChg>
        <pc:picChg chg="del">
          <ac:chgData name="Owen Sheedy" userId="b1c9949c-efb5-4f8f-8e1c-29dbcaf5146f" providerId="ADAL" clId="{C2D51384-416B-4E0C-BF6D-86F9B1EC7518}" dt="2020-09-28T23:06:13.074" v="117" actId="478"/>
          <ac:picMkLst>
            <pc:docMk/>
            <pc:sldMk cId="749063883" sldId="260"/>
            <ac:picMk id="10" creationId="{E28FD9CD-67CE-41E0-BA3A-849885AEE6D2}"/>
          </ac:picMkLst>
        </pc:picChg>
        <pc:picChg chg="del">
          <ac:chgData name="Owen Sheedy" userId="b1c9949c-efb5-4f8f-8e1c-29dbcaf5146f" providerId="ADAL" clId="{C2D51384-416B-4E0C-BF6D-86F9B1EC7518}" dt="2020-09-28T23:07:17.820" v="123" actId="478"/>
          <ac:picMkLst>
            <pc:docMk/>
            <pc:sldMk cId="749063883" sldId="260"/>
            <ac:picMk id="11" creationId="{F03AA27E-70A7-4D39-A9AD-B6678E893D78}"/>
          </ac:picMkLst>
        </pc:picChg>
      </pc:sldChg>
      <pc:sldChg chg="addSp delSp modSp add mod">
        <pc:chgData name="Owen Sheedy" userId="b1c9949c-efb5-4f8f-8e1c-29dbcaf5146f" providerId="ADAL" clId="{C2D51384-416B-4E0C-BF6D-86F9B1EC7518}" dt="2020-09-28T23:19:45.035" v="150" actId="1076"/>
        <pc:sldMkLst>
          <pc:docMk/>
          <pc:sldMk cId="2941545274" sldId="261"/>
        </pc:sldMkLst>
        <pc:spChg chg="mod">
          <ac:chgData name="Owen Sheedy" userId="b1c9949c-efb5-4f8f-8e1c-29dbcaf5146f" providerId="ADAL" clId="{C2D51384-416B-4E0C-BF6D-86F9B1EC7518}" dt="2020-09-28T23:09:39.485" v="132" actId="20577"/>
          <ac:spMkLst>
            <pc:docMk/>
            <pc:sldMk cId="2941545274" sldId="261"/>
            <ac:spMk id="2" creationId="{28C0763F-1917-400C-A287-E5C8897B09BC}"/>
          </ac:spMkLst>
        </pc:spChg>
        <pc:spChg chg="mod">
          <ac:chgData name="Owen Sheedy" userId="b1c9949c-efb5-4f8f-8e1c-29dbcaf5146f" providerId="ADAL" clId="{C2D51384-416B-4E0C-BF6D-86F9B1EC7518}" dt="2020-09-28T23:09:46.238" v="133" actId="207"/>
          <ac:spMkLst>
            <pc:docMk/>
            <pc:sldMk cId="2941545274" sldId="261"/>
            <ac:spMk id="3" creationId="{1AB88AC1-F8ED-4037-A750-0210B3B58894}"/>
          </ac:spMkLst>
        </pc:spChg>
        <pc:spChg chg="add del mod">
          <ac:chgData name="Owen Sheedy" userId="b1c9949c-efb5-4f8f-8e1c-29dbcaf5146f" providerId="ADAL" clId="{C2D51384-416B-4E0C-BF6D-86F9B1EC7518}" dt="2020-09-28T23:19:31.572" v="147"/>
          <ac:spMkLst>
            <pc:docMk/>
            <pc:sldMk cId="2941545274" sldId="261"/>
            <ac:spMk id="7" creationId="{EC9BFD1F-D150-421F-A1DB-6BAA613B03BD}"/>
          </ac:spMkLst>
        </pc:spChg>
        <pc:picChg chg="add mod">
          <ac:chgData name="Owen Sheedy" userId="b1c9949c-efb5-4f8f-8e1c-29dbcaf5146f" providerId="ADAL" clId="{C2D51384-416B-4E0C-BF6D-86F9B1EC7518}" dt="2020-09-28T23:18:00.122" v="139" actId="1076"/>
          <ac:picMkLst>
            <pc:docMk/>
            <pc:sldMk cId="2941545274" sldId="261"/>
            <ac:picMk id="4" creationId="{C6EEFEA3-B92E-4D54-AE0A-B19CA58E8808}"/>
          </ac:picMkLst>
        </pc:picChg>
        <pc:picChg chg="del">
          <ac:chgData name="Owen Sheedy" userId="b1c9949c-efb5-4f8f-8e1c-29dbcaf5146f" providerId="ADAL" clId="{C2D51384-416B-4E0C-BF6D-86F9B1EC7518}" dt="2020-09-28T23:09:56.608" v="134" actId="478"/>
          <ac:picMkLst>
            <pc:docMk/>
            <pc:sldMk cId="2941545274" sldId="261"/>
            <ac:picMk id="5" creationId="{C85D43B8-7AE7-4A6C-BCEF-A881D0B7F52C}"/>
          </ac:picMkLst>
        </pc:picChg>
        <pc:picChg chg="del">
          <ac:chgData name="Owen Sheedy" userId="b1c9949c-efb5-4f8f-8e1c-29dbcaf5146f" providerId="ADAL" clId="{C2D51384-416B-4E0C-BF6D-86F9B1EC7518}" dt="2020-09-28T23:18:26.257" v="140" actId="478"/>
          <ac:picMkLst>
            <pc:docMk/>
            <pc:sldMk cId="2941545274" sldId="261"/>
            <ac:picMk id="8" creationId="{263DA13F-0AB4-4A53-905D-5C4551284268}"/>
          </ac:picMkLst>
        </pc:picChg>
        <pc:picChg chg="del">
          <ac:chgData name="Owen Sheedy" userId="b1c9949c-efb5-4f8f-8e1c-29dbcaf5146f" providerId="ADAL" clId="{C2D51384-416B-4E0C-BF6D-86F9B1EC7518}" dt="2020-09-28T23:18:47.276" v="146" actId="478"/>
          <ac:picMkLst>
            <pc:docMk/>
            <pc:sldMk cId="2941545274" sldId="261"/>
            <ac:picMk id="9" creationId="{96ACAB69-238C-4522-9847-9F3E64DF34A3}"/>
          </ac:picMkLst>
        </pc:picChg>
        <pc:picChg chg="add mod">
          <ac:chgData name="Owen Sheedy" userId="b1c9949c-efb5-4f8f-8e1c-29dbcaf5146f" providerId="ADAL" clId="{C2D51384-416B-4E0C-BF6D-86F9B1EC7518}" dt="2020-09-28T23:19:45.035" v="150" actId="1076"/>
          <ac:picMkLst>
            <pc:docMk/>
            <pc:sldMk cId="2941545274" sldId="261"/>
            <ac:picMk id="10" creationId="{153F7B53-9966-4BAD-AF8F-87B10D712432}"/>
          </ac:picMkLst>
        </pc:picChg>
        <pc:picChg chg="add mod">
          <ac:chgData name="Owen Sheedy" userId="b1c9949c-efb5-4f8f-8e1c-29dbcaf5146f" providerId="ADAL" clId="{C2D51384-416B-4E0C-BF6D-86F9B1EC7518}" dt="2020-09-28T23:19:38.931" v="149" actId="14100"/>
          <ac:picMkLst>
            <pc:docMk/>
            <pc:sldMk cId="2941545274" sldId="261"/>
            <ac:picMk id="11" creationId="{D6C84BA1-D0D7-46CA-8E99-E466C5369F7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6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0763F-1917-400C-A287-E5C8897B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latin typeface="Berlin Sans FB Demi" panose="020E0802020502020306" pitchFamily="34" charset="0"/>
              </a:rPr>
              <a:t>B-A-G #1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00848-434A-4751-89B7-7136C32D8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551"/>
          <a:stretch/>
        </p:blipFill>
        <p:spPr>
          <a:xfrm>
            <a:off x="621832" y="2139484"/>
            <a:ext cx="3099735" cy="40965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810CDC-A5DB-4A94-AAA8-712A16F37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29084" y="2139484"/>
            <a:ext cx="3133831" cy="409651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0F8BBF-EEB9-40C5-A005-928253823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2" r="-4" b="-4"/>
          <a:stretch/>
        </p:blipFill>
        <p:spPr>
          <a:xfrm>
            <a:off x="8467727" y="2139484"/>
            <a:ext cx="3099050" cy="409651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9066A30C-CBFF-4A13-ABED-5D8F23D4C97B}"/>
              </a:ext>
            </a:extLst>
          </p:cNvPr>
          <p:cNvSpPr/>
          <p:nvPr/>
        </p:nvSpPr>
        <p:spPr>
          <a:xfrm>
            <a:off x="2483110" y="1211407"/>
            <a:ext cx="722578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28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6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0763F-1917-400C-A287-E5C8897B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latin typeface="Berlin Sans FB Demi" panose="020E0802020502020306" pitchFamily="34" charset="0"/>
              </a:rPr>
              <a:t>B-A-G #2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88AC1-F8ED-4037-A750-0210B3B58894}"/>
              </a:ext>
            </a:extLst>
          </p:cNvPr>
          <p:cNvSpPr/>
          <p:nvPr/>
        </p:nvSpPr>
        <p:spPr>
          <a:xfrm>
            <a:off x="2483110" y="1211407"/>
            <a:ext cx="7225780" cy="68580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E5BBE-BF3C-424E-AEEF-EE6797EB4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10" y="2156696"/>
            <a:ext cx="3099051" cy="409891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8FD9CD-67CE-41E0-BA3A-849885AEE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8671" y="2139484"/>
            <a:ext cx="3135732" cy="4096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3AA27E-70A7-4D39-A9AD-B6678E89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213" y="2139484"/>
            <a:ext cx="3135731" cy="40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6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0763F-1917-400C-A287-E5C8897B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latin typeface="Berlin Sans FB Demi" panose="020E0802020502020306" pitchFamily="34" charset="0"/>
              </a:rPr>
              <a:t>B-A-G #3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88AC1-F8ED-4037-A750-0210B3B58894}"/>
              </a:ext>
            </a:extLst>
          </p:cNvPr>
          <p:cNvSpPr/>
          <p:nvPr/>
        </p:nvSpPr>
        <p:spPr>
          <a:xfrm>
            <a:off x="2483110" y="1211407"/>
            <a:ext cx="722578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5D43B8-7AE7-4A6C-BCEF-A881D0B7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74" y="2156911"/>
            <a:ext cx="3139787" cy="4079085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3DA13F-0AB4-4A53-905D-5C455128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6949" y="2139484"/>
            <a:ext cx="3157317" cy="4079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ACAB69-238C-4522-9847-9F3E64DF3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7354" y="2128930"/>
            <a:ext cx="3139787" cy="40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6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6">
            <a:extLst>
              <a:ext uri="{FF2B5EF4-FFF2-40B4-BE49-F238E27FC236}">
                <a16:creationId xmlns:a16="http://schemas.microsoft.com/office/drawing/2014/main" id="{D7D12574-25F0-4BB1-AA48-9DE7527AF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0763F-1917-400C-A287-E5C8897B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7200" b="1" dirty="0">
                <a:latin typeface="Berlin Sans FB Demi" panose="020E0802020502020306" pitchFamily="34" charset="0"/>
              </a:rPr>
              <a:t>B-A-G #4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88AC1-F8ED-4037-A750-0210B3B58894}"/>
              </a:ext>
            </a:extLst>
          </p:cNvPr>
          <p:cNvSpPr/>
          <p:nvPr/>
        </p:nvSpPr>
        <p:spPr>
          <a:xfrm>
            <a:off x="2483110" y="1211407"/>
            <a:ext cx="7225780" cy="68580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EFEA3-B92E-4D54-AE0A-B19CA58E8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52" y="2159210"/>
            <a:ext cx="3154045" cy="409388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6C84BA1-D0D7-46CA-8E99-E466C536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9032" y="2159210"/>
            <a:ext cx="3181751" cy="4103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F7B53-9966-4BAD-AF8F-87B10D712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318" y="2168525"/>
            <a:ext cx="3139787" cy="40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45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Berlin Sans FB Demi</vt:lpstr>
      <vt:lpstr>Calibri</vt:lpstr>
      <vt:lpstr>Calibri Light</vt:lpstr>
      <vt:lpstr>office theme</vt:lpstr>
      <vt:lpstr>B-A-G #1</vt:lpstr>
      <vt:lpstr>B-A-G #2</vt:lpstr>
      <vt:lpstr>B-A-G #3</vt:lpstr>
      <vt:lpstr>B-A-G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B-A-G #1</dc:title>
  <dc:creator>Owen Sheedy</dc:creator>
  <cp:lastModifiedBy>Owen Sheedy</cp:lastModifiedBy>
  <cp:revision>1</cp:revision>
  <dcterms:created xsi:type="dcterms:W3CDTF">2020-09-28T22:39:51Z</dcterms:created>
  <dcterms:modified xsi:type="dcterms:W3CDTF">2020-09-28T23:19:54Z</dcterms:modified>
</cp:coreProperties>
</file>